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4" r:id="rId2"/>
    <p:sldId id="261" r:id="rId3"/>
    <p:sldId id="269" r:id="rId4"/>
    <p:sldId id="293" r:id="rId5"/>
    <p:sldId id="281" r:id="rId6"/>
    <p:sldId id="284" r:id="rId7"/>
    <p:sldId id="279" r:id="rId8"/>
    <p:sldId id="285" r:id="rId9"/>
    <p:sldId id="280" r:id="rId10"/>
    <p:sldId id="282" r:id="rId11"/>
    <p:sldId id="286" r:id="rId12"/>
    <p:sldId id="290" r:id="rId13"/>
    <p:sldId id="294" r:id="rId14"/>
    <p:sldId id="263" r:id="rId15"/>
    <p:sldId id="264" r:id="rId16"/>
    <p:sldId id="288" r:id="rId17"/>
    <p:sldId id="287" r:id="rId18"/>
    <p:sldId id="289" r:id="rId19"/>
    <p:sldId id="295" r:id="rId20"/>
    <p:sldId id="291" r:id="rId21"/>
    <p:sldId id="296" r:id="rId22"/>
    <p:sldId id="268" r:id="rId23"/>
    <p:sldId id="265" r:id="rId24"/>
    <p:sldId id="266" r:id="rId25"/>
    <p:sldId id="267" r:id="rId26"/>
    <p:sldId id="270" r:id="rId27"/>
    <p:sldId id="271" r:id="rId28"/>
    <p:sldId id="272" r:id="rId29"/>
    <p:sldId id="273" r:id="rId30"/>
    <p:sldId id="275" r:id="rId31"/>
    <p:sldId id="276" r:id="rId32"/>
    <p:sldId id="277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15" autoAdjust="0"/>
  </p:normalViewPr>
  <p:slideViewPr>
    <p:cSldViewPr snapToGrid="0">
      <p:cViewPr varScale="1">
        <p:scale>
          <a:sx n="102" d="100"/>
          <a:sy n="102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2C1C0-1581-4B03-8D96-C70D6CAE74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EEBD4-7FB6-4B63-B5B6-21B02318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used for copy and pasting </a:t>
            </a:r>
            <a:r>
              <a:rPr lang="en-US" dirty="0" err="1"/>
              <a:t>bc</a:t>
            </a:r>
            <a:r>
              <a:rPr lang="en-US" dirty="0"/>
              <a:t> grouping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5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7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97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39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4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034_221027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57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034_221027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1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034_221027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34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034_221027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9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034_221027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5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034_221027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034_221027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7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20210924_1-024_110911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32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20210924_1-024_110911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21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20210924_1-024_110911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20210924_1-024_110911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77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201806201-007_050620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9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201806201-007_050620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2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201806201-007_050620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201806201-007_050620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4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20181025_1-021_221042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20181025_1-021_221042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67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20181025_1-021_221042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4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20181025_1-021_221042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5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3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00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7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20181025_1-034_221027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EBD4-7FB6-4B63-B5B6-21B02318D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CC5F-D838-4EAF-AB92-ACFE1389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67430-347F-4966-AAEF-78A817D47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49C-361A-4F13-B7AC-CBC7143A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5731-C812-4F9A-9C87-1565855C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6368-290B-44B4-B100-BCCCC7D2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6BB0-6811-4AA6-B981-C38F3DF6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8AE37-1DC1-4251-876D-A2DC29EB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1F731-E92D-4C7D-98E6-303062A3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4CBA-8F50-45B4-85FA-F92CA87C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27B2-E7B4-4E79-9C1B-1C11EEF9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1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5BCB1-406D-4A96-AF0C-1FBE49D6B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6757C-5AD1-493A-9D42-5D7B4E050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7BF17-D02C-4367-8865-73EB51F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DCF2-859A-4EFB-943F-26BCAD63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6CFB-1AF3-4C8D-A09D-DAEC4836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8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84B6-A87A-457F-B1B4-8890E00B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0334-60FD-448F-99B1-F99EA3B10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1C8E8-62B2-4EBF-AA56-ABB8A77F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03E2-3E12-4B0B-B320-E2368E08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6012-D988-4A16-AA36-8C1A023A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3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F709-71D1-4863-8BBC-532D2F73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65741-034D-424B-8312-28731650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B73F-4B08-445B-BE1F-4F0B7E62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9881D-9EA5-4F4E-B7AA-13782C7A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3C44F-D2D7-405C-BA7E-96A57385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2731-BE23-49C6-A5E1-2933D70F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6A2F-5FF6-42C7-8442-180B298F4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6059C-93AF-4439-92C3-CFF4B4360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C7821-1999-4970-8E98-CC1C0659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4AF30-5699-46F3-9D5C-971134A1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9A89B-DF73-4257-9E36-8A3C72FC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4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3B59-B789-4585-A954-21751F77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759B-0252-42A1-B4A6-905DAFCC8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7C6BA-0FC9-4C06-A3F8-890BE4462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8AE38-1792-474F-8F3F-82CFBAE89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722F6-70BB-4542-A3A7-37DAF33B4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C97DE-EA0B-4249-B251-9BFA39D7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BE1F0-92BD-4E38-9872-C5CF87B2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5831D-BCAA-4E94-A9CB-C86D2750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31FF-C329-4A87-8DB4-6ADD9D8D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D81E5-7E88-49F5-8FB9-D1245FE8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375DD-9CC5-4C0F-8E10-36F9360E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51D44-EAE4-4134-AED5-7BE05D2C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50A4E-311A-4686-B9BB-B9ED327B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9A464-6B1B-4D97-8DCF-F10E81EF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0DAFB-708F-43C2-8500-B236A9BA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A5BD-8772-44DB-BECD-DAAD45A8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AC46-6C0F-4096-8D29-83E285EB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1AD3A-0169-4306-99D6-5E9441F2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1666D-BA73-4C68-A914-1FB416A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86D31-2D06-446B-9CAA-BDA3D20B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20275-785D-459B-A476-06071D3A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2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F15C-EDC8-43BA-8048-2D70F1BE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6950B-E827-4E2F-A37D-BD7258E8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46226-6D13-4AEB-870A-9D39B9405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3676-A396-4729-8E7B-41954B2D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4FD1-A1F9-4FB9-BE21-05FAA29C25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DA5FC-727F-47D1-A230-4207F6D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6B5F-A1E7-4421-A966-2EE6A775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C2B65-AA59-42EC-A9B4-64545F86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72EC6-3C86-4051-9C09-DE19F1F9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579B-F9D1-40A5-8261-88079E56C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4FD1-A1F9-4FB9-BE21-05FAA29C25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2347-760B-4AAE-BEB1-3B47DED9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D782-1D3A-491A-A313-5B7F45F5B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2060-06C1-40B5-8119-F01C756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one with a black background&#10;&#10;Description automatically generated">
            <a:extLst>
              <a:ext uri="{FF2B5EF4-FFF2-40B4-BE49-F238E27FC236}">
                <a16:creationId xmlns:a16="http://schemas.microsoft.com/office/drawing/2014/main" id="{40CFC542-D184-438D-A775-695C59661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79" y="396537"/>
            <a:ext cx="3699200" cy="589932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B013CC9-E4EA-475F-A165-BC1E3E51AAB5}"/>
              </a:ext>
            </a:extLst>
          </p:cNvPr>
          <p:cNvGrpSpPr/>
          <p:nvPr/>
        </p:nvGrpSpPr>
        <p:grpSpPr>
          <a:xfrm>
            <a:off x="2509024" y="396537"/>
            <a:ext cx="3041958" cy="5759411"/>
            <a:chOff x="6376701" y="3794671"/>
            <a:chExt cx="1813688" cy="3063329"/>
          </a:xfrm>
        </p:grpSpPr>
        <p:pic>
          <p:nvPicPr>
            <p:cNvPr id="16" name="Picture 15" descr="A close up of a bone&#10;&#10;Description automatically generated">
              <a:extLst>
                <a:ext uri="{FF2B5EF4-FFF2-40B4-BE49-F238E27FC236}">
                  <a16:creationId xmlns:a16="http://schemas.microsoft.com/office/drawing/2014/main" id="{2CE659A0-9D2A-493F-B70E-F2472B5F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701" y="3794671"/>
              <a:ext cx="1813688" cy="3062283"/>
            </a:xfrm>
            <a:prstGeom prst="rect">
              <a:avLst/>
            </a:prstGeom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AB7880B-AC8A-4B75-A7E6-1219E98CB3C6}"/>
                </a:ext>
              </a:extLst>
            </p:cNvPr>
            <p:cNvSpPr/>
            <p:nvPr/>
          </p:nvSpPr>
          <p:spPr>
            <a:xfrm>
              <a:off x="6413601" y="3806295"/>
              <a:ext cx="1694259" cy="3051705"/>
            </a:xfrm>
            <a:custGeom>
              <a:avLst/>
              <a:gdLst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95250 w 1365250"/>
                <a:gd name="connsiteY36" fmla="*/ 546100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7157 w 1365250"/>
                <a:gd name="connsiteY36" fmla="*/ 636588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7150 w 1365250"/>
                <a:gd name="connsiteY37" fmla="*/ 488950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6350 w 1365250"/>
                <a:gd name="connsiteY38" fmla="*/ 406400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401836 w 1401836"/>
                <a:gd name="connsiteY0" fmla="*/ 165100 h 3867150"/>
                <a:gd name="connsiteX1" fmla="*/ 1395486 w 1401836"/>
                <a:gd name="connsiteY1" fmla="*/ 266700 h 3867150"/>
                <a:gd name="connsiteX2" fmla="*/ 1325636 w 1401836"/>
                <a:gd name="connsiteY2" fmla="*/ 374650 h 3867150"/>
                <a:gd name="connsiteX3" fmla="*/ 1198636 w 1401836"/>
                <a:gd name="connsiteY3" fmla="*/ 508000 h 3867150"/>
                <a:gd name="connsiteX4" fmla="*/ 1103386 w 1401836"/>
                <a:gd name="connsiteY4" fmla="*/ 685800 h 3867150"/>
                <a:gd name="connsiteX5" fmla="*/ 1052586 w 1401836"/>
                <a:gd name="connsiteY5" fmla="*/ 977900 h 3867150"/>
                <a:gd name="connsiteX6" fmla="*/ 1014486 w 1401836"/>
                <a:gd name="connsiteY6" fmla="*/ 1320800 h 3867150"/>
                <a:gd name="connsiteX7" fmla="*/ 1001786 w 1401836"/>
                <a:gd name="connsiteY7" fmla="*/ 1898650 h 3867150"/>
                <a:gd name="connsiteX8" fmla="*/ 1033536 w 1401836"/>
                <a:gd name="connsiteY8" fmla="*/ 2317750 h 3867150"/>
                <a:gd name="connsiteX9" fmla="*/ 1077986 w 1401836"/>
                <a:gd name="connsiteY9" fmla="*/ 2813050 h 3867150"/>
                <a:gd name="connsiteX10" fmla="*/ 1103386 w 1401836"/>
                <a:gd name="connsiteY10" fmla="*/ 3359150 h 3867150"/>
                <a:gd name="connsiteX11" fmla="*/ 1128786 w 1401836"/>
                <a:gd name="connsiteY11" fmla="*/ 3867150 h 3867150"/>
                <a:gd name="connsiteX12" fmla="*/ 785886 w 1401836"/>
                <a:gd name="connsiteY12" fmla="*/ 3860800 h 3867150"/>
                <a:gd name="connsiteX13" fmla="*/ 741436 w 1401836"/>
                <a:gd name="connsiteY13" fmla="*/ 3429000 h 3867150"/>
                <a:gd name="connsiteX14" fmla="*/ 690636 w 1401836"/>
                <a:gd name="connsiteY14" fmla="*/ 2679700 h 3867150"/>
                <a:gd name="connsiteX15" fmla="*/ 614436 w 1401836"/>
                <a:gd name="connsiteY15" fmla="*/ 2012950 h 3867150"/>
                <a:gd name="connsiteX16" fmla="*/ 595386 w 1401836"/>
                <a:gd name="connsiteY16" fmla="*/ 1625600 h 3867150"/>
                <a:gd name="connsiteX17" fmla="*/ 576336 w 1401836"/>
                <a:gd name="connsiteY17" fmla="*/ 1314450 h 3867150"/>
                <a:gd name="connsiteX18" fmla="*/ 608086 w 1401836"/>
                <a:gd name="connsiteY18" fmla="*/ 996950 h 3867150"/>
                <a:gd name="connsiteX19" fmla="*/ 601736 w 1401836"/>
                <a:gd name="connsiteY19" fmla="*/ 850900 h 3867150"/>
                <a:gd name="connsiteX20" fmla="*/ 550936 w 1401836"/>
                <a:gd name="connsiteY20" fmla="*/ 654050 h 3867150"/>
                <a:gd name="connsiteX21" fmla="*/ 557286 w 1401836"/>
                <a:gd name="connsiteY21" fmla="*/ 933450 h 3867150"/>
                <a:gd name="connsiteX22" fmla="*/ 595386 w 1401836"/>
                <a:gd name="connsiteY22" fmla="*/ 1079500 h 3867150"/>
                <a:gd name="connsiteX23" fmla="*/ 589036 w 1401836"/>
                <a:gd name="connsiteY23" fmla="*/ 1244600 h 3867150"/>
                <a:gd name="connsiteX24" fmla="*/ 525536 w 1401836"/>
                <a:gd name="connsiteY24" fmla="*/ 1365250 h 3867150"/>
                <a:gd name="connsiteX25" fmla="*/ 525536 w 1401836"/>
                <a:gd name="connsiteY25" fmla="*/ 1663700 h 3867150"/>
                <a:gd name="connsiteX26" fmla="*/ 500136 w 1401836"/>
                <a:gd name="connsiteY26" fmla="*/ 2032000 h 3867150"/>
                <a:gd name="connsiteX27" fmla="*/ 468386 w 1401836"/>
                <a:gd name="connsiteY27" fmla="*/ 2425700 h 3867150"/>
                <a:gd name="connsiteX28" fmla="*/ 468386 w 1401836"/>
                <a:gd name="connsiteY28" fmla="*/ 2813050 h 3867150"/>
                <a:gd name="connsiteX29" fmla="*/ 468386 w 1401836"/>
                <a:gd name="connsiteY29" fmla="*/ 3282950 h 3867150"/>
                <a:gd name="connsiteX30" fmla="*/ 449336 w 1401836"/>
                <a:gd name="connsiteY30" fmla="*/ 3867150 h 3867150"/>
                <a:gd name="connsiteX31" fmla="*/ 49286 w 1401836"/>
                <a:gd name="connsiteY31" fmla="*/ 3848100 h 3867150"/>
                <a:gd name="connsiteX32" fmla="*/ 36586 w 1401836"/>
                <a:gd name="connsiteY32" fmla="*/ 2984500 h 3867150"/>
                <a:gd name="connsiteX33" fmla="*/ 42936 w 1401836"/>
                <a:gd name="connsiteY33" fmla="*/ 2590800 h 3867150"/>
                <a:gd name="connsiteX34" fmla="*/ 87386 w 1401836"/>
                <a:gd name="connsiteY34" fmla="*/ 1727200 h 3867150"/>
                <a:gd name="connsiteX35" fmla="*/ 119136 w 1401836"/>
                <a:gd name="connsiteY35" fmla="*/ 1022350 h 3867150"/>
                <a:gd name="connsiteX36" fmla="*/ 136599 w 1401836"/>
                <a:gd name="connsiteY36" fmla="*/ 636588 h 3867150"/>
                <a:gd name="connsiteX37" fmla="*/ 86592 w 1401836"/>
                <a:gd name="connsiteY37" fmla="*/ 491331 h 3867150"/>
                <a:gd name="connsiteX38" fmla="*/ 73 w 1401836"/>
                <a:gd name="connsiteY38" fmla="*/ 413544 h 3867150"/>
                <a:gd name="connsiteX39" fmla="*/ 74686 w 1401836"/>
                <a:gd name="connsiteY39" fmla="*/ 266700 h 3867150"/>
                <a:gd name="connsiteX40" fmla="*/ 227086 w 1401836"/>
                <a:gd name="connsiteY40" fmla="*/ 234950 h 3867150"/>
                <a:gd name="connsiteX41" fmla="*/ 417586 w 1401836"/>
                <a:gd name="connsiteY41" fmla="*/ 241300 h 3867150"/>
                <a:gd name="connsiteX42" fmla="*/ 531886 w 1401836"/>
                <a:gd name="connsiteY42" fmla="*/ 260350 h 3867150"/>
                <a:gd name="connsiteX43" fmla="*/ 563636 w 1401836"/>
                <a:gd name="connsiteY43" fmla="*/ 184150 h 3867150"/>
                <a:gd name="connsiteX44" fmla="*/ 646186 w 1401836"/>
                <a:gd name="connsiteY44" fmla="*/ 152400 h 3867150"/>
                <a:gd name="connsiteX45" fmla="*/ 677936 w 1401836"/>
                <a:gd name="connsiteY45" fmla="*/ 69850 h 3867150"/>
                <a:gd name="connsiteX46" fmla="*/ 798586 w 1401836"/>
                <a:gd name="connsiteY46" fmla="*/ 12700 h 3867150"/>
                <a:gd name="connsiteX47" fmla="*/ 1046236 w 1401836"/>
                <a:gd name="connsiteY47" fmla="*/ 0 h 3867150"/>
                <a:gd name="connsiteX48" fmla="*/ 1217686 w 1401836"/>
                <a:gd name="connsiteY48" fmla="*/ 31750 h 3867150"/>
                <a:gd name="connsiteX49" fmla="*/ 1351036 w 1401836"/>
                <a:gd name="connsiteY49" fmla="*/ 107950 h 3867150"/>
                <a:gd name="connsiteX50" fmla="*/ 1401836 w 1401836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8731 w 1365250"/>
                <a:gd name="connsiteY38" fmla="*/ 396875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8731 w 1365250"/>
                <a:gd name="connsiteY38" fmla="*/ 396875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8731 w 1365250"/>
                <a:gd name="connsiteY38" fmla="*/ 396875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8731 w 1365250"/>
                <a:gd name="connsiteY38" fmla="*/ 396875 h 3867150"/>
                <a:gd name="connsiteX39" fmla="*/ 38100 w 1365250"/>
                <a:gd name="connsiteY39" fmla="*/ 266700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8731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8731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81000 w 1365250"/>
                <a:gd name="connsiteY41" fmla="*/ 241300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73856 w 1365250"/>
                <a:gd name="connsiteY41" fmla="*/ 234156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73856 w 1365250"/>
                <a:gd name="connsiteY41" fmla="*/ 234156 h 3867150"/>
                <a:gd name="connsiteX42" fmla="*/ 495300 w 1365250"/>
                <a:gd name="connsiteY42" fmla="*/ 260350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73856 w 1365250"/>
                <a:gd name="connsiteY41" fmla="*/ 234156 h 3867150"/>
                <a:gd name="connsiteX42" fmla="*/ 495300 w 1365250"/>
                <a:gd name="connsiteY42" fmla="*/ 255588 h 3867150"/>
                <a:gd name="connsiteX43" fmla="*/ 527050 w 1365250"/>
                <a:gd name="connsiteY43" fmla="*/ 184150 h 3867150"/>
                <a:gd name="connsiteX44" fmla="*/ 609600 w 1365250"/>
                <a:gd name="connsiteY44" fmla="*/ 152400 h 3867150"/>
                <a:gd name="connsiteX45" fmla="*/ 641350 w 1365250"/>
                <a:gd name="connsiteY45" fmla="*/ 69850 h 3867150"/>
                <a:gd name="connsiteX46" fmla="*/ 762000 w 1365250"/>
                <a:gd name="connsiteY46" fmla="*/ 12700 h 3867150"/>
                <a:gd name="connsiteX47" fmla="*/ 1009650 w 1365250"/>
                <a:gd name="connsiteY47" fmla="*/ 0 h 3867150"/>
                <a:gd name="connsiteX48" fmla="*/ 1181100 w 1365250"/>
                <a:gd name="connsiteY48" fmla="*/ 31750 h 3867150"/>
                <a:gd name="connsiteX49" fmla="*/ 1314450 w 1365250"/>
                <a:gd name="connsiteY49" fmla="*/ 107950 h 3867150"/>
                <a:gd name="connsiteX50" fmla="*/ 1365250 w 1365250"/>
                <a:gd name="connsiteY50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73856 w 1365250"/>
                <a:gd name="connsiteY41" fmla="*/ 234156 h 3867150"/>
                <a:gd name="connsiteX42" fmla="*/ 495300 w 1365250"/>
                <a:gd name="connsiteY42" fmla="*/ 255588 h 3867150"/>
                <a:gd name="connsiteX43" fmla="*/ 609600 w 1365250"/>
                <a:gd name="connsiteY43" fmla="*/ 152400 h 3867150"/>
                <a:gd name="connsiteX44" fmla="*/ 641350 w 1365250"/>
                <a:gd name="connsiteY44" fmla="*/ 69850 h 3867150"/>
                <a:gd name="connsiteX45" fmla="*/ 762000 w 1365250"/>
                <a:gd name="connsiteY45" fmla="*/ 12700 h 3867150"/>
                <a:gd name="connsiteX46" fmla="*/ 1009650 w 1365250"/>
                <a:gd name="connsiteY46" fmla="*/ 0 h 3867150"/>
                <a:gd name="connsiteX47" fmla="*/ 1181100 w 1365250"/>
                <a:gd name="connsiteY47" fmla="*/ 31750 h 3867150"/>
                <a:gd name="connsiteX48" fmla="*/ 1314450 w 1365250"/>
                <a:gd name="connsiteY48" fmla="*/ 107950 h 3867150"/>
                <a:gd name="connsiteX49" fmla="*/ 1365250 w 1365250"/>
                <a:gd name="connsiteY49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73856 w 1365250"/>
                <a:gd name="connsiteY41" fmla="*/ 234156 h 3867150"/>
                <a:gd name="connsiteX42" fmla="*/ 495300 w 1365250"/>
                <a:gd name="connsiteY42" fmla="*/ 255588 h 3867150"/>
                <a:gd name="connsiteX43" fmla="*/ 569119 w 1365250"/>
                <a:gd name="connsiteY43" fmla="*/ 154782 h 3867150"/>
                <a:gd name="connsiteX44" fmla="*/ 641350 w 1365250"/>
                <a:gd name="connsiteY44" fmla="*/ 69850 h 3867150"/>
                <a:gd name="connsiteX45" fmla="*/ 762000 w 1365250"/>
                <a:gd name="connsiteY45" fmla="*/ 12700 h 3867150"/>
                <a:gd name="connsiteX46" fmla="*/ 1009650 w 1365250"/>
                <a:gd name="connsiteY46" fmla="*/ 0 h 3867150"/>
                <a:gd name="connsiteX47" fmla="*/ 1181100 w 1365250"/>
                <a:gd name="connsiteY47" fmla="*/ 31750 h 3867150"/>
                <a:gd name="connsiteX48" fmla="*/ 1314450 w 1365250"/>
                <a:gd name="connsiteY48" fmla="*/ 107950 h 3867150"/>
                <a:gd name="connsiteX49" fmla="*/ 1365250 w 1365250"/>
                <a:gd name="connsiteY49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73856 w 1365250"/>
                <a:gd name="connsiteY41" fmla="*/ 234156 h 3867150"/>
                <a:gd name="connsiteX42" fmla="*/ 495300 w 1365250"/>
                <a:gd name="connsiteY42" fmla="*/ 255588 h 3867150"/>
                <a:gd name="connsiteX43" fmla="*/ 569119 w 1365250"/>
                <a:gd name="connsiteY43" fmla="*/ 154782 h 3867150"/>
                <a:gd name="connsiteX44" fmla="*/ 641350 w 1365250"/>
                <a:gd name="connsiteY44" fmla="*/ 69850 h 3867150"/>
                <a:gd name="connsiteX45" fmla="*/ 762000 w 1365250"/>
                <a:gd name="connsiteY45" fmla="*/ 12700 h 3867150"/>
                <a:gd name="connsiteX46" fmla="*/ 1009650 w 1365250"/>
                <a:gd name="connsiteY46" fmla="*/ 0 h 3867150"/>
                <a:gd name="connsiteX47" fmla="*/ 1181100 w 1365250"/>
                <a:gd name="connsiteY47" fmla="*/ 31750 h 3867150"/>
                <a:gd name="connsiteX48" fmla="*/ 1314450 w 1365250"/>
                <a:gd name="connsiteY48" fmla="*/ 107950 h 3867150"/>
                <a:gd name="connsiteX49" fmla="*/ 1365250 w 1365250"/>
                <a:gd name="connsiteY49" fmla="*/ 165100 h 3867150"/>
                <a:gd name="connsiteX0" fmla="*/ 1365250 w 1365250"/>
                <a:gd name="connsiteY0" fmla="*/ 165100 h 3867150"/>
                <a:gd name="connsiteX1" fmla="*/ 1358900 w 1365250"/>
                <a:gd name="connsiteY1" fmla="*/ 266700 h 3867150"/>
                <a:gd name="connsiteX2" fmla="*/ 1289050 w 1365250"/>
                <a:gd name="connsiteY2" fmla="*/ 374650 h 3867150"/>
                <a:gd name="connsiteX3" fmla="*/ 1162050 w 1365250"/>
                <a:gd name="connsiteY3" fmla="*/ 508000 h 3867150"/>
                <a:gd name="connsiteX4" fmla="*/ 1066800 w 1365250"/>
                <a:gd name="connsiteY4" fmla="*/ 685800 h 3867150"/>
                <a:gd name="connsiteX5" fmla="*/ 1016000 w 1365250"/>
                <a:gd name="connsiteY5" fmla="*/ 977900 h 3867150"/>
                <a:gd name="connsiteX6" fmla="*/ 977900 w 1365250"/>
                <a:gd name="connsiteY6" fmla="*/ 1320800 h 3867150"/>
                <a:gd name="connsiteX7" fmla="*/ 965200 w 1365250"/>
                <a:gd name="connsiteY7" fmla="*/ 1898650 h 3867150"/>
                <a:gd name="connsiteX8" fmla="*/ 996950 w 1365250"/>
                <a:gd name="connsiteY8" fmla="*/ 2317750 h 3867150"/>
                <a:gd name="connsiteX9" fmla="*/ 1041400 w 1365250"/>
                <a:gd name="connsiteY9" fmla="*/ 2813050 h 3867150"/>
                <a:gd name="connsiteX10" fmla="*/ 1066800 w 1365250"/>
                <a:gd name="connsiteY10" fmla="*/ 3359150 h 3867150"/>
                <a:gd name="connsiteX11" fmla="*/ 1092200 w 1365250"/>
                <a:gd name="connsiteY11" fmla="*/ 3867150 h 3867150"/>
                <a:gd name="connsiteX12" fmla="*/ 749300 w 1365250"/>
                <a:gd name="connsiteY12" fmla="*/ 3860800 h 3867150"/>
                <a:gd name="connsiteX13" fmla="*/ 704850 w 1365250"/>
                <a:gd name="connsiteY13" fmla="*/ 3429000 h 3867150"/>
                <a:gd name="connsiteX14" fmla="*/ 654050 w 1365250"/>
                <a:gd name="connsiteY14" fmla="*/ 2679700 h 3867150"/>
                <a:gd name="connsiteX15" fmla="*/ 577850 w 1365250"/>
                <a:gd name="connsiteY15" fmla="*/ 2012950 h 3867150"/>
                <a:gd name="connsiteX16" fmla="*/ 558800 w 1365250"/>
                <a:gd name="connsiteY16" fmla="*/ 1625600 h 3867150"/>
                <a:gd name="connsiteX17" fmla="*/ 539750 w 1365250"/>
                <a:gd name="connsiteY17" fmla="*/ 1314450 h 3867150"/>
                <a:gd name="connsiteX18" fmla="*/ 571500 w 1365250"/>
                <a:gd name="connsiteY18" fmla="*/ 996950 h 3867150"/>
                <a:gd name="connsiteX19" fmla="*/ 565150 w 1365250"/>
                <a:gd name="connsiteY19" fmla="*/ 850900 h 3867150"/>
                <a:gd name="connsiteX20" fmla="*/ 514350 w 1365250"/>
                <a:gd name="connsiteY20" fmla="*/ 654050 h 3867150"/>
                <a:gd name="connsiteX21" fmla="*/ 520700 w 1365250"/>
                <a:gd name="connsiteY21" fmla="*/ 933450 h 3867150"/>
                <a:gd name="connsiteX22" fmla="*/ 558800 w 1365250"/>
                <a:gd name="connsiteY22" fmla="*/ 1079500 h 3867150"/>
                <a:gd name="connsiteX23" fmla="*/ 552450 w 1365250"/>
                <a:gd name="connsiteY23" fmla="*/ 1244600 h 3867150"/>
                <a:gd name="connsiteX24" fmla="*/ 488950 w 1365250"/>
                <a:gd name="connsiteY24" fmla="*/ 1365250 h 3867150"/>
                <a:gd name="connsiteX25" fmla="*/ 488950 w 1365250"/>
                <a:gd name="connsiteY25" fmla="*/ 1663700 h 3867150"/>
                <a:gd name="connsiteX26" fmla="*/ 463550 w 1365250"/>
                <a:gd name="connsiteY26" fmla="*/ 2032000 h 3867150"/>
                <a:gd name="connsiteX27" fmla="*/ 431800 w 1365250"/>
                <a:gd name="connsiteY27" fmla="*/ 2425700 h 3867150"/>
                <a:gd name="connsiteX28" fmla="*/ 431800 w 1365250"/>
                <a:gd name="connsiteY28" fmla="*/ 2813050 h 3867150"/>
                <a:gd name="connsiteX29" fmla="*/ 431800 w 1365250"/>
                <a:gd name="connsiteY29" fmla="*/ 3282950 h 3867150"/>
                <a:gd name="connsiteX30" fmla="*/ 412750 w 1365250"/>
                <a:gd name="connsiteY30" fmla="*/ 3867150 h 3867150"/>
                <a:gd name="connsiteX31" fmla="*/ 12700 w 1365250"/>
                <a:gd name="connsiteY31" fmla="*/ 3848100 h 3867150"/>
                <a:gd name="connsiteX32" fmla="*/ 0 w 1365250"/>
                <a:gd name="connsiteY32" fmla="*/ 2984500 h 3867150"/>
                <a:gd name="connsiteX33" fmla="*/ 6350 w 1365250"/>
                <a:gd name="connsiteY33" fmla="*/ 2590800 h 3867150"/>
                <a:gd name="connsiteX34" fmla="*/ 50800 w 1365250"/>
                <a:gd name="connsiteY34" fmla="*/ 1727200 h 3867150"/>
                <a:gd name="connsiteX35" fmla="*/ 82550 w 1365250"/>
                <a:gd name="connsiteY35" fmla="*/ 1022350 h 3867150"/>
                <a:gd name="connsiteX36" fmla="*/ 100013 w 1365250"/>
                <a:gd name="connsiteY36" fmla="*/ 636588 h 3867150"/>
                <a:gd name="connsiteX37" fmla="*/ 50006 w 1365250"/>
                <a:gd name="connsiteY37" fmla="*/ 491331 h 3867150"/>
                <a:gd name="connsiteX38" fmla="*/ 1587 w 1365250"/>
                <a:gd name="connsiteY38" fmla="*/ 396875 h 3867150"/>
                <a:gd name="connsiteX39" fmla="*/ 59531 w 1365250"/>
                <a:gd name="connsiteY39" fmla="*/ 278606 h 3867150"/>
                <a:gd name="connsiteX40" fmla="*/ 190500 w 1365250"/>
                <a:gd name="connsiteY40" fmla="*/ 234950 h 3867150"/>
                <a:gd name="connsiteX41" fmla="*/ 373856 w 1365250"/>
                <a:gd name="connsiteY41" fmla="*/ 234156 h 3867150"/>
                <a:gd name="connsiteX42" fmla="*/ 495300 w 1365250"/>
                <a:gd name="connsiteY42" fmla="*/ 255588 h 3867150"/>
                <a:gd name="connsiteX43" fmla="*/ 569119 w 1365250"/>
                <a:gd name="connsiteY43" fmla="*/ 154782 h 3867150"/>
                <a:gd name="connsiteX44" fmla="*/ 641350 w 1365250"/>
                <a:gd name="connsiteY44" fmla="*/ 69850 h 3867150"/>
                <a:gd name="connsiteX45" fmla="*/ 762000 w 1365250"/>
                <a:gd name="connsiteY45" fmla="*/ 12700 h 3867150"/>
                <a:gd name="connsiteX46" fmla="*/ 1009650 w 1365250"/>
                <a:gd name="connsiteY46" fmla="*/ 0 h 3867150"/>
                <a:gd name="connsiteX47" fmla="*/ 1181100 w 1365250"/>
                <a:gd name="connsiteY47" fmla="*/ 31750 h 3867150"/>
                <a:gd name="connsiteX48" fmla="*/ 1314450 w 1365250"/>
                <a:gd name="connsiteY48" fmla="*/ 107950 h 3867150"/>
                <a:gd name="connsiteX49" fmla="*/ 1365250 w 1365250"/>
                <a:gd name="connsiteY49" fmla="*/ 165100 h 3867150"/>
                <a:gd name="connsiteX0" fmla="*/ 1365250 w 1365250"/>
                <a:gd name="connsiteY0" fmla="*/ 167500 h 3869550"/>
                <a:gd name="connsiteX1" fmla="*/ 1358900 w 1365250"/>
                <a:gd name="connsiteY1" fmla="*/ 269100 h 3869550"/>
                <a:gd name="connsiteX2" fmla="*/ 1289050 w 1365250"/>
                <a:gd name="connsiteY2" fmla="*/ 377050 h 3869550"/>
                <a:gd name="connsiteX3" fmla="*/ 1162050 w 1365250"/>
                <a:gd name="connsiteY3" fmla="*/ 510400 h 3869550"/>
                <a:gd name="connsiteX4" fmla="*/ 1066800 w 1365250"/>
                <a:gd name="connsiteY4" fmla="*/ 688200 h 3869550"/>
                <a:gd name="connsiteX5" fmla="*/ 1016000 w 1365250"/>
                <a:gd name="connsiteY5" fmla="*/ 980300 h 3869550"/>
                <a:gd name="connsiteX6" fmla="*/ 977900 w 1365250"/>
                <a:gd name="connsiteY6" fmla="*/ 1323200 h 3869550"/>
                <a:gd name="connsiteX7" fmla="*/ 965200 w 1365250"/>
                <a:gd name="connsiteY7" fmla="*/ 1901050 h 3869550"/>
                <a:gd name="connsiteX8" fmla="*/ 996950 w 1365250"/>
                <a:gd name="connsiteY8" fmla="*/ 2320150 h 3869550"/>
                <a:gd name="connsiteX9" fmla="*/ 1041400 w 1365250"/>
                <a:gd name="connsiteY9" fmla="*/ 2815450 h 3869550"/>
                <a:gd name="connsiteX10" fmla="*/ 1066800 w 1365250"/>
                <a:gd name="connsiteY10" fmla="*/ 3361550 h 3869550"/>
                <a:gd name="connsiteX11" fmla="*/ 1092200 w 1365250"/>
                <a:gd name="connsiteY11" fmla="*/ 3869550 h 3869550"/>
                <a:gd name="connsiteX12" fmla="*/ 749300 w 1365250"/>
                <a:gd name="connsiteY12" fmla="*/ 3863200 h 3869550"/>
                <a:gd name="connsiteX13" fmla="*/ 704850 w 1365250"/>
                <a:gd name="connsiteY13" fmla="*/ 3431400 h 3869550"/>
                <a:gd name="connsiteX14" fmla="*/ 654050 w 1365250"/>
                <a:gd name="connsiteY14" fmla="*/ 2682100 h 3869550"/>
                <a:gd name="connsiteX15" fmla="*/ 577850 w 1365250"/>
                <a:gd name="connsiteY15" fmla="*/ 2015350 h 3869550"/>
                <a:gd name="connsiteX16" fmla="*/ 558800 w 1365250"/>
                <a:gd name="connsiteY16" fmla="*/ 1628000 h 3869550"/>
                <a:gd name="connsiteX17" fmla="*/ 539750 w 1365250"/>
                <a:gd name="connsiteY17" fmla="*/ 1316850 h 3869550"/>
                <a:gd name="connsiteX18" fmla="*/ 571500 w 1365250"/>
                <a:gd name="connsiteY18" fmla="*/ 999350 h 3869550"/>
                <a:gd name="connsiteX19" fmla="*/ 565150 w 1365250"/>
                <a:gd name="connsiteY19" fmla="*/ 853300 h 3869550"/>
                <a:gd name="connsiteX20" fmla="*/ 514350 w 1365250"/>
                <a:gd name="connsiteY20" fmla="*/ 656450 h 3869550"/>
                <a:gd name="connsiteX21" fmla="*/ 520700 w 1365250"/>
                <a:gd name="connsiteY21" fmla="*/ 935850 h 3869550"/>
                <a:gd name="connsiteX22" fmla="*/ 558800 w 1365250"/>
                <a:gd name="connsiteY22" fmla="*/ 1081900 h 3869550"/>
                <a:gd name="connsiteX23" fmla="*/ 552450 w 1365250"/>
                <a:gd name="connsiteY23" fmla="*/ 1247000 h 3869550"/>
                <a:gd name="connsiteX24" fmla="*/ 488950 w 1365250"/>
                <a:gd name="connsiteY24" fmla="*/ 1367650 h 3869550"/>
                <a:gd name="connsiteX25" fmla="*/ 488950 w 1365250"/>
                <a:gd name="connsiteY25" fmla="*/ 1666100 h 3869550"/>
                <a:gd name="connsiteX26" fmla="*/ 463550 w 1365250"/>
                <a:gd name="connsiteY26" fmla="*/ 2034400 h 3869550"/>
                <a:gd name="connsiteX27" fmla="*/ 431800 w 1365250"/>
                <a:gd name="connsiteY27" fmla="*/ 2428100 h 3869550"/>
                <a:gd name="connsiteX28" fmla="*/ 431800 w 1365250"/>
                <a:gd name="connsiteY28" fmla="*/ 2815450 h 3869550"/>
                <a:gd name="connsiteX29" fmla="*/ 431800 w 1365250"/>
                <a:gd name="connsiteY29" fmla="*/ 3285350 h 3869550"/>
                <a:gd name="connsiteX30" fmla="*/ 412750 w 1365250"/>
                <a:gd name="connsiteY30" fmla="*/ 3869550 h 3869550"/>
                <a:gd name="connsiteX31" fmla="*/ 12700 w 1365250"/>
                <a:gd name="connsiteY31" fmla="*/ 3850500 h 3869550"/>
                <a:gd name="connsiteX32" fmla="*/ 0 w 1365250"/>
                <a:gd name="connsiteY32" fmla="*/ 2986900 h 3869550"/>
                <a:gd name="connsiteX33" fmla="*/ 6350 w 1365250"/>
                <a:gd name="connsiteY33" fmla="*/ 2593200 h 3869550"/>
                <a:gd name="connsiteX34" fmla="*/ 50800 w 1365250"/>
                <a:gd name="connsiteY34" fmla="*/ 1729600 h 3869550"/>
                <a:gd name="connsiteX35" fmla="*/ 82550 w 1365250"/>
                <a:gd name="connsiteY35" fmla="*/ 1024750 h 3869550"/>
                <a:gd name="connsiteX36" fmla="*/ 100013 w 1365250"/>
                <a:gd name="connsiteY36" fmla="*/ 638988 h 3869550"/>
                <a:gd name="connsiteX37" fmla="*/ 50006 w 1365250"/>
                <a:gd name="connsiteY37" fmla="*/ 493731 h 3869550"/>
                <a:gd name="connsiteX38" fmla="*/ 1587 w 1365250"/>
                <a:gd name="connsiteY38" fmla="*/ 399275 h 3869550"/>
                <a:gd name="connsiteX39" fmla="*/ 59531 w 1365250"/>
                <a:gd name="connsiteY39" fmla="*/ 281006 h 3869550"/>
                <a:gd name="connsiteX40" fmla="*/ 190500 w 1365250"/>
                <a:gd name="connsiteY40" fmla="*/ 237350 h 3869550"/>
                <a:gd name="connsiteX41" fmla="*/ 373856 w 1365250"/>
                <a:gd name="connsiteY41" fmla="*/ 236556 h 3869550"/>
                <a:gd name="connsiteX42" fmla="*/ 495300 w 1365250"/>
                <a:gd name="connsiteY42" fmla="*/ 257988 h 3869550"/>
                <a:gd name="connsiteX43" fmla="*/ 569119 w 1365250"/>
                <a:gd name="connsiteY43" fmla="*/ 157182 h 3869550"/>
                <a:gd name="connsiteX44" fmla="*/ 641350 w 1365250"/>
                <a:gd name="connsiteY44" fmla="*/ 72250 h 3869550"/>
                <a:gd name="connsiteX45" fmla="*/ 762000 w 1365250"/>
                <a:gd name="connsiteY45" fmla="*/ 15100 h 3869550"/>
                <a:gd name="connsiteX46" fmla="*/ 1009650 w 1365250"/>
                <a:gd name="connsiteY46" fmla="*/ 2400 h 3869550"/>
                <a:gd name="connsiteX47" fmla="*/ 1181100 w 1365250"/>
                <a:gd name="connsiteY47" fmla="*/ 34150 h 3869550"/>
                <a:gd name="connsiteX48" fmla="*/ 1314450 w 1365250"/>
                <a:gd name="connsiteY48" fmla="*/ 110350 h 3869550"/>
                <a:gd name="connsiteX49" fmla="*/ 1365250 w 1365250"/>
                <a:gd name="connsiteY49" fmla="*/ 167500 h 3869550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69119 w 1365250"/>
                <a:gd name="connsiteY43" fmla="*/ 158933 h 3871301"/>
                <a:gd name="connsiteX44" fmla="*/ 641350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181100 w 1365250"/>
                <a:gd name="connsiteY47" fmla="*/ 35901 h 3871301"/>
                <a:gd name="connsiteX48" fmla="*/ 1314450 w 1365250"/>
                <a:gd name="connsiteY48" fmla="*/ 112101 h 3871301"/>
                <a:gd name="connsiteX49" fmla="*/ 1365250 w 1365250"/>
                <a:gd name="connsiteY49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69119 w 1365250"/>
                <a:gd name="connsiteY43" fmla="*/ 158933 h 3871301"/>
                <a:gd name="connsiteX44" fmla="*/ 641350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57212 w 1365250"/>
                <a:gd name="connsiteY43" fmla="*/ 158933 h 3871301"/>
                <a:gd name="connsiteX44" fmla="*/ 641350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57212 w 1365250"/>
                <a:gd name="connsiteY43" fmla="*/ 158933 h 3871301"/>
                <a:gd name="connsiteX44" fmla="*/ 641350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85787 w 1365250"/>
                <a:gd name="connsiteY43" fmla="*/ 154170 h 3871301"/>
                <a:gd name="connsiteX44" fmla="*/ 641350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85787 w 1365250"/>
                <a:gd name="connsiteY43" fmla="*/ 154170 h 3871301"/>
                <a:gd name="connsiteX44" fmla="*/ 641350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85787 w 1365250"/>
                <a:gd name="connsiteY43" fmla="*/ 154170 h 3871301"/>
                <a:gd name="connsiteX44" fmla="*/ 638969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73881 w 1365250"/>
                <a:gd name="connsiteY43" fmla="*/ 151789 h 3871301"/>
                <a:gd name="connsiteX44" fmla="*/ 638969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69251 h 3871301"/>
                <a:gd name="connsiteX1" fmla="*/ 1358900 w 1365250"/>
                <a:gd name="connsiteY1" fmla="*/ 270851 h 3871301"/>
                <a:gd name="connsiteX2" fmla="*/ 1289050 w 1365250"/>
                <a:gd name="connsiteY2" fmla="*/ 378801 h 3871301"/>
                <a:gd name="connsiteX3" fmla="*/ 1162050 w 1365250"/>
                <a:gd name="connsiteY3" fmla="*/ 512151 h 3871301"/>
                <a:gd name="connsiteX4" fmla="*/ 1066800 w 1365250"/>
                <a:gd name="connsiteY4" fmla="*/ 689951 h 3871301"/>
                <a:gd name="connsiteX5" fmla="*/ 1016000 w 1365250"/>
                <a:gd name="connsiteY5" fmla="*/ 982051 h 3871301"/>
                <a:gd name="connsiteX6" fmla="*/ 977900 w 1365250"/>
                <a:gd name="connsiteY6" fmla="*/ 1324951 h 3871301"/>
                <a:gd name="connsiteX7" fmla="*/ 965200 w 1365250"/>
                <a:gd name="connsiteY7" fmla="*/ 1902801 h 3871301"/>
                <a:gd name="connsiteX8" fmla="*/ 996950 w 1365250"/>
                <a:gd name="connsiteY8" fmla="*/ 2321901 h 3871301"/>
                <a:gd name="connsiteX9" fmla="*/ 1041400 w 1365250"/>
                <a:gd name="connsiteY9" fmla="*/ 2817201 h 3871301"/>
                <a:gd name="connsiteX10" fmla="*/ 1066800 w 1365250"/>
                <a:gd name="connsiteY10" fmla="*/ 3363301 h 3871301"/>
                <a:gd name="connsiteX11" fmla="*/ 1092200 w 1365250"/>
                <a:gd name="connsiteY11" fmla="*/ 3871301 h 3871301"/>
                <a:gd name="connsiteX12" fmla="*/ 749300 w 1365250"/>
                <a:gd name="connsiteY12" fmla="*/ 3864951 h 3871301"/>
                <a:gd name="connsiteX13" fmla="*/ 704850 w 1365250"/>
                <a:gd name="connsiteY13" fmla="*/ 3433151 h 3871301"/>
                <a:gd name="connsiteX14" fmla="*/ 654050 w 1365250"/>
                <a:gd name="connsiteY14" fmla="*/ 2683851 h 3871301"/>
                <a:gd name="connsiteX15" fmla="*/ 577850 w 1365250"/>
                <a:gd name="connsiteY15" fmla="*/ 2017101 h 3871301"/>
                <a:gd name="connsiteX16" fmla="*/ 558800 w 1365250"/>
                <a:gd name="connsiteY16" fmla="*/ 1629751 h 3871301"/>
                <a:gd name="connsiteX17" fmla="*/ 539750 w 1365250"/>
                <a:gd name="connsiteY17" fmla="*/ 1318601 h 3871301"/>
                <a:gd name="connsiteX18" fmla="*/ 571500 w 1365250"/>
                <a:gd name="connsiteY18" fmla="*/ 1001101 h 3871301"/>
                <a:gd name="connsiteX19" fmla="*/ 565150 w 1365250"/>
                <a:gd name="connsiteY19" fmla="*/ 855051 h 3871301"/>
                <a:gd name="connsiteX20" fmla="*/ 514350 w 1365250"/>
                <a:gd name="connsiteY20" fmla="*/ 658201 h 3871301"/>
                <a:gd name="connsiteX21" fmla="*/ 520700 w 1365250"/>
                <a:gd name="connsiteY21" fmla="*/ 937601 h 3871301"/>
                <a:gd name="connsiteX22" fmla="*/ 558800 w 1365250"/>
                <a:gd name="connsiteY22" fmla="*/ 1083651 h 3871301"/>
                <a:gd name="connsiteX23" fmla="*/ 552450 w 1365250"/>
                <a:gd name="connsiteY23" fmla="*/ 1248751 h 3871301"/>
                <a:gd name="connsiteX24" fmla="*/ 488950 w 1365250"/>
                <a:gd name="connsiteY24" fmla="*/ 1369401 h 3871301"/>
                <a:gd name="connsiteX25" fmla="*/ 488950 w 1365250"/>
                <a:gd name="connsiteY25" fmla="*/ 1667851 h 3871301"/>
                <a:gd name="connsiteX26" fmla="*/ 463550 w 1365250"/>
                <a:gd name="connsiteY26" fmla="*/ 2036151 h 3871301"/>
                <a:gd name="connsiteX27" fmla="*/ 431800 w 1365250"/>
                <a:gd name="connsiteY27" fmla="*/ 2429851 h 3871301"/>
                <a:gd name="connsiteX28" fmla="*/ 431800 w 1365250"/>
                <a:gd name="connsiteY28" fmla="*/ 2817201 h 3871301"/>
                <a:gd name="connsiteX29" fmla="*/ 431800 w 1365250"/>
                <a:gd name="connsiteY29" fmla="*/ 3287101 h 3871301"/>
                <a:gd name="connsiteX30" fmla="*/ 412750 w 1365250"/>
                <a:gd name="connsiteY30" fmla="*/ 3871301 h 3871301"/>
                <a:gd name="connsiteX31" fmla="*/ 12700 w 1365250"/>
                <a:gd name="connsiteY31" fmla="*/ 3852251 h 3871301"/>
                <a:gd name="connsiteX32" fmla="*/ 0 w 1365250"/>
                <a:gd name="connsiteY32" fmla="*/ 2988651 h 3871301"/>
                <a:gd name="connsiteX33" fmla="*/ 6350 w 1365250"/>
                <a:gd name="connsiteY33" fmla="*/ 2594951 h 3871301"/>
                <a:gd name="connsiteX34" fmla="*/ 50800 w 1365250"/>
                <a:gd name="connsiteY34" fmla="*/ 1731351 h 3871301"/>
                <a:gd name="connsiteX35" fmla="*/ 82550 w 1365250"/>
                <a:gd name="connsiteY35" fmla="*/ 1026501 h 3871301"/>
                <a:gd name="connsiteX36" fmla="*/ 100013 w 1365250"/>
                <a:gd name="connsiteY36" fmla="*/ 640739 h 3871301"/>
                <a:gd name="connsiteX37" fmla="*/ 50006 w 1365250"/>
                <a:gd name="connsiteY37" fmla="*/ 495482 h 3871301"/>
                <a:gd name="connsiteX38" fmla="*/ 1587 w 1365250"/>
                <a:gd name="connsiteY38" fmla="*/ 401026 h 3871301"/>
                <a:gd name="connsiteX39" fmla="*/ 59531 w 1365250"/>
                <a:gd name="connsiteY39" fmla="*/ 282757 h 3871301"/>
                <a:gd name="connsiteX40" fmla="*/ 190500 w 1365250"/>
                <a:gd name="connsiteY40" fmla="*/ 239101 h 3871301"/>
                <a:gd name="connsiteX41" fmla="*/ 373856 w 1365250"/>
                <a:gd name="connsiteY41" fmla="*/ 238307 h 3871301"/>
                <a:gd name="connsiteX42" fmla="*/ 495300 w 1365250"/>
                <a:gd name="connsiteY42" fmla="*/ 259739 h 3871301"/>
                <a:gd name="connsiteX43" fmla="*/ 573881 w 1365250"/>
                <a:gd name="connsiteY43" fmla="*/ 151789 h 3871301"/>
                <a:gd name="connsiteX44" fmla="*/ 638969 w 1365250"/>
                <a:gd name="connsiteY44" fmla="*/ 74001 h 3871301"/>
                <a:gd name="connsiteX45" fmla="*/ 762000 w 1365250"/>
                <a:gd name="connsiteY45" fmla="*/ 16851 h 3871301"/>
                <a:gd name="connsiteX46" fmla="*/ 1009650 w 1365250"/>
                <a:gd name="connsiteY46" fmla="*/ 4151 h 3871301"/>
                <a:gd name="connsiteX47" fmla="*/ 1314450 w 1365250"/>
                <a:gd name="connsiteY47" fmla="*/ 112101 h 3871301"/>
                <a:gd name="connsiteX48" fmla="*/ 1365250 w 1365250"/>
                <a:gd name="connsiteY48" fmla="*/ 169251 h 3871301"/>
                <a:gd name="connsiteX0" fmla="*/ 1365250 w 1365250"/>
                <a:gd name="connsiteY0" fmla="*/ 171282 h 3873332"/>
                <a:gd name="connsiteX1" fmla="*/ 1358900 w 1365250"/>
                <a:gd name="connsiteY1" fmla="*/ 272882 h 3873332"/>
                <a:gd name="connsiteX2" fmla="*/ 1289050 w 1365250"/>
                <a:gd name="connsiteY2" fmla="*/ 380832 h 3873332"/>
                <a:gd name="connsiteX3" fmla="*/ 1162050 w 1365250"/>
                <a:gd name="connsiteY3" fmla="*/ 514182 h 3873332"/>
                <a:gd name="connsiteX4" fmla="*/ 1066800 w 1365250"/>
                <a:gd name="connsiteY4" fmla="*/ 691982 h 3873332"/>
                <a:gd name="connsiteX5" fmla="*/ 1016000 w 1365250"/>
                <a:gd name="connsiteY5" fmla="*/ 984082 h 3873332"/>
                <a:gd name="connsiteX6" fmla="*/ 977900 w 1365250"/>
                <a:gd name="connsiteY6" fmla="*/ 1326982 h 3873332"/>
                <a:gd name="connsiteX7" fmla="*/ 965200 w 1365250"/>
                <a:gd name="connsiteY7" fmla="*/ 1904832 h 3873332"/>
                <a:gd name="connsiteX8" fmla="*/ 996950 w 1365250"/>
                <a:gd name="connsiteY8" fmla="*/ 2323932 h 3873332"/>
                <a:gd name="connsiteX9" fmla="*/ 1041400 w 1365250"/>
                <a:gd name="connsiteY9" fmla="*/ 2819232 h 3873332"/>
                <a:gd name="connsiteX10" fmla="*/ 1066800 w 1365250"/>
                <a:gd name="connsiteY10" fmla="*/ 3365332 h 3873332"/>
                <a:gd name="connsiteX11" fmla="*/ 1092200 w 1365250"/>
                <a:gd name="connsiteY11" fmla="*/ 3873332 h 3873332"/>
                <a:gd name="connsiteX12" fmla="*/ 749300 w 1365250"/>
                <a:gd name="connsiteY12" fmla="*/ 3866982 h 3873332"/>
                <a:gd name="connsiteX13" fmla="*/ 704850 w 1365250"/>
                <a:gd name="connsiteY13" fmla="*/ 3435182 h 3873332"/>
                <a:gd name="connsiteX14" fmla="*/ 654050 w 1365250"/>
                <a:gd name="connsiteY14" fmla="*/ 2685882 h 3873332"/>
                <a:gd name="connsiteX15" fmla="*/ 577850 w 1365250"/>
                <a:gd name="connsiteY15" fmla="*/ 2019132 h 3873332"/>
                <a:gd name="connsiteX16" fmla="*/ 558800 w 1365250"/>
                <a:gd name="connsiteY16" fmla="*/ 1631782 h 3873332"/>
                <a:gd name="connsiteX17" fmla="*/ 539750 w 1365250"/>
                <a:gd name="connsiteY17" fmla="*/ 1320632 h 3873332"/>
                <a:gd name="connsiteX18" fmla="*/ 571500 w 1365250"/>
                <a:gd name="connsiteY18" fmla="*/ 1003132 h 3873332"/>
                <a:gd name="connsiteX19" fmla="*/ 565150 w 1365250"/>
                <a:gd name="connsiteY19" fmla="*/ 857082 h 3873332"/>
                <a:gd name="connsiteX20" fmla="*/ 514350 w 1365250"/>
                <a:gd name="connsiteY20" fmla="*/ 660232 h 3873332"/>
                <a:gd name="connsiteX21" fmla="*/ 520700 w 1365250"/>
                <a:gd name="connsiteY21" fmla="*/ 939632 h 3873332"/>
                <a:gd name="connsiteX22" fmla="*/ 558800 w 1365250"/>
                <a:gd name="connsiteY22" fmla="*/ 1085682 h 3873332"/>
                <a:gd name="connsiteX23" fmla="*/ 552450 w 1365250"/>
                <a:gd name="connsiteY23" fmla="*/ 1250782 h 3873332"/>
                <a:gd name="connsiteX24" fmla="*/ 488950 w 1365250"/>
                <a:gd name="connsiteY24" fmla="*/ 1371432 h 3873332"/>
                <a:gd name="connsiteX25" fmla="*/ 488950 w 1365250"/>
                <a:gd name="connsiteY25" fmla="*/ 1669882 h 3873332"/>
                <a:gd name="connsiteX26" fmla="*/ 463550 w 1365250"/>
                <a:gd name="connsiteY26" fmla="*/ 2038182 h 3873332"/>
                <a:gd name="connsiteX27" fmla="*/ 431800 w 1365250"/>
                <a:gd name="connsiteY27" fmla="*/ 2431882 h 3873332"/>
                <a:gd name="connsiteX28" fmla="*/ 431800 w 1365250"/>
                <a:gd name="connsiteY28" fmla="*/ 2819232 h 3873332"/>
                <a:gd name="connsiteX29" fmla="*/ 431800 w 1365250"/>
                <a:gd name="connsiteY29" fmla="*/ 3289132 h 3873332"/>
                <a:gd name="connsiteX30" fmla="*/ 412750 w 1365250"/>
                <a:gd name="connsiteY30" fmla="*/ 3873332 h 3873332"/>
                <a:gd name="connsiteX31" fmla="*/ 12700 w 1365250"/>
                <a:gd name="connsiteY31" fmla="*/ 3854282 h 3873332"/>
                <a:gd name="connsiteX32" fmla="*/ 0 w 1365250"/>
                <a:gd name="connsiteY32" fmla="*/ 2990682 h 3873332"/>
                <a:gd name="connsiteX33" fmla="*/ 6350 w 1365250"/>
                <a:gd name="connsiteY33" fmla="*/ 2596982 h 3873332"/>
                <a:gd name="connsiteX34" fmla="*/ 50800 w 1365250"/>
                <a:gd name="connsiteY34" fmla="*/ 1733382 h 3873332"/>
                <a:gd name="connsiteX35" fmla="*/ 82550 w 1365250"/>
                <a:gd name="connsiteY35" fmla="*/ 1028532 h 3873332"/>
                <a:gd name="connsiteX36" fmla="*/ 100013 w 1365250"/>
                <a:gd name="connsiteY36" fmla="*/ 642770 h 3873332"/>
                <a:gd name="connsiteX37" fmla="*/ 50006 w 1365250"/>
                <a:gd name="connsiteY37" fmla="*/ 497513 h 3873332"/>
                <a:gd name="connsiteX38" fmla="*/ 1587 w 1365250"/>
                <a:gd name="connsiteY38" fmla="*/ 403057 h 3873332"/>
                <a:gd name="connsiteX39" fmla="*/ 59531 w 1365250"/>
                <a:gd name="connsiteY39" fmla="*/ 284788 h 3873332"/>
                <a:gd name="connsiteX40" fmla="*/ 190500 w 1365250"/>
                <a:gd name="connsiteY40" fmla="*/ 241132 h 3873332"/>
                <a:gd name="connsiteX41" fmla="*/ 373856 w 1365250"/>
                <a:gd name="connsiteY41" fmla="*/ 240338 h 3873332"/>
                <a:gd name="connsiteX42" fmla="*/ 495300 w 1365250"/>
                <a:gd name="connsiteY42" fmla="*/ 261770 h 3873332"/>
                <a:gd name="connsiteX43" fmla="*/ 573881 w 1365250"/>
                <a:gd name="connsiteY43" fmla="*/ 153820 h 3873332"/>
                <a:gd name="connsiteX44" fmla="*/ 638969 w 1365250"/>
                <a:gd name="connsiteY44" fmla="*/ 76032 h 3873332"/>
                <a:gd name="connsiteX45" fmla="*/ 762000 w 1365250"/>
                <a:gd name="connsiteY45" fmla="*/ 18882 h 3873332"/>
                <a:gd name="connsiteX46" fmla="*/ 1026319 w 1365250"/>
                <a:gd name="connsiteY46" fmla="*/ 3801 h 3873332"/>
                <a:gd name="connsiteX47" fmla="*/ 1314450 w 1365250"/>
                <a:gd name="connsiteY47" fmla="*/ 114132 h 3873332"/>
                <a:gd name="connsiteX48" fmla="*/ 1365250 w 1365250"/>
                <a:gd name="connsiteY48" fmla="*/ 171282 h 3873332"/>
                <a:gd name="connsiteX0" fmla="*/ 1365250 w 1365250"/>
                <a:gd name="connsiteY0" fmla="*/ 177475 h 3879525"/>
                <a:gd name="connsiteX1" fmla="*/ 1358900 w 1365250"/>
                <a:gd name="connsiteY1" fmla="*/ 279075 h 3879525"/>
                <a:gd name="connsiteX2" fmla="*/ 1289050 w 1365250"/>
                <a:gd name="connsiteY2" fmla="*/ 387025 h 3879525"/>
                <a:gd name="connsiteX3" fmla="*/ 1162050 w 1365250"/>
                <a:gd name="connsiteY3" fmla="*/ 520375 h 3879525"/>
                <a:gd name="connsiteX4" fmla="*/ 1066800 w 1365250"/>
                <a:gd name="connsiteY4" fmla="*/ 698175 h 3879525"/>
                <a:gd name="connsiteX5" fmla="*/ 1016000 w 1365250"/>
                <a:gd name="connsiteY5" fmla="*/ 990275 h 3879525"/>
                <a:gd name="connsiteX6" fmla="*/ 977900 w 1365250"/>
                <a:gd name="connsiteY6" fmla="*/ 1333175 h 3879525"/>
                <a:gd name="connsiteX7" fmla="*/ 965200 w 1365250"/>
                <a:gd name="connsiteY7" fmla="*/ 1911025 h 3879525"/>
                <a:gd name="connsiteX8" fmla="*/ 996950 w 1365250"/>
                <a:gd name="connsiteY8" fmla="*/ 2330125 h 3879525"/>
                <a:gd name="connsiteX9" fmla="*/ 1041400 w 1365250"/>
                <a:gd name="connsiteY9" fmla="*/ 2825425 h 3879525"/>
                <a:gd name="connsiteX10" fmla="*/ 1066800 w 1365250"/>
                <a:gd name="connsiteY10" fmla="*/ 3371525 h 3879525"/>
                <a:gd name="connsiteX11" fmla="*/ 1092200 w 1365250"/>
                <a:gd name="connsiteY11" fmla="*/ 3879525 h 3879525"/>
                <a:gd name="connsiteX12" fmla="*/ 749300 w 1365250"/>
                <a:gd name="connsiteY12" fmla="*/ 3873175 h 3879525"/>
                <a:gd name="connsiteX13" fmla="*/ 704850 w 1365250"/>
                <a:gd name="connsiteY13" fmla="*/ 3441375 h 3879525"/>
                <a:gd name="connsiteX14" fmla="*/ 654050 w 1365250"/>
                <a:gd name="connsiteY14" fmla="*/ 2692075 h 3879525"/>
                <a:gd name="connsiteX15" fmla="*/ 577850 w 1365250"/>
                <a:gd name="connsiteY15" fmla="*/ 2025325 h 3879525"/>
                <a:gd name="connsiteX16" fmla="*/ 558800 w 1365250"/>
                <a:gd name="connsiteY16" fmla="*/ 1637975 h 3879525"/>
                <a:gd name="connsiteX17" fmla="*/ 539750 w 1365250"/>
                <a:gd name="connsiteY17" fmla="*/ 1326825 h 3879525"/>
                <a:gd name="connsiteX18" fmla="*/ 571500 w 1365250"/>
                <a:gd name="connsiteY18" fmla="*/ 1009325 h 3879525"/>
                <a:gd name="connsiteX19" fmla="*/ 565150 w 1365250"/>
                <a:gd name="connsiteY19" fmla="*/ 863275 h 3879525"/>
                <a:gd name="connsiteX20" fmla="*/ 514350 w 1365250"/>
                <a:gd name="connsiteY20" fmla="*/ 666425 h 3879525"/>
                <a:gd name="connsiteX21" fmla="*/ 520700 w 1365250"/>
                <a:gd name="connsiteY21" fmla="*/ 945825 h 3879525"/>
                <a:gd name="connsiteX22" fmla="*/ 558800 w 1365250"/>
                <a:gd name="connsiteY22" fmla="*/ 1091875 h 3879525"/>
                <a:gd name="connsiteX23" fmla="*/ 552450 w 1365250"/>
                <a:gd name="connsiteY23" fmla="*/ 1256975 h 3879525"/>
                <a:gd name="connsiteX24" fmla="*/ 488950 w 1365250"/>
                <a:gd name="connsiteY24" fmla="*/ 1377625 h 3879525"/>
                <a:gd name="connsiteX25" fmla="*/ 488950 w 1365250"/>
                <a:gd name="connsiteY25" fmla="*/ 1676075 h 3879525"/>
                <a:gd name="connsiteX26" fmla="*/ 463550 w 1365250"/>
                <a:gd name="connsiteY26" fmla="*/ 2044375 h 3879525"/>
                <a:gd name="connsiteX27" fmla="*/ 431800 w 1365250"/>
                <a:gd name="connsiteY27" fmla="*/ 2438075 h 3879525"/>
                <a:gd name="connsiteX28" fmla="*/ 431800 w 1365250"/>
                <a:gd name="connsiteY28" fmla="*/ 2825425 h 3879525"/>
                <a:gd name="connsiteX29" fmla="*/ 431800 w 1365250"/>
                <a:gd name="connsiteY29" fmla="*/ 3295325 h 3879525"/>
                <a:gd name="connsiteX30" fmla="*/ 412750 w 1365250"/>
                <a:gd name="connsiteY30" fmla="*/ 3879525 h 3879525"/>
                <a:gd name="connsiteX31" fmla="*/ 12700 w 1365250"/>
                <a:gd name="connsiteY31" fmla="*/ 3860475 h 3879525"/>
                <a:gd name="connsiteX32" fmla="*/ 0 w 1365250"/>
                <a:gd name="connsiteY32" fmla="*/ 2996875 h 3879525"/>
                <a:gd name="connsiteX33" fmla="*/ 6350 w 1365250"/>
                <a:gd name="connsiteY33" fmla="*/ 2603175 h 3879525"/>
                <a:gd name="connsiteX34" fmla="*/ 50800 w 1365250"/>
                <a:gd name="connsiteY34" fmla="*/ 1739575 h 3879525"/>
                <a:gd name="connsiteX35" fmla="*/ 82550 w 1365250"/>
                <a:gd name="connsiteY35" fmla="*/ 1034725 h 3879525"/>
                <a:gd name="connsiteX36" fmla="*/ 100013 w 1365250"/>
                <a:gd name="connsiteY36" fmla="*/ 648963 h 3879525"/>
                <a:gd name="connsiteX37" fmla="*/ 50006 w 1365250"/>
                <a:gd name="connsiteY37" fmla="*/ 503706 h 3879525"/>
                <a:gd name="connsiteX38" fmla="*/ 1587 w 1365250"/>
                <a:gd name="connsiteY38" fmla="*/ 409250 h 3879525"/>
                <a:gd name="connsiteX39" fmla="*/ 59531 w 1365250"/>
                <a:gd name="connsiteY39" fmla="*/ 290981 h 3879525"/>
                <a:gd name="connsiteX40" fmla="*/ 190500 w 1365250"/>
                <a:gd name="connsiteY40" fmla="*/ 247325 h 3879525"/>
                <a:gd name="connsiteX41" fmla="*/ 373856 w 1365250"/>
                <a:gd name="connsiteY41" fmla="*/ 246531 h 3879525"/>
                <a:gd name="connsiteX42" fmla="*/ 495300 w 1365250"/>
                <a:gd name="connsiteY42" fmla="*/ 267963 h 3879525"/>
                <a:gd name="connsiteX43" fmla="*/ 573881 w 1365250"/>
                <a:gd name="connsiteY43" fmla="*/ 160013 h 3879525"/>
                <a:gd name="connsiteX44" fmla="*/ 638969 w 1365250"/>
                <a:gd name="connsiteY44" fmla="*/ 82225 h 3879525"/>
                <a:gd name="connsiteX45" fmla="*/ 762000 w 1365250"/>
                <a:gd name="connsiteY45" fmla="*/ 25075 h 3879525"/>
                <a:gd name="connsiteX46" fmla="*/ 1026319 w 1365250"/>
                <a:gd name="connsiteY46" fmla="*/ 9994 h 3879525"/>
                <a:gd name="connsiteX47" fmla="*/ 1314450 w 1365250"/>
                <a:gd name="connsiteY47" fmla="*/ 120325 h 3879525"/>
                <a:gd name="connsiteX48" fmla="*/ 1365250 w 1365250"/>
                <a:gd name="connsiteY48" fmla="*/ 177475 h 3879525"/>
                <a:gd name="connsiteX0" fmla="*/ 1365250 w 1365250"/>
                <a:gd name="connsiteY0" fmla="*/ 171845 h 3873895"/>
                <a:gd name="connsiteX1" fmla="*/ 1358900 w 1365250"/>
                <a:gd name="connsiteY1" fmla="*/ 273445 h 3873895"/>
                <a:gd name="connsiteX2" fmla="*/ 1289050 w 1365250"/>
                <a:gd name="connsiteY2" fmla="*/ 381395 h 3873895"/>
                <a:gd name="connsiteX3" fmla="*/ 1162050 w 1365250"/>
                <a:gd name="connsiteY3" fmla="*/ 514745 h 3873895"/>
                <a:gd name="connsiteX4" fmla="*/ 1066800 w 1365250"/>
                <a:gd name="connsiteY4" fmla="*/ 692545 h 3873895"/>
                <a:gd name="connsiteX5" fmla="*/ 1016000 w 1365250"/>
                <a:gd name="connsiteY5" fmla="*/ 984645 h 3873895"/>
                <a:gd name="connsiteX6" fmla="*/ 977900 w 1365250"/>
                <a:gd name="connsiteY6" fmla="*/ 1327545 h 3873895"/>
                <a:gd name="connsiteX7" fmla="*/ 965200 w 1365250"/>
                <a:gd name="connsiteY7" fmla="*/ 1905395 h 3873895"/>
                <a:gd name="connsiteX8" fmla="*/ 996950 w 1365250"/>
                <a:gd name="connsiteY8" fmla="*/ 2324495 h 3873895"/>
                <a:gd name="connsiteX9" fmla="*/ 1041400 w 1365250"/>
                <a:gd name="connsiteY9" fmla="*/ 2819795 h 3873895"/>
                <a:gd name="connsiteX10" fmla="*/ 1066800 w 1365250"/>
                <a:gd name="connsiteY10" fmla="*/ 3365895 h 3873895"/>
                <a:gd name="connsiteX11" fmla="*/ 1092200 w 1365250"/>
                <a:gd name="connsiteY11" fmla="*/ 3873895 h 3873895"/>
                <a:gd name="connsiteX12" fmla="*/ 749300 w 1365250"/>
                <a:gd name="connsiteY12" fmla="*/ 3867545 h 3873895"/>
                <a:gd name="connsiteX13" fmla="*/ 704850 w 1365250"/>
                <a:gd name="connsiteY13" fmla="*/ 3435745 h 3873895"/>
                <a:gd name="connsiteX14" fmla="*/ 654050 w 1365250"/>
                <a:gd name="connsiteY14" fmla="*/ 2686445 h 3873895"/>
                <a:gd name="connsiteX15" fmla="*/ 577850 w 1365250"/>
                <a:gd name="connsiteY15" fmla="*/ 2019695 h 3873895"/>
                <a:gd name="connsiteX16" fmla="*/ 558800 w 1365250"/>
                <a:gd name="connsiteY16" fmla="*/ 1632345 h 3873895"/>
                <a:gd name="connsiteX17" fmla="*/ 539750 w 1365250"/>
                <a:gd name="connsiteY17" fmla="*/ 1321195 h 3873895"/>
                <a:gd name="connsiteX18" fmla="*/ 571500 w 1365250"/>
                <a:gd name="connsiteY18" fmla="*/ 1003695 h 3873895"/>
                <a:gd name="connsiteX19" fmla="*/ 565150 w 1365250"/>
                <a:gd name="connsiteY19" fmla="*/ 857645 h 3873895"/>
                <a:gd name="connsiteX20" fmla="*/ 514350 w 1365250"/>
                <a:gd name="connsiteY20" fmla="*/ 660795 h 3873895"/>
                <a:gd name="connsiteX21" fmla="*/ 520700 w 1365250"/>
                <a:gd name="connsiteY21" fmla="*/ 940195 h 3873895"/>
                <a:gd name="connsiteX22" fmla="*/ 558800 w 1365250"/>
                <a:gd name="connsiteY22" fmla="*/ 1086245 h 3873895"/>
                <a:gd name="connsiteX23" fmla="*/ 552450 w 1365250"/>
                <a:gd name="connsiteY23" fmla="*/ 1251345 h 3873895"/>
                <a:gd name="connsiteX24" fmla="*/ 488950 w 1365250"/>
                <a:gd name="connsiteY24" fmla="*/ 1371995 h 3873895"/>
                <a:gd name="connsiteX25" fmla="*/ 488950 w 1365250"/>
                <a:gd name="connsiteY25" fmla="*/ 1670445 h 3873895"/>
                <a:gd name="connsiteX26" fmla="*/ 463550 w 1365250"/>
                <a:gd name="connsiteY26" fmla="*/ 2038745 h 3873895"/>
                <a:gd name="connsiteX27" fmla="*/ 431800 w 1365250"/>
                <a:gd name="connsiteY27" fmla="*/ 2432445 h 3873895"/>
                <a:gd name="connsiteX28" fmla="*/ 431800 w 1365250"/>
                <a:gd name="connsiteY28" fmla="*/ 2819795 h 3873895"/>
                <a:gd name="connsiteX29" fmla="*/ 431800 w 1365250"/>
                <a:gd name="connsiteY29" fmla="*/ 3289695 h 3873895"/>
                <a:gd name="connsiteX30" fmla="*/ 412750 w 1365250"/>
                <a:gd name="connsiteY30" fmla="*/ 3873895 h 3873895"/>
                <a:gd name="connsiteX31" fmla="*/ 12700 w 1365250"/>
                <a:gd name="connsiteY31" fmla="*/ 3854845 h 3873895"/>
                <a:gd name="connsiteX32" fmla="*/ 0 w 1365250"/>
                <a:gd name="connsiteY32" fmla="*/ 2991245 h 3873895"/>
                <a:gd name="connsiteX33" fmla="*/ 6350 w 1365250"/>
                <a:gd name="connsiteY33" fmla="*/ 2597545 h 3873895"/>
                <a:gd name="connsiteX34" fmla="*/ 50800 w 1365250"/>
                <a:gd name="connsiteY34" fmla="*/ 1733945 h 3873895"/>
                <a:gd name="connsiteX35" fmla="*/ 82550 w 1365250"/>
                <a:gd name="connsiteY35" fmla="*/ 1029095 h 3873895"/>
                <a:gd name="connsiteX36" fmla="*/ 100013 w 1365250"/>
                <a:gd name="connsiteY36" fmla="*/ 643333 h 3873895"/>
                <a:gd name="connsiteX37" fmla="*/ 50006 w 1365250"/>
                <a:gd name="connsiteY37" fmla="*/ 498076 h 3873895"/>
                <a:gd name="connsiteX38" fmla="*/ 1587 w 1365250"/>
                <a:gd name="connsiteY38" fmla="*/ 403620 h 3873895"/>
                <a:gd name="connsiteX39" fmla="*/ 59531 w 1365250"/>
                <a:gd name="connsiteY39" fmla="*/ 285351 h 3873895"/>
                <a:gd name="connsiteX40" fmla="*/ 190500 w 1365250"/>
                <a:gd name="connsiteY40" fmla="*/ 241695 h 3873895"/>
                <a:gd name="connsiteX41" fmla="*/ 373856 w 1365250"/>
                <a:gd name="connsiteY41" fmla="*/ 240901 h 3873895"/>
                <a:gd name="connsiteX42" fmla="*/ 495300 w 1365250"/>
                <a:gd name="connsiteY42" fmla="*/ 262333 h 3873895"/>
                <a:gd name="connsiteX43" fmla="*/ 573881 w 1365250"/>
                <a:gd name="connsiteY43" fmla="*/ 154383 h 3873895"/>
                <a:gd name="connsiteX44" fmla="*/ 638969 w 1365250"/>
                <a:gd name="connsiteY44" fmla="*/ 76595 h 3873895"/>
                <a:gd name="connsiteX45" fmla="*/ 762000 w 1365250"/>
                <a:gd name="connsiteY45" fmla="*/ 19445 h 3873895"/>
                <a:gd name="connsiteX46" fmla="*/ 1026319 w 1365250"/>
                <a:gd name="connsiteY46" fmla="*/ 4364 h 3873895"/>
                <a:gd name="connsiteX47" fmla="*/ 1312068 w 1365250"/>
                <a:gd name="connsiteY47" fmla="*/ 90882 h 3873895"/>
                <a:gd name="connsiteX48" fmla="*/ 1365250 w 1365250"/>
                <a:gd name="connsiteY48" fmla="*/ 171845 h 3873895"/>
                <a:gd name="connsiteX0" fmla="*/ 1312068 w 1358900"/>
                <a:gd name="connsiteY0" fmla="*/ 90882 h 3873895"/>
                <a:gd name="connsiteX1" fmla="*/ 1358900 w 1358900"/>
                <a:gd name="connsiteY1" fmla="*/ 273445 h 3873895"/>
                <a:gd name="connsiteX2" fmla="*/ 1289050 w 1358900"/>
                <a:gd name="connsiteY2" fmla="*/ 381395 h 3873895"/>
                <a:gd name="connsiteX3" fmla="*/ 1162050 w 1358900"/>
                <a:gd name="connsiteY3" fmla="*/ 514745 h 3873895"/>
                <a:gd name="connsiteX4" fmla="*/ 1066800 w 1358900"/>
                <a:gd name="connsiteY4" fmla="*/ 692545 h 3873895"/>
                <a:gd name="connsiteX5" fmla="*/ 1016000 w 1358900"/>
                <a:gd name="connsiteY5" fmla="*/ 984645 h 3873895"/>
                <a:gd name="connsiteX6" fmla="*/ 977900 w 1358900"/>
                <a:gd name="connsiteY6" fmla="*/ 1327545 h 3873895"/>
                <a:gd name="connsiteX7" fmla="*/ 965200 w 1358900"/>
                <a:gd name="connsiteY7" fmla="*/ 1905395 h 3873895"/>
                <a:gd name="connsiteX8" fmla="*/ 996950 w 1358900"/>
                <a:gd name="connsiteY8" fmla="*/ 2324495 h 3873895"/>
                <a:gd name="connsiteX9" fmla="*/ 1041400 w 1358900"/>
                <a:gd name="connsiteY9" fmla="*/ 2819795 h 3873895"/>
                <a:gd name="connsiteX10" fmla="*/ 1066800 w 1358900"/>
                <a:gd name="connsiteY10" fmla="*/ 3365895 h 3873895"/>
                <a:gd name="connsiteX11" fmla="*/ 1092200 w 1358900"/>
                <a:gd name="connsiteY11" fmla="*/ 3873895 h 3873895"/>
                <a:gd name="connsiteX12" fmla="*/ 749300 w 1358900"/>
                <a:gd name="connsiteY12" fmla="*/ 3867545 h 3873895"/>
                <a:gd name="connsiteX13" fmla="*/ 704850 w 1358900"/>
                <a:gd name="connsiteY13" fmla="*/ 3435745 h 3873895"/>
                <a:gd name="connsiteX14" fmla="*/ 654050 w 1358900"/>
                <a:gd name="connsiteY14" fmla="*/ 2686445 h 3873895"/>
                <a:gd name="connsiteX15" fmla="*/ 577850 w 1358900"/>
                <a:gd name="connsiteY15" fmla="*/ 2019695 h 3873895"/>
                <a:gd name="connsiteX16" fmla="*/ 558800 w 1358900"/>
                <a:gd name="connsiteY16" fmla="*/ 1632345 h 3873895"/>
                <a:gd name="connsiteX17" fmla="*/ 539750 w 1358900"/>
                <a:gd name="connsiteY17" fmla="*/ 1321195 h 3873895"/>
                <a:gd name="connsiteX18" fmla="*/ 571500 w 1358900"/>
                <a:gd name="connsiteY18" fmla="*/ 1003695 h 3873895"/>
                <a:gd name="connsiteX19" fmla="*/ 565150 w 1358900"/>
                <a:gd name="connsiteY19" fmla="*/ 857645 h 3873895"/>
                <a:gd name="connsiteX20" fmla="*/ 514350 w 1358900"/>
                <a:gd name="connsiteY20" fmla="*/ 660795 h 3873895"/>
                <a:gd name="connsiteX21" fmla="*/ 520700 w 1358900"/>
                <a:gd name="connsiteY21" fmla="*/ 940195 h 3873895"/>
                <a:gd name="connsiteX22" fmla="*/ 558800 w 1358900"/>
                <a:gd name="connsiteY22" fmla="*/ 1086245 h 3873895"/>
                <a:gd name="connsiteX23" fmla="*/ 552450 w 1358900"/>
                <a:gd name="connsiteY23" fmla="*/ 1251345 h 3873895"/>
                <a:gd name="connsiteX24" fmla="*/ 488950 w 1358900"/>
                <a:gd name="connsiteY24" fmla="*/ 1371995 h 3873895"/>
                <a:gd name="connsiteX25" fmla="*/ 488950 w 1358900"/>
                <a:gd name="connsiteY25" fmla="*/ 1670445 h 3873895"/>
                <a:gd name="connsiteX26" fmla="*/ 463550 w 1358900"/>
                <a:gd name="connsiteY26" fmla="*/ 2038745 h 3873895"/>
                <a:gd name="connsiteX27" fmla="*/ 431800 w 1358900"/>
                <a:gd name="connsiteY27" fmla="*/ 2432445 h 3873895"/>
                <a:gd name="connsiteX28" fmla="*/ 431800 w 1358900"/>
                <a:gd name="connsiteY28" fmla="*/ 2819795 h 3873895"/>
                <a:gd name="connsiteX29" fmla="*/ 431800 w 1358900"/>
                <a:gd name="connsiteY29" fmla="*/ 3289695 h 3873895"/>
                <a:gd name="connsiteX30" fmla="*/ 412750 w 1358900"/>
                <a:gd name="connsiteY30" fmla="*/ 3873895 h 3873895"/>
                <a:gd name="connsiteX31" fmla="*/ 12700 w 1358900"/>
                <a:gd name="connsiteY31" fmla="*/ 3854845 h 3873895"/>
                <a:gd name="connsiteX32" fmla="*/ 0 w 1358900"/>
                <a:gd name="connsiteY32" fmla="*/ 2991245 h 3873895"/>
                <a:gd name="connsiteX33" fmla="*/ 6350 w 1358900"/>
                <a:gd name="connsiteY33" fmla="*/ 2597545 h 3873895"/>
                <a:gd name="connsiteX34" fmla="*/ 50800 w 1358900"/>
                <a:gd name="connsiteY34" fmla="*/ 1733945 h 3873895"/>
                <a:gd name="connsiteX35" fmla="*/ 82550 w 1358900"/>
                <a:gd name="connsiteY35" fmla="*/ 1029095 h 3873895"/>
                <a:gd name="connsiteX36" fmla="*/ 100013 w 1358900"/>
                <a:gd name="connsiteY36" fmla="*/ 643333 h 3873895"/>
                <a:gd name="connsiteX37" fmla="*/ 50006 w 1358900"/>
                <a:gd name="connsiteY37" fmla="*/ 498076 h 3873895"/>
                <a:gd name="connsiteX38" fmla="*/ 1587 w 1358900"/>
                <a:gd name="connsiteY38" fmla="*/ 403620 h 3873895"/>
                <a:gd name="connsiteX39" fmla="*/ 59531 w 1358900"/>
                <a:gd name="connsiteY39" fmla="*/ 285351 h 3873895"/>
                <a:gd name="connsiteX40" fmla="*/ 190500 w 1358900"/>
                <a:gd name="connsiteY40" fmla="*/ 241695 h 3873895"/>
                <a:gd name="connsiteX41" fmla="*/ 373856 w 1358900"/>
                <a:gd name="connsiteY41" fmla="*/ 240901 h 3873895"/>
                <a:gd name="connsiteX42" fmla="*/ 495300 w 1358900"/>
                <a:gd name="connsiteY42" fmla="*/ 262333 h 3873895"/>
                <a:gd name="connsiteX43" fmla="*/ 573881 w 1358900"/>
                <a:gd name="connsiteY43" fmla="*/ 154383 h 3873895"/>
                <a:gd name="connsiteX44" fmla="*/ 638969 w 1358900"/>
                <a:gd name="connsiteY44" fmla="*/ 76595 h 3873895"/>
                <a:gd name="connsiteX45" fmla="*/ 762000 w 1358900"/>
                <a:gd name="connsiteY45" fmla="*/ 19445 h 3873895"/>
                <a:gd name="connsiteX46" fmla="*/ 1026319 w 1358900"/>
                <a:gd name="connsiteY46" fmla="*/ 4364 h 3873895"/>
                <a:gd name="connsiteX47" fmla="*/ 1312068 w 1358900"/>
                <a:gd name="connsiteY47" fmla="*/ 90882 h 3873895"/>
                <a:gd name="connsiteX0" fmla="*/ 1312068 w 1358900"/>
                <a:gd name="connsiteY0" fmla="*/ 90882 h 3873895"/>
                <a:gd name="connsiteX1" fmla="*/ 1358900 w 1358900"/>
                <a:gd name="connsiteY1" fmla="*/ 273445 h 3873895"/>
                <a:gd name="connsiteX2" fmla="*/ 1162050 w 1358900"/>
                <a:gd name="connsiteY2" fmla="*/ 514745 h 3873895"/>
                <a:gd name="connsiteX3" fmla="*/ 1066800 w 1358900"/>
                <a:gd name="connsiteY3" fmla="*/ 692545 h 3873895"/>
                <a:gd name="connsiteX4" fmla="*/ 1016000 w 1358900"/>
                <a:gd name="connsiteY4" fmla="*/ 984645 h 3873895"/>
                <a:gd name="connsiteX5" fmla="*/ 977900 w 1358900"/>
                <a:gd name="connsiteY5" fmla="*/ 1327545 h 3873895"/>
                <a:gd name="connsiteX6" fmla="*/ 965200 w 1358900"/>
                <a:gd name="connsiteY6" fmla="*/ 1905395 h 3873895"/>
                <a:gd name="connsiteX7" fmla="*/ 996950 w 1358900"/>
                <a:gd name="connsiteY7" fmla="*/ 2324495 h 3873895"/>
                <a:gd name="connsiteX8" fmla="*/ 1041400 w 1358900"/>
                <a:gd name="connsiteY8" fmla="*/ 2819795 h 3873895"/>
                <a:gd name="connsiteX9" fmla="*/ 1066800 w 1358900"/>
                <a:gd name="connsiteY9" fmla="*/ 3365895 h 3873895"/>
                <a:gd name="connsiteX10" fmla="*/ 1092200 w 1358900"/>
                <a:gd name="connsiteY10" fmla="*/ 3873895 h 3873895"/>
                <a:gd name="connsiteX11" fmla="*/ 749300 w 1358900"/>
                <a:gd name="connsiteY11" fmla="*/ 3867545 h 3873895"/>
                <a:gd name="connsiteX12" fmla="*/ 704850 w 1358900"/>
                <a:gd name="connsiteY12" fmla="*/ 3435745 h 3873895"/>
                <a:gd name="connsiteX13" fmla="*/ 654050 w 1358900"/>
                <a:gd name="connsiteY13" fmla="*/ 2686445 h 3873895"/>
                <a:gd name="connsiteX14" fmla="*/ 577850 w 1358900"/>
                <a:gd name="connsiteY14" fmla="*/ 2019695 h 3873895"/>
                <a:gd name="connsiteX15" fmla="*/ 558800 w 1358900"/>
                <a:gd name="connsiteY15" fmla="*/ 1632345 h 3873895"/>
                <a:gd name="connsiteX16" fmla="*/ 539750 w 1358900"/>
                <a:gd name="connsiteY16" fmla="*/ 1321195 h 3873895"/>
                <a:gd name="connsiteX17" fmla="*/ 571500 w 1358900"/>
                <a:gd name="connsiteY17" fmla="*/ 1003695 h 3873895"/>
                <a:gd name="connsiteX18" fmla="*/ 565150 w 1358900"/>
                <a:gd name="connsiteY18" fmla="*/ 857645 h 3873895"/>
                <a:gd name="connsiteX19" fmla="*/ 514350 w 1358900"/>
                <a:gd name="connsiteY19" fmla="*/ 660795 h 3873895"/>
                <a:gd name="connsiteX20" fmla="*/ 520700 w 1358900"/>
                <a:gd name="connsiteY20" fmla="*/ 940195 h 3873895"/>
                <a:gd name="connsiteX21" fmla="*/ 558800 w 1358900"/>
                <a:gd name="connsiteY21" fmla="*/ 1086245 h 3873895"/>
                <a:gd name="connsiteX22" fmla="*/ 552450 w 1358900"/>
                <a:gd name="connsiteY22" fmla="*/ 1251345 h 3873895"/>
                <a:gd name="connsiteX23" fmla="*/ 488950 w 1358900"/>
                <a:gd name="connsiteY23" fmla="*/ 1371995 h 3873895"/>
                <a:gd name="connsiteX24" fmla="*/ 488950 w 1358900"/>
                <a:gd name="connsiteY24" fmla="*/ 1670445 h 3873895"/>
                <a:gd name="connsiteX25" fmla="*/ 463550 w 1358900"/>
                <a:gd name="connsiteY25" fmla="*/ 2038745 h 3873895"/>
                <a:gd name="connsiteX26" fmla="*/ 431800 w 1358900"/>
                <a:gd name="connsiteY26" fmla="*/ 2432445 h 3873895"/>
                <a:gd name="connsiteX27" fmla="*/ 431800 w 1358900"/>
                <a:gd name="connsiteY27" fmla="*/ 2819795 h 3873895"/>
                <a:gd name="connsiteX28" fmla="*/ 431800 w 1358900"/>
                <a:gd name="connsiteY28" fmla="*/ 3289695 h 3873895"/>
                <a:gd name="connsiteX29" fmla="*/ 412750 w 1358900"/>
                <a:gd name="connsiteY29" fmla="*/ 3873895 h 3873895"/>
                <a:gd name="connsiteX30" fmla="*/ 12700 w 1358900"/>
                <a:gd name="connsiteY30" fmla="*/ 3854845 h 3873895"/>
                <a:gd name="connsiteX31" fmla="*/ 0 w 1358900"/>
                <a:gd name="connsiteY31" fmla="*/ 2991245 h 3873895"/>
                <a:gd name="connsiteX32" fmla="*/ 6350 w 1358900"/>
                <a:gd name="connsiteY32" fmla="*/ 2597545 h 3873895"/>
                <a:gd name="connsiteX33" fmla="*/ 50800 w 1358900"/>
                <a:gd name="connsiteY33" fmla="*/ 1733945 h 3873895"/>
                <a:gd name="connsiteX34" fmla="*/ 82550 w 1358900"/>
                <a:gd name="connsiteY34" fmla="*/ 1029095 h 3873895"/>
                <a:gd name="connsiteX35" fmla="*/ 100013 w 1358900"/>
                <a:gd name="connsiteY35" fmla="*/ 643333 h 3873895"/>
                <a:gd name="connsiteX36" fmla="*/ 50006 w 1358900"/>
                <a:gd name="connsiteY36" fmla="*/ 498076 h 3873895"/>
                <a:gd name="connsiteX37" fmla="*/ 1587 w 1358900"/>
                <a:gd name="connsiteY37" fmla="*/ 403620 h 3873895"/>
                <a:gd name="connsiteX38" fmla="*/ 59531 w 1358900"/>
                <a:gd name="connsiteY38" fmla="*/ 285351 h 3873895"/>
                <a:gd name="connsiteX39" fmla="*/ 190500 w 1358900"/>
                <a:gd name="connsiteY39" fmla="*/ 241695 h 3873895"/>
                <a:gd name="connsiteX40" fmla="*/ 373856 w 1358900"/>
                <a:gd name="connsiteY40" fmla="*/ 240901 h 3873895"/>
                <a:gd name="connsiteX41" fmla="*/ 495300 w 1358900"/>
                <a:gd name="connsiteY41" fmla="*/ 262333 h 3873895"/>
                <a:gd name="connsiteX42" fmla="*/ 573881 w 1358900"/>
                <a:gd name="connsiteY42" fmla="*/ 154383 h 3873895"/>
                <a:gd name="connsiteX43" fmla="*/ 638969 w 1358900"/>
                <a:gd name="connsiteY43" fmla="*/ 76595 h 3873895"/>
                <a:gd name="connsiteX44" fmla="*/ 762000 w 1358900"/>
                <a:gd name="connsiteY44" fmla="*/ 19445 h 3873895"/>
                <a:gd name="connsiteX45" fmla="*/ 1026319 w 1358900"/>
                <a:gd name="connsiteY45" fmla="*/ 4364 h 3873895"/>
                <a:gd name="connsiteX46" fmla="*/ 1312068 w 1358900"/>
                <a:gd name="connsiteY46" fmla="*/ 90882 h 3873895"/>
                <a:gd name="connsiteX0" fmla="*/ 1312068 w 1381286"/>
                <a:gd name="connsiteY0" fmla="*/ 90882 h 3873895"/>
                <a:gd name="connsiteX1" fmla="*/ 1358900 w 1381286"/>
                <a:gd name="connsiteY1" fmla="*/ 273445 h 3873895"/>
                <a:gd name="connsiteX2" fmla="*/ 1162050 w 1381286"/>
                <a:gd name="connsiteY2" fmla="*/ 514745 h 3873895"/>
                <a:gd name="connsiteX3" fmla="*/ 1066800 w 1381286"/>
                <a:gd name="connsiteY3" fmla="*/ 692545 h 3873895"/>
                <a:gd name="connsiteX4" fmla="*/ 1016000 w 1381286"/>
                <a:gd name="connsiteY4" fmla="*/ 984645 h 3873895"/>
                <a:gd name="connsiteX5" fmla="*/ 977900 w 1381286"/>
                <a:gd name="connsiteY5" fmla="*/ 1327545 h 3873895"/>
                <a:gd name="connsiteX6" fmla="*/ 965200 w 1381286"/>
                <a:gd name="connsiteY6" fmla="*/ 1905395 h 3873895"/>
                <a:gd name="connsiteX7" fmla="*/ 996950 w 1381286"/>
                <a:gd name="connsiteY7" fmla="*/ 2324495 h 3873895"/>
                <a:gd name="connsiteX8" fmla="*/ 1041400 w 1381286"/>
                <a:gd name="connsiteY8" fmla="*/ 2819795 h 3873895"/>
                <a:gd name="connsiteX9" fmla="*/ 1066800 w 1381286"/>
                <a:gd name="connsiteY9" fmla="*/ 3365895 h 3873895"/>
                <a:gd name="connsiteX10" fmla="*/ 1092200 w 1381286"/>
                <a:gd name="connsiteY10" fmla="*/ 3873895 h 3873895"/>
                <a:gd name="connsiteX11" fmla="*/ 749300 w 1381286"/>
                <a:gd name="connsiteY11" fmla="*/ 3867545 h 3873895"/>
                <a:gd name="connsiteX12" fmla="*/ 704850 w 1381286"/>
                <a:gd name="connsiteY12" fmla="*/ 3435745 h 3873895"/>
                <a:gd name="connsiteX13" fmla="*/ 654050 w 1381286"/>
                <a:gd name="connsiteY13" fmla="*/ 2686445 h 3873895"/>
                <a:gd name="connsiteX14" fmla="*/ 577850 w 1381286"/>
                <a:gd name="connsiteY14" fmla="*/ 2019695 h 3873895"/>
                <a:gd name="connsiteX15" fmla="*/ 558800 w 1381286"/>
                <a:gd name="connsiteY15" fmla="*/ 1632345 h 3873895"/>
                <a:gd name="connsiteX16" fmla="*/ 539750 w 1381286"/>
                <a:gd name="connsiteY16" fmla="*/ 1321195 h 3873895"/>
                <a:gd name="connsiteX17" fmla="*/ 571500 w 1381286"/>
                <a:gd name="connsiteY17" fmla="*/ 1003695 h 3873895"/>
                <a:gd name="connsiteX18" fmla="*/ 565150 w 1381286"/>
                <a:gd name="connsiteY18" fmla="*/ 857645 h 3873895"/>
                <a:gd name="connsiteX19" fmla="*/ 514350 w 1381286"/>
                <a:gd name="connsiteY19" fmla="*/ 660795 h 3873895"/>
                <a:gd name="connsiteX20" fmla="*/ 520700 w 1381286"/>
                <a:gd name="connsiteY20" fmla="*/ 940195 h 3873895"/>
                <a:gd name="connsiteX21" fmla="*/ 558800 w 1381286"/>
                <a:gd name="connsiteY21" fmla="*/ 1086245 h 3873895"/>
                <a:gd name="connsiteX22" fmla="*/ 552450 w 1381286"/>
                <a:gd name="connsiteY22" fmla="*/ 1251345 h 3873895"/>
                <a:gd name="connsiteX23" fmla="*/ 488950 w 1381286"/>
                <a:gd name="connsiteY23" fmla="*/ 1371995 h 3873895"/>
                <a:gd name="connsiteX24" fmla="*/ 488950 w 1381286"/>
                <a:gd name="connsiteY24" fmla="*/ 1670445 h 3873895"/>
                <a:gd name="connsiteX25" fmla="*/ 463550 w 1381286"/>
                <a:gd name="connsiteY25" fmla="*/ 2038745 h 3873895"/>
                <a:gd name="connsiteX26" fmla="*/ 431800 w 1381286"/>
                <a:gd name="connsiteY26" fmla="*/ 2432445 h 3873895"/>
                <a:gd name="connsiteX27" fmla="*/ 431800 w 1381286"/>
                <a:gd name="connsiteY27" fmla="*/ 2819795 h 3873895"/>
                <a:gd name="connsiteX28" fmla="*/ 431800 w 1381286"/>
                <a:gd name="connsiteY28" fmla="*/ 3289695 h 3873895"/>
                <a:gd name="connsiteX29" fmla="*/ 412750 w 1381286"/>
                <a:gd name="connsiteY29" fmla="*/ 3873895 h 3873895"/>
                <a:gd name="connsiteX30" fmla="*/ 12700 w 1381286"/>
                <a:gd name="connsiteY30" fmla="*/ 3854845 h 3873895"/>
                <a:gd name="connsiteX31" fmla="*/ 0 w 1381286"/>
                <a:gd name="connsiteY31" fmla="*/ 2991245 h 3873895"/>
                <a:gd name="connsiteX32" fmla="*/ 6350 w 1381286"/>
                <a:gd name="connsiteY32" fmla="*/ 2597545 h 3873895"/>
                <a:gd name="connsiteX33" fmla="*/ 50800 w 1381286"/>
                <a:gd name="connsiteY33" fmla="*/ 1733945 h 3873895"/>
                <a:gd name="connsiteX34" fmla="*/ 82550 w 1381286"/>
                <a:gd name="connsiteY34" fmla="*/ 1029095 h 3873895"/>
                <a:gd name="connsiteX35" fmla="*/ 100013 w 1381286"/>
                <a:gd name="connsiteY35" fmla="*/ 643333 h 3873895"/>
                <a:gd name="connsiteX36" fmla="*/ 50006 w 1381286"/>
                <a:gd name="connsiteY36" fmla="*/ 498076 h 3873895"/>
                <a:gd name="connsiteX37" fmla="*/ 1587 w 1381286"/>
                <a:gd name="connsiteY37" fmla="*/ 403620 h 3873895"/>
                <a:gd name="connsiteX38" fmla="*/ 59531 w 1381286"/>
                <a:gd name="connsiteY38" fmla="*/ 285351 h 3873895"/>
                <a:gd name="connsiteX39" fmla="*/ 190500 w 1381286"/>
                <a:gd name="connsiteY39" fmla="*/ 241695 h 3873895"/>
                <a:gd name="connsiteX40" fmla="*/ 373856 w 1381286"/>
                <a:gd name="connsiteY40" fmla="*/ 240901 h 3873895"/>
                <a:gd name="connsiteX41" fmla="*/ 495300 w 1381286"/>
                <a:gd name="connsiteY41" fmla="*/ 262333 h 3873895"/>
                <a:gd name="connsiteX42" fmla="*/ 573881 w 1381286"/>
                <a:gd name="connsiteY42" fmla="*/ 154383 h 3873895"/>
                <a:gd name="connsiteX43" fmla="*/ 638969 w 1381286"/>
                <a:gd name="connsiteY43" fmla="*/ 76595 h 3873895"/>
                <a:gd name="connsiteX44" fmla="*/ 762000 w 1381286"/>
                <a:gd name="connsiteY44" fmla="*/ 19445 h 3873895"/>
                <a:gd name="connsiteX45" fmla="*/ 1026319 w 1381286"/>
                <a:gd name="connsiteY45" fmla="*/ 4364 h 3873895"/>
                <a:gd name="connsiteX46" fmla="*/ 1312068 w 1381286"/>
                <a:gd name="connsiteY46" fmla="*/ 90882 h 3873895"/>
                <a:gd name="connsiteX0" fmla="*/ 1312068 w 1398423"/>
                <a:gd name="connsiteY0" fmla="*/ 90882 h 3873895"/>
                <a:gd name="connsiteX1" fmla="*/ 1358900 w 1398423"/>
                <a:gd name="connsiteY1" fmla="*/ 273445 h 3873895"/>
                <a:gd name="connsiteX2" fmla="*/ 1162050 w 1398423"/>
                <a:gd name="connsiteY2" fmla="*/ 514745 h 3873895"/>
                <a:gd name="connsiteX3" fmla="*/ 1066800 w 1398423"/>
                <a:gd name="connsiteY3" fmla="*/ 692545 h 3873895"/>
                <a:gd name="connsiteX4" fmla="*/ 1016000 w 1398423"/>
                <a:gd name="connsiteY4" fmla="*/ 984645 h 3873895"/>
                <a:gd name="connsiteX5" fmla="*/ 977900 w 1398423"/>
                <a:gd name="connsiteY5" fmla="*/ 1327545 h 3873895"/>
                <a:gd name="connsiteX6" fmla="*/ 965200 w 1398423"/>
                <a:gd name="connsiteY6" fmla="*/ 1905395 h 3873895"/>
                <a:gd name="connsiteX7" fmla="*/ 996950 w 1398423"/>
                <a:gd name="connsiteY7" fmla="*/ 2324495 h 3873895"/>
                <a:gd name="connsiteX8" fmla="*/ 1041400 w 1398423"/>
                <a:gd name="connsiteY8" fmla="*/ 2819795 h 3873895"/>
                <a:gd name="connsiteX9" fmla="*/ 1066800 w 1398423"/>
                <a:gd name="connsiteY9" fmla="*/ 3365895 h 3873895"/>
                <a:gd name="connsiteX10" fmla="*/ 1092200 w 1398423"/>
                <a:gd name="connsiteY10" fmla="*/ 3873895 h 3873895"/>
                <a:gd name="connsiteX11" fmla="*/ 749300 w 1398423"/>
                <a:gd name="connsiteY11" fmla="*/ 3867545 h 3873895"/>
                <a:gd name="connsiteX12" fmla="*/ 704850 w 1398423"/>
                <a:gd name="connsiteY12" fmla="*/ 3435745 h 3873895"/>
                <a:gd name="connsiteX13" fmla="*/ 654050 w 1398423"/>
                <a:gd name="connsiteY13" fmla="*/ 2686445 h 3873895"/>
                <a:gd name="connsiteX14" fmla="*/ 577850 w 1398423"/>
                <a:gd name="connsiteY14" fmla="*/ 2019695 h 3873895"/>
                <a:gd name="connsiteX15" fmla="*/ 558800 w 1398423"/>
                <a:gd name="connsiteY15" fmla="*/ 1632345 h 3873895"/>
                <a:gd name="connsiteX16" fmla="*/ 539750 w 1398423"/>
                <a:gd name="connsiteY16" fmla="*/ 1321195 h 3873895"/>
                <a:gd name="connsiteX17" fmla="*/ 571500 w 1398423"/>
                <a:gd name="connsiteY17" fmla="*/ 1003695 h 3873895"/>
                <a:gd name="connsiteX18" fmla="*/ 565150 w 1398423"/>
                <a:gd name="connsiteY18" fmla="*/ 857645 h 3873895"/>
                <a:gd name="connsiteX19" fmla="*/ 514350 w 1398423"/>
                <a:gd name="connsiteY19" fmla="*/ 660795 h 3873895"/>
                <a:gd name="connsiteX20" fmla="*/ 520700 w 1398423"/>
                <a:gd name="connsiteY20" fmla="*/ 940195 h 3873895"/>
                <a:gd name="connsiteX21" fmla="*/ 558800 w 1398423"/>
                <a:gd name="connsiteY21" fmla="*/ 1086245 h 3873895"/>
                <a:gd name="connsiteX22" fmla="*/ 552450 w 1398423"/>
                <a:gd name="connsiteY22" fmla="*/ 1251345 h 3873895"/>
                <a:gd name="connsiteX23" fmla="*/ 488950 w 1398423"/>
                <a:gd name="connsiteY23" fmla="*/ 1371995 h 3873895"/>
                <a:gd name="connsiteX24" fmla="*/ 488950 w 1398423"/>
                <a:gd name="connsiteY24" fmla="*/ 1670445 h 3873895"/>
                <a:gd name="connsiteX25" fmla="*/ 463550 w 1398423"/>
                <a:gd name="connsiteY25" fmla="*/ 2038745 h 3873895"/>
                <a:gd name="connsiteX26" fmla="*/ 431800 w 1398423"/>
                <a:gd name="connsiteY26" fmla="*/ 2432445 h 3873895"/>
                <a:gd name="connsiteX27" fmla="*/ 431800 w 1398423"/>
                <a:gd name="connsiteY27" fmla="*/ 2819795 h 3873895"/>
                <a:gd name="connsiteX28" fmla="*/ 431800 w 1398423"/>
                <a:gd name="connsiteY28" fmla="*/ 3289695 h 3873895"/>
                <a:gd name="connsiteX29" fmla="*/ 412750 w 1398423"/>
                <a:gd name="connsiteY29" fmla="*/ 3873895 h 3873895"/>
                <a:gd name="connsiteX30" fmla="*/ 12700 w 1398423"/>
                <a:gd name="connsiteY30" fmla="*/ 3854845 h 3873895"/>
                <a:gd name="connsiteX31" fmla="*/ 0 w 1398423"/>
                <a:gd name="connsiteY31" fmla="*/ 2991245 h 3873895"/>
                <a:gd name="connsiteX32" fmla="*/ 6350 w 1398423"/>
                <a:gd name="connsiteY32" fmla="*/ 2597545 h 3873895"/>
                <a:gd name="connsiteX33" fmla="*/ 50800 w 1398423"/>
                <a:gd name="connsiteY33" fmla="*/ 1733945 h 3873895"/>
                <a:gd name="connsiteX34" fmla="*/ 82550 w 1398423"/>
                <a:gd name="connsiteY34" fmla="*/ 1029095 h 3873895"/>
                <a:gd name="connsiteX35" fmla="*/ 100013 w 1398423"/>
                <a:gd name="connsiteY35" fmla="*/ 643333 h 3873895"/>
                <a:gd name="connsiteX36" fmla="*/ 50006 w 1398423"/>
                <a:gd name="connsiteY36" fmla="*/ 498076 h 3873895"/>
                <a:gd name="connsiteX37" fmla="*/ 1587 w 1398423"/>
                <a:gd name="connsiteY37" fmla="*/ 403620 h 3873895"/>
                <a:gd name="connsiteX38" fmla="*/ 59531 w 1398423"/>
                <a:gd name="connsiteY38" fmla="*/ 285351 h 3873895"/>
                <a:gd name="connsiteX39" fmla="*/ 190500 w 1398423"/>
                <a:gd name="connsiteY39" fmla="*/ 241695 h 3873895"/>
                <a:gd name="connsiteX40" fmla="*/ 373856 w 1398423"/>
                <a:gd name="connsiteY40" fmla="*/ 240901 h 3873895"/>
                <a:gd name="connsiteX41" fmla="*/ 495300 w 1398423"/>
                <a:gd name="connsiteY41" fmla="*/ 262333 h 3873895"/>
                <a:gd name="connsiteX42" fmla="*/ 573881 w 1398423"/>
                <a:gd name="connsiteY42" fmla="*/ 154383 h 3873895"/>
                <a:gd name="connsiteX43" fmla="*/ 638969 w 1398423"/>
                <a:gd name="connsiteY43" fmla="*/ 76595 h 3873895"/>
                <a:gd name="connsiteX44" fmla="*/ 762000 w 1398423"/>
                <a:gd name="connsiteY44" fmla="*/ 19445 h 3873895"/>
                <a:gd name="connsiteX45" fmla="*/ 1026319 w 1398423"/>
                <a:gd name="connsiteY45" fmla="*/ 4364 h 3873895"/>
                <a:gd name="connsiteX46" fmla="*/ 1312068 w 1398423"/>
                <a:gd name="connsiteY46" fmla="*/ 90882 h 3873895"/>
                <a:gd name="connsiteX0" fmla="*/ 1312068 w 1398423"/>
                <a:gd name="connsiteY0" fmla="*/ 90882 h 3873895"/>
                <a:gd name="connsiteX1" fmla="*/ 1358900 w 1398423"/>
                <a:gd name="connsiteY1" fmla="*/ 273445 h 3873895"/>
                <a:gd name="connsiteX2" fmla="*/ 1162050 w 1398423"/>
                <a:gd name="connsiteY2" fmla="*/ 514745 h 3873895"/>
                <a:gd name="connsiteX3" fmla="*/ 1066800 w 1398423"/>
                <a:gd name="connsiteY3" fmla="*/ 692545 h 3873895"/>
                <a:gd name="connsiteX4" fmla="*/ 1016000 w 1398423"/>
                <a:gd name="connsiteY4" fmla="*/ 984645 h 3873895"/>
                <a:gd name="connsiteX5" fmla="*/ 977900 w 1398423"/>
                <a:gd name="connsiteY5" fmla="*/ 1327545 h 3873895"/>
                <a:gd name="connsiteX6" fmla="*/ 965200 w 1398423"/>
                <a:gd name="connsiteY6" fmla="*/ 1905395 h 3873895"/>
                <a:gd name="connsiteX7" fmla="*/ 996950 w 1398423"/>
                <a:gd name="connsiteY7" fmla="*/ 2324495 h 3873895"/>
                <a:gd name="connsiteX8" fmla="*/ 1041400 w 1398423"/>
                <a:gd name="connsiteY8" fmla="*/ 2819795 h 3873895"/>
                <a:gd name="connsiteX9" fmla="*/ 1066800 w 1398423"/>
                <a:gd name="connsiteY9" fmla="*/ 3365895 h 3873895"/>
                <a:gd name="connsiteX10" fmla="*/ 1092200 w 1398423"/>
                <a:gd name="connsiteY10" fmla="*/ 3873895 h 3873895"/>
                <a:gd name="connsiteX11" fmla="*/ 749300 w 1398423"/>
                <a:gd name="connsiteY11" fmla="*/ 3867545 h 3873895"/>
                <a:gd name="connsiteX12" fmla="*/ 704850 w 1398423"/>
                <a:gd name="connsiteY12" fmla="*/ 3435745 h 3873895"/>
                <a:gd name="connsiteX13" fmla="*/ 654050 w 1398423"/>
                <a:gd name="connsiteY13" fmla="*/ 2686445 h 3873895"/>
                <a:gd name="connsiteX14" fmla="*/ 577850 w 1398423"/>
                <a:gd name="connsiteY14" fmla="*/ 2019695 h 3873895"/>
                <a:gd name="connsiteX15" fmla="*/ 558800 w 1398423"/>
                <a:gd name="connsiteY15" fmla="*/ 1632345 h 3873895"/>
                <a:gd name="connsiteX16" fmla="*/ 539750 w 1398423"/>
                <a:gd name="connsiteY16" fmla="*/ 1321195 h 3873895"/>
                <a:gd name="connsiteX17" fmla="*/ 571500 w 1398423"/>
                <a:gd name="connsiteY17" fmla="*/ 1003695 h 3873895"/>
                <a:gd name="connsiteX18" fmla="*/ 565150 w 1398423"/>
                <a:gd name="connsiteY18" fmla="*/ 857645 h 3873895"/>
                <a:gd name="connsiteX19" fmla="*/ 514350 w 1398423"/>
                <a:gd name="connsiteY19" fmla="*/ 660795 h 3873895"/>
                <a:gd name="connsiteX20" fmla="*/ 520700 w 1398423"/>
                <a:gd name="connsiteY20" fmla="*/ 940195 h 3873895"/>
                <a:gd name="connsiteX21" fmla="*/ 558800 w 1398423"/>
                <a:gd name="connsiteY21" fmla="*/ 1086245 h 3873895"/>
                <a:gd name="connsiteX22" fmla="*/ 552450 w 1398423"/>
                <a:gd name="connsiteY22" fmla="*/ 1251345 h 3873895"/>
                <a:gd name="connsiteX23" fmla="*/ 488950 w 1398423"/>
                <a:gd name="connsiteY23" fmla="*/ 1371995 h 3873895"/>
                <a:gd name="connsiteX24" fmla="*/ 488950 w 1398423"/>
                <a:gd name="connsiteY24" fmla="*/ 1670445 h 3873895"/>
                <a:gd name="connsiteX25" fmla="*/ 463550 w 1398423"/>
                <a:gd name="connsiteY25" fmla="*/ 2038745 h 3873895"/>
                <a:gd name="connsiteX26" fmla="*/ 431800 w 1398423"/>
                <a:gd name="connsiteY26" fmla="*/ 2432445 h 3873895"/>
                <a:gd name="connsiteX27" fmla="*/ 431800 w 1398423"/>
                <a:gd name="connsiteY27" fmla="*/ 2819795 h 3873895"/>
                <a:gd name="connsiteX28" fmla="*/ 431800 w 1398423"/>
                <a:gd name="connsiteY28" fmla="*/ 3289695 h 3873895"/>
                <a:gd name="connsiteX29" fmla="*/ 412750 w 1398423"/>
                <a:gd name="connsiteY29" fmla="*/ 3873895 h 3873895"/>
                <a:gd name="connsiteX30" fmla="*/ 12700 w 1398423"/>
                <a:gd name="connsiteY30" fmla="*/ 3854845 h 3873895"/>
                <a:gd name="connsiteX31" fmla="*/ 0 w 1398423"/>
                <a:gd name="connsiteY31" fmla="*/ 2991245 h 3873895"/>
                <a:gd name="connsiteX32" fmla="*/ 6350 w 1398423"/>
                <a:gd name="connsiteY32" fmla="*/ 2597545 h 3873895"/>
                <a:gd name="connsiteX33" fmla="*/ 50800 w 1398423"/>
                <a:gd name="connsiteY33" fmla="*/ 1733945 h 3873895"/>
                <a:gd name="connsiteX34" fmla="*/ 82550 w 1398423"/>
                <a:gd name="connsiteY34" fmla="*/ 1029095 h 3873895"/>
                <a:gd name="connsiteX35" fmla="*/ 100013 w 1398423"/>
                <a:gd name="connsiteY35" fmla="*/ 643333 h 3873895"/>
                <a:gd name="connsiteX36" fmla="*/ 50006 w 1398423"/>
                <a:gd name="connsiteY36" fmla="*/ 498076 h 3873895"/>
                <a:gd name="connsiteX37" fmla="*/ 1587 w 1398423"/>
                <a:gd name="connsiteY37" fmla="*/ 403620 h 3873895"/>
                <a:gd name="connsiteX38" fmla="*/ 59531 w 1398423"/>
                <a:gd name="connsiteY38" fmla="*/ 285351 h 3873895"/>
                <a:gd name="connsiteX39" fmla="*/ 190500 w 1398423"/>
                <a:gd name="connsiteY39" fmla="*/ 241695 h 3873895"/>
                <a:gd name="connsiteX40" fmla="*/ 373856 w 1398423"/>
                <a:gd name="connsiteY40" fmla="*/ 240901 h 3873895"/>
                <a:gd name="connsiteX41" fmla="*/ 495300 w 1398423"/>
                <a:gd name="connsiteY41" fmla="*/ 262333 h 3873895"/>
                <a:gd name="connsiteX42" fmla="*/ 573881 w 1398423"/>
                <a:gd name="connsiteY42" fmla="*/ 154383 h 3873895"/>
                <a:gd name="connsiteX43" fmla="*/ 638969 w 1398423"/>
                <a:gd name="connsiteY43" fmla="*/ 76595 h 3873895"/>
                <a:gd name="connsiteX44" fmla="*/ 762000 w 1398423"/>
                <a:gd name="connsiteY44" fmla="*/ 19445 h 3873895"/>
                <a:gd name="connsiteX45" fmla="*/ 1026319 w 1398423"/>
                <a:gd name="connsiteY45" fmla="*/ 4364 h 3873895"/>
                <a:gd name="connsiteX46" fmla="*/ 1312068 w 1398423"/>
                <a:gd name="connsiteY46" fmla="*/ 90882 h 3873895"/>
                <a:gd name="connsiteX0" fmla="*/ 1300162 w 1375829"/>
                <a:gd name="connsiteY0" fmla="*/ 101086 h 3874574"/>
                <a:gd name="connsiteX1" fmla="*/ 1358900 w 1375829"/>
                <a:gd name="connsiteY1" fmla="*/ 274124 h 3874574"/>
                <a:gd name="connsiteX2" fmla="*/ 1162050 w 1375829"/>
                <a:gd name="connsiteY2" fmla="*/ 515424 h 3874574"/>
                <a:gd name="connsiteX3" fmla="*/ 1066800 w 1375829"/>
                <a:gd name="connsiteY3" fmla="*/ 693224 h 3874574"/>
                <a:gd name="connsiteX4" fmla="*/ 1016000 w 1375829"/>
                <a:gd name="connsiteY4" fmla="*/ 985324 h 3874574"/>
                <a:gd name="connsiteX5" fmla="*/ 977900 w 1375829"/>
                <a:gd name="connsiteY5" fmla="*/ 1328224 h 3874574"/>
                <a:gd name="connsiteX6" fmla="*/ 965200 w 1375829"/>
                <a:gd name="connsiteY6" fmla="*/ 1906074 h 3874574"/>
                <a:gd name="connsiteX7" fmla="*/ 996950 w 1375829"/>
                <a:gd name="connsiteY7" fmla="*/ 2325174 h 3874574"/>
                <a:gd name="connsiteX8" fmla="*/ 1041400 w 1375829"/>
                <a:gd name="connsiteY8" fmla="*/ 2820474 h 3874574"/>
                <a:gd name="connsiteX9" fmla="*/ 1066800 w 1375829"/>
                <a:gd name="connsiteY9" fmla="*/ 3366574 h 3874574"/>
                <a:gd name="connsiteX10" fmla="*/ 1092200 w 1375829"/>
                <a:gd name="connsiteY10" fmla="*/ 3874574 h 3874574"/>
                <a:gd name="connsiteX11" fmla="*/ 749300 w 1375829"/>
                <a:gd name="connsiteY11" fmla="*/ 3868224 h 3874574"/>
                <a:gd name="connsiteX12" fmla="*/ 704850 w 1375829"/>
                <a:gd name="connsiteY12" fmla="*/ 3436424 h 3874574"/>
                <a:gd name="connsiteX13" fmla="*/ 654050 w 1375829"/>
                <a:gd name="connsiteY13" fmla="*/ 2687124 h 3874574"/>
                <a:gd name="connsiteX14" fmla="*/ 577850 w 1375829"/>
                <a:gd name="connsiteY14" fmla="*/ 2020374 h 3874574"/>
                <a:gd name="connsiteX15" fmla="*/ 558800 w 1375829"/>
                <a:gd name="connsiteY15" fmla="*/ 1633024 h 3874574"/>
                <a:gd name="connsiteX16" fmla="*/ 539750 w 1375829"/>
                <a:gd name="connsiteY16" fmla="*/ 1321874 h 3874574"/>
                <a:gd name="connsiteX17" fmla="*/ 571500 w 1375829"/>
                <a:gd name="connsiteY17" fmla="*/ 1004374 h 3874574"/>
                <a:gd name="connsiteX18" fmla="*/ 565150 w 1375829"/>
                <a:gd name="connsiteY18" fmla="*/ 858324 h 3874574"/>
                <a:gd name="connsiteX19" fmla="*/ 514350 w 1375829"/>
                <a:gd name="connsiteY19" fmla="*/ 661474 h 3874574"/>
                <a:gd name="connsiteX20" fmla="*/ 520700 w 1375829"/>
                <a:gd name="connsiteY20" fmla="*/ 940874 h 3874574"/>
                <a:gd name="connsiteX21" fmla="*/ 558800 w 1375829"/>
                <a:gd name="connsiteY21" fmla="*/ 1086924 h 3874574"/>
                <a:gd name="connsiteX22" fmla="*/ 552450 w 1375829"/>
                <a:gd name="connsiteY22" fmla="*/ 1252024 h 3874574"/>
                <a:gd name="connsiteX23" fmla="*/ 488950 w 1375829"/>
                <a:gd name="connsiteY23" fmla="*/ 1372674 h 3874574"/>
                <a:gd name="connsiteX24" fmla="*/ 488950 w 1375829"/>
                <a:gd name="connsiteY24" fmla="*/ 1671124 h 3874574"/>
                <a:gd name="connsiteX25" fmla="*/ 463550 w 1375829"/>
                <a:gd name="connsiteY25" fmla="*/ 2039424 h 3874574"/>
                <a:gd name="connsiteX26" fmla="*/ 431800 w 1375829"/>
                <a:gd name="connsiteY26" fmla="*/ 2433124 h 3874574"/>
                <a:gd name="connsiteX27" fmla="*/ 431800 w 1375829"/>
                <a:gd name="connsiteY27" fmla="*/ 2820474 h 3874574"/>
                <a:gd name="connsiteX28" fmla="*/ 431800 w 1375829"/>
                <a:gd name="connsiteY28" fmla="*/ 3290374 h 3874574"/>
                <a:gd name="connsiteX29" fmla="*/ 412750 w 1375829"/>
                <a:gd name="connsiteY29" fmla="*/ 3874574 h 3874574"/>
                <a:gd name="connsiteX30" fmla="*/ 12700 w 1375829"/>
                <a:gd name="connsiteY30" fmla="*/ 3855524 h 3874574"/>
                <a:gd name="connsiteX31" fmla="*/ 0 w 1375829"/>
                <a:gd name="connsiteY31" fmla="*/ 2991924 h 3874574"/>
                <a:gd name="connsiteX32" fmla="*/ 6350 w 1375829"/>
                <a:gd name="connsiteY32" fmla="*/ 2598224 h 3874574"/>
                <a:gd name="connsiteX33" fmla="*/ 50800 w 1375829"/>
                <a:gd name="connsiteY33" fmla="*/ 1734624 h 3874574"/>
                <a:gd name="connsiteX34" fmla="*/ 82550 w 1375829"/>
                <a:gd name="connsiteY34" fmla="*/ 1029774 h 3874574"/>
                <a:gd name="connsiteX35" fmla="*/ 100013 w 1375829"/>
                <a:gd name="connsiteY35" fmla="*/ 644012 h 3874574"/>
                <a:gd name="connsiteX36" fmla="*/ 50006 w 1375829"/>
                <a:gd name="connsiteY36" fmla="*/ 498755 h 3874574"/>
                <a:gd name="connsiteX37" fmla="*/ 1587 w 1375829"/>
                <a:gd name="connsiteY37" fmla="*/ 404299 h 3874574"/>
                <a:gd name="connsiteX38" fmla="*/ 59531 w 1375829"/>
                <a:gd name="connsiteY38" fmla="*/ 286030 h 3874574"/>
                <a:gd name="connsiteX39" fmla="*/ 190500 w 1375829"/>
                <a:gd name="connsiteY39" fmla="*/ 242374 h 3874574"/>
                <a:gd name="connsiteX40" fmla="*/ 373856 w 1375829"/>
                <a:gd name="connsiteY40" fmla="*/ 241580 h 3874574"/>
                <a:gd name="connsiteX41" fmla="*/ 495300 w 1375829"/>
                <a:gd name="connsiteY41" fmla="*/ 263012 h 3874574"/>
                <a:gd name="connsiteX42" fmla="*/ 573881 w 1375829"/>
                <a:gd name="connsiteY42" fmla="*/ 155062 h 3874574"/>
                <a:gd name="connsiteX43" fmla="*/ 638969 w 1375829"/>
                <a:gd name="connsiteY43" fmla="*/ 77274 h 3874574"/>
                <a:gd name="connsiteX44" fmla="*/ 762000 w 1375829"/>
                <a:gd name="connsiteY44" fmla="*/ 20124 h 3874574"/>
                <a:gd name="connsiteX45" fmla="*/ 1026319 w 1375829"/>
                <a:gd name="connsiteY45" fmla="*/ 5043 h 3874574"/>
                <a:gd name="connsiteX46" fmla="*/ 1300162 w 1375829"/>
                <a:gd name="connsiteY46" fmla="*/ 101086 h 3874574"/>
                <a:gd name="connsiteX0" fmla="*/ 1300162 w 1368314"/>
                <a:gd name="connsiteY0" fmla="*/ 101086 h 3874574"/>
                <a:gd name="connsiteX1" fmla="*/ 1358900 w 1368314"/>
                <a:gd name="connsiteY1" fmla="*/ 274124 h 3874574"/>
                <a:gd name="connsiteX2" fmla="*/ 1162050 w 1368314"/>
                <a:gd name="connsiteY2" fmla="*/ 515424 h 3874574"/>
                <a:gd name="connsiteX3" fmla="*/ 1066800 w 1368314"/>
                <a:gd name="connsiteY3" fmla="*/ 693224 h 3874574"/>
                <a:gd name="connsiteX4" fmla="*/ 1016000 w 1368314"/>
                <a:gd name="connsiteY4" fmla="*/ 985324 h 3874574"/>
                <a:gd name="connsiteX5" fmla="*/ 977900 w 1368314"/>
                <a:gd name="connsiteY5" fmla="*/ 1328224 h 3874574"/>
                <a:gd name="connsiteX6" fmla="*/ 965200 w 1368314"/>
                <a:gd name="connsiteY6" fmla="*/ 1906074 h 3874574"/>
                <a:gd name="connsiteX7" fmla="*/ 996950 w 1368314"/>
                <a:gd name="connsiteY7" fmla="*/ 2325174 h 3874574"/>
                <a:gd name="connsiteX8" fmla="*/ 1041400 w 1368314"/>
                <a:gd name="connsiteY8" fmla="*/ 2820474 h 3874574"/>
                <a:gd name="connsiteX9" fmla="*/ 1066800 w 1368314"/>
                <a:gd name="connsiteY9" fmla="*/ 3366574 h 3874574"/>
                <a:gd name="connsiteX10" fmla="*/ 1092200 w 1368314"/>
                <a:gd name="connsiteY10" fmla="*/ 3874574 h 3874574"/>
                <a:gd name="connsiteX11" fmla="*/ 749300 w 1368314"/>
                <a:gd name="connsiteY11" fmla="*/ 3868224 h 3874574"/>
                <a:gd name="connsiteX12" fmla="*/ 704850 w 1368314"/>
                <a:gd name="connsiteY12" fmla="*/ 3436424 h 3874574"/>
                <a:gd name="connsiteX13" fmla="*/ 654050 w 1368314"/>
                <a:gd name="connsiteY13" fmla="*/ 2687124 h 3874574"/>
                <a:gd name="connsiteX14" fmla="*/ 577850 w 1368314"/>
                <a:gd name="connsiteY14" fmla="*/ 2020374 h 3874574"/>
                <a:gd name="connsiteX15" fmla="*/ 558800 w 1368314"/>
                <a:gd name="connsiteY15" fmla="*/ 1633024 h 3874574"/>
                <a:gd name="connsiteX16" fmla="*/ 539750 w 1368314"/>
                <a:gd name="connsiteY16" fmla="*/ 1321874 h 3874574"/>
                <a:gd name="connsiteX17" fmla="*/ 571500 w 1368314"/>
                <a:gd name="connsiteY17" fmla="*/ 1004374 h 3874574"/>
                <a:gd name="connsiteX18" fmla="*/ 565150 w 1368314"/>
                <a:gd name="connsiteY18" fmla="*/ 858324 h 3874574"/>
                <a:gd name="connsiteX19" fmla="*/ 514350 w 1368314"/>
                <a:gd name="connsiteY19" fmla="*/ 661474 h 3874574"/>
                <a:gd name="connsiteX20" fmla="*/ 520700 w 1368314"/>
                <a:gd name="connsiteY20" fmla="*/ 940874 h 3874574"/>
                <a:gd name="connsiteX21" fmla="*/ 558800 w 1368314"/>
                <a:gd name="connsiteY21" fmla="*/ 1086924 h 3874574"/>
                <a:gd name="connsiteX22" fmla="*/ 552450 w 1368314"/>
                <a:gd name="connsiteY22" fmla="*/ 1252024 h 3874574"/>
                <a:gd name="connsiteX23" fmla="*/ 488950 w 1368314"/>
                <a:gd name="connsiteY23" fmla="*/ 1372674 h 3874574"/>
                <a:gd name="connsiteX24" fmla="*/ 488950 w 1368314"/>
                <a:gd name="connsiteY24" fmla="*/ 1671124 h 3874574"/>
                <a:gd name="connsiteX25" fmla="*/ 463550 w 1368314"/>
                <a:gd name="connsiteY25" fmla="*/ 2039424 h 3874574"/>
                <a:gd name="connsiteX26" fmla="*/ 431800 w 1368314"/>
                <a:gd name="connsiteY26" fmla="*/ 2433124 h 3874574"/>
                <a:gd name="connsiteX27" fmla="*/ 431800 w 1368314"/>
                <a:gd name="connsiteY27" fmla="*/ 2820474 h 3874574"/>
                <a:gd name="connsiteX28" fmla="*/ 431800 w 1368314"/>
                <a:gd name="connsiteY28" fmla="*/ 3290374 h 3874574"/>
                <a:gd name="connsiteX29" fmla="*/ 412750 w 1368314"/>
                <a:gd name="connsiteY29" fmla="*/ 3874574 h 3874574"/>
                <a:gd name="connsiteX30" fmla="*/ 12700 w 1368314"/>
                <a:gd name="connsiteY30" fmla="*/ 3855524 h 3874574"/>
                <a:gd name="connsiteX31" fmla="*/ 0 w 1368314"/>
                <a:gd name="connsiteY31" fmla="*/ 2991924 h 3874574"/>
                <a:gd name="connsiteX32" fmla="*/ 6350 w 1368314"/>
                <a:gd name="connsiteY32" fmla="*/ 2598224 h 3874574"/>
                <a:gd name="connsiteX33" fmla="*/ 50800 w 1368314"/>
                <a:gd name="connsiteY33" fmla="*/ 1734624 h 3874574"/>
                <a:gd name="connsiteX34" fmla="*/ 82550 w 1368314"/>
                <a:gd name="connsiteY34" fmla="*/ 1029774 h 3874574"/>
                <a:gd name="connsiteX35" fmla="*/ 100013 w 1368314"/>
                <a:gd name="connsiteY35" fmla="*/ 644012 h 3874574"/>
                <a:gd name="connsiteX36" fmla="*/ 50006 w 1368314"/>
                <a:gd name="connsiteY36" fmla="*/ 498755 h 3874574"/>
                <a:gd name="connsiteX37" fmla="*/ 1587 w 1368314"/>
                <a:gd name="connsiteY37" fmla="*/ 404299 h 3874574"/>
                <a:gd name="connsiteX38" fmla="*/ 59531 w 1368314"/>
                <a:gd name="connsiteY38" fmla="*/ 286030 h 3874574"/>
                <a:gd name="connsiteX39" fmla="*/ 190500 w 1368314"/>
                <a:gd name="connsiteY39" fmla="*/ 242374 h 3874574"/>
                <a:gd name="connsiteX40" fmla="*/ 373856 w 1368314"/>
                <a:gd name="connsiteY40" fmla="*/ 241580 h 3874574"/>
                <a:gd name="connsiteX41" fmla="*/ 495300 w 1368314"/>
                <a:gd name="connsiteY41" fmla="*/ 263012 h 3874574"/>
                <a:gd name="connsiteX42" fmla="*/ 573881 w 1368314"/>
                <a:gd name="connsiteY42" fmla="*/ 155062 h 3874574"/>
                <a:gd name="connsiteX43" fmla="*/ 638969 w 1368314"/>
                <a:gd name="connsiteY43" fmla="*/ 77274 h 3874574"/>
                <a:gd name="connsiteX44" fmla="*/ 762000 w 1368314"/>
                <a:gd name="connsiteY44" fmla="*/ 20124 h 3874574"/>
                <a:gd name="connsiteX45" fmla="*/ 1026319 w 1368314"/>
                <a:gd name="connsiteY45" fmla="*/ 5043 h 3874574"/>
                <a:gd name="connsiteX46" fmla="*/ 1300162 w 1368314"/>
                <a:gd name="connsiteY46" fmla="*/ 101086 h 3874574"/>
                <a:gd name="connsiteX0" fmla="*/ 1300162 w 1359104"/>
                <a:gd name="connsiteY0" fmla="*/ 101086 h 3874574"/>
                <a:gd name="connsiteX1" fmla="*/ 1349375 w 1359104"/>
                <a:gd name="connsiteY1" fmla="*/ 271743 h 3874574"/>
                <a:gd name="connsiteX2" fmla="*/ 1162050 w 1359104"/>
                <a:gd name="connsiteY2" fmla="*/ 515424 h 3874574"/>
                <a:gd name="connsiteX3" fmla="*/ 1066800 w 1359104"/>
                <a:gd name="connsiteY3" fmla="*/ 693224 h 3874574"/>
                <a:gd name="connsiteX4" fmla="*/ 1016000 w 1359104"/>
                <a:gd name="connsiteY4" fmla="*/ 985324 h 3874574"/>
                <a:gd name="connsiteX5" fmla="*/ 977900 w 1359104"/>
                <a:gd name="connsiteY5" fmla="*/ 1328224 h 3874574"/>
                <a:gd name="connsiteX6" fmla="*/ 965200 w 1359104"/>
                <a:gd name="connsiteY6" fmla="*/ 1906074 h 3874574"/>
                <a:gd name="connsiteX7" fmla="*/ 996950 w 1359104"/>
                <a:gd name="connsiteY7" fmla="*/ 2325174 h 3874574"/>
                <a:gd name="connsiteX8" fmla="*/ 1041400 w 1359104"/>
                <a:gd name="connsiteY8" fmla="*/ 2820474 h 3874574"/>
                <a:gd name="connsiteX9" fmla="*/ 1066800 w 1359104"/>
                <a:gd name="connsiteY9" fmla="*/ 3366574 h 3874574"/>
                <a:gd name="connsiteX10" fmla="*/ 1092200 w 1359104"/>
                <a:gd name="connsiteY10" fmla="*/ 3874574 h 3874574"/>
                <a:gd name="connsiteX11" fmla="*/ 749300 w 1359104"/>
                <a:gd name="connsiteY11" fmla="*/ 3868224 h 3874574"/>
                <a:gd name="connsiteX12" fmla="*/ 704850 w 1359104"/>
                <a:gd name="connsiteY12" fmla="*/ 3436424 h 3874574"/>
                <a:gd name="connsiteX13" fmla="*/ 654050 w 1359104"/>
                <a:gd name="connsiteY13" fmla="*/ 2687124 h 3874574"/>
                <a:gd name="connsiteX14" fmla="*/ 577850 w 1359104"/>
                <a:gd name="connsiteY14" fmla="*/ 2020374 h 3874574"/>
                <a:gd name="connsiteX15" fmla="*/ 558800 w 1359104"/>
                <a:gd name="connsiteY15" fmla="*/ 1633024 h 3874574"/>
                <a:gd name="connsiteX16" fmla="*/ 539750 w 1359104"/>
                <a:gd name="connsiteY16" fmla="*/ 1321874 h 3874574"/>
                <a:gd name="connsiteX17" fmla="*/ 571500 w 1359104"/>
                <a:gd name="connsiteY17" fmla="*/ 1004374 h 3874574"/>
                <a:gd name="connsiteX18" fmla="*/ 565150 w 1359104"/>
                <a:gd name="connsiteY18" fmla="*/ 858324 h 3874574"/>
                <a:gd name="connsiteX19" fmla="*/ 514350 w 1359104"/>
                <a:gd name="connsiteY19" fmla="*/ 661474 h 3874574"/>
                <a:gd name="connsiteX20" fmla="*/ 520700 w 1359104"/>
                <a:gd name="connsiteY20" fmla="*/ 940874 h 3874574"/>
                <a:gd name="connsiteX21" fmla="*/ 558800 w 1359104"/>
                <a:gd name="connsiteY21" fmla="*/ 1086924 h 3874574"/>
                <a:gd name="connsiteX22" fmla="*/ 552450 w 1359104"/>
                <a:gd name="connsiteY22" fmla="*/ 1252024 h 3874574"/>
                <a:gd name="connsiteX23" fmla="*/ 488950 w 1359104"/>
                <a:gd name="connsiteY23" fmla="*/ 1372674 h 3874574"/>
                <a:gd name="connsiteX24" fmla="*/ 488950 w 1359104"/>
                <a:gd name="connsiteY24" fmla="*/ 1671124 h 3874574"/>
                <a:gd name="connsiteX25" fmla="*/ 463550 w 1359104"/>
                <a:gd name="connsiteY25" fmla="*/ 2039424 h 3874574"/>
                <a:gd name="connsiteX26" fmla="*/ 431800 w 1359104"/>
                <a:gd name="connsiteY26" fmla="*/ 2433124 h 3874574"/>
                <a:gd name="connsiteX27" fmla="*/ 431800 w 1359104"/>
                <a:gd name="connsiteY27" fmla="*/ 2820474 h 3874574"/>
                <a:gd name="connsiteX28" fmla="*/ 431800 w 1359104"/>
                <a:gd name="connsiteY28" fmla="*/ 3290374 h 3874574"/>
                <a:gd name="connsiteX29" fmla="*/ 412750 w 1359104"/>
                <a:gd name="connsiteY29" fmla="*/ 3874574 h 3874574"/>
                <a:gd name="connsiteX30" fmla="*/ 12700 w 1359104"/>
                <a:gd name="connsiteY30" fmla="*/ 3855524 h 3874574"/>
                <a:gd name="connsiteX31" fmla="*/ 0 w 1359104"/>
                <a:gd name="connsiteY31" fmla="*/ 2991924 h 3874574"/>
                <a:gd name="connsiteX32" fmla="*/ 6350 w 1359104"/>
                <a:gd name="connsiteY32" fmla="*/ 2598224 h 3874574"/>
                <a:gd name="connsiteX33" fmla="*/ 50800 w 1359104"/>
                <a:gd name="connsiteY33" fmla="*/ 1734624 h 3874574"/>
                <a:gd name="connsiteX34" fmla="*/ 82550 w 1359104"/>
                <a:gd name="connsiteY34" fmla="*/ 1029774 h 3874574"/>
                <a:gd name="connsiteX35" fmla="*/ 100013 w 1359104"/>
                <a:gd name="connsiteY35" fmla="*/ 644012 h 3874574"/>
                <a:gd name="connsiteX36" fmla="*/ 50006 w 1359104"/>
                <a:gd name="connsiteY36" fmla="*/ 498755 h 3874574"/>
                <a:gd name="connsiteX37" fmla="*/ 1587 w 1359104"/>
                <a:gd name="connsiteY37" fmla="*/ 404299 h 3874574"/>
                <a:gd name="connsiteX38" fmla="*/ 59531 w 1359104"/>
                <a:gd name="connsiteY38" fmla="*/ 286030 h 3874574"/>
                <a:gd name="connsiteX39" fmla="*/ 190500 w 1359104"/>
                <a:gd name="connsiteY39" fmla="*/ 242374 h 3874574"/>
                <a:gd name="connsiteX40" fmla="*/ 373856 w 1359104"/>
                <a:gd name="connsiteY40" fmla="*/ 241580 h 3874574"/>
                <a:gd name="connsiteX41" fmla="*/ 495300 w 1359104"/>
                <a:gd name="connsiteY41" fmla="*/ 263012 h 3874574"/>
                <a:gd name="connsiteX42" fmla="*/ 573881 w 1359104"/>
                <a:gd name="connsiteY42" fmla="*/ 155062 h 3874574"/>
                <a:gd name="connsiteX43" fmla="*/ 638969 w 1359104"/>
                <a:gd name="connsiteY43" fmla="*/ 77274 h 3874574"/>
                <a:gd name="connsiteX44" fmla="*/ 762000 w 1359104"/>
                <a:gd name="connsiteY44" fmla="*/ 20124 h 3874574"/>
                <a:gd name="connsiteX45" fmla="*/ 1026319 w 1359104"/>
                <a:gd name="connsiteY45" fmla="*/ 5043 h 3874574"/>
                <a:gd name="connsiteX46" fmla="*/ 1300162 w 1359104"/>
                <a:gd name="connsiteY46" fmla="*/ 101086 h 3874574"/>
                <a:gd name="connsiteX0" fmla="*/ 1300162 w 1365374"/>
                <a:gd name="connsiteY0" fmla="*/ 101086 h 3874574"/>
                <a:gd name="connsiteX1" fmla="*/ 1349375 w 1365374"/>
                <a:gd name="connsiteY1" fmla="*/ 271743 h 3874574"/>
                <a:gd name="connsiteX2" fmla="*/ 1162050 w 1365374"/>
                <a:gd name="connsiteY2" fmla="*/ 515424 h 3874574"/>
                <a:gd name="connsiteX3" fmla="*/ 1066800 w 1365374"/>
                <a:gd name="connsiteY3" fmla="*/ 693224 h 3874574"/>
                <a:gd name="connsiteX4" fmla="*/ 1016000 w 1365374"/>
                <a:gd name="connsiteY4" fmla="*/ 985324 h 3874574"/>
                <a:gd name="connsiteX5" fmla="*/ 977900 w 1365374"/>
                <a:gd name="connsiteY5" fmla="*/ 1328224 h 3874574"/>
                <a:gd name="connsiteX6" fmla="*/ 965200 w 1365374"/>
                <a:gd name="connsiteY6" fmla="*/ 1906074 h 3874574"/>
                <a:gd name="connsiteX7" fmla="*/ 996950 w 1365374"/>
                <a:gd name="connsiteY7" fmla="*/ 2325174 h 3874574"/>
                <a:gd name="connsiteX8" fmla="*/ 1041400 w 1365374"/>
                <a:gd name="connsiteY8" fmla="*/ 2820474 h 3874574"/>
                <a:gd name="connsiteX9" fmla="*/ 1066800 w 1365374"/>
                <a:gd name="connsiteY9" fmla="*/ 3366574 h 3874574"/>
                <a:gd name="connsiteX10" fmla="*/ 1092200 w 1365374"/>
                <a:gd name="connsiteY10" fmla="*/ 3874574 h 3874574"/>
                <a:gd name="connsiteX11" fmla="*/ 749300 w 1365374"/>
                <a:gd name="connsiteY11" fmla="*/ 3868224 h 3874574"/>
                <a:gd name="connsiteX12" fmla="*/ 704850 w 1365374"/>
                <a:gd name="connsiteY12" fmla="*/ 3436424 h 3874574"/>
                <a:gd name="connsiteX13" fmla="*/ 654050 w 1365374"/>
                <a:gd name="connsiteY13" fmla="*/ 2687124 h 3874574"/>
                <a:gd name="connsiteX14" fmla="*/ 577850 w 1365374"/>
                <a:gd name="connsiteY14" fmla="*/ 2020374 h 3874574"/>
                <a:gd name="connsiteX15" fmla="*/ 558800 w 1365374"/>
                <a:gd name="connsiteY15" fmla="*/ 1633024 h 3874574"/>
                <a:gd name="connsiteX16" fmla="*/ 539750 w 1365374"/>
                <a:gd name="connsiteY16" fmla="*/ 1321874 h 3874574"/>
                <a:gd name="connsiteX17" fmla="*/ 571500 w 1365374"/>
                <a:gd name="connsiteY17" fmla="*/ 1004374 h 3874574"/>
                <a:gd name="connsiteX18" fmla="*/ 565150 w 1365374"/>
                <a:gd name="connsiteY18" fmla="*/ 858324 h 3874574"/>
                <a:gd name="connsiteX19" fmla="*/ 514350 w 1365374"/>
                <a:gd name="connsiteY19" fmla="*/ 661474 h 3874574"/>
                <a:gd name="connsiteX20" fmla="*/ 520700 w 1365374"/>
                <a:gd name="connsiteY20" fmla="*/ 940874 h 3874574"/>
                <a:gd name="connsiteX21" fmla="*/ 558800 w 1365374"/>
                <a:gd name="connsiteY21" fmla="*/ 1086924 h 3874574"/>
                <a:gd name="connsiteX22" fmla="*/ 552450 w 1365374"/>
                <a:gd name="connsiteY22" fmla="*/ 1252024 h 3874574"/>
                <a:gd name="connsiteX23" fmla="*/ 488950 w 1365374"/>
                <a:gd name="connsiteY23" fmla="*/ 1372674 h 3874574"/>
                <a:gd name="connsiteX24" fmla="*/ 488950 w 1365374"/>
                <a:gd name="connsiteY24" fmla="*/ 1671124 h 3874574"/>
                <a:gd name="connsiteX25" fmla="*/ 463550 w 1365374"/>
                <a:gd name="connsiteY25" fmla="*/ 2039424 h 3874574"/>
                <a:gd name="connsiteX26" fmla="*/ 431800 w 1365374"/>
                <a:gd name="connsiteY26" fmla="*/ 2433124 h 3874574"/>
                <a:gd name="connsiteX27" fmla="*/ 431800 w 1365374"/>
                <a:gd name="connsiteY27" fmla="*/ 2820474 h 3874574"/>
                <a:gd name="connsiteX28" fmla="*/ 431800 w 1365374"/>
                <a:gd name="connsiteY28" fmla="*/ 3290374 h 3874574"/>
                <a:gd name="connsiteX29" fmla="*/ 412750 w 1365374"/>
                <a:gd name="connsiteY29" fmla="*/ 3874574 h 3874574"/>
                <a:gd name="connsiteX30" fmla="*/ 12700 w 1365374"/>
                <a:gd name="connsiteY30" fmla="*/ 3855524 h 3874574"/>
                <a:gd name="connsiteX31" fmla="*/ 0 w 1365374"/>
                <a:gd name="connsiteY31" fmla="*/ 2991924 h 3874574"/>
                <a:gd name="connsiteX32" fmla="*/ 6350 w 1365374"/>
                <a:gd name="connsiteY32" fmla="*/ 2598224 h 3874574"/>
                <a:gd name="connsiteX33" fmla="*/ 50800 w 1365374"/>
                <a:gd name="connsiteY33" fmla="*/ 1734624 h 3874574"/>
                <a:gd name="connsiteX34" fmla="*/ 82550 w 1365374"/>
                <a:gd name="connsiteY34" fmla="*/ 1029774 h 3874574"/>
                <a:gd name="connsiteX35" fmla="*/ 100013 w 1365374"/>
                <a:gd name="connsiteY35" fmla="*/ 644012 h 3874574"/>
                <a:gd name="connsiteX36" fmla="*/ 50006 w 1365374"/>
                <a:gd name="connsiteY36" fmla="*/ 498755 h 3874574"/>
                <a:gd name="connsiteX37" fmla="*/ 1587 w 1365374"/>
                <a:gd name="connsiteY37" fmla="*/ 404299 h 3874574"/>
                <a:gd name="connsiteX38" fmla="*/ 59531 w 1365374"/>
                <a:gd name="connsiteY38" fmla="*/ 286030 h 3874574"/>
                <a:gd name="connsiteX39" fmla="*/ 190500 w 1365374"/>
                <a:gd name="connsiteY39" fmla="*/ 242374 h 3874574"/>
                <a:gd name="connsiteX40" fmla="*/ 373856 w 1365374"/>
                <a:gd name="connsiteY40" fmla="*/ 241580 h 3874574"/>
                <a:gd name="connsiteX41" fmla="*/ 495300 w 1365374"/>
                <a:gd name="connsiteY41" fmla="*/ 263012 h 3874574"/>
                <a:gd name="connsiteX42" fmla="*/ 573881 w 1365374"/>
                <a:gd name="connsiteY42" fmla="*/ 155062 h 3874574"/>
                <a:gd name="connsiteX43" fmla="*/ 638969 w 1365374"/>
                <a:gd name="connsiteY43" fmla="*/ 77274 h 3874574"/>
                <a:gd name="connsiteX44" fmla="*/ 762000 w 1365374"/>
                <a:gd name="connsiteY44" fmla="*/ 20124 h 3874574"/>
                <a:gd name="connsiteX45" fmla="*/ 1026319 w 1365374"/>
                <a:gd name="connsiteY45" fmla="*/ 5043 h 3874574"/>
                <a:gd name="connsiteX46" fmla="*/ 1300162 w 1365374"/>
                <a:gd name="connsiteY46" fmla="*/ 101086 h 3874574"/>
                <a:gd name="connsiteX0" fmla="*/ 1300162 w 1365374"/>
                <a:gd name="connsiteY0" fmla="*/ 101086 h 3874574"/>
                <a:gd name="connsiteX1" fmla="*/ 1349375 w 1365374"/>
                <a:gd name="connsiteY1" fmla="*/ 271743 h 3874574"/>
                <a:gd name="connsiteX2" fmla="*/ 1162050 w 1365374"/>
                <a:gd name="connsiteY2" fmla="*/ 515424 h 3874574"/>
                <a:gd name="connsiteX3" fmla="*/ 1066800 w 1365374"/>
                <a:gd name="connsiteY3" fmla="*/ 693224 h 3874574"/>
                <a:gd name="connsiteX4" fmla="*/ 1016000 w 1365374"/>
                <a:gd name="connsiteY4" fmla="*/ 985324 h 3874574"/>
                <a:gd name="connsiteX5" fmla="*/ 977900 w 1365374"/>
                <a:gd name="connsiteY5" fmla="*/ 1328224 h 3874574"/>
                <a:gd name="connsiteX6" fmla="*/ 965200 w 1365374"/>
                <a:gd name="connsiteY6" fmla="*/ 1906074 h 3874574"/>
                <a:gd name="connsiteX7" fmla="*/ 996950 w 1365374"/>
                <a:gd name="connsiteY7" fmla="*/ 2325174 h 3874574"/>
                <a:gd name="connsiteX8" fmla="*/ 1041400 w 1365374"/>
                <a:gd name="connsiteY8" fmla="*/ 2820474 h 3874574"/>
                <a:gd name="connsiteX9" fmla="*/ 1066800 w 1365374"/>
                <a:gd name="connsiteY9" fmla="*/ 3366574 h 3874574"/>
                <a:gd name="connsiteX10" fmla="*/ 1092200 w 1365374"/>
                <a:gd name="connsiteY10" fmla="*/ 3874574 h 3874574"/>
                <a:gd name="connsiteX11" fmla="*/ 749300 w 1365374"/>
                <a:gd name="connsiteY11" fmla="*/ 3868224 h 3874574"/>
                <a:gd name="connsiteX12" fmla="*/ 704850 w 1365374"/>
                <a:gd name="connsiteY12" fmla="*/ 3436424 h 3874574"/>
                <a:gd name="connsiteX13" fmla="*/ 654050 w 1365374"/>
                <a:gd name="connsiteY13" fmla="*/ 2687124 h 3874574"/>
                <a:gd name="connsiteX14" fmla="*/ 577850 w 1365374"/>
                <a:gd name="connsiteY14" fmla="*/ 2020374 h 3874574"/>
                <a:gd name="connsiteX15" fmla="*/ 558800 w 1365374"/>
                <a:gd name="connsiteY15" fmla="*/ 1633024 h 3874574"/>
                <a:gd name="connsiteX16" fmla="*/ 539750 w 1365374"/>
                <a:gd name="connsiteY16" fmla="*/ 1321874 h 3874574"/>
                <a:gd name="connsiteX17" fmla="*/ 571500 w 1365374"/>
                <a:gd name="connsiteY17" fmla="*/ 1004374 h 3874574"/>
                <a:gd name="connsiteX18" fmla="*/ 565150 w 1365374"/>
                <a:gd name="connsiteY18" fmla="*/ 858324 h 3874574"/>
                <a:gd name="connsiteX19" fmla="*/ 514350 w 1365374"/>
                <a:gd name="connsiteY19" fmla="*/ 661474 h 3874574"/>
                <a:gd name="connsiteX20" fmla="*/ 520700 w 1365374"/>
                <a:gd name="connsiteY20" fmla="*/ 940874 h 3874574"/>
                <a:gd name="connsiteX21" fmla="*/ 558800 w 1365374"/>
                <a:gd name="connsiteY21" fmla="*/ 1086924 h 3874574"/>
                <a:gd name="connsiteX22" fmla="*/ 552450 w 1365374"/>
                <a:gd name="connsiteY22" fmla="*/ 1252024 h 3874574"/>
                <a:gd name="connsiteX23" fmla="*/ 488950 w 1365374"/>
                <a:gd name="connsiteY23" fmla="*/ 1372674 h 3874574"/>
                <a:gd name="connsiteX24" fmla="*/ 488950 w 1365374"/>
                <a:gd name="connsiteY24" fmla="*/ 1671124 h 3874574"/>
                <a:gd name="connsiteX25" fmla="*/ 463550 w 1365374"/>
                <a:gd name="connsiteY25" fmla="*/ 2039424 h 3874574"/>
                <a:gd name="connsiteX26" fmla="*/ 431800 w 1365374"/>
                <a:gd name="connsiteY26" fmla="*/ 2433124 h 3874574"/>
                <a:gd name="connsiteX27" fmla="*/ 431800 w 1365374"/>
                <a:gd name="connsiteY27" fmla="*/ 2820474 h 3874574"/>
                <a:gd name="connsiteX28" fmla="*/ 431800 w 1365374"/>
                <a:gd name="connsiteY28" fmla="*/ 3290374 h 3874574"/>
                <a:gd name="connsiteX29" fmla="*/ 412750 w 1365374"/>
                <a:gd name="connsiteY29" fmla="*/ 3874574 h 3874574"/>
                <a:gd name="connsiteX30" fmla="*/ 12700 w 1365374"/>
                <a:gd name="connsiteY30" fmla="*/ 3855524 h 3874574"/>
                <a:gd name="connsiteX31" fmla="*/ 0 w 1365374"/>
                <a:gd name="connsiteY31" fmla="*/ 2991924 h 3874574"/>
                <a:gd name="connsiteX32" fmla="*/ 6350 w 1365374"/>
                <a:gd name="connsiteY32" fmla="*/ 2598224 h 3874574"/>
                <a:gd name="connsiteX33" fmla="*/ 50800 w 1365374"/>
                <a:gd name="connsiteY33" fmla="*/ 1734624 h 3874574"/>
                <a:gd name="connsiteX34" fmla="*/ 82550 w 1365374"/>
                <a:gd name="connsiteY34" fmla="*/ 1029774 h 3874574"/>
                <a:gd name="connsiteX35" fmla="*/ 100013 w 1365374"/>
                <a:gd name="connsiteY35" fmla="*/ 644012 h 3874574"/>
                <a:gd name="connsiteX36" fmla="*/ 50006 w 1365374"/>
                <a:gd name="connsiteY36" fmla="*/ 498755 h 3874574"/>
                <a:gd name="connsiteX37" fmla="*/ 1587 w 1365374"/>
                <a:gd name="connsiteY37" fmla="*/ 404299 h 3874574"/>
                <a:gd name="connsiteX38" fmla="*/ 59531 w 1365374"/>
                <a:gd name="connsiteY38" fmla="*/ 286030 h 3874574"/>
                <a:gd name="connsiteX39" fmla="*/ 190500 w 1365374"/>
                <a:gd name="connsiteY39" fmla="*/ 242374 h 3874574"/>
                <a:gd name="connsiteX40" fmla="*/ 373856 w 1365374"/>
                <a:gd name="connsiteY40" fmla="*/ 241580 h 3874574"/>
                <a:gd name="connsiteX41" fmla="*/ 495300 w 1365374"/>
                <a:gd name="connsiteY41" fmla="*/ 263012 h 3874574"/>
                <a:gd name="connsiteX42" fmla="*/ 573881 w 1365374"/>
                <a:gd name="connsiteY42" fmla="*/ 155062 h 3874574"/>
                <a:gd name="connsiteX43" fmla="*/ 638969 w 1365374"/>
                <a:gd name="connsiteY43" fmla="*/ 77274 h 3874574"/>
                <a:gd name="connsiteX44" fmla="*/ 762000 w 1365374"/>
                <a:gd name="connsiteY44" fmla="*/ 20124 h 3874574"/>
                <a:gd name="connsiteX45" fmla="*/ 1026319 w 1365374"/>
                <a:gd name="connsiteY45" fmla="*/ 5043 h 3874574"/>
                <a:gd name="connsiteX46" fmla="*/ 1300162 w 1365374"/>
                <a:gd name="connsiteY46" fmla="*/ 101086 h 3874574"/>
                <a:gd name="connsiteX0" fmla="*/ 1300162 w 1361188"/>
                <a:gd name="connsiteY0" fmla="*/ 101086 h 3874574"/>
                <a:gd name="connsiteX1" fmla="*/ 1349375 w 1361188"/>
                <a:gd name="connsiteY1" fmla="*/ 271743 h 3874574"/>
                <a:gd name="connsiteX2" fmla="*/ 1133475 w 1361188"/>
                <a:gd name="connsiteY2" fmla="*/ 501136 h 3874574"/>
                <a:gd name="connsiteX3" fmla="*/ 1066800 w 1361188"/>
                <a:gd name="connsiteY3" fmla="*/ 693224 h 3874574"/>
                <a:gd name="connsiteX4" fmla="*/ 1016000 w 1361188"/>
                <a:gd name="connsiteY4" fmla="*/ 985324 h 3874574"/>
                <a:gd name="connsiteX5" fmla="*/ 977900 w 1361188"/>
                <a:gd name="connsiteY5" fmla="*/ 1328224 h 3874574"/>
                <a:gd name="connsiteX6" fmla="*/ 965200 w 1361188"/>
                <a:gd name="connsiteY6" fmla="*/ 1906074 h 3874574"/>
                <a:gd name="connsiteX7" fmla="*/ 996950 w 1361188"/>
                <a:gd name="connsiteY7" fmla="*/ 2325174 h 3874574"/>
                <a:gd name="connsiteX8" fmla="*/ 1041400 w 1361188"/>
                <a:gd name="connsiteY8" fmla="*/ 2820474 h 3874574"/>
                <a:gd name="connsiteX9" fmla="*/ 1066800 w 1361188"/>
                <a:gd name="connsiteY9" fmla="*/ 3366574 h 3874574"/>
                <a:gd name="connsiteX10" fmla="*/ 1092200 w 1361188"/>
                <a:gd name="connsiteY10" fmla="*/ 3874574 h 3874574"/>
                <a:gd name="connsiteX11" fmla="*/ 749300 w 1361188"/>
                <a:gd name="connsiteY11" fmla="*/ 3868224 h 3874574"/>
                <a:gd name="connsiteX12" fmla="*/ 704850 w 1361188"/>
                <a:gd name="connsiteY12" fmla="*/ 3436424 h 3874574"/>
                <a:gd name="connsiteX13" fmla="*/ 654050 w 1361188"/>
                <a:gd name="connsiteY13" fmla="*/ 2687124 h 3874574"/>
                <a:gd name="connsiteX14" fmla="*/ 577850 w 1361188"/>
                <a:gd name="connsiteY14" fmla="*/ 2020374 h 3874574"/>
                <a:gd name="connsiteX15" fmla="*/ 558800 w 1361188"/>
                <a:gd name="connsiteY15" fmla="*/ 1633024 h 3874574"/>
                <a:gd name="connsiteX16" fmla="*/ 539750 w 1361188"/>
                <a:gd name="connsiteY16" fmla="*/ 1321874 h 3874574"/>
                <a:gd name="connsiteX17" fmla="*/ 571500 w 1361188"/>
                <a:gd name="connsiteY17" fmla="*/ 1004374 h 3874574"/>
                <a:gd name="connsiteX18" fmla="*/ 565150 w 1361188"/>
                <a:gd name="connsiteY18" fmla="*/ 858324 h 3874574"/>
                <a:gd name="connsiteX19" fmla="*/ 514350 w 1361188"/>
                <a:gd name="connsiteY19" fmla="*/ 661474 h 3874574"/>
                <a:gd name="connsiteX20" fmla="*/ 520700 w 1361188"/>
                <a:gd name="connsiteY20" fmla="*/ 940874 h 3874574"/>
                <a:gd name="connsiteX21" fmla="*/ 558800 w 1361188"/>
                <a:gd name="connsiteY21" fmla="*/ 1086924 h 3874574"/>
                <a:gd name="connsiteX22" fmla="*/ 552450 w 1361188"/>
                <a:gd name="connsiteY22" fmla="*/ 1252024 h 3874574"/>
                <a:gd name="connsiteX23" fmla="*/ 488950 w 1361188"/>
                <a:gd name="connsiteY23" fmla="*/ 1372674 h 3874574"/>
                <a:gd name="connsiteX24" fmla="*/ 488950 w 1361188"/>
                <a:gd name="connsiteY24" fmla="*/ 1671124 h 3874574"/>
                <a:gd name="connsiteX25" fmla="*/ 463550 w 1361188"/>
                <a:gd name="connsiteY25" fmla="*/ 2039424 h 3874574"/>
                <a:gd name="connsiteX26" fmla="*/ 431800 w 1361188"/>
                <a:gd name="connsiteY26" fmla="*/ 2433124 h 3874574"/>
                <a:gd name="connsiteX27" fmla="*/ 431800 w 1361188"/>
                <a:gd name="connsiteY27" fmla="*/ 2820474 h 3874574"/>
                <a:gd name="connsiteX28" fmla="*/ 431800 w 1361188"/>
                <a:gd name="connsiteY28" fmla="*/ 3290374 h 3874574"/>
                <a:gd name="connsiteX29" fmla="*/ 412750 w 1361188"/>
                <a:gd name="connsiteY29" fmla="*/ 3874574 h 3874574"/>
                <a:gd name="connsiteX30" fmla="*/ 12700 w 1361188"/>
                <a:gd name="connsiteY30" fmla="*/ 3855524 h 3874574"/>
                <a:gd name="connsiteX31" fmla="*/ 0 w 1361188"/>
                <a:gd name="connsiteY31" fmla="*/ 2991924 h 3874574"/>
                <a:gd name="connsiteX32" fmla="*/ 6350 w 1361188"/>
                <a:gd name="connsiteY32" fmla="*/ 2598224 h 3874574"/>
                <a:gd name="connsiteX33" fmla="*/ 50800 w 1361188"/>
                <a:gd name="connsiteY33" fmla="*/ 1734624 h 3874574"/>
                <a:gd name="connsiteX34" fmla="*/ 82550 w 1361188"/>
                <a:gd name="connsiteY34" fmla="*/ 1029774 h 3874574"/>
                <a:gd name="connsiteX35" fmla="*/ 100013 w 1361188"/>
                <a:gd name="connsiteY35" fmla="*/ 644012 h 3874574"/>
                <a:gd name="connsiteX36" fmla="*/ 50006 w 1361188"/>
                <a:gd name="connsiteY36" fmla="*/ 498755 h 3874574"/>
                <a:gd name="connsiteX37" fmla="*/ 1587 w 1361188"/>
                <a:gd name="connsiteY37" fmla="*/ 404299 h 3874574"/>
                <a:gd name="connsiteX38" fmla="*/ 59531 w 1361188"/>
                <a:gd name="connsiteY38" fmla="*/ 286030 h 3874574"/>
                <a:gd name="connsiteX39" fmla="*/ 190500 w 1361188"/>
                <a:gd name="connsiteY39" fmla="*/ 242374 h 3874574"/>
                <a:gd name="connsiteX40" fmla="*/ 373856 w 1361188"/>
                <a:gd name="connsiteY40" fmla="*/ 241580 h 3874574"/>
                <a:gd name="connsiteX41" fmla="*/ 495300 w 1361188"/>
                <a:gd name="connsiteY41" fmla="*/ 263012 h 3874574"/>
                <a:gd name="connsiteX42" fmla="*/ 573881 w 1361188"/>
                <a:gd name="connsiteY42" fmla="*/ 155062 h 3874574"/>
                <a:gd name="connsiteX43" fmla="*/ 638969 w 1361188"/>
                <a:gd name="connsiteY43" fmla="*/ 77274 h 3874574"/>
                <a:gd name="connsiteX44" fmla="*/ 762000 w 1361188"/>
                <a:gd name="connsiteY44" fmla="*/ 20124 h 3874574"/>
                <a:gd name="connsiteX45" fmla="*/ 1026319 w 1361188"/>
                <a:gd name="connsiteY45" fmla="*/ 5043 h 3874574"/>
                <a:gd name="connsiteX46" fmla="*/ 1300162 w 1361188"/>
                <a:gd name="connsiteY46" fmla="*/ 101086 h 3874574"/>
                <a:gd name="connsiteX0" fmla="*/ 1300162 w 1361188"/>
                <a:gd name="connsiteY0" fmla="*/ 101086 h 3874574"/>
                <a:gd name="connsiteX1" fmla="*/ 1349375 w 1361188"/>
                <a:gd name="connsiteY1" fmla="*/ 271743 h 3874574"/>
                <a:gd name="connsiteX2" fmla="*/ 1133475 w 1361188"/>
                <a:gd name="connsiteY2" fmla="*/ 501136 h 3874574"/>
                <a:gd name="connsiteX3" fmla="*/ 1066800 w 1361188"/>
                <a:gd name="connsiteY3" fmla="*/ 693224 h 3874574"/>
                <a:gd name="connsiteX4" fmla="*/ 1016000 w 1361188"/>
                <a:gd name="connsiteY4" fmla="*/ 985324 h 3874574"/>
                <a:gd name="connsiteX5" fmla="*/ 977900 w 1361188"/>
                <a:gd name="connsiteY5" fmla="*/ 1328224 h 3874574"/>
                <a:gd name="connsiteX6" fmla="*/ 965200 w 1361188"/>
                <a:gd name="connsiteY6" fmla="*/ 1906074 h 3874574"/>
                <a:gd name="connsiteX7" fmla="*/ 996950 w 1361188"/>
                <a:gd name="connsiteY7" fmla="*/ 2325174 h 3874574"/>
                <a:gd name="connsiteX8" fmla="*/ 1041400 w 1361188"/>
                <a:gd name="connsiteY8" fmla="*/ 2820474 h 3874574"/>
                <a:gd name="connsiteX9" fmla="*/ 1066800 w 1361188"/>
                <a:gd name="connsiteY9" fmla="*/ 3366574 h 3874574"/>
                <a:gd name="connsiteX10" fmla="*/ 1092200 w 1361188"/>
                <a:gd name="connsiteY10" fmla="*/ 3874574 h 3874574"/>
                <a:gd name="connsiteX11" fmla="*/ 749300 w 1361188"/>
                <a:gd name="connsiteY11" fmla="*/ 3868224 h 3874574"/>
                <a:gd name="connsiteX12" fmla="*/ 704850 w 1361188"/>
                <a:gd name="connsiteY12" fmla="*/ 3436424 h 3874574"/>
                <a:gd name="connsiteX13" fmla="*/ 654050 w 1361188"/>
                <a:gd name="connsiteY13" fmla="*/ 2687124 h 3874574"/>
                <a:gd name="connsiteX14" fmla="*/ 577850 w 1361188"/>
                <a:gd name="connsiteY14" fmla="*/ 2020374 h 3874574"/>
                <a:gd name="connsiteX15" fmla="*/ 558800 w 1361188"/>
                <a:gd name="connsiteY15" fmla="*/ 1633024 h 3874574"/>
                <a:gd name="connsiteX16" fmla="*/ 539750 w 1361188"/>
                <a:gd name="connsiteY16" fmla="*/ 1321874 h 3874574"/>
                <a:gd name="connsiteX17" fmla="*/ 571500 w 1361188"/>
                <a:gd name="connsiteY17" fmla="*/ 1004374 h 3874574"/>
                <a:gd name="connsiteX18" fmla="*/ 565150 w 1361188"/>
                <a:gd name="connsiteY18" fmla="*/ 858324 h 3874574"/>
                <a:gd name="connsiteX19" fmla="*/ 514350 w 1361188"/>
                <a:gd name="connsiteY19" fmla="*/ 661474 h 3874574"/>
                <a:gd name="connsiteX20" fmla="*/ 520700 w 1361188"/>
                <a:gd name="connsiteY20" fmla="*/ 940874 h 3874574"/>
                <a:gd name="connsiteX21" fmla="*/ 558800 w 1361188"/>
                <a:gd name="connsiteY21" fmla="*/ 1086924 h 3874574"/>
                <a:gd name="connsiteX22" fmla="*/ 552450 w 1361188"/>
                <a:gd name="connsiteY22" fmla="*/ 1252024 h 3874574"/>
                <a:gd name="connsiteX23" fmla="*/ 488950 w 1361188"/>
                <a:gd name="connsiteY23" fmla="*/ 1372674 h 3874574"/>
                <a:gd name="connsiteX24" fmla="*/ 488950 w 1361188"/>
                <a:gd name="connsiteY24" fmla="*/ 1671124 h 3874574"/>
                <a:gd name="connsiteX25" fmla="*/ 463550 w 1361188"/>
                <a:gd name="connsiteY25" fmla="*/ 2039424 h 3874574"/>
                <a:gd name="connsiteX26" fmla="*/ 431800 w 1361188"/>
                <a:gd name="connsiteY26" fmla="*/ 2433124 h 3874574"/>
                <a:gd name="connsiteX27" fmla="*/ 431800 w 1361188"/>
                <a:gd name="connsiteY27" fmla="*/ 2820474 h 3874574"/>
                <a:gd name="connsiteX28" fmla="*/ 431800 w 1361188"/>
                <a:gd name="connsiteY28" fmla="*/ 3290374 h 3874574"/>
                <a:gd name="connsiteX29" fmla="*/ 412750 w 1361188"/>
                <a:gd name="connsiteY29" fmla="*/ 3874574 h 3874574"/>
                <a:gd name="connsiteX30" fmla="*/ 12700 w 1361188"/>
                <a:gd name="connsiteY30" fmla="*/ 3855524 h 3874574"/>
                <a:gd name="connsiteX31" fmla="*/ 0 w 1361188"/>
                <a:gd name="connsiteY31" fmla="*/ 2991924 h 3874574"/>
                <a:gd name="connsiteX32" fmla="*/ 6350 w 1361188"/>
                <a:gd name="connsiteY32" fmla="*/ 2598224 h 3874574"/>
                <a:gd name="connsiteX33" fmla="*/ 50800 w 1361188"/>
                <a:gd name="connsiteY33" fmla="*/ 1734624 h 3874574"/>
                <a:gd name="connsiteX34" fmla="*/ 82550 w 1361188"/>
                <a:gd name="connsiteY34" fmla="*/ 1029774 h 3874574"/>
                <a:gd name="connsiteX35" fmla="*/ 100013 w 1361188"/>
                <a:gd name="connsiteY35" fmla="*/ 644012 h 3874574"/>
                <a:gd name="connsiteX36" fmla="*/ 50006 w 1361188"/>
                <a:gd name="connsiteY36" fmla="*/ 498755 h 3874574"/>
                <a:gd name="connsiteX37" fmla="*/ 1587 w 1361188"/>
                <a:gd name="connsiteY37" fmla="*/ 404299 h 3874574"/>
                <a:gd name="connsiteX38" fmla="*/ 59531 w 1361188"/>
                <a:gd name="connsiteY38" fmla="*/ 286030 h 3874574"/>
                <a:gd name="connsiteX39" fmla="*/ 190500 w 1361188"/>
                <a:gd name="connsiteY39" fmla="*/ 242374 h 3874574"/>
                <a:gd name="connsiteX40" fmla="*/ 373856 w 1361188"/>
                <a:gd name="connsiteY40" fmla="*/ 241580 h 3874574"/>
                <a:gd name="connsiteX41" fmla="*/ 495300 w 1361188"/>
                <a:gd name="connsiteY41" fmla="*/ 263012 h 3874574"/>
                <a:gd name="connsiteX42" fmla="*/ 573881 w 1361188"/>
                <a:gd name="connsiteY42" fmla="*/ 155062 h 3874574"/>
                <a:gd name="connsiteX43" fmla="*/ 638969 w 1361188"/>
                <a:gd name="connsiteY43" fmla="*/ 77274 h 3874574"/>
                <a:gd name="connsiteX44" fmla="*/ 762000 w 1361188"/>
                <a:gd name="connsiteY44" fmla="*/ 20124 h 3874574"/>
                <a:gd name="connsiteX45" fmla="*/ 1026319 w 1361188"/>
                <a:gd name="connsiteY45" fmla="*/ 5043 h 3874574"/>
                <a:gd name="connsiteX46" fmla="*/ 1300162 w 1361188"/>
                <a:gd name="connsiteY46" fmla="*/ 101086 h 3874574"/>
                <a:gd name="connsiteX0" fmla="*/ 1300162 w 1361188"/>
                <a:gd name="connsiteY0" fmla="*/ 101086 h 3874574"/>
                <a:gd name="connsiteX1" fmla="*/ 1349375 w 1361188"/>
                <a:gd name="connsiteY1" fmla="*/ 271743 h 3874574"/>
                <a:gd name="connsiteX2" fmla="*/ 1133475 w 1361188"/>
                <a:gd name="connsiteY2" fmla="*/ 501136 h 3874574"/>
                <a:gd name="connsiteX3" fmla="*/ 1066800 w 1361188"/>
                <a:gd name="connsiteY3" fmla="*/ 693224 h 3874574"/>
                <a:gd name="connsiteX4" fmla="*/ 1016000 w 1361188"/>
                <a:gd name="connsiteY4" fmla="*/ 985324 h 3874574"/>
                <a:gd name="connsiteX5" fmla="*/ 977900 w 1361188"/>
                <a:gd name="connsiteY5" fmla="*/ 1328224 h 3874574"/>
                <a:gd name="connsiteX6" fmla="*/ 965200 w 1361188"/>
                <a:gd name="connsiteY6" fmla="*/ 1906074 h 3874574"/>
                <a:gd name="connsiteX7" fmla="*/ 996950 w 1361188"/>
                <a:gd name="connsiteY7" fmla="*/ 2325174 h 3874574"/>
                <a:gd name="connsiteX8" fmla="*/ 1041400 w 1361188"/>
                <a:gd name="connsiteY8" fmla="*/ 2820474 h 3874574"/>
                <a:gd name="connsiteX9" fmla="*/ 1066800 w 1361188"/>
                <a:gd name="connsiteY9" fmla="*/ 3366574 h 3874574"/>
                <a:gd name="connsiteX10" fmla="*/ 1092200 w 1361188"/>
                <a:gd name="connsiteY10" fmla="*/ 3874574 h 3874574"/>
                <a:gd name="connsiteX11" fmla="*/ 749300 w 1361188"/>
                <a:gd name="connsiteY11" fmla="*/ 3868224 h 3874574"/>
                <a:gd name="connsiteX12" fmla="*/ 704850 w 1361188"/>
                <a:gd name="connsiteY12" fmla="*/ 3436424 h 3874574"/>
                <a:gd name="connsiteX13" fmla="*/ 654050 w 1361188"/>
                <a:gd name="connsiteY13" fmla="*/ 2687124 h 3874574"/>
                <a:gd name="connsiteX14" fmla="*/ 577850 w 1361188"/>
                <a:gd name="connsiteY14" fmla="*/ 2020374 h 3874574"/>
                <a:gd name="connsiteX15" fmla="*/ 558800 w 1361188"/>
                <a:gd name="connsiteY15" fmla="*/ 1633024 h 3874574"/>
                <a:gd name="connsiteX16" fmla="*/ 539750 w 1361188"/>
                <a:gd name="connsiteY16" fmla="*/ 1321874 h 3874574"/>
                <a:gd name="connsiteX17" fmla="*/ 571500 w 1361188"/>
                <a:gd name="connsiteY17" fmla="*/ 1004374 h 3874574"/>
                <a:gd name="connsiteX18" fmla="*/ 565150 w 1361188"/>
                <a:gd name="connsiteY18" fmla="*/ 858324 h 3874574"/>
                <a:gd name="connsiteX19" fmla="*/ 514350 w 1361188"/>
                <a:gd name="connsiteY19" fmla="*/ 661474 h 3874574"/>
                <a:gd name="connsiteX20" fmla="*/ 520700 w 1361188"/>
                <a:gd name="connsiteY20" fmla="*/ 940874 h 3874574"/>
                <a:gd name="connsiteX21" fmla="*/ 558800 w 1361188"/>
                <a:gd name="connsiteY21" fmla="*/ 1086924 h 3874574"/>
                <a:gd name="connsiteX22" fmla="*/ 552450 w 1361188"/>
                <a:gd name="connsiteY22" fmla="*/ 1252024 h 3874574"/>
                <a:gd name="connsiteX23" fmla="*/ 488950 w 1361188"/>
                <a:gd name="connsiteY23" fmla="*/ 1372674 h 3874574"/>
                <a:gd name="connsiteX24" fmla="*/ 488950 w 1361188"/>
                <a:gd name="connsiteY24" fmla="*/ 1671124 h 3874574"/>
                <a:gd name="connsiteX25" fmla="*/ 463550 w 1361188"/>
                <a:gd name="connsiteY25" fmla="*/ 2039424 h 3874574"/>
                <a:gd name="connsiteX26" fmla="*/ 431800 w 1361188"/>
                <a:gd name="connsiteY26" fmla="*/ 2433124 h 3874574"/>
                <a:gd name="connsiteX27" fmla="*/ 431800 w 1361188"/>
                <a:gd name="connsiteY27" fmla="*/ 2820474 h 3874574"/>
                <a:gd name="connsiteX28" fmla="*/ 431800 w 1361188"/>
                <a:gd name="connsiteY28" fmla="*/ 3290374 h 3874574"/>
                <a:gd name="connsiteX29" fmla="*/ 412750 w 1361188"/>
                <a:gd name="connsiteY29" fmla="*/ 3874574 h 3874574"/>
                <a:gd name="connsiteX30" fmla="*/ 12700 w 1361188"/>
                <a:gd name="connsiteY30" fmla="*/ 3855524 h 3874574"/>
                <a:gd name="connsiteX31" fmla="*/ 0 w 1361188"/>
                <a:gd name="connsiteY31" fmla="*/ 2991924 h 3874574"/>
                <a:gd name="connsiteX32" fmla="*/ 6350 w 1361188"/>
                <a:gd name="connsiteY32" fmla="*/ 2598224 h 3874574"/>
                <a:gd name="connsiteX33" fmla="*/ 50800 w 1361188"/>
                <a:gd name="connsiteY33" fmla="*/ 1734624 h 3874574"/>
                <a:gd name="connsiteX34" fmla="*/ 82550 w 1361188"/>
                <a:gd name="connsiteY34" fmla="*/ 1029774 h 3874574"/>
                <a:gd name="connsiteX35" fmla="*/ 100013 w 1361188"/>
                <a:gd name="connsiteY35" fmla="*/ 644012 h 3874574"/>
                <a:gd name="connsiteX36" fmla="*/ 50006 w 1361188"/>
                <a:gd name="connsiteY36" fmla="*/ 498755 h 3874574"/>
                <a:gd name="connsiteX37" fmla="*/ 1587 w 1361188"/>
                <a:gd name="connsiteY37" fmla="*/ 404299 h 3874574"/>
                <a:gd name="connsiteX38" fmla="*/ 59531 w 1361188"/>
                <a:gd name="connsiteY38" fmla="*/ 286030 h 3874574"/>
                <a:gd name="connsiteX39" fmla="*/ 190500 w 1361188"/>
                <a:gd name="connsiteY39" fmla="*/ 242374 h 3874574"/>
                <a:gd name="connsiteX40" fmla="*/ 373856 w 1361188"/>
                <a:gd name="connsiteY40" fmla="*/ 241580 h 3874574"/>
                <a:gd name="connsiteX41" fmla="*/ 495300 w 1361188"/>
                <a:gd name="connsiteY41" fmla="*/ 263012 h 3874574"/>
                <a:gd name="connsiteX42" fmla="*/ 573881 w 1361188"/>
                <a:gd name="connsiteY42" fmla="*/ 155062 h 3874574"/>
                <a:gd name="connsiteX43" fmla="*/ 638969 w 1361188"/>
                <a:gd name="connsiteY43" fmla="*/ 77274 h 3874574"/>
                <a:gd name="connsiteX44" fmla="*/ 762000 w 1361188"/>
                <a:gd name="connsiteY44" fmla="*/ 20124 h 3874574"/>
                <a:gd name="connsiteX45" fmla="*/ 1026319 w 1361188"/>
                <a:gd name="connsiteY45" fmla="*/ 5043 h 3874574"/>
                <a:gd name="connsiteX46" fmla="*/ 1300162 w 1361188"/>
                <a:gd name="connsiteY46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66800 w 1359797"/>
                <a:gd name="connsiteY3" fmla="*/ 693224 h 3874574"/>
                <a:gd name="connsiteX4" fmla="*/ 1016000 w 1359797"/>
                <a:gd name="connsiteY4" fmla="*/ 985324 h 3874574"/>
                <a:gd name="connsiteX5" fmla="*/ 977900 w 1359797"/>
                <a:gd name="connsiteY5" fmla="*/ 1328224 h 3874574"/>
                <a:gd name="connsiteX6" fmla="*/ 965200 w 1359797"/>
                <a:gd name="connsiteY6" fmla="*/ 1906074 h 3874574"/>
                <a:gd name="connsiteX7" fmla="*/ 996950 w 1359797"/>
                <a:gd name="connsiteY7" fmla="*/ 2325174 h 3874574"/>
                <a:gd name="connsiteX8" fmla="*/ 1041400 w 1359797"/>
                <a:gd name="connsiteY8" fmla="*/ 2820474 h 3874574"/>
                <a:gd name="connsiteX9" fmla="*/ 1066800 w 1359797"/>
                <a:gd name="connsiteY9" fmla="*/ 3366574 h 3874574"/>
                <a:gd name="connsiteX10" fmla="*/ 1092200 w 1359797"/>
                <a:gd name="connsiteY10" fmla="*/ 3874574 h 3874574"/>
                <a:gd name="connsiteX11" fmla="*/ 749300 w 1359797"/>
                <a:gd name="connsiteY11" fmla="*/ 3868224 h 3874574"/>
                <a:gd name="connsiteX12" fmla="*/ 704850 w 1359797"/>
                <a:gd name="connsiteY12" fmla="*/ 3436424 h 3874574"/>
                <a:gd name="connsiteX13" fmla="*/ 654050 w 1359797"/>
                <a:gd name="connsiteY13" fmla="*/ 2687124 h 3874574"/>
                <a:gd name="connsiteX14" fmla="*/ 577850 w 1359797"/>
                <a:gd name="connsiteY14" fmla="*/ 2020374 h 3874574"/>
                <a:gd name="connsiteX15" fmla="*/ 558800 w 1359797"/>
                <a:gd name="connsiteY15" fmla="*/ 1633024 h 3874574"/>
                <a:gd name="connsiteX16" fmla="*/ 539750 w 1359797"/>
                <a:gd name="connsiteY16" fmla="*/ 1321874 h 3874574"/>
                <a:gd name="connsiteX17" fmla="*/ 571500 w 1359797"/>
                <a:gd name="connsiteY17" fmla="*/ 1004374 h 3874574"/>
                <a:gd name="connsiteX18" fmla="*/ 565150 w 1359797"/>
                <a:gd name="connsiteY18" fmla="*/ 858324 h 3874574"/>
                <a:gd name="connsiteX19" fmla="*/ 514350 w 1359797"/>
                <a:gd name="connsiteY19" fmla="*/ 661474 h 3874574"/>
                <a:gd name="connsiteX20" fmla="*/ 520700 w 1359797"/>
                <a:gd name="connsiteY20" fmla="*/ 940874 h 3874574"/>
                <a:gd name="connsiteX21" fmla="*/ 558800 w 1359797"/>
                <a:gd name="connsiteY21" fmla="*/ 1086924 h 3874574"/>
                <a:gd name="connsiteX22" fmla="*/ 552450 w 1359797"/>
                <a:gd name="connsiteY22" fmla="*/ 1252024 h 3874574"/>
                <a:gd name="connsiteX23" fmla="*/ 488950 w 1359797"/>
                <a:gd name="connsiteY23" fmla="*/ 1372674 h 3874574"/>
                <a:gd name="connsiteX24" fmla="*/ 488950 w 1359797"/>
                <a:gd name="connsiteY24" fmla="*/ 1671124 h 3874574"/>
                <a:gd name="connsiteX25" fmla="*/ 463550 w 1359797"/>
                <a:gd name="connsiteY25" fmla="*/ 2039424 h 3874574"/>
                <a:gd name="connsiteX26" fmla="*/ 431800 w 1359797"/>
                <a:gd name="connsiteY26" fmla="*/ 2433124 h 3874574"/>
                <a:gd name="connsiteX27" fmla="*/ 431800 w 1359797"/>
                <a:gd name="connsiteY27" fmla="*/ 2820474 h 3874574"/>
                <a:gd name="connsiteX28" fmla="*/ 431800 w 1359797"/>
                <a:gd name="connsiteY28" fmla="*/ 3290374 h 3874574"/>
                <a:gd name="connsiteX29" fmla="*/ 412750 w 1359797"/>
                <a:gd name="connsiteY29" fmla="*/ 3874574 h 3874574"/>
                <a:gd name="connsiteX30" fmla="*/ 12700 w 1359797"/>
                <a:gd name="connsiteY30" fmla="*/ 3855524 h 3874574"/>
                <a:gd name="connsiteX31" fmla="*/ 0 w 1359797"/>
                <a:gd name="connsiteY31" fmla="*/ 2991924 h 3874574"/>
                <a:gd name="connsiteX32" fmla="*/ 6350 w 1359797"/>
                <a:gd name="connsiteY32" fmla="*/ 2598224 h 3874574"/>
                <a:gd name="connsiteX33" fmla="*/ 50800 w 1359797"/>
                <a:gd name="connsiteY33" fmla="*/ 1734624 h 3874574"/>
                <a:gd name="connsiteX34" fmla="*/ 82550 w 1359797"/>
                <a:gd name="connsiteY34" fmla="*/ 1029774 h 3874574"/>
                <a:gd name="connsiteX35" fmla="*/ 100013 w 1359797"/>
                <a:gd name="connsiteY35" fmla="*/ 644012 h 3874574"/>
                <a:gd name="connsiteX36" fmla="*/ 50006 w 1359797"/>
                <a:gd name="connsiteY36" fmla="*/ 498755 h 3874574"/>
                <a:gd name="connsiteX37" fmla="*/ 1587 w 1359797"/>
                <a:gd name="connsiteY37" fmla="*/ 404299 h 3874574"/>
                <a:gd name="connsiteX38" fmla="*/ 59531 w 1359797"/>
                <a:gd name="connsiteY38" fmla="*/ 286030 h 3874574"/>
                <a:gd name="connsiteX39" fmla="*/ 190500 w 1359797"/>
                <a:gd name="connsiteY39" fmla="*/ 242374 h 3874574"/>
                <a:gd name="connsiteX40" fmla="*/ 373856 w 1359797"/>
                <a:gd name="connsiteY40" fmla="*/ 241580 h 3874574"/>
                <a:gd name="connsiteX41" fmla="*/ 495300 w 1359797"/>
                <a:gd name="connsiteY41" fmla="*/ 263012 h 3874574"/>
                <a:gd name="connsiteX42" fmla="*/ 573881 w 1359797"/>
                <a:gd name="connsiteY42" fmla="*/ 155062 h 3874574"/>
                <a:gd name="connsiteX43" fmla="*/ 638969 w 1359797"/>
                <a:gd name="connsiteY43" fmla="*/ 77274 h 3874574"/>
                <a:gd name="connsiteX44" fmla="*/ 762000 w 1359797"/>
                <a:gd name="connsiteY44" fmla="*/ 20124 h 3874574"/>
                <a:gd name="connsiteX45" fmla="*/ 1026319 w 1359797"/>
                <a:gd name="connsiteY45" fmla="*/ 5043 h 3874574"/>
                <a:gd name="connsiteX46" fmla="*/ 1300162 w 1359797"/>
                <a:gd name="connsiteY46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16000 w 1359797"/>
                <a:gd name="connsiteY3" fmla="*/ 985324 h 3874574"/>
                <a:gd name="connsiteX4" fmla="*/ 977900 w 1359797"/>
                <a:gd name="connsiteY4" fmla="*/ 1328224 h 3874574"/>
                <a:gd name="connsiteX5" fmla="*/ 965200 w 1359797"/>
                <a:gd name="connsiteY5" fmla="*/ 1906074 h 3874574"/>
                <a:gd name="connsiteX6" fmla="*/ 996950 w 1359797"/>
                <a:gd name="connsiteY6" fmla="*/ 2325174 h 3874574"/>
                <a:gd name="connsiteX7" fmla="*/ 1041400 w 1359797"/>
                <a:gd name="connsiteY7" fmla="*/ 2820474 h 3874574"/>
                <a:gd name="connsiteX8" fmla="*/ 1066800 w 1359797"/>
                <a:gd name="connsiteY8" fmla="*/ 3366574 h 3874574"/>
                <a:gd name="connsiteX9" fmla="*/ 1092200 w 1359797"/>
                <a:gd name="connsiteY9" fmla="*/ 3874574 h 3874574"/>
                <a:gd name="connsiteX10" fmla="*/ 749300 w 1359797"/>
                <a:gd name="connsiteY10" fmla="*/ 3868224 h 3874574"/>
                <a:gd name="connsiteX11" fmla="*/ 704850 w 1359797"/>
                <a:gd name="connsiteY11" fmla="*/ 3436424 h 3874574"/>
                <a:gd name="connsiteX12" fmla="*/ 654050 w 1359797"/>
                <a:gd name="connsiteY12" fmla="*/ 2687124 h 3874574"/>
                <a:gd name="connsiteX13" fmla="*/ 577850 w 1359797"/>
                <a:gd name="connsiteY13" fmla="*/ 2020374 h 3874574"/>
                <a:gd name="connsiteX14" fmla="*/ 558800 w 1359797"/>
                <a:gd name="connsiteY14" fmla="*/ 1633024 h 3874574"/>
                <a:gd name="connsiteX15" fmla="*/ 539750 w 1359797"/>
                <a:gd name="connsiteY15" fmla="*/ 1321874 h 3874574"/>
                <a:gd name="connsiteX16" fmla="*/ 571500 w 1359797"/>
                <a:gd name="connsiteY16" fmla="*/ 1004374 h 3874574"/>
                <a:gd name="connsiteX17" fmla="*/ 565150 w 1359797"/>
                <a:gd name="connsiteY17" fmla="*/ 858324 h 3874574"/>
                <a:gd name="connsiteX18" fmla="*/ 514350 w 1359797"/>
                <a:gd name="connsiteY18" fmla="*/ 661474 h 3874574"/>
                <a:gd name="connsiteX19" fmla="*/ 520700 w 1359797"/>
                <a:gd name="connsiteY19" fmla="*/ 940874 h 3874574"/>
                <a:gd name="connsiteX20" fmla="*/ 558800 w 1359797"/>
                <a:gd name="connsiteY20" fmla="*/ 1086924 h 3874574"/>
                <a:gd name="connsiteX21" fmla="*/ 552450 w 1359797"/>
                <a:gd name="connsiteY21" fmla="*/ 1252024 h 3874574"/>
                <a:gd name="connsiteX22" fmla="*/ 488950 w 1359797"/>
                <a:gd name="connsiteY22" fmla="*/ 1372674 h 3874574"/>
                <a:gd name="connsiteX23" fmla="*/ 488950 w 1359797"/>
                <a:gd name="connsiteY23" fmla="*/ 1671124 h 3874574"/>
                <a:gd name="connsiteX24" fmla="*/ 463550 w 1359797"/>
                <a:gd name="connsiteY24" fmla="*/ 2039424 h 3874574"/>
                <a:gd name="connsiteX25" fmla="*/ 431800 w 1359797"/>
                <a:gd name="connsiteY25" fmla="*/ 2433124 h 3874574"/>
                <a:gd name="connsiteX26" fmla="*/ 431800 w 1359797"/>
                <a:gd name="connsiteY26" fmla="*/ 2820474 h 3874574"/>
                <a:gd name="connsiteX27" fmla="*/ 431800 w 1359797"/>
                <a:gd name="connsiteY27" fmla="*/ 3290374 h 3874574"/>
                <a:gd name="connsiteX28" fmla="*/ 412750 w 1359797"/>
                <a:gd name="connsiteY28" fmla="*/ 3874574 h 3874574"/>
                <a:gd name="connsiteX29" fmla="*/ 12700 w 1359797"/>
                <a:gd name="connsiteY29" fmla="*/ 3855524 h 3874574"/>
                <a:gd name="connsiteX30" fmla="*/ 0 w 1359797"/>
                <a:gd name="connsiteY30" fmla="*/ 2991924 h 3874574"/>
                <a:gd name="connsiteX31" fmla="*/ 6350 w 1359797"/>
                <a:gd name="connsiteY31" fmla="*/ 2598224 h 3874574"/>
                <a:gd name="connsiteX32" fmla="*/ 50800 w 1359797"/>
                <a:gd name="connsiteY32" fmla="*/ 1734624 h 3874574"/>
                <a:gd name="connsiteX33" fmla="*/ 82550 w 1359797"/>
                <a:gd name="connsiteY33" fmla="*/ 1029774 h 3874574"/>
                <a:gd name="connsiteX34" fmla="*/ 100013 w 1359797"/>
                <a:gd name="connsiteY34" fmla="*/ 644012 h 3874574"/>
                <a:gd name="connsiteX35" fmla="*/ 50006 w 1359797"/>
                <a:gd name="connsiteY35" fmla="*/ 498755 h 3874574"/>
                <a:gd name="connsiteX36" fmla="*/ 1587 w 1359797"/>
                <a:gd name="connsiteY36" fmla="*/ 404299 h 3874574"/>
                <a:gd name="connsiteX37" fmla="*/ 59531 w 1359797"/>
                <a:gd name="connsiteY37" fmla="*/ 286030 h 3874574"/>
                <a:gd name="connsiteX38" fmla="*/ 190500 w 1359797"/>
                <a:gd name="connsiteY38" fmla="*/ 242374 h 3874574"/>
                <a:gd name="connsiteX39" fmla="*/ 373856 w 1359797"/>
                <a:gd name="connsiteY39" fmla="*/ 241580 h 3874574"/>
                <a:gd name="connsiteX40" fmla="*/ 495300 w 1359797"/>
                <a:gd name="connsiteY40" fmla="*/ 263012 h 3874574"/>
                <a:gd name="connsiteX41" fmla="*/ 573881 w 1359797"/>
                <a:gd name="connsiteY41" fmla="*/ 155062 h 3874574"/>
                <a:gd name="connsiteX42" fmla="*/ 638969 w 1359797"/>
                <a:gd name="connsiteY42" fmla="*/ 77274 h 3874574"/>
                <a:gd name="connsiteX43" fmla="*/ 762000 w 1359797"/>
                <a:gd name="connsiteY43" fmla="*/ 20124 h 3874574"/>
                <a:gd name="connsiteX44" fmla="*/ 1026319 w 1359797"/>
                <a:gd name="connsiteY44" fmla="*/ 5043 h 3874574"/>
                <a:gd name="connsiteX45" fmla="*/ 1300162 w 1359797"/>
                <a:gd name="connsiteY45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16000 w 1359797"/>
                <a:gd name="connsiteY3" fmla="*/ 985324 h 3874574"/>
                <a:gd name="connsiteX4" fmla="*/ 977900 w 1359797"/>
                <a:gd name="connsiteY4" fmla="*/ 1328224 h 3874574"/>
                <a:gd name="connsiteX5" fmla="*/ 965200 w 1359797"/>
                <a:gd name="connsiteY5" fmla="*/ 1906074 h 3874574"/>
                <a:gd name="connsiteX6" fmla="*/ 996950 w 1359797"/>
                <a:gd name="connsiteY6" fmla="*/ 2325174 h 3874574"/>
                <a:gd name="connsiteX7" fmla="*/ 1041400 w 1359797"/>
                <a:gd name="connsiteY7" fmla="*/ 2820474 h 3874574"/>
                <a:gd name="connsiteX8" fmla="*/ 1066800 w 1359797"/>
                <a:gd name="connsiteY8" fmla="*/ 3366574 h 3874574"/>
                <a:gd name="connsiteX9" fmla="*/ 1092200 w 1359797"/>
                <a:gd name="connsiteY9" fmla="*/ 3874574 h 3874574"/>
                <a:gd name="connsiteX10" fmla="*/ 749300 w 1359797"/>
                <a:gd name="connsiteY10" fmla="*/ 3868224 h 3874574"/>
                <a:gd name="connsiteX11" fmla="*/ 704850 w 1359797"/>
                <a:gd name="connsiteY11" fmla="*/ 3436424 h 3874574"/>
                <a:gd name="connsiteX12" fmla="*/ 654050 w 1359797"/>
                <a:gd name="connsiteY12" fmla="*/ 2687124 h 3874574"/>
                <a:gd name="connsiteX13" fmla="*/ 577850 w 1359797"/>
                <a:gd name="connsiteY13" fmla="*/ 2020374 h 3874574"/>
                <a:gd name="connsiteX14" fmla="*/ 558800 w 1359797"/>
                <a:gd name="connsiteY14" fmla="*/ 1633024 h 3874574"/>
                <a:gd name="connsiteX15" fmla="*/ 539750 w 1359797"/>
                <a:gd name="connsiteY15" fmla="*/ 1321874 h 3874574"/>
                <a:gd name="connsiteX16" fmla="*/ 571500 w 1359797"/>
                <a:gd name="connsiteY16" fmla="*/ 1004374 h 3874574"/>
                <a:gd name="connsiteX17" fmla="*/ 565150 w 1359797"/>
                <a:gd name="connsiteY17" fmla="*/ 858324 h 3874574"/>
                <a:gd name="connsiteX18" fmla="*/ 514350 w 1359797"/>
                <a:gd name="connsiteY18" fmla="*/ 661474 h 3874574"/>
                <a:gd name="connsiteX19" fmla="*/ 520700 w 1359797"/>
                <a:gd name="connsiteY19" fmla="*/ 940874 h 3874574"/>
                <a:gd name="connsiteX20" fmla="*/ 558800 w 1359797"/>
                <a:gd name="connsiteY20" fmla="*/ 1086924 h 3874574"/>
                <a:gd name="connsiteX21" fmla="*/ 552450 w 1359797"/>
                <a:gd name="connsiteY21" fmla="*/ 1252024 h 3874574"/>
                <a:gd name="connsiteX22" fmla="*/ 488950 w 1359797"/>
                <a:gd name="connsiteY22" fmla="*/ 1372674 h 3874574"/>
                <a:gd name="connsiteX23" fmla="*/ 488950 w 1359797"/>
                <a:gd name="connsiteY23" fmla="*/ 1671124 h 3874574"/>
                <a:gd name="connsiteX24" fmla="*/ 463550 w 1359797"/>
                <a:gd name="connsiteY24" fmla="*/ 2039424 h 3874574"/>
                <a:gd name="connsiteX25" fmla="*/ 431800 w 1359797"/>
                <a:gd name="connsiteY25" fmla="*/ 2433124 h 3874574"/>
                <a:gd name="connsiteX26" fmla="*/ 431800 w 1359797"/>
                <a:gd name="connsiteY26" fmla="*/ 2820474 h 3874574"/>
                <a:gd name="connsiteX27" fmla="*/ 431800 w 1359797"/>
                <a:gd name="connsiteY27" fmla="*/ 3290374 h 3874574"/>
                <a:gd name="connsiteX28" fmla="*/ 412750 w 1359797"/>
                <a:gd name="connsiteY28" fmla="*/ 3874574 h 3874574"/>
                <a:gd name="connsiteX29" fmla="*/ 12700 w 1359797"/>
                <a:gd name="connsiteY29" fmla="*/ 3855524 h 3874574"/>
                <a:gd name="connsiteX30" fmla="*/ 0 w 1359797"/>
                <a:gd name="connsiteY30" fmla="*/ 2991924 h 3874574"/>
                <a:gd name="connsiteX31" fmla="*/ 6350 w 1359797"/>
                <a:gd name="connsiteY31" fmla="*/ 2598224 h 3874574"/>
                <a:gd name="connsiteX32" fmla="*/ 50800 w 1359797"/>
                <a:gd name="connsiteY32" fmla="*/ 1734624 h 3874574"/>
                <a:gd name="connsiteX33" fmla="*/ 82550 w 1359797"/>
                <a:gd name="connsiteY33" fmla="*/ 1029774 h 3874574"/>
                <a:gd name="connsiteX34" fmla="*/ 100013 w 1359797"/>
                <a:gd name="connsiteY34" fmla="*/ 644012 h 3874574"/>
                <a:gd name="connsiteX35" fmla="*/ 50006 w 1359797"/>
                <a:gd name="connsiteY35" fmla="*/ 498755 h 3874574"/>
                <a:gd name="connsiteX36" fmla="*/ 1587 w 1359797"/>
                <a:gd name="connsiteY36" fmla="*/ 404299 h 3874574"/>
                <a:gd name="connsiteX37" fmla="*/ 59531 w 1359797"/>
                <a:gd name="connsiteY37" fmla="*/ 286030 h 3874574"/>
                <a:gd name="connsiteX38" fmla="*/ 190500 w 1359797"/>
                <a:gd name="connsiteY38" fmla="*/ 242374 h 3874574"/>
                <a:gd name="connsiteX39" fmla="*/ 373856 w 1359797"/>
                <a:gd name="connsiteY39" fmla="*/ 241580 h 3874574"/>
                <a:gd name="connsiteX40" fmla="*/ 495300 w 1359797"/>
                <a:gd name="connsiteY40" fmla="*/ 263012 h 3874574"/>
                <a:gd name="connsiteX41" fmla="*/ 573881 w 1359797"/>
                <a:gd name="connsiteY41" fmla="*/ 155062 h 3874574"/>
                <a:gd name="connsiteX42" fmla="*/ 638969 w 1359797"/>
                <a:gd name="connsiteY42" fmla="*/ 77274 h 3874574"/>
                <a:gd name="connsiteX43" fmla="*/ 762000 w 1359797"/>
                <a:gd name="connsiteY43" fmla="*/ 20124 h 3874574"/>
                <a:gd name="connsiteX44" fmla="*/ 1026319 w 1359797"/>
                <a:gd name="connsiteY44" fmla="*/ 5043 h 3874574"/>
                <a:gd name="connsiteX45" fmla="*/ 1300162 w 1359797"/>
                <a:gd name="connsiteY45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16000 w 1359797"/>
                <a:gd name="connsiteY3" fmla="*/ 985324 h 3874574"/>
                <a:gd name="connsiteX4" fmla="*/ 977900 w 1359797"/>
                <a:gd name="connsiteY4" fmla="*/ 1328224 h 3874574"/>
                <a:gd name="connsiteX5" fmla="*/ 965200 w 1359797"/>
                <a:gd name="connsiteY5" fmla="*/ 1906074 h 3874574"/>
                <a:gd name="connsiteX6" fmla="*/ 996950 w 1359797"/>
                <a:gd name="connsiteY6" fmla="*/ 2325174 h 3874574"/>
                <a:gd name="connsiteX7" fmla="*/ 1041400 w 1359797"/>
                <a:gd name="connsiteY7" fmla="*/ 2820474 h 3874574"/>
                <a:gd name="connsiteX8" fmla="*/ 1066800 w 1359797"/>
                <a:gd name="connsiteY8" fmla="*/ 3366574 h 3874574"/>
                <a:gd name="connsiteX9" fmla="*/ 1092200 w 1359797"/>
                <a:gd name="connsiteY9" fmla="*/ 3874574 h 3874574"/>
                <a:gd name="connsiteX10" fmla="*/ 749300 w 1359797"/>
                <a:gd name="connsiteY10" fmla="*/ 3868224 h 3874574"/>
                <a:gd name="connsiteX11" fmla="*/ 704850 w 1359797"/>
                <a:gd name="connsiteY11" fmla="*/ 3436424 h 3874574"/>
                <a:gd name="connsiteX12" fmla="*/ 654050 w 1359797"/>
                <a:gd name="connsiteY12" fmla="*/ 2687124 h 3874574"/>
                <a:gd name="connsiteX13" fmla="*/ 577850 w 1359797"/>
                <a:gd name="connsiteY13" fmla="*/ 2020374 h 3874574"/>
                <a:gd name="connsiteX14" fmla="*/ 558800 w 1359797"/>
                <a:gd name="connsiteY14" fmla="*/ 1633024 h 3874574"/>
                <a:gd name="connsiteX15" fmla="*/ 539750 w 1359797"/>
                <a:gd name="connsiteY15" fmla="*/ 1321874 h 3874574"/>
                <a:gd name="connsiteX16" fmla="*/ 565150 w 1359797"/>
                <a:gd name="connsiteY16" fmla="*/ 858324 h 3874574"/>
                <a:gd name="connsiteX17" fmla="*/ 514350 w 1359797"/>
                <a:gd name="connsiteY17" fmla="*/ 661474 h 3874574"/>
                <a:gd name="connsiteX18" fmla="*/ 520700 w 1359797"/>
                <a:gd name="connsiteY18" fmla="*/ 940874 h 3874574"/>
                <a:gd name="connsiteX19" fmla="*/ 558800 w 1359797"/>
                <a:gd name="connsiteY19" fmla="*/ 1086924 h 3874574"/>
                <a:gd name="connsiteX20" fmla="*/ 552450 w 1359797"/>
                <a:gd name="connsiteY20" fmla="*/ 1252024 h 3874574"/>
                <a:gd name="connsiteX21" fmla="*/ 488950 w 1359797"/>
                <a:gd name="connsiteY21" fmla="*/ 1372674 h 3874574"/>
                <a:gd name="connsiteX22" fmla="*/ 488950 w 1359797"/>
                <a:gd name="connsiteY22" fmla="*/ 1671124 h 3874574"/>
                <a:gd name="connsiteX23" fmla="*/ 463550 w 1359797"/>
                <a:gd name="connsiteY23" fmla="*/ 2039424 h 3874574"/>
                <a:gd name="connsiteX24" fmla="*/ 431800 w 1359797"/>
                <a:gd name="connsiteY24" fmla="*/ 2433124 h 3874574"/>
                <a:gd name="connsiteX25" fmla="*/ 431800 w 1359797"/>
                <a:gd name="connsiteY25" fmla="*/ 2820474 h 3874574"/>
                <a:gd name="connsiteX26" fmla="*/ 431800 w 1359797"/>
                <a:gd name="connsiteY26" fmla="*/ 3290374 h 3874574"/>
                <a:gd name="connsiteX27" fmla="*/ 412750 w 1359797"/>
                <a:gd name="connsiteY27" fmla="*/ 3874574 h 3874574"/>
                <a:gd name="connsiteX28" fmla="*/ 12700 w 1359797"/>
                <a:gd name="connsiteY28" fmla="*/ 3855524 h 3874574"/>
                <a:gd name="connsiteX29" fmla="*/ 0 w 1359797"/>
                <a:gd name="connsiteY29" fmla="*/ 2991924 h 3874574"/>
                <a:gd name="connsiteX30" fmla="*/ 6350 w 1359797"/>
                <a:gd name="connsiteY30" fmla="*/ 2598224 h 3874574"/>
                <a:gd name="connsiteX31" fmla="*/ 50800 w 1359797"/>
                <a:gd name="connsiteY31" fmla="*/ 1734624 h 3874574"/>
                <a:gd name="connsiteX32" fmla="*/ 82550 w 1359797"/>
                <a:gd name="connsiteY32" fmla="*/ 1029774 h 3874574"/>
                <a:gd name="connsiteX33" fmla="*/ 100013 w 1359797"/>
                <a:gd name="connsiteY33" fmla="*/ 644012 h 3874574"/>
                <a:gd name="connsiteX34" fmla="*/ 50006 w 1359797"/>
                <a:gd name="connsiteY34" fmla="*/ 498755 h 3874574"/>
                <a:gd name="connsiteX35" fmla="*/ 1587 w 1359797"/>
                <a:gd name="connsiteY35" fmla="*/ 404299 h 3874574"/>
                <a:gd name="connsiteX36" fmla="*/ 59531 w 1359797"/>
                <a:gd name="connsiteY36" fmla="*/ 286030 h 3874574"/>
                <a:gd name="connsiteX37" fmla="*/ 190500 w 1359797"/>
                <a:gd name="connsiteY37" fmla="*/ 242374 h 3874574"/>
                <a:gd name="connsiteX38" fmla="*/ 373856 w 1359797"/>
                <a:gd name="connsiteY38" fmla="*/ 241580 h 3874574"/>
                <a:gd name="connsiteX39" fmla="*/ 495300 w 1359797"/>
                <a:gd name="connsiteY39" fmla="*/ 263012 h 3874574"/>
                <a:gd name="connsiteX40" fmla="*/ 573881 w 1359797"/>
                <a:gd name="connsiteY40" fmla="*/ 155062 h 3874574"/>
                <a:gd name="connsiteX41" fmla="*/ 638969 w 1359797"/>
                <a:gd name="connsiteY41" fmla="*/ 77274 h 3874574"/>
                <a:gd name="connsiteX42" fmla="*/ 762000 w 1359797"/>
                <a:gd name="connsiteY42" fmla="*/ 20124 h 3874574"/>
                <a:gd name="connsiteX43" fmla="*/ 1026319 w 1359797"/>
                <a:gd name="connsiteY43" fmla="*/ 5043 h 3874574"/>
                <a:gd name="connsiteX44" fmla="*/ 1300162 w 1359797"/>
                <a:gd name="connsiteY44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16000 w 1359797"/>
                <a:gd name="connsiteY3" fmla="*/ 985324 h 3874574"/>
                <a:gd name="connsiteX4" fmla="*/ 977900 w 1359797"/>
                <a:gd name="connsiteY4" fmla="*/ 1328224 h 3874574"/>
                <a:gd name="connsiteX5" fmla="*/ 965200 w 1359797"/>
                <a:gd name="connsiteY5" fmla="*/ 1906074 h 3874574"/>
                <a:gd name="connsiteX6" fmla="*/ 996950 w 1359797"/>
                <a:gd name="connsiteY6" fmla="*/ 2325174 h 3874574"/>
                <a:gd name="connsiteX7" fmla="*/ 1041400 w 1359797"/>
                <a:gd name="connsiteY7" fmla="*/ 2820474 h 3874574"/>
                <a:gd name="connsiteX8" fmla="*/ 1066800 w 1359797"/>
                <a:gd name="connsiteY8" fmla="*/ 3366574 h 3874574"/>
                <a:gd name="connsiteX9" fmla="*/ 1092200 w 1359797"/>
                <a:gd name="connsiteY9" fmla="*/ 3874574 h 3874574"/>
                <a:gd name="connsiteX10" fmla="*/ 749300 w 1359797"/>
                <a:gd name="connsiteY10" fmla="*/ 3868224 h 3874574"/>
                <a:gd name="connsiteX11" fmla="*/ 704850 w 1359797"/>
                <a:gd name="connsiteY11" fmla="*/ 3436424 h 3874574"/>
                <a:gd name="connsiteX12" fmla="*/ 654050 w 1359797"/>
                <a:gd name="connsiteY12" fmla="*/ 2687124 h 3874574"/>
                <a:gd name="connsiteX13" fmla="*/ 577850 w 1359797"/>
                <a:gd name="connsiteY13" fmla="*/ 2020374 h 3874574"/>
                <a:gd name="connsiteX14" fmla="*/ 558800 w 1359797"/>
                <a:gd name="connsiteY14" fmla="*/ 1633024 h 3874574"/>
                <a:gd name="connsiteX15" fmla="*/ 565150 w 1359797"/>
                <a:gd name="connsiteY15" fmla="*/ 858324 h 3874574"/>
                <a:gd name="connsiteX16" fmla="*/ 514350 w 1359797"/>
                <a:gd name="connsiteY16" fmla="*/ 661474 h 3874574"/>
                <a:gd name="connsiteX17" fmla="*/ 520700 w 1359797"/>
                <a:gd name="connsiteY17" fmla="*/ 940874 h 3874574"/>
                <a:gd name="connsiteX18" fmla="*/ 558800 w 1359797"/>
                <a:gd name="connsiteY18" fmla="*/ 1086924 h 3874574"/>
                <a:gd name="connsiteX19" fmla="*/ 552450 w 1359797"/>
                <a:gd name="connsiteY19" fmla="*/ 1252024 h 3874574"/>
                <a:gd name="connsiteX20" fmla="*/ 488950 w 1359797"/>
                <a:gd name="connsiteY20" fmla="*/ 1372674 h 3874574"/>
                <a:gd name="connsiteX21" fmla="*/ 488950 w 1359797"/>
                <a:gd name="connsiteY21" fmla="*/ 1671124 h 3874574"/>
                <a:gd name="connsiteX22" fmla="*/ 463550 w 1359797"/>
                <a:gd name="connsiteY22" fmla="*/ 2039424 h 3874574"/>
                <a:gd name="connsiteX23" fmla="*/ 431800 w 1359797"/>
                <a:gd name="connsiteY23" fmla="*/ 2433124 h 3874574"/>
                <a:gd name="connsiteX24" fmla="*/ 431800 w 1359797"/>
                <a:gd name="connsiteY24" fmla="*/ 2820474 h 3874574"/>
                <a:gd name="connsiteX25" fmla="*/ 431800 w 1359797"/>
                <a:gd name="connsiteY25" fmla="*/ 3290374 h 3874574"/>
                <a:gd name="connsiteX26" fmla="*/ 412750 w 1359797"/>
                <a:gd name="connsiteY26" fmla="*/ 3874574 h 3874574"/>
                <a:gd name="connsiteX27" fmla="*/ 12700 w 1359797"/>
                <a:gd name="connsiteY27" fmla="*/ 3855524 h 3874574"/>
                <a:gd name="connsiteX28" fmla="*/ 0 w 1359797"/>
                <a:gd name="connsiteY28" fmla="*/ 2991924 h 3874574"/>
                <a:gd name="connsiteX29" fmla="*/ 6350 w 1359797"/>
                <a:gd name="connsiteY29" fmla="*/ 2598224 h 3874574"/>
                <a:gd name="connsiteX30" fmla="*/ 50800 w 1359797"/>
                <a:gd name="connsiteY30" fmla="*/ 1734624 h 3874574"/>
                <a:gd name="connsiteX31" fmla="*/ 82550 w 1359797"/>
                <a:gd name="connsiteY31" fmla="*/ 1029774 h 3874574"/>
                <a:gd name="connsiteX32" fmla="*/ 100013 w 1359797"/>
                <a:gd name="connsiteY32" fmla="*/ 644012 h 3874574"/>
                <a:gd name="connsiteX33" fmla="*/ 50006 w 1359797"/>
                <a:gd name="connsiteY33" fmla="*/ 498755 h 3874574"/>
                <a:gd name="connsiteX34" fmla="*/ 1587 w 1359797"/>
                <a:gd name="connsiteY34" fmla="*/ 404299 h 3874574"/>
                <a:gd name="connsiteX35" fmla="*/ 59531 w 1359797"/>
                <a:gd name="connsiteY35" fmla="*/ 286030 h 3874574"/>
                <a:gd name="connsiteX36" fmla="*/ 190500 w 1359797"/>
                <a:gd name="connsiteY36" fmla="*/ 242374 h 3874574"/>
                <a:gd name="connsiteX37" fmla="*/ 373856 w 1359797"/>
                <a:gd name="connsiteY37" fmla="*/ 241580 h 3874574"/>
                <a:gd name="connsiteX38" fmla="*/ 495300 w 1359797"/>
                <a:gd name="connsiteY38" fmla="*/ 263012 h 3874574"/>
                <a:gd name="connsiteX39" fmla="*/ 573881 w 1359797"/>
                <a:gd name="connsiteY39" fmla="*/ 155062 h 3874574"/>
                <a:gd name="connsiteX40" fmla="*/ 638969 w 1359797"/>
                <a:gd name="connsiteY40" fmla="*/ 77274 h 3874574"/>
                <a:gd name="connsiteX41" fmla="*/ 762000 w 1359797"/>
                <a:gd name="connsiteY41" fmla="*/ 20124 h 3874574"/>
                <a:gd name="connsiteX42" fmla="*/ 1026319 w 1359797"/>
                <a:gd name="connsiteY42" fmla="*/ 5043 h 3874574"/>
                <a:gd name="connsiteX43" fmla="*/ 1300162 w 1359797"/>
                <a:gd name="connsiteY43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16000 w 1359797"/>
                <a:gd name="connsiteY3" fmla="*/ 985324 h 3874574"/>
                <a:gd name="connsiteX4" fmla="*/ 977900 w 1359797"/>
                <a:gd name="connsiteY4" fmla="*/ 1328224 h 3874574"/>
                <a:gd name="connsiteX5" fmla="*/ 965200 w 1359797"/>
                <a:gd name="connsiteY5" fmla="*/ 1906074 h 3874574"/>
                <a:gd name="connsiteX6" fmla="*/ 996950 w 1359797"/>
                <a:gd name="connsiteY6" fmla="*/ 2325174 h 3874574"/>
                <a:gd name="connsiteX7" fmla="*/ 1041400 w 1359797"/>
                <a:gd name="connsiteY7" fmla="*/ 2820474 h 3874574"/>
                <a:gd name="connsiteX8" fmla="*/ 1066800 w 1359797"/>
                <a:gd name="connsiteY8" fmla="*/ 3366574 h 3874574"/>
                <a:gd name="connsiteX9" fmla="*/ 1092200 w 1359797"/>
                <a:gd name="connsiteY9" fmla="*/ 3874574 h 3874574"/>
                <a:gd name="connsiteX10" fmla="*/ 749300 w 1359797"/>
                <a:gd name="connsiteY10" fmla="*/ 3868224 h 3874574"/>
                <a:gd name="connsiteX11" fmla="*/ 704850 w 1359797"/>
                <a:gd name="connsiteY11" fmla="*/ 3436424 h 3874574"/>
                <a:gd name="connsiteX12" fmla="*/ 654050 w 1359797"/>
                <a:gd name="connsiteY12" fmla="*/ 2687124 h 3874574"/>
                <a:gd name="connsiteX13" fmla="*/ 577850 w 1359797"/>
                <a:gd name="connsiteY13" fmla="*/ 2020374 h 3874574"/>
                <a:gd name="connsiteX14" fmla="*/ 558800 w 1359797"/>
                <a:gd name="connsiteY14" fmla="*/ 1633024 h 3874574"/>
                <a:gd name="connsiteX15" fmla="*/ 565150 w 1359797"/>
                <a:gd name="connsiteY15" fmla="*/ 858324 h 3874574"/>
                <a:gd name="connsiteX16" fmla="*/ 514350 w 1359797"/>
                <a:gd name="connsiteY16" fmla="*/ 661474 h 3874574"/>
                <a:gd name="connsiteX17" fmla="*/ 520700 w 1359797"/>
                <a:gd name="connsiteY17" fmla="*/ 940874 h 3874574"/>
                <a:gd name="connsiteX18" fmla="*/ 558800 w 1359797"/>
                <a:gd name="connsiteY18" fmla="*/ 1086924 h 3874574"/>
                <a:gd name="connsiteX19" fmla="*/ 552450 w 1359797"/>
                <a:gd name="connsiteY19" fmla="*/ 1252024 h 3874574"/>
                <a:gd name="connsiteX20" fmla="*/ 488950 w 1359797"/>
                <a:gd name="connsiteY20" fmla="*/ 1372674 h 3874574"/>
                <a:gd name="connsiteX21" fmla="*/ 488950 w 1359797"/>
                <a:gd name="connsiteY21" fmla="*/ 1671124 h 3874574"/>
                <a:gd name="connsiteX22" fmla="*/ 463550 w 1359797"/>
                <a:gd name="connsiteY22" fmla="*/ 2039424 h 3874574"/>
                <a:gd name="connsiteX23" fmla="*/ 431800 w 1359797"/>
                <a:gd name="connsiteY23" fmla="*/ 2433124 h 3874574"/>
                <a:gd name="connsiteX24" fmla="*/ 431800 w 1359797"/>
                <a:gd name="connsiteY24" fmla="*/ 2820474 h 3874574"/>
                <a:gd name="connsiteX25" fmla="*/ 431800 w 1359797"/>
                <a:gd name="connsiteY25" fmla="*/ 3290374 h 3874574"/>
                <a:gd name="connsiteX26" fmla="*/ 412750 w 1359797"/>
                <a:gd name="connsiteY26" fmla="*/ 3874574 h 3874574"/>
                <a:gd name="connsiteX27" fmla="*/ 12700 w 1359797"/>
                <a:gd name="connsiteY27" fmla="*/ 3855524 h 3874574"/>
                <a:gd name="connsiteX28" fmla="*/ 0 w 1359797"/>
                <a:gd name="connsiteY28" fmla="*/ 2991924 h 3874574"/>
                <a:gd name="connsiteX29" fmla="*/ 6350 w 1359797"/>
                <a:gd name="connsiteY29" fmla="*/ 2598224 h 3874574"/>
                <a:gd name="connsiteX30" fmla="*/ 50800 w 1359797"/>
                <a:gd name="connsiteY30" fmla="*/ 1734624 h 3874574"/>
                <a:gd name="connsiteX31" fmla="*/ 82550 w 1359797"/>
                <a:gd name="connsiteY31" fmla="*/ 1029774 h 3874574"/>
                <a:gd name="connsiteX32" fmla="*/ 100013 w 1359797"/>
                <a:gd name="connsiteY32" fmla="*/ 644012 h 3874574"/>
                <a:gd name="connsiteX33" fmla="*/ 50006 w 1359797"/>
                <a:gd name="connsiteY33" fmla="*/ 498755 h 3874574"/>
                <a:gd name="connsiteX34" fmla="*/ 1587 w 1359797"/>
                <a:gd name="connsiteY34" fmla="*/ 404299 h 3874574"/>
                <a:gd name="connsiteX35" fmla="*/ 59531 w 1359797"/>
                <a:gd name="connsiteY35" fmla="*/ 286030 h 3874574"/>
                <a:gd name="connsiteX36" fmla="*/ 190500 w 1359797"/>
                <a:gd name="connsiteY36" fmla="*/ 242374 h 3874574"/>
                <a:gd name="connsiteX37" fmla="*/ 373856 w 1359797"/>
                <a:gd name="connsiteY37" fmla="*/ 241580 h 3874574"/>
                <a:gd name="connsiteX38" fmla="*/ 495300 w 1359797"/>
                <a:gd name="connsiteY38" fmla="*/ 263012 h 3874574"/>
                <a:gd name="connsiteX39" fmla="*/ 573881 w 1359797"/>
                <a:gd name="connsiteY39" fmla="*/ 155062 h 3874574"/>
                <a:gd name="connsiteX40" fmla="*/ 638969 w 1359797"/>
                <a:gd name="connsiteY40" fmla="*/ 77274 h 3874574"/>
                <a:gd name="connsiteX41" fmla="*/ 762000 w 1359797"/>
                <a:gd name="connsiteY41" fmla="*/ 20124 h 3874574"/>
                <a:gd name="connsiteX42" fmla="*/ 1026319 w 1359797"/>
                <a:gd name="connsiteY42" fmla="*/ 5043 h 3874574"/>
                <a:gd name="connsiteX43" fmla="*/ 1300162 w 1359797"/>
                <a:gd name="connsiteY43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16000 w 1359797"/>
                <a:gd name="connsiteY3" fmla="*/ 985324 h 3874574"/>
                <a:gd name="connsiteX4" fmla="*/ 977900 w 1359797"/>
                <a:gd name="connsiteY4" fmla="*/ 1328224 h 3874574"/>
                <a:gd name="connsiteX5" fmla="*/ 965200 w 1359797"/>
                <a:gd name="connsiteY5" fmla="*/ 1906074 h 3874574"/>
                <a:gd name="connsiteX6" fmla="*/ 996950 w 1359797"/>
                <a:gd name="connsiteY6" fmla="*/ 2325174 h 3874574"/>
                <a:gd name="connsiteX7" fmla="*/ 1041400 w 1359797"/>
                <a:gd name="connsiteY7" fmla="*/ 2820474 h 3874574"/>
                <a:gd name="connsiteX8" fmla="*/ 1066800 w 1359797"/>
                <a:gd name="connsiteY8" fmla="*/ 3366574 h 3874574"/>
                <a:gd name="connsiteX9" fmla="*/ 1092200 w 1359797"/>
                <a:gd name="connsiteY9" fmla="*/ 3874574 h 3874574"/>
                <a:gd name="connsiteX10" fmla="*/ 749300 w 1359797"/>
                <a:gd name="connsiteY10" fmla="*/ 3868224 h 3874574"/>
                <a:gd name="connsiteX11" fmla="*/ 704850 w 1359797"/>
                <a:gd name="connsiteY11" fmla="*/ 3436424 h 3874574"/>
                <a:gd name="connsiteX12" fmla="*/ 654050 w 1359797"/>
                <a:gd name="connsiteY12" fmla="*/ 2687124 h 3874574"/>
                <a:gd name="connsiteX13" fmla="*/ 577850 w 1359797"/>
                <a:gd name="connsiteY13" fmla="*/ 2020374 h 3874574"/>
                <a:gd name="connsiteX14" fmla="*/ 558800 w 1359797"/>
                <a:gd name="connsiteY14" fmla="*/ 1633024 h 3874574"/>
                <a:gd name="connsiteX15" fmla="*/ 565150 w 1359797"/>
                <a:gd name="connsiteY15" fmla="*/ 858324 h 3874574"/>
                <a:gd name="connsiteX16" fmla="*/ 514350 w 1359797"/>
                <a:gd name="connsiteY16" fmla="*/ 661474 h 3874574"/>
                <a:gd name="connsiteX17" fmla="*/ 520700 w 1359797"/>
                <a:gd name="connsiteY17" fmla="*/ 940874 h 3874574"/>
                <a:gd name="connsiteX18" fmla="*/ 558800 w 1359797"/>
                <a:gd name="connsiteY18" fmla="*/ 1086924 h 3874574"/>
                <a:gd name="connsiteX19" fmla="*/ 552450 w 1359797"/>
                <a:gd name="connsiteY19" fmla="*/ 1252024 h 3874574"/>
                <a:gd name="connsiteX20" fmla="*/ 488950 w 1359797"/>
                <a:gd name="connsiteY20" fmla="*/ 1372674 h 3874574"/>
                <a:gd name="connsiteX21" fmla="*/ 488950 w 1359797"/>
                <a:gd name="connsiteY21" fmla="*/ 1671124 h 3874574"/>
                <a:gd name="connsiteX22" fmla="*/ 463550 w 1359797"/>
                <a:gd name="connsiteY22" fmla="*/ 2039424 h 3874574"/>
                <a:gd name="connsiteX23" fmla="*/ 431800 w 1359797"/>
                <a:gd name="connsiteY23" fmla="*/ 2433124 h 3874574"/>
                <a:gd name="connsiteX24" fmla="*/ 431800 w 1359797"/>
                <a:gd name="connsiteY24" fmla="*/ 2820474 h 3874574"/>
                <a:gd name="connsiteX25" fmla="*/ 431800 w 1359797"/>
                <a:gd name="connsiteY25" fmla="*/ 3290374 h 3874574"/>
                <a:gd name="connsiteX26" fmla="*/ 412750 w 1359797"/>
                <a:gd name="connsiteY26" fmla="*/ 3874574 h 3874574"/>
                <a:gd name="connsiteX27" fmla="*/ 12700 w 1359797"/>
                <a:gd name="connsiteY27" fmla="*/ 3855524 h 3874574"/>
                <a:gd name="connsiteX28" fmla="*/ 0 w 1359797"/>
                <a:gd name="connsiteY28" fmla="*/ 2991924 h 3874574"/>
                <a:gd name="connsiteX29" fmla="*/ 6350 w 1359797"/>
                <a:gd name="connsiteY29" fmla="*/ 2598224 h 3874574"/>
                <a:gd name="connsiteX30" fmla="*/ 50800 w 1359797"/>
                <a:gd name="connsiteY30" fmla="*/ 1734624 h 3874574"/>
                <a:gd name="connsiteX31" fmla="*/ 82550 w 1359797"/>
                <a:gd name="connsiteY31" fmla="*/ 1029774 h 3874574"/>
                <a:gd name="connsiteX32" fmla="*/ 100013 w 1359797"/>
                <a:gd name="connsiteY32" fmla="*/ 644012 h 3874574"/>
                <a:gd name="connsiteX33" fmla="*/ 50006 w 1359797"/>
                <a:gd name="connsiteY33" fmla="*/ 498755 h 3874574"/>
                <a:gd name="connsiteX34" fmla="*/ 1587 w 1359797"/>
                <a:gd name="connsiteY34" fmla="*/ 404299 h 3874574"/>
                <a:gd name="connsiteX35" fmla="*/ 59531 w 1359797"/>
                <a:gd name="connsiteY35" fmla="*/ 286030 h 3874574"/>
                <a:gd name="connsiteX36" fmla="*/ 190500 w 1359797"/>
                <a:gd name="connsiteY36" fmla="*/ 242374 h 3874574"/>
                <a:gd name="connsiteX37" fmla="*/ 373856 w 1359797"/>
                <a:gd name="connsiteY37" fmla="*/ 241580 h 3874574"/>
                <a:gd name="connsiteX38" fmla="*/ 495300 w 1359797"/>
                <a:gd name="connsiteY38" fmla="*/ 263012 h 3874574"/>
                <a:gd name="connsiteX39" fmla="*/ 573881 w 1359797"/>
                <a:gd name="connsiteY39" fmla="*/ 155062 h 3874574"/>
                <a:gd name="connsiteX40" fmla="*/ 638969 w 1359797"/>
                <a:gd name="connsiteY40" fmla="*/ 77274 h 3874574"/>
                <a:gd name="connsiteX41" fmla="*/ 762000 w 1359797"/>
                <a:gd name="connsiteY41" fmla="*/ 20124 h 3874574"/>
                <a:gd name="connsiteX42" fmla="*/ 1026319 w 1359797"/>
                <a:gd name="connsiteY42" fmla="*/ 5043 h 3874574"/>
                <a:gd name="connsiteX43" fmla="*/ 1300162 w 1359797"/>
                <a:gd name="connsiteY43" fmla="*/ 101086 h 3874574"/>
                <a:gd name="connsiteX0" fmla="*/ 1300162 w 1359797"/>
                <a:gd name="connsiteY0" fmla="*/ 101086 h 3874574"/>
                <a:gd name="connsiteX1" fmla="*/ 1349375 w 1359797"/>
                <a:gd name="connsiteY1" fmla="*/ 271743 h 3874574"/>
                <a:gd name="connsiteX2" fmla="*/ 1152525 w 1359797"/>
                <a:gd name="connsiteY2" fmla="*/ 508280 h 3874574"/>
                <a:gd name="connsiteX3" fmla="*/ 1016000 w 1359797"/>
                <a:gd name="connsiteY3" fmla="*/ 985324 h 3874574"/>
                <a:gd name="connsiteX4" fmla="*/ 977900 w 1359797"/>
                <a:gd name="connsiteY4" fmla="*/ 1328224 h 3874574"/>
                <a:gd name="connsiteX5" fmla="*/ 965200 w 1359797"/>
                <a:gd name="connsiteY5" fmla="*/ 1906074 h 3874574"/>
                <a:gd name="connsiteX6" fmla="*/ 996950 w 1359797"/>
                <a:gd name="connsiteY6" fmla="*/ 2325174 h 3874574"/>
                <a:gd name="connsiteX7" fmla="*/ 1041400 w 1359797"/>
                <a:gd name="connsiteY7" fmla="*/ 2820474 h 3874574"/>
                <a:gd name="connsiteX8" fmla="*/ 1066800 w 1359797"/>
                <a:gd name="connsiteY8" fmla="*/ 3366574 h 3874574"/>
                <a:gd name="connsiteX9" fmla="*/ 1092200 w 1359797"/>
                <a:gd name="connsiteY9" fmla="*/ 3874574 h 3874574"/>
                <a:gd name="connsiteX10" fmla="*/ 749300 w 1359797"/>
                <a:gd name="connsiteY10" fmla="*/ 3868224 h 3874574"/>
                <a:gd name="connsiteX11" fmla="*/ 704850 w 1359797"/>
                <a:gd name="connsiteY11" fmla="*/ 3436424 h 3874574"/>
                <a:gd name="connsiteX12" fmla="*/ 654050 w 1359797"/>
                <a:gd name="connsiteY12" fmla="*/ 2687124 h 3874574"/>
                <a:gd name="connsiteX13" fmla="*/ 577850 w 1359797"/>
                <a:gd name="connsiteY13" fmla="*/ 2020374 h 3874574"/>
                <a:gd name="connsiteX14" fmla="*/ 558800 w 1359797"/>
                <a:gd name="connsiteY14" fmla="*/ 1633024 h 3874574"/>
                <a:gd name="connsiteX15" fmla="*/ 565150 w 1359797"/>
                <a:gd name="connsiteY15" fmla="*/ 858324 h 3874574"/>
                <a:gd name="connsiteX16" fmla="*/ 514350 w 1359797"/>
                <a:gd name="connsiteY16" fmla="*/ 661474 h 3874574"/>
                <a:gd name="connsiteX17" fmla="*/ 520700 w 1359797"/>
                <a:gd name="connsiteY17" fmla="*/ 940874 h 3874574"/>
                <a:gd name="connsiteX18" fmla="*/ 558800 w 1359797"/>
                <a:gd name="connsiteY18" fmla="*/ 1086924 h 3874574"/>
                <a:gd name="connsiteX19" fmla="*/ 552450 w 1359797"/>
                <a:gd name="connsiteY19" fmla="*/ 1252024 h 3874574"/>
                <a:gd name="connsiteX20" fmla="*/ 488950 w 1359797"/>
                <a:gd name="connsiteY20" fmla="*/ 1372674 h 3874574"/>
                <a:gd name="connsiteX21" fmla="*/ 488950 w 1359797"/>
                <a:gd name="connsiteY21" fmla="*/ 1671124 h 3874574"/>
                <a:gd name="connsiteX22" fmla="*/ 463550 w 1359797"/>
                <a:gd name="connsiteY22" fmla="*/ 2039424 h 3874574"/>
                <a:gd name="connsiteX23" fmla="*/ 431800 w 1359797"/>
                <a:gd name="connsiteY23" fmla="*/ 2433124 h 3874574"/>
                <a:gd name="connsiteX24" fmla="*/ 431800 w 1359797"/>
                <a:gd name="connsiteY24" fmla="*/ 2820474 h 3874574"/>
                <a:gd name="connsiteX25" fmla="*/ 431800 w 1359797"/>
                <a:gd name="connsiteY25" fmla="*/ 3290374 h 3874574"/>
                <a:gd name="connsiteX26" fmla="*/ 412750 w 1359797"/>
                <a:gd name="connsiteY26" fmla="*/ 3874574 h 3874574"/>
                <a:gd name="connsiteX27" fmla="*/ 12700 w 1359797"/>
                <a:gd name="connsiteY27" fmla="*/ 3855524 h 3874574"/>
                <a:gd name="connsiteX28" fmla="*/ 0 w 1359797"/>
                <a:gd name="connsiteY28" fmla="*/ 2991924 h 3874574"/>
                <a:gd name="connsiteX29" fmla="*/ 6350 w 1359797"/>
                <a:gd name="connsiteY29" fmla="*/ 2598224 h 3874574"/>
                <a:gd name="connsiteX30" fmla="*/ 50800 w 1359797"/>
                <a:gd name="connsiteY30" fmla="*/ 1734624 h 3874574"/>
                <a:gd name="connsiteX31" fmla="*/ 82550 w 1359797"/>
                <a:gd name="connsiteY31" fmla="*/ 1029774 h 3874574"/>
                <a:gd name="connsiteX32" fmla="*/ 100013 w 1359797"/>
                <a:gd name="connsiteY32" fmla="*/ 644012 h 3874574"/>
                <a:gd name="connsiteX33" fmla="*/ 50006 w 1359797"/>
                <a:gd name="connsiteY33" fmla="*/ 498755 h 3874574"/>
                <a:gd name="connsiteX34" fmla="*/ 1587 w 1359797"/>
                <a:gd name="connsiteY34" fmla="*/ 404299 h 3874574"/>
                <a:gd name="connsiteX35" fmla="*/ 59531 w 1359797"/>
                <a:gd name="connsiteY35" fmla="*/ 286030 h 3874574"/>
                <a:gd name="connsiteX36" fmla="*/ 190500 w 1359797"/>
                <a:gd name="connsiteY36" fmla="*/ 242374 h 3874574"/>
                <a:gd name="connsiteX37" fmla="*/ 373856 w 1359797"/>
                <a:gd name="connsiteY37" fmla="*/ 241580 h 3874574"/>
                <a:gd name="connsiteX38" fmla="*/ 495300 w 1359797"/>
                <a:gd name="connsiteY38" fmla="*/ 263012 h 3874574"/>
                <a:gd name="connsiteX39" fmla="*/ 573881 w 1359797"/>
                <a:gd name="connsiteY39" fmla="*/ 155062 h 3874574"/>
                <a:gd name="connsiteX40" fmla="*/ 638969 w 1359797"/>
                <a:gd name="connsiteY40" fmla="*/ 77274 h 3874574"/>
                <a:gd name="connsiteX41" fmla="*/ 762000 w 1359797"/>
                <a:gd name="connsiteY41" fmla="*/ 20124 h 3874574"/>
                <a:gd name="connsiteX42" fmla="*/ 1026319 w 1359797"/>
                <a:gd name="connsiteY42" fmla="*/ 5043 h 3874574"/>
                <a:gd name="connsiteX43" fmla="*/ 1300162 w 1359797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1016000 w 1360492"/>
                <a:gd name="connsiteY3" fmla="*/ 985324 h 3874574"/>
                <a:gd name="connsiteX4" fmla="*/ 977900 w 1360492"/>
                <a:gd name="connsiteY4" fmla="*/ 1328224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49300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1016000 w 1360492"/>
                <a:gd name="connsiteY3" fmla="*/ 985324 h 3874574"/>
                <a:gd name="connsiteX4" fmla="*/ 977900 w 1360492"/>
                <a:gd name="connsiteY4" fmla="*/ 1328224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49300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7900 w 1360492"/>
                <a:gd name="connsiteY4" fmla="*/ 1328224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49300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7900 w 1360492"/>
                <a:gd name="connsiteY4" fmla="*/ 1328224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49300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7900 w 1360492"/>
                <a:gd name="connsiteY4" fmla="*/ 1328224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49300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49300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49300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04850 w 1360492"/>
                <a:gd name="connsiteY11" fmla="*/ 3436424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20700 w 1360492"/>
                <a:gd name="connsiteY17" fmla="*/ 940874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52450 w 1360492"/>
                <a:gd name="connsiteY19" fmla="*/ 1252024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88950 w 1360492"/>
                <a:gd name="connsiteY20" fmla="*/ 1372674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88950 w 1360492"/>
                <a:gd name="connsiteY21" fmla="*/ 1671124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79425 w 1360492"/>
                <a:gd name="connsiteY21" fmla="*/ 1704461 h 3874574"/>
                <a:gd name="connsiteX22" fmla="*/ 463550 w 1360492"/>
                <a:gd name="connsiteY22" fmla="*/ 2039424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79425 w 1360492"/>
                <a:gd name="connsiteY21" fmla="*/ 1704461 h 3874574"/>
                <a:gd name="connsiteX22" fmla="*/ 461168 w 1360492"/>
                <a:gd name="connsiteY22" fmla="*/ 2046568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79425 w 1360492"/>
                <a:gd name="connsiteY21" fmla="*/ 1704461 h 3874574"/>
                <a:gd name="connsiteX22" fmla="*/ 461168 w 1360492"/>
                <a:gd name="connsiteY22" fmla="*/ 2046568 h 3874574"/>
                <a:gd name="connsiteX23" fmla="*/ 431800 w 1360492"/>
                <a:gd name="connsiteY23" fmla="*/ 2433124 h 3874574"/>
                <a:gd name="connsiteX24" fmla="*/ 431800 w 1360492"/>
                <a:gd name="connsiteY24" fmla="*/ 2820474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79425 w 1360492"/>
                <a:gd name="connsiteY21" fmla="*/ 1704461 h 3874574"/>
                <a:gd name="connsiteX22" fmla="*/ 461168 w 1360492"/>
                <a:gd name="connsiteY22" fmla="*/ 2046568 h 3874574"/>
                <a:gd name="connsiteX23" fmla="*/ 431800 w 1360492"/>
                <a:gd name="connsiteY23" fmla="*/ 2433124 h 3874574"/>
                <a:gd name="connsiteX24" fmla="*/ 422275 w 1360492"/>
                <a:gd name="connsiteY24" fmla="*/ 2844287 h 3874574"/>
                <a:gd name="connsiteX25" fmla="*/ 431800 w 1360492"/>
                <a:gd name="connsiteY25" fmla="*/ 3290374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79425 w 1360492"/>
                <a:gd name="connsiteY21" fmla="*/ 1704461 h 3874574"/>
                <a:gd name="connsiteX22" fmla="*/ 461168 w 1360492"/>
                <a:gd name="connsiteY22" fmla="*/ 2046568 h 3874574"/>
                <a:gd name="connsiteX23" fmla="*/ 431800 w 1360492"/>
                <a:gd name="connsiteY23" fmla="*/ 2433124 h 3874574"/>
                <a:gd name="connsiteX24" fmla="*/ 422275 w 1360492"/>
                <a:gd name="connsiteY24" fmla="*/ 2844287 h 3874574"/>
                <a:gd name="connsiteX25" fmla="*/ 422275 w 1360492"/>
                <a:gd name="connsiteY25" fmla="*/ 3354668 h 3874574"/>
                <a:gd name="connsiteX26" fmla="*/ 412750 w 1360492"/>
                <a:gd name="connsiteY26" fmla="*/ 3874574 h 3874574"/>
                <a:gd name="connsiteX27" fmla="*/ 12700 w 1360492"/>
                <a:gd name="connsiteY27" fmla="*/ 3855524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4574"/>
                <a:gd name="connsiteX1" fmla="*/ 1349375 w 1360492"/>
                <a:gd name="connsiteY1" fmla="*/ 271743 h 3874574"/>
                <a:gd name="connsiteX2" fmla="*/ 1143000 w 1360492"/>
                <a:gd name="connsiteY2" fmla="*/ 517805 h 3874574"/>
                <a:gd name="connsiteX3" fmla="*/ 996950 w 1360492"/>
                <a:gd name="connsiteY3" fmla="*/ 978181 h 3874574"/>
                <a:gd name="connsiteX4" fmla="*/ 970756 w 1360492"/>
                <a:gd name="connsiteY4" fmla="*/ 1354417 h 3874574"/>
                <a:gd name="connsiteX5" fmla="*/ 965200 w 1360492"/>
                <a:gd name="connsiteY5" fmla="*/ 1906074 h 3874574"/>
                <a:gd name="connsiteX6" fmla="*/ 996950 w 1360492"/>
                <a:gd name="connsiteY6" fmla="*/ 2325174 h 3874574"/>
                <a:gd name="connsiteX7" fmla="*/ 1041400 w 1360492"/>
                <a:gd name="connsiteY7" fmla="*/ 2820474 h 3874574"/>
                <a:gd name="connsiteX8" fmla="*/ 1066800 w 1360492"/>
                <a:gd name="connsiteY8" fmla="*/ 3366574 h 3874574"/>
                <a:gd name="connsiteX9" fmla="*/ 1092200 w 1360492"/>
                <a:gd name="connsiteY9" fmla="*/ 3874574 h 3874574"/>
                <a:gd name="connsiteX10" fmla="*/ 739775 w 1360492"/>
                <a:gd name="connsiteY10" fmla="*/ 3868224 h 3874574"/>
                <a:gd name="connsiteX11" fmla="*/ 721519 w 1360492"/>
                <a:gd name="connsiteY11" fmla="*/ 3422137 h 3874574"/>
                <a:gd name="connsiteX12" fmla="*/ 654050 w 1360492"/>
                <a:gd name="connsiteY12" fmla="*/ 2687124 h 3874574"/>
                <a:gd name="connsiteX13" fmla="*/ 577850 w 1360492"/>
                <a:gd name="connsiteY13" fmla="*/ 2020374 h 3874574"/>
                <a:gd name="connsiteX14" fmla="*/ 558800 w 1360492"/>
                <a:gd name="connsiteY14" fmla="*/ 1633024 h 3874574"/>
                <a:gd name="connsiteX15" fmla="*/ 565150 w 1360492"/>
                <a:gd name="connsiteY15" fmla="*/ 858324 h 3874574"/>
                <a:gd name="connsiteX16" fmla="*/ 514350 w 1360492"/>
                <a:gd name="connsiteY16" fmla="*/ 661474 h 3874574"/>
                <a:gd name="connsiteX17" fmla="*/ 501650 w 1360492"/>
                <a:gd name="connsiteY17" fmla="*/ 919443 h 3874574"/>
                <a:gd name="connsiteX18" fmla="*/ 558800 w 1360492"/>
                <a:gd name="connsiteY18" fmla="*/ 1086924 h 3874574"/>
                <a:gd name="connsiteX19" fmla="*/ 542925 w 1360492"/>
                <a:gd name="connsiteY19" fmla="*/ 1249643 h 3874574"/>
                <a:gd name="connsiteX20" fmla="*/ 491332 w 1360492"/>
                <a:gd name="connsiteY20" fmla="*/ 1365530 h 3874574"/>
                <a:gd name="connsiteX21" fmla="*/ 479425 w 1360492"/>
                <a:gd name="connsiteY21" fmla="*/ 1704461 h 3874574"/>
                <a:gd name="connsiteX22" fmla="*/ 461168 w 1360492"/>
                <a:gd name="connsiteY22" fmla="*/ 2046568 h 3874574"/>
                <a:gd name="connsiteX23" fmla="*/ 431800 w 1360492"/>
                <a:gd name="connsiteY23" fmla="*/ 2433124 h 3874574"/>
                <a:gd name="connsiteX24" fmla="*/ 422275 w 1360492"/>
                <a:gd name="connsiteY24" fmla="*/ 2844287 h 3874574"/>
                <a:gd name="connsiteX25" fmla="*/ 422275 w 1360492"/>
                <a:gd name="connsiteY25" fmla="*/ 3354668 h 3874574"/>
                <a:gd name="connsiteX26" fmla="*/ 412750 w 1360492"/>
                <a:gd name="connsiteY26" fmla="*/ 3874574 h 3874574"/>
                <a:gd name="connsiteX27" fmla="*/ 12700 w 1360492"/>
                <a:gd name="connsiteY27" fmla="*/ 3865049 h 3874574"/>
                <a:gd name="connsiteX28" fmla="*/ 0 w 1360492"/>
                <a:gd name="connsiteY28" fmla="*/ 2991924 h 3874574"/>
                <a:gd name="connsiteX29" fmla="*/ 6350 w 1360492"/>
                <a:gd name="connsiteY29" fmla="*/ 2598224 h 3874574"/>
                <a:gd name="connsiteX30" fmla="*/ 50800 w 1360492"/>
                <a:gd name="connsiteY30" fmla="*/ 1734624 h 3874574"/>
                <a:gd name="connsiteX31" fmla="*/ 82550 w 1360492"/>
                <a:gd name="connsiteY31" fmla="*/ 1029774 h 3874574"/>
                <a:gd name="connsiteX32" fmla="*/ 100013 w 1360492"/>
                <a:gd name="connsiteY32" fmla="*/ 644012 h 3874574"/>
                <a:gd name="connsiteX33" fmla="*/ 50006 w 1360492"/>
                <a:gd name="connsiteY33" fmla="*/ 498755 h 3874574"/>
                <a:gd name="connsiteX34" fmla="*/ 1587 w 1360492"/>
                <a:gd name="connsiteY34" fmla="*/ 404299 h 3874574"/>
                <a:gd name="connsiteX35" fmla="*/ 59531 w 1360492"/>
                <a:gd name="connsiteY35" fmla="*/ 286030 h 3874574"/>
                <a:gd name="connsiteX36" fmla="*/ 190500 w 1360492"/>
                <a:gd name="connsiteY36" fmla="*/ 242374 h 3874574"/>
                <a:gd name="connsiteX37" fmla="*/ 373856 w 1360492"/>
                <a:gd name="connsiteY37" fmla="*/ 241580 h 3874574"/>
                <a:gd name="connsiteX38" fmla="*/ 495300 w 1360492"/>
                <a:gd name="connsiteY38" fmla="*/ 263012 h 3874574"/>
                <a:gd name="connsiteX39" fmla="*/ 573881 w 1360492"/>
                <a:gd name="connsiteY39" fmla="*/ 155062 h 3874574"/>
                <a:gd name="connsiteX40" fmla="*/ 638969 w 1360492"/>
                <a:gd name="connsiteY40" fmla="*/ 77274 h 3874574"/>
                <a:gd name="connsiteX41" fmla="*/ 762000 w 1360492"/>
                <a:gd name="connsiteY41" fmla="*/ 20124 h 3874574"/>
                <a:gd name="connsiteX42" fmla="*/ 1026319 w 1360492"/>
                <a:gd name="connsiteY42" fmla="*/ 5043 h 3874574"/>
                <a:gd name="connsiteX43" fmla="*/ 1300162 w 1360492"/>
                <a:gd name="connsiteY43" fmla="*/ 101086 h 3874574"/>
                <a:gd name="connsiteX0" fmla="*/ 1300162 w 1360492"/>
                <a:gd name="connsiteY0" fmla="*/ 101086 h 3876955"/>
                <a:gd name="connsiteX1" fmla="*/ 1349375 w 1360492"/>
                <a:gd name="connsiteY1" fmla="*/ 271743 h 3876955"/>
                <a:gd name="connsiteX2" fmla="*/ 1143000 w 1360492"/>
                <a:gd name="connsiteY2" fmla="*/ 517805 h 3876955"/>
                <a:gd name="connsiteX3" fmla="*/ 996950 w 1360492"/>
                <a:gd name="connsiteY3" fmla="*/ 978181 h 3876955"/>
                <a:gd name="connsiteX4" fmla="*/ 970756 w 1360492"/>
                <a:gd name="connsiteY4" fmla="*/ 1354417 h 3876955"/>
                <a:gd name="connsiteX5" fmla="*/ 965200 w 1360492"/>
                <a:gd name="connsiteY5" fmla="*/ 1906074 h 3876955"/>
                <a:gd name="connsiteX6" fmla="*/ 996950 w 1360492"/>
                <a:gd name="connsiteY6" fmla="*/ 2325174 h 3876955"/>
                <a:gd name="connsiteX7" fmla="*/ 1041400 w 1360492"/>
                <a:gd name="connsiteY7" fmla="*/ 2820474 h 3876955"/>
                <a:gd name="connsiteX8" fmla="*/ 1066800 w 1360492"/>
                <a:gd name="connsiteY8" fmla="*/ 3366574 h 3876955"/>
                <a:gd name="connsiteX9" fmla="*/ 1092200 w 1360492"/>
                <a:gd name="connsiteY9" fmla="*/ 3874574 h 3876955"/>
                <a:gd name="connsiteX10" fmla="*/ 739775 w 1360492"/>
                <a:gd name="connsiteY10" fmla="*/ 3868224 h 3876955"/>
                <a:gd name="connsiteX11" fmla="*/ 721519 w 1360492"/>
                <a:gd name="connsiteY11" fmla="*/ 3422137 h 3876955"/>
                <a:gd name="connsiteX12" fmla="*/ 654050 w 1360492"/>
                <a:gd name="connsiteY12" fmla="*/ 2687124 h 3876955"/>
                <a:gd name="connsiteX13" fmla="*/ 577850 w 1360492"/>
                <a:gd name="connsiteY13" fmla="*/ 2020374 h 3876955"/>
                <a:gd name="connsiteX14" fmla="*/ 558800 w 1360492"/>
                <a:gd name="connsiteY14" fmla="*/ 1633024 h 3876955"/>
                <a:gd name="connsiteX15" fmla="*/ 565150 w 1360492"/>
                <a:gd name="connsiteY15" fmla="*/ 858324 h 3876955"/>
                <a:gd name="connsiteX16" fmla="*/ 514350 w 1360492"/>
                <a:gd name="connsiteY16" fmla="*/ 661474 h 3876955"/>
                <a:gd name="connsiteX17" fmla="*/ 501650 w 1360492"/>
                <a:gd name="connsiteY17" fmla="*/ 919443 h 3876955"/>
                <a:gd name="connsiteX18" fmla="*/ 558800 w 1360492"/>
                <a:gd name="connsiteY18" fmla="*/ 1086924 h 3876955"/>
                <a:gd name="connsiteX19" fmla="*/ 542925 w 1360492"/>
                <a:gd name="connsiteY19" fmla="*/ 1249643 h 3876955"/>
                <a:gd name="connsiteX20" fmla="*/ 491332 w 1360492"/>
                <a:gd name="connsiteY20" fmla="*/ 1365530 h 3876955"/>
                <a:gd name="connsiteX21" fmla="*/ 479425 w 1360492"/>
                <a:gd name="connsiteY21" fmla="*/ 1704461 h 3876955"/>
                <a:gd name="connsiteX22" fmla="*/ 461168 w 1360492"/>
                <a:gd name="connsiteY22" fmla="*/ 2046568 h 3876955"/>
                <a:gd name="connsiteX23" fmla="*/ 431800 w 1360492"/>
                <a:gd name="connsiteY23" fmla="*/ 2433124 h 3876955"/>
                <a:gd name="connsiteX24" fmla="*/ 422275 w 1360492"/>
                <a:gd name="connsiteY24" fmla="*/ 2844287 h 3876955"/>
                <a:gd name="connsiteX25" fmla="*/ 422275 w 1360492"/>
                <a:gd name="connsiteY25" fmla="*/ 3354668 h 3876955"/>
                <a:gd name="connsiteX26" fmla="*/ 407987 w 1360492"/>
                <a:gd name="connsiteY26" fmla="*/ 3876955 h 3876955"/>
                <a:gd name="connsiteX27" fmla="*/ 12700 w 1360492"/>
                <a:gd name="connsiteY27" fmla="*/ 3865049 h 3876955"/>
                <a:gd name="connsiteX28" fmla="*/ 0 w 1360492"/>
                <a:gd name="connsiteY28" fmla="*/ 2991924 h 3876955"/>
                <a:gd name="connsiteX29" fmla="*/ 6350 w 1360492"/>
                <a:gd name="connsiteY29" fmla="*/ 2598224 h 3876955"/>
                <a:gd name="connsiteX30" fmla="*/ 50800 w 1360492"/>
                <a:gd name="connsiteY30" fmla="*/ 1734624 h 3876955"/>
                <a:gd name="connsiteX31" fmla="*/ 82550 w 1360492"/>
                <a:gd name="connsiteY31" fmla="*/ 1029774 h 3876955"/>
                <a:gd name="connsiteX32" fmla="*/ 100013 w 1360492"/>
                <a:gd name="connsiteY32" fmla="*/ 644012 h 3876955"/>
                <a:gd name="connsiteX33" fmla="*/ 50006 w 1360492"/>
                <a:gd name="connsiteY33" fmla="*/ 498755 h 3876955"/>
                <a:gd name="connsiteX34" fmla="*/ 1587 w 1360492"/>
                <a:gd name="connsiteY34" fmla="*/ 404299 h 3876955"/>
                <a:gd name="connsiteX35" fmla="*/ 59531 w 1360492"/>
                <a:gd name="connsiteY35" fmla="*/ 286030 h 3876955"/>
                <a:gd name="connsiteX36" fmla="*/ 190500 w 1360492"/>
                <a:gd name="connsiteY36" fmla="*/ 242374 h 3876955"/>
                <a:gd name="connsiteX37" fmla="*/ 373856 w 1360492"/>
                <a:gd name="connsiteY37" fmla="*/ 241580 h 3876955"/>
                <a:gd name="connsiteX38" fmla="*/ 495300 w 1360492"/>
                <a:gd name="connsiteY38" fmla="*/ 263012 h 3876955"/>
                <a:gd name="connsiteX39" fmla="*/ 573881 w 1360492"/>
                <a:gd name="connsiteY39" fmla="*/ 155062 h 3876955"/>
                <a:gd name="connsiteX40" fmla="*/ 638969 w 1360492"/>
                <a:gd name="connsiteY40" fmla="*/ 77274 h 3876955"/>
                <a:gd name="connsiteX41" fmla="*/ 762000 w 1360492"/>
                <a:gd name="connsiteY41" fmla="*/ 20124 h 3876955"/>
                <a:gd name="connsiteX42" fmla="*/ 1026319 w 1360492"/>
                <a:gd name="connsiteY42" fmla="*/ 5043 h 3876955"/>
                <a:gd name="connsiteX43" fmla="*/ 1300162 w 1360492"/>
                <a:gd name="connsiteY43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995418 w 1358960"/>
                <a:gd name="connsiteY3" fmla="*/ 978181 h 3876955"/>
                <a:gd name="connsiteX4" fmla="*/ 969224 w 1358960"/>
                <a:gd name="connsiteY4" fmla="*/ 1354417 h 3876955"/>
                <a:gd name="connsiteX5" fmla="*/ 963668 w 1358960"/>
                <a:gd name="connsiteY5" fmla="*/ 1906074 h 3876955"/>
                <a:gd name="connsiteX6" fmla="*/ 995418 w 1358960"/>
                <a:gd name="connsiteY6" fmla="*/ 2325174 h 3876955"/>
                <a:gd name="connsiteX7" fmla="*/ 1039868 w 1358960"/>
                <a:gd name="connsiteY7" fmla="*/ 2820474 h 3876955"/>
                <a:gd name="connsiteX8" fmla="*/ 1065268 w 1358960"/>
                <a:gd name="connsiteY8" fmla="*/ 3366574 h 3876955"/>
                <a:gd name="connsiteX9" fmla="*/ 1090668 w 1358960"/>
                <a:gd name="connsiteY9" fmla="*/ 3874574 h 3876955"/>
                <a:gd name="connsiteX10" fmla="*/ 738243 w 1358960"/>
                <a:gd name="connsiteY10" fmla="*/ 3868224 h 3876955"/>
                <a:gd name="connsiteX11" fmla="*/ 719987 w 1358960"/>
                <a:gd name="connsiteY11" fmla="*/ 3422137 h 3876955"/>
                <a:gd name="connsiteX12" fmla="*/ 652518 w 1358960"/>
                <a:gd name="connsiteY12" fmla="*/ 2687124 h 3876955"/>
                <a:gd name="connsiteX13" fmla="*/ 576318 w 1358960"/>
                <a:gd name="connsiteY13" fmla="*/ 2020374 h 3876955"/>
                <a:gd name="connsiteX14" fmla="*/ 557268 w 1358960"/>
                <a:gd name="connsiteY14" fmla="*/ 1633024 h 3876955"/>
                <a:gd name="connsiteX15" fmla="*/ 563618 w 1358960"/>
                <a:gd name="connsiteY15" fmla="*/ 858324 h 3876955"/>
                <a:gd name="connsiteX16" fmla="*/ 512818 w 1358960"/>
                <a:gd name="connsiteY16" fmla="*/ 661474 h 3876955"/>
                <a:gd name="connsiteX17" fmla="*/ 500118 w 1358960"/>
                <a:gd name="connsiteY17" fmla="*/ 919443 h 3876955"/>
                <a:gd name="connsiteX18" fmla="*/ 557268 w 1358960"/>
                <a:gd name="connsiteY18" fmla="*/ 1086924 h 3876955"/>
                <a:gd name="connsiteX19" fmla="*/ 541393 w 1358960"/>
                <a:gd name="connsiteY19" fmla="*/ 1249643 h 3876955"/>
                <a:gd name="connsiteX20" fmla="*/ 489800 w 1358960"/>
                <a:gd name="connsiteY20" fmla="*/ 1365530 h 3876955"/>
                <a:gd name="connsiteX21" fmla="*/ 477893 w 1358960"/>
                <a:gd name="connsiteY21" fmla="*/ 1704461 h 3876955"/>
                <a:gd name="connsiteX22" fmla="*/ 459636 w 1358960"/>
                <a:gd name="connsiteY22" fmla="*/ 2046568 h 3876955"/>
                <a:gd name="connsiteX23" fmla="*/ 430268 w 1358960"/>
                <a:gd name="connsiteY23" fmla="*/ 2433124 h 3876955"/>
                <a:gd name="connsiteX24" fmla="*/ 420743 w 1358960"/>
                <a:gd name="connsiteY24" fmla="*/ 2844287 h 3876955"/>
                <a:gd name="connsiteX25" fmla="*/ 420743 w 1358960"/>
                <a:gd name="connsiteY25" fmla="*/ 3354668 h 3876955"/>
                <a:gd name="connsiteX26" fmla="*/ 406455 w 1358960"/>
                <a:gd name="connsiteY26" fmla="*/ 3876955 h 3876955"/>
                <a:gd name="connsiteX27" fmla="*/ 11168 w 1358960"/>
                <a:gd name="connsiteY27" fmla="*/ 3865049 h 3876955"/>
                <a:gd name="connsiteX28" fmla="*/ 7993 w 1358960"/>
                <a:gd name="connsiteY28" fmla="*/ 3132417 h 3876955"/>
                <a:gd name="connsiteX29" fmla="*/ 4818 w 1358960"/>
                <a:gd name="connsiteY29" fmla="*/ 2598224 h 3876955"/>
                <a:gd name="connsiteX30" fmla="*/ 49268 w 1358960"/>
                <a:gd name="connsiteY30" fmla="*/ 1734624 h 3876955"/>
                <a:gd name="connsiteX31" fmla="*/ 81018 w 1358960"/>
                <a:gd name="connsiteY31" fmla="*/ 1029774 h 3876955"/>
                <a:gd name="connsiteX32" fmla="*/ 98481 w 1358960"/>
                <a:gd name="connsiteY32" fmla="*/ 644012 h 3876955"/>
                <a:gd name="connsiteX33" fmla="*/ 48474 w 1358960"/>
                <a:gd name="connsiteY33" fmla="*/ 498755 h 3876955"/>
                <a:gd name="connsiteX34" fmla="*/ 55 w 1358960"/>
                <a:gd name="connsiteY34" fmla="*/ 404299 h 3876955"/>
                <a:gd name="connsiteX35" fmla="*/ 57999 w 1358960"/>
                <a:gd name="connsiteY35" fmla="*/ 286030 h 3876955"/>
                <a:gd name="connsiteX36" fmla="*/ 188968 w 1358960"/>
                <a:gd name="connsiteY36" fmla="*/ 242374 h 3876955"/>
                <a:gd name="connsiteX37" fmla="*/ 372324 w 1358960"/>
                <a:gd name="connsiteY37" fmla="*/ 241580 h 3876955"/>
                <a:gd name="connsiteX38" fmla="*/ 493768 w 1358960"/>
                <a:gd name="connsiteY38" fmla="*/ 263012 h 3876955"/>
                <a:gd name="connsiteX39" fmla="*/ 572349 w 1358960"/>
                <a:gd name="connsiteY39" fmla="*/ 155062 h 3876955"/>
                <a:gd name="connsiteX40" fmla="*/ 637437 w 1358960"/>
                <a:gd name="connsiteY40" fmla="*/ 77274 h 3876955"/>
                <a:gd name="connsiteX41" fmla="*/ 760468 w 1358960"/>
                <a:gd name="connsiteY41" fmla="*/ 20124 h 3876955"/>
                <a:gd name="connsiteX42" fmla="*/ 1024787 w 1358960"/>
                <a:gd name="connsiteY42" fmla="*/ 5043 h 3876955"/>
                <a:gd name="connsiteX43" fmla="*/ 1298630 w 1358960"/>
                <a:gd name="connsiteY43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995418 w 1358960"/>
                <a:gd name="connsiteY3" fmla="*/ 978181 h 3876955"/>
                <a:gd name="connsiteX4" fmla="*/ 969224 w 1358960"/>
                <a:gd name="connsiteY4" fmla="*/ 1354417 h 3876955"/>
                <a:gd name="connsiteX5" fmla="*/ 963668 w 1358960"/>
                <a:gd name="connsiteY5" fmla="*/ 1906074 h 3876955"/>
                <a:gd name="connsiteX6" fmla="*/ 995418 w 1358960"/>
                <a:gd name="connsiteY6" fmla="*/ 2325174 h 3876955"/>
                <a:gd name="connsiteX7" fmla="*/ 1039868 w 1358960"/>
                <a:gd name="connsiteY7" fmla="*/ 2820474 h 3876955"/>
                <a:gd name="connsiteX8" fmla="*/ 1065268 w 1358960"/>
                <a:gd name="connsiteY8" fmla="*/ 3366574 h 3876955"/>
                <a:gd name="connsiteX9" fmla="*/ 1090668 w 1358960"/>
                <a:gd name="connsiteY9" fmla="*/ 3874574 h 3876955"/>
                <a:gd name="connsiteX10" fmla="*/ 738243 w 1358960"/>
                <a:gd name="connsiteY10" fmla="*/ 3868224 h 3876955"/>
                <a:gd name="connsiteX11" fmla="*/ 719987 w 1358960"/>
                <a:gd name="connsiteY11" fmla="*/ 3422137 h 3876955"/>
                <a:gd name="connsiteX12" fmla="*/ 652518 w 1358960"/>
                <a:gd name="connsiteY12" fmla="*/ 2687124 h 3876955"/>
                <a:gd name="connsiteX13" fmla="*/ 576318 w 1358960"/>
                <a:gd name="connsiteY13" fmla="*/ 2020374 h 3876955"/>
                <a:gd name="connsiteX14" fmla="*/ 557268 w 1358960"/>
                <a:gd name="connsiteY14" fmla="*/ 1633024 h 3876955"/>
                <a:gd name="connsiteX15" fmla="*/ 563618 w 1358960"/>
                <a:gd name="connsiteY15" fmla="*/ 858324 h 3876955"/>
                <a:gd name="connsiteX16" fmla="*/ 512818 w 1358960"/>
                <a:gd name="connsiteY16" fmla="*/ 661474 h 3876955"/>
                <a:gd name="connsiteX17" fmla="*/ 500118 w 1358960"/>
                <a:gd name="connsiteY17" fmla="*/ 919443 h 3876955"/>
                <a:gd name="connsiteX18" fmla="*/ 557268 w 1358960"/>
                <a:gd name="connsiteY18" fmla="*/ 1086924 h 3876955"/>
                <a:gd name="connsiteX19" fmla="*/ 541393 w 1358960"/>
                <a:gd name="connsiteY19" fmla="*/ 1249643 h 3876955"/>
                <a:gd name="connsiteX20" fmla="*/ 489800 w 1358960"/>
                <a:gd name="connsiteY20" fmla="*/ 1365530 h 3876955"/>
                <a:gd name="connsiteX21" fmla="*/ 477893 w 1358960"/>
                <a:gd name="connsiteY21" fmla="*/ 1704461 h 3876955"/>
                <a:gd name="connsiteX22" fmla="*/ 459636 w 1358960"/>
                <a:gd name="connsiteY22" fmla="*/ 2046568 h 3876955"/>
                <a:gd name="connsiteX23" fmla="*/ 430268 w 1358960"/>
                <a:gd name="connsiteY23" fmla="*/ 2433124 h 3876955"/>
                <a:gd name="connsiteX24" fmla="*/ 420743 w 1358960"/>
                <a:gd name="connsiteY24" fmla="*/ 2844287 h 3876955"/>
                <a:gd name="connsiteX25" fmla="*/ 420743 w 1358960"/>
                <a:gd name="connsiteY25" fmla="*/ 3354668 h 3876955"/>
                <a:gd name="connsiteX26" fmla="*/ 406455 w 1358960"/>
                <a:gd name="connsiteY26" fmla="*/ 3876955 h 3876955"/>
                <a:gd name="connsiteX27" fmla="*/ 11168 w 1358960"/>
                <a:gd name="connsiteY27" fmla="*/ 3865049 h 3876955"/>
                <a:gd name="connsiteX28" fmla="*/ 7993 w 1358960"/>
                <a:gd name="connsiteY28" fmla="*/ 3132417 h 3876955"/>
                <a:gd name="connsiteX29" fmla="*/ 31012 w 1358960"/>
                <a:gd name="connsiteY29" fmla="*/ 2514881 h 3876955"/>
                <a:gd name="connsiteX30" fmla="*/ 49268 w 1358960"/>
                <a:gd name="connsiteY30" fmla="*/ 1734624 h 3876955"/>
                <a:gd name="connsiteX31" fmla="*/ 81018 w 1358960"/>
                <a:gd name="connsiteY31" fmla="*/ 1029774 h 3876955"/>
                <a:gd name="connsiteX32" fmla="*/ 98481 w 1358960"/>
                <a:gd name="connsiteY32" fmla="*/ 644012 h 3876955"/>
                <a:gd name="connsiteX33" fmla="*/ 48474 w 1358960"/>
                <a:gd name="connsiteY33" fmla="*/ 498755 h 3876955"/>
                <a:gd name="connsiteX34" fmla="*/ 55 w 1358960"/>
                <a:gd name="connsiteY34" fmla="*/ 404299 h 3876955"/>
                <a:gd name="connsiteX35" fmla="*/ 57999 w 1358960"/>
                <a:gd name="connsiteY35" fmla="*/ 286030 h 3876955"/>
                <a:gd name="connsiteX36" fmla="*/ 188968 w 1358960"/>
                <a:gd name="connsiteY36" fmla="*/ 242374 h 3876955"/>
                <a:gd name="connsiteX37" fmla="*/ 372324 w 1358960"/>
                <a:gd name="connsiteY37" fmla="*/ 241580 h 3876955"/>
                <a:gd name="connsiteX38" fmla="*/ 493768 w 1358960"/>
                <a:gd name="connsiteY38" fmla="*/ 263012 h 3876955"/>
                <a:gd name="connsiteX39" fmla="*/ 572349 w 1358960"/>
                <a:gd name="connsiteY39" fmla="*/ 155062 h 3876955"/>
                <a:gd name="connsiteX40" fmla="*/ 637437 w 1358960"/>
                <a:gd name="connsiteY40" fmla="*/ 77274 h 3876955"/>
                <a:gd name="connsiteX41" fmla="*/ 760468 w 1358960"/>
                <a:gd name="connsiteY41" fmla="*/ 20124 h 3876955"/>
                <a:gd name="connsiteX42" fmla="*/ 1024787 w 1358960"/>
                <a:gd name="connsiteY42" fmla="*/ 5043 h 3876955"/>
                <a:gd name="connsiteX43" fmla="*/ 1298630 w 1358960"/>
                <a:gd name="connsiteY43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995418 w 1358960"/>
                <a:gd name="connsiteY3" fmla="*/ 978181 h 3876955"/>
                <a:gd name="connsiteX4" fmla="*/ 969224 w 1358960"/>
                <a:gd name="connsiteY4" fmla="*/ 1354417 h 3876955"/>
                <a:gd name="connsiteX5" fmla="*/ 963668 w 1358960"/>
                <a:gd name="connsiteY5" fmla="*/ 1906074 h 3876955"/>
                <a:gd name="connsiteX6" fmla="*/ 995418 w 1358960"/>
                <a:gd name="connsiteY6" fmla="*/ 2325174 h 3876955"/>
                <a:gd name="connsiteX7" fmla="*/ 1039868 w 1358960"/>
                <a:gd name="connsiteY7" fmla="*/ 2820474 h 3876955"/>
                <a:gd name="connsiteX8" fmla="*/ 1065268 w 1358960"/>
                <a:gd name="connsiteY8" fmla="*/ 3366574 h 3876955"/>
                <a:gd name="connsiteX9" fmla="*/ 1090668 w 1358960"/>
                <a:gd name="connsiteY9" fmla="*/ 3874574 h 3876955"/>
                <a:gd name="connsiteX10" fmla="*/ 738243 w 1358960"/>
                <a:gd name="connsiteY10" fmla="*/ 3868224 h 3876955"/>
                <a:gd name="connsiteX11" fmla="*/ 719987 w 1358960"/>
                <a:gd name="connsiteY11" fmla="*/ 3422137 h 3876955"/>
                <a:gd name="connsiteX12" fmla="*/ 652518 w 1358960"/>
                <a:gd name="connsiteY12" fmla="*/ 2687124 h 3876955"/>
                <a:gd name="connsiteX13" fmla="*/ 576318 w 1358960"/>
                <a:gd name="connsiteY13" fmla="*/ 2020374 h 3876955"/>
                <a:gd name="connsiteX14" fmla="*/ 557268 w 1358960"/>
                <a:gd name="connsiteY14" fmla="*/ 1633024 h 3876955"/>
                <a:gd name="connsiteX15" fmla="*/ 563618 w 1358960"/>
                <a:gd name="connsiteY15" fmla="*/ 858324 h 3876955"/>
                <a:gd name="connsiteX16" fmla="*/ 512818 w 1358960"/>
                <a:gd name="connsiteY16" fmla="*/ 661474 h 3876955"/>
                <a:gd name="connsiteX17" fmla="*/ 500118 w 1358960"/>
                <a:gd name="connsiteY17" fmla="*/ 919443 h 3876955"/>
                <a:gd name="connsiteX18" fmla="*/ 557268 w 1358960"/>
                <a:gd name="connsiteY18" fmla="*/ 1086924 h 3876955"/>
                <a:gd name="connsiteX19" fmla="*/ 541393 w 1358960"/>
                <a:gd name="connsiteY19" fmla="*/ 1249643 h 3876955"/>
                <a:gd name="connsiteX20" fmla="*/ 489800 w 1358960"/>
                <a:gd name="connsiteY20" fmla="*/ 1365530 h 3876955"/>
                <a:gd name="connsiteX21" fmla="*/ 477893 w 1358960"/>
                <a:gd name="connsiteY21" fmla="*/ 1704461 h 3876955"/>
                <a:gd name="connsiteX22" fmla="*/ 459636 w 1358960"/>
                <a:gd name="connsiteY22" fmla="*/ 2046568 h 3876955"/>
                <a:gd name="connsiteX23" fmla="*/ 430268 w 1358960"/>
                <a:gd name="connsiteY23" fmla="*/ 2433124 h 3876955"/>
                <a:gd name="connsiteX24" fmla="*/ 420743 w 1358960"/>
                <a:gd name="connsiteY24" fmla="*/ 2844287 h 3876955"/>
                <a:gd name="connsiteX25" fmla="*/ 420743 w 1358960"/>
                <a:gd name="connsiteY25" fmla="*/ 3354668 h 3876955"/>
                <a:gd name="connsiteX26" fmla="*/ 406455 w 1358960"/>
                <a:gd name="connsiteY26" fmla="*/ 3876955 h 3876955"/>
                <a:gd name="connsiteX27" fmla="*/ 11168 w 1358960"/>
                <a:gd name="connsiteY27" fmla="*/ 3865049 h 3876955"/>
                <a:gd name="connsiteX28" fmla="*/ 7993 w 1358960"/>
                <a:gd name="connsiteY28" fmla="*/ 3132417 h 3876955"/>
                <a:gd name="connsiteX29" fmla="*/ 19106 w 1358960"/>
                <a:gd name="connsiteY29" fmla="*/ 2533931 h 3876955"/>
                <a:gd name="connsiteX30" fmla="*/ 49268 w 1358960"/>
                <a:gd name="connsiteY30" fmla="*/ 1734624 h 3876955"/>
                <a:gd name="connsiteX31" fmla="*/ 81018 w 1358960"/>
                <a:gd name="connsiteY31" fmla="*/ 1029774 h 3876955"/>
                <a:gd name="connsiteX32" fmla="*/ 98481 w 1358960"/>
                <a:gd name="connsiteY32" fmla="*/ 644012 h 3876955"/>
                <a:gd name="connsiteX33" fmla="*/ 48474 w 1358960"/>
                <a:gd name="connsiteY33" fmla="*/ 498755 h 3876955"/>
                <a:gd name="connsiteX34" fmla="*/ 55 w 1358960"/>
                <a:gd name="connsiteY34" fmla="*/ 404299 h 3876955"/>
                <a:gd name="connsiteX35" fmla="*/ 57999 w 1358960"/>
                <a:gd name="connsiteY35" fmla="*/ 286030 h 3876955"/>
                <a:gd name="connsiteX36" fmla="*/ 188968 w 1358960"/>
                <a:gd name="connsiteY36" fmla="*/ 242374 h 3876955"/>
                <a:gd name="connsiteX37" fmla="*/ 372324 w 1358960"/>
                <a:gd name="connsiteY37" fmla="*/ 241580 h 3876955"/>
                <a:gd name="connsiteX38" fmla="*/ 493768 w 1358960"/>
                <a:gd name="connsiteY38" fmla="*/ 263012 h 3876955"/>
                <a:gd name="connsiteX39" fmla="*/ 572349 w 1358960"/>
                <a:gd name="connsiteY39" fmla="*/ 155062 h 3876955"/>
                <a:gd name="connsiteX40" fmla="*/ 637437 w 1358960"/>
                <a:gd name="connsiteY40" fmla="*/ 77274 h 3876955"/>
                <a:gd name="connsiteX41" fmla="*/ 760468 w 1358960"/>
                <a:gd name="connsiteY41" fmla="*/ 20124 h 3876955"/>
                <a:gd name="connsiteX42" fmla="*/ 1024787 w 1358960"/>
                <a:gd name="connsiteY42" fmla="*/ 5043 h 3876955"/>
                <a:gd name="connsiteX43" fmla="*/ 1298630 w 1358960"/>
                <a:gd name="connsiteY43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995418 w 1358960"/>
                <a:gd name="connsiteY3" fmla="*/ 978181 h 3876955"/>
                <a:gd name="connsiteX4" fmla="*/ 969224 w 1358960"/>
                <a:gd name="connsiteY4" fmla="*/ 1354417 h 3876955"/>
                <a:gd name="connsiteX5" fmla="*/ 963668 w 1358960"/>
                <a:gd name="connsiteY5" fmla="*/ 1906074 h 3876955"/>
                <a:gd name="connsiteX6" fmla="*/ 995418 w 1358960"/>
                <a:gd name="connsiteY6" fmla="*/ 2325174 h 3876955"/>
                <a:gd name="connsiteX7" fmla="*/ 1039868 w 1358960"/>
                <a:gd name="connsiteY7" fmla="*/ 2820474 h 3876955"/>
                <a:gd name="connsiteX8" fmla="*/ 1065268 w 1358960"/>
                <a:gd name="connsiteY8" fmla="*/ 3366574 h 3876955"/>
                <a:gd name="connsiteX9" fmla="*/ 1090668 w 1358960"/>
                <a:gd name="connsiteY9" fmla="*/ 3874574 h 3876955"/>
                <a:gd name="connsiteX10" fmla="*/ 738243 w 1358960"/>
                <a:gd name="connsiteY10" fmla="*/ 3868224 h 3876955"/>
                <a:gd name="connsiteX11" fmla="*/ 719987 w 1358960"/>
                <a:gd name="connsiteY11" fmla="*/ 3422137 h 3876955"/>
                <a:gd name="connsiteX12" fmla="*/ 652518 w 1358960"/>
                <a:gd name="connsiteY12" fmla="*/ 2687124 h 3876955"/>
                <a:gd name="connsiteX13" fmla="*/ 576318 w 1358960"/>
                <a:gd name="connsiteY13" fmla="*/ 2020374 h 3876955"/>
                <a:gd name="connsiteX14" fmla="*/ 557268 w 1358960"/>
                <a:gd name="connsiteY14" fmla="*/ 1633024 h 3876955"/>
                <a:gd name="connsiteX15" fmla="*/ 563618 w 1358960"/>
                <a:gd name="connsiteY15" fmla="*/ 858324 h 3876955"/>
                <a:gd name="connsiteX16" fmla="*/ 512818 w 1358960"/>
                <a:gd name="connsiteY16" fmla="*/ 661474 h 3876955"/>
                <a:gd name="connsiteX17" fmla="*/ 500118 w 1358960"/>
                <a:gd name="connsiteY17" fmla="*/ 919443 h 3876955"/>
                <a:gd name="connsiteX18" fmla="*/ 557268 w 1358960"/>
                <a:gd name="connsiteY18" fmla="*/ 1086924 h 3876955"/>
                <a:gd name="connsiteX19" fmla="*/ 541393 w 1358960"/>
                <a:gd name="connsiteY19" fmla="*/ 1249643 h 3876955"/>
                <a:gd name="connsiteX20" fmla="*/ 489800 w 1358960"/>
                <a:gd name="connsiteY20" fmla="*/ 1365530 h 3876955"/>
                <a:gd name="connsiteX21" fmla="*/ 477893 w 1358960"/>
                <a:gd name="connsiteY21" fmla="*/ 1704461 h 3876955"/>
                <a:gd name="connsiteX22" fmla="*/ 459636 w 1358960"/>
                <a:gd name="connsiteY22" fmla="*/ 2046568 h 3876955"/>
                <a:gd name="connsiteX23" fmla="*/ 430268 w 1358960"/>
                <a:gd name="connsiteY23" fmla="*/ 2433124 h 3876955"/>
                <a:gd name="connsiteX24" fmla="*/ 420743 w 1358960"/>
                <a:gd name="connsiteY24" fmla="*/ 2844287 h 3876955"/>
                <a:gd name="connsiteX25" fmla="*/ 420743 w 1358960"/>
                <a:gd name="connsiteY25" fmla="*/ 3354668 h 3876955"/>
                <a:gd name="connsiteX26" fmla="*/ 406455 w 1358960"/>
                <a:gd name="connsiteY26" fmla="*/ 3876955 h 3876955"/>
                <a:gd name="connsiteX27" fmla="*/ 11168 w 1358960"/>
                <a:gd name="connsiteY27" fmla="*/ 3865049 h 3876955"/>
                <a:gd name="connsiteX28" fmla="*/ 7993 w 1358960"/>
                <a:gd name="connsiteY28" fmla="*/ 3132417 h 3876955"/>
                <a:gd name="connsiteX29" fmla="*/ 19106 w 1358960"/>
                <a:gd name="connsiteY29" fmla="*/ 2533931 h 3876955"/>
                <a:gd name="connsiteX30" fmla="*/ 61175 w 1358960"/>
                <a:gd name="connsiteY30" fmla="*/ 1696524 h 3876955"/>
                <a:gd name="connsiteX31" fmla="*/ 81018 w 1358960"/>
                <a:gd name="connsiteY31" fmla="*/ 1029774 h 3876955"/>
                <a:gd name="connsiteX32" fmla="*/ 98481 w 1358960"/>
                <a:gd name="connsiteY32" fmla="*/ 644012 h 3876955"/>
                <a:gd name="connsiteX33" fmla="*/ 48474 w 1358960"/>
                <a:gd name="connsiteY33" fmla="*/ 498755 h 3876955"/>
                <a:gd name="connsiteX34" fmla="*/ 55 w 1358960"/>
                <a:gd name="connsiteY34" fmla="*/ 404299 h 3876955"/>
                <a:gd name="connsiteX35" fmla="*/ 57999 w 1358960"/>
                <a:gd name="connsiteY35" fmla="*/ 286030 h 3876955"/>
                <a:gd name="connsiteX36" fmla="*/ 188968 w 1358960"/>
                <a:gd name="connsiteY36" fmla="*/ 242374 h 3876955"/>
                <a:gd name="connsiteX37" fmla="*/ 372324 w 1358960"/>
                <a:gd name="connsiteY37" fmla="*/ 241580 h 3876955"/>
                <a:gd name="connsiteX38" fmla="*/ 493768 w 1358960"/>
                <a:gd name="connsiteY38" fmla="*/ 263012 h 3876955"/>
                <a:gd name="connsiteX39" fmla="*/ 572349 w 1358960"/>
                <a:gd name="connsiteY39" fmla="*/ 155062 h 3876955"/>
                <a:gd name="connsiteX40" fmla="*/ 637437 w 1358960"/>
                <a:gd name="connsiteY40" fmla="*/ 77274 h 3876955"/>
                <a:gd name="connsiteX41" fmla="*/ 760468 w 1358960"/>
                <a:gd name="connsiteY41" fmla="*/ 20124 h 3876955"/>
                <a:gd name="connsiteX42" fmla="*/ 1024787 w 1358960"/>
                <a:gd name="connsiteY42" fmla="*/ 5043 h 3876955"/>
                <a:gd name="connsiteX43" fmla="*/ 1298630 w 1358960"/>
                <a:gd name="connsiteY43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995418 w 1358960"/>
                <a:gd name="connsiteY3" fmla="*/ 978181 h 3876955"/>
                <a:gd name="connsiteX4" fmla="*/ 969224 w 1358960"/>
                <a:gd name="connsiteY4" fmla="*/ 1354417 h 3876955"/>
                <a:gd name="connsiteX5" fmla="*/ 963668 w 1358960"/>
                <a:gd name="connsiteY5" fmla="*/ 1906074 h 3876955"/>
                <a:gd name="connsiteX6" fmla="*/ 995418 w 1358960"/>
                <a:gd name="connsiteY6" fmla="*/ 2325174 h 3876955"/>
                <a:gd name="connsiteX7" fmla="*/ 1039868 w 1358960"/>
                <a:gd name="connsiteY7" fmla="*/ 2820474 h 3876955"/>
                <a:gd name="connsiteX8" fmla="*/ 1065268 w 1358960"/>
                <a:gd name="connsiteY8" fmla="*/ 3366574 h 3876955"/>
                <a:gd name="connsiteX9" fmla="*/ 1090668 w 1358960"/>
                <a:gd name="connsiteY9" fmla="*/ 3874574 h 3876955"/>
                <a:gd name="connsiteX10" fmla="*/ 738243 w 1358960"/>
                <a:gd name="connsiteY10" fmla="*/ 3868224 h 3876955"/>
                <a:gd name="connsiteX11" fmla="*/ 719987 w 1358960"/>
                <a:gd name="connsiteY11" fmla="*/ 3422137 h 3876955"/>
                <a:gd name="connsiteX12" fmla="*/ 652518 w 1358960"/>
                <a:gd name="connsiteY12" fmla="*/ 2687124 h 3876955"/>
                <a:gd name="connsiteX13" fmla="*/ 576318 w 1358960"/>
                <a:gd name="connsiteY13" fmla="*/ 2020374 h 3876955"/>
                <a:gd name="connsiteX14" fmla="*/ 557268 w 1358960"/>
                <a:gd name="connsiteY14" fmla="*/ 1633024 h 3876955"/>
                <a:gd name="connsiteX15" fmla="*/ 563618 w 1358960"/>
                <a:gd name="connsiteY15" fmla="*/ 858324 h 3876955"/>
                <a:gd name="connsiteX16" fmla="*/ 512818 w 1358960"/>
                <a:gd name="connsiteY16" fmla="*/ 661474 h 3876955"/>
                <a:gd name="connsiteX17" fmla="*/ 500118 w 1358960"/>
                <a:gd name="connsiteY17" fmla="*/ 919443 h 3876955"/>
                <a:gd name="connsiteX18" fmla="*/ 557268 w 1358960"/>
                <a:gd name="connsiteY18" fmla="*/ 1086924 h 3876955"/>
                <a:gd name="connsiteX19" fmla="*/ 541393 w 1358960"/>
                <a:gd name="connsiteY19" fmla="*/ 1249643 h 3876955"/>
                <a:gd name="connsiteX20" fmla="*/ 489800 w 1358960"/>
                <a:gd name="connsiteY20" fmla="*/ 1365530 h 3876955"/>
                <a:gd name="connsiteX21" fmla="*/ 477893 w 1358960"/>
                <a:gd name="connsiteY21" fmla="*/ 1704461 h 3876955"/>
                <a:gd name="connsiteX22" fmla="*/ 459636 w 1358960"/>
                <a:gd name="connsiteY22" fmla="*/ 2046568 h 3876955"/>
                <a:gd name="connsiteX23" fmla="*/ 430268 w 1358960"/>
                <a:gd name="connsiteY23" fmla="*/ 2433124 h 3876955"/>
                <a:gd name="connsiteX24" fmla="*/ 420743 w 1358960"/>
                <a:gd name="connsiteY24" fmla="*/ 2844287 h 3876955"/>
                <a:gd name="connsiteX25" fmla="*/ 420743 w 1358960"/>
                <a:gd name="connsiteY25" fmla="*/ 3354668 h 3876955"/>
                <a:gd name="connsiteX26" fmla="*/ 406455 w 1358960"/>
                <a:gd name="connsiteY26" fmla="*/ 3876955 h 3876955"/>
                <a:gd name="connsiteX27" fmla="*/ 11168 w 1358960"/>
                <a:gd name="connsiteY27" fmla="*/ 3865049 h 3876955"/>
                <a:gd name="connsiteX28" fmla="*/ 7993 w 1358960"/>
                <a:gd name="connsiteY28" fmla="*/ 3132417 h 3876955"/>
                <a:gd name="connsiteX29" fmla="*/ 19106 w 1358960"/>
                <a:gd name="connsiteY29" fmla="*/ 2533931 h 3876955"/>
                <a:gd name="connsiteX30" fmla="*/ 61175 w 1358960"/>
                <a:gd name="connsiteY30" fmla="*/ 1696524 h 3876955"/>
                <a:gd name="connsiteX31" fmla="*/ 81018 w 1358960"/>
                <a:gd name="connsiteY31" fmla="*/ 1029774 h 3876955"/>
                <a:gd name="connsiteX32" fmla="*/ 98481 w 1358960"/>
                <a:gd name="connsiteY32" fmla="*/ 644012 h 3876955"/>
                <a:gd name="connsiteX33" fmla="*/ 48474 w 1358960"/>
                <a:gd name="connsiteY33" fmla="*/ 498755 h 3876955"/>
                <a:gd name="connsiteX34" fmla="*/ 55 w 1358960"/>
                <a:gd name="connsiteY34" fmla="*/ 404299 h 3876955"/>
                <a:gd name="connsiteX35" fmla="*/ 57999 w 1358960"/>
                <a:gd name="connsiteY35" fmla="*/ 286030 h 3876955"/>
                <a:gd name="connsiteX36" fmla="*/ 188968 w 1358960"/>
                <a:gd name="connsiteY36" fmla="*/ 242374 h 3876955"/>
                <a:gd name="connsiteX37" fmla="*/ 372324 w 1358960"/>
                <a:gd name="connsiteY37" fmla="*/ 241580 h 3876955"/>
                <a:gd name="connsiteX38" fmla="*/ 493768 w 1358960"/>
                <a:gd name="connsiteY38" fmla="*/ 263012 h 3876955"/>
                <a:gd name="connsiteX39" fmla="*/ 572349 w 1358960"/>
                <a:gd name="connsiteY39" fmla="*/ 155062 h 3876955"/>
                <a:gd name="connsiteX40" fmla="*/ 637437 w 1358960"/>
                <a:gd name="connsiteY40" fmla="*/ 77274 h 3876955"/>
                <a:gd name="connsiteX41" fmla="*/ 760468 w 1358960"/>
                <a:gd name="connsiteY41" fmla="*/ 20124 h 3876955"/>
                <a:gd name="connsiteX42" fmla="*/ 1024787 w 1358960"/>
                <a:gd name="connsiteY42" fmla="*/ 5043 h 3876955"/>
                <a:gd name="connsiteX43" fmla="*/ 1298630 w 1358960"/>
                <a:gd name="connsiteY43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1064814 w 1358960"/>
                <a:gd name="connsiteY3" fmla="*/ 701390 h 3876955"/>
                <a:gd name="connsiteX4" fmla="*/ 995418 w 1358960"/>
                <a:gd name="connsiteY4" fmla="*/ 978181 h 3876955"/>
                <a:gd name="connsiteX5" fmla="*/ 969224 w 1358960"/>
                <a:gd name="connsiteY5" fmla="*/ 1354417 h 3876955"/>
                <a:gd name="connsiteX6" fmla="*/ 963668 w 1358960"/>
                <a:gd name="connsiteY6" fmla="*/ 1906074 h 3876955"/>
                <a:gd name="connsiteX7" fmla="*/ 995418 w 1358960"/>
                <a:gd name="connsiteY7" fmla="*/ 2325174 h 3876955"/>
                <a:gd name="connsiteX8" fmla="*/ 1039868 w 1358960"/>
                <a:gd name="connsiteY8" fmla="*/ 2820474 h 3876955"/>
                <a:gd name="connsiteX9" fmla="*/ 1065268 w 1358960"/>
                <a:gd name="connsiteY9" fmla="*/ 3366574 h 3876955"/>
                <a:gd name="connsiteX10" fmla="*/ 1090668 w 1358960"/>
                <a:gd name="connsiteY10" fmla="*/ 3874574 h 3876955"/>
                <a:gd name="connsiteX11" fmla="*/ 738243 w 1358960"/>
                <a:gd name="connsiteY11" fmla="*/ 3868224 h 3876955"/>
                <a:gd name="connsiteX12" fmla="*/ 719987 w 1358960"/>
                <a:gd name="connsiteY12" fmla="*/ 3422137 h 3876955"/>
                <a:gd name="connsiteX13" fmla="*/ 652518 w 1358960"/>
                <a:gd name="connsiteY13" fmla="*/ 2687124 h 3876955"/>
                <a:gd name="connsiteX14" fmla="*/ 576318 w 1358960"/>
                <a:gd name="connsiteY14" fmla="*/ 2020374 h 3876955"/>
                <a:gd name="connsiteX15" fmla="*/ 557268 w 1358960"/>
                <a:gd name="connsiteY15" fmla="*/ 1633024 h 3876955"/>
                <a:gd name="connsiteX16" fmla="*/ 563618 w 1358960"/>
                <a:gd name="connsiteY16" fmla="*/ 858324 h 3876955"/>
                <a:gd name="connsiteX17" fmla="*/ 512818 w 1358960"/>
                <a:gd name="connsiteY17" fmla="*/ 661474 h 3876955"/>
                <a:gd name="connsiteX18" fmla="*/ 500118 w 1358960"/>
                <a:gd name="connsiteY18" fmla="*/ 919443 h 3876955"/>
                <a:gd name="connsiteX19" fmla="*/ 557268 w 1358960"/>
                <a:gd name="connsiteY19" fmla="*/ 1086924 h 3876955"/>
                <a:gd name="connsiteX20" fmla="*/ 541393 w 1358960"/>
                <a:gd name="connsiteY20" fmla="*/ 1249643 h 3876955"/>
                <a:gd name="connsiteX21" fmla="*/ 489800 w 1358960"/>
                <a:gd name="connsiteY21" fmla="*/ 1365530 h 3876955"/>
                <a:gd name="connsiteX22" fmla="*/ 477893 w 1358960"/>
                <a:gd name="connsiteY22" fmla="*/ 1704461 h 3876955"/>
                <a:gd name="connsiteX23" fmla="*/ 459636 w 1358960"/>
                <a:gd name="connsiteY23" fmla="*/ 2046568 h 3876955"/>
                <a:gd name="connsiteX24" fmla="*/ 430268 w 1358960"/>
                <a:gd name="connsiteY24" fmla="*/ 2433124 h 3876955"/>
                <a:gd name="connsiteX25" fmla="*/ 420743 w 1358960"/>
                <a:gd name="connsiteY25" fmla="*/ 2844287 h 3876955"/>
                <a:gd name="connsiteX26" fmla="*/ 420743 w 1358960"/>
                <a:gd name="connsiteY26" fmla="*/ 3354668 h 3876955"/>
                <a:gd name="connsiteX27" fmla="*/ 406455 w 1358960"/>
                <a:gd name="connsiteY27" fmla="*/ 3876955 h 3876955"/>
                <a:gd name="connsiteX28" fmla="*/ 11168 w 1358960"/>
                <a:gd name="connsiteY28" fmla="*/ 3865049 h 3876955"/>
                <a:gd name="connsiteX29" fmla="*/ 7993 w 1358960"/>
                <a:gd name="connsiteY29" fmla="*/ 3132417 h 3876955"/>
                <a:gd name="connsiteX30" fmla="*/ 19106 w 1358960"/>
                <a:gd name="connsiteY30" fmla="*/ 2533931 h 3876955"/>
                <a:gd name="connsiteX31" fmla="*/ 61175 w 1358960"/>
                <a:gd name="connsiteY31" fmla="*/ 1696524 h 3876955"/>
                <a:gd name="connsiteX32" fmla="*/ 81018 w 1358960"/>
                <a:gd name="connsiteY32" fmla="*/ 1029774 h 3876955"/>
                <a:gd name="connsiteX33" fmla="*/ 98481 w 1358960"/>
                <a:gd name="connsiteY33" fmla="*/ 644012 h 3876955"/>
                <a:gd name="connsiteX34" fmla="*/ 48474 w 1358960"/>
                <a:gd name="connsiteY34" fmla="*/ 498755 h 3876955"/>
                <a:gd name="connsiteX35" fmla="*/ 55 w 1358960"/>
                <a:gd name="connsiteY35" fmla="*/ 404299 h 3876955"/>
                <a:gd name="connsiteX36" fmla="*/ 57999 w 1358960"/>
                <a:gd name="connsiteY36" fmla="*/ 286030 h 3876955"/>
                <a:gd name="connsiteX37" fmla="*/ 188968 w 1358960"/>
                <a:gd name="connsiteY37" fmla="*/ 242374 h 3876955"/>
                <a:gd name="connsiteX38" fmla="*/ 372324 w 1358960"/>
                <a:gd name="connsiteY38" fmla="*/ 241580 h 3876955"/>
                <a:gd name="connsiteX39" fmla="*/ 493768 w 1358960"/>
                <a:gd name="connsiteY39" fmla="*/ 263012 h 3876955"/>
                <a:gd name="connsiteX40" fmla="*/ 572349 w 1358960"/>
                <a:gd name="connsiteY40" fmla="*/ 155062 h 3876955"/>
                <a:gd name="connsiteX41" fmla="*/ 637437 w 1358960"/>
                <a:gd name="connsiteY41" fmla="*/ 77274 h 3876955"/>
                <a:gd name="connsiteX42" fmla="*/ 760468 w 1358960"/>
                <a:gd name="connsiteY42" fmla="*/ 20124 h 3876955"/>
                <a:gd name="connsiteX43" fmla="*/ 1024787 w 1358960"/>
                <a:gd name="connsiteY43" fmla="*/ 5043 h 3876955"/>
                <a:gd name="connsiteX44" fmla="*/ 1298630 w 1358960"/>
                <a:gd name="connsiteY44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1052908 w 1358960"/>
                <a:gd name="connsiteY3" fmla="*/ 699008 h 3876955"/>
                <a:gd name="connsiteX4" fmla="*/ 995418 w 1358960"/>
                <a:gd name="connsiteY4" fmla="*/ 978181 h 3876955"/>
                <a:gd name="connsiteX5" fmla="*/ 969224 w 1358960"/>
                <a:gd name="connsiteY5" fmla="*/ 1354417 h 3876955"/>
                <a:gd name="connsiteX6" fmla="*/ 963668 w 1358960"/>
                <a:gd name="connsiteY6" fmla="*/ 1906074 h 3876955"/>
                <a:gd name="connsiteX7" fmla="*/ 995418 w 1358960"/>
                <a:gd name="connsiteY7" fmla="*/ 2325174 h 3876955"/>
                <a:gd name="connsiteX8" fmla="*/ 1039868 w 1358960"/>
                <a:gd name="connsiteY8" fmla="*/ 2820474 h 3876955"/>
                <a:gd name="connsiteX9" fmla="*/ 1065268 w 1358960"/>
                <a:gd name="connsiteY9" fmla="*/ 3366574 h 3876955"/>
                <a:gd name="connsiteX10" fmla="*/ 1090668 w 1358960"/>
                <a:gd name="connsiteY10" fmla="*/ 3874574 h 3876955"/>
                <a:gd name="connsiteX11" fmla="*/ 738243 w 1358960"/>
                <a:gd name="connsiteY11" fmla="*/ 3868224 h 3876955"/>
                <a:gd name="connsiteX12" fmla="*/ 719987 w 1358960"/>
                <a:gd name="connsiteY12" fmla="*/ 3422137 h 3876955"/>
                <a:gd name="connsiteX13" fmla="*/ 652518 w 1358960"/>
                <a:gd name="connsiteY13" fmla="*/ 2687124 h 3876955"/>
                <a:gd name="connsiteX14" fmla="*/ 576318 w 1358960"/>
                <a:gd name="connsiteY14" fmla="*/ 2020374 h 3876955"/>
                <a:gd name="connsiteX15" fmla="*/ 557268 w 1358960"/>
                <a:gd name="connsiteY15" fmla="*/ 1633024 h 3876955"/>
                <a:gd name="connsiteX16" fmla="*/ 563618 w 1358960"/>
                <a:gd name="connsiteY16" fmla="*/ 858324 h 3876955"/>
                <a:gd name="connsiteX17" fmla="*/ 512818 w 1358960"/>
                <a:gd name="connsiteY17" fmla="*/ 661474 h 3876955"/>
                <a:gd name="connsiteX18" fmla="*/ 500118 w 1358960"/>
                <a:gd name="connsiteY18" fmla="*/ 919443 h 3876955"/>
                <a:gd name="connsiteX19" fmla="*/ 557268 w 1358960"/>
                <a:gd name="connsiteY19" fmla="*/ 1086924 h 3876955"/>
                <a:gd name="connsiteX20" fmla="*/ 541393 w 1358960"/>
                <a:gd name="connsiteY20" fmla="*/ 1249643 h 3876955"/>
                <a:gd name="connsiteX21" fmla="*/ 489800 w 1358960"/>
                <a:gd name="connsiteY21" fmla="*/ 1365530 h 3876955"/>
                <a:gd name="connsiteX22" fmla="*/ 477893 w 1358960"/>
                <a:gd name="connsiteY22" fmla="*/ 1704461 h 3876955"/>
                <a:gd name="connsiteX23" fmla="*/ 459636 w 1358960"/>
                <a:gd name="connsiteY23" fmla="*/ 2046568 h 3876955"/>
                <a:gd name="connsiteX24" fmla="*/ 430268 w 1358960"/>
                <a:gd name="connsiteY24" fmla="*/ 2433124 h 3876955"/>
                <a:gd name="connsiteX25" fmla="*/ 420743 w 1358960"/>
                <a:gd name="connsiteY25" fmla="*/ 2844287 h 3876955"/>
                <a:gd name="connsiteX26" fmla="*/ 420743 w 1358960"/>
                <a:gd name="connsiteY26" fmla="*/ 3354668 h 3876955"/>
                <a:gd name="connsiteX27" fmla="*/ 406455 w 1358960"/>
                <a:gd name="connsiteY27" fmla="*/ 3876955 h 3876955"/>
                <a:gd name="connsiteX28" fmla="*/ 11168 w 1358960"/>
                <a:gd name="connsiteY28" fmla="*/ 3865049 h 3876955"/>
                <a:gd name="connsiteX29" fmla="*/ 7993 w 1358960"/>
                <a:gd name="connsiteY29" fmla="*/ 3132417 h 3876955"/>
                <a:gd name="connsiteX30" fmla="*/ 19106 w 1358960"/>
                <a:gd name="connsiteY30" fmla="*/ 2533931 h 3876955"/>
                <a:gd name="connsiteX31" fmla="*/ 61175 w 1358960"/>
                <a:gd name="connsiteY31" fmla="*/ 1696524 h 3876955"/>
                <a:gd name="connsiteX32" fmla="*/ 81018 w 1358960"/>
                <a:gd name="connsiteY32" fmla="*/ 1029774 h 3876955"/>
                <a:gd name="connsiteX33" fmla="*/ 98481 w 1358960"/>
                <a:gd name="connsiteY33" fmla="*/ 644012 h 3876955"/>
                <a:gd name="connsiteX34" fmla="*/ 48474 w 1358960"/>
                <a:gd name="connsiteY34" fmla="*/ 498755 h 3876955"/>
                <a:gd name="connsiteX35" fmla="*/ 55 w 1358960"/>
                <a:gd name="connsiteY35" fmla="*/ 404299 h 3876955"/>
                <a:gd name="connsiteX36" fmla="*/ 57999 w 1358960"/>
                <a:gd name="connsiteY36" fmla="*/ 286030 h 3876955"/>
                <a:gd name="connsiteX37" fmla="*/ 188968 w 1358960"/>
                <a:gd name="connsiteY37" fmla="*/ 242374 h 3876955"/>
                <a:gd name="connsiteX38" fmla="*/ 372324 w 1358960"/>
                <a:gd name="connsiteY38" fmla="*/ 241580 h 3876955"/>
                <a:gd name="connsiteX39" fmla="*/ 493768 w 1358960"/>
                <a:gd name="connsiteY39" fmla="*/ 263012 h 3876955"/>
                <a:gd name="connsiteX40" fmla="*/ 572349 w 1358960"/>
                <a:gd name="connsiteY40" fmla="*/ 155062 h 3876955"/>
                <a:gd name="connsiteX41" fmla="*/ 637437 w 1358960"/>
                <a:gd name="connsiteY41" fmla="*/ 77274 h 3876955"/>
                <a:gd name="connsiteX42" fmla="*/ 760468 w 1358960"/>
                <a:gd name="connsiteY42" fmla="*/ 20124 h 3876955"/>
                <a:gd name="connsiteX43" fmla="*/ 1024787 w 1358960"/>
                <a:gd name="connsiteY43" fmla="*/ 5043 h 3876955"/>
                <a:gd name="connsiteX44" fmla="*/ 1298630 w 1358960"/>
                <a:gd name="connsiteY44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1052908 w 1358960"/>
                <a:gd name="connsiteY3" fmla="*/ 699008 h 3876955"/>
                <a:gd name="connsiteX4" fmla="*/ 995418 w 1358960"/>
                <a:gd name="connsiteY4" fmla="*/ 978181 h 3876955"/>
                <a:gd name="connsiteX5" fmla="*/ 969224 w 1358960"/>
                <a:gd name="connsiteY5" fmla="*/ 1354417 h 3876955"/>
                <a:gd name="connsiteX6" fmla="*/ 963668 w 1358960"/>
                <a:gd name="connsiteY6" fmla="*/ 1906074 h 3876955"/>
                <a:gd name="connsiteX7" fmla="*/ 995418 w 1358960"/>
                <a:gd name="connsiteY7" fmla="*/ 2325174 h 3876955"/>
                <a:gd name="connsiteX8" fmla="*/ 1039868 w 1358960"/>
                <a:gd name="connsiteY8" fmla="*/ 2820474 h 3876955"/>
                <a:gd name="connsiteX9" fmla="*/ 1065268 w 1358960"/>
                <a:gd name="connsiteY9" fmla="*/ 3366574 h 3876955"/>
                <a:gd name="connsiteX10" fmla="*/ 1090668 w 1358960"/>
                <a:gd name="connsiteY10" fmla="*/ 3874574 h 3876955"/>
                <a:gd name="connsiteX11" fmla="*/ 738243 w 1358960"/>
                <a:gd name="connsiteY11" fmla="*/ 3868224 h 3876955"/>
                <a:gd name="connsiteX12" fmla="*/ 719987 w 1358960"/>
                <a:gd name="connsiteY12" fmla="*/ 3422137 h 3876955"/>
                <a:gd name="connsiteX13" fmla="*/ 652518 w 1358960"/>
                <a:gd name="connsiteY13" fmla="*/ 2687124 h 3876955"/>
                <a:gd name="connsiteX14" fmla="*/ 576318 w 1358960"/>
                <a:gd name="connsiteY14" fmla="*/ 2020374 h 3876955"/>
                <a:gd name="connsiteX15" fmla="*/ 557268 w 1358960"/>
                <a:gd name="connsiteY15" fmla="*/ 1633024 h 3876955"/>
                <a:gd name="connsiteX16" fmla="*/ 563618 w 1358960"/>
                <a:gd name="connsiteY16" fmla="*/ 858324 h 3876955"/>
                <a:gd name="connsiteX17" fmla="*/ 512818 w 1358960"/>
                <a:gd name="connsiteY17" fmla="*/ 661474 h 3876955"/>
                <a:gd name="connsiteX18" fmla="*/ 500118 w 1358960"/>
                <a:gd name="connsiteY18" fmla="*/ 919443 h 3876955"/>
                <a:gd name="connsiteX19" fmla="*/ 557268 w 1358960"/>
                <a:gd name="connsiteY19" fmla="*/ 1086924 h 3876955"/>
                <a:gd name="connsiteX20" fmla="*/ 541393 w 1358960"/>
                <a:gd name="connsiteY20" fmla="*/ 1249643 h 3876955"/>
                <a:gd name="connsiteX21" fmla="*/ 489800 w 1358960"/>
                <a:gd name="connsiteY21" fmla="*/ 1365530 h 3876955"/>
                <a:gd name="connsiteX22" fmla="*/ 477893 w 1358960"/>
                <a:gd name="connsiteY22" fmla="*/ 1704461 h 3876955"/>
                <a:gd name="connsiteX23" fmla="*/ 459636 w 1358960"/>
                <a:gd name="connsiteY23" fmla="*/ 2046568 h 3876955"/>
                <a:gd name="connsiteX24" fmla="*/ 430268 w 1358960"/>
                <a:gd name="connsiteY24" fmla="*/ 2433124 h 3876955"/>
                <a:gd name="connsiteX25" fmla="*/ 420743 w 1358960"/>
                <a:gd name="connsiteY25" fmla="*/ 2844287 h 3876955"/>
                <a:gd name="connsiteX26" fmla="*/ 420743 w 1358960"/>
                <a:gd name="connsiteY26" fmla="*/ 3354668 h 3876955"/>
                <a:gd name="connsiteX27" fmla="*/ 406455 w 1358960"/>
                <a:gd name="connsiteY27" fmla="*/ 3876955 h 3876955"/>
                <a:gd name="connsiteX28" fmla="*/ 11168 w 1358960"/>
                <a:gd name="connsiteY28" fmla="*/ 3865049 h 3876955"/>
                <a:gd name="connsiteX29" fmla="*/ 7993 w 1358960"/>
                <a:gd name="connsiteY29" fmla="*/ 3132417 h 3876955"/>
                <a:gd name="connsiteX30" fmla="*/ 19106 w 1358960"/>
                <a:gd name="connsiteY30" fmla="*/ 2533931 h 3876955"/>
                <a:gd name="connsiteX31" fmla="*/ 61175 w 1358960"/>
                <a:gd name="connsiteY31" fmla="*/ 1696524 h 3876955"/>
                <a:gd name="connsiteX32" fmla="*/ 81018 w 1358960"/>
                <a:gd name="connsiteY32" fmla="*/ 1029774 h 3876955"/>
                <a:gd name="connsiteX33" fmla="*/ 98481 w 1358960"/>
                <a:gd name="connsiteY33" fmla="*/ 644012 h 3876955"/>
                <a:gd name="connsiteX34" fmla="*/ 48474 w 1358960"/>
                <a:gd name="connsiteY34" fmla="*/ 498755 h 3876955"/>
                <a:gd name="connsiteX35" fmla="*/ 55 w 1358960"/>
                <a:gd name="connsiteY35" fmla="*/ 404299 h 3876955"/>
                <a:gd name="connsiteX36" fmla="*/ 57999 w 1358960"/>
                <a:gd name="connsiteY36" fmla="*/ 286030 h 3876955"/>
                <a:gd name="connsiteX37" fmla="*/ 188968 w 1358960"/>
                <a:gd name="connsiteY37" fmla="*/ 242374 h 3876955"/>
                <a:gd name="connsiteX38" fmla="*/ 372324 w 1358960"/>
                <a:gd name="connsiteY38" fmla="*/ 241580 h 3876955"/>
                <a:gd name="connsiteX39" fmla="*/ 493768 w 1358960"/>
                <a:gd name="connsiteY39" fmla="*/ 263012 h 3876955"/>
                <a:gd name="connsiteX40" fmla="*/ 572349 w 1358960"/>
                <a:gd name="connsiteY40" fmla="*/ 155062 h 3876955"/>
                <a:gd name="connsiteX41" fmla="*/ 637437 w 1358960"/>
                <a:gd name="connsiteY41" fmla="*/ 77274 h 3876955"/>
                <a:gd name="connsiteX42" fmla="*/ 760468 w 1358960"/>
                <a:gd name="connsiteY42" fmla="*/ 20124 h 3876955"/>
                <a:gd name="connsiteX43" fmla="*/ 1024787 w 1358960"/>
                <a:gd name="connsiteY43" fmla="*/ 5043 h 3876955"/>
                <a:gd name="connsiteX44" fmla="*/ 1298630 w 1358960"/>
                <a:gd name="connsiteY44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1052908 w 1358960"/>
                <a:gd name="connsiteY3" fmla="*/ 699008 h 3876955"/>
                <a:gd name="connsiteX4" fmla="*/ 995418 w 1358960"/>
                <a:gd name="connsiteY4" fmla="*/ 978181 h 3876955"/>
                <a:gd name="connsiteX5" fmla="*/ 969224 w 1358960"/>
                <a:gd name="connsiteY5" fmla="*/ 1354417 h 3876955"/>
                <a:gd name="connsiteX6" fmla="*/ 963668 w 1358960"/>
                <a:gd name="connsiteY6" fmla="*/ 1906074 h 3876955"/>
                <a:gd name="connsiteX7" fmla="*/ 995418 w 1358960"/>
                <a:gd name="connsiteY7" fmla="*/ 2325174 h 3876955"/>
                <a:gd name="connsiteX8" fmla="*/ 1039868 w 1358960"/>
                <a:gd name="connsiteY8" fmla="*/ 2820474 h 3876955"/>
                <a:gd name="connsiteX9" fmla="*/ 1065268 w 1358960"/>
                <a:gd name="connsiteY9" fmla="*/ 3366574 h 3876955"/>
                <a:gd name="connsiteX10" fmla="*/ 1090668 w 1358960"/>
                <a:gd name="connsiteY10" fmla="*/ 3874574 h 3876955"/>
                <a:gd name="connsiteX11" fmla="*/ 738243 w 1358960"/>
                <a:gd name="connsiteY11" fmla="*/ 3868224 h 3876955"/>
                <a:gd name="connsiteX12" fmla="*/ 719987 w 1358960"/>
                <a:gd name="connsiteY12" fmla="*/ 3422137 h 3876955"/>
                <a:gd name="connsiteX13" fmla="*/ 652518 w 1358960"/>
                <a:gd name="connsiteY13" fmla="*/ 2687124 h 3876955"/>
                <a:gd name="connsiteX14" fmla="*/ 576318 w 1358960"/>
                <a:gd name="connsiteY14" fmla="*/ 2020374 h 3876955"/>
                <a:gd name="connsiteX15" fmla="*/ 557268 w 1358960"/>
                <a:gd name="connsiteY15" fmla="*/ 1633024 h 3876955"/>
                <a:gd name="connsiteX16" fmla="*/ 563618 w 1358960"/>
                <a:gd name="connsiteY16" fmla="*/ 858324 h 3876955"/>
                <a:gd name="connsiteX17" fmla="*/ 512818 w 1358960"/>
                <a:gd name="connsiteY17" fmla="*/ 661474 h 3876955"/>
                <a:gd name="connsiteX18" fmla="*/ 500118 w 1358960"/>
                <a:gd name="connsiteY18" fmla="*/ 919443 h 3876955"/>
                <a:gd name="connsiteX19" fmla="*/ 557268 w 1358960"/>
                <a:gd name="connsiteY19" fmla="*/ 1086924 h 3876955"/>
                <a:gd name="connsiteX20" fmla="*/ 541393 w 1358960"/>
                <a:gd name="connsiteY20" fmla="*/ 1249643 h 3876955"/>
                <a:gd name="connsiteX21" fmla="*/ 489800 w 1358960"/>
                <a:gd name="connsiteY21" fmla="*/ 1365530 h 3876955"/>
                <a:gd name="connsiteX22" fmla="*/ 477893 w 1358960"/>
                <a:gd name="connsiteY22" fmla="*/ 1704461 h 3876955"/>
                <a:gd name="connsiteX23" fmla="*/ 459636 w 1358960"/>
                <a:gd name="connsiteY23" fmla="*/ 2046568 h 3876955"/>
                <a:gd name="connsiteX24" fmla="*/ 430268 w 1358960"/>
                <a:gd name="connsiteY24" fmla="*/ 2433124 h 3876955"/>
                <a:gd name="connsiteX25" fmla="*/ 420743 w 1358960"/>
                <a:gd name="connsiteY25" fmla="*/ 2844287 h 3876955"/>
                <a:gd name="connsiteX26" fmla="*/ 420743 w 1358960"/>
                <a:gd name="connsiteY26" fmla="*/ 3354668 h 3876955"/>
                <a:gd name="connsiteX27" fmla="*/ 406455 w 1358960"/>
                <a:gd name="connsiteY27" fmla="*/ 3876955 h 3876955"/>
                <a:gd name="connsiteX28" fmla="*/ 11168 w 1358960"/>
                <a:gd name="connsiteY28" fmla="*/ 3865049 h 3876955"/>
                <a:gd name="connsiteX29" fmla="*/ 7993 w 1358960"/>
                <a:gd name="connsiteY29" fmla="*/ 3132417 h 3876955"/>
                <a:gd name="connsiteX30" fmla="*/ 19106 w 1358960"/>
                <a:gd name="connsiteY30" fmla="*/ 2533931 h 3876955"/>
                <a:gd name="connsiteX31" fmla="*/ 61175 w 1358960"/>
                <a:gd name="connsiteY31" fmla="*/ 1696524 h 3876955"/>
                <a:gd name="connsiteX32" fmla="*/ 81018 w 1358960"/>
                <a:gd name="connsiteY32" fmla="*/ 1029774 h 3876955"/>
                <a:gd name="connsiteX33" fmla="*/ 98481 w 1358960"/>
                <a:gd name="connsiteY33" fmla="*/ 644012 h 3876955"/>
                <a:gd name="connsiteX34" fmla="*/ 48474 w 1358960"/>
                <a:gd name="connsiteY34" fmla="*/ 498755 h 3876955"/>
                <a:gd name="connsiteX35" fmla="*/ 55 w 1358960"/>
                <a:gd name="connsiteY35" fmla="*/ 404299 h 3876955"/>
                <a:gd name="connsiteX36" fmla="*/ 57999 w 1358960"/>
                <a:gd name="connsiteY36" fmla="*/ 286030 h 3876955"/>
                <a:gd name="connsiteX37" fmla="*/ 188968 w 1358960"/>
                <a:gd name="connsiteY37" fmla="*/ 242374 h 3876955"/>
                <a:gd name="connsiteX38" fmla="*/ 372324 w 1358960"/>
                <a:gd name="connsiteY38" fmla="*/ 241580 h 3876955"/>
                <a:gd name="connsiteX39" fmla="*/ 493768 w 1358960"/>
                <a:gd name="connsiteY39" fmla="*/ 263012 h 3876955"/>
                <a:gd name="connsiteX40" fmla="*/ 572349 w 1358960"/>
                <a:gd name="connsiteY40" fmla="*/ 155062 h 3876955"/>
                <a:gd name="connsiteX41" fmla="*/ 637437 w 1358960"/>
                <a:gd name="connsiteY41" fmla="*/ 77274 h 3876955"/>
                <a:gd name="connsiteX42" fmla="*/ 760468 w 1358960"/>
                <a:gd name="connsiteY42" fmla="*/ 20124 h 3876955"/>
                <a:gd name="connsiteX43" fmla="*/ 1024787 w 1358960"/>
                <a:gd name="connsiteY43" fmla="*/ 5043 h 3876955"/>
                <a:gd name="connsiteX44" fmla="*/ 1298630 w 1358960"/>
                <a:gd name="connsiteY44" fmla="*/ 101086 h 3876955"/>
                <a:gd name="connsiteX0" fmla="*/ 1298630 w 1358960"/>
                <a:gd name="connsiteY0" fmla="*/ 101086 h 3876955"/>
                <a:gd name="connsiteX1" fmla="*/ 1347843 w 1358960"/>
                <a:gd name="connsiteY1" fmla="*/ 271743 h 3876955"/>
                <a:gd name="connsiteX2" fmla="*/ 1141468 w 1358960"/>
                <a:gd name="connsiteY2" fmla="*/ 517805 h 3876955"/>
                <a:gd name="connsiteX3" fmla="*/ 1052908 w 1358960"/>
                <a:gd name="connsiteY3" fmla="*/ 699008 h 3876955"/>
                <a:gd name="connsiteX4" fmla="*/ 995418 w 1358960"/>
                <a:gd name="connsiteY4" fmla="*/ 978181 h 3876955"/>
                <a:gd name="connsiteX5" fmla="*/ 969224 w 1358960"/>
                <a:gd name="connsiteY5" fmla="*/ 1354417 h 3876955"/>
                <a:gd name="connsiteX6" fmla="*/ 963668 w 1358960"/>
                <a:gd name="connsiteY6" fmla="*/ 1906074 h 3876955"/>
                <a:gd name="connsiteX7" fmla="*/ 995418 w 1358960"/>
                <a:gd name="connsiteY7" fmla="*/ 2325174 h 3876955"/>
                <a:gd name="connsiteX8" fmla="*/ 1039868 w 1358960"/>
                <a:gd name="connsiteY8" fmla="*/ 2820474 h 3876955"/>
                <a:gd name="connsiteX9" fmla="*/ 1065268 w 1358960"/>
                <a:gd name="connsiteY9" fmla="*/ 3366574 h 3876955"/>
                <a:gd name="connsiteX10" fmla="*/ 1090668 w 1358960"/>
                <a:gd name="connsiteY10" fmla="*/ 3874574 h 3876955"/>
                <a:gd name="connsiteX11" fmla="*/ 738243 w 1358960"/>
                <a:gd name="connsiteY11" fmla="*/ 3868224 h 3876955"/>
                <a:gd name="connsiteX12" fmla="*/ 719987 w 1358960"/>
                <a:gd name="connsiteY12" fmla="*/ 3422137 h 3876955"/>
                <a:gd name="connsiteX13" fmla="*/ 652518 w 1358960"/>
                <a:gd name="connsiteY13" fmla="*/ 2687124 h 3876955"/>
                <a:gd name="connsiteX14" fmla="*/ 576318 w 1358960"/>
                <a:gd name="connsiteY14" fmla="*/ 2020374 h 3876955"/>
                <a:gd name="connsiteX15" fmla="*/ 557268 w 1358960"/>
                <a:gd name="connsiteY15" fmla="*/ 1633024 h 3876955"/>
                <a:gd name="connsiteX16" fmla="*/ 563618 w 1358960"/>
                <a:gd name="connsiteY16" fmla="*/ 858324 h 3876955"/>
                <a:gd name="connsiteX17" fmla="*/ 512818 w 1358960"/>
                <a:gd name="connsiteY17" fmla="*/ 661474 h 3876955"/>
                <a:gd name="connsiteX18" fmla="*/ 500118 w 1358960"/>
                <a:gd name="connsiteY18" fmla="*/ 919443 h 3876955"/>
                <a:gd name="connsiteX19" fmla="*/ 557268 w 1358960"/>
                <a:gd name="connsiteY19" fmla="*/ 1086924 h 3876955"/>
                <a:gd name="connsiteX20" fmla="*/ 541393 w 1358960"/>
                <a:gd name="connsiteY20" fmla="*/ 1249643 h 3876955"/>
                <a:gd name="connsiteX21" fmla="*/ 489800 w 1358960"/>
                <a:gd name="connsiteY21" fmla="*/ 1365530 h 3876955"/>
                <a:gd name="connsiteX22" fmla="*/ 477893 w 1358960"/>
                <a:gd name="connsiteY22" fmla="*/ 1704461 h 3876955"/>
                <a:gd name="connsiteX23" fmla="*/ 459636 w 1358960"/>
                <a:gd name="connsiteY23" fmla="*/ 2046568 h 3876955"/>
                <a:gd name="connsiteX24" fmla="*/ 430268 w 1358960"/>
                <a:gd name="connsiteY24" fmla="*/ 2433124 h 3876955"/>
                <a:gd name="connsiteX25" fmla="*/ 420743 w 1358960"/>
                <a:gd name="connsiteY25" fmla="*/ 2844287 h 3876955"/>
                <a:gd name="connsiteX26" fmla="*/ 420743 w 1358960"/>
                <a:gd name="connsiteY26" fmla="*/ 3354668 h 3876955"/>
                <a:gd name="connsiteX27" fmla="*/ 406455 w 1358960"/>
                <a:gd name="connsiteY27" fmla="*/ 3876955 h 3876955"/>
                <a:gd name="connsiteX28" fmla="*/ 11168 w 1358960"/>
                <a:gd name="connsiteY28" fmla="*/ 3865049 h 3876955"/>
                <a:gd name="connsiteX29" fmla="*/ 7993 w 1358960"/>
                <a:gd name="connsiteY29" fmla="*/ 3132417 h 3876955"/>
                <a:gd name="connsiteX30" fmla="*/ 19106 w 1358960"/>
                <a:gd name="connsiteY30" fmla="*/ 2533931 h 3876955"/>
                <a:gd name="connsiteX31" fmla="*/ 61175 w 1358960"/>
                <a:gd name="connsiteY31" fmla="*/ 1696524 h 3876955"/>
                <a:gd name="connsiteX32" fmla="*/ 81018 w 1358960"/>
                <a:gd name="connsiteY32" fmla="*/ 1029774 h 3876955"/>
                <a:gd name="connsiteX33" fmla="*/ 98481 w 1358960"/>
                <a:gd name="connsiteY33" fmla="*/ 644012 h 3876955"/>
                <a:gd name="connsiteX34" fmla="*/ 48474 w 1358960"/>
                <a:gd name="connsiteY34" fmla="*/ 498755 h 3876955"/>
                <a:gd name="connsiteX35" fmla="*/ 55 w 1358960"/>
                <a:gd name="connsiteY35" fmla="*/ 404299 h 3876955"/>
                <a:gd name="connsiteX36" fmla="*/ 57999 w 1358960"/>
                <a:gd name="connsiteY36" fmla="*/ 286030 h 3876955"/>
                <a:gd name="connsiteX37" fmla="*/ 188968 w 1358960"/>
                <a:gd name="connsiteY37" fmla="*/ 242374 h 3876955"/>
                <a:gd name="connsiteX38" fmla="*/ 372324 w 1358960"/>
                <a:gd name="connsiteY38" fmla="*/ 241580 h 3876955"/>
                <a:gd name="connsiteX39" fmla="*/ 493768 w 1358960"/>
                <a:gd name="connsiteY39" fmla="*/ 263012 h 3876955"/>
                <a:gd name="connsiteX40" fmla="*/ 572349 w 1358960"/>
                <a:gd name="connsiteY40" fmla="*/ 155062 h 3876955"/>
                <a:gd name="connsiteX41" fmla="*/ 637437 w 1358960"/>
                <a:gd name="connsiteY41" fmla="*/ 77274 h 3876955"/>
                <a:gd name="connsiteX42" fmla="*/ 760468 w 1358960"/>
                <a:gd name="connsiteY42" fmla="*/ 20124 h 3876955"/>
                <a:gd name="connsiteX43" fmla="*/ 1024787 w 1358960"/>
                <a:gd name="connsiteY43" fmla="*/ 5043 h 3876955"/>
                <a:gd name="connsiteX44" fmla="*/ 1298630 w 1358960"/>
                <a:gd name="connsiteY44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00118 w 1356360"/>
                <a:gd name="connsiteY18" fmla="*/ 919443 h 3876955"/>
                <a:gd name="connsiteX19" fmla="*/ 557268 w 1356360"/>
                <a:gd name="connsiteY19" fmla="*/ 1086924 h 3876955"/>
                <a:gd name="connsiteX20" fmla="*/ 541393 w 1356360"/>
                <a:gd name="connsiteY20" fmla="*/ 1249643 h 3876955"/>
                <a:gd name="connsiteX21" fmla="*/ 489800 w 1356360"/>
                <a:gd name="connsiteY21" fmla="*/ 1365530 h 3876955"/>
                <a:gd name="connsiteX22" fmla="*/ 477893 w 1356360"/>
                <a:gd name="connsiteY22" fmla="*/ 1704461 h 3876955"/>
                <a:gd name="connsiteX23" fmla="*/ 459636 w 1356360"/>
                <a:gd name="connsiteY23" fmla="*/ 2046568 h 3876955"/>
                <a:gd name="connsiteX24" fmla="*/ 430268 w 1356360"/>
                <a:gd name="connsiteY24" fmla="*/ 2433124 h 3876955"/>
                <a:gd name="connsiteX25" fmla="*/ 420743 w 1356360"/>
                <a:gd name="connsiteY25" fmla="*/ 2844287 h 3876955"/>
                <a:gd name="connsiteX26" fmla="*/ 420743 w 1356360"/>
                <a:gd name="connsiteY26" fmla="*/ 3354668 h 3876955"/>
                <a:gd name="connsiteX27" fmla="*/ 406455 w 1356360"/>
                <a:gd name="connsiteY27" fmla="*/ 3876955 h 3876955"/>
                <a:gd name="connsiteX28" fmla="*/ 11168 w 1356360"/>
                <a:gd name="connsiteY28" fmla="*/ 3865049 h 3876955"/>
                <a:gd name="connsiteX29" fmla="*/ 7993 w 1356360"/>
                <a:gd name="connsiteY29" fmla="*/ 3132417 h 3876955"/>
                <a:gd name="connsiteX30" fmla="*/ 19106 w 1356360"/>
                <a:gd name="connsiteY30" fmla="*/ 2533931 h 3876955"/>
                <a:gd name="connsiteX31" fmla="*/ 61175 w 1356360"/>
                <a:gd name="connsiteY31" fmla="*/ 1696524 h 3876955"/>
                <a:gd name="connsiteX32" fmla="*/ 81018 w 1356360"/>
                <a:gd name="connsiteY32" fmla="*/ 1029774 h 3876955"/>
                <a:gd name="connsiteX33" fmla="*/ 98481 w 1356360"/>
                <a:gd name="connsiteY33" fmla="*/ 644012 h 3876955"/>
                <a:gd name="connsiteX34" fmla="*/ 48474 w 1356360"/>
                <a:gd name="connsiteY34" fmla="*/ 498755 h 3876955"/>
                <a:gd name="connsiteX35" fmla="*/ 55 w 1356360"/>
                <a:gd name="connsiteY35" fmla="*/ 404299 h 3876955"/>
                <a:gd name="connsiteX36" fmla="*/ 57999 w 1356360"/>
                <a:gd name="connsiteY36" fmla="*/ 286030 h 3876955"/>
                <a:gd name="connsiteX37" fmla="*/ 188968 w 1356360"/>
                <a:gd name="connsiteY37" fmla="*/ 242374 h 3876955"/>
                <a:gd name="connsiteX38" fmla="*/ 372324 w 1356360"/>
                <a:gd name="connsiteY38" fmla="*/ 241580 h 3876955"/>
                <a:gd name="connsiteX39" fmla="*/ 493768 w 1356360"/>
                <a:gd name="connsiteY39" fmla="*/ 263012 h 3876955"/>
                <a:gd name="connsiteX40" fmla="*/ 572349 w 1356360"/>
                <a:gd name="connsiteY40" fmla="*/ 155062 h 3876955"/>
                <a:gd name="connsiteX41" fmla="*/ 637437 w 1356360"/>
                <a:gd name="connsiteY41" fmla="*/ 77274 h 3876955"/>
                <a:gd name="connsiteX42" fmla="*/ 760468 w 1356360"/>
                <a:gd name="connsiteY42" fmla="*/ 20124 h 3876955"/>
                <a:gd name="connsiteX43" fmla="*/ 1024787 w 1356360"/>
                <a:gd name="connsiteY43" fmla="*/ 5043 h 3876955"/>
                <a:gd name="connsiteX44" fmla="*/ 1298630 w 1356360"/>
                <a:gd name="connsiteY44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00118 w 1356360"/>
                <a:gd name="connsiteY18" fmla="*/ 919443 h 3876955"/>
                <a:gd name="connsiteX19" fmla="*/ 557268 w 1356360"/>
                <a:gd name="connsiteY19" fmla="*/ 1086924 h 3876955"/>
                <a:gd name="connsiteX20" fmla="*/ 541393 w 1356360"/>
                <a:gd name="connsiteY20" fmla="*/ 1249643 h 3876955"/>
                <a:gd name="connsiteX21" fmla="*/ 489800 w 1356360"/>
                <a:gd name="connsiteY21" fmla="*/ 1365530 h 3876955"/>
                <a:gd name="connsiteX22" fmla="*/ 477893 w 1356360"/>
                <a:gd name="connsiteY22" fmla="*/ 1704461 h 3876955"/>
                <a:gd name="connsiteX23" fmla="*/ 459636 w 1356360"/>
                <a:gd name="connsiteY23" fmla="*/ 2046568 h 3876955"/>
                <a:gd name="connsiteX24" fmla="*/ 430268 w 1356360"/>
                <a:gd name="connsiteY24" fmla="*/ 2433124 h 3876955"/>
                <a:gd name="connsiteX25" fmla="*/ 420743 w 1356360"/>
                <a:gd name="connsiteY25" fmla="*/ 2844287 h 3876955"/>
                <a:gd name="connsiteX26" fmla="*/ 420743 w 1356360"/>
                <a:gd name="connsiteY26" fmla="*/ 3354668 h 3876955"/>
                <a:gd name="connsiteX27" fmla="*/ 406455 w 1356360"/>
                <a:gd name="connsiteY27" fmla="*/ 3876955 h 3876955"/>
                <a:gd name="connsiteX28" fmla="*/ 11168 w 1356360"/>
                <a:gd name="connsiteY28" fmla="*/ 3865049 h 3876955"/>
                <a:gd name="connsiteX29" fmla="*/ 7993 w 1356360"/>
                <a:gd name="connsiteY29" fmla="*/ 3132417 h 3876955"/>
                <a:gd name="connsiteX30" fmla="*/ 19106 w 1356360"/>
                <a:gd name="connsiteY30" fmla="*/ 2533931 h 3876955"/>
                <a:gd name="connsiteX31" fmla="*/ 61175 w 1356360"/>
                <a:gd name="connsiteY31" fmla="*/ 1696524 h 3876955"/>
                <a:gd name="connsiteX32" fmla="*/ 81018 w 1356360"/>
                <a:gd name="connsiteY32" fmla="*/ 1029774 h 3876955"/>
                <a:gd name="connsiteX33" fmla="*/ 98481 w 1356360"/>
                <a:gd name="connsiteY33" fmla="*/ 644012 h 3876955"/>
                <a:gd name="connsiteX34" fmla="*/ 48474 w 1356360"/>
                <a:gd name="connsiteY34" fmla="*/ 498755 h 3876955"/>
                <a:gd name="connsiteX35" fmla="*/ 55 w 1356360"/>
                <a:gd name="connsiteY35" fmla="*/ 404299 h 3876955"/>
                <a:gd name="connsiteX36" fmla="*/ 57999 w 1356360"/>
                <a:gd name="connsiteY36" fmla="*/ 286030 h 3876955"/>
                <a:gd name="connsiteX37" fmla="*/ 188968 w 1356360"/>
                <a:gd name="connsiteY37" fmla="*/ 242374 h 3876955"/>
                <a:gd name="connsiteX38" fmla="*/ 372324 w 1356360"/>
                <a:gd name="connsiteY38" fmla="*/ 241580 h 3876955"/>
                <a:gd name="connsiteX39" fmla="*/ 493768 w 1356360"/>
                <a:gd name="connsiteY39" fmla="*/ 263012 h 3876955"/>
                <a:gd name="connsiteX40" fmla="*/ 572349 w 1356360"/>
                <a:gd name="connsiteY40" fmla="*/ 155062 h 3876955"/>
                <a:gd name="connsiteX41" fmla="*/ 637437 w 1356360"/>
                <a:gd name="connsiteY41" fmla="*/ 77274 h 3876955"/>
                <a:gd name="connsiteX42" fmla="*/ 760468 w 1356360"/>
                <a:gd name="connsiteY42" fmla="*/ 20124 h 3876955"/>
                <a:gd name="connsiteX43" fmla="*/ 1024787 w 1356360"/>
                <a:gd name="connsiteY43" fmla="*/ 5043 h 3876955"/>
                <a:gd name="connsiteX44" fmla="*/ 1298630 w 1356360"/>
                <a:gd name="connsiteY44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00118 w 1356360"/>
                <a:gd name="connsiteY18" fmla="*/ 919443 h 3876955"/>
                <a:gd name="connsiteX19" fmla="*/ 549643 w 1356360"/>
                <a:gd name="connsiteY19" fmla="*/ 1082890 h 3876955"/>
                <a:gd name="connsiteX20" fmla="*/ 541393 w 1356360"/>
                <a:gd name="connsiteY20" fmla="*/ 1249643 h 3876955"/>
                <a:gd name="connsiteX21" fmla="*/ 489800 w 1356360"/>
                <a:gd name="connsiteY21" fmla="*/ 1365530 h 3876955"/>
                <a:gd name="connsiteX22" fmla="*/ 477893 w 1356360"/>
                <a:gd name="connsiteY22" fmla="*/ 1704461 h 3876955"/>
                <a:gd name="connsiteX23" fmla="*/ 459636 w 1356360"/>
                <a:gd name="connsiteY23" fmla="*/ 2046568 h 3876955"/>
                <a:gd name="connsiteX24" fmla="*/ 430268 w 1356360"/>
                <a:gd name="connsiteY24" fmla="*/ 2433124 h 3876955"/>
                <a:gd name="connsiteX25" fmla="*/ 420743 w 1356360"/>
                <a:gd name="connsiteY25" fmla="*/ 2844287 h 3876955"/>
                <a:gd name="connsiteX26" fmla="*/ 420743 w 1356360"/>
                <a:gd name="connsiteY26" fmla="*/ 3354668 h 3876955"/>
                <a:gd name="connsiteX27" fmla="*/ 406455 w 1356360"/>
                <a:gd name="connsiteY27" fmla="*/ 3876955 h 3876955"/>
                <a:gd name="connsiteX28" fmla="*/ 11168 w 1356360"/>
                <a:gd name="connsiteY28" fmla="*/ 3865049 h 3876955"/>
                <a:gd name="connsiteX29" fmla="*/ 7993 w 1356360"/>
                <a:gd name="connsiteY29" fmla="*/ 3132417 h 3876955"/>
                <a:gd name="connsiteX30" fmla="*/ 19106 w 1356360"/>
                <a:gd name="connsiteY30" fmla="*/ 2533931 h 3876955"/>
                <a:gd name="connsiteX31" fmla="*/ 61175 w 1356360"/>
                <a:gd name="connsiteY31" fmla="*/ 1696524 h 3876955"/>
                <a:gd name="connsiteX32" fmla="*/ 81018 w 1356360"/>
                <a:gd name="connsiteY32" fmla="*/ 1029774 h 3876955"/>
                <a:gd name="connsiteX33" fmla="*/ 98481 w 1356360"/>
                <a:gd name="connsiteY33" fmla="*/ 644012 h 3876955"/>
                <a:gd name="connsiteX34" fmla="*/ 48474 w 1356360"/>
                <a:gd name="connsiteY34" fmla="*/ 498755 h 3876955"/>
                <a:gd name="connsiteX35" fmla="*/ 55 w 1356360"/>
                <a:gd name="connsiteY35" fmla="*/ 404299 h 3876955"/>
                <a:gd name="connsiteX36" fmla="*/ 57999 w 1356360"/>
                <a:gd name="connsiteY36" fmla="*/ 286030 h 3876955"/>
                <a:gd name="connsiteX37" fmla="*/ 188968 w 1356360"/>
                <a:gd name="connsiteY37" fmla="*/ 242374 h 3876955"/>
                <a:gd name="connsiteX38" fmla="*/ 372324 w 1356360"/>
                <a:gd name="connsiteY38" fmla="*/ 241580 h 3876955"/>
                <a:gd name="connsiteX39" fmla="*/ 493768 w 1356360"/>
                <a:gd name="connsiteY39" fmla="*/ 263012 h 3876955"/>
                <a:gd name="connsiteX40" fmla="*/ 572349 w 1356360"/>
                <a:gd name="connsiteY40" fmla="*/ 155062 h 3876955"/>
                <a:gd name="connsiteX41" fmla="*/ 637437 w 1356360"/>
                <a:gd name="connsiteY41" fmla="*/ 77274 h 3876955"/>
                <a:gd name="connsiteX42" fmla="*/ 760468 w 1356360"/>
                <a:gd name="connsiteY42" fmla="*/ 20124 h 3876955"/>
                <a:gd name="connsiteX43" fmla="*/ 1024787 w 1356360"/>
                <a:gd name="connsiteY43" fmla="*/ 5043 h 3876955"/>
                <a:gd name="connsiteX44" fmla="*/ 1298630 w 1356360"/>
                <a:gd name="connsiteY44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3360 w 1356360"/>
                <a:gd name="connsiteY18" fmla="*/ 666216 h 3876955"/>
                <a:gd name="connsiteX19" fmla="*/ 500118 w 1356360"/>
                <a:gd name="connsiteY19" fmla="*/ 919443 h 3876955"/>
                <a:gd name="connsiteX20" fmla="*/ 549643 w 1356360"/>
                <a:gd name="connsiteY20" fmla="*/ 1082890 h 3876955"/>
                <a:gd name="connsiteX21" fmla="*/ 541393 w 1356360"/>
                <a:gd name="connsiteY21" fmla="*/ 1249643 h 3876955"/>
                <a:gd name="connsiteX22" fmla="*/ 489800 w 1356360"/>
                <a:gd name="connsiteY22" fmla="*/ 1365530 h 3876955"/>
                <a:gd name="connsiteX23" fmla="*/ 477893 w 1356360"/>
                <a:gd name="connsiteY23" fmla="*/ 1704461 h 3876955"/>
                <a:gd name="connsiteX24" fmla="*/ 459636 w 1356360"/>
                <a:gd name="connsiteY24" fmla="*/ 2046568 h 3876955"/>
                <a:gd name="connsiteX25" fmla="*/ 430268 w 1356360"/>
                <a:gd name="connsiteY25" fmla="*/ 2433124 h 3876955"/>
                <a:gd name="connsiteX26" fmla="*/ 420743 w 1356360"/>
                <a:gd name="connsiteY26" fmla="*/ 2844287 h 3876955"/>
                <a:gd name="connsiteX27" fmla="*/ 420743 w 1356360"/>
                <a:gd name="connsiteY27" fmla="*/ 3354668 h 3876955"/>
                <a:gd name="connsiteX28" fmla="*/ 406455 w 1356360"/>
                <a:gd name="connsiteY28" fmla="*/ 3876955 h 3876955"/>
                <a:gd name="connsiteX29" fmla="*/ 11168 w 1356360"/>
                <a:gd name="connsiteY29" fmla="*/ 3865049 h 3876955"/>
                <a:gd name="connsiteX30" fmla="*/ 7993 w 1356360"/>
                <a:gd name="connsiteY30" fmla="*/ 3132417 h 3876955"/>
                <a:gd name="connsiteX31" fmla="*/ 19106 w 1356360"/>
                <a:gd name="connsiteY31" fmla="*/ 2533931 h 3876955"/>
                <a:gd name="connsiteX32" fmla="*/ 61175 w 1356360"/>
                <a:gd name="connsiteY32" fmla="*/ 1696524 h 3876955"/>
                <a:gd name="connsiteX33" fmla="*/ 81018 w 1356360"/>
                <a:gd name="connsiteY33" fmla="*/ 1029774 h 3876955"/>
                <a:gd name="connsiteX34" fmla="*/ 98481 w 1356360"/>
                <a:gd name="connsiteY34" fmla="*/ 644012 h 3876955"/>
                <a:gd name="connsiteX35" fmla="*/ 48474 w 1356360"/>
                <a:gd name="connsiteY35" fmla="*/ 498755 h 3876955"/>
                <a:gd name="connsiteX36" fmla="*/ 55 w 1356360"/>
                <a:gd name="connsiteY36" fmla="*/ 404299 h 3876955"/>
                <a:gd name="connsiteX37" fmla="*/ 57999 w 1356360"/>
                <a:gd name="connsiteY37" fmla="*/ 286030 h 3876955"/>
                <a:gd name="connsiteX38" fmla="*/ 188968 w 1356360"/>
                <a:gd name="connsiteY38" fmla="*/ 242374 h 3876955"/>
                <a:gd name="connsiteX39" fmla="*/ 372324 w 1356360"/>
                <a:gd name="connsiteY39" fmla="*/ 241580 h 3876955"/>
                <a:gd name="connsiteX40" fmla="*/ 493768 w 1356360"/>
                <a:gd name="connsiteY40" fmla="*/ 263012 h 3876955"/>
                <a:gd name="connsiteX41" fmla="*/ 572349 w 1356360"/>
                <a:gd name="connsiteY41" fmla="*/ 155062 h 3876955"/>
                <a:gd name="connsiteX42" fmla="*/ 637437 w 1356360"/>
                <a:gd name="connsiteY42" fmla="*/ 77274 h 3876955"/>
                <a:gd name="connsiteX43" fmla="*/ 760468 w 1356360"/>
                <a:gd name="connsiteY43" fmla="*/ 20124 h 3876955"/>
                <a:gd name="connsiteX44" fmla="*/ 1024787 w 1356360"/>
                <a:gd name="connsiteY44" fmla="*/ 5043 h 3876955"/>
                <a:gd name="connsiteX45" fmla="*/ 1298630 w 1356360"/>
                <a:gd name="connsiteY45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482858 w 1356360"/>
                <a:gd name="connsiteY18" fmla="*/ 682350 h 3876955"/>
                <a:gd name="connsiteX19" fmla="*/ 500118 w 1356360"/>
                <a:gd name="connsiteY19" fmla="*/ 919443 h 3876955"/>
                <a:gd name="connsiteX20" fmla="*/ 549643 w 1356360"/>
                <a:gd name="connsiteY20" fmla="*/ 1082890 h 3876955"/>
                <a:gd name="connsiteX21" fmla="*/ 541393 w 1356360"/>
                <a:gd name="connsiteY21" fmla="*/ 1249643 h 3876955"/>
                <a:gd name="connsiteX22" fmla="*/ 489800 w 1356360"/>
                <a:gd name="connsiteY22" fmla="*/ 1365530 h 3876955"/>
                <a:gd name="connsiteX23" fmla="*/ 477893 w 1356360"/>
                <a:gd name="connsiteY23" fmla="*/ 1704461 h 3876955"/>
                <a:gd name="connsiteX24" fmla="*/ 459636 w 1356360"/>
                <a:gd name="connsiteY24" fmla="*/ 2046568 h 3876955"/>
                <a:gd name="connsiteX25" fmla="*/ 430268 w 1356360"/>
                <a:gd name="connsiteY25" fmla="*/ 2433124 h 3876955"/>
                <a:gd name="connsiteX26" fmla="*/ 420743 w 1356360"/>
                <a:gd name="connsiteY26" fmla="*/ 2844287 h 3876955"/>
                <a:gd name="connsiteX27" fmla="*/ 420743 w 1356360"/>
                <a:gd name="connsiteY27" fmla="*/ 3354668 h 3876955"/>
                <a:gd name="connsiteX28" fmla="*/ 406455 w 1356360"/>
                <a:gd name="connsiteY28" fmla="*/ 3876955 h 3876955"/>
                <a:gd name="connsiteX29" fmla="*/ 11168 w 1356360"/>
                <a:gd name="connsiteY29" fmla="*/ 3865049 h 3876955"/>
                <a:gd name="connsiteX30" fmla="*/ 7993 w 1356360"/>
                <a:gd name="connsiteY30" fmla="*/ 3132417 h 3876955"/>
                <a:gd name="connsiteX31" fmla="*/ 19106 w 1356360"/>
                <a:gd name="connsiteY31" fmla="*/ 2533931 h 3876955"/>
                <a:gd name="connsiteX32" fmla="*/ 61175 w 1356360"/>
                <a:gd name="connsiteY32" fmla="*/ 1696524 h 3876955"/>
                <a:gd name="connsiteX33" fmla="*/ 81018 w 1356360"/>
                <a:gd name="connsiteY33" fmla="*/ 1029774 h 3876955"/>
                <a:gd name="connsiteX34" fmla="*/ 98481 w 1356360"/>
                <a:gd name="connsiteY34" fmla="*/ 644012 h 3876955"/>
                <a:gd name="connsiteX35" fmla="*/ 48474 w 1356360"/>
                <a:gd name="connsiteY35" fmla="*/ 498755 h 3876955"/>
                <a:gd name="connsiteX36" fmla="*/ 55 w 1356360"/>
                <a:gd name="connsiteY36" fmla="*/ 404299 h 3876955"/>
                <a:gd name="connsiteX37" fmla="*/ 57999 w 1356360"/>
                <a:gd name="connsiteY37" fmla="*/ 286030 h 3876955"/>
                <a:gd name="connsiteX38" fmla="*/ 188968 w 1356360"/>
                <a:gd name="connsiteY38" fmla="*/ 242374 h 3876955"/>
                <a:gd name="connsiteX39" fmla="*/ 372324 w 1356360"/>
                <a:gd name="connsiteY39" fmla="*/ 241580 h 3876955"/>
                <a:gd name="connsiteX40" fmla="*/ 493768 w 1356360"/>
                <a:gd name="connsiteY40" fmla="*/ 263012 h 3876955"/>
                <a:gd name="connsiteX41" fmla="*/ 572349 w 1356360"/>
                <a:gd name="connsiteY41" fmla="*/ 155062 h 3876955"/>
                <a:gd name="connsiteX42" fmla="*/ 637437 w 1356360"/>
                <a:gd name="connsiteY42" fmla="*/ 77274 h 3876955"/>
                <a:gd name="connsiteX43" fmla="*/ 760468 w 1356360"/>
                <a:gd name="connsiteY43" fmla="*/ 20124 h 3876955"/>
                <a:gd name="connsiteX44" fmla="*/ 1024787 w 1356360"/>
                <a:gd name="connsiteY44" fmla="*/ 5043 h 3876955"/>
                <a:gd name="connsiteX45" fmla="*/ 1298630 w 1356360"/>
                <a:gd name="connsiteY45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8443 w 1356360"/>
                <a:gd name="connsiteY18" fmla="*/ 654115 h 3876955"/>
                <a:gd name="connsiteX19" fmla="*/ 482858 w 1356360"/>
                <a:gd name="connsiteY19" fmla="*/ 682350 h 3876955"/>
                <a:gd name="connsiteX20" fmla="*/ 500118 w 1356360"/>
                <a:gd name="connsiteY20" fmla="*/ 919443 h 3876955"/>
                <a:gd name="connsiteX21" fmla="*/ 549643 w 1356360"/>
                <a:gd name="connsiteY21" fmla="*/ 1082890 h 3876955"/>
                <a:gd name="connsiteX22" fmla="*/ 541393 w 1356360"/>
                <a:gd name="connsiteY22" fmla="*/ 1249643 h 3876955"/>
                <a:gd name="connsiteX23" fmla="*/ 489800 w 1356360"/>
                <a:gd name="connsiteY23" fmla="*/ 1365530 h 3876955"/>
                <a:gd name="connsiteX24" fmla="*/ 477893 w 1356360"/>
                <a:gd name="connsiteY24" fmla="*/ 1704461 h 3876955"/>
                <a:gd name="connsiteX25" fmla="*/ 459636 w 1356360"/>
                <a:gd name="connsiteY25" fmla="*/ 2046568 h 3876955"/>
                <a:gd name="connsiteX26" fmla="*/ 430268 w 1356360"/>
                <a:gd name="connsiteY26" fmla="*/ 2433124 h 3876955"/>
                <a:gd name="connsiteX27" fmla="*/ 420743 w 1356360"/>
                <a:gd name="connsiteY27" fmla="*/ 2844287 h 3876955"/>
                <a:gd name="connsiteX28" fmla="*/ 420743 w 1356360"/>
                <a:gd name="connsiteY28" fmla="*/ 3354668 h 3876955"/>
                <a:gd name="connsiteX29" fmla="*/ 406455 w 1356360"/>
                <a:gd name="connsiteY29" fmla="*/ 3876955 h 3876955"/>
                <a:gd name="connsiteX30" fmla="*/ 11168 w 1356360"/>
                <a:gd name="connsiteY30" fmla="*/ 3865049 h 3876955"/>
                <a:gd name="connsiteX31" fmla="*/ 7993 w 1356360"/>
                <a:gd name="connsiteY31" fmla="*/ 3132417 h 3876955"/>
                <a:gd name="connsiteX32" fmla="*/ 19106 w 1356360"/>
                <a:gd name="connsiteY32" fmla="*/ 2533931 h 3876955"/>
                <a:gd name="connsiteX33" fmla="*/ 61175 w 1356360"/>
                <a:gd name="connsiteY33" fmla="*/ 1696524 h 3876955"/>
                <a:gd name="connsiteX34" fmla="*/ 81018 w 1356360"/>
                <a:gd name="connsiteY34" fmla="*/ 1029774 h 3876955"/>
                <a:gd name="connsiteX35" fmla="*/ 98481 w 1356360"/>
                <a:gd name="connsiteY35" fmla="*/ 644012 h 3876955"/>
                <a:gd name="connsiteX36" fmla="*/ 48474 w 1356360"/>
                <a:gd name="connsiteY36" fmla="*/ 498755 h 3876955"/>
                <a:gd name="connsiteX37" fmla="*/ 55 w 1356360"/>
                <a:gd name="connsiteY37" fmla="*/ 404299 h 3876955"/>
                <a:gd name="connsiteX38" fmla="*/ 57999 w 1356360"/>
                <a:gd name="connsiteY38" fmla="*/ 286030 h 3876955"/>
                <a:gd name="connsiteX39" fmla="*/ 188968 w 1356360"/>
                <a:gd name="connsiteY39" fmla="*/ 242374 h 3876955"/>
                <a:gd name="connsiteX40" fmla="*/ 372324 w 1356360"/>
                <a:gd name="connsiteY40" fmla="*/ 241580 h 3876955"/>
                <a:gd name="connsiteX41" fmla="*/ 493768 w 1356360"/>
                <a:gd name="connsiteY41" fmla="*/ 263012 h 3876955"/>
                <a:gd name="connsiteX42" fmla="*/ 572349 w 1356360"/>
                <a:gd name="connsiteY42" fmla="*/ 155062 h 3876955"/>
                <a:gd name="connsiteX43" fmla="*/ 637437 w 1356360"/>
                <a:gd name="connsiteY43" fmla="*/ 77274 h 3876955"/>
                <a:gd name="connsiteX44" fmla="*/ 760468 w 1356360"/>
                <a:gd name="connsiteY44" fmla="*/ 20124 h 3876955"/>
                <a:gd name="connsiteX45" fmla="*/ 1024787 w 1356360"/>
                <a:gd name="connsiteY45" fmla="*/ 5043 h 3876955"/>
                <a:gd name="connsiteX46" fmla="*/ 1298630 w 1356360"/>
                <a:gd name="connsiteY46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41319 w 1356360"/>
                <a:gd name="connsiteY18" fmla="*/ 702518 h 3876955"/>
                <a:gd name="connsiteX19" fmla="*/ 482858 w 1356360"/>
                <a:gd name="connsiteY19" fmla="*/ 682350 h 3876955"/>
                <a:gd name="connsiteX20" fmla="*/ 500118 w 1356360"/>
                <a:gd name="connsiteY20" fmla="*/ 919443 h 3876955"/>
                <a:gd name="connsiteX21" fmla="*/ 549643 w 1356360"/>
                <a:gd name="connsiteY21" fmla="*/ 1082890 h 3876955"/>
                <a:gd name="connsiteX22" fmla="*/ 541393 w 1356360"/>
                <a:gd name="connsiteY22" fmla="*/ 1249643 h 3876955"/>
                <a:gd name="connsiteX23" fmla="*/ 489800 w 1356360"/>
                <a:gd name="connsiteY23" fmla="*/ 1365530 h 3876955"/>
                <a:gd name="connsiteX24" fmla="*/ 477893 w 1356360"/>
                <a:gd name="connsiteY24" fmla="*/ 1704461 h 3876955"/>
                <a:gd name="connsiteX25" fmla="*/ 459636 w 1356360"/>
                <a:gd name="connsiteY25" fmla="*/ 2046568 h 3876955"/>
                <a:gd name="connsiteX26" fmla="*/ 430268 w 1356360"/>
                <a:gd name="connsiteY26" fmla="*/ 2433124 h 3876955"/>
                <a:gd name="connsiteX27" fmla="*/ 420743 w 1356360"/>
                <a:gd name="connsiteY27" fmla="*/ 2844287 h 3876955"/>
                <a:gd name="connsiteX28" fmla="*/ 420743 w 1356360"/>
                <a:gd name="connsiteY28" fmla="*/ 3354668 h 3876955"/>
                <a:gd name="connsiteX29" fmla="*/ 406455 w 1356360"/>
                <a:gd name="connsiteY29" fmla="*/ 3876955 h 3876955"/>
                <a:gd name="connsiteX30" fmla="*/ 11168 w 1356360"/>
                <a:gd name="connsiteY30" fmla="*/ 3865049 h 3876955"/>
                <a:gd name="connsiteX31" fmla="*/ 7993 w 1356360"/>
                <a:gd name="connsiteY31" fmla="*/ 3132417 h 3876955"/>
                <a:gd name="connsiteX32" fmla="*/ 19106 w 1356360"/>
                <a:gd name="connsiteY32" fmla="*/ 2533931 h 3876955"/>
                <a:gd name="connsiteX33" fmla="*/ 61175 w 1356360"/>
                <a:gd name="connsiteY33" fmla="*/ 1696524 h 3876955"/>
                <a:gd name="connsiteX34" fmla="*/ 81018 w 1356360"/>
                <a:gd name="connsiteY34" fmla="*/ 1029774 h 3876955"/>
                <a:gd name="connsiteX35" fmla="*/ 98481 w 1356360"/>
                <a:gd name="connsiteY35" fmla="*/ 644012 h 3876955"/>
                <a:gd name="connsiteX36" fmla="*/ 48474 w 1356360"/>
                <a:gd name="connsiteY36" fmla="*/ 498755 h 3876955"/>
                <a:gd name="connsiteX37" fmla="*/ 55 w 1356360"/>
                <a:gd name="connsiteY37" fmla="*/ 404299 h 3876955"/>
                <a:gd name="connsiteX38" fmla="*/ 57999 w 1356360"/>
                <a:gd name="connsiteY38" fmla="*/ 286030 h 3876955"/>
                <a:gd name="connsiteX39" fmla="*/ 188968 w 1356360"/>
                <a:gd name="connsiteY39" fmla="*/ 242374 h 3876955"/>
                <a:gd name="connsiteX40" fmla="*/ 372324 w 1356360"/>
                <a:gd name="connsiteY40" fmla="*/ 241580 h 3876955"/>
                <a:gd name="connsiteX41" fmla="*/ 493768 w 1356360"/>
                <a:gd name="connsiteY41" fmla="*/ 263012 h 3876955"/>
                <a:gd name="connsiteX42" fmla="*/ 572349 w 1356360"/>
                <a:gd name="connsiteY42" fmla="*/ 155062 h 3876955"/>
                <a:gd name="connsiteX43" fmla="*/ 637437 w 1356360"/>
                <a:gd name="connsiteY43" fmla="*/ 77274 h 3876955"/>
                <a:gd name="connsiteX44" fmla="*/ 760468 w 1356360"/>
                <a:gd name="connsiteY44" fmla="*/ 20124 h 3876955"/>
                <a:gd name="connsiteX45" fmla="*/ 1024787 w 1356360"/>
                <a:gd name="connsiteY45" fmla="*/ 5043 h 3876955"/>
                <a:gd name="connsiteX46" fmla="*/ 1298630 w 1356360"/>
                <a:gd name="connsiteY46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20349 w 1356360"/>
                <a:gd name="connsiteY18" fmla="*/ 496805 h 3876955"/>
                <a:gd name="connsiteX19" fmla="*/ 482858 w 1356360"/>
                <a:gd name="connsiteY19" fmla="*/ 682350 h 3876955"/>
                <a:gd name="connsiteX20" fmla="*/ 500118 w 1356360"/>
                <a:gd name="connsiteY20" fmla="*/ 919443 h 3876955"/>
                <a:gd name="connsiteX21" fmla="*/ 549643 w 1356360"/>
                <a:gd name="connsiteY21" fmla="*/ 1082890 h 3876955"/>
                <a:gd name="connsiteX22" fmla="*/ 541393 w 1356360"/>
                <a:gd name="connsiteY22" fmla="*/ 1249643 h 3876955"/>
                <a:gd name="connsiteX23" fmla="*/ 489800 w 1356360"/>
                <a:gd name="connsiteY23" fmla="*/ 1365530 h 3876955"/>
                <a:gd name="connsiteX24" fmla="*/ 477893 w 1356360"/>
                <a:gd name="connsiteY24" fmla="*/ 1704461 h 3876955"/>
                <a:gd name="connsiteX25" fmla="*/ 459636 w 1356360"/>
                <a:gd name="connsiteY25" fmla="*/ 2046568 h 3876955"/>
                <a:gd name="connsiteX26" fmla="*/ 430268 w 1356360"/>
                <a:gd name="connsiteY26" fmla="*/ 2433124 h 3876955"/>
                <a:gd name="connsiteX27" fmla="*/ 420743 w 1356360"/>
                <a:gd name="connsiteY27" fmla="*/ 2844287 h 3876955"/>
                <a:gd name="connsiteX28" fmla="*/ 420743 w 1356360"/>
                <a:gd name="connsiteY28" fmla="*/ 3354668 h 3876955"/>
                <a:gd name="connsiteX29" fmla="*/ 406455 w 1356360"/>
                <a:gd name="connsiteY29" fmla="*/ 3876955 h 3876955"/>
                <a:gd name="connsiteX30" fmla="*/ 11168 w 1356360"/>
                <a:gd name="connsiteY30" fmla="*/ 3865049 h 3876955"/>
                <a:gd name="connsiteX31" fmla="*/ 7993 w 1356360"/>
                <a:gd name="connsiteY31" fmla="*/ 3132417 h 3876955"/>
                <a:gd name="connsiteX32" fmla="*/ 19106 w 1356360"/>
                <a:gd name="connsiteY32" fmla="*/ 2533931 h 3876955"/>
                <a:gd name="connsiteX33" fmla="*/ 61175 w 1356360"/>
                <a:gd name="connsiteY33" fmla="*/ 1696524 h 3876955"/>
                <a:gd name="connsiteX34" fmla="*/ 81018 w 1356360"/>
                <a:gd name="connsiteY34" fmla="*/ 1029774 h 3876955"/>
                <a:gd name="connsiteX35" fmla="*/ 98481 w 1356360"/>
                <a:gd name="connsiteY35" fmla="*/ 644012 h 3876955"/>
                <a:gd name="connsiteX36" fmla="*/ 48474 w 1356360"/>
                <a:gd name="connsiteY36" fmla="*/ 498755 h 3876955"/>
                <a:gd name="connsiteX37" fmla="*/ 55 w 1356360"/>
                <a:gd name="connsiteY37" fmla="*/ 404299 h 3876955"/>
                <a:gd name="connsiteX38" fmla="*/ 57999 w 1356360"/>
                <a:gd name="connsiteY38" fmla="*/ 286030 h 3876955"/>
                <a:gd name="connsiteX39" fmla="*/ 188968 w 1356360"/>
                <a:gd name="connsiteY39" fmla="*/ 242374 h 3876955"/>
                <a:gd name="connsiteX40" fmla="*/ 372324 w 1356360"/>
                <a:gd name="connsiteY40" fmla="*/ 241580 h 3876955"/>
                <a:gd name="connsiteX41" fmla="*/ 493768 w 1356360"/>
                <a:gd name="connsiteY41" fmla="*/ 263012 h 3876955"/>
                <a:gd name="connsiteX42" fmla="*/ 572349 w 1356360"/>
                <a:gd name="connsiteY42" fmla="*/ 155062 h 3876955"/>
                <a:gd name="connsiteX43" fmla="*/ 637437 w 1356360"/>
                <a:gd name="connsiteY43" fmla="*/ 77274 h 3876955"/>
                <a:gd name="connsiteX44" fmla="*/ 760468 w 1356360"/>
                <a:gd name="connsiteY44" fmla="*/ 20124 h 3876955"/>
                <a:gd name="connsiteX45" fmla="*/ 1024787 w 1356360"/>
                <a:gd name="connsiteY45" fmla="*/ 5043 h 3876955"/>
                <a:gd name="connsiteX46" fmla="*/ 1298630 w 1356360"/>
                <a:gd name="connsiteY46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7808 w 1356360"/>
                <a:gd name="connsiteY18" fmla="*/ 546217 h 3876955"/>
                <a:gd name="connsiteX19" fmla="*/ 520349 w 1356360"/>
                <a:gd name="connsiteY19" fmla="*/ 496805 h 3876955"/>
                <a:gd name="connsiteX20" fmla="*/ 482858 w 1356360"/>
                <a:gd name="connsiteY20" fmla="*/ 682350 h 3876955"/>
                <a:gd name="connsiteX21" fmla="*/ 500118 w 1356360"/>
                <a:gd name="connsiteY21" fmla="*/ 919443 h 3876955"/>
                <a:gd name="connsiteX22" fmla="*/ 549643 w 1356360"/>
                <a:gd name="connsiteY22" fmla="*/ 1082890 h 3876955"/>
                <a:gd name="connsiteX23" fmla="*/ 541393 w 1356360"/>
                <a:gd name="connsiteY23" fmla="*/ 1249643 h 3876955"/>
                <a:gd name="connsiteX24" fmla="*/ 489800 w 1356360"/>
                <a:gd name="connsiteY24" fmla="*/ 1365530 h 3876955"/>
                <a:gd name="connsiteX25" fmla="*/ 477893 w 1356360"/>
                <a:gd name="connsiteY25" fmla="*/ 1704461 h 3876955"/>
                <a:gd name="connsiteX26" fmla="*/ 459636 w 1356360"/>
                <a:gd name="connsiteY26" fmla="*/ 2046568 h 3876955"/>
                <a:gd name="connsiteX27" fmla="*/ 430268 w 1356360"/>
                <a:gd name="connsiteY27" fmla="*/ 2433124 h 3876955"/>
                <a:gd name="connsiteX28" fmla="*/ 420743 w 1356360"/>
                <a:gd name="connsiteY28" fmla="*/ 2844287 h 3876955"/>
                <a:gd name="connsiteX29" fmla="*/ 420743 w 1356360"/>
                <a:gd name="connsiteY29" fmla="*/ 3354668 h 3876955"/>
                <a:gd name="connsiteX30" fmla="*/ 406455 w 1356360"/>
                <a:gd name="connsiteY30" fmla="*/ 3876955 h 3876955"/>
                <a:gd name="connsiteX31" fmla="*/ 11168 w 1356360"/>
                <a:gd name="connsiteY31" fmla="*/ 3865049 h 3876955"/>
                <a:gd name="connsiteX32" fmla="*/ 7993 w 1356360"/>
                <a:gd name="connsiteY32" fmla="*/ 3132417 h 3876955"/>
                <a:gd name="connsiteX33" fmla="*/ 19106 w 1356360"/>
                <a:gd name="connsiteY33" fmla="*/ 2533931 h 3876955"/>
                <a:gd name="connsiteX34" fmla="*/ 61175 w 1356360"/>
                <a:gd name="connsiteY34" fmla="*/ 1696524 h 3876955"/>
                <a:gd name="connsiteX35" fmla="*/ 81018 w 1356360"/>
                <a:gd name="connsiteY35" fmla="*/ 1029774 h 3876955"/>
                <a:gd name="connsiteX36" fmla="*/ 98481 w 1356360"/>
                <a:gd name="connsiteY36" fmla="*/ 644012 h 3876955"/>
                <a:gd name="connsiteX37" fmla="*/ 48474 w 1356360"/>
                <a:gd name="connsiteY37" fmla="*/ 498755 h 3876955"/>
                <a:gd name="connsiteX38" fmla="*/ 55 w 1356360"/>
                <a:gd name="connsiteY38" fmla="*/ 404299 h 3876955"/>
                <a:gd name="connsiteX39" fmla="*/ 57999 w 1356360"/>
                <a:gd name="connsiteY39" fmla="*/ 286030 h 3876955"/>
                <a:gd name="connsiteX40" fmla="*/ 188968 w 1356360"/>
                <a:gd name="connsiteY40" fmla="*/ 242374 h 3876955"/>
                <a:gd name="connsiteX41" fmla="*/ 372324 w 1356360"/>
                <a:gd name="connsiteY41" fmla="*/ 241580 h 3876955"/>
                <a:gd name="connsiteX42" fmla="*/ 493768 w 1356360"/>
                <a:gd name="connsiteY42" fmla="*/ 263012 h 3876955"/>
                <a:gd name="connsiteX43" fmla="*/ 572349 w 1356360"/>
                <a:gd name="connsiteY43" fmla="*/ 155062 h 3876955"/>
                <a:gd name="connsiteX44" fmla="*/ 637437 w 1356360"/>
                <a:gd name="connsiteY44" fmla="*/ 77274 h 3876955"/>
                <a:gd name="connsiteX45" fmla="*/ 760468 w 1356360"/>
                <a:gd name="connsiteY45" fmla="*/ 20124 h 3876955"/>
                <a:gd name="connsiteX46" fmla="*/ 1024787 w 1356360"/>
                <a:gd name="connsiteY46" fmla="*/ 5043 h 3876955"/>
                <a:gd name="connsiteX47" fmla="*/ 1298630 w 1356360"/>
                <a:gd name="connsiteY47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80717 w 1356360"/>
                <a:gd name="connsiteY18" fmla="*/ 428234 h 3876955"/>
                <a:gd name="connsiteX19" fmla="*/ 520349 w 1356360"/>
                <a:gd name="connsiteY19" fmla="*/ 496805 h 3876955"/>
                <a:gd name="connsiteX20" fmla="*/ 482858 w 1356360"/>
                <a:gd name="connsiteY20" fmla="*/ 682350 h 3876955"/>
                <a:gd name="connsiteX21" fmla="*/ 500118 w 1356360"/>
                <a:gd name="connsiteY21" fmla="*/ 919443 h 3876955"/>
                <a:gd name="connsiteX22" fmla="*/ 549643 w 1356360"/>
                <a:gd name="connsiteY22" fmla="*/ 1082890 h 3876955"/>
                <a:gd name="connsiteX23" fmla="*/ 541393 w 1356360"/>
                <a:gd name="connsiteY23" fmla="*/ 1249643 h 3876955"/>
                <a:gd name="connsiteX24" fmla="*/ 489800 w 1356360"/>
                <a:gd name="connsiteY24" fmla="*/ 1365530 h 3876955"/>
                <a:gd name="connsiteX25" fmla="*/ 477893 w 1356360"/>
                <a:gd name="connsiteY25" fmla="*/ 1704461 h 3876955"/>
                <a:gd name="connsiteX26" fmla="*/ 459636 w 1356360"/>
                <a:gd name="connsiteY26" fmla="*/ 2046568 h 3876955"/>
                <a:gd name="connsiteX27" fmla="*/ 430268 w 1356360"/>
                <a:gd name="connsiteY27" fmla="*/ 2433124 h 3876955"/>
                <a:gd name="connsiteX28" fmla="*/ 420743 w 1356360"/>
                <a:gd name="connsiteY28" fmla="*/ 2844287 h 3876955"/>
                <a:gd name="connsiteX29" fmla="*/ 420743 w 1356360"/>
                <a:gd name="connsiteY29" fmla="*/ 3354668 h 3876955"/>
                <a:gd name="connsiteX30" fmla="*/ 406455 w 1356360"/>
                <a:gd name="connsiteY30" fmla="*/ 3876955 h 3876955"/>
                <a:gd name="connsiteX31" fmla="*/ 11168 w 1356360"/>
                <a:gd name="connsiteY31" fmla="*/ 3865049 h 3876955"/>
                <a:gd name="connsiteX32" fmla="*/ 7993 w 1356360"/>
                <a:gd name="connsiteY32" fmla="*/ 3132417 h 3876955"/>
                <a:gd name="connsiteX33" fmla="*/ 19106 w 1356360"/>
                <a:gd name="connsiteY33" fmla="*/ 2533931 h 3876955"/>
                <a:gd name="connsiteX34" fmla="*/ 61175 w 1356360"/>
                <a:gd name="connsiteY34" fmla="*/ 1696524 h 3876955"/>
                <a:gd name="connsiteX35" fmla="*/ 81018 w 1356360"/>
                <a:gd name="connsiteY35" fmla="*/ 1029774 h 3876955"/>
                <a:gd name="connsiteX36" fmla="*/ 98481 w 1356360"/>
                <a:gd name="connsiteY36" fmla="*/ 644012 h 3876955"/>
                <a:gd name="connsiteX37" fmla="*/ 48474 w 1356360"/>
                <a:gd name="connsiteY37" fmla="*/ 498755 h 3876955"/>
                <a:gd name="connsiteX38" fmla="*/ 55 w 1356360"/>
                <a:gd name="connsiteY38" fmla="*/ 404299 h 3876955"/>
                <a:gd name="connsiteX39" fmla="*/ 57999 w 1356360"/>
                <a:gd name="connsiteY39" fmla="*/ 286030 h 3876955"/>
                <a:gd name="connsiteX40" fmla="*/ 188968 w 1356360"/>
                <a:gd name="connsiteY40" fmla="*/ 242374 h 3876955"/>
                <a:gd name="connsiteX41" fmla="*/ 372324 w 1356360"/>
                <a:gd name="connsiteY41" fmla="*/ 241580 h 3876955"/>
                <a:gd name="connsiteX42" fmla="*/ 493768 w 1356360"/>
                <a:gd name="connsiteY42" fmla="*/ 263012 h 3876955"/>
                <a:gd name="connsiteX43" fmla="*/ 572349 w 1356360"/>
                <a:gd name="connsiteY43" fmla="*/ 155062 h 3876955"/>
                <a:gd name="connsiteX44" fmla="*/ 637437 w 1356360"/>
                <a:gd name="connsiteY44" fmla="*/ 77274 h 3876955"/>
                <a:gd name="connsiteX45" fmla="*/ 760468 w 1356360"/>
                <a:gd name="connsiteY45" fmla="*/ 20124 h 3876955"/>
                <a:gd name="connsiteX46" fmla="*/ 1024787 w 1356360"/>
                <a:gd name="connsiteY46" fmla="*/ 5043 h 3876955"/>
                <a:gd name="connsiteX47" fmla="*/ 1298630 w 1356360"/>
                <a:gd name="connsiteY47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61654 w 1356360"/>
                <a:gd name="connsiteY18" fmla="*/ 485713 h 3876955"/>
                <a:gd name="connsiteX19" fmla="*/ 580717 w 1356360"/>
                <a:gd name="connsiteY19" fmla="*/ 428234 h 3876955"/>
                <a:gd name="connsiteX20" fmla="*/ 520349 w 1356360"/>
                <a:gd name="connsiteY20" fmla="*/ 496805 h 3876955"/>
                <a:gd name="connsiteX21" fmla="*/ 482858 w 1356360"/>
                <a:gd name="connsiteY21" fmla="*/ 682350 h 3876955"/>
                <a:gd name="connsiteX22" fmla="*/ 500118 w 1356360"/>
                <a:gd name="connsiteY22" fmla="*/ 919443 h 3876955"/>
                <a:gd name="connsiteX23" fmla="*/ 549643 w 1356360"/>
                <a:gd name="connsiteY23" fmla="*/ 1082890 h 3876955"/>
                <a:gd name="connsiteX24" fmla="*/ 541393 w 1356360"/>
                <a:gd name="connsiteY24" fmla="*/ 1249643 h 3876955"/>
                <a:gd name="connsiteX25" fmla="*/ 489800 w 1356360"/>
                <a:gd name="connsiteY25" fmla="*/ 1365530 h 3876955"/>
                <a:gd name="connsiteX26" fmla="*/ 477893 w 1356360"/>
                <a:gd name="connsiteY26" fmla="*/ 1704461 h 3876955"/>
                <a:gd name="connsiteX27" fmla="*/ 459636 w 1356360"/>
                <a:gd name="connsiteY27" fmla="*/ 2046568 h 3876955"/>
                <a:gd name="connsiteX28" fmla="*/ 430268 w 1356360"/>
                <a:gd name="connsiteY28" fmla="*/ 2433124 h 3876955"/>
                <a:gd name="connsiteX29" fmla="*/ 420743 w 1356360"/>
                <a:gd name="connsiteY29" fmla="*/ 2844287 h 3876955"/>
                <a:gd name="connsiteX30" fmla="*/ 420743 w 1356360"/>
                <a:gd name="connsiteY30" fmla="*/ 3354668 h 3876955"/>
                <a:gd name="connsiteX31" fmla="*/ 406455 w 1356360"/>
                <a:gd name="connsiteY31" fmla="*/ 3876955 h 3876955"/>
                <a:gd name="connsiteX32" fmla="*/ 11168 w 1356360"/>
                <a:gd name="connsiteY32" fmla="*/ 3865049 h 3876955"/>
                <a:gd name="connsiteX33" fmla="*/ 7993 w 1356360"/>
                <a:gd name="connsiteY33" fmla="*/ 3132417 h 3876955"/>
                <a:gd name="connsiteX34" fmla="*/ 19106 w 1356360"/>
                <a:gd name="connsiteY34" fmla="*/ 2533931 h 3876955"/>
                <a:gd name="connsiteX35" fmla="*/ 61175 w 1356360"/>
                <a:gd name="connsiteY35" fmla="*/ 1696524 h 3876955"/>
                <a:gd name="connsiteX36" fmla="*/ 81018 w 1356360"/>
                <a:gd name="connsiteY36" fmla="*/ 1029774 h 3876955"/>
                <a:gd name="connsiteX37" fmla="*/ 98481 w 1356360"/>
                <a:gd name="connsiteY37" fmla="*/ 644012 h 3876955"/>
                <a:gd name="connsiteX38" fmla="*/ 48474 w 1356360"/>
                <a:gd name="connsiteY38" fmla="*/ 498755 h 3876955"/>
                <a:gd name="connsiteX39" fmla="*/ 55 w 1356360"/>
                <a:gd name="connsiteY39" fmla="*/ 404299 h 3876955"/>
                <a:gd name="connsiteX40" fmla="*/ 57999 w 1356360"/>
                <a:gd name="connsiteY40" fmla="*/ 286030 h 3876955"/>
                <a:gd name="connsiteX41" fmla="*/ 188968 w 1356360"/>
                <a:gd name="connsiteY41" fmla="*/ 242374 h 3876955"/>
                <a:gd name="connsiteX42" fmla="*/ 372324 w 1356360"/>
                <a:gd name="connsiteY42" fmla="*/ 241580 h 3876955"/>
                <a:gd name="connsiteX43" fmla="*/ 493768 w 1356360"/>
                <a:gd name="connsiteY43" fmla="*/ 263012 h 3876955"/>
                <a:gd name="connsiteX44" fmla="*/ 572349 w 1356360"/>
                <a:gd name="connsiteY44" fmla="*/ 155062 h 3876955"/>
                <a:gd name="connsiteX45" fmla="*/ 637437 w 1356360"/>
                <a:gd name="connsiteY45" fmla="*/ 77274 h 3876955"/>
                <a:gd name="connsiteX46" fmla="*/ 760468 w 1356360"/>
                <a:gd name="connsiteY46" fmla="*/ 20124 h 3876955"/>
                <a:gd name="connsiteX47" fmla="*/ 1024787 w 1356360"/>
                <a:gd name="connsiteY47" fmla="*/ 5043 h 3876955"/>
                <a:gd name="connsiteX48" fmla="*/ 1298630 w 1356360"/>
                <a:gd name="connsiteY48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78811 w 1356360"/>
                <a:gd name="connsiteY18" fmla="*/ 331428 h 3876955"/>
                <a:gd name="connsiteX19" fmla="*/ 580717 w 1356360"/>
                <a:gd name="connsiteY19" fmla="*/ 428234 h 3876955"/>
                <a:gd name="connsiteX20" fmla="*/ 520349 w 1356360"/>
                <a:gd name="connsiteY20" fmla="*/ 496805 h 3876955"/>
                <a:gd name="connsiteX21" fmla="*/ 482858 w 1356360"/>
                <a:gd name="connsiteY21" fmla="*/ 682350 h 3876955"/>
                <a:gd name="connsiteX22" fmla="*/ 500118 w 1356360"/>
                <a:gd name="connsiteY22" fmla="*/ 919443 h 3876955"/>
                <a:gd name="connsiteX23" fmla="*/ 549643 w 1356360"/>
                <a:gd name="connsiteY23" fmla="*/ 1082890 h 3876955"/>
                <a:gd name="connsiteX24" fmla="*/ 541393 w 1356360"/>
                <a:gd name="connsiteY24" fmla="*/ 1249643 h 3876955"/>
                <a:gd name="connsiteX25" fmla="*/ 489800 w 1356360"/>
                <a:gd name="connsiteY25" fmla="*/ 1365530 h 3876955"/>
                <a:gd name="connsiteX26" fmla="*/ 477893 w 1356360"/>
                <a:gd name="connsiteY26" fmla="*/ 1704461 h 3876955"/>
                <a:gd name="connsiteX27" fmla="*/ 459636 w 1356360"/>
                <a:gd name="connsiteY27" fmla="*/ 2046568 h 3876955"/>
                <a:gd name="connsiteX28" fmla="*/ 430268 w 1356360"/>
                <a:gd name="connsiteY28" fmla="*/ 2433124 h 3876955"/>
                <a:gd name="connsiteX29" fmla="*/ 420743 w 1356360"/>
                <a:gd name="connsiteY29" fmla="*/ 2844287 h 3876955"/>
                <a:gd name="connsiteX30" fmla="*/ 420743 w 1356360"/>
                <a:gd name="connsiteY30" fmla="*/ 3354668 h 3876955"/>
                <a:gd name="connsiteX31" fmla="*/ 406455 w 1356360"/>
                <a:gd name="connsiteY31" fmla="*/ 3876955 h 3876955"/>
                <a:gd name="connsiteX32" fmla="*/ 11168 w 1356360"/>
                <a:gd name="connsiteY32" fmla="*/ 3865049 h 3876955"/>
                <a:gd name="connsiteX33" fmla="*/ 7993 w 1356360"/>
                <a:gd name="connsiteY33" fmla="*/ 3132417 h 3876955"/>
                <a:gd name="connsiteX34" fmla="*/ 19106 w 1356360"/>
                <a:gd name="connsiteY34" fmla="*/ 2533931 h 3876955"/>
                <a:gd name="connsiteX35" fmla="*/ 61175 w 1356360"/>
                <a:gd name="connsiteY35" fmla="*/ 1696524 h 3876955"/>
                <a:gd name="connsiteX36" fmla="*/ 81018 w 1356360"/>
                <a:gd name="connsiteY36" fmla="*/ 1029774 h 3876955"/>
                <a:gd name="connsiteX37" fmla="*/ 98481 w 1356360"/>
                <a:gd name="connsiteY37" fmla="*/ 644012 h 3876955"/>
                <a:gd name="connsiteX38" fmla="*/ 48474 w 1356360"/>
                <a:gd name="connsiteY38" fmla="*/ 498755 h 3876955"/>
                <a:gd name="connsiteX39" fmla="*/ 55 w 1356360"/>
                <a:gd name="connsiteY39" fmla="*/ 404299 h 3876955"/>
                <a:gd name="connsiteX40" fmla="*/ 57999 w 1356360"/>
                <a:gd name="connsiteY40" fmla="*/ 286030 h 3876955"/>
                <a:gd name="connsiteX41" fmla="*/ 188968 w 1356360"/>
                <a:gd name="connsiteY41" fmla="*/ 242374 h 3876955"/>
                <a:gd name="connsiteX42" fmla="*/ 372324 w 1356360"/>
                <a:gd name="connsiteY42" fmla="*/ 241580 h 3876955"/>
                <a:gd name="connsiteX43" fmla="*/ 493768 w 1356360"/>
                <a:gd name="connsiteY43" fmla="*/ 263012 h 3876955"/>
                <a:gd name="connsiteX44" fmla="*/ 572349 w 1356360"/>
                <a:gd name="connsiteY44" fmla="*/ 155062 h 3876955"/>
                <a:gd name="connsiteX45" fmla="*/ 637437 w 1356360"/>
                <a:gd name="connsiteY45" fmla="*/ 77274 h 3876955"/>
                <a:gd name="connsiteX46" fmla="*/ 760468 w 1356360"/>
                <a:gd name="connsiteY46" fmla="*/ 20124 h 3876955"/>
                <a:gd name="connsiteX47" fmla="*/ 1024787 w 1356360"/>
                <a:gd name="connsiteY47" fmla="*/ 5043 h 3876955"/>
                <a:gd name="connsiteX48" fmla="*/ 1298630 w 1356360"/>
                <a:gd name="connsiteY48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57841 w 1356360"/>
                <a:gd name="connsiteY18" fmla="*/ 416133 h 3876955"/>
                <a:gd name="connsiteX19" fmla="*/ 578811 w 1356360"/>
                <a:gd name="connsiteY19" fmla="*/ 331428 h 3876955"/>
                <a:gd name="connsiteX20" fmla="*/ 580717 w 1356360"/>
                <a:gd name="connsiteY20" fmla="*/ 428234 h 3876955"/>
                <a:gd name="connsiteX21" fmla="*/ 520349 w 1356360"/>
                <a:gd name="connsiteY21" fmla="*/ 496805 h 3876955"/>
                <a:gd name="connsiteX22" fmla="*/ 482858 w 1356360"/>
                <a:gd name="connsiteY22" fmla="*/ 682350 h 3876955"/>
                <a:gd name="connsiteX23" fmla="*/ 500118 w 1356360"/>
                <a:gd name="connsiteY23" fmla="*/ 919443 h 3876955"/>
                <a:gd name="connsiteX24" fmla="*/ 549643 w 1356360"/>
                <a:gd name="connsiteY24" fmla="*/ 1082890 h 3876955"/>
                <a:gd name="connsiteX25" fmla="*/ 541393 w 1356360"/>
                <a:gd name="connsiteY25" fmla="*/ 1249643 h 3876955"/>
                <a:gd name="connsiteX26" fmla="*/ 489800 w 1356360"/>
                <a:gd name="connsiteY26" fmla="*/ 1365530 h 3876955"/>
                <a:gd name="connsiteX27" fmla="*/ 477893 w 1356360"/>
                <a:gd name="connsiteY27" fmla="*/ 1704461 h 3876955"/>
                <a:gd name="connsiteX28" fmla="*/ 459636 w 1356360"/>
                <a:gd name="connsiteY28" fmla="*/ 2046568 h 3876955"/>
                <a:gd name="connsiteX29" fmla="*/ 430268 w 1356360"/>
                <a:gd name="connsiteY29" fmla="*/ 2433124 h 3876955"/>
                <a:gd name="connsiteX30" fmla="*/ 420743 w 1356360"/>
                <a:gd name="connsiteY30" fmla="*/ 2844287 h 3876955"/>
                <a:gd name="connsiteX31" fmla="*/ 420743 w 1356360"/>
                <a:gd name="connsiteY31" fmla="*/ 3354668 h 3876955"/>
                <a:gd name="connsiteX32" fmla="*/ 406455 w 1356360"/>
                <a:gd name="connsiteY32" fmla="*/ 3876955 h 3876955"/>
                <a:gd name="connsiteX33" fmla="*/ 11168 w 1356360"/>
                <a:gd name="connsiteY33" fmla="*/ 3865049 h 3876955"/>
                <a:gd name="connsiteX34" fmla="*/ 7993 w 1356360"/>
                <a:gd name="connsiteY34" fmla="*/ 3132417 h 3876955"/>
                <a:gd name="connsiteX35" fmla="*/ 19106 w 1356360"/>
                <a:gd name="connsiteY35" fmla="*/ 2533931 h 3876955"/>
                <a:gd name="connsiteX36" fmla="*/ 61175 w 1356360"/>
                <a:gd name="connsiteY36" fmla="*/ 1696524 h 3876955"/>
                <a:gd name="connsiteX37" fmla="*/ 81018 w 1356360"/>
                <a:gd name="connsiteY37" fmla="*/ 1029774 h 3876955"/>
                <a:gd name="connsiteX38" fmla="*/ 98481 w 1356360"/>
                <a:gd name="connsiteY38" fmla="*/ 644012 h 3876955"/>
                <a:gd name="connsiteX39" fmla="*/ 48474 w 1356360"/>
                <a:gd name="connsiteY39" fmla="*/ 498755 h 3876955"/>
                <a:gd name="connsiteX40" fmla="*/ 55 w 1356360"/>
                <a:gd name="connsiteY40" fmla="*/ 404299 h 3876955"/>
                <a:gd name="connsiteX41" fmla="*/ 57999 w 1356360"/>
                <a:gd name="connsiteY41" fmla="*/ 286030 h 3876955"/>
                <a:gd name="connsiteX42" fmla="*/ 188968 w 1356360"/>
                <a:gd name="connsiteY42" fmla="*/ 242374 h 3876955"/>
                <a:gd name="connsiteX43" fmla="*/ 372324 w 1356360"/>
                <a:gd name="connsiteY43" fmla="*/ 241580 h 3876955"/>
                <a:gd name="connsiteX44" fmla="*/ 493768 w 1356360"/>
                <a:gd name="connsiteY44" fmla="*/ 263012 h 3876955"/>
                <a:gd name="connsiteX45" fmla="*/ 572349 w 1356360"/>
                <a:gd name="connsiteY45" fmla="*/ 155062 h 3876955"/>
                <a:gd name="connsiteX46" fmla="*/ 637437 w 1356360"/>
                <a:gd name="connsiteY46" fmla="*/ 77274 h 3876955"/>
                <a:gd name="connsiteX47" fmla="*/ 760468 w 1356360"/>
                <a:gd name="connsiteY47" fmla="*/ 20124 h 3876955"/>
                <a:gd name="connsiteX48" fmla="*/ 1024787 w 1356360"/>
                <a:gd name="connsiteY48" fmla="*/ 5043 h 3876955"/>
                <a:gd name="connsiteX49" fmla="*/ 1298630 w 1356360"/>
                <a:gd name="connsiteY49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494932 w 1356360"/>
                <a:gd name="connsiteY18" fmla="*/ 270924 h 3876955"/>
                <a:gd name="connsiteX19" fmla="*/ 578811 w 1356360"/>
                <a:gd name="connsiteY19" fmla="*/ 331428 h 3876955"/>
                <a:gd name="connsiteX20" fmla="*/ 580717 w 1356360"/>
                <a:gd name="connsiteY20" fmla="*/ 428234 h 3876955"/>
                <a:gd name="connsiteX21" fmla="*/ 520349 w 1356360"/>
                <a:gd name="connsiteY21" fmla="*/ 496805 h 3876955"/>
                <a:gd name="connsiteX22" fmla="*/ 482858 w 1356360"/>
                <a:gd name="connsiteY22" fmla="*/ 682350 h 3876955"/>
                <a:gd name="connsiteX23" fmla="*/ 500118 w 1356360"/>
                <a:gd name="connsiteY23" fmla="*/ 919443 h 3876955"/>
                <a:gd name="connsiteX24" fmla="*/ 549643 w 1356360"/>
                <a:gd name="connsiteY24" fmla="*/ 1082890 h 3876955"/>
                <a:gd name="connsiteX25" fmla="*/ 541393 w 1356360"/>
                <a:gd name="connsiteY25" fmla="*/ 1249643 h 3876955"/>
                <a:gd name="connsiteX26" fmla="*/ 489800 w 1356360"/>
                <a:gd name="connsiteY26" fmla="*/ 1365530 h 3876955"/>
                <a:gd name="connsiteX27" fmla="*/ 477893 w 1356360"/>
                <a:gd name="connsiteY27" fmla="*/ 1704461 h 3876955"/>
                <a:gd name="connsiteX28" fmla="*/ 459636 w 1356360"/>
                <a:gd name="connsiteY28" fmla="*/ 2046568 h 3876955"/>
                <a:gd name="connsiteX29" fmla="*/ 430268 w 1356360"/>
                <a:gd name="connsiteY29" fmla="*/ 2433124 h 3876955"/>
                <a:gd name="connsiteX30" fmla="*/ 420743 w 1356360"/>
                <a:gd name="connsiteY30" fmla="*/ 2844287 h 3876955"/>
                <a:gd name="connsiteX31" fmla="*/ 420743 w 1356360"/>
                <a:gd name="connsiteY31" fmla="*/ 3354668 h 3876955"/>
                <a:gd name="connsiteX32" fmla="*/ 406455 w 1356360"/>
                <a:gd name="connsiteY32" fmla="*/ 3876955 h 3876955"/>
                <a:gd name="connsiteX33" fmla="*/ 11168 w 1356360"/>
                <a:gd name="connsiteY33" fmla="*/ 3865049 h 3876955"/>
                <a:gd name="connsiteX34" fmla="*/ 7993 w 1356360"/>
                <a:gd name="connsiteY34" fmla="*/ 3132417 h 3876955"/>
                <a:gd name="connsiteX35" fmla="*/ 19106 w 1356360"/>
                <a:gd name="connsiteY35" fmla="*/ 2533931 h 3876955"/>
                <a:gd name="connsiteX36" fmla="*/ 61175 w 1356360"/>
                <a:gd name="connsiteY36" fmla="*/ 1696524 h 3876955"/>
                <a:gd name="connsiteX37" fmla="*/ 81018 w 1356360"/>
                <a:gd name="connsiteY37" fmla="*/ 1029774 h 3876955"/>
                <a:gd name="connsiteX38" fmla="*/ 98481 w 1356360"/>
                <a:gd name="connsiteY38" fmla="*/ 644012 h 3876955"/>
                <a:gd name="connsiteX39" fmla="*/ 48474 w 1356360"/>
                <a:gd name="connsiteY39" fmla="*/ 498755 h 3876955"/>
                <a:gd name="connsiteX40" fmla="*/ 55 w 1356360"/>
                <a:gd name="connsiteY40" fmla="*/ 404299 h 3876955"/>
                <a:gd name="connsiteX41" fmla="*/ 57999 w 1356360"/>
                <a:gd name="connsiteY41" fmla="*/ 286030 h 3876955"/>
                <a:gd name="connsiteX42" fmla="*/ 188968 w 1356360"/>
                <a:gd name="connsiteY42" fmla="*/ 242374 h 3876955"/>
                <a:gd name="connsiteX43" fmla="*/ 372324 w 1356360"/>
                <a:gd name="connsiteY43" fmla="*/ 241580 h 3876955"/>
                <a:gd name="connsiteX44" fmla="*/ 493768 w 1356360"/>
                <a:gd name="connsiteY44" fmla="*/ 263012 h 3876955"/>
                <a:gd name="connsiteX45" fmla="*/ 572349 w 1356360"/>
                <a:gd name="connsiteY45" fmla="*/ 155062 h 3876955"/>
                <a:gd name="connsiteX46" fmla="*/ 637437 w 1356360"/>
                <a:gd name="connsiteY46" fmla="*/ 77274 h 3876955"/>
                <a:gd name="connsiteX47" fmla="*/ 760468 w 1356360"/>
                <a:gd name="connsiteY47" fmla="*/ 20124 h 3876955"/>
                <a:gd name="connsiteX48" fmla="*/ 1024787 w 1356360"/>
                <a:gd name="connsiteY48" fmla="*/ 5043 h 3876955"/>
                <a:gd name="connsiteX49" fmla="*/ 1298630 w 1356360"/>
                <a:gd name="connsiteY49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496839 w 1356360"/>
                <a:gd name="connsiteY18" fmla="*/ 425209 h 3876955"/>
                <a:gd name="connsiteX19" fmla="*/ 494932 w 1356360"/>
                <a:gd name="connsiteY19" fmla="*/ 270924 h 3876955"/>
                <a:gd name="connsiteX20" fmla="*/ 578811 w 1356360"/>
                <a:gd name="connsiteY20" fmla="*/ 331428 h 3876955"/>
                <a:gd name="connsiteX21" fmla="*/ 580717 w 1356360"/>
                <a:gd name="connsiteY21" fmla="*/ 428234 h 3876955"/>
                <a:gd name="connsiteX22" fmla="*/ 520349 w 1356360"/>
                <a:gd name="connsiteY22" fmla="*/ 496805 h 3876955"/>
                <a:gd name="connsiteX23" fmla="*/ 482858 w 1356360"/>
                <a:gd name="connsiteY23" fmla="*/ 682350 h 3876955"/>
                <a:gd name="connsiteX24" fmla="*/ 500118 w 1356360"/>
                <a:gd name="connsiteY24" fmla="*/ 919443 h 3876955"/>
                <a:gd name="connsiteX25" fmla="*/ 549643 w 1356360"/>
                <a:gd name="connsiteY25" fmla="*/ 1082890 h 3876955"/>
                <a:gd name="connsiteX26" fmla="*/ 541393 w 1356360"/>
                <a:gd name="connsiteY26" fmla="*/ 1249643 h 3876955"/>
                <a:gd name="connsiteX27" fmla="*/ 489800 w 1356360"/>
                <a:gd name="connsiteY27" fmla="*/ 1365530 h 3876955"/>
                <a:gd name="connsiteX28" fmla="*/ 477893 w 1356360"/>
                <a:gd name="connsiteY28" fmla="*/ 1704461 h 3876955"/>
                <a:gd name="connsiteX29" fmla="*/ 459636 w 1356360"/>
                <a:gd name="connsiteY29" fmla="*/ 2046568 h 3876955"/>
                <a:gd name="connsiteX30" fmla="*/ 430268 w 1356360"/>
                <a:gd name="connsiteY30" fmla="*/ 2433124 h 3876955"/>
                <a:gd name="connsiteX31" fmla="*/ 420743 w 1356360"/>
                <a:gd name="connsiteY31" fmla="*/ 2844287 h 3876955"/>
                <a:gd name="connsiteX32" fmla="*/ 420743 w 1356360"/>
                <a:gd name="connsiteY32" fmla="*/ 3354668 h 3876955"/>
                <a:gd name="connsiteX33" fmla="*/ 406455 w 1356360"/>
                <a:gd name="connsiteY33" fmla="*/ 3876955 h 3876955"/>
                <a:gd name="connsiteX34" fmla="*/ 11168 w 1356360"/>
                <a:gd name="connsiteY34" fmla="*/ 3865049 h 3876955"/>
                <a:gd name="connsiteX35" fmla="*/ 7993 w 1356360"/>
                <a:gd name="connsiteY35" fmla="*/ 3132417 h 3876955"/>
                <a:gd name="connsiteX36" fmla="*/ 19106 w 1356360"/>
                <a:gd name="connsiteY36" fmla="*/ 2533931 h 3876955"/>
                <a:gd name="connsiteX37" fmla="*/ 61175 w 1356360"/>
                <a:gd name="connsiteY37" fmla="*/ 1696524 h 3876955"/>
                <a:gd name="connsiteX38" fmla="*/ 81018 w 1356360"/>
                <a:gd name="connsiteY38" fmla="*/ 1029774 h 3876955"/>
                <a:gd name="connsiteX39" fmla="*/ 98481 w 1356360"/>
                <a:gd name="connsiteY39" fmla="*/ 644012 h 3876955"/>
                <a:gd name="connsiteX40" fmla="*/ 48474 w 1356360"/>
                <a:gd name="connsiteY40" fmla="*/ 498755 h 3876955"/>
                <a:gd name="connsiteX41" fmla="*/ 55 w 1356360"/>
                <a:gd name="connsiteY41" fmla="*/ 404299 h 3876955"/>
                <a:gd name="connsiteX42" fmla="*/ 57999 w 1356360"/>
                <a:gd name="connsiteY42" fmla="*/ 286030 h 3876955"/>
                <a:gd name="connsiteX43" fmla="*/ 188968 w 1356360"/>
                <a:gd name="connsiteY43" fmla="*/ 242374 h 3876955"/>
                <a:gd name="connsiteX44" fmla="*/ 372324 w 1356360"/>
                <a:gd name="connsiteY44" fmla="*/ 241580 h 3876955"/>
                <a:gd name="connsiteX45" fmla="*/ 493768 w 1356360"/>
                <a:gd name="connsiteY45" fmla="*/ 263012 h 3876955"/>
                <a:gd name="connsiteX46" fmla="*/ 572349 w 1356360"/>
                <a:gd name="connsiteY46" fmla="*/ 155062 h 3876955"/>
                <a:gd name="connsiteX47" fmla="*/ 637437 w 1356360"/>
                <a:gd name="connsiteY47" fmla="*/ 77274 h 3876955"/>
                <a:gd name="connsiteX48" fmla="*/ 760468 w 1356360"/>
                <a:gd name="connsiteY48" fmla="*/ 20124 h 3876955"/>
                <a:gd name="connsiteX49" fmla="*/ 1024787 w 1356360"/>
                <a:gd name="connsiteY49" fmla="*/ 5043 h 3876955"/>
                <a:gd name="connsiteX50" fmla="*/ 1298630 w 1356360"/>
                <a:gd name="connsiteY50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78811 w 1356360"/>
                <a:gd name="connsiteY18" fmla="*/ 325378 h 3876955"/>
                <a:gd name="connsiteX19" fmla="*/ 494932 w 1356360"/>
                <a:gd name="connsiteY19" fmla="*/ 270924 h 3876955"/>
                <a:gd name="connsiteX20" fmla="*/ 578811 w 1356360"/>
                <a:gd name="connsiteY20" fmla="*/ 331428 h 3876955"/>
                <a:gd name="connsiteX21" fmla="*/ 580717 w 1356360"/>
                <a:gd name="connsiteY21" fmla="*/ 428234 h 3876955"/>
                <a:gd name="connsiteX22" fmla="*/ 520349 w 1356360"/>
                <a:gd name="connsiteY22" fmla="*/ 496805 h 3876955"/>
                <a:gd name="connsiteX23" fmla="*/ 482858 w 1356360"/>
                <a:gd name="connsiteY23" fmla="*/ 682350 h 3876955"/>
                <a:gd name="connsiteX24" fmla="*/ 500118 w 1356360"/>
                <a:gd name="connsiteY24" fmla="*/ 919443 h 3876955"/>
                <a:gd name="connsiteX25" fmla="*/ 549643 w 1356360"/>
                <a:gd name="connsiteY25" fmla="*/ 1082890 h 3876955"/>
                <a:gd name="connsiteX26" fmla="*/ 541393 w 1356360"/>
                <a:gd name="connsiteY26" fmla="*/ 1249643 h 3876955"/>
                <a:gd name="connsiteX27" fmla="*/ 489800 w 1356360"/>
                <a:gd name="connsiteY27" fmla="*/ 1365530 h 3876955"/>
                <a:gd name="connsiteX28" fmla="*/ 477893 w 1356360"/>
                <a:gd name="connsiteY28" fmla="*/ 1704461 h 3876955"/>
                <a:gd name="connsiteX29" fmla="*/ 459636 w 1356360"/>
                <a:gd name="connsiteY29" fmla="*/ 2046568 h 3876955"/>
                <a:gd name="connsiteX30" fmla="*/ 430268 w 1356360"/>
                <a:gd name="connsiteY30" fmla="*/ 2433124 h 3876955"/>
                <a:gd name="connsiteX31" fmla="*/ 420743 w 1356360"/>
                <a:gd name="connsiteY31" fmla="*/ 2844287 h 3876955"/>
                <a:gd name="connsiteX32" fmla="*/ 420743 w 1356360"/>
                <a:gd name="connsiteY32" fmla="*/ 3354668 h 3876955"/>
                <a:gd name="connsiteX33" fmla="*/ 406455 w 1356360"/>
                <a:gd name="connsiteY33" fmla="*/ 3876955 h 3876955"/>
                <a:gd name="connsiteX34" fmla="*/ 11168 w 1356360"/>
                <a:gd name="connsiteY34" fmla="*/ 3865049 h 3876955"/>
                <a:gd name="connsiteX35" fmla="*/ 7993 w 1356360"/>
                <a:gd name="connsiteY35" fmla="*/ 3132417 h 3876955"/>
                <a:gd name="connsiteX36" fmla="*/ 19106 w 1356360"/>
                <a:gd name="connsiteY36" fmla="*/ 2533931 h 3876955"/>
                <a:gd name="connsiteX37" fmla="*/ 61175 w 1356360"/>
                <a:gd name="connsiteY37" fmla="*/ 1696524 h 3876955"/>
                <a:gd name="connsiteX38" fmla="*/ 81018 w 1356360"/>
                <a:gd name="connsiteY38" fmla="*/ 1029774 h 3876955"/>
                <a:gd name="connsiteX39" fmla="*/ 98481 w 1356360"/>
                <a:gd name="connsiteY39" fmla="*/ 644012 h 3876955"/>
                <a:gd name="connsiteX40" fmla="*/ 48474 w 1356360"/>
                <a:gd name="connsiteY40" fmla="*/ 498755 h 3876955"/>
                <a:gd name="connsiteX41" fmla="*/ 55 w 1356360"/>
                <a:gd name="connsiteY41" fmla="*/ 404299 h 3876955"/>
                <a:gd name="connsiteX42" fmla="*/ 57999 w 1356360"/>
                <a:gd name="connsiteY42" fmla="*/ 286030 h 3876955"/>
                <a:gd name="connsiteX43" fmla="*/ 188968 w 1356360"/>
                <a:gd name="connsiteY43" fmla="*/ 242374 h 3876955"/>
                <a:gd name="connsiteX44" fmla="*/ 372324 w 1356360"/>
                <a:gd name="connsiteY44" fmla="*/ 241580 h 3876955"/>
                <a:gd name="connsiteX45" fmla="*/ 493768 w 1356360"/>
                <a:gd name="connsiteY45" fmla="*/ 263012 h 3876955"/>
                <a:gd name="connsiteX46" fmla="*/ 572349 w 1356360"/>
                <a:gd name="connsiteY46" fmla="*/ 155062 h 3876955"/>
                <a:gd name="connsiteX47" fmla="*/ 637437 w 1356360"/>
                <a:gd name="connsiteY47" fmla="*/ 77274 h 3876955"/>
                <a:gd name="connsiteX48" fmla="*/ 760468 w 1356360"/>
                <a:gd name="connsiteY48" fmla="*/ 20124 h 3876955"/>
                <a:gd name="connsiteX49" fmla="*/ 1024787 w 1356360"/>
                <a:gd name="connsiteY49" fmla="*/ 5043 h 3876955"/>
                <a:gd name="connsiteX50" fmla="*/ 1298630 w 1356360"/>
                <a:gd name="connsiteY50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78811 w 1356360"/>
                <a:gd name="connsiteY18" fmla="*/ 325378 h 3876955"/>
                <a:gd name="connsiteX19" fmla="*/ 494932 w 1356360"/>
                <a:gd name="connsiteY19" fmla="*/ 270924 h 3876955"/>
                <a:gd name="connsiteX20" fmla="*/ 582624 w 1356360"/>
                <a:gd name="connsiteY20" fmla="*/ 337478 h 3876955"/>
                <a:gd name="connsiteX21" fmla="*/ 580717 w 1356360"/>
                <a:gd name="connsiteY21" fmla="*/ 428234 h 3876955"/>
                <a:gd name="connsiteX22" fmla="*/ 520349 w 1356360"/>
                <a:gd name="connsiteY22" fmla="*/ 496805 h 3876955"/>
                <a:gd name="connsiteX23" fmla="*/ 482858 w 1356360"/>
                <a:gd name="connsiteY23" fmla="*/ 682350 h 3876955"/>
                <a:gd name="connsiteX24" fmla="*/ 500118 w 1356360"/>
                <a:gd name="connsiteY24" fmla="*/ 919443 h 3876955"/>
                <a:gd name="connsiteX25" fmla="*/ 549643 w 1356360"/>
                <a:gd name="connsiteY25" fmla="*/ 1082890 h 3876955"/>
                <a:gd name="connsiteX26" fmla="*/ 541393 w 1356360"/>
                <a:gd name="connsiteY26" fmla="*/ 1249643 h 3876955"/>
                <a:gd name="connsiteX27" fmla="*/ 489800 w 1356360"/>
                <a:gd name="connsiteY27" fmla="*/ 1365530 h 3876955"/>
                <a:gd name="connsiteX28" fmla="*/ 477893 w 1356360"/>
                <a:gd name="connsiteY28" fmla="*/ 1704461 h 3876955"/>
                <a:gd name="connsiteX29" fmla="*/ 459636 w 1356360"/>
                <a:gd name="connsiteY29" fmla="*/ 2046568 h 3876955"/>
                <a:gd name="connsiteX30" fmla="*/ 430268 w 1356360"/>
                <a:gd name="connsiteY30" fmla="*/ 2433124 h 3876955"/>
                <a:gd name="connsiteX31" fmla="*/ 420743 w 1356360"/>
                <a:gd name="connsiteY31" fmla="*/ 2844287 h 3876955"/>
                <a:gd name="connsiteX32" fmla="*/ 420743 w 1356360"/>
                <a:gd name="connsiteY32" fmla="*/ 3354668 h 3876955"/>
                <a:gd name="connsiteX33" fmla="*/ 406455 w 1356360"/>
                <a:gd name="connsiteY33" fmla="*/ 3876955 h 3876955"/>
                <a:gd name="connsiteX34" fmla="*/ 11168 w 1356360"/>
                <a:gd name="connsiteY34" fmla="*/ 3865049 h 3876955"/>
                <a:gd name="connsiteX35" fmla="*/ 7993 w 1356360"/>
                <a:gd name="connsiteY35" fmla="*/ 3132417 h 3876955"/>
                <a:gd name="connsiteX36" fmla="*/ 19106 w 1356360"/>
                <a:gd name="connsiteY36" fmla="*/ 2533931 h 3876955"/>
                <a:gd name="connsiteX37" fmla="*/ 61175 w 1356360"/>
                <a:gd name="connsiteY37" fmla="*/ 1696524 h 3876955"/>
                <a:gd name="connsiteX38" fmla="*/ 81018 w 1356360"/>
                <a:gd name="connsiteY38" fmla="*/ 1029774 h 3876955"/>
                <a:gd name="connsiteX39" fmla="*/ 98481 w 1356360"/>
                <a:gd name="connsiteY39" fmla="*/ 644012 h 3876955"/>
                <a:gd name="connsiteX40" fmla="*/ 48474 w 1356360"/>
                <a:gd name="connsiteY40" fmla="*/ 498755 h 3876955"/>
                <a:gd name="connsiteX41" fmla="*/ 55 w 1356360"/>
                <a:gd name="connsiteY41" fmla="*/ 404299 h 3876955"/>
                <a:gd name="connsiteX42" fmla="*/ 57999 w 1356360"/>
                <a:gd name="connsiteY42" fmla="*/ 286030 h 3876955"/>
                <a:gd name="connsiteX43" fmla="*/ 188968 w 1356360"/>
                <a:gd name="connsiteY43" fmla="*/ 242374 h 3876955"/>
                <a:gd name="connsiteX44" fmla="*/ 372324 w 1356360"/>
                <a:gd name="connsiteY44" fmla="*/ 241580 h 3876955"/>
                <a:gd name="connsiteX45" fmla="*/ 493768 w 1356360"/>
                <a:gd name="connsiteY45" fmla="*/ 263012 h 3876955"/>
                <a:gd name="connsiteX46" fmla="*/ 572349 w 1356360"/>
                <a:gd name="connsiteY46" fmla="*/ 155062 h 3876955"/>
                <a:gd name="connsiteX47" fmla="*/ 637437 w 1356360"/>
                <a:gd name="connsiteY47" fmla="*/ 77274 h 3876955"/>
                <a:gd name="connsiteX48" fmla="*/ 760468 w 1356360"/>
                <a:gd name="connsiteY48" fmla="*/ 20124 h 3876955"/>
                <a:gd name="connsiteX49" fmla="*/ 1024787 w 1356360"/>
                <a:gd name="connsiteY49" fmla="*/ 5043 h 3876955"/>
                <a:gd name="connsiteX50" fmla="*/ 1298630 w 1356360"/>
                <a:gd name="connsiteY50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31152 w 1356360"/>
                <a:gd name="connsiteY18" fmla="*/ 537141 h 3876955"/>
                <a:gd name="connsiteX19" fmla="*/ 578811 w 1356360"/>
                <a:gd name="connsiteY19" fmla="*/ 325378 h 3876955"/>
                <a:gd name="connsiteX20" fmla="*/ 494932 w 1356360"/>
                <a:gd name="connsiteY20" fmla="*/ 270924 h 3876955"/>
                <a:gd name="connsiteX21" fmla="*/ 582624 w 1356360"/>
                <a:gd name="connsiteY21" fmla="*/ 337478 h 3876955"/>
                <a:gd name="connsiteX22" fmla="*/ 580717 w 1356360"/>
                <a:gd name="connsiteY22" fmla="*/ 428234 h 3876955"/>
                <a:gd name="connsiteX23" fmla="*/ 520349 w 1356360"/>
                <a:gd name="connsiteY23" fmla="*/ 496805 h 3876955"/>
                <a:gd name="connsiteX24" fmla="*/ 482858 w 1356360"/>
                <a:gd name="connsiteY24" fmla="*/ 682350 h 3876955"/>
                <a:gd name="connsiteX25" fmla="*/ 500118 w 1356360"/>
                <a:gd name="connsiteY25" fmla="*/ 919443 h 3876955"/>
                <a:gd name="connsiteX26" fmla="*/ 549643 w 1356360"/>
                <a:gd name="connsiteY26" fmla="*/ 1082890 h 3876955"/>
                <a:gd name="connsiteX27" fmla="*/ 541393 w 1356360"/>
                <a:gd name="connsiteY27" fmla="*/ 1249643 h 3876955"/>
                <a:gd name="connsiteX28" fmla="*/ 489800 w 1356360"/>
                <a:gd name="connsiteY28" fmla="*/ 1365530 h 3876955"/>
                <a:gd name="connsiteX29" fmla="*/ 477893 w 1356360"/>
                <a:gd name="connsiteY29" fmla="*/ 1704461 h 3876955"/>
                <a:gd name="connsiteX30" fmla="*/ 459636 w 1356360"/>
                <a:gd name="connsiteY30" fmla="*/ 2046568 h 3876955"/>
                <a:gd name="connsiteX31" fmla="*/ 430268 w 1356360"/>
                <a:gd name="connsiteY31" fmla="*/ 2433124 h 3876955"/>
                <a:gd name="connsiteX32" fmla="*/ 420743 w 1356360"/>
                <a:gd name="connsiteY32" fmla="*/ 2844287 h 3876955"/>
                <a:gd name="connsiteX33" fmla="*/ 420743 w 1356360"/>
                <a:gd name="connsiteY33" fmla="*/ 3354668 h 3876955"/>
                <a:gd name="connsiteX34" fmla="*/ 406455 w 1356360"/>
                <a:gd name="connsiteY34" fmla="*/ 3876955 h 3876955"/>
                <a:gd name="connsiteX35" fmla="*/ 11168 w 1356360"/>
                <a:gd name="connsiteY35" fmla="*/ 3865049 h 3876955"/>
                <a:gd name="connsiteX36" fmla="*/ 7993 w 1356360"/>
                <a:gd name="connsiteY36" fmla="*/ 3132417 h 3876955"/>
                <a:gd name="connsiteX37" fmla="*/ 19106 w 1356360"/>
                <a:gd name="connsiteY37" fmla="*/ 2533931 h 3876955"/>
                <a:gd name="connsiteX38" fmla="*/ 61175 w 1356360"/>
                <a:gd name="connsiteY38" fmla="*/ 1696524 h 3876955"/>
                <a:gd name="connsiteX39" fmla="*/ 81018 w 1356360"/>
                <a:gd name="connsiteY39" fmla="*/ 1029774 h 3876955"/>
                <a:gd name="connsiteX40" fmla="*/ 98481 w 1356360"/>
                <a:gd name="connsiteY40" fmla="*/ 644012 h 3876955"/>
                <a:gd name="connsiteX41" fmla="*/ 48474 w 1356360"/>
                <a:gd name="connsiteY41" fmla="*/ 498755 h 3876955"/>
                <a:gd name="connsiteX42" fmla="*/ 55 w 1356360"/>
                <a:gd name="connsiteY42" fmla="*/ 404299 h 3876955"/>
                <a:gd name="connsiteX43" fmla="*/ 57999 w 1356360"/>
                <a:gd name="connsiteY43" fmla="*/ 286030 h 3876955"/>
                <a:gd name="connsiteX44" fmla="*/ 188968 w 1356360"/>
                <a:gd name="connsiteY44" fmla="*/ 242374 h 3876955"/>
                <a:gd name="connsiteX45" fmla="*/ 372324 w 1356360"/>
                <a:gd name="connsiteY45" fmla="*/ 241580 h 3876955"/>
                <a:gd name="connsiteX46" fmla="*/ 493768 w 1356360"/>
                <a:gd name="connsiteY46" fmla="*/ 263012 h 3876955"/>
                <a:gd name="connsiteX47" fmla="*/ 572349 w 1356360"/>
                <a:gd name="connsiteY47" fmla="*/ 155062 h 3876955"/>
                <a:gd name="connsiteX48" fmla="*/ 637437 w 1356360"/>
                <a:gd name="connsiteY48" fmla="*/ 77274 h 3876955"/>
                <a:gd name="connsiteX49" fmla="*/ 760468 w 1356360"/>
                <a:gd name="connsiteY49" fmla="*/ 20124 h 3876955"/>
                <a:gd name="connsiteX50" fmla="*/ 1024787 w 1356360"/>
                <a:gd name="connsiteY50" fmla="*/ 5043 h 3876955"/>
                <a:gd name="connsiteX51" fmla="*/ 1298630 w 1356360"/>
                <a:gd name="connsiteY51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9715 w 1356360"/>
                <a:gd name="connsiteY18" fmla="*/ 479663 h 3876955"/>
                <a:gd name="connsiteX19" fmla="*/ 578811 w 1356360"/>
                <a:gd name="connsiteY19" fmla="*/ 325378 h 3876955"/>
                <a:gd name="connsiteX20" fmla="*/ 494932 w 1356360"/>
                <a:gd name="connsiteY20" fmla="*/ 270924 h 3876955"/>
                <a:gd name="connsiteX21" fmla="*/ 582624 w 1356360"/>
                <a:gd name="connsiteY21" fmla="*/ 337478 h 3876955"/>
                <a:gd name="connsiteX22" fmla="*/ 580717 w 1356360"/>
                <a:gd name="connsiteY22" fmla="*/ 428234 h 3876955"/>
                <a:gd name="connsiteX23" fmla="*/ 520349 w 1356360"/>
                <a:gd name="connsiteY23" fmla="*/ 496805 h 3876955"/>
                <a:gd name="connsiteX24" fmla="*/ 482858 w 1356360"/>
                <a:gd name="connsiteY24" fmla="*/ 682350 h 3876955"/>
                <a:gd name="connsiteX25" fmla="*/ 500118 w 1356360"/>
                <a:gd name="connsiteY25" fmla="*/ 919443 h 3876955"/>
                <a:gd name="connsiteX26" fmla="*/ 549643 w 1356360"/>
                <a:gd name="connsiteY26" fmla="*/ 1082890 h 3876955"/>
                <a:gd name="connsiteX27" fmla="*/ 541393 w 1356360"/>
                <a:gd name="connsiteY27" fmla="*/ 1249643 h 3876955"/>
                <a:gd name="connsiteX28" fmla="*/ 489800 w 1356360"/>
                <a:gd name="connsiteY28" fmla="*/ 1365530 h 3876955"/>
                <a:gd name="connsiteX29" fmla="*/ 477893 w 1356360"/>
                <a:gd name="connsiteY29" fmla="*/ 1704461 h 3876955"/>
                <a:gd name="connsiteX30" fmla="*/ 459636 w 1356360"/>
                <a:gd name="connsiteY30" fmla="*/ 2046568 h 3876955"/>
                <a:gd name="connsiteX31" fmla="*/ 430268 w 1356360"/>
                <a:gd name="connsiteY31" fmla="*/ 2433124 h 3876955"/>
                <a:gd name="connsiteX32" fmla="*/ 420743 w 1356360"/>
                <a:gd name="connsiteY32" fmla="*/ 2844287 h 3876955"/>
                <a:gd name="connsiteX33" fmla="*/ 420743 w 1356360"/>
                <a:gd name="connsiteY33" fmla="*/ 3354668 h 3876955"/>
                <a:gd name="connsiteX34" fmla="*/ 406455 w 1356360"/>
                <a:gd name="connsiteY34" fmla="*/ 3876955 h 3876955"/>
                <a:gd name="connsiteX35" fmla="*/ 11168 w 1356360"/>
                <a:gd name="connsiteY35" fmla="*/ 3865049 h 3876955"/>
                <a:gd name="connsiteX36" fmla="*/ 7993 w 1356360"/>
                <a:gd name="connsiteY36" fmla="*/ 3132417 h 3876955"/>
                <a:gd name="connsiteX37" fmla="*/ 19106 w 1356360"/>
                <a:gd name="connsiteY37" fmla="*/ 2533931 h 3876955"/>
                <a:gd name="connsiteX38" fmla="*/ 61175 w 1356360"/>
                <a:gd name="connsiteY38" fmla="*/ 1696524 h 3876955"/>
                <a:gd name="connsiteX39" fmla="*/ 81018 w 1356360"/>
                <a:gd name="connsiteY39" fmla="*/ 1029774 h 3876955"/>
                <a:gd name="connsiteX40" fmla="*/ 98481 w 1356360"/>
                <a:gd name="connsiteY40" fmla="*/ 644012 h 3876955"/>
                <a:gd name="connsiteX41" fmla="*/ 48474 w 1356360"/>
                <a:gd name="connsiteY41" fmla="*/ 498755 h 3876955"/>
                <a:gd name="connsiteX42" fmla="*/ 55 w 1356360"/>
                <a:gd name="connsiteY42" fmla="*/ 404299 h 3876955"/>
                <a:gd name="connsiteX43" fmla="*/ 57999 w 1356360"/>
                <a:gd name="connsiteY43" fmla="*/ 286030 h 3876955"/>
                <a:gd name="connsiteX44" fmla="*/ 188968 w 1356360"/>
                <a:gd name="connsiteY44" fmla="*/ 242374 h 3876955"/>
                <a:gd name="connsiteX45" fmla="*/ 372324 w 1356360"/>
                <a:gd name="connsiteY45" fmla="*/ 241580 h 3876955"/>
                <a:gd name="connsiteX46" fmla="*/ 493768 w 1356360"/>
                <a:gd name="connsiteY46" fmla="*/ 263012 h 3876955"/>
                <a:gd name="connsiteX47" fmla="*/ 572349 w 1356360"/>
                <a:gd name="connsiteY47" fmla="*/ 155062 h 3876955"/>
                <a:gd name="connsiteX48" fmla="*/ 637437 w 1356360"/>
                <a:gd name="connsiteY48" fmla="*/ 77274 h 3876955"/>
                <a:gd name="connsiteX49" fmla="*/ 760468 w 1356360"/>
                <a:gd name="connsiteY49" fmla="*/ 20124 h 3876955"/>
                <a:gd name="connsiteX50" fmla="*/ 1024787 w 1356360"/>
                <a:gd name="connsiteY50" fmla="*/ 5043 h 3876955"/>
                <a:gd name="connsiteX51" fmla="*/ 1298630 w 1356360"/>
                <a:gd name="connsiteY51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9715 w 1356360"/>
                <a:gd name="connsiteY18" fmla="*/ 479663 h 3876955"/>
                <a:gd name="connsiteX19" fmla="*/ 578811 w 1356360"/>
                <a:gd name="connsiteY19" fmla="*/ 325378 h 3876955"/>
                <a:gd name="connsiteX20" fmla="*/ 494932 w 1356360"/>
                <a:gd name="connsiteY20" fmla="*/ 270924 h 3876955"/>
                <a:gd name="connsiteX21" fmla="*/ 582624 w 1356360"/>
                <a:gd name="connsiteY21" fmla="*/ 337478 h 3876955"/>
                <a:gd name="connsiteX22" fmla="*/ 580717 w 1356360"/>
                <a:gd name="connsiteY22" fmla="*/ 428234 h 3876955"/>
                <a:gd name="connsiteX23" fmla="*/ 520349 w 1356360"/>
                <a:gd name="connsiteY23" fmla="*/ 496805 h 3876955"/>
                <a:gd name="connsiteX24" fmla="*/ 482858 w 1356360"/>
                <a:gd name="connsiteY24" fmla="*/ 682350 h 3876955"/>
                <a:gd name="connsiteX25" fmla="*/ 500118 w 1356360"/>
                <a:gd name="connsiteY25" fmla="*/ 919443 h 3876955"/>
                <a:gd name="connsiteX26" fmla="*/ 549643 w 1356360"/>
                <a:gd name="connsiteY26" fmla="*/ 1082890 h 3876955"/>
                <a:gd name="connsiteX27" fmla="*/ 541393 w 1356360"/>
                <a:gd name="connsiteY27" fmla="*/ 1249643 h 3876955"/>
                <a:gd name="connsiteX28" fmla="*/ 489800 w 1356360"/>
                <a:gd name="connsiteY28" fmla="*/ 1365530 h 3876955"/>
                <a:gd name="connsiteX29" fmla="*/ 477893 w 1356360"/>
                <a:gd name="connsiteY29" fmla="*/ 1704461 h 3876955"/>
                <a:gd name="connsiteX30" fmla="*/ 459636 w 1356360"/>
                <a:gd name="connsiteY30" fmla="*/ 2046568 h 3876955"/>
                <a:gd name="connsiteX31" fmla="*/ 430268 w 1356360"/>
                <a:gd name="connsiteY31" fmla="*/ 2433124 h 3876955"/>
                <a:gd name="connsiteX32" fmla="*/ 420743 w 1356360"/>
                <a:gd name="connsiteY32" fmla="*/ 2844287 h 3876955"/>
                <a:gd name="connsiteX33" fmla="*/ 420743 w 1356360"/>
                <a:gd name="connsiteY33" fmla="*/ 3354668 h 3876955"/>
                <a:gd name="connsiteX34" fmla="*/ 406455 w 1356360"/>
                <a:gd name="connsiteY34" fmla="*/ 3876955 h 3876955"/>
                <a:gd name="connsiteX35" fmla="*/ 11168 w 1356360"/>
                <a:gd name="connsiteY35" fmla="*/ 3865049 h 3876955"/>
                <a:gd name="connsiteX36" fmla="*/ 7993 w 1356360"/>
                <a:gd name="connsiteY36" fmla="*/ 3132417 h 3876955"/>
                <a:gd name="connsiteX37" fmla="*/ 19106 w 1356360"/>
                <a:gd name="connsiteY37" fmla="*/ 2533931 h 3876955"/>
                <a:gd name="connsiteX38" fmla="*/ 61175 w 1356360"/>
                <a:gd name="connsiteY38" fmla="*/ 1696524 h 3876955"/>
                <a:gd name="connsiteX39" fmla="*/ 81018 w 1356360"/>
                <a:gd name="connsiteY39" fmla="*/ 1029774 h 3876955"/>
                <a:gd name="connsiteX40" fmla="*/ 98481 w 1356360"/>
                <a:gd name="connsiteY40" fmla="*/ 644012 h 3876955"/>
                <a:gd name="connsiteX41" fmla="*/ 48474 w 1356360"/>
                <a:gd name="connsiteY41" fmla="*/ 498755 h 3876955"/>
                <a:gd name="connsiteX42" fmla="*/ 55 w 1356360"/>
                <a:gd name="connsiteY42" fmla="*/ 404299 h 3876955"/>
                <a:gd name="connsiteX43" fmla="*/ 57999 w 1356360"/>
                <a:gd name="connsiteY43" fmla="*/ 286030 h 3876955"/>
                <a:gd name="connsiteX44" fmla="*/ 188968 w 1356360"/>
                <a:gd name="connsiteY44" fmla="*/ 242374 h 3876955"/>
                <a:gd name="connsiteX45" fmla="*/ 372324 w 1356360"/>
                <a:gd name="connsiteY45" fmla="*/ 241580 h 3876955"/>
                <a:gd name="connsiteX46" fmla="*/ 493768 w 1356360"/>
                <a:gd name="connsiteY46" fmla="*/ 263012 h 3876955"/>
                <a:gd name="connsiteX47" fmla="*/ 572349 w 1356360"/>
                <a:gd name="connsiteY47" fmla="*/ 155062 h 3876955"/>
                <a:gd name="connsiteX48" fmla="*/ 637437 w 1356360"/>
                <a:gd name="connsiteY48" fmla="*/ 77274 h 3876955"/>
                <a:gd name="connsiteX49" fmla="*/ 760468 w 1356360"/>
                <a:gd name="connsiteY49" fmla="*/ 20124 h 3876955"/>
                <a:gd name="connsiteX50" fmla="*/ 1024787 w 1356360"/>
                <a:gd name="connsiteY50" fmla="*/ 5043 h 3876955"/>
                <a:gd name="connsiteX51" fmla="*/ 1298630 w 1356360"/>
                <a:gd name="connsiteY51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9715 w 1356360"/>
                <a:gd name="connsiteY18" fmla="*/ 479663 h 3876955"/>
                <a:gd name="connsiteX19" fmla="*/ 578811 w 1356360"/>
                <a:gd name="connsiteY19" fmla="*/ 325378 h 3876955"/>
                <a:gd name="connsiteX20" fmla="*/ 494932 w 1356360"/>
                <a:gd name="connsiteY20" fmla="*/ 270924 h 3876955"/>
                <a:gd name="connsiteX21" fmla="*/ 611219 w 1356360"/>
                <a:gd name="connsiteY21" fmla="*/ 289074 h 3876955"/>
                <a:gd name="connsiteX22" fmla="*/ 580717 w 1356360"/>
                <a:gd name="connsiteY22" fmla="*/ 428234 h 3876955"/>
                <a:gd name="connsiteX23" fmla="*/ 520349 w 1356360"/>
                <a:gd name="connsiteY23" fmla="*/ 496805 h 3876955"/>
                <a:gd name="connsiteX24" fmla="*/ 482858 w 1356360"/>
                <a:gd name="connsiteY24" fmla="*/ 682350 h 3876955"/>
                <a:gd name="connsiteX25" fmla="*/ 500118 w 1356360"/>
                <a:gd name="connsiteY25" fmla="*/ 919443 h 3876955"/>
                <a:gd name="connsiteX26" fmla="*/ 549643 w 1356360"/>
                <a:gd name="connsiteY26" fmla="*/ 1082890 h 3876955"/>
                <a:gd name="connsiteX27" fmla="*/ 541393 w 1356360"/>
                <a:gd name="connsiteY27" fmla="*/ 1249643 h 3876955"/>
                <a:gd name="connsiteX28" fmla="*/ 489800 w 1356360"/>
                <a:gd name="connsiteY28" fmla="*/ 1365530 h 3876955"/>
                <a:gd name="connsiteX29" fmla="*/ 477893 w 1356360"/>
                <a:gd name="connsiteY29" fmla="*/ 1704461 h 3876955"/>
                <a:gd name="connsiteX30" fmla="*/ 459636 w 1356360"/>
                <a:gd name="connsiteY30" fmla="*/ 2046568 h 3876955"/>
                <a:gd name="connsiteX31" fmla="*/ 430268 w 1356360"/>
                <a:gd name="connsiteY31" fmla="*/ 2433124 h 3876955"/>
                <a:gd name="connsiteX32" fmla="*/ 420743 w 1356360"/>
                <a:gd name="connsiteY32" fmla="*/ 2844287 h 3876955"/>
                <a:gd name="connsiteX33" fmla="*/ 420743 w 1356360"/>
                <a:gd name="connsiteY33" fmla="*/ 3354668 h 3876955"/>
                <a:gd name="connsiteX34" fmla="*/ 406455 w 1356360"/>
                <a:gd name="connsiteY34" fmla="*/ 3876955 h 3876955"/>
                <a:gd name="connsiteX35" fmla="*/ 11168 w 1356360"/>
                <a:gd name="connsiteY35" fmla="*/ 3865049 h 3876955"/>
                <a:gd name="connsiteX36" fmla="*/ 7993 w 1356360"/>
                <a:gd name="connsiteY36" fmla="*/ 3132417 h 3876955"/>
                <a:gd name="connsiteX37" fmla="*/ 19106 w 1356360"/>
                <a:gd name="connsiteY37" fmla="*/ 2533931 h 3876955"/>
                <a:gd name="connsiteX38" fmla="*/ 61175 w 1356360"/>
                <a:gd name="connsiteY38" fmla="*/ 1696524 h 3876955"/>
                <a:gd name="connsiteX39" fmla="*/ 81018 w 1356360"/>
                <a:gd name="connsiteY39" fmla="*/ 1029774 h 3876955"/>
                <a:gd name="connsiteX40" fmla="*/ 98481 w 1356360"/>
                <a:gd name="connsiteY40" fmla="*/ 644012 h 3876955"/>
                <a:gd name="connsiteX41" fmla="*/ 48474 w 1356360"/>
                <a:gd name="connsiteY41" fmla="*/ 498755 h 3876955"/>
                <a:gd name="connsiteX42" fmla="*/ 55 w 1356360"/>
                <a:gd name="connsiteY42" fmla="*/ 404299 h 3876955"/>
                <a:gd name="connsiteX43" fmla="*/ 57999 w 1356360"/>
                <a:gd name="connsiteY43" fmla="*/ 286030 h 3876955"/>
                <a:gd name="connsiteX44" fmla="*/ 188968 w 1356360"/>
                <a:gd name="connsiteY44" fmla="*/ 242374 h 3876955"/>
                <a:gd name="connsiteX45" fmla="*/ 372324 w 1356360"/>
                <a:gd name="connsiteY45" fmla="*/ 241580 h 3876955"/>
                <a:gd name="connsiteX46" fmla="*/ 493768 w 1356360"/>
                <a:gd name="connsiteY46" fmla="*/ 263012 h 3876955"/>
                <a:gd name="connsiteX47" fmla="*/ 572349 w 1356360"/>
                <a:gd name="connsiteY47" fmla="*/ 155062 h 3876955"/>
                <a:gd name="connsiteX48" fmla="*/ 637437 w 1356360"/>
                <a:gd name="connsiteY48" fmla="*/ 77274 h 3876955"/>
                <a:gd name="connsiteX49" fmla="*/ 760468 w 1356360"/>
                <a:gd name="connsiteY49" fmla="*/ 20124 h 3876955"/>
                <a:gd name="connsiteX50" fmla="*/ 1024787 w 1356360"/>
                <a:gd name="connsiteY50" fmla="*/ 5043 h 3876955"/>
                <a:gd name="connsiteX51" fmla="*/ 1298630 w 1356360"/>
                <a:gd name="connsiteY51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9715 w 1356360"/>
                <a:gd name="connsiteY18" fmla="*/ 479663 h 3876955"/>
                <a:gd name="connsiteX19" fmla="*/ 578811 w 1356360"/>
                <a:gd name="connsiteY19" fmla="*/ 325378 h 3876955"/>
                <a:gd name="connsiteX20" fmla="*/ 494932 w 1356360"/>
                <a:gd name="connsiteY20" fmla="*/ 270924 h 3876955"/>
                <a:gd name="connsiteX21" fmla="*/ 573092 w 1356360"/>
                <a:gd name="connsiteY21" fmla="*/ 313276 h 3876955"/>
                <a:gd name="connsiteX22" fmla="*/ 580717 w 1356360"/>
                <a:gd name="connsiteY22" fmla="*/ 428234 h 3876955"/>
                <a:gd name="connsiteX23" fmla="*/ 520349 w 1356360"/>
                <a:gd name="connsiteY23" fmla="*/ 496805 h 3876955"/>
                <a:gd name="connsiteX24" fmla="*/ 482858 w 1356360"/>
                <a:gd name="connsiteY24" fmla="*/ 682350 h 3876955"/>
                <a:gd name="connsiteX25" fmla="*/ 500118 w 1356360"/>
                <a:gd name="connsiteY25" fmla="*/ 919443 h 3876955"/>
                <a:gd name="connsiteX26" fmla="*/ 549643 w 1356360"/>
                <a:gd name="connsiteY26" fmla="*/ 1082890 h 3876955"/>
                <a:gd name="connsiteX27" fmla="*/ 541393 w 1356360"/>
                <a:gd name="connsiteY27" fmla="*/ 1249643 h 3876955"/>
                <a:gd name="connsiteX28" fmla="*/ 489800 w 1356360"/>
                <a:gd name="connsiteY28" fmla="*/ 1365530 h 3876955"/>
                <a:gd name="connsiteX29" fmla="*/ 477893 w 1356360"/>
                <a:gd name="connsiteY29" fmla="*/ 1704461 h 3876955"/>
                <a:gd name="connsiteX30" fmla="*/ 459636 w 1356360"/>
                <a:gd name="connsiteY30" fmla="*/ 2046568 h 3876955"/>
                <a:gd name="connsiteX31" fmla="*/ 430268 w 1356360"/>
                <a:gd name="connsiteY31" fmla="*/ 2433124 h 3876955"/>
                <a:gd name="connsiteX32" fmla="*/ 420743 w 1356360"/>
                <a:gd name="connsiteY32" fmla="*/ 2844287 h 3876955"/>
                <a:gd name="connsiteX33" fmla="*/ 420743 w 1356360"/>
                <a:gd name="connsiteY33" fmla="*/ 3354668 h 3876955"/>
                <a:gd name="connsiteX34" fmla="*/ 406455 w 1356360"/>
                <a:gd name="connsiteY34" fmla="*/ 3876955 h 3876955"/>
                <a:gd name="connsiteX35" fmla="*/ 11168 w 1356360"/>
                <a:gd name="connsiteY35" fmla="*/ 3865049 h 3876955"/>
                <a:gd name="connsiteX36" fmla="*/ 7993 w 1356360"/>
                <a:gd name="connsiteY36" fmla="*/ 3132417 h 3876955"/>
                <a:gd name="connsiteX37" fmla="*/ 19106 w 1356360"/>
                <a:gd name="connsiteY37" fmla="*/ 2533931 h 3876955"/>
                <a:gd name="connsiteX38" fmla="*/ 61175 w 1356360"/>
                <a:gd name="connsiteY38" fmla="*/ 1696524 h 3876955"/>
                <a:gd name="connsiteX39" fmla="*/ 81018 w 1356360"/>
                <a:gd name="connsiteY39" fmla="*/ 1029774 h 3876955"/>
                <a:gd name="connsiteX40" fmla="*/ 98481 w 1356360"/>
                <a:gd name="connsiteY40" fmla="*/ 644012 h 3876955"/>
                <a:gd name="connsiteX41" fmla="*/ 48474 w 1356360"/>
                <a:gd name="connsiteY41" fmla="*/ 498755 h 3876955"/>
                <a:gd name="connsiteX42" fmla="*/ 55 w 1356360"/>
                <a:gd name="connsiteY42" fmla="*/ 404299 h 3876955"/>
                <a:gd name="connsiteX43" fmla="*/ 57999 w 1356360"/>
                <a:gd name="connsiteY43" fmla="*/ 286030 h 3876955"/>
                <a:gd name="connsiteX44" fmla="*/ 188968 w 1356360"/>
                <a:gd name="connsiteY44" fmla="*/ 242374 h 3876955"/>
                <a:gd name="connsiteX45" fmla="*/ 372324 w 1356360"/>
                <a:gd name="connsiteY45" fmla="*/ 241580 h 3876955"/>
                <a:gd name="connsiteX46" fmla="*/ 493768 w 1356360"/>
                <a:gd name="connsiteY46" fmla="*/ 263012 h 3876955"/>
                <a:gd name="connsiteX47" fmla="*/ 572349 w 1356360"/>
                <a:gd name="connsiteY47" fmla="*/ 155062 h 3876955"/>
                <a:gd name="connsiteX48" fmla="*/ 637437 w 1356360"/>
                <a:gd name="connsiteY48" fmla="*/ 77274 h 3876955"/>
                <a:gd name="connsiteX49" fmla="*/ 760468 w 1356360"/>
                <a:gd name="connsiteY49" fmla="*/ 20124 h 3876955"/>
                <a:gd name="connsiteX50" fmla="*/ 1024787 w 1356360"/>
                <a:gd name="connsiteY50" fmla="*/ 5043 h 3876955"/>
                <a:gd name="connsiteX51" fmla="*/ 1298630 w 1356360"/>
                <a:gd name="connsiteY51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9715 w 1356360"/>
                <a:gd name="connsiteY18" fmla="*/ 479663 h 3876955"/>
                <a:gd name="connsiteX19" fmla="*/ 578811 w 1356360"/>
                <a:gd name="connsiteY19" fmla="*/ 325378 h 3876955"/>
                <a:gd name="connsiteX20" fmla="*/ 494932 w 1356360"/>
                <a:gd name="connsiteY20" fmla="*/ 270924 h 3876955"/>
                <a:gd name="connsiteX21" fmla="*/ 573092 w 1356360"/>
                <a:gd name="connsiteY21" fmla="*/ 313276 h 3876955"/>
                <a:gd name="connsiteX22" fmla="*/ 580717 w 1356360"/>
                <a:gd name="connsiteY22" fmla="*/ 428234 h 3876955"/>
                <a:gd name="connsiteX23" fmla="*/ 520349 w 1356360"/>
                <a:gd name="connsiteY23" fmla="*/ 496805 h 3876955"/>
                <a:gd name="connsiteX24" fmla="*/ 482858 w 1356360"/>
                <a:gd name="connsiteY24" fmla="*/ 682350 h 3876955"/>
                <a:gd name="connsiteX25" fmla="*/ 500118 w 1356360"/>
                <a:gd name="connsiteY25" fmla="*/ 919443 h 3876955"/>
                <a:gd name="connsiteX26" fmla="*/ 549643 w 1356360"/>
                <a:gd name="connsiteY26" fmla="*/ 1082890 h 3876955"/>
                <a:gd name="connsiteX27" fmla="*/ 541393 w 1356360"/>
                <a:gd name="connsiteY27" fmla="*/ 1249643 h 3876955"/>
                <a:gd name="connsiteX28" fmla="*/ 489800 w 1356360"/>
                <a:gd name="connsiteY28" fmla="*/ 1365530 h 3876955"/>
                <a:gd name="connsiteX29" fmla="*/ 477893 w 1356360"/>
                <a:gd name="connsiteY29" fmla="*/ 1704461 h 3876955"/>
                <a:gd name="connsiteX30" fmla="*/ 459636 w 1356360"/>
                <a:gd name="connsiteY30" fmla="*/ 2046568 h 3876955"/>
                <a:gd name="connsiteX31" fmla="*/ 430268 w 1356360"/>
                <a:gd name="connsiteY31" fmla="*/ 2433124 h 3876955"/>
                <a:gd name="connsiteX32" fmla="*/ 420743 w 1356360"/>
                <a:gd name="connsiteY32" fmla="*/ 2844287 h 3876955"/>
                <a:gd name="connsiteX33" fmla="*/ 420743 w 1356360"/>
                <a:gd name="connsiteY33" fmla="*/ 3354668 h 3876955"/>
                <a:gd name="connsiteX34" fmla="*/ 406455 w 1356360"/>
                <a:gd name="connsiteY34" fmla="*/ 3876955 h 3876955"/>
                <a:gd name="connsiteX35" fmla="*/ 11168 w 1356360"/>
                <a:gd name="connsiteY35" fmla="*/ 3865049 h 3876955"/>
                <a:gd name="connsiteX36" fmla="*/ 7993 w 1356360"/>
                <a:gd name="connsiteY36" fmla="*/ 3132417 h 3876955"/>
                <a:gd name="connsiteX37" fmla="*/ 19106 w 1356360"/>
                <a:gd name="connsiteY37" fmla="*/ 2533931 h 3876955"/>
                <a:gd name="connsiteX38" fmla="*/ 61175 w 1356360"/>
                <a:gd name="connsiteY38" fmla="*/ 1696524 h 3876955"/>
                <a:gd name="connsiteX39" fmla="*/ 81018 w 1356360"/>
                <a:gd name="connsiteY39" fmla="*/ 1029774 h 3876955"/>
                <a:gd name="connsiteX40" fmla="*/ 98481 w 1356360"/>
                <a:gd name="connsiteY40" fmla="*/ 644012 h 3876955"/>
                <a:gd name="connsiteX41" fmla="*/ 48474 w 1356360"/>
                <a:gd name="connsiteY41" fmla="*/ 498755 h 3876955"/>
                <a:gd name="connsiteX42" fmla="*/ 55 w 1356360"/>
                <a:gd name="connsiteY42" fmla="*/ 404299 h 3876955"/>
                <a:gd name="connsiteX43" fmla="*/ 57999 w 1356360"/>
                <a:gd name="connsiteY43" fmla="*/ 286030 h 3876955"/>
                <a:gd name="connsiteX44" fmla="*/ 188968 w 1356360"/>
                <a:gd name="connsiteY44" fmla="*/ 242374 h 3876955"/>
                <a:gd name="connsiteX45" fmla="*/ 372324 w 1356360"/>
                <a:gd name="connsiteY45" fmla="*/ 241580 h 3876955"/>
                <a:gd name="connsiteX46" fmla="*/ 493768 w 1356360"/>
                <a:gd name="connsiteY46" fmla="*/ 263012 h 3876955"/>
                <a:gd name="connsiteX47" fmla="*/ 572349 w 1356360"/>
                <a:gd name="connsiteY47" fmla="*/ 155062 h 3876955"/>
                <a:gd name="connsiteX48" fmla="*/ 637437 w 1356360"/>
                <a:gd name="connsiteY48" fmla="*/ 77274 h 3876955"/>
                <a:gd name="connsiteX49" fmla="*/ 760468 w 1356360"/>
                <a:gd name="connsiteY49" fmla="*/ 20124 h 3876955"/>
                <a:gd name="connsiteX50" fmla="*/ 1024787 w 1356360"/>
                <a:gd name="connsiteY50" fmla="*/ 5043 h 3876955"/>
                <a:gd name="connsiteX51" fmla="*/ 1298630 w 1356360"/>
                <a:gd name="connsiteY51" fmla="*/ 101086 h 3876955"/>
                <a:gd name="connsiteX0" fmla="*/ 1298630 w 1356360"/>
                <a:gd name="connsiteY0" fmla="*/ 101086 h 3876955"/>
                <a:gd name="connsiteX1" fmla="*/ 1347843 w 1356360"/>
                <a:gd name="connsiteY1" fmla="*/ 271743 h 3876955"/>
                <a:gd name="connsiteX2" fmla="*/ 1177187 w 1356360"/>
                <a:gd name="connsiteY2" fmla="*/ 477324 h 3876955"/>
                <a:gd name="connsiteX3" fmla="*/ 1052908 w 1356360"/>
                <a:gd name="connsiteY3" fmla="*/ 699008 h 3876955"/>
                <a:gd name="connsiteX4" fmla="*/ 995418 w 1356360"/>
                <a:gd name="connsiteY4" fmla="*/ 978181 h 3876955"/>
                <a:gd name="connsiteX5" fmla="*/ 969224 w 1356360"/>
                <a:gd name="connsiteY5" fmla="*/ 1354417 h 3876955"/>
                <a:gd name="connsiteX6" fmla="*/ 963668 w 1356360"/>
                <a:gd name="connsiteY6" fmla="*/ 1906074 h 3876955"/>
                <a:gd name="connsiteX7" fmla="*/ 995418 w 1356360"/>
                <a:gd name="connsiteY7" fmla="*/ 2325174 h 3876955"/>
                <a:gd name="connsiteX8" fmla="*/ 1039868 w 1356360"/>
                <a:gd name="connsiteY8" fmla="*/ 2820474 h 3876955"/>
                <a:gd name="connsiteX9" fmla="*/ 1065268 w 1356360"/>
                <a:gd name="connsiteY9" fmla="*/ 3366574 h 3876955"/>
                <a:gd name="connsiteX10" fmla="*/ 1090668 w 1356360"/>
                <a:gd name="connsiteY10" fmla="*/ 3874574 h 3876955"/>
                <a:gd name="connsiteX11" fmla="*/ 738243 w 1356360"/>
                <a:gd name="connsiteY11" fmla="*/ 3868224 h 3876955"/>
                <a:gd name="connsiteX12" fmla="*/ 719987 w 1356360"/>
                <a:gd name="connsiteY12" fmla="*/ 3422137 h 3876955"/>
                <a:gd name="connsiteX13" fmla="*/ 652518 w 1356360"/>
                <a:gd name="connsiteY13" fmla="*/ 2687124 h 3876955"/>
                <a:gd name="connsiteX14" fmla="*/ 576318 w 1356360"/>
                <a:gd name="connsiteY14" fmla="*/ 2020374 h 3876955"/>
                <a:gd name="connsiteX15" fmla="*/ 557268 w 1356360"/>
                <a:gd name="connsiteY15" fmla="*/ 1633024 h 3876955"/>
                <a:gd name="connsiteX16" fmla="*/ 563618 w 1356360"/>
                <a:gd name="connsiteY16" fmla="*/ 858324 h 3876955"/>
                <a:gd name="connsiteX17" fmla="*/ 512818 w 1356360"/>
                <a:gd name="connsiteY17" fmla="*/ 661474 h 3876955"/>
                <a:gd name="connsiteX18" fmla="*/ 519715 w 1356360"/>
                <a:gd name="connsiteY18" fmla="*/ 479663 h 3876955"/>
                <a:gd name="connsiteX19" fmla="*/ 578811 w 1356360"/>
                <a:gd name="connsiteY19" fmla="*/ 325378 h 3876955"/>
                <a:gd name="connsiteX20" fmla="*/ 494932 w 1356360"/>
                <a:gd name="connsiteY20" fmla="*/ 270924 h 3876955"/>
                <a:gd name="connsiteX21" fmla="*/ 573092 w 1356360"/>
                <a:gd name="connsiteY21" fmla="*/ 313276 h 3876955"/>
                <a:gd name="connsiteX22" fmla="*/ 569279 w 1356360"/>
                <a:gd name="connsiteY22" fmla="*/ 404032 h 3876955"/>
                <a:gd name="connsiteX23" fmla="*/ 520349 w 1356360"/>
                <a:gd name="connsiteY23" fmla="*/ 496805 h 3876955"/>
                <a:gd name="connsiteX24" fmla="*/ 482858 w 1356360"/>
                <a:gd name="connsiteY24" fmla="*/ 682350 h 3876955"/>
                <a:gd name="connsiteX25" fmla="*/ 500118 w 1356360"/>
                <a:gd name="connsiteY25" fmla="*/ 919443 h 3876955"/>
                <a:gd name="connsiteX26" fmla="*/ 549643 w 1356360"/>
                <a:gd name="connsiteY26" fmla="*/ 1082890 h 3876955"/>
                <a:gd name="connsiteX27" fmla="*/ 541393 w 1356360"/>
                <a:gd name="connsiteY27" fmla="*/ 1249643 h 3876955"/>
                <a:gd name="connsiteX28" fmla="*/ 489800 w 1356360"/>
                <a:gd name="connsiteY28" fmla="*/ 1365530 h 3876955"/>
                <a:gd name="connsiteX29" fmla="*/ 477893 w 1356360"/>
                <a:gd name="connsiteY29" fmla="*/ 1704461 h 3876955"/>
                <a:gd name="connsiteX30" fmla="*/ 459636 w 1356360"/>
                <a:gd name="connsiteY30" fmla="*/ 2046568 h 3876955"/>
                <a:gd name="connsiteX31" fmla="*/ 430268 w 1356360"/>
                <a:gd name="connsiteY31" fmla="*/ 2433124 h 3876955"/>
                <a:gd name="connsiteX32" fmla="*/ 420743 w 1356360"/>
                <a:gd name="connsiteY32" fmla="*/ 2844287 h 3876955"/>
                <a:gd name="connsiteX33" fmla="*/ 420743 w 1356360"/>
                <a:gd name="connsiteY33" fmla="*/ 3354668 h 3876955"/>
                <a:gd name="connsiteX34" fmla="*/ 406455 w 1356360"/>
                <a:gd name="connsiteY34" fmla="*/ 3876955 h 3876955"/>
                <a:gd name="connsiteX35" fmla="*/ 11168 w 1356360"/>
                <a:gd name="connsiteY35" fmla="*/ 3865049 h 3876955"/>
                <a:gd name="connsiteX36" fmla="*/ 7993 w 1356360"/>
                <a:gd name="connsiteY36" fmla="*/ 3132417 h 3876955"/>
                <a:gd name="connsiteX37" fmla="*/ 19106 w 1356360"/>
                <a:gd name="connsiteY37" fmla="*/ 2533931 h 3876955"/>
                <a:gd name="connsiteX38" fmla="*/ 61175 w 1356360"/>
                <a:gd name="connsiteY38" fmla="*/ 1696524 h 3876955"/>
                <a:gd name="connsiteX39" fmla="*/ 81018 w 1356360"/>
                <a:gd name="connsiteY39" fmla="*/ 1029774 h 3876955"/>
                <a:gd name="connsiteX40" fmla="*/ 98481 w 1356360"/>
                <a:gd name="connsiteY40" fmla="*/ 644012 h 3876955"/>
                <a:gd name="connsiteX41" fmla="*/ 48474 w 1356360"/>
                <a:gd name="connsiteY41" fmla="*/ 498755 h 3876955"/>
                <a:gd name="connsiteX42" fmla="*/ 55 w 1356360"/>
                <a:gd name="connsiteY42" fmla="*/ 404299 h 3876955"/>
                <a:gd name="connsiteX43" fmla="*/ 57999 w 1356360"/>
                <a:gd name="connsiteY43" fmla="*/ 286030 h 3876955"/>
                <a:gd name="connsiteX44" fmla="*/ 188968 w 1356360"/>
                <a:gd name="connsiteY44" fmla="*/ 242374 h 3876955"/>
                <a:gd name="connsiteX45" fmla="*/ 372324 w 1356360"/>
                <a:gd name="connsiteY45" fmla="*/ 241580 h 3876955"/>
                <a:gd name="connsiteX46" fmla="*/ 493768 w 1356360"/>
                <a:gd name="connsiteY46" fmla="*/ 263012 h 3876955"/>
                <a:gd name="connsiteX47" fmla="*/ 572349 w 1356360"/>
                <a:gd name="connsiteY47" fmla="*/ 155062 h 3876955"/>
                <a:gd name="connsiteX48" fmla="*/ 637437 w 1356360"/>
                <a:gd name="connsiteY48" fmla="*/ 77274 h 3876955"/>
                <a:gd name="connsiteX49" fmla="*/ 760468 w 1356360"/>
                <a:gd name="connsiteY49" fmla="*/ 20124 h 3876955"/>
                <a:gd name="connsiteX50" fmla="*/ 1024787 w 1356360"/>
                <a:gd name="connsiteY50" fmla="*/ 5043 h 3876955"/>
                <a:gd name="connsiteX51" fmla="*/ 1298630 w 1356360"/>
                <a:gd name="connsiteY51" fmla="*/ 101086 h 387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356360" h="3876955">
                  <a:moveTo>
                    <a:pt x="1298630" y="101086"/>
                  </a:moveTo>
                  <a:cubicBezTo>
                    <a:pt x="1352473" y="145536"/>
                    <a:pt x="1368084" y="209037"/>
                    <a:pt x="1347843" y="271743"/>
                  </a:cubicBezTo>
                  <a:cubicBezTo>
                    <a:pt x="1327603" y="334449"/>
                    <a:pt x="1271586" y="389444"/>
                    <a:pt x="1177187" y="477324"/>
                  </a:cubicBezTo>
                  <a:cubicBezTo>
                    <a:pt x="1082788" y="565204"/>
                    <a:pt x="1083203" y="615532"/>
                    <a:pt x="1052908" y="699008"/>
                  </a:cubicBezTo>
                  <a:cubicBezTo>
                    <a:pt x="1022613" y="782484"/>
                    <a:pt x="1009365" y="868946"/>
                    <a:pt x="995418" y="978181"/>
                  </a:cubicBezTo>
                  <a:cubicBezTo>
                    <a:pt x="981471" y="1087416"/>
                    <a:pt x="981924" y="1240117"/>
                    <a:pt x="969224" y="1354417"/>
                  </a:cubicBezTo>
                  <a:cubicBezTo>
                    <a:pt x="967372" y="1538303"/>
                    <a:pt x="959302" y="1744281"/>
                    <a:pt x="963668" y="1906074"/>
                  </a:cubicBezTo>
                  <a:cubicBezTo>
                    <a:pt x="968034" y="2067867"/>
                    <a:pt x="982718" y="2172774"/>
                    <a:pt x="995418" y="2325174"/>
                  </a:cubicBezTo>
                  <a:lnTo>
                    <a:pt x="1039868" y="2820474"/>
                  </a:lnTo>
                  <a:lnTo>
                    <a:pt x="1065268" y="3366574"/>
                  </a:lnTo>
                  <a:lnTo>
                    <a:pt x="1090668" y="3874574"/>
                  </a:lnTo>
                  <a:lnTo>
                    <a:pt x="738243" y="3868224"/>
                  </a:lnTo>
                  <a:lnTo>
                    <a:pt x="719987" y="3422137"/>
                  </a:lnTo>
                  <a:lnTo>
                    <a:pt x="652518" y="2687124"/>
                  </a:lnTo>
                  <a:cubicBezTo>
                    <a:pt x="628573" y="2453497"/>
                    <a:pt x="594574" y="2296069"/>
                    <a:pt x="576318" y="2020374"/>
                  </a:cubicBezTo>
                  <a:cubicBezTo>
                    <a:pt x="558062" y="1744679"/>
                    <a:pt x="559385" y="1826699"/>
                    <a:pt x="557268" y="1633024"/>
                  </a:cubicBezTo>
                  <a:cubicBezTo>
                    <a:pt x="559385" y="1374791"/>
                    <a:pt x="561501" y="1116557"/>
                    <a:pt x="563618" y="858324"/>
                  </a:cubicBezTo>
                  <a:lnTo>
                    <a:pt x="512818" y="661474"/>
                  </a:lnTo>
                  <a:cubicBezTo>
                    <a:pt x="507407" y="607944"/>
                    <a:pt x="508716" y="535679"/>
                    <a:pt x="519715" y="479663"/>
                  </a:cubicBezTo>
                  <a:cubicBezTo>
                    <a:pt x="563122" y="444823"/>
                    <a:pt x="584848" y="369748"/>
                    <a:pt x="578811" y="325378"/>
                  </a:cubicBezTo>
                  <a:cubicBezTo>
                    <a:pt x="572774" y="281009"/>
                    <a:pt x="481270" y="286554"/>
                    <a:pt x="494932" y="270924"/>
                  </a:cubicBezTo>
                  <a:cubicBezTo>
                    <a:pt x="508594" y="255294"/>
                    <a:pt x="569279" y="311259"/>
                    <a:pt x="573092" y="313276"/>
                  </a:cubicBezTo>
                  <a:cubicBezTo>
                    <a:pt x="576905" y="315293"/>
                    <a:pt x="576163" y="402183"/>
                    <a:pt x="569279" y="404032"/>
                  </a:cubicBezTo>
                  <a:cubicBezTo>
                    <a:pt x="562395" y="405881"/>
                    <a:pt x="526174" y="474116"/>
                    <a:pt x="520349" y="496805"/>
                  </a:cubicBezTo>
                  <a:cubicBezTo>
                    <a:pt x="514524" y="519494"/>
                    <a:pt x="485912" y="638129"/>
                    <a:pt x="482858" y="682350"/>
                  </a:cubicBezTo>
                  <a:cubicBezTo>
                    <a:pt x="479804" y="726571"/>
                    <a:pt x="488987" y="852686"/>
                    <a:pt x="500118" y="919443"/>
                  </a:cubicBezTo>
                  <a:cubicBezTo>
                    <a:pt x="511249" y="986200"/>
                    <a:pt x="542764" y="1027857"/>
                    <a:pt x="549643" y="1082890"/>
                  </a:cubicBezTo>
                  <a:cubicBezTo>
                    <a:pt x="556522" y="1137923"/>
                    <a:pt x="551367" y="1202536"/>
                    <a:pt x="541393" y="1249643"/>
                  </a:cubicBezTo>
                  <a:cubicBezTo>
                    <a:pt x="531419" y="1296750"/>
                    <a:pt x="507792" y="1324520"/>
                    <a:pt x="489800" y="1365530"/>
                  </a:cubicBezTo>
                  <a:lnTo>
                    <a:pt x="477893" y="1704461"/>
                  </a:lnTo>
                  <a:lnTo>
                    <a:pt x="459636" y="2046568"/>
                  </a:lnTo>
                  <a:cubicBezTo>
                    <a:pt x="451699" y="2168012"/>
                    <a:pt x="436750" y="2300171"/>
                    <a:pt x="430268" y="2433124"/>
                  </a:cubicBezTo>
                  <a:cubicBezTo>
                    <a:pt x="423786" y="2566077"/>
                    <a:pt x="420743" y="2701412"/>
                    <a:pt x="420743" y="2844287"/>
                  </a:cubicBezTo>
                  <a:lnTo>
                    <a:pt x="420743" y="3354668"/>
                  </a:lnTo>
                  <a:lnTo>
                    <a:pt x="406455" y="3876955"/>
                  </a:lnTo>
                  <a:lnTo>
                    <a:pt x="11168" y="3865049"/>
                  </a:lnTo>
                  <a:cubicBezTo>
                    <a:pt x="10110" y="3620838"/>
                    <a:pt x="9051" y="3376628"/>
                    <a:pt x="7993" y="3132417"/>
                  </a:cubicBezTo>
                  <a:cubicBezTo>
                    <a:pt x="6935" y="2954353"/>
                    <a:pt x="20164" y="2711995"/>
                    <a:pt x="19106" y="2533931"/>
                  </a:cubicBezTo>
                  <a:lnTo>
                    <a:pt x="61175" y="1696524"/>
                  </a:lnTo>
                  <a:lnTo>
                    <a:pt x="81018" y="1029774"/>
                  </a:lnTo>
                  <a:cubicBezTo>
                    <a:pt x="88426" y="832924"/>
                    <a:pt x="101523" y="761090"/>
                    <a:pt x="98481" y="644012"/>
                  </a:cubicBezTo>
                  <a:cubicBezTo>
                    <a:pt x="95439" y="526934"/>
                    <a:pt x="64878" y="538707"/>
                    <a:pt x="48474" y="498755"/>
                  </a:cubicBezTo>
                  <a:cubicBezTo>
                    <a:pt x="32070" y="458803"/>
                    <a:pt x="-1532" y="439753"/>
                    <a:pt x="55" y="404299"/>
                  </a:cubicBezTo>
                  <a:cubicBezTo>
                    <a:pt x="1642" y="368845"/>
                    <a:pt x="26514" y="313018"/>
                    <a:pt x="57999" y="286030"/>
                  </a:cubicBezTo>
                  <a:cubicBezTo>
                    <a:pt x="89485" y="259043"/>
                    <a:pt x="136581" y="249782"/>
                    <a:pt x="188968" y="242374"/>
                  </a:cubicBezTo>
                  <a:cubicBezTo>
                    <a:pt x="241356" y="234966"/>
                    <a:pt x="321524" y="238140"/>
                    <a:pt x="372324" y="241580"/>
                  </a:cubicBezTo>
                  <a:cubicBezTo>
                    <a:pt x="423124" y="245020"/>
                    <a:pt x="460431" y="277432"/>
                    <a:pt x="493768" y="263012"/>
                  </a:cubicBezTo>
                  <a:cubicBezTo>
                    <a:pt x="527105" y="248592"/>
                    <a:pt x="522210" y="174112"/>
                    <a:pt x="572349" y="155062"/>
                  </a:cubicBezTo>
                  <a:cubicBezTo>
                    <a:pt x="622488" y="136012"/>
                    <a:pt x="606084" y="99764"/>
                    <a:pt x="637437" y="77274"/>
                  </a:cubicBezTo>
                  <a:cubicBezTo>
                    <a:pt x="668790" y="54784"/>
                    <a:pt x="695910" y="32162"/>
                    <a:pt x="760468" y="20124"/>
                  </a:cubicBezTo>
                  <a:cubicBezTo>
                    <a:pt x="825026" y="8086"/>
                    <a:pt x="935093" y="-8451"/>
                    <a:pt x="1024787" y="5043"/>
                  </a:cubicBezTo>
                  <a:cubicBezTo>
                    <a:pt x="1114481" y="18537"/>
                    <a:pt x="1244787" y="56636"/>
                    <a:pt x="1298630" y="10108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17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AAB18-F08D-4B78-BAB0-BA58FAE4385F}"/>
              </a:ext>
            </a:extLst>
          </p:cNvPr>
          <p:cNvGrpSpPr/>
          <p:nvPr/>
        </p:nvGrpSpPr>
        <p:grpSpPr>
          <a:xfrm>
            <a:off x="2656937" y="-15815"/>
            <a:ext cx="6883878" cy="6883878"/>
            <a:chOff x="2656937" y="-15815"/>
            <a:chExt cx="6883878" cy="6883878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46E1798-4DCB-4F6B-BB9A-AA3D7B836D8F}"/>
                </a:ext>
              </a:extLst>
            </p:cNvPr>
            <p:cNvSpPr/>
            <p:nvPr/>
          </p:nvSpPr>
          <p:spPr>
            <a:xfrm>
              <a:off x="5828116" y="252614"/>
              <a:ext cx="1192073" cy="4408975"/>
            </a:xfrm>
            <a:custGeom>
              <a:avLst/>
              <a:gdLst>
                <a:gd name="connsiteX0" fmla="*/ 158750 w 1181100"/>
                <a:gd name="connsiteY0" fmla="*/ 4387850 h 4451350"/>
                <a:gd name="connsiteX1" fmla="*/ 501650 w 1181100"/>
                <a:gd name="connsiteY1" fmla="*/ 4451350 h 4451350"/>
                <a:gd name="connsiteX2" fmla="*/ 762000 w 1181100"/>
                <a:gd name="connsiteY2" fmla="*/ 4432300 h 4451350"/>
                <a:gd name="connsiteX3" fmla="*/ 869950 w 1181100"/>
                <a:gd name="connsiteY3" fmla="*/ 4000500 h 4451350"/>
                <a:gd name="connsiteX4" fmla="*/ 1041400 w 1181100"/>
                <a:gd name="connsiteY4" fmla="*/ 3784600 h 4451350"/>
                <a:gd name="connsiteX5" fmla="*/ 1073150 w 1181100"/>
                <a:gd name="connsiteY5" fmla="*/ 3505200 h 4451350"/>
                <a:gd name="connsiteX6" fmla="*/ 971550 w 1181100"/>
                <a:gd name="connsiteY6" fmla="*/ 3073400 h 4451350"/>
                <a:gd name="connsiteX7" fmla="*/ 1104900 w 1181100"/>
                <a:gd name="connsiteY7" fmla="*/ 1447800 h 4451350"/>
                <a:gd name="connsiteX8" fmla="*/ 1181100 w 1181100"/>
                <a:gd name="connsiteY8" fmla="*/ 603250 h 4451350"/>
                <a:gd name="connsiteX9" fmla="*/ 1136650 w 1181100"/>
                <a:gd name="connsiteY9" fmla="*/ 57150 h 4451350"/>
                <a:gd name="connsiteX10" fmla="*/ 1009650 w 1181100"/>
                <a:gd name="connsiteY10" fmla="*/ 12700 h 4451350"/>
                <a:gd name="connsiteX11" fmla="*/ 876300 w 1181100"/>
                <a:gd name="connsiteY11" fmla="*/ 0 h 4451350"/>
                <a:gd name="connsiteX12" fmla="*/ 857250 w 1181100"/>
                <a:gd name="connsiteY12" fmla="*/ 1130300 h 4451350"/>
                <a:gd name="connsiteX13" fmla="*/ 622300 w 1181100"/>
                <a:gd name="connsiteY13" fmla="*/ 2425700 h 4451350"/>
                <a:gd name="connsiteX14" fmla="*/ 234950 w 1181100"/>
                <a:gd name="connsiteY14" fmla="*/ 3930650 h 4451350"/>
                <a:gd name="connsiteX15" fmla="*/ 0 w 1181100"/>
                <a:gd name="connsiteY15" fmla="*/ 4260850 h 4451350"/>
                <a:gd name="connsiteX16" fmla="*/ 158750 w 1181100"/>
                <a:gd name="connsiteY16" fmla="*/ 4387850 h 4451350"/>
                <a:gd name="connsiteX0" fmla="*/ 159980 w 1182330"/>
                <a:gd name="connsiteY0" fmla="*/ 4387850 h 4451350"/>
                <a:gd name="connsiteX1" fmla="*/ 502880 w 1182330"/>
                <a:gd name="connsiteY1" fmla="*/ 4451350 h 4451350"/>
                <a:gd name="connsiteX2" fmla="*/ 763230 w 1182330"/>
                <a:gd name="connsiteY2" fmla="*/ 4432300 h 4451350"/>
                <a:gd name="connsiteX3" fmla="*/ 871180 w 1182330"/>
                <a:gd name="connsiteY3" fmla="*/ 4000500 h 4451350"/>
                <a:gd name="connsiteX4" fmla="*/ 1042630 w 1182330"/>
                <a:gd name="connsiteY4" fmla="*/ 3784600 h 4451350"/>
                <a:gd name="connsiteX5" fmla="*/ 1074380 w 1182330"/>
                <a:gd name="connsiteY5" fmla="*/ 3505200 h 4451350"/>
                <a:gd name="connsiteX6" fmla="*/ 972780 w 1182330"/>
                <a:gd name="connsiteY6" fmla="*/ 3073400 h 4451350"/>
                <a:gd name="connsiteX7" fmla="*/ 1106130 w 1182330"/>
                <a:gd name="connsiteY7" fmla="*/ 1447800 h 4451350"/>
                <a:gd name="connsiteX8" fmla="*/ 1182330 w 1182330"/>
                <a:gd name="connsiteY8" fmla="*/ 603250 h 4451350"/>
                <a:gd name="connsiteX9" fmla="*/ 1137880 w 1182330"/>
                <a:gd name="connsiteY9" fmla="*/ 57150 h 4451350"/>
                <a:gd name="connsiteX10" fmla="*/ 1010880 w 1182330"/>
                <a:gd name="connsiteY10" fmla="*/ 12700 h 4451350"/>
                <a:gd name="connsiteX11" fmla="*/ 877530 w 1182330"/>
                <a:gd name="connsiteY11" fmla="*/ 0 h 4451350"/>
                <a:gd name="connsiteX12" fmla="*/ 858480 w 1182330"/>
                <a:gd name="connsiteY12" fmla="*/ 1130300 h 4451350"/>
                <a:gd name="connsiteX13" fmla="*/ 623530 w 1182330"/>
                <a:gd name="connsiteY13" fmla="*/ 2425700 h 4451350"/>
                <a:gd name="connsiteX14" fmla="*/ 236180 w 1182330"/>
                <a:gd name="connsiteY14" fmla="*/ 3930650 h 4451350"/>
                <a:gd name="connsiteX15" fmla="*/ 1230 w 1182330"/>
                <a:gd name="connsiteY15" fmla="*/ 4260850 h 4451350"/>
                <a:gd name="connsiteX16" fmla="*/ 159980 w 1182330"/>
                <a:gd name="connsiteY16" fmla="*/ 4387850 h 4451350"/>
                <a:gd name="connsiteX0" fmla="*/ 159980 w 1182330"/>
                <a:gd name="connsiteY0" fmla="*/ 4387850 h 4432300"/>
                <a:gd name="connsiteX1" fmla="*/ 763230 w 1182330"/>
                <a:gd name="connsiteY1" fmla="*/ 4432300 h 4432300"/>
                <a:gd name="connsiteX2" fmla="*/ 871180 w 1182330"/>
                <a:gd name="connsiteY2" fmla="*/ 4000500 h 4432300"/>
                <a:gd name="connsiteX3" fmla="*/ 1042630 w 1182330"/>
                <a:gd name="connsiteY3" fmla="*/ 3784600 h 4432300"/>
                <a:gd name="connsiteX4" fmla="*/ 1074380 w 1182330"/>
                <a:gd name="connsiteY4" fmla="*/ 3505200 h 4432300"/>
                <a:gd name="connsiteX5" fmla="*/ 972780 w 1182330"/>
                <a:gd name="connsiteY5" fmla="*/ 3073400 h 4432300"/>
                <a:gd name="connsiteX6" fmla="*/ 1106130 w 1182330"/>
                <a:gd name="connsiteY6" fmla="*/ 1447800 h 4432300"/>
                <a:gd name="connsiteX7" fmla="*/ 1182330 w 1182330"/>
                <a:gd name="connsiteY7" fmla="*/ 603250 h 4432300"/>
                <a:gd name="connsiteX8" fmla="*/ 1137880 w 1182330"/>
                <a:gd name="connsiteY8" fmla="*/ 57150 h 4432300"/>
                <a:gd name="connsiteX9" fmla="*/ 1010880 w 1182330"/>
                <a:gd name="connsiteY9" fmla="*/ 12700 h 4432300"/>
                <a:gd name="connsiteX10" fmla="*/ 877530 w 1182330"/>
                <a:gd name="connsiteY10" fmla="*/ 0 h 4432300"/>
                <a:gd name="connsiteX11" fmla="*/ 858480 w 1182330"/>
                <a:gd name="connsiteY11" fmla="*/ 1130300 h 4432300"/>
                <a:gd name="connsiteX12" fmla="*/ 623530 w 1182330"/>
                <a:gd name="connsiteY12" fmla="*/ 2425700 h 4432300"/>
                <a:gd name="connsiteX13" fmla="*/ 236180 w 1182330"/>
                <a:gd name="connsiteY13" fmla="*/ 3930650 h 4432300"/>
                <a:gd name="connsiteX14" fmla="*/ 1230 w 1182330"/>
                <a:gd name="connsiteY14" fmla="*/ 4260850 h 4432300"/>
                <a:gd name="connsiteX15" fmla="*/ 159980 w 1182330"/>
                <a:gd name="connsiteY15" fmla="*/ 4387850 h 4432300"/>
                <a:gd name="connsiteX0" fmla="*/ 292559 w 1181559"/>
                <a:gd name="connsiteY0" fmla="*/ 4457700 h 4457700"/>
                <a:gd name="connsiteX1" fmla="*/ 762459 w 1181559"/>
                <a:gd name="connsiteY1" fmla="*/ 4432300 h 4457700"/>
                <a:gd name="connsiteX2" fmla="*/ 870409 w 1181559"/>
                <a:gd name="connsiteY2" fmla="*/ 4000500 h 4457700"/>
                <a:gd name="connsiteX3" fmla="*/ 1041859 w 1181559"/>
                <a:gd name="connsiteY3" fmla="*/ 3784600 h 4457700"/>
                <a:gd name="connsiteX4" fmla="*/ 1073609 w 1181559"/>
                <a:gd name="connsiteY4" fmla="*/ 3505200 h 4457700"/>
                <a:gd name="connsiteX5" fmla="*/ 972009 w 1181559"/>
                <a:gd name="connsiteY5" fmla="*/ 3073400 h 4457700"/>
                <a:gd name="connsiteX6" fmla="*/ 1105359 w 1181559"/>
                <a:gd name="connsiteY6" fmla="*/ 1447800 h 4457700"/>
                <a:gd name="connsiteX7" fmla="*/ 1181559 w 1181559"/>
                <a:gd name="connsiteY7" fmla="*/ 603250 h 4457700"/>
                <a:gd name="connsiteX8" fmla="*/ 1137109 w 1181559"/>
                <a:gd name="connsiteY8" fmla="*/ 57150 h 4457700"/>
                <a:gd name="connsiteX9" fmla="*/ 1010109 w 1181559"/>
                <a:gd name="connsiteY9" fmla="*/ 12700 h 4457700"/>
                <a:gd name="connsiteX10" fmla="*/ 876759 w 1181559"/>
                <a:gd name="connsiteY10" fmla="*/ 0 h 4457700"/>
                <a:gd name="connsiteX11" fmla="*/ 857709 w 1181559"/>
                <a:gd name="connsiteY11" fmla="*/ 1130300 h 4457700"/>
                <a:gd name="connsiteX12" fmla="*/ 622759 w 1181559"/>
                <a:gd name="connsiteY12" fmla="*/ 2425700 h 4457700"/>
                <a:gd name="connsiteX13" fmla="*/ 235409 w 1181559"/>
                <a:gd name="connsiteY13" fmla="*/ 3930650 h 4457700"/>
                <a:gd name="connsiteX14" fmla="*/ 459 w 1181559"/>
                <a:gd name="connsiteY14" fmla="*/ 4260850 h 4457700"/>
                <a:gd name="connsiteX15" fmla="*/ 292559 w 1181559"/>
                <a:gd name="connsiteY15" fmla="*/ 4457700 h 4457700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995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512733"/>
                <a:gd name="connsiteX1" fmla="*/ 762459 w 1181559"/>
                <a:gd name="connsiteY1" fmla="*/ 4432300 h 4512733"/>
                <a:gd name="connsiteX2" fmla="*/ 870409 w 1181559"/>
                <a:gd name="connsiteY2" fmla="*/ 4000500 h 4512733"/>
                <a:gd name="connsiteX3" fmla="*/ 1041859 w 1181559"/>
                <a:gd name="connsiteY3" fmla="*/ 3784600 h 4512733"/>
                <a:gd name="connsiteX4" fmla="*/ 1079959 w 1181559"/>
                <a:gd name="connsiteY4" fmla="*/ 3505200 h 4512733"/>
                <a:gd name="connsiteX5" fmla="*/ 972009 w 1181559"/>
                <a:gd name="connsiteY5" fmla="*/ 3073400 h 4512733"/>
                <a:gd name="connsiteX6" fmla="*/ 1105359 w 1181559"/>
                <a:gd name="connsiteY6" fmla="*/ 1447800 h 4512733"/>
                <a:gd name="connsiteX7" fmla="*/ 1181559 w 1181559"/>
                <a:gd name="connsiteY7" fmla="*/ 603250 h 4512733"/>
                <a:gd name="connsiteX8" fmla="*/ 1137109 w 1181559"/>
                <a:gd name="connsiteY8" fmla="*/ 57150 h 4512733"/>
                <a:gd name="connsiteX9" fmla="*/ 1010109 w 1181559"/>
                <a:gd name="connsiteY9" fmla="*/ 12700 h 4512733"/>
                <a:gd name="connsiteX10" fmla="*/ 876759 w 1181559"/>
                <a:gd name="connsiteY10" fmla="*/ 0 h 4512733"/>
                <a:gd name="connsiteX11" fmla="*/ 845009 w 1181559"/>
                <a:gd name="connsiteY11" fmla="*/ 1193800 h 4512733"/>
                <a:gd name="connsiteX12" fmla="*/ 622759 w 1181559"/>
                <a:gd name="connsiteY12" fmla="*/ 2425700 h 4512733"/>
                <a:gd name="connsiteX13" fmla="*/ 235409 w 1181559"/>
                <a:gd name="connsiteY13" fmla="*/ 3930650 h 4512733"/>
                <a:gd name="connsiteX14" fmla="*/ 459 w 1181559"/>
                <a:gd name="connsiteY14" fmla="*/ 4260850 h 4512733"/>
                <a:gd name="connsiteX15" fmla="*/ 292559 w 1181559"/>
                <a:gd name="connsiteY15" fmla="*/ 4457700 h 4512733"/>
                <a:gd name="connsiteX0" fmla="*/ 292559 w 1181559"/>
                <a:gd name="connsiteY0" fmla="*/ 4457700 h 4472975"/>
                <a:gd name="connsiteX1" fmla="*/ 775159 w 1181559"/>
                <a:gd name="connsiteY1" fmla="*/ 4362450 h 4472975"/>
                <a:gd name="connsiteX2" fmla="*/ 870409 w 1181559"/>
                <a:gd name="connsiteY2" fmla="*/ 4000500 h 4472975"/>
                <a:gd name="connsiteX3" fmla="*/ 1041859 w 1181559"/>
                <a:gd name="connsiteY3" fmla="*/ 3784600 h 4472975"/>
                <a:gd name="connsiteX4" fmla="*/ 1079959 w 1181559"/>
                <a:gd name="connsiteY4" fmla="*/ 3505200 h 4472975"/>
                <a:gd name="connsiteX5" fmla="*/ 972009 w 1181559"/>
                <a:gd name="connsiteY5" fmla="*/ 3073400 h 4472975"/>
                <a:gd name="connsiteX6" fmla="*/ 1105359 w 1181559"/>
                <a:gd name="connsiteY6" fmla="*/ 1447800 h 4472975"/>
                <a:gd name="connsiteX7" fmla="*/ 1181559 w 1181559"/>
                <a:gd name="connsiteY7" fmla="*/ 603250 h 4472975"/>
                <a:gd name="connsiteX8" fmla="*/ 1137109 w 1181559"/>
                <a:gd name="connsiteY8" fmla="*/ 57150 h 4472975"/>
                <a:gd name="connsiteX9" fmla="*/ 1010109 w 1181559"/>
                <a:gd name="connsiteY9" fmla="*/ 12700 h 4472975"/>
                <a:gd name="connsiteX10" fmla="*/ 876759 w 1181559"/>
                <a:gd name="connsiteY10" fmla="*/ 0 h 4472975"/>
                <a:gd name="connsiteX11" fmla="*/ 845009 w 1181559"/>
                <a:gd name="connsiteY11" fmla="*/ 1193800 h 4472975"/>
                <a:gd name="connsiteX12" fmla="*/ 622759 w 1181559"/>
                <a:gd name="connsiteY12" fmla="*/ 2425700 h 4472975"/>
                <a:gd name="connsiteX13" fmla="*/ 235409 w 1181559"/>
                <a:gd name="connsiteY13" fmla="*/ 3930650 h 4472975"/>
                <a:gd name="connsiteX14" fmla="*/ 459 w 1181559"/>
                <a:gd name="connsiteY14" fmla="*/ 4260850 h 4472975"/>
                <a:gd name="connsiteX15" fmla="*/ 292559 w 1181559"/>
                <a:gd name="connsiteY15" fmla="*/ 4457700 h 4472975"/>
                <a:gd name="connsiteX0" fmla="*/ 292559 w 1183998"/>
                <a:gd name="connsiteY0" fmla="*/ 4457700 h 4472975"/>
                <a:gd name="connsiteX1" fmla="*/ 775159 w 1183998"/>
                <a:gd name="connsiteY1" fmla="*/ 4362450 h 4472975"/>
                <a:gd name="connsiteX2" fmla="*/ 870409 w 1183998"/>
                <a:gd name="connsiteY2" fmla="*/ 4000500 h 4472975"/>
                <a:gd name="connsiteX3" fmla="*/ 1041859 w 1183998"/>
                <a:gd name="connsiteY3" fmla="*/ 3784600 h 4472975"/>
                <a:gd name="connsiteX4" fmla="*/ 1079959 w 1183998"/>
                <a:gd name="connsiteY4" fmla="*/ 3505200 h 4472975"/>
                <a:gd name="connsiteX5" fmla="*/ 972009 w 1183998"/>
                <a:gd name="connsiteY5" fmla="*/ 3073400 h 4472975"/>
                <a:gd name="connsiteX6" fmla="*/ 1105359 w 1183998"/>
                <a:gd name="connsiteY6" fmla="*/ 1447800 h 4472975"/>
                <a:gd name="connsiteX7" fmla="*/ 1181559 w 1183998"/>
                <a:gd name="connsiteY7" fmla="*/ 603250 h 4472975"/>
                <a:gd name="connsiteX8" fmla="*/ 1137109 w 1183998"/>
                <a:gd name="connsiteY8" fmla="*/ 57150 h 4472975"/>
                <a:gd name="connsiteX9" fmla="*/ 1010109 w 1183998"/>
                <a:gd name="connsiteY9" fmla="*/ 12700 h 4472975"/>
                <a:gd name="connsiteX10" fmla="*/ 876759 w 1183998"/>
                <a:gd name="connsiteY10" fmla="*/ 0 h 4472975"/>
                <a:gd name="connsiteX11" fmla="*/ 845009 w 1183998"/>
                <a:gd name="connsiteY11" fmla="*/ 1193800 h 4472975"/>
                <a:gd name="connsiteX12" fmla="*/ 622759 w 1183998"/>
                <a:gd name="connsiteY12" fmla="*/ 2425700 h 4472975"/>
                <a:gd name="connsiteX13" fmla="*/ 235409 w 1183998"/>
                <a:gd name="connsiteY13" fmla="*/ 3930650 h 4472975"/>
                <a:gd name="connsiteX14" fmla="*/ 459 w 1183998"/>
                <a:gd name="connsiteY14" fmla="*/ 4260850 h 4472975"/>
                <a:gd name="connsiteX15" fmla="*/ 292559 w 1183998"/>
                <a:gd name="connsiteY15" fmla="*/ 4457700 h 4472975"/>
                <a:gd name="connsiteX0" fmla="*/ 292559 w 1183998"/>
                <a:gd name="connsiteY0" fmla="*/ 4457700 h 4472975"/>
                <a:gd name="connsiteX1" fmla="*/ 775159 w 1183998"/>
                <a:gd name="connsiteY1" fmla="*/ 4362450 h 4472975"/>
                <a:gd name="connsiteX2" fmla="*/ 870409 w 1183998"/>
                <a:gd name="connsiteY2" fmla="*/ 4000500 h 4472975"/>
                <a:gd name="connsiteX3" fmla="*/ 1041859 w 1183998"/>
                <a:gd name="connsiteY3" fmla="*/ 3784600 h 4472975"/>
                <a:gd name="connsiteX4" fmla="*/ 1079959 w 1183998"/>
                <a:gd name="connsiteY4" fmla="*/ 3505200 h 4472975"/>
                <a:gd name="connsiteX5" fmla="*/ 972009 w 1183998"/>
                <a:gd name="connsiteY5" fmla="*/ 3073400 h 4472975"/>
                <a:gd name="connsiteX6" fmla="*/ 1105359 w 1183998"/>
                <a:gd name="connsiteY6" fmla="*/ 1447800 h 4472975"/>
                <a:gd name="connsiteX7" fmla="*/ 1181559 w 1183998"/>
                <a:gd name="connsiteY7" fmla="*/ 603250 h 4472975"/>
                <a:gd name="connsiteX8" fmla="*/ 1137109 w 1183998"/>
                <a:gd name="connsiteY8" fmla="*/ 57150 h 4472975"/>
                <a:gd name="connsiteX9" fmla="*/ 1010109 w 1183998"/>
                <a:gd name="connsiteY9" fmla="*/ 12700 h 4472975"/>
                <a:gd name="connsiteX10" fmla="*/ 876759 w 1183998"/>
                <a:gd name="connsiteY10" fmla="*/ 0 h 4472975"/>
                <a:gd name="connsiteX11" fmla="*/ 806909 w 1183998"/>
                <a:gd name="connsiteY11" fmla="*/ 1250950 h 4472975"/>
                <a:gd name="connsiteX12" fmla="*/ 622759 w 1183998"/>
                <a:gd name="connsiteY12" fmla="*/ 2425700 h 4472975"/>
                <a:gd name="connsiteX13" fmla="*/ 235409 w 1183998"/>
                <a:gd name="connsiteY13" fmla="*/ 3930650 h 4472975"/>
                <a:gd name="connsiteX14" fmla="*/ 459 w 1183998"/>
                <a:gd name="connsiteY14" fmla="*/ 4260850 h 4472975"/>
                <a:gd name="connsiteX15" fmla="*/ 292559 w 1183998"/>
                <a:gd name="connsiteY15" fmla="*/ 4457700 h 4472975"/>
                <a:gd name="connsiteX0" fmla="*/ 292559 w 1183998"/>
                <a:gd name="connsiteY0" fmla="*/ 4492160 h 4507435"/>
                <a:gd name="connsiteX1" fmla="*/ 775159 w 1183998"/>
                <a:gd name="connsiteY1" fmla="*/ 4396910 h 4507435"/>
                <a:gd name="connsiteX2" fmla="*/ 870409 w 1183998"/>
                <a:gd name="connsiteY2" fmla="*/ 4034960 h 4507435"/>
                <a:gd name="connsiteX3" fmla="*/ 1041859 w 1183998"/>
                <a:gd name="connsiteY3" fmla="*/ 3819060 h 4507435"/>
                <a:gd name="connsiteX4" fmla="*/ 1079959 w 1183998"/>
                <a:gd name="connsiteY4" fmla="*/ 3539660 h 4507435"/>
                <a:gd name="connsiteX5" fmla="*/ 972009 w 1183998"/>
                <a:gd name="connsiteY5" fmla="*/ 3107860 h 4507435"/>
                <a:gd name="connsiteX6" fmla="*/ 1105359 w 1183998"/>
                <a:gd name="connsiteY6" fmla="*/ 1482260 h 4507435"/>
                <a:gd name="connsiteX7" fmla="*/ 1181559 w 1183998"/>
                <a:gd name="connsiteY7" fmla="*/ 637710 h 4507435"/>
                <a:gd name="connsiteX8" fmla="*/ 1137109 w 1183998"/>
                <a:gd name="connsiteY8" fmla="*/ 91610 h 4507435"/>
                <a:gd name="connsiteX9" fmla="*/ 1010109 w 1183998"/>
                <a:gd name="connsiteY9" fmla="*/ 47160 h 4507435"/>
                <a:gd name="connsiteX10" fmla="*/ 876759 w 1183998"/>
                <a:gd name="connsiteY10" fmla="*/ 34460 h 4507435"/>
                <a:gd name="connsiteX11" fmla="*/ 806909 w 1183998"/>
                <a:gd name="connsiteY11" fmla="*/ 1285410 h 4507435"/>
                <a:gd name="connsiteX12" fmla="*/ 622759 w 1183998"/>
                <a:gd name="connsiteY12" fmla="*/ 2460160 h 4507435"/>
                <a:gd name="connsiteX13" fmla="*/ 235409 w 1183998"/>
                <a:gd name="connsiteY13" fmla="*/ 3965110 h 4507435"/>
                <a:gd name="connsiteX14" fmla="*/ 459 w 1183998"/>
                <a:gd name="connsiteY14" fmla="*/ 4295310 h 4507435"/>
                <a:gd name="connsiteX15" fmla="*/ 292559 w 1183998"/>
                <a:gd name="connsiteY15" fmla="*/ 4492160 h 4507435"/>
                <a:gd name="connsiteX0" fmla="*/ 292559 w 1183998"/>
                <a:gd name="connsiteY0" fmla="*/ 4553884 h 4569159"/>
                <a:gd name="connsiteX1" fmla="*/ 775159 w 1183998"/>
                <a:gd name="connsiteY1" fmla="*/ 4458634 h 4569159"/>
                <a:gd name="connsiteX2" fmla="*/ 870409 w 1183998"/>
                <a:gd name="connsiteY2" fmla="*/ 4096684 h 4569159"/>
                <a:gd name="connsiteX3" fmla="*/ 1041859 w 1183998"/>
                <a:gd name="connsiteY3" fmla="*/ 3880784 h 4569159"/>
                <a:gd name="connsiteX4" fmla="*/ 1079959 w 1183998"/>
                <a:gd name="connsiteY4" fmla="*/ 3601384 h 4569159"/>
                <a:gd name="connsiteX5" fmla="*/ 972009 w 1183998"/>
                <a:gd name="connsiteY5" fmla="*/ 3169584 h 4569159"/>
                <a:gd name="connsiteX6" fmla="*/ 1105359 w 1183998"/>
                <a:gd name="connsiteY6" fmla="*/ 1543984 h 4569159"/>
                <a:gd name="connsiteX7" fmla="*/ 1181559 w 1183998"/>
                <a:gd name="connsiteY7" fmla="*/ 699434 h 4569159"/>
                <a:gd name="connsiteX8" fmla="*/ 1137109 w 1183998"/>
                <a:gd name="connsiteY8" fmla="*/ 153334 h 4569159"/>
                <a:gd name="connsiteX9" fmla="*/ 876759 w 1183998"/>
                <a:gd name="connsiteY9" fmla="*/ 96184 h 4569159"/>
                <a:gd name="connsiteX10" fmla="*/ 806909 w 1183998"/>
                <a:gd name="connsiteY10" fmla="*/ 1347134 h 4569159"/>
                <a:gd name="connsiteX11" fmla="*/ 622759 w 1183998"/>
                <a:gd name="connsiteY11" fmla="*/ 2521884 h 4569159"/>
                <a:gd name="connsiteX12" fmla="*/ 235409 w 1183998"/>
                <a:gd name="connsiteY12" fmla="*/ 4026834 h 4569159"/>
                <a:gd name="connsiteX13" fmla="*/ 459 w 1183998"/>
                <a:gd name="connsiteY13" fmla="*/ 4357034 h 4569159"/>
                <a:gd name="connsiteX14" fmla="*/ 292559 w 1183998"/>
                <a:gd name="connsiteY14" fmla="*/ 4553884 h 4569159"/>
                <a:gd name="connsiteX0" fmla="*/ 292559 w 1183998"/>
                <a:gd name="connsiteY0" fmla="*/ 4553884 h 4569159"/>
                <a:gd name="connsiteX1" fmla="*/ 775159 w 1183998"/>
                <a:gd name="connsiteY1" fmla="*/ 4458634 h 4569159"/>
                <a:gd name="connsiteX2" fmla="*/ 870409 w 1183998"/>
                <a:gd name="connsiteY2" fmla="*/ 4096684 h 4569159"/>
                <a:gd name="connsiteX3" fmla="*/ 1041859 w 1183998"/>
                <a:gd name="connsiteY3" fmla="*/ 3880784 h 4569159"/>
                <a:gd name="connsiteX4" fmla="*/ 1079959 w 1183998"/>
                <a:gd name="connsiteY4" fmla="*/ 3601384 h 4569159"/>
                <a:gd name="connsiteX5" fmla="*/ 972009 w 1183998"/>
                <a:gd name="connsiteY5" fmla="*/ 3169584 h 4569159"/>
                <a:gd name="connsiteX6" fmla="*/ 1105359 w 1183998"/>
                <a:gd name="connsiteY6" fmla="*/ 1543984 h 4569159"/>
                <a:gd name="connsiteX7" fmla="*/ 1181559 w 1183998"/>
                <a:gd name="connsiteY7" fmla="*/ 699434 h 4569159"/>
                <a:gd name="connsiteX8" fmla="*/ 1137109 w 1183998"/>
                <a:gd name="connsiteY8" fmla="*/ 153334 h 4569159"/>
                <a:gd name="connsiteX9" fmla="*/ 876759 w 1183998"/>
                <a:gd name="connsiteY9" fmla="*/ 96184 h 4569159"/>
                <a:gd name="connsiteX10" fmla="*/ 806909 w 1183998"/>
                <a:gd name="connsiteY10" fmla="*/ 1347134 h 4569159"/>
                <a:gd name="connsiteX11" fmla="*/ 622759 w 1183998"/>
                <a:gd name="connsiteY11" fmla="*/ 2521884 h 4569159"/>
                <a:gd name="connsiteX12" fmla="*/ 235409 w 1183998"/>
                <a:gd name="connsiteY12" fmla="*/ 4026834 h 4569159"/>
                <a:gd name="connsiteX13" fmla="*/ 459 w 1183998"/>
                <a:gd name="connsiteY13" fmla="*/ 4357034 h 4569159"/>
                <a:gd name="connsiteX14" fmla="*/ 292559 w 1183998"/>
                <a:gd name="connsiteY14" fmla="*/ 4553884 h 4569159"/>
                <a:gd name="connsiteX0" fmla="*/ 292559 w 1183998"/>
                <a:gd name="connsiteY0" fmla="*/ 4497757 h 4513032"/>
                <a:gd name="connsiteX1" fmla="*/ 775159 w 1183998"/>
                <a:gd name="connsiteY1" fmla="*/ 4402507 h 4513032"/>
                <a:gd name="connsiteX2" fmla="*/ 870409 w 1183998"/>
                <a:gd name="connsiteY2" fmla="*/ 4040557 h 4513032"/>
                <a:gd name="connsiteX3" fmla="*/ 1041859 w 1183998"/>
                <a:gd name="connsiteY3" fmla="*/ 3824657 h 4513032"/>
                <a:gd name="connsiteX4" fmla="*/ 1079959 w 1183998"/>
                <a:gd name="connsiteY4" fmla="*/ 3545257 h 4513032"/>
                <a:gd name="connsiteX5" fmla="*/ 972009 w 1183998"/>
                <a:gd name="connsiteY5" fmla="*/ 3113457 h 4513032"/>
                <a:gd name="connsiteX6" fmla="*/ 1105359 w 1183998"/>
                <a:gd name="connsiteY6" fmla="*/ 1487857 h 4513032"/>
                <a:gd name="connsiteX7" fmla="*/ 1181559 w 1183998"/>
                <a:gd name="connsiteY7" fmla="*/ 643307 h 4513032"/>
                <a:gd name="connsiteX8" fmla="*/ 1137109 w 1183998"/>
                <a:gd name="connsiteY8" fmla="*/ 97207 h 4513032"/>
                <a:gd name="connsiteX9" fmla="*/ 876759 w 1183998"/>
                <a:gd name="connsiteY9" fmla="*/ 40057 h 4513032"/>
                <a:gd name="connsiteX10" fmla="*/ 806909 w 1183998"/>
                <a:gd name="connsiteY10" fmla="*/ 1291007 h 4513032"/>
                <a:gd name="connsiteX11" fmla="*/ 622759 w 1183998"/>
                <a:gd name="connsiteY11" fmla="*/ 2465757 h 4513032"/>
                <a:gd name="connsiteX12" fmla="*/ 235409 w 1183998"/>
                <a:gd name="connsiteY12" fmla="*/ 3970707 h 4513032"/>
                <a:gd name="connsiteX13" fmla="*/ 459 w 1183998"/>
                <a:gd name="connsiteY13" fmla="*/ 4300907 h 4513032"/>
                <a:gd name="connsiteX14" fmla="*/ 292559 w 1183998"/>
                <a:gd name="connsiteY14" fmla="*/ 4497757 h 4513032"/>
                <a:gd name="connsiteX0" fmla="*/ 292559 w 1183998"/>
                <a:gd name="connsiteY0" fmla="*/ 4506131 h 4521406"/>
                <a:gd name="connsiteX1" fmla="*/ 775159 w 1183998"/>
                <a:gd name="connsiteY1" fmla="*/ 4410881 h 4521406"/>
                <a:gd name="connsiteX2" fmla="*/ 870409 w 1183998"/>
                <a:gd name="connsiteY2" fmla="*/ 4048931 h 4521406"/>
                <a:gd name="connsiteX3" fmla="*/ 1041859 w 1183998"/>
                <a:gd name="connsiteY3" fmla="*/ 3833031 h 4521406"/>
                <a:gd name="connsiteX4" fmla="*/ 1079959 w 1183998"/>
                <a:gd name="connsiteY4" fmla="*/ 3553631 h 4521406"/>
                <a:gd name="connsiteX5" fmla="*/ 972009 w 1183998"/>
                <a:gd name="connsiteY5" fmla="*/ 3121831 h 4521406"/>
                <a:gd name="connsiteX6" fmla="*/ 1105359 w 1183998"/>
                <a:gd name="connsiteY6" fmla="*/ 1496231 h 4521406"/>
                <a:gd name="connsiteX7" fmla="*/ 1181559 w 1183998"/>
                <a:gd name="connsiteY7" fmla="*/ 651681 h 4521406"/>
                <a:gd name="connsiteX8" fmla="*/ 1137109 w 1183998"/>
                <a:gd name="connsiteY8" fmla="*/ 105581 h 4521406"/>
                <a:gd name="connsiteX9" fmla="*/ 876759 w 1183998"/>
                <a:gd name="connsiteY9" fmla="*/ 48431 h 4521406"/>
                <a:gd name="connsiteX10" fmla="*/ 806909 w 1183998"/>
                <a:gd name="connsiteY10" fmla="*/ 1299381 h 4521406"/>
                <a:gd name="connsiteX11" fmla="*/ 622759 w 1183998"/>
                <a:gd name="connsiteY11" fmla="*/ 2474131 h 4521406"/>
                <a:gd name="connsiteX12" fmla="*/ 235409 w 1183998"/>
                <a:gd name="connsiteY12" fmla="*/ 3979081 h 4521406"/>
                <a:gd name="connsiteX13" fmla="*/ 459 w 1183998"/>
                <a:gd name="connsiteY13" fmla="*/ 4309281 h 4521406"/>
                <a:gd name="connsiteX14" fmla="*/ 292559 w 1183998"/>
                <a:gd name="connsiteY14" fmla="*/ 4506131 h 4521406"/>
                <a:gd name="connsiteX0" fmla="*/ 292559 w 1213966"/>
                <a:gd name="connsiteY0" fmla="*/ 4506131 h 4521406"/>
                <a:gd name="connsiteX1" fmla="*/ 775159 w 1213966"/>
                <a:gd name="connsiteY1" fmla="*/ 4410881 h 4521406"/>
                <a:gd name="connsiteX2" fmla="*/ 870409 w 1213966"/>
                <a:gd name="connsiteY2" fmla="*/ 4048931 h 4521406"/>
                <a:gd name="connsiteX3" fmla="*/ 1041859 w 1213966"/>
                <a:gd name="connsiteY3" fmla="*/ 3833031 h 4521406"/>
                <a:gd name="connsiteX4" fmla="*/ 1079959 w 1213966"/>
                <a:gd name="connsiteY4" fmla="*/ 3553631 h 4521406"/>
                <a:gd name="connsiteX5" fmla="*/ 972009 w 1213966"/>
                <a:gd name="connsiteY5" fmla="*/ 3121831 h 4521406"/>
                <a:gd name="connsiteX6" fmla="*/ 1200609 w 1213966"/>
                <a:gd name="connsiteY6" fmla="*/ 1489881 h 4521406"/>
                <a:gd name="connsiteX7" fmla="*/ 1181559 w 1213966"/>
                <a:gd name="connsiteY7" fmla="*/ 651681 h 4521406"/>
                <a:gd name="connsiteX8" fmla="*/ 1137109 w 1213966"/>
                <a:gd name="connsiteY8" fmla="*/ 105581 h 4521406"/>
                <a:gd name="connsiteX9" fmla="*/ 876759 w 1213966"/>
                <a:gd name="connsiteY9" fmla="*/ 48431 h 4521406"/>
                <a:gd name="connsiteX10" fmla="*/ 806909 w 1213966"/>
                <a:gd name="connsiteY10" fmla="*/ 1299381 h 4521406"/>
                <a:gd name="connsiteX11" fmla="*/ 622759 w 1213966"/>
                <a:gd name="connsiteY11" fmla="*/ 2474131 h 4521406"/>
                <a:gd name="connsiteX12" fmla="*/ 235409 w 1213966"/>
                <a:gd name="connsiteY12" fmla="*/ 3979081 h 4521406"/>
                <a:gd name="connsiteX13" fmla="*/ 459 w 1213966"/>
                <a:gd name="connsiteY13" fmla="*/ 4309281 h 4521406"/>
                <a:gd name="connsiteX14" fmla="*/ 292559 w 1213966"/>
                <a:gd name="connsiteY14" fmla="*/ 4506131 h 4521406"/>
                <a:gd name="connsiteX0" fmla="*/ 292559 w 1183099"/>
                <a:gd name="connsiteY0" fmla="*/ 4506131 h 4521406"/>
                <a:gd name="connsiteX1" fmla="*/ 775159 w 1183099"/>
                <a:gd name="connsiteY1" fmla="*/ 4410881 h 4521406"/>
                <a:gd name="connsiteX2" fmla="*/ 870409 w 1183099"/>
                <a:gd name="connsiteY2" fmla="*/ 4048931 h 4521406"/>
                <a:gd name="connsiteX3" fmla="*/ 1041859 w 1183099"/>
                <a:gd name="connsiteY3" fmla="*/ 3833031 h 4521406"/>
                <a:gd name="connsiteX4" fmla="*/ 1079959 w 1183099"/>
                <a:gd name="connsiteY4" fmla="*/ 3553631 h 4521406"/>
                <a:gd name="connsiteX5" fmla="*/ 972009 w 1183099"/>
                <a:gd name="connsiteY5" fmla="*/ 3121831 h 4521406"/>
                <a:gd name="connsiteX6" fmla="*/ 1118059 w 1183099"/>
                <a:gd name="connsiteY6" fmla="*/ 1515281 h 4521406"/>
                <a:gd name="connsiteX7" fmla="*/ 1181559 w 1183099"/>
                <a:gd name="connsiteY7" fmla="*/ 651681 h 4521406"/>
                <a:gd name="connsiteX8" fmla="*/ 1137109 w 1183099"/>
                <a:gd name="connsiteY8" fmla="*/ 105581 h 4521406"/>
                <a:gd name="connsiteX9" fmla="*/ 876759 w 1183099"/>
                <a:gd name="connsiteY9" fmla="*/ 48431 h 4521406"/>
                <a:gd name="connsiteX10" fmla="*/ 806909 w 1183099"/>
                <a:gd name="connsiteY10" fmla="*/ 1299381 h 4521406"/>
                <a:gd name="connsiteX11" fmla="*/ 622759 w 1183099"/>
                <a:gd name="connsiteY11" fmla="*/ 2474131 h 4521406"/>
                <a:gd name="connsiteX12" fmla="*/ 235409 w 1183099"/>
                <a:gd name="connsiteY12" fmla="*/ 3979081 h 4521406"/>
                <a:gd name="connsiteX13" fmla="*/ 459 w 1183099"/>
                <a:gd name="connsiteY13" fmla="*/ 4309281 h 4521406"/>
                <a:gd name="connsiteX14" fmla="*/ 292559 w 1183099"/>
                <a:gd name="connsiteY14" fmla="*/ 4506131 h 4521406"/>
                <a:gd name="connsiteX0" fmla="*/ 292559 w 1193906"/>
                <a:gd name="connsiteY0" fmla="*/ 4535565 h 4550840"/>
                <a:gd name="connsiteX1" fmla="*/ 775159 w 1193906"/>
                <a:gd name="connsiteY1" fmla="*/ 4440315 h 4550840"/>
                <a:gd name="connsiteX2" fmla="*/ 870409 w 1193906"/>
                <a:gd name="connsiteY2" fmla="*/ 4078365 h 4550840"/>
                <a:gd name="connsiteX3" fmla="*/ 1041859 w 1193906"/>
                <a:gd name="connsiteY3" fmla="*/ 3862465 h 4550840"/>
                <a:gd name="connsiteX4" fmla="*/ 1079959 w 1193906"/>
                <a:gd name="connsiteY4" fmla="*/ 3583065 h 4550840"/>
                <a:gd name="connsiteX5" fmla="*/ 972009 w 1193906"/>
                <a:gd name="connsiteY5" fmla="*/ 3151265 h 4550840"/>
                <a:gd name="connsiteX6" fmla="*/ 1118059 w 1193906"/>
                <a:gd name="connsiteY6" fmla="*/ 1544715 h 4550840"/>
                <a:gd name="connsiteX7" fmla="*/ 1181559 w 1193906"/>
                <a:gd name="connsiteY7" fmla="*/ 681115 h 4550840"/>
                <a:gd name="connsiteX8" fmla="*/ 1162509 w 1193906"/>
                <a:gd name="connsiteY8" fmla="*/ 192165 h 4550840"/>
                <a:gd name="connsiteX9" fmla="*/ 876759 w 1193906"/>
                <a:gd name="connsiteY9" fmla="*/ 77865 h 4550840"/>
                <a:gd name="connsiteX10" fmla="*/ 806909 w 1193906"/>
                <a:gd name="connsiteY10" fmla="*/ 1328815 h 4550840"/>
                <a:gd name="connsiteX11" fmla="*/ 622759 w 1193906"/>
                <a:gd name="connsiteY11" fmla="*/ 2503565 h 4550840"/>
                <a:gd name="connsiteX12" fmla="*/ 235409 w 1193906"/>
                <a:gd name="connsiteY12" fmla="*/ 4008515 h 4550840"/>
                <a:gd name="connsiteX13" fmla="*/ 459 w 1193906"/>
                <a:gd name="connsiteY13" fmla="*/ 4338715 h 4550840"/>
                <a:gd name="connsiteX14" fmla="*/ 292559 w 1193906"/>
                <a:gd name="connsiteY14" fmla="*/ 4535565 h 4550840"/>
                <a:gd name="connsiteX0" fmla="*/ 292559 w 1193906"/>
                <a:gd name="connsiteY0" fmla="*/ 4535565 h 4550840"/>
                <a:gd name="connsiteX1" fmla="*/ 775159 w 1193906"/>
                <a:gd name="connsiteY1" fmla="*/ 4440315 h 4550840"/>
                <a:gd name="connsiteX2" fmla="*/ 870409 w 1193906"/>
                <a:gd name="connsiteY2" fmla="*/ 4078365 h 4550840"/>
                <a:gd name="connsiteX3" fmla="*/ 1041859 w 1193906"/>
                <a:gd name="connsiteY3" fmla="*/ 3862465 h 4550840"/>
                <a:gd name="connsiteX4" fmla="*/ 1079959 w 1193906"/>
                <a:gd name="connsiteY4" fmla="*/ 3583065 h 4550840"/>
                <a:gd name="connsiteX5" fmla="*/ 972009 w 1193906"/>
                <a:gd name="connsiteY5" fmla="*/ 3151265 h 4550840"/>
                <a:gd name="connsiteX6" fmla="*/ 1118059 w 1193906"/>
                <a:gd name="connsiteY6" fmla="*/ 1544715 h 4550840"/>
                <a:gd name="connsiteX7" fmla="*/ 1181559 w 1193906"/>
                <a:gd name="connsiteY7" fmla="*/ 681115 h 4550840"/>
                <a:gd name="connsiteX8" fmla="*/ 1162509 w 1193906"/>
                <a:gd name="connsiteY8" fmla="*/ 192165 h 4550840"/>
                <a:gd name="connsiteX9" fmla="*/ 876759 w 1193906"/>
                <a:gd name="connsiteY9" fmla="*/ 77865 h 4550840"/>
                <a:gd name="connsiteX10" fmla="*/ 806909 w 1193906"/>
                <a:gd name="connsiteY10" fmla="*/ 1328815 h 4550840"/>
                <a:gd name="connsiteX11" fmla="*/ 622759 w 1193906"/>
                <a:gd name="connsiteY11" fmla="*/ 2503565 h 4550840"/>
                <a:gd name="connsiteX12" fmla="*/ 235409 w 1193906"/>
                <a:gd name="connsiteY12" fmla="*/ 4008515 h 4550840"/>
                <a:gd name="connsiteX13" fmla="*/ 459 w 1193906"/>
                <a:gd name="connsiteY13" fmla="*/ 4338715 h 4550840"/>
                <a:gd name="connsiteX14" fmla="*/ 292559 w 1193906"/>
                <a:gd name="connsiteY14" fmla="*/ 4535565 h 4550840"/>
                <a:gd name="connsiteX0" fmla="*/ 292559 w 1193906"/>
                <a:gd name="connsiteY0" fmla="*/ 4535565 h 4550840"/>
                <a:gd name="connsiteX1" fmla="*/ 775159 w 1193906"/>
                <a:gd name="connsiteY1" fmla="*/ 4440315 h 4550840"/>
                <a:gd name="connsiteX2" fmla="*/ 870409 w 1193906"/>
                <a:gd name="connsiteY2" fmla="*/ 4078365 h 4550840"/>
                <a:gd name="connsiteX3" fmla="*/ 1041859 w 1193906"/>
                <a:gd name="connsiteY3" fmla="*/ 3862465 h 4550840"/>
                <a:gd name="connsiteX4" fmla="*/ 1079959 w 1193906"/>
                <a:gd name="connsiteY4" fmla="*/ 3583065 h 4550840"/>
                <a:gd name="connsiteX5" fmla="*/ 972009 w 1193906"/>
                <a:gd name="connsiteY5" fmla="*/ 3151265 h 4550840"/>
                <a:gd name="connsiteX6" fmla="*/ 1118059 w 1193906"/>
                <a:gd name="connsiteY6" fmla="*/ 1544715 h 4550840"/>
                <a:gd name="connsiteX7" fmla="*/ 1181559 w 1193906"/>
                <a:gd name="connsiteY7" fmla="*/ 681115 h 4550840"/>
                <a:gd name="connsiteX8" fmla="*/ 1162509 w 1193906"/>
                <a:gd name="connsiteY8" fmla="*/ 192165 h 4550840"/>
                <a:gd name="connsiteX9" fmla="*/ 876759 w 1193906"/>
                <a:gd name="connsiteY9" fmla="*/ 77865 h 4550840"/>
                <a:gd name="connsiteX10" fmla="*/ 806909 w 1193906"/>
                <a:gd name="connsiteY10" fmla="*/ 1328815 h 4550840"/>
                <a:gd name="connsiteX11" fmla="*/ 622759 w 1193906"/>
                <a:gd name="connsiteY11" fmla="*/ 2503565 h 4550840"/>
                <a:gd name="connsiteX12" fmla="*/ 235409 w 1193906"/>
                <a:gd name="connsiteY12" fmla="*/ 4008515 h 4550840"/>
                <a:gd name="connsiteX13" fmla="*/ 459 w 1193906"/>
                <a:gd name="connsiteY13" fmla="*/ 4338715 h 4550840"/>
                <a:gd name="connsiteX14" fmla="*/ 292559 w 1193906"/>
                <a:gd name="connsiteY14" fmla="*/ 4535565 h 4550840"/>
                <a:gd name="connsiteX0" fmla="*/ 292559 w 1201582"/>
                <a:gd name="connsiteY0" fmla="*/ 4545729 h 4561004"/>
                <a:gd name="connsiteX1" fmla="*/ 775159 w 1201582"/>
                <a:gd name="connsiteY1" fmla="*/ 4450479 h 4561004"/>
                <a:gd name="connsiteX2" fmla="*/ 870409 w 1201582"/>
                <a:gd name="connsiteY2" fmla="*/ 4088529 h 4561004"/>
                <a:gd name="connsiteX3" fmla="*/ 1041859 w 1201582"/>
                <a:gd name="connsiteY3" fmla="*/ 3872629 h 4561004"/>
                <a:gd name="connsiteX4" fmla="*/ 1079959 w 1201582"/>
                <a:gd name="connsiteY4" fmla="*/ 3593229 h 4561004"/>
                <a:gd name="connsiteX5" fmla="*/ 972009 w 1201582"/>
                <a:gd name="connsiteY5" fmla="*/ 3161429 h 4561004"/>
                <a:gd name="connsiteX6" fmla="*/ 1118059 w 1201582"/>
                <a:gd name="connsiteY6" fmla="*/ 1554879 h 4561004"/>
                <a:gd name="connsiteX7" fmla="*/ 1181559 w 1201582"/>
                <a:gd name="connsiteY7" fmla="*/ 691279 h 4561004"/>
                <a:gd name="connsiteX8" fmla="*/ 1174415 w 1201582"/>
                <a:gd name="connsiteY8" fmla="*/ 159466 h 4561004"/>
                <a:gd name="connsiteX9" fmla="*/ 876759 w 1201582"/>
                <a:gd name="connsiteY9" fmla="*/ 88029 h 4561004"/>
                <a:gd name="connsiteX10" fmla="*/ 806909 w 1201582"/>
                <a:gd name="connsiteY10" fmla="*/ 1338979 h 4561004"/>
                <a:gd name="connsiteX11" fmla="*/ 622759 w 1201582"/>
                <a:gd name="connsiteY11" fmla="*/ 2513729 h 4561004"/>
                <a:gd name="connsiteX12" fmla="*/ 235409 w 1201582"/>
                <a:gd name="connsiteY12" fmla="*/ 4018679 h 4561004"/>
                <a:gd name="connsiteX13" fmla="*/ 459 w 1201582"/>
                <a:gd name="connsiteY13" fmla="*/ 4348879 h 4561004"/>
                <a:gd name="connsiteX14" fmla="*/ 292559 w 1201582"/>
                <a:gd name="connsiteY14" fmla="*/ 4545729 h 4561004"/>
                <a:gd name="connsiteX0" fmla="*/ 292559 w 1188194"/>
                <a:gd name="connsiteY0" fmla="*/ 4545729 h 4561004"/>
                <a:gd name="connsiteX1" fmla="*/ 775159 w 1188194"/>
                <a:gd name="connsiteY1" fmla="*/ 4450479 h 4561004"/>
                <a:gd name="connsiteX2" fmla="*/ 870409 w 1188194"/>
                <a:gd name="connsiteY2" fmla="*/ 4088529 h 4561004"/>
                <a:gd name="connsiteX3" fmla="*/ 1041859 w 1188194"/>
                <a:gd name="connsiteY3" fmla="*/ 3872629 h 4561004"/>
                <a:gd name="connsiteX4" fmla="*/ 1079959 w 1188194"/>
                <a:gd name="connsiteY4" fmla="*/ 3593229 h 4561004"/>
                <a:gd name="connsiteX5" fmla="*/ 972009 w 1188194"/>
                <a:gd name="connsiteY5" fmla="*/ 3161429 h 4561004"/>
                <a:gd name="connsiteX6" fmla="*/ 1118059 w 1188194"/>
                <a:gd name="connsiteY6" fmla="*/ 1554879 h 4561004"/>
                <a:gd name="connsiteX7" fmla="*/ 1181559 w 1188194"/>
                <a:gd name="connsiteY7" fmla="*/ 691279 h 4561004"/>
                <a:gd name="connsiteX8" fmla="*/ 1174415 w 1188194"/>
                <a:gd name="connsiteY8" fmla="*/ 159466 h 4561004"/>
                <a:gd name="connsiteX9" fmla="*/ 876759 w 1188194"/>
                <a:gd name="connsiteY9" fmla="*/ 88029 h 4561004"/>
                <a:gd name="connsiteX10" fmla="*/ 806909 w 1188194"/>
                <a:gd name="connsiteY10" fmla="*/ 1338979 h 4561004"/>
                <a:gd name="connsiteX11" fmla="*/ 622759 w 1188194"/>
                <a:gd name="connsiteY11" fmla="*/ 2513729 h 4561004"/>
                <a:gd name="connsiteX12" fmla="*/ 235409 w 1188194"/>
                <a:gd name="connsiteY12" fmla="*/ 4018679 h 4561004"/>
                <a:gd name="connsiteX13" fmla="*/ 459 w 1188194"/>
                <a:gd name="connsiteY13" fmla="*/ 4348879 h 4561004"/>
                <a:gd name="connsiteX14" fmla="*/ 292559 w 1188194"/>
                <a:gd name="connsiteY14" fmla="*/ 4545729 h 4561004"/>
                <a:gd name="connsiteX0" fmla="*/ 292559 w 1191348"/>
                <a:gd name="connsiteY0" fmla="*/ 4584036 h 4599311"/>
                <a:gd name="connsiteX1" fmla="*/ 775159 w 1191348"/>
                <a:gd name="connsiteY1" fmla="*/ 4488786 h 4599311"/>
                <a:gd name="connsiteX2" fmla="*/ 870409 w 1191348"/>
                <a:gd name="connsiteY2" fmla="*/ 4126836 h 4599311"/>
                <a:gd name="connsiteX3" fmla="*/ 1041859 w 1191348"/>
                <a:gd name="connsiteY3" fmla="*/ 3910936 h 4599311"/>
                <a:gd name="connsiteX4" fmla="*/ 1079959 w 1191348"/>
                <a:gd name="connsiteY4" fmla="*/ 3631536 h 4599311"/>
                <a:gd name="connsiteX5" fmla="*/ 972009 w 1191348"/>
                <a:gd name="connsiteY5" fmla="*/ 3199736 h 4599311"/>
                <a:gd name="connsiteX6" fmla="*/ 1118059 w 1191348"/>
                <a:gd name="connsiteY6" fmla="*/ 1593186 h 4599311"/>
                <a:gd name="connsiteX7" fmla="*/ 1181559 w 1191348"/>
                <a:gd name="connsiteY7" fmla="*/ 729586 h 4599311"/>
                <a:gd name="connsiteX8" fmla="*/ 1174415 w 1191348"/>
                <a:gd name="connsiteY8" fmla="*/ 197773 h 4599311"/>
                <a:gd name="connsiteX9" fmla="*/ 1024396 w 1191348"/>
                <a:gd name="connsiteY9" fmla="*/ 50929 h 4599311"/>
                <a:gd name="connsiteX10" fmla="*/ 876759 w 1191348"/>
                <a:gd name="connsiteY10" fmla="*/ 126336 h 4599311"/>
                <a:gd name="connsiteX11" fmla="*/ 806909 w 1191348"/>
                <a:gd name="connsiteY11" fmla="*/ 1377286 h 4599311"/>
                <a:gd name="connsiteX12" fmla="*/ 622759 w 1191348"/>
                <a:gd name="connsiteY12" fmla="*/ 2552036 h 4599311"/>
                <a:gd name="connsiteX13" fmla="*/ 235409 w 1191348"/>
                <a:gd name="connsiteY13" fmla="*/ 4056986 h 4599311"/>
                <a:gd name="connsiteX14" fmla="*/ 459 w 1191348"/>
                <a:gd name="connsiteY14" fmla="*/ 4387186 h 4599311"/>
                <a:gd name="connsiteX15" fmla="*/ 292559 w 1191348"/>
                <a:gd name="connsiteY15" fmla="*/ 4584036 h 4599311"/>
                <a:gd name="connsiteX0" fmla="*/ 292559 w 1191348"/>
                <a:gd name="connsiteY0" fmla="*/ 4552372 h 4567647"/>
                <a:gd name="connsiteX1" fmla="*/ 775159 w 1191348"/>
                <a:gd name="connsiteY1" fmla="*/ 4457122 h 4567647"/>
                <a:gd name="connsiteX2" fmla="*/ 870409 w 1191348"/>
                <a:gd name="connsiteY2" fmla="*/ 4095172 h 4567647"/>
                <a:gd name="connsiteX3" fmla="*/ 1041859 w 1191348"/>
                <a:gd name="connsiteY3" fmla="*/ 3879272 h 4567647"/>
                <a:gd name="connsiteX4" fmla="*/ 1079959 w 1191348"/>
                <a:gd name="connsiteY4" fmla="*/ 3599872 h 4567647"/>
                <a:gd name="connsiteX5" fmla="*/ 972009 w 1191348"/>
                <a:gd name="connsiteY5" fmla="*/ 3168072 h 4567647"/>
                <a:gd name="connsiteX6" fmla="*/ 1118059 w 1191348"/>
                <a:gd name="connsiteY6" fmla="*/ 1561522 h 4567647"/>
                <a:gd name="connsiteX7" fmla="*/ 1181559 w 1191348"/>
                <a:gd name="connsiteY7" fmla="*/ 697922 h 4567647"/>
                <a:gd name="connsiteX8" fmla="*/ 1174415 w 1191348"/>
                <a:gd name="connsiteY8" fmla="*/ 166109 h 4567647"/>
                <a:gd name="connsiteX9" fmla="*/ 1017253 w 1191348"/>
                <a:gd name="connsiteY9" fmla="*/ 119278 h 4567647"/>
                <a:gd name="connsiteX10" fmla="*/ 876759 w 1191348"/>
                <a:gd name="connsiteY10" fmla="*/ 94672 h 4567647"/>
                <a:gd name="connsiteX11" fmla="*/ 806909 w 1191348"/>
                <a:gd name="connsiteY11" fmla="*/ 1345622 h 4567647"/>
                <a:gd name="connsiteX12" fmla="*/ 622759 w 1191348"/>
                <a:gd name="connsiteY12" fmla="*/ 2520372 h 4567647"/>
                <a:gd name="connsiteX13" fmla="*/ 235409 w 1191348"/>
                <a:gd name="connsiteY13" fmla="*/ 4025322 h 4567647"/>
                <a:gd name="connsiteX14" fmla="*/ 459 w 1191348"/>
                <a:gd name="connsiteY14" fmla="*/ 4355522 h 4567647"/>
                <a:gd name="connsiteX15" fmla="*/ 292559 w 1191348"/>
                <a:gd name="connsiteY15" fmla="*/ 4552372 h 4567647"/>
                <a:gd name="connsiteX0" fmla="*/ 292559 w 1191348"/>
                <a:gd name="connsiteY0" fmla="*/ 4459086 h 4474361"/>
                <a:gd name="connsiteX1" fmla="*/ 775159 w 1191348"/>
                <a:gd name="connsiteY1" fmla="*/ 4363836 h 4474361"/>
                <a:gd name="connsiteX2" fmla="*/ 870409 w 1191348"/>
                <a:gd name="connsiteY2" fmla="*/ 4001886 h 4474361"/>
                <a:gd name="connsiteX3" fmla="*/ 1041859 w 1191348"/>
                <a:gd name="connsiteY3" fmla="*/ 3785986 h 4474361"/>
                <a:gd name="connsiteX4" fmla="*/ 1079959 w 1191348"/>
                <a:gd name="connsiteY4" fmla="*/ 3506586 h 4474361"/>
                <a:gd name="connsiteX5" fmla="*/ 972009 w 1191348"/>
                <a:gd name="connsiteY5" fmla="*/ 3074786 h 4474361"/>
                <a:gd name="connsiteX6" fmla="*/ 1118059 w 1191348"/>
                <a:gd name="connsiteY6" fmla="*/ 1468236 h 4474361"/>
                <a:gd name="connsiteX7" fmla="*/ 1181559 w 1191348"/>
                <a:gd name="connsiteY7" fmla="*/ 604636 h 4474361"/>
                <a:gd name="connsiteX8" fmla="*/ 1174415 w 1191348"/>
                <a:gd name="connsiteY8" fmla="*/ 72823 h 4474361"/>
                <a:gd name="connsiteX9" fmla="*/ 1017253 w 1191348"/>
                <a:gd name="connsiteY9" fmla="*/ 25992 h 4474361"/>
                <a:gd name="connsiteX10" fmla="*/ 876759 w 1191348"/>
                <a:gd name="connsiteY10" fmla="*/ 1386 h 4474361"/>
                <a:gd name="connsiteX11" fmla="*/ 806909 w 1191348"/>
                <a:gd name="connsiteY11" fmla="*/ 1252336 h 4474361"/>
                <a:gd name="connsiteX12" fmla="*/ 622759 w 1191348"/>
                <a:gd name="connsiteY12" fmla="*/ 2427086 h 4474361"/>
                <a:gd name="connsiteX13" fmla="*/ 235409 w 1191348"/>
                <a:gd name="connsiteY13" fmla="*/ 3932036 h 4474361"/>
                <a:gd name="connsiteX14" fmla="*/ 459 w 1191348"/>
                <a:gd name="connsiteY14" fmla="*/ 4262236 h 4474361"/>
                <a:gd name="connsiteX15" fmla="*/ 292559 w 1191348"/>
                <a:gd name="connsiteY15" fmla="*/ 4459086 h 4474361"/>
                <a:gd name="connsiteX0" fmla="*/ 292559 w 1191348"/>
                <a:gd name="connsiteY0" fmla="*/ 4459086 h 4474361"/>
                <a:gd name="connsiteX1" fmla="*/ 775159 w 1191348"/>
                <a:gd name="connsiteY1" fmla="*/ 4363836 h 4474361"/>
                <a:gd name="connsiteX2" fmla="*/ 870409 w 1191348"/>
                <a:gd name="connsiteY2" fmla="*/ 4001886 h 4474361"/>
                <a:gd name="connsiteX3" fmla="*/ 1041859 w 1191348"/>
                <a:gd name="connsiteY3" fmla="*/ 3785986 h 4474361"/>
                <a:gd name="connsiteX4" fmla="*/ 1079959 w 1191348"/>
                <a:gd name="connsiteY4" fmla="*/ 3506586 h 4474361"/>
                <a:gd name="connsiteX5" fmla="*/ 972009 w 1191348"/>
                <a:gd name="connsiteY5" fmla="*/ 3074786 h 4474361"/>
                <a:gd name="connsiteX6" fmla="*/ 1118059 w 1191348"/>
                <a:gd name="connsiteY6" fmla="*/ 1468236 h 4474361"/>
                <a:gd name="connsiteX7" fmla="*/ 1181559 w 1191348"/>
                <a:gd name="connsiteY7" fmla="*/ 604636 h 4474361"/>
                <a:gd name="connsiteX8" fmla="*/ 1174415 w 1191348"/>
                <a:gd name="connsiteY8" fmla="*/ 72823 h 4474361"/>
                <a:gd name="connsiteX9" fmla="*/ 1017253 w 1191348"/>
                <a:gd name="connsiteY9" fmla="*/ 25992 h 4474361"/>
                <a:gd name="connsiteX10" fmla="*/ 876759 w 1191348"/>
                <a:gd name="connsiteY10" fmla="*/ 1386 h 4474361"/>
                <a:gd name="connsiteX11" fmla="*/ 806909 w 1191348"/>
                <a:gd name="connsiteY11" fmla="*/ 1252336 h 4474361"/>
                <a:gd name="connsiteX12" fmla="*/ 622759 w 1191348"/>
                <a:gd name="connsiteY12" fmla="*/ 2427086 h 4474361"/>
                <a:gd name="connsiteX13" fmla="*/ 235409 w 1191348"/>
                <a:gd name="connsiteY13" fmla="*/ 3932036 h 4474361"/>
                <a:gd name="connsiteX14" fmla="*/ 459 w 1191348"/>
                <a:gd name="connsiteY14" fmla="*/ 4262236 h 4474361"/>
                <a:gd name="connsiteX15" fmla="*/ 292559 w 1191348"/>
                <a:gd name="connsiteY15" fmla="*/ 4459086 h 4474361"/>
                <a:gd name="connsiteX0" fmla="*/ 292559 w 1191348"/>
                <a:gd name="connsiteY0" fmla="*/ 4459086 h 4474361"/>
                <a:gd name="connsiteX1" fmla="*/ 775159 w 1191348"/>
                <a:gd name="connsiteY1" fmla="*/ 4363836 h 4474361"/>
                <a:gd name="connsiteX2" fmla="*/ 870409 w 1191348"/>
                <a:gd name="connsiteY2" fmla="*/ 4001886 h 4474361"/>
                <a:gd name="connsiteX3" fmla="*/ 1041859 w 1191348"/>
                <a:gd name="connsiteY3" fmla="*/ 3785986 h 4474361"/>
                <a:gd name="connsiteX4" fmla="*/ 1079959 w 1191348"/>
                <a:gd name="connsiteY4" fmla="*/ 3506586 h 4474361"/>
                <a:gd name="connsiteX5" fmla="*/ 972009 w 1191348"/>
                <a:gd name="connsiteY5" fmla="*/ 3074786 h 4474361"/>
                <a:gd name="connsiteX6" fmla="*/ 1118059 w 1191348"/>
                <a:gd name="connsiteY6" fmla="*/ 1468236 h 4474361"/>
                <a:gd name="connsiteX7" fmla="*/ 1181559 w 1191348"/>
                <a:gd name="connsiteY7" fmla="*/ 604636 h 4474361"/>
                <a:gd name="connsiteX8" fmla="*/ 1174415 w 1191348"/>
                <a:gd name="connsiteY8" fmla="*/ 72823 h 4474361"/>
                <a:gd name="connsiteX9" fmla="*/ 1017253 w 1191348"/>
                <a:gd name="connsiteY9" fmla="*/ 25992 h 4474361"/>
                <a:gd name="connsiteX10" fmla="*/ 876759 w 1191348"/>
                <a:gd name="connsiteY10" fmla="*/ 1386 h 4474361"/>
                <a:gd name="connsiteX11" fmla="*/ 806909 w 1191348"/>
                <a:gd name="connsiteY11" fmla="*/ 1252336 h 4474361"/>
                <a:gd name="connsiteX12" fmla="*/ 622759 w 1191348"/>
                <a:gd name="connsiteY12" fmla="*/ 2427086 h 4474361"/>
                <a:gd name="connsiteX13" fmla="*/ 235409 w 1191348"/>
                <a:gd name="connsiteY13" fmla="*/ 3932036 h 4474361"/>
                <a:gd name="connsiteX14" fmla="*/ 459 w 1191348"/>
                <a:gd name="connsiteY14" fmla="*/ 4262236 h 4474361"/>
                <a:gd name="connsiteX15" fmla="*/ 292559 w 1191348"/>
                <a:gd name="connsiteY15" fmla="*/ 4459086 h 4474361"/>
                <a:gd name="connsiteX0" fmla="*/ 331384 w 1192073"/>
                <a:gd name="connsiteY0" fmla="*/ 4392411 h 4408975"/>
                <a:gd name="connsiteX1" fmla="*/ 775884 w 1192073"/>
                <a:gd name="connsiteY1" fmla="*/ 4363836 h 4408975"/>
                <a:gd name="connsiteX2" fmla="*/ 871134 w 1192073"/>
                <a:gd name="connsiteY2" fmla="*/ 4001886 h 4408975"/>
                <a:gd name="connsiteX3" fmla="*/ 1042584 w 1192073"/>
                <a:gd name="connsiteY3" fmla="*/ 3785986 h 4408975"/>
                <a:gd name="connsiteX4" fmla="*/ 1080684 w 1192073"/>
                <a:gd name="connsiteY4" fmla="*/ 3506586 h 4408975"/>
                <a:gd name="connsiteX5" fmla="*/ 972734 w 1192073"/>
                <a:gd name="connsiteY5" fmla="*/ 3074786 h 4408975"/>
                <a:gd name="connsiteX6" fmla="*/ 1118784 w 1192073"/>
                <a:gd name="connsiteY6" fmla="*/ 1468236 h 4408975"/>
                <a:gd name="connsiteX7" fmla="*/ 1182284 w 1192073"/>
                <a:gd name="connsiteY7" fmla="*/ 604636 h 4408975"/>
                <a:gd name="connsiteX8" fmla="*/ 1175140 w 1192073"/>
                <a:gd name="connsiteY8" fmla="*/ 72823 h 4408975"/>
                <a:gd name="connsiteX9" fmla="*/ 1017978 w 1192073"/>
                <a:gd name="connsiteY9" fmla="*/ 25992 h 4408975"/>
                <a:gd name="connsiteX10" fmla="*/ 877484 w 1192073"/>
                <a:gd name="connsiteY10" fmla="*/ 1386 h 4408975"/>
                <a:gd name="connsiteX11" fmla="*/ 807634 w 1192073"/>
                <a:gd name="connsiteY11" fmla="*/ 1252336 h 4408975"/>
                <a:gd name="connsiteX12" fmla="*/ 623484 w 1192073"/>
                <a:gd name="connsiteY12" fmla="*/ 2427086 h 4408975"/>
                <a:gd name="connsiteX13" fmla="*/ 236134 w 1192073"/>
                <a:gd name="connsiteY13" fmla="*/ 3932036 h 4408975"/>
                <a:gd name="connsiteX14" fmla="*/ 1184 w 1192073"/>
                <a:gd name="connsiteY14" fmla="*/ 4262236 h 4408975"/>
                <a:gd name="connsiteX15" fmla="*/ 331384 w 1192073"/>
                <a:gd name="connsiteY15" fmla="*/ 4392411 h 440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92073" h="4408975">
                  <a:moveTo>
                    <a:pt x="331384" y="4392411"/>
                  </a:moveTo>
                  <a:cubicBezTo>
                    <a:pt x="460501" y="4409344"/>
                    <a:pt x="685926" y="4428924"/>
                    <a:pt x="775884" y="4363836"/>
                  </a:cubicBezTo>
                  <a:cubicBezTo>
                    <a:pt x="865842" y="4298749"/>
                    <a:pt x="826684" y="4098194"/>
                    <a:pt x="871134" y="4001886"/>
                  </a:cubicBezTo>
                  <a:cubicBezTo>
                    <a:pt x="915584" y="3905578"/>
                    <a:pt x="1007659" y="3868536"/>
                    <a:pt x="1042584" y="3785986"/>
                  </a:cubicBezTo>
                  <a:cubicBezTo>
                    <a:pt x="1077509" y="3703436"/>
                    <a:pt x="1067984" y="3599719"/>
                    <a:pt x="1080684" y="3506586"/>
                  </a:cubicBezTo>
                  <a:cubicBezTo>
                    <a:pt x="1091267" y="3413453"/>
                    <a:pt x="966384" y="3414511"/>
                    <a:pt x="972734" y="3074786"/>
                  </a:cubicBezTo>
                  <a:cubicBezTo>
                    <a:pt x="979084" y="2735061"/>
                    <a:pt x="1083859" y="1879928"/>
                    <a:pt x="1118784" y="1468236"/>
                  </a:cubicBezTo>
                  <a:cubicBezTo>
                    <a:pt x="1153709" y="1056544"/>
                    <a:pt x="1172891" y="837205"/>
                    <a:pt x="1182284" y="604636"/>
                  </a:cubicBezTo>
                  <a:cubicBezTo>
                    <a:pt x="1191677" y="372067"/>
                    <a:pt x="1201334" y="185932"/>
                    <a:pt x="1175140" y="72823"/>
                  </a:cubicBezTo>
                  <a:cubicBezTo>
                    <a:pt x="1137040" y="52583"/>
                    <a:pt x="1067587" y="37898"/>
                    <a:pt x="1017978" y="25992"/>
                  </a:cubicBezTo>
                  <a:cubicBezTo>
                    <a:pt x="968369" y="14086"/>
                    <a:pt x="918495" y="-5360"/>
                    <a:pt x="877484" y="1386"/>
                  </a:cubicBezTo>
                  <a:cubicBezTo>
                    <a:pt x="867429" y="215301"/>
                    <a:pt x="849967" y="848053"/>
                    <a:pt x="807634" y="1252336"/>
                  </a:cubicBezTo>
                  <a:cubicBezTo>
                    <a:pt x="765301" y="1656619"/>
                    <a:pt x="718734" y="1980469"/>
                    <a:pt x="623484" y="2427086"/>
                  </a:cubicBezTo>
                  <a:cubicBezTo>
                    <a:pt x="528234" y="2873703"/>
                    <a:pt x="339851" y="3626178"/>
                    <a:pt x="236134" y="3932036"/>
                  </a:cubicBezTo>
                  <a:cubicBezTo>
                    <a:pt x="132417" y="4237894"/>
                    <a:pt x="-14691" y="4185507"/>
                    <a:pt x="1184" y="4262236"/>
                  </a:cubicBezTo>
                  <a:cubicBezTo>
                    <a:pt x="17059" y="4338965"/>
                    <a:pt x="202267" y="4375478"/>
                    <a:pt x="331384" y="4392411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7620CBE-91CF-4D47-93C1-99315A9DC78A}"/>
                </a:ext>
              </a:extLst>
            </p:cNvPr>
            <p:cNvSpPr/>
            <p:nvPr/>
          </p:nvSpPr>
          <p:spPr>
            <a:xfrm>
              <a:off x="5285993" y="204384"/>
              <a:ext cx="1360223" cy="4558894"/>
            </a:xfrm>
            <a:custGeom>
              <a:avLst/>
              <a:gdLst>
                <a:gd name="connsiteX0" fmla="*/ 0 w 1314450"/>
                <a:gd name="connsiteY0" fmla="*/ 3937000 h 4032250"/>
                <a:gd name="connsiteX1" fmla="*/ 165100 w 1314450"/>
                <a:gd name="connsiteY1" fmla="*/ 3975100 h 4032250"/>
                <a:gd name="connsiteX2" fmla="*/ 336550 w 1314450"/>
                <a:gd name="connsiteY2" fmla="*/ 3994150 h 4032250"/>
                <a:gd name="connsiteX3" fmla="*/ 381000 w 1314450"/>
                <a:gd name="connsiteY3" fmla="*/ 4032250 h 4032250"/>
                <a:gd name="connsiteX4" fmla="*/ 590550 w 1314450"/>
                <a:gd name="connsiteY4" fmla="*/ 4032250 h 4032250"/>
                <a:gd name="connsiteX5" fmla="*/ 711200 w 1314450"/>
                <a:gd name="connsiteY5" fmla="*/ 3994150 h 4032250"/>
                <a:gd name="connsiteX6" fmla="*/ 717550 w 1314450"/>
                <a:gd name="connsiteY6" fmla="*/ 3790950 h 4032250"/>
                <a:gd name="connsiteX7" fmla="*/ 990600 w 1314450"/>
                <a:gd name="connsiteY7" fmla="*/ 2946400 h 4032250"/>
                <a:gd name="connsiteX8" fmla="*/ 1174750 w 1314450"/>
                <a:gd name="connsiteY8" fmla="*/ 2025650 h 4032250"/>
                <a:gd name="connsiteX9" fmla="*/ 1289050 w 1314450"/>
                <a:gd name="connsiteY9" fmla="*/ 692150 h 4032250"/>
                <a:gd name="connsiteX10" fmla="*/ 1314450 w 1314450"/>
                <a:gd name="connsiteY10" fmla="*/ 19050 h 4032250"/>
                <a:gd name="connsiteX11" fmla="*/ 908050 w 1314450"/>
                <a:gd name="connsiteY11" fmla="*/ 0 h 4032250"/>
                <a:gd name="connsiteX12" fmla="*/ 889000 w 1314450"/>
                <a:gd name="connsiteY12" fmla="*/ 838200 h 4032250"/>
                <a:gd name="connsiteX13" fmla="*/ 787400 w 1314450"/>
                <a:gd name="connsiteY13" fmla="*/ 1720850 h 4032250"/>
                <a:gd name="connsiteX14" fmla="*/ 628650 w 1314450"/>
                <a:gd name="connsiteY14" fmla="*/ 2413000 h 4032250"/>
                <a:gd name="connsiteX15" fmla="*/ 393700 w 1314450"/>
                <a:gd name="connsiteY15" fmla="*/ 2889250 h 4032250"/>
                <a:gd name="connsiteX16" fmla="*/ 120650 w 1314450"/>
                <a:gd name="connsiteY16" fmla="*/ 3670300 h 4032250"/>
                <a:gd name="connsiteX17" fmla="*/ 0 w 1314450"/>
                <a:gd name="connsiteY17" fmla="*/ 3937000 h 4032250"/>
                <a:gd name="connsiteX0" fmla="*/ 0 w 1314450"/>
                <a:gd name="connsiteY0" fmla="*/ 3937000 h 4032250"/>
                <a:gd name="connsiteX1" fmla="*/ 165100 w 1314450"/>
                <a:gd name="connsiteY1" fmla="*/ 3975100 h 4032250"/>
                <a:gd name="connsiteX2" fmla="*/ 336550 w 1314450"/>
                <a:gd name="connsiteY2" fmla="*/ 3994150 h 4032250"/>
                <a:gd name="connsiteX3" fmla="*/ 381000 w 1314450"/>
                <a:gd name="connsiteY3" fmla="*/ 4032250 h 4032250"/>
                <a:gd name="connsiteX4" fmla="*/ 590550 w 1314450"/>
                <a:gd name="connsiteY4" fmla="*/ 4032250 h 4032250"/>
                <a:gd name="connsiteX5" fmla="*/ 711200 w 1314450"/>
                <a:gd name="connsiteY5" fmla="*/ 3994150 h 4032250"/>
                <a:gd name="connsiteX6" fmla="*/ 717550 w 1314450"/>
                <a:gd name="connsiteY6" fmla="*/ 3790950 h 4032250"/>
                <a:gd name="connsiteX7" fmla="*/ 990600 w 1314450"/>
                <a:gd name="connsiteY7" fmla="*/ 2946400 h 4032250"/>
                <a:gd name="connsiteX8" fmla="*/ 1174750 w 1314450"/>
                <a:gd name="connsiteY8" fmla="*/ 2025650 h 4032250"/>
                <a:gd name="connsiteX9" fmla="*/ 1289050 w 1314450"/>
                <a:gd name="connsiteY9" fmla="*/ 692150 h 4032250"/>
                <a:gd name="connsiteX10" fmla="*/ 1314450 w 1314450"/>
                <a:gd name="connsiteY10" fmla="*/ 19050 h 4032250"/>
                <a:gd name="connsiteX11" fmla="*/ 1117600 w 1314450"/>
                <a:gd name="connsiteY11" fmla="*/ 19050 h 4032250"/>
                <a:gd name="connsiteX12" fmla="*/ 908050 w 1314450"/>
                <a:gd name="connsiteY12" fmla="*/ 0 h 4032250"/>
                <a:gd name="connsiteX13" fmla="*/ 889000 w 1314450"/>
                <a:gd name="connsiteY13" fmla="*/ 838200 h 4032250"/>
                <a:gd name="connsiteX14" fmla="*/ 787400 w 1314450"/>
                <a:gd name="connsiteY14" fmla="*/ 1720850 h 4032250"/>
                <a:gd name="connsiteX15" fmla="*/ 628650 w 1314450"/>
                <a:gd name="connsiteY15" fmla="*/ 2413000 h 4032250"/>
                <a:gd name="connsiteX16" fmla="*/ 393700 w 1314450"/>
                <a:gd name="connsiteY16" fmla="*/ 2889250 h 4032250"/>
                <a:gd name="connsiteX17" fmla="*/ 120650 w 1314450"/>
                <a:gd name="connsiteY17" fmla="*/ 3670300 h 4032250"/>
                <a:gd name="connsiteX18" fmla="*/ 0 w 1314450"/>
                <a:gd name="connsiteY18" fmla="*/ 3937000 h 4032250"/>
                <a:gd name="connsiteX0" fmla="*/ 0 w 1320800"/>
                <a:gd name="connsiteY0" fmla="*/ 4216400 h 4311650"/>
                <a:gd name="connsiteX1" fmla="*/ 165100 w 1320800"/>
                <a:gd name="connsiteY1" fmla="*/ 4254500 h 4311650"/>
                <a:gd name="connsiteX2" fmla="*/ 336550 w 1320800"/>
                <a:gd name="connsiteY2" fmla="*/ 4273550 h 4311650"/>
                <a:gd name="connsiteX3" fmla="*/ 381000 w 1320800"/>
                <a:gd name="connsiteY3" fmla="*/ 4311650 h 4311650"/>
                <a:gd name="connsiteX4" fmla="*/ 590550 w 1320800"/>
                <a:gd name="connsiteY4" fmla="*/ 4311650 h 4311650"/>
                <a:gd name="connsiteX5" fmla="*/ 711200 w 1320800"/>
                <a:gd name="connsiteY5" fmla="*/ 4273550 h 4311650"/>
                <a:gd name="connsiteX6" fmla="*/ 717550 w 1320800"/>
                <a:gd name="connsiteY6" fmla="*/ 4070350 h 4311650"/>
                <a:gd name="connsiteX7" fmla="*/ 990600 w 1320800"/>
                <a:gd name="connsiteY7" fmla="*/ 3225800 h 4311650"/>
                <a:gd name="connsiteX8" fmla="*/ 1174750 w 1320800"/>
                <a:gd name="connsiteY8" fmla="*/ 2305050 h 4311650"/>
                <a:gd name="connsiteX9" fmla="*/ 1289050 w 1320800"/>
                <a:gd name="connsiteY9" fmla="*/ 971550 h 4311650"/>
                <a:gd name="connsiteX10" fmla="*/ 1314450 w 1320800"/>
                <a:gd name="connsiteY10" fmla="*/ 298450 h 4311650"/>
                <a:gd name="connsiteX11" fmla="*/ 1320800 w 1320800"/>
                <a:gd name="connsiteY11" fmla="*/ 0 h 4311650"/>
                <a:gd name="connsiteX12" fmla="*/ 908050 w 1320800"/>
                <a:gd name="connsiteY12" fmla="*/ 279400 h 4311650"/>
                <a:gd name="connsiteX13" fmla="*/ 889000 w 1320800"/>
                <a:gd name="connsiteY13" fmla="*/ 1117600 h 4311650"/>
                <a:gd name="connsiteX14" fmla="*/ 787400 w 1320800"/>
                <a:gd name="connsiteY14" fmla="*/ 2000250 h 4311650"/>
                <a:gd name="connsiteX15" fmla="*/ 628650 w 1320800"/>
                <a:gd name="connsiteY15" fmla="*/ 2692400 h 4311650"/>
                <a:gd name="connsiteX16" fmla="*/ 393700 w 1320800"/>
                <a:gd name="connsiteY16" fmla="*/ 3168650 h 4311650"/>
                <a:gd name="connsiteX17" fmla="*/ 120650 w 1320800"/>
                <a:gd name="connsiteY17" fmla="*/ 3949700 h 4311650"/>
                <a:gd name="connsiteX18" fmla="*/ 0 w 1320800"/>
                <a:gd name="connsiteY18" fmla="*/ 4216400 h 4311650"/>
                <a:gd name="connsiteX0" fmla="*/ 0 w 1320800"/>
                <a:gd name="connsiteY0" fmla="*/ 4216400 h 4311650"/>
                <a:gd name="connsiteX1" fmla="*/ 165100 w 1320800"/>
                <a:gd name="connsiteY1" fmla="*/ 4254500 h 4311650"/>
                <a:gd name="connsiteX2" fmla="*/ 336550 w 1320800"/>
                <a:gd name="connsiteY2" fmla="*/ 4273550 h 4311650"/>
                <a:gd name="connsiteX3" fmla="*/ 381000 w 1320800"/>
                <a:gd name="connsiteY3" fmla="*/ 4311650 h 4311650"/>
                <a:gd name="connsiteX4" fmla="*/ 590550 w 1320800"/>
                <a:gd name="connsiteY4" fmla="*/ 4311650 h 4311650"/>
                <a:gd name="connsiteX5" fmla="*/ 711200 w 1320800"/>
                <a:gd name="connsiteY5" fmla="*/ 4273550 h 4311650"/>
                <a:gd name="connsiteX6" fmla="*/ 717550 w 1320800"/>
                <a:gd name="connsiteY6" fmla="*/ 4070350 h 4311650"/>
                <a:gd name="connsiteX7" fmla="*/ 990600 w 1320800"/>
                <a:gd name="connsiteY7" fmla="*/ 3225800 h 4311650"/>
                <a:gd name="connsiteX8" fmla="*/ 1174750 w 1320800"/>
                <a:gd name="connsiteY8" fmla="*/ 2305050 h 4311650"/>
                <a:gd name="connsiteX9" fmla="*/ 1289050 w 1320800"/>
                <a:gd name="connsiteY9" fmla="*/ 971550 h 4311650"/>
                <a:gd name="connsiteX10" fmla="*/ 1314450 w 1320800"/>
                <a:gd name="connsiteY10" fmla="*/ 298450 h 4311650"/>
                <a:gd name="connsiteX11" fmla="*/ 1320800 w 1320800"/>
                <a:gd name="connsiteY11" fmla="*/ 0 h 4311650"/>
                <a:gd name="connsiteX12" fmla="*/ 1054100 w 1320800"/>
                <a:gd name="connsiteY12" fmla="*/ 171450 h 4311650"/>
                <a:gd name="connsiteX13" fmla="*/ 908050 w 1320800"/>
                <a:gd name="connsiteY13" fmla="*/ 279400 h 4311650"/>
                <a:gd name="connsiteX14" fmla="*/ 889000 w 1320800"/>
                <a:gd name="connsiteY14" fmla="*/ 1117600 h 4311650"/>
                <a:gd name="connsiteX15" fmla="*/ 787400 w 1320800"/>
                <a:gd name="connsiteY15" fmla="*/ 2000250 h 4311650"/>
                <a:gd name="connsiteX16" fmla="*/ 628650 w 1320800"/>
                <a:gd name="connsiteY16" fmla="*/ 2692400 h 4311650"/>
                <a:gd name="connsiteX17" fmla="*/ 393700 w 1320800"/>
                <a:gd name="connsiteY17" fmla="*/ 3168650 h 4311650"/>
                <a:gd name="connsiteX18" fmla="*/ 120650 w 1320800"/>
                <a:gd name="connsiteY18" fmla="*/ 3949700 h 4311650"/>
                <a:gd name="connsiteX19" fmla="*/ 0 w 1320800"/>
                <a:gd name="connsiteY19" fmla="*/ 4216400 h 43116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908050 w 1333500"/>
                <a:gd name="connsiteY13" fmla="*/ 495300 h 4527550"/>
                <a:gd name="connsiteX14" fmla="*/ 889000 w 1333500"/>
                <a:gd name="connsiteY14" fmla="*/ 1333500 h 4527550"/>
                <a:gd name="connsiteX15" fmla="*/ 787400 w 1333500"/>
                <a:gd name="connsiteY15" fmla="*/ 2216150 h 4527550"/>
                <a:gd name="connsiteX16" fmla="*/ 628650 w 1333500"/>
                <a:gd name="connsiteY16" fmla="*/ 2908300 h 4527550"/>
                <a:gd name="connsiteX17" fmla="*/ 393700 w 1333500"/>
                <a:gd name="connsiteY17" fmla="*/ 3384550 h 4527550"/>
                <a:gd name="connsiteX18" fmla="*/ 120650 w 1333500"/>
                <a:gd name="connsiteY18" fmla="*/ 4165600 h 4527550"/>
                <a:gd name="connsiteX19" fmla="*/ 0 w 1333500"/>
                <a:gd name="connsiteY19" fmla="*/ 4432300 h 45275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1060450 w 1333500"/>
                <a:gd name="connsiteY13" fmla="*/ 292100 h 4527550"/>
                <a:gd name="connsiteX14" fmla="*/ 908050 w 1333500"/>
                <a:gd name="connsiteY14" fmla="*/ 495300 h 4527550"/>
                <a:gd name="connsiteX15" fmla="*/ 889000 w 1333500"/>
                <a:gd name="connsiteY15" fmla="*/ 1333500 h 4527550"/>
                <a:gd name="connsiteX16" fmla="*/ 787400 w 1333500"/>
                <a:gd name="connsiteY16" fmla="*/ 2216150 h 4527550"/>
                <a:gd name="connsiteX17" fmla="*/ 628650 w 1333500"/>
                <a:gd name="connsiteY17" fmla="*/ 2908300 h 4527550"/>
                <a:gd name="connsiteX18" fmla="*/ 393700 w 1333500"/>
                <a:gd name="connsiteY18" fmla="*/ 3384550 h 4527550"/>
                <a:gd name="connsiteX19" fmla="*/ 120650 w 1333500"/>
                <a:gd name="connsiteY19" fmla="*/ 4165600 h 4527550"/>
                <a:gd name="connsiteX20" fmla="*/ 0 w 1333500"/>
                <a:gd name="connsiteY20" fmla="*/ 4432300 h 45275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1155700 w 1333500"/>
                <a:gd name="connsiteY13" fmla="*/ 12700 h 4527550"/>
                <a:gd name="connsiteX14" fmla="*/ 908050 w 1333500"/>
                <a:gd name="connsiteY14" fmla="*/ 495300 h 4527550"/>
                <a:gd name="connsiteX15" fmla="*/ 889000 w 1333500"/>
                <a:gd name="connsiteY15" fmla="*/ 1333500 h 4527550"/>
                <a:gd name="connsiteX16" fmla="*/ 787400 w 1333500"/>
                <a:gd name="connsiteY16" fmla="*/ 2216150 h 4527550"/>
                <a:gd name="connsiteX17" fmla="*/ 628650 w 1333500"/>
                <a:gd name="connsiteY17" fmla="*/ 2908300 h 4527550"/>
                <a:gd name="connsiteX18" fmla="*/ 393700 w 1333500"/>
                <a:gd name="connsiteY18" fmla="*/ 3384550 h 4527550"/>
                <a:gd name="connsiteX19" fmla="*/ 120650 w 1333500"/>
                <a:gd name="connsiteY19" fmla="*/ 4165600 h 4527550"/>
                <a:gd name="connsiteX20" fmla="*/ 0 w 1333500"/>
                <a:gd name="connsiteY20" fmla="*/ 4432300 h 45275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1155700 w 1333500"/>
                <a:gd name="connsiteY13" fmla="*/ 12700 h 4527550"/>
                <a:gd name="connsiteX14" fmla="*/ 1003300 w 1333500"/>
                <a:gd name="connsiteY14" fmla="*/ 279400 h 4527550"/>
                <a:gd name="connsiteX15" fmla="*/ 908050 w 1333500"/>
                <a:gd name="connsiteY15" fmla="*/ 495300 h 4527550"/>
                <a:gd name="connsiteX16" fmla="*/ 889000 w 1333500"/>
                <a:gd name="connsiteY16" fmla="*/ 1333500 h 4527550"/>
                <a:gd name="connsiteX17" fmla="*/ 787400 w 1333500"/>
                <a:gd name="connsiteY17" fmla="*/ 2216150 h 4527550"/>
                <a:gd name="connsiteX18" fmla="*/ 628650 w 1333500"/>
                <a:gd name="connsiteY18" fmla="*/ 2908300 h 4527550"/>
                <a:gd name="connsiteX19" fmla="*/ 393700 w 1333500"/>
                <a:gd name="connsiteY19" fmla="*/ 3384550 h 4527550"/>
                <a:gd name="connsiteX20" fmla="*/ 120650 w 1333500"/>
                <a:gd name="connsiteY20" fmla="*/ 4165600 h 4527550"/>
                <a:gd name="connsiteX21" fmla="*/ 0 w 1333500"/>
                <a:gd name="connsiteY21" fmla="*/ 4432300 h 4527550"/>
                <a:gd name="connsiteX0" fmla="*/ 0 w 1333500"/>
                <a:gd name="connsiteY0" fmla="*/ 4438650 h 4533900"/>
                <a:gd name="connsiteX1" fmla="*/ 165100 w 1333500"/>
                <a:gd name="connsiteY1" fmla="*/ 4476750 h 4533900"/>
                <a:gd name="connsiteX2" fmla="*/ 336550 w 1333500"/>
                <a:gd name="connsiteY2" fmla="*/ 4495800 h 4533900"/>
                <a:gd name="connsiteX3" fmla="*/ 381000 w 1333500"/>
                <a:gd name="connsiteY3" fmla="*/ 4533900 h 4533900"/>
                <a:gd name="connsiteX4" fmla="*/ 590550 w 1333500"/>
                <a:gd name="connsiteY4" fmla="*/ 4533900 h 4533900"/>
                <a:gd name="connsiteX5" fmla="*/ 711200 w 1333500"/>
                <a:gd name="connsiteY5" fmla="*/ 4495800 h 4533900"/>
                <a:gd name="connsiteX6" fmla="*/ 717550 w 1333500"/>
                <a:gd name="connsiteY6" fmla="*/ 4292600 h 4533900"/>
                <a:gd name="connsiteX7" fmla="*/ 990600 w 1333500"/>
                <a:gd name="connsiteY7" fmla="*/ 3448050 h 4533900"/>
                <a:gd name="connsiteX8" fmla="*/ 1174750 w 1333500"/>
                <a:gd name="connsiteY8" fmla="*/ 2527300 h 4533900"/>
                <a:gd name="connsiteX9" fmla="*/ 1289050 w 1333500"/>
                <a:gd name="connsiteY9" fmla="*/ 1193800 h 4533900"/>
                <a:gd name="connsiteX10" fmla="*/ 1314450 w 1333500"/>
                <a:gd name="connsiteY10" fmla="*/ 520700 h 4533900"/>
                <a:gd name="connsiteX11" fmla="*/ 1320800 w 1333500"/>
                <a:gd name="connsiteY11" fmla="*/ 222250 h 4533900"/>
                <a:gd name="connsiteX12" fmla="*/ 1333500 w 1333500"/>
                <a:gd name="connsiteY12" fmla="*/ 6350 h 4533900"/>
                <a:gd name="connsiteX13" fmla="*/ 1155700 w 1333500"/>
                <a:gd name="connsiteY13" fmla="*/ 19050 h 4533900"/>
                <a:gd name="connsiteX14" fmla="*/ 914400 w 1333500"/>
                <a:gd name="connsiteY14" fmla="*/ 0 h 4533900"/>
                <a:gd name="connsiteX15" fmla="*/ 908050 w 1333500"/>
                <a:gd name="connsiteY15" fmla="*/ 501650 h 4533900"/>
                <a:gd name="connsiteX16" fmla="*/ 889000 w 1333500"/>
                <a:gd name="connsiteY16" fmla="*/ 1339850 h 4533900"/>
                <a:gd name="connsiteX17" fmla="*/ 787400 w 1333500"/>
                <a:gd name="connsiteY17" fmla="*/ 2222500 h 4533900"/>
                <a:gd name="connsiteX18" fmla="*/ 628650 w 1333500"/>
                <a:gd name="connsiteY18" fmla="*/ 2914650 h 4533900"/>
                <a:gd name="connsiteX19" fmla="*/ 393700 w 1333500"/>
                <a:gd name="connsiteY19" fmla="*/ 3390900 h 4533900"/>
                <a:gd name="connsiteX20" fmla="*/ 120650 w 1333500"/>
                <a:gd name="connsiteY20" fmla="*/ 4171950 h 4533900"/>
                <a:gd name="connsiteX21" fmla="*/ 0 w 1333500"/>
                <a:gd name="connsiteY21" fmla="*/ 4438650 h 4533900"/>
                <a:gd name="connsiteX0" fmla="*/ 0 w 1339850"/>
                <a:gd name="connsiteY0" fmla="*/ 4438650 h 4533900"/>
                <a:gd name="connsiteX1" fmla="*/ 165100 w 1339850"/>
                <a:gd name="connsiteY1" fmla="*/ 4476750 h 4533900"/>
                <a:gd name="connsiteX2" fmla="*/ 336550 w 1339850"/>
                <a:gd name="connsiteY2" fmla="*/ 4495800 h 4533900"/>
                <a:gd name="connsiteX3" fmla="*/ 381000 w 1339850"/>
                <a:gd name="connsiteY3" fmla="*/ 4533900 h 4533900"/>
                <a:gd name="connsiteX4" fmla="*/ 590550 w 1339850"/>
                <a:gd name="connsiteY4" fmla="*/ 4533900 h 4533900"/>
                <a:gd name="connsiteX5" fmla="*/ 711200 w 1339850"/>
                <a:gd name="connsiteY5" fmla="*/ 4495800 h 4533900"/>
                <a:gd name="connsiteX6" fmla="*/ 717550 w 1339850"/>
                <a:gd name="connsiteY6" fmla="*/ 4292600 h 4533900"/>
                <a:gd name="connsiteX7" fmla="*/ 990600 w 1339850"/>
                <a:gd name="connsiteY7" fmla="*/ 3448050 h 4533900"/>
                <a:gd name="connsiteX8" fmla="*/ 1174750 w 1339850"/>
                <a:gd name="connsiteY8" fmla="*/ 2527300 h 4533900"/>
                <a:gd name="connsiteX9" fmla="*/ 1289050 w 1339850"/>
                <a:gd name="connsiteY9" fmla="*/ 1193800 h 4533900"/>
                <a:gd name="connsiteX10" fmla="*/ 1314450 w 1339850"/>
                <a:gd name="connsiteY10" fmla="*/ 520700 h 4533900"/>
                <a:gd name="connsiteX11" fmla="*/ 1320800 w 1339850"/>
                <a:gd name="connsiteY11" fmla="*/ 222250 h 4533900"/>
                <a:gd name="connsiteX12" fmla="*/ 1339850 w 1339850"/>
                <a:gd name="connsiteY12" fmla="*/ 38100 h 4533900"/>
                <a:gd name="connsiteX13" fmla="*/ 1155700 w 1339850"/>
                <a:gd name="connsiteY13" fmla="*/ 19050 h 4533900"/>
                <a:gd name="connsiteX14" fmla="*/ 914400 w 1339850"/>
                <a:gd name="connsiteY14" fmla="*/ 0 h 4533900"/>
                <a:gd name="connsiteX15" fmla="*/ 908050 w 1339850"/>
                <a:gd name="connsiteY15" fmla="*/ 501650 h 4533900"/>
                <a:gd name="connsiteX16" fmla="*/ 889000 w 1339850"/>
                <a:gd name="connsiteY16" fmla="*/ 1339850 h 4533900"/>
                <a:gd name="connsiteX17" fmla="*/ 787400 w 1339850"/>
                <a:gd name="connsiteY17" fmla="*/ 2222500 h 4533900"/>
                <a:gd name="connsiteX18" fmla="*/ 628650 w 1339850"/>
                <a:gd name="connsiteY18" fmla="*/ 2914650 h 4533900"/>
                <a:gd name="connsiteX19" fmla="*/ 393700 w 1339850"/>
                <a:gd name="connsiteY19" fmla="*/ 3390900 h 4533900"/>
                <a:gd name="connsiteX20" fmla="*/ 120650 w 1339850"/>
                <a:gd name="connsiteY20" fmla="*/ 4171950 h 4533900"/>
                <a:gd name="connsiteX21" fmla="*/ 0 w 1339850"/>
                <a:gd name="connsiteY21" fmla="*/ 4438650 h 4533900"/>
                <a:gd name="connsiteX0" fmla="*/ 0 w 1349085"/>
                <a:gd name="connsiteY0" fmla="*/ 4438650 h 4533900"/>
                <a:gd name="connsiteX1" fmla="*/ 165100 w 1349085"/>
                <a:gd name="connsiteY1" fmla="*/ 4476750 h 4533900"/>
                <a:gd name="connsiteX2" fmla="*/ 336550 w 1349085"/>
                <a:gd name="connsiteY2" fmla="*/ 4495800 h 4533900"/>
                <a:gd name="connsiteX3" fmla="*/ 381000 w 1349085"/>
                <a:gd name="connsiteY3" fmla="*/ 4533900 h 4533900"/>
                <a:gd name="connsiteX4" fmla="*/ 590550 w 1349085"/>
                <a:gd name="connsiteY4" fmla="*/ 4533900 h 4533900"/>
                <a:gd name="connsiteX5" fmla="*/ 711200 w 1349085"/>
                <a:gd name="connsiteY5" fmla="*/ 4495800 h 4533900"/>
                <a:gd name="connsiteX6" fmla="*/ 717550 w 1349085"/>
                <a:gd name="connsiteY6" fmla="*/ 4292600 h 4533900"/>
                <a:gd name="connsiteX7" fmla="*/ 990600 w 1349085"/>
                <a:gd name="connsiteY7" fmla="*/ 3448050 h 4533900"/>
                <a:gd name="connsiteX8" fmla="*/ 1174750 w 1349085"/>
                <a:gd name="connsiteY8" fmla="*/ 2527300 h 4533900"/>
                <a:gd name="connsiteX9" fmla="*/ 1289050 w 1349085"/>
                <a:gd name="connsiteY9" fmla="*/ 1193800 h 4533900"/>
                <a:gd name="connsiteX10" fmla="*/ 1314450 w 1349085"/>
                <a:gd name="connsiteY10" fmla="*/ 520700 h 4533900"/>
                <a:gd name="connsiteX11" fmla="*/ 1320800 w 1349085"/>
                <a:gd name="connsiteY11" fmla="*/ 222250 h 4533900"/>
                <a:gd name="connsiteX12" fmla="*/ 1339850 w 1349085"/>
                <a:gd name="connsiteY12" fmla="*/ 38100 h 4533900"/>
                <a:gd name="connsiteX13" fmla="*/ 1155700 w 1349085"/>
                <a:gd name="connsiteY13" fmla="*/ 19050 h 4533900"/>
                <a:gd name="connsiteX14" fmla="*/ 914400 w 1349085"/>
                <a:gd name="connsiteY14" fmla="*/ 0 h 4533900"/>
                <a:gd name="connsiteX15" fmla="*/ 908050 w 1349085"/>
                <a:gd name="connsiteY15" fmla="*/ 501650 h 4533900"/>
                <a:gd name="connsiteX16" fmla="*/ 889000 w 1349085"/>
                <a:gd name="connsiteY16" fmla="*/ 1339850 h 4533900"/>
                <a:gd name="connsiteX17" fmla="*/ 787400 w 1349085"/>
                <a:gd name="connsiteY17" fmla="*/ 2222500 h 4533900"/>
                <a:gd name="connsiteX18" fmla="*/ 628650 w 1349085"/>
                <a:gd name="connsiteY18" fmla="*/ 2914650 h 4533900"/>
                <a:gd name="connsiteX19" fmla="*/ 393700 w 1349085"/>
                <a:gd name="connsiteY19" fmla="*/ 3390900 h 4533900"/>
                <a:gd name="connsiteX20" fmla="*/ 120650 w 1349085"/>
                <a:gd name="connsiteY20" fmla="*/ 4171950 h 4533900"/>
                <a:gd name="connsiteX21" fmla="*/ 0 w 1349085"/>
                <a:gd name="connsiteY21" fmla="*/ 4438650 h 4533900"/>
                <a:gd name="connsiteX0" fmla="*/ 0 w 1353373"/>
                <a:gd name="connsiteY0" fmla="*/ 4438650 h 4533900"/>
                <a:gd name="connsiteX1" fmla="*/ 165100 w 1353373"/>
                <a:gd name="connsiteY1" fmla="*/ 4476750 h 4533900"/>
                <a:gd name="connsiteX2" fmla="*/ 336550 w 1353373"/>
                <a:gd name="connsiteY2" fmla="*/ 4495800 h 4533900"/>
                <a:gd name="connsiteX3" fmla="*/ 381000 w 1353373"/>
                <a:gd name="connsiteY3" fmla="*/ 4533900 h 4533900"/>
                <a:gd name="connsiteX4" fmla="*/ 590550 w 1353373"/>
                <a:gd name="connsiteY4" fmla="*/ 4533900 h 4533900"/>
                <a:gd name="connsiteX5" fmla="*/ 711200 w 1353373"/>
                <a:gd name="connsiteY5" fmla="*/ 4495800 h 4533900"/>
                <a:gd name="connsiteX6" fmla="*/ 717550 w 1353373"/>
                <a:gd name="connsiteY6" fmla="*/ 4292600 h 4533900"/>
                <a:gd name="connsiteX7" fmla="*/ 990600 w 1353373"/>
                <a:gd name="connsiteY7" fmla="*/ 3448050 h 4533900"/>
                <a:gd name="connsiteX8" fmla="*/ 1174750 w 1353373"/>
                <a:gd name="connsiteY8" fmla="*/ 2527300 h 4533900"/>
                <a:gd name="connsiteX9" fmla="*/ 1289050 w 1353373"/>
                <a:gd name="connsiteY9" fmla="*/ 1193800 h 4533900"/>
                <a:gd name="connsiteX10" fmla="*/ 1314450 w 1353373"/>
                <a:gd name="connsiteY10" fmla="*/ 520700 h 4533900"/>
                <a:gd name="connsiteX11" fmla="*/ 1336675 w 1353373"/>
                <a:gd name="connsiteY11" fmla="*/ 241300 h 4533900"/>
                <a:gd name="connsiteX12" fmla="*/ 1339850 w 1353373"/>
                <a:gd name="connsiteY12" fmla="*/ 38100 h 4533900"/>
                <a:gd name="connsiteX13" fmla="*/ 1155700 w 1353373"/>
                <a:gd name="connsiteY13" fmla="*/ 19050 h 4533900"/>
                <a:gd name="connsiteX14" fmla="*/ 914400 w 1353373"/>
                <a:gd name="connsiteY14" fmla="*/ 0 h 4533900"/>
                <a:gd name="connsiteX15" fmla="*/ 908050 w 1353373"/>
                <a:gd name="connsiteY15" fmla="*/ 501650 h 4533900"/>
                <a:gd name="connsiteX16" fmla="*/ 889000 w 1353373"/>
                <a:gd name="connsiteY16" fmla="*/ 1339850 h 4533900"/>
                <a:gd name="connsiteX17" fmla="*/ 787400 w 1353373"/>
                <a:gd name="connsiteY17" fmla="*/ 2222500 h 4533900"/>
                <a:gd name="connsiteX18" fmla="*/ 628650 w 1353373"/>
                <a:gd name="connsiteY18" fmla="*/ 2914650 h 4533900"/>
                <a:gd name="connsiteX19" fmla="*/ 393700 w 1353373"/>
                <a:gd name="connsiteY19" fmla="*/ 3390900 h 4533900"/>
                <a:gd name="connsiteX20" fmla="*/ 120650 w 1353373"/>
                <a:gd name="connsiteY20" fmla="*/ 4171950 h 4533900"/>
                <a:gd name="connsiteX21" fmla="*/ 0 w 1353373"/>
                <a:gd name="connsiteY21" fmla="*/ 4438650 h 4533900"/>
                <a:gd name="connsiteX0" fmla="*/ 0 w 1353373"/>
                <a:gd name="connsiteY0" fmla="*/ 4438754 h 4534004"/>
                <a:gd name="connsiteX1" fmla="*/ 165100 w 1353373"/>
                <a:gd name="connsiteY1" fmla="*/ 4476854 h 4534004"/>
                <a:gd name="connsiteX2" fmla="*/ 336550 w 1353373"/>
                <a:gd name="connsiteY2" fmla="*/ 4495904 h 4534004"/>
                <a:gd name="connsiteX3" fmla="*/ 381000 w 1353373"/>
                <a:gd name="connsiteY3" fmla="*/ 4534004 h 4534004"/>
                <a:gd name="connsiteX4" fmla="*/ 590550 w 1353373"/>
                <a:gd name="connsiteY4" fmla="*/ 4534004 h 4534004"/>
                <a:gd name="connsiteX5" fmla="*/ 711200 w 1353373"/>
                <a:gd name="connsiteY5" fmla="*/ 4495904 h 4534004"/>
                <a:gd name="connsiteX6" fmla="*/ 717550 w 1353373"/>
                <a:gd name="connsiteY6" fmla="*/ 4292704 h 4534004"/>
                <a:gd name="connsiteX7" fmla="*/ 990600 w 1353373"/>
                <a:gd name="connsiteY7" fmla="*/ 3448154 h 4534004"/>
                <a:gd name="connsiteX8" fmla="*/ 1174750 w 1353373"/>
                <a:gd name="connsiteY8" fmla="*/ 2527404 h 4534004"/>
                <a:gd name="connsiteX9" fmla="*/ 1289050 w 1353373"/>
                <a:gd name="connsiteY9" fmla="*/ 1193904 h 4534004"/>
                <a:gd name="connsiteX10" fmla="*/ 1314450 w 1353373"/>
                <a:gd name="connsiteY10" fmla="*/ 520804 h 4534004"/>
                <a:gd name="connsiteX11" fmla="*/ 1336675 w 1353373"/>
                <a:gd name="connsiteY11" fmla="*/ 241404 h 4534004"/>
                <a:gd name="connsiteX12" fmla="*/ 1339850 w 1353373"/>
                <a:gd name="connsiteY12" fmla="*/ 38204 h 4534004"/>
                <a:gd name="connsiteX13" fmla="*/ 1155700 w 1353373"/>
                <a:gd name="connsiteY13" fmla="*/ 19154 h 4534004"/>
                <a:gd name="connsiteX14" fmla="*/ 914400 w 1353373"/>
                <a:gd name="connsiteY14" fmla="*/ 104 h 4534004"/>
                <a:gd name="connsiteX15" fmla="*/ 908050 w 1353373"/>
                <a:gd name="connsiteY15" fmla="*/ 501754 h 4534004"/>
                <a:gd name="connsiteX16" fmla="*/ 889000 w 1353373"/>
                <a:gd name="connsiteY16" fmla="*/ 1339954 h 4534004"/>
                <a:gd name="connsiteX17" fmla="*/ 787400 w 1353373"/>
                <a:gd name="connsiteY17" fmla="*/ 2222604 h 4534004"/>
                <a:gd name="connsiteX18" fmla="*/ 628650 w 1353373"/>
                <a:gd name="connsiteY18" fmla="*/ 2914754 h 4534004"/>
                <a:gd name="connsiteX19" fmla="*/ 393700 w 1353373"/>
                <a:gd name="connsiteY19" fmla="*/ 3391004 h 4534004"/>
                <a:gd name="connsiteX20" fmla="*/ 120650 w 1353373"/>
                <a:gd name="connsiteY20" fmla="*/ 4172054 h 4534004"/>
                <a:gd name="connsiteX21" fmla="*/ 0 w 1353373"/>
                <a:gd name="connsiteY21" fmla="*/ 4438754 h 4534004"/>
                <a:gd name="connsiteX0" fmla="*/ 0 w 1353373"/>
                <a:gd name="connsiteY0" fmla="*/ 4444661 h 4539911"/>
                <a:gd name="connsiteX1" fmla="*/ 165100 w 1353373"/>
                <a:gd name="connsiteY1" fmla="*/ 4482761 h 4539911"/>
                <a:gd name="connsiteX2" fmla="*/ 336550 w 1353373"/>
                <a:gd name="connsiteY2" fmla="*/ 4501811 h 4539911"/>
                <a:gd name="connsiteX3" fmla="*/ 381000 w 1353373"/>
                <a:gd name="connsiteY3" fmla="*/ 4539911 h 4539911"/>
                <a:gd name="connsiteX4" fmla="*/ 590550 w 1353373"/>
                <a:gd name="connsiteY4" fmla="*/ 4539911 h 4539911"/>
                <a:gd name="connsiteX5" fmla="*/ 711200 w 1353373"/>
                <a:gd name="connsiteY5" fmla="*/ 4501811 h 4539911"/>
                <a:gd name="connsiteX6" fmla="*/ 717550 w 1353373"/>
                <a:gd name="connsiteY6" fmla="*/ 4298611 h 4539911"/>
                <a:gd name="connsiteX7" fmla="*/ 990600 w 1353373"/>
                <a:gd name="connsiteY7" fmla="*/ 3454061 h 4539911"/>
                <a:gd name="connsiteX8" fmla="*/ 1174750 w 1353373"/>
                <a:gd name="connsiteY8" fmla="*/ 2533311 h 4539911"/>
                <a:gd name="connsiteX9" fmla="*/ 1289050 w 1353373"/>
                <a:gd name="connsiteY9" fmla="*/ 1199811 h 4539911"/>
                <a:gd name="connsiteX10" fmla="*/ 1314450 w 1353373"/>
                <a:gd name="connsiteY10" fmla="*/ 526711 h 4539911"/>
                <a:gd name="connsiteX11" fmla="*/ 1336675 w 1353373"/>
                <a:gd name="connsiteY11" fmla="*/ 247311 h 4539911"/>
                <a:gd name="connsiteX12" fmla="*/ 1339850 w 1353373"/>
                <a:gd name="connsiteY12" fmla="*/ 44111 h 4539911"/>
                <a:gd name="connsiteX13" fmla="*/ 1155700 w 1353373"/>
                <a:gd name="connsiteY13" fmla="*/ 25061 h 4539911"/>
                <a:gd name="connsiteX14" fmla="*/ 914400 w 1353373"/>
                <a:gd name="connsiteY14" fmla="*/ 6011 h 4539911"/>
                <a:gd name="connsiteX15" fmla="*/ 908050 w 1353373"/>
                <a:gd name="connsiteY15" fmla="*/ 507661 h 4539911"/>
                <a:gd name="connsiteX16" fmla="*/ 889000 w 1353373"/>
                <a:gd name="connsiteY16" fmla="*/ 1345861 h 4539911"/>
                <a:gd name="connsiteX17" fmla="*/ 787400 w 1353373"/>
                <a:gd name="connsiteY17" fmla="*/ 2228511 h 4539911"/>
                <a:gd name="connsiteX18" fmla="*/ 628650 w 1353373"/>
                <a:gd name="connsiteY18" fmla="*/ 2920661 h 4539911"/>
                <a:gd name="connsiteX19" fmla="*/ 393700 w 1353373"/>
                <a:gd name="connsiteY19" fmla="*/ 3396911 h 4539911"/>
                <a:gd name="connsiteX20" fmla="*/ 120650 w 1353373"/>
                <a:gd name="connsiteY20" fmla="*/ 4177961 h 4539911"/>
                <a:gd name="connsiteX21" fmla="*/ 0 w 1353373"/>
                <a:gd name="connsiteY21" fmla="*/ 4444661 h 4539911"/>
                <a:gd name="connsiteX0" fmla="*/ 0 w 1354784"/>
                <a:gd name="connsiteY0" fmla="*/ 4475108 h 4570358"/>
                <a:gd name="connsiteX1" fmla="*/ 165100 w 1354784"/>
                <a:gd name="connsiteY1" fmla="*/ 4513208 h 4570358"/>
                <a:gd name="connsiteX2" fmla="*/ 336550 w 1354784"/>
                <a:gd name="connsiteY2" fmla="*/ 4532258 h 4570358"/>
                <a:gd name="connsiteX3" fmla="*/ 381000 w 1354784"/>
                <a:gd name="connsiteY3" fmla="*/ 4570358 h 4570358"/>
                <a:gd name="connsiteX4" fmla="*/ 590550 w 1354784"/>
                <a:gd name="connsiteY4" fmla="*/ 4570358 h 4570358"/>
                <a:gd name="connsiteX5" fmla="*/ 711200 w 1354784"/>
                <a:gd name="connsiteY5" fmla="*/ 4532258 h 4570358"/>
                <a:gd name="connsiteX6" fmla="*/ 717550 w 1354784"/>
                <a:gd name="connsiteY6" fmla="*/ 4329058 h 4570358"/>
                <a:gd name="connsiteX7" fmla="*/ 990600 w 1354784"/>
                <a:gd name="connsiteY7" fmla="*/ 3484508 h 4570358"/>
                <a:gd name="connsiteX8" fmla="*/ 1174750 w 1354784"/>
                <a:gd name="connsiteY8" fmla="*/ 2563758 h 4570358"/>
                <a:gd name="connsiteX9" fmla="*/ 1289050 w 1354784"/>
                <a:gd name="connsiteY9" fmla="*/ 1230258 h 4570358"/>
                <a:gd name="connsiteX10" fmla="*/ 1314450 w 1354784"/>
                <a:gd name="connsiteY10" fmla="*/ 557158 h 4570358"/>
                <a:gd name="connsiteX11" fmla="*/ 1336675 w 1354784"/>
                <a:gd name="connsiteY11" fmla="*/ 277758 h 4570358"/>
                <a:gd name="connsiteX12" fmla="*/ 1339850 w 1354784"/>
                <a:gd name="connsiteY12" fmla="*/ 74558 h 4570358"/>
                <a:gd name="connsiteX13" fmla="*/ 1136650 w 1354784"/>
                <a:gd name="connsiteY13" fmla="*/ 42808 h 4570358"/>
                <a:gd name="connsiteX14" fmla="*/ 914400 w 1354784"/>
                <a:gd name="connsiteY14" fmla="*/ 36458 h 4570358"/>
                <a:gd name="connsiteX15" fmla="*/ 908050 w 1354784"/>
                <a:gd name="connsiteY15" fmla="*/ 538108 h 4570358"/>
                <a:gd name="connsiteX16" fmla="*/ 889000 w 1354784"/>
                <a:gd name="connsiteY16" fmla="*/ 1376308 h 4570358"/>
                <a:gd name="connsiteX17" fmla="*/ 787400 w 1354784"/>
                <a:gd name="connsiteY17" fmla="*/ 2258958 h 4570358"/>
                <a:gd name="connsiteX18" fmla="*/ 628650 w 1354784"/>
                <a:gd name="connsiteY18" fmla="*/ 2951108 h 4570358"/>
                <a:gd name="connsiteX19" fmla="*/ 393700 w 1354784"/>
                <a:gd name="connsiteY19" fmla="*/ 3427358 h 4570358"/>
                <a:gd name="connsiteX20" fmla="*/ 120650 w 1354784"/>
                <a:gd name="connsiteY20" fmla="*/ 4208408 h 4570358"/>
                <a:gd name="connsiteX21" fmla="*/ 0 w 1354784"/>
                <a:gd name="connsiteY21" fmla="*/ 4475108 h 4570358"/>
                <a:gd name="connsiteX0" fmla="*/ 0 w 1354784"/>
                <a:gd name="connsiteY0" fmla="*/ 4475108 h 4570358"/>
                <a:gd name="connsiteX1" fmla="*/ 165100 w 1354784"/>
                <a:gd name="connsiteY1" fmla="*/ 4513208 h 4570358"/>
                <a:gd name="connsiteX2" fmla="*/ 336550 w 1354784"/>
                <a:gd name="connsiteY2" fmla="*/ 4532258 h 4570358"/>
                <a:gd name="connsiteX3" fmla="*/ 381000 w 1354784"/>
                <a:gd name="connsiteY3" fmla="*/ 4570358 h 4570358"/>
                <a:gd name="connsiteX4" fmla="*/ 590550 w 1354784"/>
                <a:gd name="connsiteY4" fmla="*/ 4570358 h 4570358"/>
                <a:gd name="connsiteX5" fmla="*/ 711200 w 1354784"/>
                <a:gd name="connsiteY5" fmla="*/ 4532258 h 4570358"/>
                <a:gd name="connsiteX6" fmla="*/ 717550 w 1354784"/>
                <a:gd name="connsiteY6" fmla="*/ 4329058 h 4570358"/>
                <a:gd name="connsiteX7" fmla="*/ 990600 w 1354784"/>
                <a:gd name="connsiteY7" fmla="*/ 3484508 h 4570358"/>
                <a:gd name="connsiteX8" fmla="*/ 1174750 w 1354784"/>
                <a:gd name="connsiteY8" fmla="*/ 2563758 h 4570358"/>
                <a:gd name="connsiteX9" fmla="*/ 1289050 w 1354784"/>
                <a:gd name="connsiteY9" fmla="*/ 1230258 h 4570358"/>
                <a:gd name="connsiteX10" fmla="*/ 1314450 w 1354784"/>
                <a:gd name="connsiteY10" fmla="*/ 557158 h 4570358"/>
                <a:gd name="connsiteX11" fmla="*/ 1336675 w 1354784"/>
                <a:gd name="connsiteY11" fmla="*/ 277758 h 4570358"/>
                <a:gd name="connsiteX12" fmla="*/ 1339850 w 1354784"/>
                <a:gd name="connsiteY12" fmla="*/ 74558 h 4570358"/>
                <a:gd name="connsiteX13" fmla="*/ 1136650 w 1354784"/>
                <a:gd name="connsiteY13" fmla="*/ 42808 h 4570358"/>
                <a:gd name="connsiteX14" fmla="*/ 914400 w 1354784"/>
                <a:gd name="connsiteY14" fmla="*/ 36458 h 4570358"/>
                <a:gd name="connsiteX15" fmla="*/ 908050 w 1354784"/>
                <a:gd name="connsiteY15" fmla="*/ 538108 h 4570358"/>
                <a:gd name="connsiteX16" fmla="*/ 889000 w 1354784"/>
                <a:gd name="connsiteY16" fmla="*/ 1376308 h 4570358"/>
                <a:gd name="connsiteX17" fmla="*/ 787400 w 1354784"/>
                <a:gd name="connsiteY17" fmla="*/ 2258958 h 4570358"/>
                <a:gd name="connsiteX18" fmla="*/ 628650 w 1354784"/>
                <a:gd name="connsiteY18" fmla="*/ 2951108 h 4570358"/>
                <a:gd name="connsiteX19" fmla="*/ 393700 w 1354784"/>
                <a:gd name="connsiteY19" fmla="*/ 3427358 h 4570358"/>
                <a:gd name="connsiteX20" fmla="*/ 120650 w 1354784"/>
                <a:gd name="connsiteY20" fmla="*/ 4208408 h 4570358"/>
                <a:gd name="connsiteX21" fmla="*/ 0 w 1354784"/>
                <a:gd name="connsiteY21" fmla="*/ 4475108 h 4570358"/>
                <a:gd name="connsiteX0" fmla="*/ 0 w 1354784"/>
                <a:gd name="connsiteY0" fmla="*/ 4455358 h 4550608"/>
                <a:gd name="connsiteX1" fmla="*/ 165100 w 1354784"/>
                <a:gd name="connsiteY1" fmla="*/ 4493458 h 4550608"/>
                <a:gd name="connsiteX2" fmla="*/ 336550 w 1354784"/>
                <a:gd name="connsiteY2" fmla="*/ 4512508 h 4550608"/>
                <a:gd name="connsiteX3" fmla="*/ 381000 w 1354784"/>
                <a:gd name="connsiteY3" fmla="*/ 4550608 h 4550608"/>
                <a:gd name="connsiteX4" fmla="*/ 590550 w 1354784"/>
                <a:gd name="connsiteY4" fmla="*/ 4550608 h 4550608"/>
                <a:gd name="connsiteX5" fmla="*/ 711200 w 1354784"/>
                <a:gd name="connsiteY5" fmla="*/ 4512508 h 4550608"/>
                <a:gd name="connsiteX6" fmla="*/ 717550 w 1354784"/>
                <a:gd name="connsiteY6" fmla="*/ 4309308 h 4550608"/>
                <a:gd name="connsiteX7" fmla="*/ 990600 w 1354784"/>
                <a:gd name="connsiteY7" fmla="*/ 3464758 h 4550608"/>
                <a:gd name="connsiteX8" fmla="*/ 1174750 w 1354784"/>
                <a:gd name="connsiteY8" fmla="*/ 2544008 h 4550608"/>
                <a:gd name="connsiteX9" fmla="*/ 1289050 w 1354784"/>
                <a:gd name="connsiteY9" fmla="*/ 1210508 h 4550608"/>
                <a:gd name="connsiteX10" fmla="*/ 1314450 w 1354784"/>
                <a:gd name="connsiteY10" fmla="*/ 537408 h 4550608"/>
                <a:gd name="connsiteX11" fmla="*/ 1336675 w 1354784"/>
                <a:gd name="connsiteY11" fmla="*/ 258008 h 4550608"/>
                <a:gd name="connsiteX12" fmla="*/ 1339850 w 1354784"/>
                <a:gd name="connsiteY12" fmla="*/ 54808 h 4550608"/>
                <a:gd name="connsiteX13" fmla="*/ 1136650 w 1354784"/>
                <a:gd name="connsiteY13" fmla="*/ 23058 h 4550608"/>
                <a:gd name="connsiteX14" fmla="*/ 914400 w 1354784"/>
                <a:gd name="connsiteY14" fmla="*/ 16708 h 4550608"/>
                <a:gd name="connsiteX15" fmla="*/ 908050 w 1354784"/>
                <a:gd name="connsiteY15" fmla="*/ 518358 h 4550608"/>
                <a:gd name="connsiteX16" fmla="*/ 889000 w 1354784"/>
                <a:gd name="connsiteY16" fmla="*/ 1356558 h 4550608"/>
                <a:gd name="connsiteX17" fmla="*/ 787400 w 1354784"/>
                <a:gd name="connsiteY17" fmla="*/ 2239208 h 4550608"/>
                <a:gd name="connsiteX18" fmla="*/ 628650 w 1354784"/>
                <a:gd name="connsiteY18" fmla="*/ 2931358 h 4550608"/>
                <a:gd name="connsiteX19" fmla="*/ 393700 w 1354784"/>
                <a:gd name="connsiteY19" fmla="*/ 3407608 h 4550608"/>
                <a:gd name="connsiteX20" fmla="*/ 120650 w 1354784"/>
                <a:gd name="connsiteY20" fmla="*/ 4188658 h 4550608"/>
                <a:gd name="connsiteX21" fmla="*/ 0 w 1354784"/>
                <a:gd name="connsiteY21" fmla="*/ 4455358 h 4550608"/>
                <a:gd name="connsiteX0" fmla="*/ 0 w 1356665"/>
                <a:gd name="connsiteY0" fmla="*/ 4477260 h 4572510"/>
                <a:gd name="connsiteX1" fmla="*/ 165100 w 1356665"/>
                <a:gd name="connsiteY1" fmla="*/ 4515360 h 4572510"/>
                <a:gd name="connsiteX2" fmla="*/ 336550 w 1356665"/>
                <a:gd name="connsiteY2" fmla="*/ 4534410 h 4572510"/>
                <a:gd name="connsiteX3" fmla="*/ 381000 w 1356665"/>
                <a:gd name="connsiteY3" fmla="*/ 4572510 h 4572510"/>
                <a:gd name="connsiteX4" fmla="*/ 590550 w 1356665"/>
                <a:gd name="connsiteY4" fmla="*/ 4572510 h 4572510"/>
                <a:gd name="connsiteX5" fmla="*/ 711200 w 1356665"/>
                <a:gd name="connsiteY5" fmla="*/ 4534410 h 4572510"/>
                <a:gd name="connsiteX6" fmla="*/ 717550 w 1356665"/>
                <a:gd name="connsiteY6" fmla="*/ 4331210 h 4572510"/>
                <a:gd name="connsiteX7" fmla="*/ 990600 w 1356665"/>
                <a:gd name="connsiteY7" fmla="*/ 3486660 h 4572510"/>
                <a:gd name="connsiteX8" fmla="*/ 1174750 w 1356665"/>
                <a:gd name="connsiteY8" fmla="*/ 2565910 h 4572510"/>
                <a:gd name="connsiteX9" fmla="*/ 1289050 w 1356665"/>
                <a:gd name="connsiteY9" fmla="*/ 1232410 h 4572510"/>
                <a:gd name="connsiteX10" fmla="*/ 1314450 w 1356665"/>
                <a:gd name="connsiteY10" fmla="*/ 559310 h 4572510"/>
                <a:gd name="connsiteX11" fmla="*/ 1336675 w 1356665"/>
                <a:gd name="connsiteY11" fmla="*/ 279910 h 4572510"/>
                <a:gd name="connsiteX12" fmla="*/ 1339850 w 1356665"/>
                <a:gd name="connsiteY12" fmla="*/ 76710 h 4572510"/>
                <a:gd name="connsiteX13" fmla="*/ 1111250 w 1356665"/>
                <a:gd name="connsiteY13" fmla="*/ 38610 h 4572510"/>
                <a:gd name="connsiteX14" fmla="*/ 914400 w 1356665"/>
                <a:gd name="connsiteY14" fmla="*/ 38610 h 4572510"/>
                <a:gd name="connsiteX15" fmla="*/ 908050 w 1356665"/>
                <a:gd name="connsiteY15" fmla="*/ 540260 h 4572510"/>
                <a:gd name="connsiteX16" fmla="*/ 889000 w 1356665"/>
                <a:gd name="connsiteY16" fmla="*/ 1378460 h 4572510"/>
                <a:gd name="connsiteX17" fmla="*/ 787400 w 1356665"/>
                <a:gd name="connsiteY17" fmla="*/ 2261110 h 4572510"/>
                <a:gd name="connsiteX18" fmla="*/ 628650 w 1356665"/>
                <a:gd name="connsiteY18" fmla="*/ 2953260 h 4572510"/>
                <a:gd name="connsiteX19" fmla="*/ 393700 w 1356665"/>
                <a:gd name="connsiteY19" fmla="*/ 3429510 h 4572510"/>
                <a:gd name="connsiteX20" fmla="*/ 120650 w 1356665"/>
                <a:gd name="connsiteY20" fmla="*/ 4210560 h 4572510"/>
                <a:gd name="connsiteX21" fmla="*/ 0 w 1356665"/>
                <a:gd name="connsiteY21" fmla="*/ 4477260 h 4572510"/>
                <a:gd name="connsiteX0" fmla="*/ 0 w 1356665"/>
                <a:gd name="connsiteY0" fmla="*/ 4478017 h 4573267"/>
                <a:gd name="connsiteX1" fmla="*/ 165100 w 1356665"/>
                <a:gd name="connsiteY1" fmla="*/ 4516117 h 4573267"/>
                <a:gd name="connsiteX2" fmla="*/ 336550 w 1356665"/>
                <a:gd name="connsiteY2" fmla="*/ 4535167 h 4573267"/>
                <a:gd name="connsiteX3" fmla="*/ 381000 w 1356665"/>
                <a:gd name="connsiteY3" fmla="*/ 4573267 h 4573267"/>
                <a:gd name="connsiteX4" fmla="*/ 590550 w 1356665"/>
                <a:gd name="connsiteY4" fmla="*/ 4573267 h 4573267"/>
                <a:gd name="connsiteX5" fmla="*/ 711200 w 1356665"/>
                <a:gd name="connsiteY5" fmla="*/ 4535167 h 4573267"/>
                <a:gd name="connsiteX6" fmla="*/ 717550 w 1356665"/>
                <a:gd name="connsiteY6" fmla="*/ 4331967 h 4573267"/>
                <a:gd name="connsiteX7" fmla="*/ 990600 w 1356665"/>
                <a:gd name="connsiteY7" fmla="*/ 3487417 h 4573267"/>
                <a:gd name="connsiteX8" fmla="*/ 1174750 w 1356665"/>
                <a:gd name="connsiteY8" fmla="*/ 2566667 h 4573267"/>
                <a:gd name="connsiteX9" fmla="*/ 1289050 w 1356665"/>
                <a:gd name="connsiteY9" fmla="*/ 1233167 h 4573267"/>
                <a:gd name="connsiteX10" fmla="*/ 1314450 w 1356665"/>
                <a:gd name="connsiteY10" fmla="*/ 560067 h 4573267"/>
                <a:gd name="connsiteX11" fmla="*/ 1336675 w 1356665"/>
                <a:gd name="connsiteY11" fmla="*/ 280667 h 4573267"/>
                <a:gd name="connsiteX12" fmla="*/ 1339850 w 1356665"/>
                <a:gd name="connsiteY12" fmla="*/ 77467 h 4573267"/>
                <a:gd name="connsiteX13" fmla="*/ 1111250 w 1356665"/>
                <a:gd name="connsiteY13" fmla="*/ 39367 h 4573267"/>
                <a:gd name="connsiteX14" fmla="*/ 914400 w 1356665"/>
                <a:gd name="connsiteY14" fmla="*/ 39367 h 4573267"/>
                <a:gd name="connsiteX15" fmla="*/ 908050 w 1356665"/>
                <a:gd name="connsiteY15" fmla="*/ 541017 h 4573267"/>
                <a:gd name="connsiteX16" fmla="*/ 889000 w 1356665"/>
                <a:gd name="connsiteY16" fmla="*/ 1379217 h 4573267"/>
                <a:gd name="connsiteX17" fmla="*/ 787400 w 1356665"/>
                <a:gd name="connsiteY17" fmla="*/ 2261867 h 4573267"/>
                <a:gd name="connsiteX18" fmla="*/ 628650 w 1356665"/>
                <a:gd name="connsiteY18" fmla="*/ 2954017 h 4573267"/>
                <a:gd name="connsiteX19" fmla="*/ 393700 w 1356665"/>
                <a:gd name="connsiteY19" fmla="*/ 3430267 h 4573267"/>
                <a:gd name="connsiteX20" fmla="*/ 120650 w 1356665"/>
                <a:gd name="connsiteY20" fmla="*/ 4211317 h 4573267"/>
                <a:gd name="connsiteX21" fmla="*/ 0 w 1356665"/>
                <a:gd name="connsiteY21" fmla="*/ 4478017 h 4573267"/>
                <a:gd name="connsiteX0" fmla="*/ 0 w 1356665"/>
                <a:gd name="connsiteY0" fmla="*/ 4473144 h 4568394"/>
                <a:gd name="connsiteX1" fmla="*/ 165100 w 1356665"/>
                <a:gd name="connsiteY1" fmla="*/ 4511244 h 4568394"/>
                <a:gd name="connsiteX2" fmla="*/ 336550 w 1356665"/>
                <a:gd name="connsiteY2" fmla="*/ 4530294 h 4568394"/>
                <a:gd name="connsiteX3" fmla="*/ 381000 w 1356665"/>
                <a:gd name="connsiteY3" fmla="*/ 4568394 h 4568394"/>
                <a:gd name="connsiteX4" fmla="*/ 590550 w 1356665"/>
                <a:gd name="connsiteY4" fmla="*/ 4568394 h 4568394"/>
                <a:gd name="connsiteX5" fmla="*/ 711200 w 1356665"/>
                <a:gd name="connsiteY5" fmla="*/ 4530294 h 4568394"/>
                <a:gd name="connsiteX6" fmla="*/ 717550 w 1356665"/>
                <a:gd name="connsiteY6" fmla="*/ 4327094 h 4568394"/>
                <a:gd name="connsiteX7" fmla="*/ 990600 w 1356665"/>
                <a:gd name="connsiteY7" fmla="*/ 3482544 h 4568394"/>
                <a:gd name="connsiteX8" fmla="*/ 1174750 w 1356665"/>
                <a:gd name="connsiteY8" fmla="*/ 2561794 h 4568394"/>
                <a:gd name="connsiteX9" fmla="*/ 1289050 w 1356665"/>
                <a:gd name="connsiteY9" fmla="*/ 1228294 h 4568394"/>
                <a:gd name="connsiteX10" fmla="*/ 1314450 w 1356665"/>
                <a:gd name="connsiteY10" fmla="*/ 555194 h 4568394"/>
                <a:gd name="connsiteX11" fmla="*/ 1336675 w 1356665"/>
                <a:gd name="connsiteY11" fmla="*/ 275794 h 4568394"/>
                <a:gd name="connsiteX12" fmla="*/ 1339850 w 1356665"/>
                <a:gd name="connsiteY12" fmla="*/ 72594 h 4568394"/>
                <a:gd name="connsiteX13" fmla="*/ 1111250 w 1356665"/>
                <a:gd name="connsiteY13" fmla="*/ 34494 h 4568394"/>
                <a:gd name="connsiteX14" fmla="*/ 914400 w 1356665"/>
                <a:gd name="connsiteY14" fmla="*/ 34494 h 4568394"/>
                <a:gd name="connsiteX15" fmla="*/ 908050 w 1356665"/>
                <a:gd name="connsiteY15" fmla="*/ 536144 h 4568394"/>
                <a:gd name="connsiteX16" fmla="*/ 889000 w 1356665"/>
                <a:gd name="connsiteY16" fmla="*/ 1374344 h 4568394"/>
                <a:gd name="connsiteX17" fmla="*/ 787400 w 1356665"/>
                <a:gd name="connsiteY17" fmla="*/ 2256994 h 4568394"/>
                <a:gd name="connsiteX18" fmla="*/ 628650 w 1356665"/>
                <a:gd name="connsiteY18" fmla="*/ 2949144 h 4568394"/>
                <a:gd name="connsiteX19" fmla="*/ 393700 w 1356665"/>
                <a:gd name="connsiteY19" fmla="*/ 3425394 h 4568394"/>
                <a:gd name="connsiteX20" fmla="*/ 120650 w 1356665"/>
                <a:gd name="connsiteY20" fmla="*/ 4206444 h 4568394"/>
                <a:gd name="connsiteX21" fmla="*/ 0 w 1356665"/>
                <a:gd name="connsiteY21" fmla="*/ 4473144 h 4568394"/>
                <a:gd name="connsiteX0" fmla="*/ 0 w 1356665"/>
                <a:gd name="connsiteY0" fmla="*/ 4472149 h 4567399"/>
                <a:gd name="connsiteX1" fmla="*/ 165100 w 1356665"/>
                <a:gd name="connsiteY1" fmla="*/ 4510249 h 4567399"/>
                <a:gd name="connsiteX2" fmla="*/ 336550 w 1356665"/>
                <a:gd name="connsiteY2" fmla="*/ 4529299 h 4567399"/>
                <a:gd name="connsiteX3" fmla="*/ 381000 w 1356665"/>
                <a:gd name="connsiteY3" fmla="*/ 4567399 h 4567399"/>
                <a:gd name="connsiteX4" fmla="*/ 590550 w 1356665"/>
                <a:gd name="connsiteY4" fmla="*/ 4567399 h 4567399"/>
                <a:gd name="connsiteX5" fmla="*/ 711200 w 1356665"/>
                <a:gd name="connsiteY5" fmla="*/ 4529299 h 4567399"/>
                <a:gd name="connsiteX6" fmla="*/ 717550 w 1356665"/>
                <a:gd name="connsiteY6" fmla="*/ 4326099 h 4567399"/>
                <a:gd name="connsiteX7" fmla="*/ 990600 w 1356665"/>
                <a:gd name="connsiteY7" fmla="*/ 3481549 h 4567399"/>
                <a:gd name="connsiteX8" fmla="*/ 1174750 w 1356665"/>
                <a:gd name="connsiteY8" fmla="*/ 2560799 h 4567399"/>
                <a:gd name="connsiteX9" fmla="*/ 1289050 w 1356665"/>
                <a:gd name="connsiteY9" fmla="*/ 1227299 h 4567399"/>
                <a:gd name="connsiteX10" fmla="*/ 1314450 w 1356665"/>
                <a:gd name="connsiteY10" fmla="*/ 554199 h 4567399"/>
                <a:gd name="connsiteX11" fmla="*/ 1336675 w 1356665"/>
                <a:gd name="connsiteY11" fmla="*/ 274799 h 4567399"/>
                <a:gd name="connsiteX12" fmla="*/ 1339850 w 1356665"/>
                <a:gd name="connsiteY12" fmla="*/ 71599 h 4567399"/>
                <a:gd name="connsiteX13" fmla="*/ 1111250 w 1356665"/>
                <a:gd name="connsiteY13" fmla="*/ 33499 h 4567399"/>
                <a:gd name="connsiteX14" fmla="*/ 908050 w 1356665"/>
                <a:gd name="connsiteY14" fmla="*/ 535149 h 4567399"/>
                <a:gd name="connsiteX15" fmla="*/ 889000 w 1356665"/>
                <a:gd name="connsiteY15" fmla="*/ 1373349 h 4567399"/>
                <a:gd name="connsiteX16" fmla="*/ 787400 w 1356665"/>
                <a:gd name="connsiteY16" fmla="*/ 2255999 h 4567399"/>
                <a:gd name="connsiteX17" fmla="*/ 628650 w 1356665"/>
                <a:gd name="connsiteY17" fmla="*/ 2948149 h 4567399"/>
                <a:gd name="connsiteX18" fmla="*/ 393700 w 1356665"/>
                <a:gd name="connsiteY18" fmla="*/ 3424399 h 4567399"/>
                <a:gd name="connsiteX19" fmla="*/ 120650 w 1356665"/>
                <a:gd name="connsiteY19" fmla="*/ 4205449 h 4567399"/>
                <a:gd name="connsiteX20" fmla="*/ 0 w 1356665"/>
                <a:gd name="connsiteY20" fmla="*/ 4472149 h 4567399"/>
                <a:gd name="connsiteX0" fmla="*/ 0 w 1356665"/>
                <a:gd name="connsiteY0" fmla="*/ 4444178 h 4539428"/>
                <a:gd name="connsiteX1" fmla="*/ 165100 w 1356665"/>
                <a:gd name="connsiteY1" fmla="*/ 4482278 h 4539428"/>
                <a:gd name="connsiteX2" fmla="*/ 336550 w 1356665"/>
                <a:gd name="connsiteY2" fmla="*/ 4501328 h 4539428"/>
                <a:gd name="connsiteX3" fmla="*/ 381000 w 1356665"/>
                <a:gd name="connsiteY3" fmla="*/ 4539428 h 4539428"/>
                <a:gd name="connsiteX4" fmla="*/ 590550 w 1356665"/>
                <a:gd name="connsiteY4" fmla="*/ 4539428 h 4539428"/>
                <a:gd name="connsiteX5" fmla="*/ 711200 w 1356665"/>
                <a:gd name="connsiteY5" fmla="*/ 4501328 h 4539428"/>
                <a:gd name="connsiteX6" fmla="*/ 717550 w 1356665"/>
                <a:gd name="connsiteY6" fmla="*/ 4298128 h 4539428"/>
                <a:gd name="connsiteX7" fmla="*/ 990600 w 1356665"/>
                <a:gd name="connsiteY7" fmla="*/ 3453578 h 4539428"/>
                <a:gd name="connsiteX8" fmla="*/ 1174750 w 1356665"/>
                <a:gd name="connsiteY8" fmla="*/ 2532828 h 4539428"/>
                <a:gd name="connsiteX9" fmla="*/ 1289050 w 1356665"/>
                <a:gd name="connsiteY9" fmla="*/ 1199328 h 4539428"/>
                <a:gd name="connsiteX10" fmla="*/ 1314450 w 1356665"/>
                <a:gd name="connsiteY10" fmla="*/ 526228 h 4539428"/>
                <a:gd name="connsiteX11" fmla="*/ 1336675 w 1356665"/>
                <a:gd name="connsiteY11" fmla="*/ 246828 h 4539428"/>
                <a:gd name="connsiteX12" fmla="*/ 1339850 w 1356665"/>
                <a:gd name="connsiteY12" fmla="*/ 43628 h 4539428"/>
                <a:gd name="connsiteX13" fmla="*/ 1111250 w 1356665"/>
                <a:gd name="connsiteY13" fmla="*/ 5528 h 4539428"/>
                <a:gd name="connsiteX14" fmla="*/ 1031874 w 1356665"/>
                <a:gd name="connsiteY14" fmla="*/ 126179 h 4539428"/>
                <a:gd name="connsiteX15" fmla="*/ 908050 w 1356665"/>
                <a:gd name="connsiteY15" fmla="*/ 507178 h 4539428"/>
                <a:gd name="connsiteX16" fmla="*/ 889000 w 1356665"/>
                <a:gd name="connsiteY16" fmla="*/ 1345378 h 4539428"/>
                <a:gd name="connsiteX17" fmla="*/ 787400 w 1356665"/>
                <a:gd name="connsiteY17" fmla="*/ 2228028 h 4539428"/>
                <a:gd name="connsiteX18" fmla="*/ 628650 w 1356665"/>
                <a:gd name="connsiteY18" fmla="*/ 2920178 h 4539428"/>
                <a:gd name="connsiteX19" fmla="*/ 393700 w 1356665"/>
                <a:gd name="connsiteY19" fmla="*/ 3396428 h 4539428"/>
                <a:gd name="connsiteX20" fmla="*/ 120650 w 1356665"/>
                <a:gd name="connsiteY20" fmla="*/ 4177478 h 4539428"/>
                <a:gd name="connsiteX21" fmla="*/ 0 w 1356665"/>
                <a:gd name="connsiteY21" fmla="*/ 4444178 h 4539428"/>
                <a:gd name="connsiteX0" fmla="*/ 0 w 1356665"/>
                <a:gd name="connsiteY0" fmla="*/ 4444178 h 4539428"/>
                <a:gd name="connsiteX1" fmla="*/ 165100 w 1356665"/>
                <a:gd name="connsiteY1" fmla="*/ 4482278 h 4539428"/>
                <a:gd name="connsiteX2" fmla="*/ 336550 w 1356665"/>
                <a:gd name="connsiteY2" fmla="*/ 4501328 h 4539428"/>
                <a:gd name="connsiteX3" fmla="*/ 381000 w 1356665"/>
                <a:gd name="connsiteY3" fmla="*/ 4539428 h 4539428"/>
                <a:gd name="connsiteX4" fmla="*/ 590550 w 1356665"/>
                <a:gd name="connsiteY4" fmla="*/ 4539428 h 4539428"/>
                <a:gd name="connsiteX5" fmla="*/ 711200 w 1356665"/>
                <a:gd name="connsiteY5" fmla="*/ 4501328 h 4539428"/>
                <a:gd name="connsiteX6" fmla="*/ 717550 w 1356665"/>
                <a:gd name="connsiteY6" fmla="*/ 4298128 h 4539428"/>
                <a:gd name="connsiteX7" fmla="*/ 990600 w 1356665"/>
                <a:gd name="connsiteY7" fmla="*/ 3453578 h 4539428"/>
                <a:gd name="connsiteX8" fmla="*/ 1174750 w 1356665"/>
                <a:gd name="connsiteY8" fmla="*/ 2532828 h 4539428"/>
                <a:gd name="connsiteX9" fmla="*/ 1289050 w 1356665"/>
                <a:gd name="connsiteY9" fmla="*/ 1199328 h 4539428"/>
                <a:gd name="connsiteX10" fmla="*/ 1314450 w 1356665"/>
                <a:gd name="connsiteY10" fmla="*/ 526228 h 4539428"/>
                <a:gd name="connsiteX11" fmla="*/ 1336675 w 1356665"/>
                <a:gd name="connsiteY11" fmla="*/ 246828 h 4539428"/>
                <a:gd name="connsiteX12" fmla="*/ 1339850 w 1356665"/>
                <a:gd name="connsiteY12" fmla="*/ 43628 h 4539428"/>
                <a:gd name="connsiteX13" fmla="*/ 1111250 w 1356665"/>
                <a:gd name="connsiteY13" fmla="*/ 5528 h 4539428"/>
                <a:gd name="connsiteX14" fmla="*/ 1031874 w 1356665"/>
                <a:gd name="connsiteY14" fmla="*/ 126179 h 4539428"/>
                <a:gd name="connsiteX15" fmla="*/ 908050 w 1356665"/>
                <a:gd name="connsiteY15" fmla="*/ 507178 h 4539428"/>
                <a:gd name="connsiteX16" fmla="*/ 889000 w 1356665"/>
                <a:gd name="connsiteY16" fmla="*/ 1345378 h 4539428"/>
                <a:gd name="connsiteX17" fmla="*/ 787400 w 1356665"/>
                <a:gd name="connsiteY17" fmla="*/ 2228028 h 4539428"/>
                <a:gd name="connsiteX18" fmla="*/ 628650 w 1356665"/>
                <a:gd name="connsiteY18" fmla="*/ 2920178 h 4539428"/>
                <a:gd name="connsiteX19" fmla="*/ 393700 w 1356665"/>
                <a:gd name="connsiteY19" fmla="*/ 3396428 h 4539428"/>
                <a:gd name="connsiteX20" fmla="*/ 120650 w 1356665"/>
                <a:gd name="connsiteY20" fmla="*/ 4177478 h 4539428"/>
                <a:gd name="connsiteX21" fmla="*/ 0 w 1356665"/>
                <a:gd name="connsiteY21" fmla="*/ 4444178 h 4539428"/>
                <a:gd name="connsiteX0" fmla="*/ 0 w 1356665"/>
                <a:gd name="connsiteY0" fmla="*/ 4477260 h 4572510"/>
                <a:gd name="connsiteX1" fmla="*/ 165100 w 1356665"/>
                <a:gd name="connsiteY1" fmla="*/ 4515360 h 4572510"/>
                <a:gd name="connsiteX2" fmla="*/ 336550 w 1356665"/>
                <a:gd name="connsiteY2" fmla="*/ 4534410 h 4572510"/>
                <a:gd name="connsiteX3" fmla="*/ 381000 w 1356665"/>
                <a:gd name="connsiteY3" fmla="*/ 4572510 h 4572510"/>
                <a:gd name="connsiteX4" fmla="*/ 590550 w 1356665"/>
                <a:gd name="connsiteY4" fmla="*/ 4572510 h 4572510"/>
                <a:gd name="connsiteX5" fmla="*/ 711200 w 1356665"/>
                <a:gd name="connsiteY5" fmla="*/ 4534410 h 4572510"/>
                <a:gd name="connsiteX6" fmla="*/ 717550 w 1356665"/>
                <a:gd name="connsiteY6" fmla="*/ 4331210 h 4572510"/>
                <a:gd name="connsiteX7" fmla="*/ 990600 w 1356665"/>
                <a:gd name="connsiteY7" fmla="*/ 3486660 h 4572510"/>
                <a:gd name="connsiteX8" fmla="*/ 1174750 w 1356665"/>
                <a:gd name="connsiteY8" fmla="*/ 2565910 h 4572510"/>
                <a:gd name="connsiteX9" fmla="*/ 1289050 w 1356665"/>
                <a:gd name="connsiteY9" fmla="*/ 1232410 h 4572510"/>
                <a:gd name="connsiteX10" fmla="*/ 1314450 w 1356665"/>
                <a:gd name="connsiteY10" fmla="*/ 559310 h 4572510"/>
                <a:gd name="connsiteX11" fmla="*/ 1336675 w 1356665"/>
                <a:gd name="connsiteY11" fmla="*/ 279910 h 4572510"/>
                <a:gd name="connsiteX12" fmla="*/ 1339850 w 1356665"/>
                <a:gd name="connsiteY12" fmla="*/ 76710 h 4572510"/>
                <a:gd name="connsiteX13" fmla="*/ 1111250 w 1356665"/>
                <a:gd name="connsiteY13" fmla="*/ 38610 h 4572510"/>
                <a:gd name="connsiteX14" fmla="*/ 936624 w 1356665"/>
                <a:gd name="connsiteY14" fmla="*/ 38611 h 4572510"/>
                <a:gd name="connsiteX15" fmla="*/ 908050 w 1356665"/>
                <a:gd name="connsiteY15" fmla="*/ 540260 h 4572510"/>
                <a:gd name="connsiteX16" fmla="*/ 889000 w 1356665"/>
                <a:gd name="connsiteY16" fmla="*/ 1378460 h 4572510"/>
                <a:gd name="connsiteX17" fmla="*/ 787400 w 1356665"/>
                <a:gd name="connsiteY17" fmla="*/ 2261110 h 4572510"/>
                <a:gd name="connsiteX18" fmla="*/ 628650 w 1356665"/>
                <a:gd name="connsiteY18" fmla="*/ 2953260 h 4572510"/>
                <a:gd name="connsiteX19" fmla="*/ 393700 w 1356665"/>
                <a:gd name="connsiteY19" fmla="*/ 3429510 h 4572510"/>
                <a:gd name="connsiteX20" fmla="*/ 120650 w 1356665"/>
                <a:gd name="connsiteY20" fmla="*/ 4210560 h 4572510"/>
                <a:gd name="connsiteX21" fmla="*/ 0 w 1356665"/>
                <a:gd name="connsiteY21" fmla="*/ 4477260 h 4572510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14450 w 1356665"/>
                <a:gd name="connsiteY10" fmla="*/ 52586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14450 w 1356665"/>
                <a:gd name="connsiteY10" fmla="*/ 52586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14450 w 1356665"/>
                <a:gd name="connsiteY10" fmla="*/ 52586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49375 w 1356665"/>
                <a:gd name="connsiteY10" fmla="*/ 5322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43025 w 1356665"/>
                <a:gd name="connsiteY10" fmla="*/ 522692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74650 w 1356665"/>
                <a:gd name="connsiteY19" fmla="*/ 3469092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58825 w 1356665"/>
                <a:gd name="connsiteY6" fmla="*/ 4218392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74650 w 1356665"/>
                <a:gd name="connsiteY19" fmla="*/ 3469092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58825 w 1356665"/>
                <a:gd name="connsiteY6" fmla="*/ 4218392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74650 w 1356665"/>
                <a:gd name="connsiteY19" fmla="*/ 3469092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58825 w 1356665"/>
                <a:gd name="connsiteY5" fmla="*/ 4218392 h 4539067"/>
                <a:gd name="connsiteX6" fmla="*/ 990600 w 1356665"/>
                <a:gd name="connsiteY6" fmla="*/ 3453217 h 4539067"/>
                <a:gd name="connsiteX7" fmla="*/ 1174750 w 1356665"/>
                <a:gd name="connsiteY7" fmla="*/ 2532467 h 4539067"/>
                <a:gd name="connsiteX8" fmla="*/ 1289050 w 1356665"/>
                <a:gd name="connsiteY8" fmla="*/ 1198967 h 4539067"/>
                <a:gd name="connsiteX9" fmla="*/ 1330325 w 1356665"/>
                <a:gd name="connsiteY9" fmla="*/ 519517 h 4539067"/>
                <a:gd name="connsiteX10" fmla="*/ 1336675 w 1356665"/>
                <a:gd name="connsiteY10" fmla="*/ 246467 h 4539067"/>
                <a:gd name="connsiteX11" fmla="*/ 1339850 w 1356665"/>
                <a:gd name="connsiteY11" fmla="*/ 43267 h 4539067"/>
                <a:gd name="connsiteX12" fmla="*/ 1111250 w 1356665"/>
                <a:gd name="connsiteY12" fmla="*/ 5167 h 4539067"/>
                <a:gd name="connsiteX13" fmla="*/ 936624 w 1356665"/>
                <a:gd name="connsiteY13" fmla="*/ 5168 h 4539067"/>
                <a:gd name="connsiteX14" fmla="*/ 908050 w 1356665"/>
                <a:gd name="connsiteY14" fmla="*/ 506817 h 4539067"/>
                <a:gd name="connsiteX15" fmla="*/ 889000 w 1356665"/>
                <a:gd name="connsiteY15" fmla="*/ 1345017 h 4539067"/>
                <a:gd name="connsiteX16" fmla="*/ 787400 w 1356665"/>
                <a:gd name="connsiteY16" fmla="*/ 2227667 h 4539067"/>
                <a:gd name="connsiteX17" fmla="*/ 603250 w 1356665"/>
                <a:gd name="connsiteY17" fmla="*/ 2913467 h 4539067"/>
                <a:gd name="connsiteX18" fmla="*/ 374650 w 1356665"/>
                <a:gd name="connsiteY18" fmla="*/ 3469092 h 4539067"/>
                <a:gd name="connsiteX19" fmla="*/ 120650 w 1356665"/>
                <a:gd name="connsiteY19" fmla="*/ 4177117 h 4539067"/>
                <a:gd name="connsiteX20" fmla="*/ 0 w 1356665"/>
                <a:gd name="connsiteY20" fmla="*/ 4443817 h 4539067"/>
                <a:gd name="connsiteX0" fmla="*/ 0 w 1356665"/>
                <a:gd name="connsiteY0" fmla="*/ 4443817 h 4564295"/>
                <a:gd name="connsiteX1" fmla="*/ 165100 w 1356665"/>
                <a:gd name="connsiteY1" fmla="*/ 4481917 h 4564295"/>
                <a:gd name="connsiteX2" fmla="*/ 336550 w 1356665"/>
                <a:gd name="connsiteY2" fmla="*/ 4500967 h 4564295"/>
                <a:gd name="connsiteX3" fmla="*/ 381000 w 1356665"/>
                <a:gd name="connsiteY3" fmla="*/ 4539067 h 4564295"/>
                <a:gd name="connsiteX4" fmla="*/ 590550 w 1356665"/>
                <a:gd name="connsiteY4" fmla="*/ 4539067 h 4564295"/>
                <a:gd name="connsiteX5" fmla="*/ 758825 w 1356665"/>
                <a:gd name="connsiteY5" fmla="*/ 4218392 h 4564295"/>
                <a:gd name="connsiteX6" fmla="*/ 990600 w 1356665"/>
                <a:gd name="connsiteY6" fmla="*/ 3453217 h 4564295"/>
                <a:gd name="connsiteX7" fmla="*/ 1174750 w 1356665"/>
                <a:gd name="connsiteY7" fmla="*/ 2532467 h 4564295"/>
                <a:gd name="connsiteX8" fmla="*/ 1289050 w 1356665"/>
                <a:gd name="connsiteY8" fmla="*/ 1198967 h 4564295"/>
                <a:gd name="connsiteX9" fmla="*/ 1330325 w 1356665"/>
                <a:gd name="connsiteY9" fmla="*/ 519517 h 4564295"/>
                <a:gd name="connsiteX10" fmla="*/ 1336675 w 1356665"/>
                <a:gd name="connsiteY10" fmla="*/ 246467 h 4564295"/>
                <a:gd name="connsiteX11" fmla="*/ 1339850 w 1356665"/>
                <a:gd name="connsiteY11" fmla="*/ 43267 h 4564295"/>
                <a:gd name="connsiteX12" fmla="*/ 1111250 w 1356665"/>
                <a:gd name="connsiteY12" fmla="*/ 5167 h 4564295"/>
                <a:gd name="connsiteX13" fmla="*/ 936624 w 1356665"/>
                <a:gd name="connsiteY13" fmla="*/ 5168 h 4564295"/>
                <a:gd name="connsiteX14" fmla="*/ 908050 w 1356665"/>
                <a:gd name="connsiteY14" fmla="*/ 506817 h 4564295"/>
                <a:gd name="connsiteX15" fmla="*/ 889000 w 1356665"/>
                <a:gd name="connsiteY15" fmla="*/ 1345017 h 4564295"/>
                <a:gd name="connsiteX16" fmla="*/ 787400 w 1356665"/>
                <a:gd name="connsiteY16" fmla="*/ 2227667 h 4564295"/>
                <a:gd name="connsiteX17" fmla="*/ 603250 w 1356665"/>
                <a:gd name="connsiteY17" fmla="*/ 2913467 h 4564295"/>
                <a:gd name="connsiteX18" fmla="*/ 374650 w 1356665"/>
                <a:gd name="connsiteY18" fmla="*/ 3469092 h 4564295"/>
                <a:gd name="connsiteX19" fmla="*/ 120650 w 1356665"/>
                <a:gd name="connsiteY19" fmla="*/ 4177117 h 4564295"/>
                <a:gd name="connsiteX20" fmla="*/ 0 w 1356665"/>
                <a:gd name="connsiteY20" fmla="*/ 4443817 h 4564295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590550 w 1356665"/>
                <a:gd name="connsiteY3" fmla="*/ 4539067 h 4539067"/>
                <a:gd name="connsiteX4" fmla="*/ 758825 w 1356665"/>
                <a:gd name="connsiteY4" fmla="*/ 4218392 h 4539067"/>
                <a:gd name="connsiteX5" fmla="*/ 990600 w 1356665"/>
                <a:gd name="connsiteY5" fmla="*/ 3453217 h 4539067"/>
                <a:gd name="connsiteX6" fmla="*/ 1174750 w 1356665"/>
                <a:gd name="connsiteY6" fmla="*/ 2532467 h 4539067"/>
                <a:gd name="connsiteX7" fmla="*/ 1289050 w 1356665"/>
                <a:gd name="connsiteY7" fmla="*/ 1198967 h 4539067"/>
                <a:gd name="connsiteX8" fmla="*/ 1330325 w 1356665"/>
                <a:gd name="connsiteY8" fmla="*/ 519517 h 4539067"/>
                <a:gd name="connsiteX9" fmla="*/ 1336675 w 1356665"/>
                <a:gd name="connsiteY9" fmla="*/ 246467 h 4539067"/>
                <a:gd name="connsiteX10" fmla="*/ 1339850 w 1356665"/>
                <a:gd name="connsiteY10" fmla="*/ 43267 h 4539067"/>
                <a:gd name="connsiteX11" fmla="*/ 1111250 w 1356665"/>
                <a:gd name="connsiteY11" fmla="*/ 5167 h 4539067"/>
                <a:gd name="connsiteX12" fmla="*/ 936624 w 1356665"/>
                <a:gd name="connsiteY12" fmla="*/ 5168 h 4539067"/>
                <a:gd name="connsiteX13" fmla="*/ 908050 w 1356665"/>
                <a:gd name="connsiteY13" fmla="*/ 506817 h 4539067"/>
                <a:gd name="connsiteX14" fmla="*/ 889000 w 1356665"/>
                <a:gd name="connsiteY14" fmla="*/ 1345017 h 4539067"/>
                <a:gd name="connsiteX15" fmla="*/ 787400 w 1356665"/>
                <a:gd name="connsiteY15" fmla="*/ 2227667 h 4539067"/>
                <a:gd name="connsiteX16" fmla="*/ 603250 w 1356665"/>
                <a:gd name="connsiteY16" fmla="*/ 2913467 h 4539067"/>
                <a:gd name="connsiteX17" fmla="*/ 374650 w 1356665"/>
                <a:gd name="connsiteY17" fmla="*/ 3469092 h 4539067"/>
                <a:gd name="connsiteX18" fmla="*/ 120650 w 1356665"/>
                <a:gd name="connsiteY18" fmla="*/ 4177117 h 4539067"/>
                <a:gd name="connsiteX19" fmla="*/ 0 w 1356665"/>
                <a:gd name="connsiteY19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590550 w 1356665"/>
                <a:gd name="connsiteY2" fmla="*/ 4539067 h 4539067"/>
                <a:gd name="connsiteX3" fmla="*/ 758825 w 1356665"/>
                <a:gd name="connsiteY3" fmla="*/ 4218392 h 4539067"/>
                <a:gd name="connsiteX4" fmla="*/ 990600 w 1356665"/>
                <a:gd name="connsiteY4" fmla="*/ 3453217 h 4539067"/>
                <a:gd name="connsiteX5" fmla="*/ 1174750 w 1356665"/>
                <a:gd name="connsiteY5" fmla="*/ 2532467 h 4539067"/>
                <a:gd name="connsiteX6" fmla="*/ 1289050 w 1356665"/>
                <a:gd name="connsiteY6" fmla="*/ 1198967 h 4539067"/>
                <a:gd name="connsiteX7" fmla="*/ 1330325 w 1356665"/>
                <a:gd name="connsiteY7" fmla="*/ 519517 h 4539067"/>
                <a:gd name="connsiteX8" fmla="*/ 1336675 w 1356665"/>
                <a:gd name="connsiteY8" fmla="*/ 246467 h 4539067"/>
                <a:gd name="connsiteX9" fmla="*/ 1339850 w 1356665"/>
                <a:gd name="connsiteY9" fmla="*/ 43267 h 4539067"/>
                <a:gd name="connsiteX10" fmla="*/ 1111250 w 1356665"/>
                <a:gd name="connsiteY10" fmla="*/ 5167 h 4539067"/>
                <a:gd name="connsiteX11" fmla="*/ 936624 w 1356665"/>
                <a:gd name="connsiteY11" fmla="*/ 5168 h 4539067"/>
                <a:gd name="connsiteX12" fmla="*/ 908050 w 1356665"/>
                <a:gd name="connsiteY12" fmla="*/ 506817 h 4539067"/>
                <a:gd name="connsiteX13" fmla="*/ 889000 w 1356665"/>
                <a:gd name="connsiteY13" fmla="*/ 1345017 h 4539067"/>
                <a:gd name="connsiteX14" fmla="*/ 787400 w 1356665"/>
                <a:gd name="connsiteY14" fmla="*/ 2227667 h 4539067"/>
                <a:gd name="connsiteX15" fmla="*/ 603250 w 1356665"/>
                <a:gd name="connsiteY15" fmla="*/ 2913467 h 4539067"/>
                <a:gd name="connsiteX16" fmla="*/ 374650 w 1356665"/>
                <a:gd name="connsiteY16" fmla="*/ 3469092 h 4539067"/>
                <a:gd name="connsiteX17" fmla="*/ 120650 w 1356665"/>
                <a:gd name="connsiteY17" fmla="*/ 4177117 h 4539067"/>
                <a:gd name="connsiteX18" fmla="*/ 0 w 1356665"/>
                <a:gd name="connsiteY18" fmla="*/ 4443817 h 4539067"/>
                <a:gd name="connsiteX0" fmla="*/ 0 w 1356665"/>
                <a:gd name="connsiteY0" fmla="*/ 4443817 h 4551513"/>
                <a:gd name="connsiteX1" fmla="*/ 165100 w 1356665"/>
                <a:gd name="connsiteY1" fmla="*/ 4481917 h 4551513"/>
                <a:gd name="connsiteX2" fmla="*/ 590550 w 1356665"/>
                <a:gd name="connsiteY2" fmla="*/ 4539067 h 4551513"/>
                <a:gd name="connsiteX3" fmla="*/ 758825 w 1356665"/>
                <a:gd name="connsiteY3" fmla="*/ 4218392 h 4551513"/>
                <a:gd name="connsiteX4" fmla="*/ 990600 w 1356665"/>
                <a:gd name="connsiteY4" fmla="*/ 3453217 h 4551513"/>
                <a:gd name="connsiteX5" fmla="*/ 1174750 w 1356665"/>
                <a:gd name="connsiteY5" fmla="*/ 2532467 h 4551513"/>
                <a:gd name="connsiteX6" fmla="*/ 1289050 w 1356665"/>
                <a:gd name="connsiteY6" fmla="*/ 1198967 h 4551513"/>
                <a:gd name="connsiteX7" fmla="*/ 1330325 w 1356665"/>
                <a:gd name="connsiteY7" fmla="*/ 519517 h 4551513"/>
                <a:gd name="connsiteX8" fmla="*/ 1336675 w 1356665"/>
                <a:gd name="connsiteY8" fmla="*/ 246467 h 4551513"/>
                <a:gd name="connsiteX9" fmla="*/ 1339850 w 1356665"/>
                <a:gd name="connsiteY9" fmla="*/ 43267 h 4551513"/>
                <a:gd name="connsiteX10" fmla="*/ 1111250 w 1356665"/>
                <a:gd name="connsiteY10" fmla="*/ 5167 h 4551513"/>
                <a:gd name="connsiteX11" fmla="*/ 936624 w 1356665"/>
                <a:gd name="connsiteY11" fmla="*/ 5168 h 4551513"/>
                <a:gd name="connsiteX12" fmla="*/ 908050 w 1356665"/>
                <a:gd name="connsiteY12" fmla="*/ 506817 h 4551513"/>
                <a:gd name="connsiteX13" fmla="*/ 889000 w 1356665"/>
                <a:gd name="connsiteY13" fmla="*/ 1345017 h 4551513"/>
                <a:gd name="connsiteX14" fmla="*/ 787400 w 1356665"/>
                <a:gd name="connsiteY14" fmla="*/ 2227667 h 4551513"/>
                <a:gd name="connsiteX15" fmla="*/ 603250 w 1356665"/>
                <a:gd name="connsiteY15" fmla="*/ 2913467 h 4551513"/>
                <a:gd name="connsiteX16" fmla="*/ 374650 w 1356665"/>
                <a:gd name="connsiteY16" fmla="*/ 3469092 h 4551513"/>
                <a:gd name="connsiteX17" fmla="*/ 120650 w 1356665"/>
                <a:gd name="connsiteY17" fmla="*/ 4177117 h 4551513"/>
                <a:gd name="connsiteX18" fmla="*/ 0 w 1356665"/>
                <a:gd name="connsiteY18" fmla="*/ 4443817 h 4551513"/>
                <a:gd name="connsiteX0" fmla="*/ 0 w 1356665"/>
                <a:gd name="connsiteY0" fmla="*/ 4443817 h 4558329"/>
                <a:gd name="connsiteX1" fmla="*/ 276225 w 1356665"/>
                <a:gd name="connsiteY1" fmla="*/ 4513667 h 4558329"/>
                <a:gd name="connsiteX2" fmla="*/ 590550 w 1356665"/>
                <a:gd name="connsiteY2" fmla="*/ 4539067 h 4558329"/>
                <a:gd name="connsiteX3" fmla="*/ 758825 w 1356665"/>
                <a:gd name="connsiteY3" fmla="*/ 4218392 h 4558329"/>
                <a:gd name="connsiteX4" fmla="*/ 990600 w 1356665"/>
                <a:gd name="connsiteY4" fmla="*/ 3453217 h 4558329"/>
                <a:gd name="connsiteX5" fmla="*/ 1174750 w 1356665"/>
                <a:gd name="connsiteY5" fmla="*/ 2532467 h 4558329"/>
                <a:gd name="connsiteX6" fmla="*/ 1289050 w 1356665"/>
                <a:gd name="connsiteY6" fmla="*/ 1198967 h 4558329"/>
                <a:gd name="connsiteX7" fmla="*/ 1330325 w 1356665"/>
                <a:gd name="connsiteY7" fmla="*/ 519517 h 4558329"/>
                <a:gd name="connsiteX8" fmla="*/ 1336675 w 1356665"/>
                <a:gd name="connsiteY8" fmla="*/ 246467 h 4558329"/>
                <a:gd name="connsiteX9" fmla="*/ 1339850 w 1356665"/>
                <a:gd name="connsiteY9" fmla="*/ 43267 h 4558329"/>
                <a:gd name="connsiteX10" fmla="*/ 1111250 w 1356665"/>
                <a:gd name="connsiteY10" fmla="*/ 5167 h 4558329"/>
                <a:gd name="connsiteX11" fmla="*/ 936624 w 1356665"/>
                <a:gd name="connsiteY11" fmla="*/ 5168 h 4558329"/>
                <a:gd name="connsiteX12" fmla="*/ 908050 w 1356665"/>
                <a:gd name="connsiteY12" fmla="*/ 506817 h 4558329"/>
                <a:gd name="connsiteX13" fmla="*/ 889000 w 1356665"/>
                <a:gd name="connsiteY13" fmla="*/ 1345017 h 4558329"/>
                <a:gd name="connsiteX14" fmla="*/ 787400 w 1356665"/>
                <a:gd name="connsiteY14" fmla="*/ 2227667 h 4558329"/>
                <a:gd name="connsiteX15" fmla="*/ 603250 w 1356665"/>
                <a:gd name="connsiteY15" fmla="*/ 2913467 h 4558329"/>
                <a:gd name="connsiteX16" fmla="*/ 374650 w 1356665"/>
                <a:gd name="connsiteY16" fmla="*/ 3469092 h 4558329"/>
                <a:gd name="connsiteX17" fmla="*/ 120650 w 1356665"/>
                <a:gd name="connsiteY17" fmla="*/ 4177117 h 4558329"/>
                <a:gd name="connsiteX18" fmla="*/ 0 w 1356665"/>
                <a:gd name="connsiteY18" fmla="*/ 4443817 h 4558329"/>
                <a:gd name="connsiteX0" fmla="*/ 573 w 1357238"/>
                <a:gd name="connsiteY0" fmla="*/ 4443817 h 4558329"/>
                <a:gd name="connsiteX1" fmla="*/ 276798 w 1357238"/>
                <a:gd name="connsiteY1" fmla="*/ 4513667 h 4558329"/>
                <a:gd name="connsiteX2" fmla="*/ 591123 w 1357238"/>
                <a:gd name="connsiteY2" fmla="*/ 4539067 h 4558329"/>
                <a:gd name="connsiteX3" fmla="*/ 759398 w 1357238"/>
                <a:gd name="connsiteY3" fmla="*/ 4218392 h 4558329"/>
                <a:gd name="connsiteX4" fmla="*/ 991173 w 1357238"/>
                <a:gd name="connsiteY4" fmla="*/ 3453217 h 4558329"/>
                <a:gd name="connsiteX5" fmla="*/ 1175323 w 1357238"/>
                <a:gd name="connsiteY5" fmla="*/ 2532467 h 4558329"/>
                <a:gd name="connsiteX6" fmla="*/ 1289623 w 1357238"/>
                <a:gd name="connsiteY6" fmla="*/ 1198967 h 4558329"/>
                <a:gd name="connsiteX7" fmla="*/ 1330898 w 1357238"/>
                <a:gd name="connsiteY7" fmla="*/ 519517 h 4558329"/>
                <a:gd name="connsiteX8" fmla="*/ 1337248 w 1357238"/>
                <a:gd name="connsiteY8" fmla="*/ 246467 h 4558329"/>
                <a:gd name="connsiteX9" fmla="*/ 1340423 w 1357238"/>
                <a:gd name="connsiteY9" fmla="*/ 43267 h 4558329"/>
                <a:gd name="connsiteX10" fmla="*/ 1111823 w 1357238"/>
                <a:gd name="connsiteY10" fmla="*/ 5167 h 4558329"/>
                <a:gd name="connsiteX11" fmla="*/ 937197 w 1357238"/>
                <a:gd name="connsiteY11" fmla="*/ 5168 h 4558329"/>
                <a:gd name="connsiteX12" fmla="*/ 908623 w 1357238"/>
                <a:gd name="connsiteY12" fmla="*/ 506817 h 4558329"/>
                <a:gd name="connsiteX13" fmla="*/ 889573 w 1357238"/>
                <a:gd name="connsiteY13" fmla="*/ 1345017 h 4558329"/>
                <a:gd name="connsiteX14" fmla="*/ 787973 w 1357238"/>
                <a:gd name="connsiteY14" fmla="*/ 2227667 h 4558329"/>
                <a:gd name="connsiteX15" fmla="*/ 603823 w 1357238"/>
                <a:gd name="connsiteY15" fmla="*/ 2913467 h 4558329"/>
                <a:gd name="connsiteX16" fmla="*/ 375223 w 1357238"/>
                <a:gd name="connsiteY16" fmla="*/ 3469092 h 4558329"/>
                <a:gd name="connsiteX17" fmla="*/ 121223 w 1357238"/>
                <a:gd name="connsiteY17" fmla="*/ 4177117 h 4558329"/>
                <a:gd name="connsiteX18" fmla="*/ 573 w 1357238"/>
                <a:gd name="connsiteY18" fmla="*/ 4443817 h 4558329"/>
                <a:gd name="connsiteX0" fmla="*/ 0 w 1356665"/>
                <a:gd name="connsiteY0" fmla="*/ 4443817 h 4558329"/>
                <a:gd name="connsiteX1" fmla="*/ 276225 w 1356665"/>
                <a:gd name="connsiteY1" fmla="*/ 4513667 h 4558329"/>
                <a:gd name="connsiteX2" fmla="*/ 590550 w 1356665"/>
                <a:gd name="connsiteY2" fmla="*/ 4539067 h 4558329"/>
                <a:gd name="connsiteX3" fmla="*/ 758825 w 1356665"/>
                <a:gd name="connsiteY3" fmla="*/ 4218392 h 4558329"/>
                <a:gd name="connsiteX4" fmla="*/ 990600 w 1356665"/>
                <a:gd name="connsiteY4" fmla="*/ 3453217 h 4558329"/>
                <a:gd name="connsiteX5" fmla="*/ 1174750 w 1356665"/>
                <a:gd name="connsiteY5" fmla="*/ 2532467 h 4558329"/>
                <a:gd name="connsiteX6" fmla="*/ 1289050 w 1356665"/>
                <a:gd name="connsiteY6" fmla="*/ 1198967 h 4558329"/>
                <a:gd name="connsiteX7" fmla="*/ 1330325 w 1356665"/>
                <a:gd name="connsiteY7" fmla="*/ 519517 h 4558329"/>
                <a:gd name="connsiteX8" fmla="*/ 1336675 w 1356665"/>
                <a:gd name="connsiteY8" fmla="*/ 246467 h 4558329"/>
                <a:gd name="connsiteX9" fmla="*/ 1339850 w 1356665"/>
                <a:gd name="connsiteY9" fmla="*/ 43267 h 4558329"/>
                <a:gd name="connsiteX10" fmla="*/ 1111250 w 1356665"/>
                <a:gd name="connsiteY10" fmla="*/ 5167 h 4558329"/>
                <a:gd name="connsiteX11" fmla="*/ 936624 w 1356665"/>
                <a:gd name="connsiteY11" fmla="*/ 5168 h 4558329"/>
                <a:gd name="connsiteX12" fmla="*/ 908050 w 1356665"/>
                <a:gd name="connsiteY12" fmla="*/ 506817 h 4558329"/>
                <a:gd name="connsiteX13" fmla="*/ 889000 w 1356665"/>
                <a:gd name="connsiteY13" fmla="*/ 1345017 h 4558329"/>
                <a:gd name="connsiteX14" fmla="*/ 787400 w 1356665"/>
                <a:gd name="connsiteY14" fmla="*/ 2227667 h 4558329"/>
                <a:gd name="connsiteX15" fmla="*/ 603250 w 1356665"/>
                <a:gd name="connsiteY15" fmla="*/ 2913467 h 4558329"/>
                <a:gd name="connsiteX16" fmla="*/ 374650 w 1356665"/>
                <a:gd name="connsiteY16" fmla="*/ 3469092 h 4558329"/>
                <a:gd name="connsiteX17" fmla="*/ 0 w 1356665"/>
                <a:gd name="connsiteY17" fmla="*/ 4443817 h 4558329"/>
                <a:gd name="connsiteX0" fmla="*/ 0 w 1359840"/>
                <a:gd name="connsiteY0" fmla="*/ 4424767 h 4558894"/>
                <a:gd name="connsiteX1" fmla="*/ 279400 w 1359840"/>
                <a:gd name="connsiteY1" fmla="*/ 4513667 h 4558894"/>
                <a:gd name="connsiteX2" fmla="*/ 593725 w 1359840"/>
                <a:gd name="connsiteY2" fmla="*/ 4539067 h 4558894"/>
                <a:gd name="connsiteX3" fmla="*/ 762000 w 1359840"/>
                <a:gd name="connsiteY3" fmla="*/ 4218392 h 4558894"/>
                <a:gd name="connsiteX4" fmla="*/ 993775 w 1359840"/>
                <a:gd name="connsiteY4" fmla="*/ 3453217 h 4558894"/>
                <a:gd name="connsiteX5" fmla="*/ 1177925 w 1359840"/>
                <a:gd name="connsiteY5" fmla="*/ 2532467 h 4558894"/>
                <a:gd name="connsiteX6" fmla="*/ 1292225 w 1359840"/>
                <a:gd name="connsiteY6" fmla="*/ 1198967 h 4558894"/>
                <a:gd name="connsiteX7" fmla="*/ 1333500 w 1359840"/>
                <a:gd name="connsiteY7" fmla="*/ 519517 h 4558894"/>
                <a:gd name="connsiteX8" fmla="*/ 1339850 w 1359840"/>
                <a:gd name="connsiteY8" fmla="*/ 246467 h 4558894"/>
                <a:gd name="connsiteX9" fmla="*/ 1343025 w 1359840"/>
                <a:gd name="connsiteY9" fmla="*/ 43267 h 4558894"/>
                <a:gd name="connsiteX10" fmla="*/ 1114425 w 1359840"/>
                <a:gd name="connsiteY10" fmla="*/ 5167 h 4558894"/>
                <a:gd name="connsiteX11" fmla="*/ 939799 w 1359840"/>
                <a:gd name="connsiteY11" fmla="*/ 5168 h 4558894"/>
                <a:gd name="connsiteX12" fmla="*/ 911225 w 1359840"/>
                <a:gd name="connsiteY12" fmla="*/ 506817 h 4558894"/>
                <a:gd name="connsiteX13" fmla="*/ 892175 w 1359840"/>
                <a:gd name="connsiteY13" fmla="*/ 1345017 h 4558894"/>
                <a:gd name="connsiteX14" fmla="*/ 790575 w 1359840"/>
                <a:gd name="connsiteY14" fmla="*/ 2227667 h 4558894"/>
                <a:gd name="connsiteX15" fmla="*/ 606425 w 1359840"/>
                <a:gd name="connsiteY15" fmla="*/ 2913467 h 4558894"/>
                <a:gd name="connsiteX16" fmla="*/ 377825 w 1359840"/>
                <a:gd name="connsiteY16" fmla="*/ 3469092 h 4558894"/>
                <a:gd name="connsiteX17" fmla="*/ 0 w 1359840"/>
                <a:gd name="connsiteY17" fmla="*/ 4424767 h 4558894"/>
                <a:gd name="connsiteX0" fmla="*/ 6014 w 1365854"/>
                <a:gd name="connsiteY0" fmla="*/ 4424767 h 4558894"/>
                <a:gd name="connsiteX1" fmla="*/ 285414 w 1365854"/>
                <a:gd name="connsiteY1" fmla="*/ 4513667 h 4558894"/>
                <a:gd name="connsiteX2" fmla="*/ 599739 w 1365854"/>
                <a:gd name="connsiteY2" fmla="*/ 4539067 h 4558894"/>
                <a:gd name="connsiteX3" fmla="*/ 768014 w 1365854"/>
                <a:gd name="connsiteY3" fmla="*/ 4218392 h 4558894"/>
                <a:gd name="connsiteX4" fmla="*/ 999789 w 1365854"/>
                <a:gd name="connsiteY4" fmla="*/ 3453217 h 4558894"/>
                <a:gd name="connsiteX5" fmla="*/ 1183939 w 1365854"/>
                <a:gd name="connsiteY5" fmla="*/ 2532467 h 4558894"/>
                <a:gd name="connsiteX6" fmla="*/ 1298239 w 1365854"/>
                <a:gd name="connsiteY6" fmla="*/ 1198967 h 4558894"/>
                <a:gd name="connsiteX7" fmla="*/ 1339514 w 1365854"/>
                <a:gd name="connsiteY7" fmla="*/ 519517 h 4558894"/>
                <a:gd name="connsiteX8" fmla="*/ 1345864 w 1365854"/>
                <a:gd name="connsiteY8" fmla="*/ 246467 h 4558894"/>
                <a:gd name="connsiteX9" fmla="*/ 1349039 w 1365854"/>
                <a:gd name="connsiteY9" fmla="*/ 43267 h 4558894"/>
                <a:gd name="connsiteX10" fmla="*/ 1120439 w 1365854"/>
                <a:gd name="connsiteY10" fmla="*/ 5167 h 4558894"/>
                <a:gd name="connsiteX11" fmla="*/ 945813 w 1365854"/>
                <a:gd name="connsiteY11" fmla="*/ 5168 h 4558894"/>
                <a:gd name="connsiteX12" fmla="*/ 917239 w 1365854"/>
                <a:gd name="connsiteY12" fmla="*/ 506817 h 4558894"/>
                <a:gd name="connsiteX13" fmla="*/ 898189 w 1365854"/>
                <a:gd name="connsiteY13" fmla="*/ 1345017 h 4558894"/>
                <a:gd name="connsiteX14" fmla="*/ 796589 w 1365854"/>
                <a:gd name="connsiteY14" fmla="*/ 2227667 h 4558894"/>
                <a:gd name="connsiteX15" fmla="*/ 612439 w 1365854"/>
                <a:gd name="connsiteY15" fmla="*/ 2913467 h 4558894"/>
                <a:gd name="connsiteX16" fmla="*/ 136189 w 1365854"/>
                <a:gd name="connsiteY16" fmla="*/ 3554817 h 4558894"/>
                <a:gd name="connsiteX17" fmla="*/ 6014 w 1365854"/>
                <a:gd name="connsiteY17" fmla="*/ 4424767 h 4558894"/>
                <a:gd name="connsiteX0" fmla="*/ 383 w 1360223"/>
                <a:gd name="connsiteY0" fmla="*/ 4424767 h 4558894"/>
                <a:gd name="connsiteX1" fmla="*/ 279783 w 1360223"/>
                <a:gd name="connsiteY1" fmla="*/ 4513667 h 4558894"/>
                <a:gd name="connsiteX2" fmla="*/ 594108 w 1360223"/>
                <a:gd name="connsiteY2" fmla="*/ 4539067 h 4558894"/>
                <a:gd name="connsiteX3" fmla="*/ 762383 w 1360223"/>
                <a:gd name="connsiteY3" fmla="*/ 4218392 h 4558894"/>
                <a:gd name="connsiteX4" fmla="*/ 994158 w 1360223"/>
                <a:gd name="connsiteY4" fmla="*/ 3453217 h 4558894"/>
                <a:gd name="connsiteX5" fmla="*/ 1178308 w 1360223"/>
                <a:gd name="connsiteY5" fmla="*/ 2532467 h 4558894"/>
                <a:gd name="connsiteX6" fmla="*/ 1292608 w 1360223"/>
                <a:gd name="connsiteY6" fmla="*/ 1198967 h 4558894"/>
                <a:gd name="connsiteX7" fmla="*/ 1333883 w 1360223"/>
                <a:gd name="connsiteY7" fmla="*/ 519517 h 4558894"/>
                <a:gd name="connsiteX8" fmla="*/ 1340233 w 1360223"/>
                <a:gd name="connsiteY8" fmla="*/ 246467 h 4558894"/>
                <a:gd name="connsiteX9" fmla="*/ 1343408 w 1360223"/>
                <a:gd name="connsiteY9" fmla="*/ 43267 h 4558894"/>
                <a:gd name="connsiteX10" fmla="*/ 1114808 w 1360223"/>
                <a:gd name="connsiteY10" fmla="*/ 5167 h 4558894"/>
                <a:gd name="connsiteX11" fmla="*/ 940182 w 1360223"/>
                <a:gd name="connsiteY11" fmla="*/ 5168 h 4558894"/>
                <a:gd name="connsiteX12" fmla="*/ 911608 w 1360223"/>
                <a:gd name="connsiteY12" fmla="*/ 506817 h 4558894"/>
                <a:gd name="connsiteX13" fmla="*/ 892558 w 1360223"/>
                <a:gd name="connsiteY13" fmla="*/ 1345017 h 4558894"/>
                <a:gd name="connsiteX14" fmla="*/ 790958 w 1360223"/>
                <a:gd name="connsiteY14" fmla="*/ 2227667 h 4558894"/>
                <a:gd name="connsiteX15" fmla="*/ 606808 w 1360223"/>
                <a:gd name="connsiteY15" fmla="*/ 2913467 h 4558894"/>
                <a:gd name="connsiteX16" fmla="*/ 340108 w 1360223"/>
                <a:gd name="connsiteY16" fmla="*/ 3605617 h 4558894"/>
                <a:gd name="connsiteX17" fmla="*/ 383 w 1360223"/>
                <a:gd name="connsiteY17" fmla="*/ 4424767 h 455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60223" h="4558894">
                  <a:moveTo>
                    <a:pt x="383" y="4424767"/>
                  </a:moveTo>
                  <a:cubicBezTo>
                    <a:pt x="-9671" y="4576109"/>
                    <a:pt x="180829" y="4494617"/>
                    <a:pt x="279783" y="4513667"/>
                  </a:cubicBezTo>
                  <a:cubicBezTo>
                    <a:pt x="378737" y="4532717"/>
                    <a:pt x="513675" y="4588279"/>
                    <a:pt x="594108" y="4539067"/>
                  </a:cubicBezTo>
                  <a:cubicBezTo>
                    <a:pt x="674541" y="4489855"/>
                    <a:pt x="695708" y="4399367"/>
                    <a:pt x="762383" y="4218392"/>
                  </a:cubicBezTo>
                  <a:cubicBezTo>
                    <a:pt x="808950" y="4043767"/>
                    <a:pt x="924837" y="3734204"/>
                    <a:pt x="994158" y="3453217"/>
                  </a:cubicBezTo>
                  <a:cubicBezTo>
                    <a:pt x="1063479" y="3172230"/>
                    <a:pt x="1128566" y="2908175"/>
                    <a:pt x="1178308" y="2532467"/>
                  </a:cubicBezTo>
                  <a:cubicBezTo>
                    <a:pt x="1247100" y="2144059"/>
                    <a:pt x="1266679" y="1534459"/>
                    <a:pt x="1292608" y="1198967"/>
                  </a:cubicBezTo>
                  <a:cubicBezTo>
                    <a:pt x="1318537" y="863475"/>
                    <a:pt x="1325946" y="678267"/>
                    <a:pt x="1333883" y="519517"/>
                  </a:cubicBezTo>
                  <a:lnTo>
                    <a:pt x="1340233" y="246467"/>
                  </a:lnTo>
                  <a:cubicBezTo>
                    <a:pt x="1344466" y="166034"/>
                    <a:pt x="1380979" y="83484"/>
                    <a:pt x="1343408" y="43267"/>
                  </a:cubicBezTo>
                  <a:cubicBezTo>
                    <a:pt x="1305837" y="3050"/>
                    <a:pt x="1182012" y="11517"/>
                    <a:pt x="1114808" y="5167"/>
                  </a:cubicBezTo>
                  <a:cubicBezTo>
                    <a:pt x="1047604" y="-1183"/>
                    <a:pt x="996274" y="-2240"/>
                    <a:pt x="940182" y="5168"/>
                  </a:cubicBezTo>
                  <a:cubicBezTo>
                    <a:pt x="884090" y="12576"/>
                    <a:pt x="935420" y="303617"/>
                    <a:pt x="911608" y="506817"/>
                  </a:cubicBezTo>
                  <a:lnTo>
                    <a:pt x="892558" y="1345017"/>
                  </a:lnTo>
                  <a:cubicBezTo>
                    <a:pt x="872450" y="1631825"/>
                    <a:pt x="838583" y="1966259"/>
                    <a:pt x="790958" y="2227667"/>
                  </a:cubicBezTo>
                  <a:cubicBezTo>
                    <a:pt x="743333" y="2489075"/>
                    <a:pt x="681950" y="2683809"/>
                    <a:pt x="606808" y="2913467"/>
                  </a:cubicBezTo>
                  <a:cubicBezTo>
                    <a:pt x="531666" y="3143125"/>
                    <a:pt x="441179" y="3353734"/>
                    <a:pt x="340108" y="3605617"/>
                  </a:cubicBezTo>
                  <a:cubicBezTo>
                    <a:pt x="239037" y="3857500"/>
                    <a:pt x="10437" y="4273425"/>
                    <a:pt x="383" y="4424767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144A95C-89A9-49A0-894B-60F40D82916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5546776" y="4718051"/>
              <a:ext cx="19000" cy="71858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0411A79-45DD-4C22-892A-9D68962D09FC}"/>
                </a:ext>
              </a:extLst>
            </p:cNvPr>
            <p:cNvSpPr/>
            <p:nvPr/>
          </p:nvSpPr>
          <p:spPr>
            <a:xfrm>
              <a:off x="4913547" y="190796"/>
              <a:ext cx="1899281" cy="4203964"/>
            </a:xfrm>
            <a:custGeom>
              <a:avLst/>
              <a:gdLst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97008 w 1856851"/>
                <a:gd name="connsiteY29" fmla="*/ 4001929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486"/>
                <a:gd name="connsiteX1" fmla="*/ 1080654 w 1856851"/>
                <a:gd name="connsiteY1" fmla="*/ 748145 h 4553486"/>
                <a:gd name="connsiteX2" fmla="*/ 1022465 w 1856851"/>
                <a:gd name="connsiteY2" fmla="*/ 1271847 h 4553486"/>
                <a:gd name="connsiteX3" fmla="*/ 989214 w 1856851"/>
                <a:gd name="connsiteY3" fmla="*/ 1720734 h 4553486"/>
                <a:gd name="connsiteX4" fmla="*/ 922712 w 1856851"/>
                <a:gd name="connsiteY4" fmla="*/ 2161309 h 4553486"/>
                <a:gd name="connsiteX5" fmla="*/ 856210 w 1856851"/>
                <a:gd name="connsiteY5" fmla="*/ 2452254 h 4553486"/>
                <a:gd name="connsiteX6" fmla="*/ 706581 w 1856851"/>
                <a:gd name="connsiteY6" fmla="*/ 2801389 h 4553486"/>
                <a:gd name="connsiteX7" fmla="*/ 515389 w 1856851"/>
                <a:gd name="connsiteY7" fmla="*/ 3150523 h 4553486"/>
                <a:gd name="connsiteX8" fmla="*/ 299258 w 1856851"/>
                <a:gd name="connsiteY8" fmla="*/ 3449782 h 4553486"/>
                <a:gd name="connsiteX9" fmla="*/ 0 w 1856851"/>
                <a:gd name="connsiteY9" fmla="*/ 3857105 h 4553486"/>
                <a:gd name="connsiteX10" fmla="*/ 0 w 1856851"/>
                <a:gd name="connsiteY10" fmla="*/ 3981796 h 4553486"/>
                <a:gd name="connsiteX11" fmla="*/ 49876 w 1856851"/>
                <a:gd name="connsiteY11" fmla="*/ 4098174 h 4553486"/>
                <a:gd name="connsiteX12" fmla="*/ 157941 w 1856851"/>
                <a:gd name="connsiteY12" fmla="*/ 4164676 h 4553486"/>
                <a:gd name="connsiteX13" fmla="*/ 266007 w 1856851"/>
                <a:gd name="connsiteY13" fmla="*/ 4164676 h 4553486"/>
                <a:gd name="connsiteX14" fmla="*/ 332509 w 1856851"/>
                <a:gd name="connsiteY14" fmla="*/ 4131425 h 4553486"/>
                <a:gd name="connsiteX15" fmla="*/ 349134 w 1856851"/>
                <a:gd name="connsiteY15" fmla="*/ 4123112 h 4553486"/>
                <a:gd name="connsiteX16" fmla="*/ 407323 w 1856851"/>
                <a:gd name="connsiteY16" fmla="*/ 4131425 h 4553486"/>
                <a:gd name="connsiteX17" fmla="*/ 515389 w 1856851"/>
                <a:gd name="connsiteY17" fmla="*/ 4181302 h 4553486"/>
                <a:gd name="connsiteX18" fmla="*/ 764770 w 1856851"/>
                <a:gd name="connsiteY18" fmla="*/ 4172989 h 4553486"/>
                <a:gd name="connsiteX19" fmla="*/ 939338 w 1856851"/>
                <a:gd name="connsiteY19" fmla="*/ 4247803 h 4553486"/>
                <a:gd name="connsiteX20" fmla="*/ 964276 w 1856851"/>
                <a:gd name="connsiteY20" fmla="*/ 4355869 h 4553486"/>
                <a:gd name="connsiteX21" fmla="*/ 1030778 w 1856851"/>
                <a:gd name="connsiteY21" fmla="*/ 4455622 h 4553486"/>
                <a:gd name="connsiteX22" fmla="*/ 1188720 w 1856851"/>
                <a:gd name="connsiteY22" fmla="*/ 4463934 h 4553486"/>
                <a:gd name="connsiteX23" fmla="*/ 1324018 w 1856851"/>
                <a:gd name="connsiteY23" fmla="*/ 4499523 h 4553486"/>
                <a:gd name="connsiteX24" fmla="*/ 1454727 w 1856851"/>
                <a:gd name="connsiteY24" fmla="*/ 4538749 h 4553486"/>
                <a:gd name="connsiteX25" fmla="*/ 1546167 w 1856851"/>
                <a:gd name="connsiteY25" fmla="*/ 4547062 h 4553486"/>
                <a:gd name="connsiteX26" fmla="*/ 1687483 w 1856851"/>
                <a:gd name="connsiteY26" fmla="*/ 4447309 h 4553486"/>
                <a:gd name="connsiteX27" fmla="*/ 1770610 w 1856851"/>
                <a:gd name="connsiteY27" fmla="*/ 4297680 h 4553486"/>
                <a:gd name="connsiteX28" fmla="*/ 1720734 w 1856851"/>
                <a:gd name="connsiteY28" fmla="*/ 4073236 h 4553486"/>
                <a:gd name="connsiteX29" fmla="*/ 1713676 w 1856851"/>
                <a:gd name="connsiteY29" fmla="*/ 3990023 h 4553486"/>
                <a:gd name="connsiteX30" fmla="*/ 1795549 w 1856851"/>
                <a:gd name="connsiteY30" fmla="*/ 3890356 h 4553486"/>
                <a:gd name="connsiteX31" fmla="*/ 1853738 w 1856851"/>
                <a:gd name="connsiteY31" fmla="*/ 3782291 h 4553486"/>
                <a:gd name="connsiteX32" fmla="*/ 1762298 w 1856851"/>
                <a:gd name="connsiteY32" fmla="*/ 3516283 h 4553486"/>
                <a:gd name="connsiteX33" fmla="*/ 1645920 w 1856851"/>
                <a:gd name="connsiteY33" fmla="*/ 3084022 h 4553486"/>
                <a:gd name="connsiteX34" fmla="*/ 1587730 w 1856851"/>
                <a:gd name="connsiteY34" fmla="*/ 2585258 h 4553486"/>
                <a:gd name="connsiteX35" fmla="*/ 1562792 w 1856851"/>
                <a:gd name="connsiteY35" fmla="*/ 2128058 h 4553486"/>
                <a:gd name="connsiteX36" fmla="*/ 1679170 w 1856851"/>
                <a:gd name="connsiteY36" fmla="*/ 1088967 h 4553486"/>
                <a:gd name="connsiteX37" fmla="*/ 1737360 w 1856851"/>
                <a:gd name="connsiteY37" fmla="*/ 41563 h 4553486"/>
                <a:gd name="connsiteX38" fmla="*/ 1521229 w 1856851"/>
                <a:gd name="connsiteY38" fmla="*/ 16625 h 4553486"/>
                <a:gd name="connsiteX39" fmla="*/ 1321723 w 1856851"/>
                <a:gd name="connsiteY39" fmla="*/ 0 h 4553486"/>
                <a:gd name="connsiteX40" fmla="*/ 1105592 w 1856851"/>
                <a:gd name="connsiteY40" fmla="*/ 8312 h 4553486"/>
                <a:gd name="connsiteX0" fmla="*/ 1105592 w 1856851"/>
                <a:gd name="connsiteY0" fmla="*/ 8312 h 4551702"/>
                <a:gd name="connsiteX1" fmla="*/ 1080654 w 1856851"/>
                <a:gd name="connsiteY1" fmla="*/ 748145 h 4551702"/>
                <a:gd name="connsiteX2" fmla="*/ 1022465 w 1856851"/>
                <a:gd name="connsiteY2" fmla="*/ 1271847 h 4551702"/>
                <a:gd name="connsiteX3" fmla="*/ 989214 w 1856851"/>
                <a:gd name="connsiteY3" fmla="*/ 1720734 h 4551702"/>
                <a:gd name="connsiteX4" fmla="*/ 922712 w 1856851"/>
                <a:gd name="connsiteY4" fmla="*/ 2161309 h 4551702"/>
                <a:gd name="connsiteX5" fmla="*/ 856210 w 1856851"/>
                <a:gd name="connsiteY5" fmla="*/ 2452254 h 4551702"/>
                <a:gd name="connsiteX6" fmla="*/ 706581 w 1856851"/>
                <a:gd name="connsiteY6" fmla="*/ 2801389 h 4551702"/>
                <a:gd name="connsiteX7" fmla="*/ 515389 w 1856851"/>
                <a:gd name="connsiteY7" fmla="*/ 3150523 h 4551702"/>
                <a:gd name="connsiteX8" fmla="*/ 299258 w 1856851"/>
                <a:gd name="connsiteY8" fmla="*/ 3449782 h 4551702"/>
                <a:gd name="connsiteX9" fmla="*/ 0 w 1856851"/>
                <a:gd name="connsiteY9" fmla="*/ 3857105 h 4551702"/>
                <a:gd name="connsiteX10" fmla="*/ 0 w 1856851"/>
                <a:gd name="connsiteY10" fmla="*/ 3981796 h 4551702"/>
                <a:gd name="connsiteX11" fmla="*/ 49876 w 1856851"/>
                <a:gd name="connsiteY11" fmla="*/ 4098174 h 4551702"/>
                <a:gd name="connsiteX12" fmla="*/ 157941 w 1856851"/>
                <a:gd name="connsiteY12" fmla="*/ 4164676 h 4551702"/>
                <a:gd name="connsiteX13" fmla="*/ 266007 w 1856851"/>
                <a:gd name="connsiteY13" fmla="*/ 4164676 h 4551702"/>
                <a:gd name="connsiteX14" fmla="*/ 332509 w 1856851"/>
                <a:gd name="connsiteY14" fmla="*/ 4131425 h 4551702"/>
                <a:gd name="connsiteX15" fmla="*/ 349134 w 1856851"/>
                <a:gd name="connsiteY15" fmla="*/ 4123112 h 4551702"/>
                <a:gd name="connsiteX16" fmla="*/ 407323 w 1856851"/>
                <a:gd name="connsiteY16" fmla="*/ 4131425 h 4551702"/>
                <a:gd name="connsiteX17" fmla="*/ 515389 w 1856851"/>
                <a:gd name="connsiteY17" fmla="*/ 4181302 h 4551702"/>
                <a:gd name="connsiteX18" fmla="*/ 764770 w 1856851"/>
                <a:gd name="connsiteY18" fmla="*/ 4172989 h 4551702"/>
                <a:gd name="connsiteX19" fmla="*/ 939338 w 1856851"/>
                <a:gd name="connsiteY19" fmla="*/ 4247803 h 4551702"/>
                <a:gd name="connsiteX20" fmla="*/ 964276 w 1856851"/>
                <a:gd name="connsiteY20" fmla="*/ 4355869 h 4551702"/>
                <a:gd name="connsiteX21" fmla="*/ 1030778 w 1856851"/>
                <a:gd name="connsiteY21" fmla="*/ 4455622 h 4551702"/>
                <a:gd name="connsiteX22" fmla="*/ 1188720 w 1856851"/>
                <a:gd name="connsiteY22" fmla="*/ 4463934 h 4551702"/>
                <a:gd name="connsiteX23" fmla="*/ 1324018 w 1856851"/>
                <a:gd name="connsiteY23" fmla="*/ 4499523 h 4551702"/>
                <a:gd name="connsiteX24" fmla="*/ 1433296 w 1856851"/>
                <a:gd name="connsiteY24" fmla="*/ 4531605 h 4551702"/>
                <a:gd name="connsiteX25" fmla="*/ 1546167 w 1856851"/>
                <a:gd name="connsiteY25" fmla="*/ 4547062 h 4551702"/>
                <a:gd name="connsiteX26" fmla="*/ 1687483 w 1856851"/>
                <a:gd name="connsiteY26" fmla="*/ 4447309 h 4551702"/>
                <a:gd name="connsiteX27" fmla="*/ 1770610 w 1856851"/>
                <a:gd name="connsiteY27" fmla="*/ 4297680 h 4551702"/>
                <a:gd name="connsiteX28" fmla="*/ 1720734 w 1856851"/>
                <a:gd name="connsiteY28" fmla="*/ 4073236 h 4551702"/>
                <a:gd name="connsiteX29" fmla="*/ 1713676 w 1856851"/>
                <a:gd name="connsiteY29" fmla="*/ 3990023 h 4551702"/>
                <a:gd name="connsiteX30" fmla="*/ 1795549 w 1856851"/>
                <a:gd name="connsiteY30" fmla="*/ 3890356 h 4551702"/>
                <a:gd name="connsiteX31" fmla="*/ 1853738 w 1856851"/>
                <a:gd name="connsiteY31" fmla="*/ 3782291 h 4551702"/>
                <a:gd name="connsiteX32" fmla="*/ 1762298 w 1856851"/>
                <a:gd name="connsiteY32" fmla="*/ 3516283 h 4551702"/>
                <a:gd name="connsiteX33" fmla="*/ 1645920 w 1856851"/>
                <a:gd name="connsiteY33" fmla="*/ 3084022 h 4551702"/>
                <a:gd name="connsiteX34" fmla="*/ 1587730 w 1856851"/>
                <a:gd name="connsiteY34" fmla="*/ 2585258 h 4551702"/>
                <a:gd name="connsiteX35" fmla="*/ 1562792 w 1856851"/>
                <a:gd name="connsiteY35" fmla="*/ 2128058 h 4551702"/>
                <a:gd name="connsiteX36" fmla="*/ 1679170 w 1856851"/>
                <a:gd name="connsiteY36" fmla="*/ 1088967 h 4551702"/>
                <a:gd name="connsiteX37" fmla="*/ 1737360 w 1856851"/>
                <a:gd name="connsiteY37" fmla="*/ 41563 h 4551702"/>
                <a:gd name="connsiteX38" fmla="*/ 1521229 w 1856851"/>
                <a:gd name="connsiteY38" fmla="*/ 16625 h 4551702"/>
                <a:gd name="connsiteX39" fmla="*/ 1321723 w 1856851"/>
                <a:gd name="connsiteY39" fmla="*/ 0 h 4551702"/>
                <a:gd name="connsiteX40" fmla="*/ 1105592 w 1856851"/>
                <a:gd name="connsiteY40" fmla="*/ 8312 h 4551702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19229 w 1856851"/>
                <a:gd name="connsiteY16" fmla="*/ 4136188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55602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038367 w 1864440"/>
                <a:gd name="connsiteY19" fmla="*/ 4456017 h 4544058"/>
                <a:gd name="connsiteX20" fmla="*/ 1196309 w 1864440"/>
                <a:gd name="connsiteY20" fmla="*/ 4464329 h 4544058"/>
                <a:gd name="connsiteX21" fmla="*/ 1331607 w 1864440"/>
                <a:gd name="connsiteY21" fmla="*/ 4499918 h 4544058"/>
                <a:gd name="connsiteX22" fmla="*/ 1440885 w 1864440"/>
                <a:gd name="connsiteY22" fmla="*/ 4532000 h 4544058"/>
                <a:gd name="connsiteX23" fmla="*/ 1565662 w 1864440"/>
                <a:gd name="connsiteY23" fmla="*/ 4537932 h 4544058"/>
                <a:gd name="connsiteX24" fmla="*/ 1695072 w 1864440"/>
                <a:gd name="connsiteY24" fmla="*/ 4447704 h 4544058"/>
                <a:gd name="connsiteX25" fmla="*/ 1778199 w 1864440"/>
                <a:gd name="connsiteY25" fmla="*/ 4298075 h 4544058"/>
                <a:gd name="connsiteX26" fmla="*/ 1728323 w 1864440"/>
                <a:gd name="connsiteY26" fmla="*/ 4073631 h 4544058"/>
                <a:gd name="connsiteX27" fmla="*/ 1721265 w 1864440"/>
                <a:gd name="connsiteY27" fmla="*/ 3990418 h 4544058"/>
                <a:gd name="connsiteX28" fmla="*/ 1803138 w 1864440"/>
                <a:gd name="connsiteY28" fmla="*/ 3890751 h 4544058"/>
                <a:gd name="connsiteX29" fmla="*/ 1861327 w 1864440"/>
                <a:gd name="connsiteY29" fmla="*/ 3782686 h 4544058"/>
                <a:gd name="connsiteX30" fmla="*/ 1769887 w 1864440"/>
                <a:gd name="connsiteY30" fmla="*/ 3516678 h 4544058"/>
                <a:gd name="connsiteX31" fmla="*/ 1653509 w 1864440"/>
                <a:gd name="connsiteY31" fmla="*/ 3084417 h 4544058"/>
                <a:gd name="connsiteX32" fmla="*/ 1595319 w 1864440"/>
                <a:gd name="connsiteY32" fmla="*/ 2585653 h 4544058"/>
                <a:gd name="connsiteX33" fmla="*/ 1570381 w 1864440"/>
                <a:gd name="connsiteY33" fmla="*/ 2128453 h 4544058"/>
                <a:gd name="connsiteX34" fmla="*/ 1679616 w 1864440"/>
                <a:gd name="connsiteY34" fmla="*/ 1084600 h 4544058"/>
                <a:gd name="connsiteX35" fmla="*/ 1744949 w 1864440"/>
                <a:gd name="connsiteY35" fmla="*/ 41958 h 4544058"/>
                <a:gd name="connsiteX36" fmla="*/ 1528818 w 1864440"/>
                <a:gd name="connsiteY36" fmla="*/ 17020 h 4544058"/>
                <a:gd name="connsiteX37" fmla="*/ 1329312 w 1864440"/>
                <a:gd name="connsiteY37" fmla="*/ 395 h 4544058"/>
                <a:gd name="connsiteX38" fmla="*/ 1113181 w 1864440"/>
                <a:gd name="connsiteY38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196309 w 1864440"/>
                <a:gd name="connsiteY19" fmla="*/ 4464329 h 4544058"/>
                <a:gd name="connsiteX20" fmla="*/ 1331607 w 1864440"/>
                <a:gd name="connsiteY20" fmla="*/ 4499918 h 4544058"/>
                <a:gd name="connsiteX21" fmla="*/ 1440885 w 1864440"/>
                <a:gd name="connsiteY21" fmla="*/ 4532000 h 4544058"/>
                <a:gd name="connsiteX22" fmla="*/ 1565662 w 1864440"/>
                <a:gd name="connsiteY22" fmla="*/ 4537932 h 4544058"/>
                <a:gd name="connsiteX23" fmla="*/ 1695072 w 1864440"/>
                <a:gd name="connsiteY23" fmla="*/ 4447704 h 4544058"/>
                <a:gd name="connsiteX24" fmla="*/ 1778199 w 1864440"/>
                <a:gd name="connsiteY24" fmla="*/ 4298075 h 4544058"/>
                <a:gd name="connsiteX25" fmla="*/ 1728323 w 1864440"/>
                <a:gd name="connsiteY25" fmla="*/ 4073631 h 4544058"/>
                <a:gd name="connsiteX26" fmla="*/ 1721265 w 1864440"/>
                <a:gd name="connsiteY26" fmla="*/ 3990418 h 4544058"/>
                <a:gd name="connsiteX27" fmla="*/ 1803138 w 1864440"/>
                <a:gd name="connsiteY27" fmla="*/ 3890751 h 4544058"/>
                <a:gd name="connsiteX28" fmla="*/ 1861327 w 1864440"/>
                <a:gd name="connsiteY28" fmla="*/ 3782686 h 4544058"/>
                <a:gd name="connsiteX29" fmla="*/ 1769887 w 1864440"/>
                <a:gd name="connsiteY29" fmla="*/ 3516678 h 4544058"/>
                <a:gd name="connsiteX30" fmla="*/ 1653509 w 1864440"/>
                <a:gd name="connsiteY30" fmla="*/ 3084417 h 4544058"/>
                <a:gd name="connsiteX31" fmla="*/ 1595319 w 1864440"/>
                <a:gd name="connsiteY31" fmla="*/ 2585653 h 4544058"/>
                <a:gd name="connsiteX32" fmla="*/ 1570381 w 1864440"/>
                <a:gd name="connsiteY32" fmla="*/ 2128453 h 4544058"/>
                <a:gd name="connsiteX33" fmla="*/ 1679616 w 1864440"/>
                <a:gd name="connsiteY33" fmla="*/ 1084600 h 4544058"/>
                <a:gd name="connsiteX34" fmla="*/ 1744949 w 1864440"/>
                <a:gd name="connsiteY34" fmla="*/ 41958 h 4544058"/>
                <a:gd name="connsiteX35" fmla="*/ 1528818 w 1864440"/>
                <a:gd name="connsiteY35" fmla="*/ 17020 h 4544058"/>
                <a:gd name="connsiteX36" fmla="*/ 1329312 w 1864440"/>
                <a:gd name="connsiteY36" fmla="*/ 395 h 4544058"/>
                <a:gd name="connsiteX37" fmla="*/ 1113181 w 1864440"/>
                <a:gd name="connsiteY37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331607 w 1864440"/>
                <a:gd name="connsiteY19" fmla="*/ 4499918 h 4544058"/>
                <a:gd name="connsiteX20" fmla="*/ 1440885 w 1864440"/>
                <a:gd name="connsiteY20" fmla="*/ 4532000 h 4544058"/>
                <a:gd name="connsiteX21" fmla="*/ 1565662 w 1864440"/>
                <a:gd name="connsiteY21" fmla="*/ 4537932 h 4544058"/>
                <a:gd name="connsiteX22" fmla="*/ 1695072 w 1864440"/>
                <a:gd name="connsiteY22" fmla="*/ 4447704 h 4544058"/>
                <a:gd name="connsiteX23" fmla="*/ 1778199 w 1864440"/>
                <a:gd name="connsiteY23" fmla="*/ 4298075 h 4544058"/>
                <a:gd name="connsiteX24" fmla="*/ 1728323 w 1864440"/>
                <a:gd name="connsiteY24" fmla="*/ 4073631 h 4544058"/>
                <a:gd name="connsiteX25" fmla="*/ 1721265 w 1864440"/>
                <a:gd name="connsiteY25" fmla="*/ 3990418 h 4544058"/>
                <a:gd name="connsiteX26" fmla="*/ 1803138 w 1864440"/>
                <a:gd name="connsiteY26" fmla="*/ 3890751 h 4544058"/>
                <a:gd name="connsiteX27" fmla="*/ 1861327 w 1864440"/>
                <a:gd name="connsiteY27" fmla="*/ 3782686 h 4544058"/>
                <a:gd name="connsiteX28" fmla="*/ 1769887 w 1864440"/>
                <a:gd name="connsiteY28" fmla="*/ 3516678 h 4544058"/>
                <a:gd name="connsiteX29" fmla="*/ 1653509 w 1864440"/>
                <a:gd name="connsiteY29" fmla="*/ 3084417 h 4544058"/>
                <a:gd name="connsiteX30" fmla="*/ 1595319 w 1864440"/>
                <a:gd name="connsiteY30" fmla="*/ 2585653 h 4544058"/>
                <a:gd name="connsiteX31" fmla="*/ 1570381 w 1864440"/>
                <a:gd name="connsiteY31" fmla="*/ 2128453 h 4544058"/>
                <a:gd name="connsiteX32" fmla="*/ 1679616 w 1864440"/>
                <a:gd name="connsiteY32" fmla="*/ 1084600 h 4544058"/>
                <a:gd name="connsiteX33" fmla="*/ 1744949 w 1864440"/>
                <a:gd name="connsiteY33" fmla="*/ 41958 h 4544058"/>
                <a:gd name="connsiteX34" fmla="*/ 1528818 w 1864440"/>
                <a:gd name="connsiteY34" fmla="*/ 17020 h 4544058"/>
                <a:gd name="connsiteX35" fmla="*/ 1329312 w 1864440"/>
                <a:gd name="connsiteY35" fmla="*/ 395 h 4544058"/>
                <a:gd name="connsiteX36" fmla="*/ 1113181 w 1864440"/>
                <a:gd name="connsiteY36" fmla="*/ 8707 h 4544058"/>
                <a:gd name="connsiteX0" fmla="*/ 1113181 w 1864440"/>
                <a:gd name="connsiteY0" fmla="*/ 8707 h 4559040"/>
                <a:gd name="connsiteX1" fmla="*/ 1088243 w 1864440"/>
                <a:gd name="connsiteY1" fmla="*/ 748540 h 4559040"/>
                <a:gd name="connsiteX2" fmla="*/ 1049104 w 1864440"/>
                <a:gd name="connsiteY2" fmla="*/ 1267479 h 4559040"/>
                <a:gd name="connsiteX3" fmla="*/ 996803 w 1864440"/>
                <a:gd name="connsiteY3" fmla="*/ 1721129 h 4559040"/>
                <a:gd name="connsiteX4" fmla="*/ 930301 w 1864440"/>
                <a:gd name="connsiteY4" fmla="*/ 2161704 h 4559040"/>
                <a:gd name="connsiteX5" fmla="*/ 863799 w 1864440"/>
                <a:gd name="connsiteY5" fmla="*/ 2452649 h 4559040"/>
                <a:gd name="connsiteX6" fmla="*/ 714170 w 1864440"/>
                <a:gd name="connsiteY6" fmla="*/ 2801784 h 4559040"/>
                <a:gd name="connsiteX7" fmla="*/ 522978 w 1864440"/>
                <a:gd name="connsiteY7" fmla="*/ 3150918 h 4559040"/>
                <a:gd name="connsiteX8" fmla="*/ 306847 w 1864440"/>
                <a:gd name="connsiteY8" fmla="*/ 3450177 h 4559040"/>
                <a:gd name="connsiteX9" fmla="*/ 7589 w 1864440"/>
                <a:gd name="connsiteY9" fmla="*/ 3857500 h 4559040"/>
                <a:gd name="connsiteX10" fmla="*/ 7589 w 1864440"/>
                <a:gd name="connsiteY10" fmla="*/ 3955997 h 4559040"/>
                <a:gd name="connsiteX11" fmla="*/ 57465 w 1864440"/>
                <a:gd name="connsiteY11" fmla="*/ 4098569 h 4559040"/>
                <a:gd name="connsiteX12" fmla="*/ 165530 w 1864440"/>
                <a:gd name="connsiteY12" fmla="*/ 4165071 h 4559040"/>
                <a:gd name="connsiteX13" fmla="*/ 273596 w 1864440"/>
                <a:gd name="connsiteY13" fmla="*/ 4165071 h 4559040"/>
                <a:gd name="connsiteX14" fmla="*/ 340098 w 1864440"/>
                <a:gd name="connsiteY14" fmla="*/ 4131820 h 4559040"/>
                <a:gd name="connsiteX15" fmla="*/ 426818 w 1864440"/>
                <a:gd name="connsiteY15" fmla="*/ 4136583 h 4559040"/>
                <a:gd name="connsiteX16" fmla="*/ 522978 w 1864440"/>
                <a:gd name="connsiteY16" fmla="*/ 4181697 h 4559040"/>
                <a:gd name="connsiteX17" fmla="*/ 772359 w 1864440"/>
                <a:gd name="connsiteY17" fmla="*/ 4173384 h 4559040"/>
                <a:gd name="connsiteX18" fmla="*/ 946927 w 1864440"/>
                <a:gd name="connsiteY18" fmla="*/ 4248198 h 4559040"/>
                <a:gd name="connsiteX19" fmla="*/ 1440885 w 1864440"/>
                <a:gd name="connsiteY19" fmla="*/ 4532000 h 4559040"/>
                <a:gd name="connsiteX20" fmla="*/ 1565662 w 1864440"/>
                <a:gd name="connsiteY20" fmla="*/ 4537932 h 4559040"/>
                <a:gd name="connsiteX21" fmla="*/ 1695072 w 1864440"/>
                <a:gd name="connsiteY21" fmla="*/ 4447704 h 4559040"/>
                <a:gd name="connsiteX22" fmla="*/ 1778199 w 1864440"/>
                <a:gd name="connsiteY22" fmla="*/ 4298075 h 4559040"/>
                <a:gd name="connsiteX23" fmla="*/ 1728323 w 1864440"/>
                <a:gd name="connsiteY23" fmla="*/ 4073631 h 4559040"/>
                <a:gd name="connsiteX24" fmla="*/ 1721265 w 1864440"/>
                <a:gd name="connsiteY24" fmla="*/ 3990418 h 4559040"/>
                <a:gd name="connsiteX25" fmla="*/ 1803138 w 1864440"/>
                <a:gd name="connsiteY25" fmla="*/ 3890751 h 4559040"/>
                <a:gd name="connsiteX26" fmla="*/ 1861327 w 1864440"/>
                <a:gd name="connsiteY26" fmla="*/ 3782686 h 4559040"/>
                <a:gd name="connsiteX27" fmla="*/ 1769887 w 1864440"/>
                <a:gd name="connsiteY27" fmla="*/ 3516678 h 4559040"/>
                <a:gd name="connsiteX28" fmla="*/ 1653509 w 1864440"/>
                <a:gd name="connsiteY28" fmla="*/ 3084417 h 4559040"/>
                <a:gd name="connsiteX29" fmla="*/ 1595319 w 1864440"/>
                <a:gd name="connsiteY29" fmla="*/ 2585653 h 4559040"/>
                <a:gd name="connsiteX30" fmla="*/ 1570381 w 1864440"/>
                <a:gd name="connsiteY30" fmla="*/ 2128453 h 4559040"/>
                <a:gd name="connsiteX31" fmla="*/ 1679616 w 1864440"/>
                <a:gd name="connsiteY31" fmla="*/ 1084600 h 4559040"/>
                <a:gd name="connsiteX32" fmla="*/ 1744949 w 1864440"/>
                <a:gd name="connsiteY32" fmla="*/ 41958 h 4559040"/>
                <a:gd name="connsiteX33" fmla="*/ 1528818 w 1864440"/>
                <a:gd name="connsiteY33" fmla="*/ 17020 h 4559040"/>
                <a:gd name="connsiteX34" fmla="*/ 1329312 w 1864440"/>
                <a:gd name="connsiteY34" fmla="*/ 395 h 4559040"/>
                <a:gd name="connsiteX35" fmla="*/ 1113181 w 1864440"/>
                <a:gd name="connsiteY35" fmla="*/ 8707 h 4559040"/>
                <a:gd name="connsiteX0" fmla="*/ 1113181 w 1864440"/>
                <a:gd name="connsiteY0" fmla="*/ 8707 h 4540009"/>
                <a:gd name="connsiteX1" fmla="*/ 1088243 w 1864440"/>
                <a:gd name="connsiteY1" fmla="*/ 748540 h 4540009"/>
                <a:gd name="connsiteX2" fmla="*/ 1049104 w 1864440"/>
                <a:gd name="connsiteY2" fmla="*/ 1267479 h 4540009"/>
                <a:gd name="connsiteX3" fmla="*/ 996803 w 1864440"/>
                <a:gd name="connsiteY3" fmla="*/ 1721129 h 4540009"/>
                <a:gd name="connsiteX4" fmla="*/ 930301 w 1864440"/>
                <a:gd name="connsiteY4" fmla="*/ 2161704 h 4540009"/>
                <a:gd name="connsiteX5" fmla="*/ 863799 w 1864440"/>
                <a:gd name="connsiteY5" fmla="*/ 2452649 h 4540009"/>
                <a:gd name="connsiteX6" fmla="*/ 714170 w 1864440"/>
                <a:gd name="connsiteY6" fmla="*/ 2801784 h 4540009"/>
                <a:gd name="connsiteX7" fmla="*/ 522978 w 1864440"/>
                <a:gd name="connsiteY7" fmla="*/ 3150918 h 4540009"/>
                <a:gd name="connsiteX8" fmla="*/ 306847 w 1864440"/>
                <a:gd name="connsiteY8" fmla="*/ 3450177 h 4540009"/>
                <a:gd name="connsiteX9" fmla="*/ 7589 w 1864440"/>
                <a:gd name="connsiteY9" fmla="*/ 3857500 h 4540009"/>
                <a:gd name="connsiteX10" fmla="*/ 7589 w 1864440"/>
                <a:gd name="connsiteY10" fmla="*/ 3955997 h 4540009"/>
                <a:gd name="connsiteX11" fmla="*/ 57465 w 1864440"/>
                <a:gd name="connsiteY11" fmla="*/ 4098569 h 4540009"/>
                <a:gd name="connsiteX12" fmla="*/ 165530 w 1864440"/>
                <a:gd name="connsiteY12" fmla="*/ 4165071 h 4540009"/>
                <a:gd name="connsiteX13" fmla="*/ 273596 w 1864440"/>
                <a:gd name="connsiteY13" fmla="*/ 4165071 h 4540009"/>
                <a:gd name="connsiteX14" fmla="*/ 340098 w 1864440"/>
                <a:gd name="connsiteY14" fmla="*/ 4131820 h 4540009"/>
                <a:gd name="connsiteX15" fmla="*/ 426818 w 1864440"/>
                <a:gd name="connsiteY15" fmla="*/ 4136583 h 4540009"/>
                <a:gd name="connsiteX16" fmla="*/ 522978 w 1864440"/>
                <a:gd name="connsiteY16" fmla="*/ 4181697 h 4540009"/>
                <a:gd name="connsiteX17" fmla="*/ 772359 w 1864440"/>
                <a:gd name="connsiteY17" fmla="*/ 4173384 h 4540009"/>
                <a:gd name="connsiteX18" fmla="*/ 946927 w 1864440"/>
                <a:gd name="connsiteY18" fmla="*/ 4248198 h 4540009"/>
                <a:gd name="connsiteX19" fmla="*/ 1440885 w 1864440"/>
                <a:gd name="connsiteY19" fmla="*/ 4532000 h 4540009"/>
                <a:gd name="connsiteX20" fmla="*/ 1695072 w 1864440"/>
                <a:gd name="connsiteY20" fmla="*/ 4447704 h 4540009"/>
                <a:gd name="connsiteX21" fmla="*/ 1778199 w 1864440"/>
                <a:gd name="connsiteY21" fmla="*/ 4298075 h 4540009"/>
                <a:gd name="connsiteX22" fmla="*/ 1728323 w 1864440"/>
                <a:gd name="connsiteY22" fmla="*/ 4073631 h 4540009"/>
                <a:gd name="connsiteX23" fmla="*/ 1721265 w 1864440"/>
                <a:gd name="connsiteY23" fmla="*/ 3990418 h 4540009"/>
                <a:gd name="connsiteX24" fmla="*/ 1803138 w 1864440"/>
                <a:gd name="connsiteY24" fmla="*/ 3890751 h 4540009"/>
                <a:gd name="connsiteX25" fmla="*/ 1861327 w 1864440"/>
                <a:gd name="connsiteY25" fmla="*/ 3782686 h 4540009"/>
                <a:gd name="connsiteX26" fmla="*/ 1769887 w 1864440"/>
                <a:gd name="connsiteY26" fmla="*/ 3516678 h 4540009"/>
                <a:gd name="connsiteX27" fmla="*/ 1653509 w 1864440"/>
                <a:gd name="connsiteY27" fmla="*/ 3084417 h 4540009"/>
                <a:gd name="connsiteX28" fmla="*/ 1595319 w 1864440"/>
                <a:gd name="connsiteY28" fmla="*/ 2585653 h 4540009"/>
                <a:gd name="connsiteX29" fmla="*/ 1570381 w 1864440"/>
                <a:gd name="connsiteY29" fmla="*/ 2128453 h 4540009"/>
                <a:gd name="connsiteX30" fmla="*/ 1679616 w 1864440"/>
                <a:gd name="connsiteY30" fmla="*/ 1084600 h 4540009"/>
                <a:gd name="connsiteX31" fmla="*/ 1744949 w 1864440"/>
                <a:gd name="connsiteY31" fmla="*/ 41958 h 4540009"/>
                <a:gd name="connsiteX32" fmla="*/ 1528818 w 1864440"/>
                <a:gd name="connsiteY32" fmla="*/ 17020 h 4540009"/>
                <a:gd name="connsiteX33" fmla="*/ 1329312 w 1864440"/>
                <a:gd name="connsiteY33" fmla="*/ 395 h 4540009"/>
                <a:gd name="connsiteX34" fmla="*/ 1113181 w 1864440"/>
                <a:gd name="connsiteY34" fmla="*/ 8707 h 4540009"/>
                <a:gd name="connsiteX0" fmla="*/ 1113181 w 1864440"/>
                <a:gd name="connsiteY0" fmla="*/ 8707 h 4532301"/>
                <a:gd name="connsiteX1" fmla="*/ 1088243 w 1864440"/>
                <a:gd name="connsiteY1" fmla="*/ 748540 h 4532301"/>
                <a:gd name="connsiteX2" fmla="*/ 1049104 w 1864440"/>
                <a:gd name="connsiteY2" fmla="*/ 1267479 h 4532301"/>
                <a:gd name="connsiteX3" fmla="*/ 996803 w 1864440"/>
                <a:gd name="connsiteY3" fmla="*/ 1721129 h 4532301"/>
                <a:gd name="connsiteX4" fmla="*/ 930301 w 1864440"/>
                <a:gd name="connsiteY4" fmla="*/ 2161704 h 4532301"/>
                <a:gd name="connsiteX5" fmla="*/ 863799 w 1864440"/>
                <a:gd name="connsiteY5" fmla="*/ 2452649 h 4532301"/>
                <a:gd name="connsiteX6" fmla="*/ 714170 w 1864440"/>
                <a:gd name="connsiteY6" fmla="*/ 2801784 h 4532301"/>
                <a:gd name="connsiteX7" fmla="*/ 522978 w 1864440"/>
                <a:gd name="connsiteY7" fmla="*/ 3150918 h 4532301"/>
                <a:gd name="connsiteX8" fmla="*/ 306847 w 1864440"/>
                <a:gd name="connsiteY8" fmla="*/ 3450177 h 4532301"/>
                <a:gd name="connsiteX9" fmla="*/ 7589 w 1864440"/>
                <a:gd name="connsiteY9" fmla="*/ 3857500 h 4532301"/>
                <a:gd name="connsiteX10" fmla="*/ 7589 w 1864440"/>
                <a:gd name="connsiteY10" fmla="*/ 3955997 h 4532301"/>
                <a:gd name="connsiteX11" fmla="*/ 57465 w 1864440"/>
                <a:gd name="connsiteY11" fmla="*/ 4098569 h 4532301"/>
                <a:gd name="connsiteX12" fmla="*/ 165530 w 1864440"/>
                <a:gd name="connsiteY12" fmla="*/ 4165071 h 4532301"/>
                <a:gd name="connsiteX13" fmla="*/ 273596 w 1864440"/>
                <a:gd name="connsiteY13" fmla="*/ 4165071 h 4532301"/>
                <a:gd name="connsiteX14" fmla="*/ 340098 w 1864440"/>
                <a:gd name="connsiteY14" fmla="*/ 4131820 h 4532301"/>
                <a:gd name="connsiteX15" fmla="*/ 426818 w 1864440"/>
                <a:gd name="connsiteY15" fmla="*/ 4136583 h 4532301"/>
                <a:gd name="connsiteX16" fmla="*/ 522978 w 1864440"/>
                <a:gd name="connsiteY16" fmla="*/ 4181697 h 4532301"/>
                <a:gd name="connsiteX17" fmla="*/ 772359 w 1864440"/>
                <a:gd name="connsiteY17" fmla="*/ 4173384 h 4532301"/>
                <a:gd name="connsiteX18" fmla="*/ 946927 w 1864440"/>
                <a:gd name="connsiteY18" fmla="*/ 4248198 h 4532301"/>
                <a:gd name="connsiteX19" fmla="*/ 1440885 w 1864440"/>
                <a:gd name="connsiteY19" fmla="*/ 4532000 h 4532301"/>
                <a:gd name="connsiteX20" fmla="*/ 1778199 w 1864440"/>
                <a:gd name="connsiteY20" fmla="*/ 4298075 h 4532301"/>
                <a:gd name="connsiteX21" fmla="*/ 1728323 w 1864440"/>
                <a:gd name="connsiteY21" fmla="*/ 4073631 h 4532301"/>
                <a:gd name="connsiteX22" fmla="*/ 1721265 w 1864440"/>
                <a:gd name="connsiteY22" fmla="*/ 3990418 h 4532301"/>
                <a:gd name="connsiteX23" fmla="*/ 1803138 w 1864440"/>
                <a:gd name="connsiteY23" fmla="*/ 3890751 h 4532301"/>
                <a:gd name="connsiteX24" fmla="*/ 1861327 w 1864440"/>
                <a:gd name="connsiteY24" fmla="*/ 3782686 h 4532301"/>
                <a:gd name="connsiteX25" fmla="*/ 1769887 w 1864440"/>
                <a:gd name="connsiteY25" fmla="*/ 3516678 h 4532301"/>
                <a:gd name="connsiteX26" fmla="*/ 1653509 w 1864440"/>
                <a:gd name="connsiteY26" fmla="*/ 3084417 h 4532301"/>
                <a:gd name="connsiteX27" fmla="*/ 1595319 w 1864440"/>
                <a:gd name="connsiteY27" fmla="*/ 2585653 h 4532301"/>
                <a:gd name="connsiteX28" fmla="*/ 1570381 w 1864440"/>
                <a:gd name="connsiteY28" fmla="*/ 2128453 h 4532301"/>
                <a:gd name="connsiteX29" fmla="*/ 1679616 w 1864440"/>
                <a:gd name="connsiteY29" fmla="*/ 1084600 h 4532301"/>
                <a:gd name="connsiteX30" fmla="*/ 1744949 w 1864440"/>
                <a:gd name="connsiteY30" fmla="*/ 41958 h 4532301"/>
                <a:gd name="connsiteX31" fmla="*/ 1528818 w 1864440"/>
                <a:gd name="connsiteY31" fmla="*/ 17020 h 4532301"/>
                <a:gd name="connsiteX32" fmla="*/ 1329312 w 1864440"/>
                <a:gd name="connsiteY32" fmla="*/ 395 h 4532301"/>
                <a:gd name="connsiteX33" fmla="*/ 1113181 w 1864440"/>
                <a:gd name="connsiteY33" fmla="*/ 8707 h 4532301"/>
                <a:gd name="connsiteX0" fmla="*/ 1113181 w 1864440"/>
                <a:gd name="connsiteY0" fmla="*/ 8707 h 4532206"/>
                <a:gd name="connsiteX1" fmla="*/ 1088243 w 1864440"/>
                <a:gd name="connsiteY1" fmla="*/ 748540 h 4532206"/>
                <a:gd name="connsiteX2" fmla="*/ 1049104 w 1864440"/>
                <a:gd name="connsiteY2" fmla="*/ 1267479 h 4532206"/>
                <a:gd name="connsiteX3" fmla="*/ 996803 w 1864440"/>
                <a:gd name="connsiteY3" fmla="*/ 1721129 h 4532206"/>
                <a:gd name="connsiteX4" fmla="*/ 930301 w 1864440"/>
                <a:gd name="connsiteY4" fmla="*/ 2161704 h 4532206"/>
                <a:gd name="connsiteX5" fmla="*/ 863799 w 1864440"/>
                <a:gd name="connsiteY5" fmla="*/ 2452649 h 4532206"/>
                <a:gd name="connsiteX6" fmla="*/ 714170 w 1864440"/>
                <a:gd name="connsiteY6" fmla="*/ 2801784 h 4532206"/>
                <a:gd name="connsiteX7" fmla="*/ 522978 w 1864440"/>
                <a:gd name="connsiteY7" fmla="*/ 3150918 h 4532206"/>
                <a:gd name="connsiteX8" fmla="*/ 306847 w 1864440"/>
                <a:gd name="connsiteY8" fmla="*/ 3450177 h 4532206"/>
                <a:gd name="connsiteX9" fmla="*/ 7589 w 1864440"/>
                <a:gd name="connsiteY9" fmla="*/ 3857500 h 4532206"/>
                <a:gd name="connsiteX10" fmla="*/ 7589 w 1864440"/>
                <a:gd name="connsiteY10" fmla="*/ 3955997 h 4532206"/>
                <a:gd name="connsiteX11" fmla="*/ 57465 w 1864440"/>
                <a:gd name="connsiteY11" fmla="*/ 4098569 h 4532206"/>
                <a:gd name="connsiteX12" fmla="*/ 165530 w 1864440"/>
                <a:gd name="connsiteY12" fmla="*/ 4165071 h 4532206"/>
                <a:gd name="connsiteX13" fmla="*/ 273596 w 1864440"/>
                <a:gd name="connsiteY13" fmla="*/ 4165071 h 4532206"/>
                <a:gd name="connsiteX14" fmla="*/ 340098 w 1864440"/>
                <a:gd name="connsiteY14" fmla="*/ 4131820 h 4532206"/>
                <a:gd name="connsiteX15" fmla="*/ 426818 w 1864440"/>
                <a:gd name="connsiteY15" fmla="*/ 4136583 h 4532206"/>
                <a:gd name="connsiteX16" fmla="*/ 522978 w 1864440"/>
                <a:gd name="connsiteY16" fmla="*/ 4181697 h 4532206"/>
                <a:gd name="connsiteX17" fmla="*/ 772359 w 1864440"/>
                <a:gd name="connsiteY17" fmla="*/ 4173384 h 4532206"/>
                <a:gd name="connsiteX18" fmla="*/ 946927 w 1864440"/>
                <a:gd name="connsiteY18" fmla="*/ 4248198 h 4532206"/>
                <a:gd name="connsiteX19" fmla="*/ 1440885 w 1864440"/>
                <a:gd name="connsiteY19" fmla="*/ 4532000 h 4532206"/>
                <a:gd name="connsiteX20" fmla="*/ 1524199 w 1864440"/>
                <a:gd name="connsiteY20" fmla="*/ 4199650 h 4532206"/>
                <a:gd name="connsiteX21" fmla="*/ 1728323 w 1864440"/>
                <a:gd name="connsiteY21" fmla="*/ 4073631 h 4532206"/>
                <a:gd name="connsiteX22" fmla="*/ 1721265 w 1864440"/>
                <a:gd name="connsiteY22" fmla="*/ 3990418 h 4532206"/>
                <a:gd name="connsiteX23" fmla="*/ 1803138 w 1864440"/>
                <a:gd name="connsiteY23" fmla="*/ 3890751 h 4532206"/>
                <a:gd name="connsiteX24" fmla="*/ 1861327 w 1864440"/>
                <a:gd name="connsiteY24" fmla="*/ 3782686 h 4532206"/>
                <a:gd name="connsiteX25" fmla="*/ 1769887 w 1864440"/>
                <a:gd name="connsiteY25" fmla="*/ 3516678 h 4532206"/>
                <a:gd name="connsiteX26" fmla="*/ 1653509 w 1864440"/>
                <a:gd name="connsiteY26" fmla="*/ 3084417 h 4532206"/>
                <a:gd name="connsiteX27" fmla="*/ 1595319 w 1864440"/>
                <a:gd name="connsiteY27" fmla="*/ 2585653 h 4532206"/>
                <a:gd name="connsiteX28" fmla="*/ 1570381 w 1864440"/>
                <a:gd name="connsiteY28" fmla="*/ 2128453 h 4532206"/>
                <a:gd name="connsiteX29" fmla="*/ 1679616 w 1864440"/>
                <a:gd name="connsiteY29" fmla="*/ 1084600 h 4532206"/>
                <a:gd name="connsiteX30" fmla="*/ 1744949 w 1864440"/>
                <a:gd name="connsiteY30" fmla="*/ 41958 h 4532206"/>
                <a:gd name="connsiteX31" fmla="*/ 1528818 w 1864440"/>
                <a:gd name="connsiteY31" fmla="*/ 17020 h 4532206"/>
                <a:gd name="connsiteX32" fmla="*/ 1329312 w 1864440"/>
                <a:gd name="connsiteY32" fmla="*/ 395 h 4532206"/>
                <a:gd name="connsiteX33" fmla="*/ 1113181 w 1864440"/>
                <a:gd name="connsiteY33" fmla="*/ 8707 h 4532206"/>
                <a:gd name="connsiteX0" fmla="*/ 1113181 w 1864440"/>
                <a:gd name="connsiteY0" fmla="*/ 8707 h 4248718"/>
                <a:gd name="connsiteX1" fmla="*/ 1088243 w 1864440"/>
                <a:gd name="connsiteY1" fmla="*/ 748540 h 4248718"/>
                <a:gd name="connsiteX2" fmla="*/ 1049104 w 1864440"/>
                <a:gd name="connsiteY2" fmla="*/ 1267479 h 4248718"/>
                <a:gd name="connsiteX3" fmla="*/ 996803 w 1864440"/>
                <a:gd name="connsiteY3" fmla="*/ 1721129 h 4248718"/>
                <a:gd name="connsiteX4" fmla="*/ 930301 w 1864440"/>
                <a:gd name="connsiteY4" fmla="*/ 2161704 h 4248718"/>
                <a:gd name="connsiteX5" fmla="*/ 863799 w 1864440"/>
                <a:gd name="connsiteY5" fmla="*/ 2452649 h 4248718"/>
                <a:gd name="connsiteX6" fmla="*/ 714170 w 1864440"/>
                <a:gd name="connsiteY6" fmla="*/ 2801784 h 4248718"/>
                <a:gd name="connsiteX7" fmla="*/ 522978 w 1864440"/>
                <a:gd name="connsiteY7" fmla="*/ 3150918 h 4248718"/>
                <a:gd name="connsiteX8" fmla="*/ 306847 w 1864440"/>
                <a:gd name="connsiteY8" fmla="*/ 3450177 h 4248718"/>
                <a:gd name="connsiteX9" fmla="*/ 7589 w 1864440"/>
                <a:gd name="connsiteY9" fmla="*/ 3857500 h 4248718"/>
                <a:gd name="connsiteX10" fmla="*/ 7589 w 1864440"/>
                <a:gd name="connsiteY10" fmla="*/ 3955997 h 4248718"/>
                <a:gd name="connsiteX11" fmla="*/ 57465 w 1864440"/>
                <a:gd name="connsiteY11" fmla="*/ 4098569 h 4248718"/>
                <a:gd name="connsiteX12" fmla="*/ 165530 w 1864440"/>
                <a:gd name="connsiteY12" fmla="*/ 4165071 h 4248718"/>
                <a:gd name="connsiteX13" fmla="*/ 273596 w 1864440"/>
                <a:gd name="connsiteY13" fmla="*/ 4165071 h 4248718"/>
                <a:gd name="connsiteX14" fmla="*/ 340098 w 1864440"/>
                <a:gd name="connsiteY14" fmla="*/ 4131820 h 4248718"/>
                <a:gd name="connsiteX15" fmla="*/ 426818 w 1864440"/>
                <a:gd name="connsiteY15" fmla="*/ 4136583 h 4248718"/>
                <a:gd name="connsiteX16" fmla="*/ 522978 w 1864440"/>
                <a:gd name="connsiteY16" fmla="*/ 4181697 h 4248718"/>
                <a:gd name="connsiteX17" fmla="*/ 772359 w 1864440"/>
                <a:gd name="connsiteY17" fmla="*/ 4173384 h 4248718"/>
                <a:gd name="connsiteX18" fmla="*/ 946927 w 1864440"/>
                <a:gd name="connsiteY18" fmla="*/ 4248198 h 4248718"/>
                <a:gd name="connsiteX19" fmla="*/ 1524199 w 1864440"/>
                <a:gd name="connsiteY19" fmla="*/ 4199650 h 4248718"/>
                <a:gd name="connsiteX20" fmla="*/ 1728323 w 1864440"/>
                <a:gd name="connsiteY20" fmla="*/ 4073631 h 4248718"/>
                <a:gd name="connsiteX21" fmla="*/ 1721265 w 1864440"/>
                <a:gd name="connsiteY21" fmla="*/ 3990418 h 4248718"/>
                <a:gd name="connsiteX22" fmla="*/ 1803138 w 1864440"/>
                <a:gd name="connsiteY22" fmla="*/ 3890751 h 4248718"/>
                <a:gd name="connsiteX23" fmla="*/ 1861327 w 1864440"/>
                <a:gd name="connsiteY23" fmla="*/ 3782686 h 4248718"/>
                <a:gd name="connsiteX24" fmla="*/ 1769887 w 1864440"/>
                <a:gd name="connsiteY24" fmla="*/ 3516678 h 4248718"/>
                <a:gd name="connsiteX25" fmla="*/ 1653509 w 1864440"/>
                <a:gd name="connsiteY25" fmla="*/ 3084417 h 4248718"/>
                <a:gd name="connsiteX26" fmla="*/ 1595319 w 1864440"/>
                <a:gd name="connsiteY26" fmla="*/ 2585653 h 4248718"/>
                <a:gd name="connsiteX27" fmla="*/ 1570381 w 1864440"/>
                <a:gd name="connsiteY27" fmla="*/ 2128453 h 4248718"/>
                <a:gd name="connsiteX28" fmla="*/ 1679616 w 1864440"/>
                <a:gd name="connsiteY28" fmla="*/ 1084600 h 4248718"/>
                <a:gd name="connsiteX29" fmla="*/ 1744949 w 1864440"/>
                <a:gd name="connsiteY29" fmla="*/ 41958 h 4248718"/>
                <a:gd name="connsiteX30" fmla="*/ 1528818 w 1864440"/>
                <a:gd name="connsiteY30" fmla="*/ 17020 h 4248718"/>
                <a:gd name="connsiteX31" fmla="*/ 1329312 w 1864440"/>
                <a:gd name="connsiteY31" fmla="*/ 395 h 4248718"/>
                <a:gd name="connsiteX32" fmla="*/ 1113181 w 1864440"/>
                <a:gd name="connsiteY32" fmla="*/ 8707 h 4248718"/>
                <a:gd name="connsiteX0" fmla="*/ 1113181 w 1864440"/>
                <a:gd name="connsiteY0" fmla="*/ 8707 h 4248298"/>
                <a:gd name="connsiteX1" fmla="*/ 1088243 w 1864440"/>
                <a:gd name="connsiteY1" fmla="*/ 748540 h 4248298"/>
                <a:gd name="connsiteX2" fmla="*/ 1049104 w 1864440"/>
                <a:gd name="connsiteY2" fmla="*/ 1267479 h 4248298"/>
                <a:gd name="connsiteX3" fmla="*/ 996803 w 1864440"/>
                <a:gd name="connsiteY3" fmla="*/ 1721129 h 4248298"/>
                <a:gd name="connsiteX4" fmla="*/ 930301 w 1864440"/>
                <a:gd name="connsiteY4" fmla="*/ 2161704 h 4248298"/>
                <a:gd name="connsiteX5" fmla="*/ 863799 w 1864440"/>
                <a:gd name="connsiteY5" fmla="*/ 2452649 h 4248298"/>
                <a:gd name="connsiteX6" fmla="*/ 714170 w 1864440"/>
                <a:gd name="connsiteY6" fmla="*/ 2801784 h 4248298"/>
                <a:gd name="connsiteX7" fmla="*/ 522978 w 1864440"/>
                <a:gd name="connsiteY7" fmla="*/ 3150918 h 4248298"/>
                <a:gd name="connsiteX8" fmla="*/ 306847 w 1864440"/>
                <a:gd name="connsiteY8" fmla="*/ 3450177 h 4248298"/>
                <a:gd name="connsiteX9" fmla="*/ 7589 w 1864440"/>
                <a:gd name="connsiteY9" fmla="*/ 3857500 h 4248298"/>
                <a:gd name="connsiteX10" fmla="*/ 7589 w 1864440"/>
                <a:gd name="connsiteY10" fmla="*/ 3955997 h 4248298"/>
                <a:gd name="connsiteX11" fmla="*/ 57465 w 1864440"/>
                <a:gd name="connsiteY11" fmla="*/ 4098569 h 4248298"/>
                <a:gd name="connsiteX12" fmla="*/ 165530 w 1864440"/>
                <a:gd name="connsiteY12" fmla="*/ 4165071 h 4248298"/>
                <a:gd name="connsiteX13" fmla="*/ 273596 w 1864440"/>
                <a:gd name="connsiteY13" fmla="*/ 4165071 h 4248298"/>
                <a:gd name="connsiteX14" fmla="*/ 340098 w 1864440"/>
                <a:gd name="connsiteY14" fmla="*/ 4131820 h 4248298"/>
                <a:gd name="connsiteX15" fmla="*/ 426818 w 1864440"/>
                <a:gd name="connsiteY15" fmla="*/ 4136583 h 4248298"/>
                <a:gd name="connsiteX16" fmla="*/ 522978 w 1864440"/>
                <a:gd name="connsiteY16" fmla="*/ 4181697 h 4248298"/>
                <a:gd name="connsiteX17" fmla="*/ 772359 w 1864440"/>
                <a:gd name="connsiteY17" fmla="*/ 4173384 h 4248298"/>
                <a:gd name="connsiteX18" fmla="*/ 946927 w 1864440"/>
                <a:gd name="connsiteY18" fmla="*/ 4248198 h 4248298"/>
                <a:gd name="connsiteX19" fmla="*/ 1387674 w 1864440"/>
                <a:gd name="connsiteY19" fmla="*/ 4155200 h 4248298"/>
                <a:gd name="connsiteX20" fmla="*/ 1728323 w 1864440"/>
                <a:gd name="connsiteY20" fmla="*/ 4073631 h 4248298"/>
                <a:gd name="connsiteX21" fmla="*/ 1721265 w 1864440"/>
                <a:gd name="connsiteY21" fmla="*/ 3990418 h 4248298"/>
                <a:gd name="connsiteX22" fmla="*/ 1803138 w 1864440"/>
                <a:gd name="connsiteY22" fmla="*/ 3890751 h 4248298"/>
                <a:gd name="connsiteX23" fmla="*/ 1861327 w 1864440"/>
                <a:gd name="connsiteY23" fmla="*/ 3782686 h 4248298"/>
                <a:gd name="connsiteX24" fmla="*/ 1769887 w 1864440"/>
                <a:gd name="connsiteY24" fmla="*/ 3516678 h 4248298"/>
                <a:gd name="connsiteX25" fmla="*/ 1653509 w 1864440"/>
                <a:gd name="connsiteY25" fmla="*/ 3084417 h 4248298"/>
                <a:gd name="connsiteX26" fmla="*/ 1595319 w 1864440"/>
                <a:gd name="connsiteY26" fmla="*/ 2585653 h 4248298"/>
                <a:gd name="connsiteX27" fmla="*/ 1570381 w 1864440"/>
                <a:gd name="connsiteY27" fmla="*/ 2128453 h 4248298"/>
                <a:gd name="connsiteX28" fmla="*/ 1679616 w 1864440"/>
                <a:gd name="connsiteY28" fmla="*/ 1084600 h 4248298"/>
                <a:gd name="connsiteX29" fmla="*/ 1744949 w 1864440"/>
                <a:gd name="connsiteY29" fmla="*/ 41958 h 4248298"/>
                <a:gd name="connsiteX30" fmla="*/ 1528818 w 1864440"/>
                <a:gd name="connsiteY30" fmla="*/ 17020 h 4248298"/>
                <a:gd name="connsiteX31" fmla="*/ 1329312 w 1864440"/>
                <a:gd name="connsiteY31" fmla="*/ 395 h 4248298"/>
                <a:gd name="connsiteX32" fmla="*/ 1113181 w 1864440"/>
                <a:gd name="connsiteY32" fmla="*/ 8707 h 4248298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8323 w 1864440"/>
                <a:gd name="connsiteY20" fmla="*/ 4073631 h 4203964"/>
                <a:gd name="connsiteX21" fmla="*/ 1721265 w 1864440"/>
                <a:gd name="connsiteY21" fmla="*/ 3990418 h 4203964"/>
                <a:gd name="connsiteX22" fmla="*/ 1803138 w 1864440"/>
                <a:gd name="connsiteY22" fmla="*/ 3890751 h 4203964"/>
                <a:gd name="connsiteX23" fmla="*/ 1861327 w 1864440"/>
                <a:gd name="connsiteY23" fmla="*/ 3782686 h 4203964"/>
                <a:gd name="connsiteX24" fmla="*/ 1769887 w 1864440"/>
                <a:gd name="connsiteY24" fmla="*/ 3516678 h 4203964"/>
                <a:gd name="connsiteX25" fmla="*/ 1653509 w 1864440"/>
                <a:gd name="connsiteY25" fmla="*/ 3084417 h 4203964"/>
                <a:gd name="connsiteX26" fmla="*/ 1595319 w 1864440"/>
                <a:gd name="connsiteY26" fmla="*/ 2585653 h 4203964"/>
                <a:gd name="connsiteX27" fmla="*/ 1570381 w 1864440"/>
                <a:gd name="connsiteY27" fmla="*/ 2128453 h 4203964"/>
                <a:gd name="connsiteX28" fmla="*/ 1679616 w 1864440"/>
                <a:gd name="connsiteY28" fmla="*/ 1084600 h 4203964"/>
                <a:gd name="connsiteX29" fmla="*/ 1744949 w 1864440"/>
                <a:gd name="connsiteY29" fmla="*/ 41958 h 4203964"/>
                <a:gd name="connsiteX30" fmla="*/ 1528818 w 1864440"/>
                <a:gd name="connsiteY30" fmla="*/ 17020 h 4203964"/>
                <a:gd name="connsiteX31" fmla="*/ 1329312 w 1864440"/>
                <a:gd name="connsiteY31" fmla="*/ 395 h 4203964"/>
                <a:gd name="connsiteX32" fmla="*/ 1113181 w 1864440"/>
                <a:gd name="connsiteY32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1265 w 1864440"/>
                <a:gd name="connsiteY20" fmla="*/ 39904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2710"/>
                <a:gd name="connsiteY0" fmla="*/ 8707 h 4203964"/>
                <a:gd name="connsiteX1" fmla="*/ 1088243 w 1862710"/>
                <a:gd name="connsiteY1" fmla="*/ 748540 h 4203964"/>
                <a:gd name="connsiteX2" fmla="*/ 1049104 w 1862710"/>
                <a:gd name="connsiteY2" fmla="*/ 1267479 h 4203964"/>
                <a:gd name="connsiteX3" fmla="*/ 996803 w 1862710"/>
                <a:gd name="connsiteY3" fmla="*/ 1721129 h 4203964"/>
                <a:gd name="connsiteX4" fmla="*/ 930301 w 1862710"/>
                <a:gd name="connsiteY4" fmla="*/ 2161704 h 4203964"/>
                <a:gd name="connsiteX5" fmla="*/ 863799 w 1862710"/>
                <a:gd name="connsiteY5" fmla="*/ 2452649 h 4203964"/>
                <a:gd name="connsiteX6" fmla="*/ 714170 w 1862710"/>
                <a:gd name="connsiteY6" fmla="*/ 2801784 h 4203964"/>
                <a:gd name="connsiteX7" fmla="*/ 522978 w 1862710"/>
                <a:gd name="connsiteY7" fmla="*/ 3150918 h 4203964"/>
                <a:gd name="connsiteX8" fmla="*/ 306847 w 1862710"/>
                <a:gd name="connsiteY8" fmla="*/ 3450177 h 4203964"/>
                <a:gd name="connsiteX9" fmla="*/ 7589 w 1862710"/>
                <a:gd name="connsiteY9" fmla="*/ 3857500 h 4203964"/>
                <a:gd name="connsiteX10" fmla="*/ 7589 w 1862710"/>
                <a:gd name="connsiteY10" fmla="*/ 3955997 h 4203964"/>
                <a:gd name="connsiteX11" fmla="*/ 57465 w 1862710"/>
                <a:gd name="connsiteY11" fmla="*/ 4098569 h 4203964"/>
                <a:gd name="connsiteX12" fmla="*/ 165530 w 1862710"/>
                <a:gd name="connsiteY12" fmla="*/ 4165071 h 4203964"/>
                <a:gd name="connsiteX13" fmla="*/ 273596 w 1862710"/>
                <a:gd name="connsiteY13" fmla="*/ 4165071 h 4203964"/>
                <a:gd name="connsiteX14" fmla="*/ 340098 w 1862710"/>
                <a:gd name="connsiteY14" fmla="*/ 4131820 h 4203964"/>
                <a:gd name="connsiteX15" fmla="*/ 426818 w 1862710"/>
                <a:gd name="connsiteY15" fmla="*/ 4136583 h 4203964"/>
                <a:gd name="connsiteX16" fmla="*/ 522978 w 1862710"/>
                <a:gd name="connsiteY16" fmla="*/ 4181697 h 4203964"/>
                <a:gd name="connsiteX17" fmla="*/ 772359 w 1862710"/>
                <a:gd name="connsiteY17" fmla="*/ 4173384 h 4203964"/>
                <a:gd name="connsiteX18" fmla="*/ 981852 w 1862710"/>
                <a:gd name="connsiteY18" fmla="*/ 4203748 h 4203964"/>
                <a:gd name="connsiteX19" fmla="*/ 1387674 w 1862710"/>
                <a:gd name="connsiteY19" fmla="*/ 4155200 h 4203964"/>
                <a:gd name="connsiteX20" fmla="*/ 1664115 w 1862710"/>
                <a:gd name="connsiteY20" fmla="*/ 4041218 h 4203964"/>
                <a:gd name="connsiteX21" fmla="*/ 1822188 w 1862710"/>
                <a:gd name="connsiteY21" fmla="*/ 3909801 h 4203964"/>
                <a:gd name="connsiteX22" fmla="*/ 1861327 w 1862710"/>
                <a:gd name="connsiteY22" fmla="*/ 3782686 h 4203964"/>
                <a:gd name="connsiteX23" fmla="*/ 1769887 w 1862710"/>
                <a:gd name="connsiteY23" fmla="*/ 3516678 h 4203964"/>
                <a:gd name="connsiteX24" fmla="*/ 1653509 w 1862710"/>
                <a:gd name="connsiteY24" fmla="*/ 3084417 h 4203964"/>
                <a:gd name="connsiteX25" fmla="*/ 1595319 w 1862710"/>
                <a:gd name="connsiteY25" fmla="*/ 2585653 h 4203964"/>
                <a:gd name="connsiteX26" fmla="*/ 1570381 w 1862710"/>
                <a:gd name="connsiteY26" fmla="*/ 2128453 h 4203964"/>
                <a:gd name="connsiteX27" fmla="*/ 1679616 w 1862710"/>
                <a:gd name="connsiteY27" fmla="*/ 1084600 h 4203964"/>
                <a:gd name="connsiteX28" fmla="*/ 1744949 w 1862710"/>
                <a:gd name="connsiteY28" fmla="*/ 41958 h 4203964"/>
                <a:gd name="connsiteX29" fmla="*/ 1528818 w 1862710"/>
                <a:gd name="connsiteY29" fmla="*/ 17020 h 4203964"/>
                <a:gd name="connsiteX30" fmla="*/ 1329312 w 1862710"/>
                <a:gd name="connsiteY30" fmla="*/ 395 h 4203964"/>
                <a:gd name="connsiteX31" fmla="*/ 1113181 w 1862710"/>
                <a:gd name="connsiteY31" fmla="*/ 8707 h 4203964"/>
                <a:gd name="connsiteX0" fmla="*/ 1113181 w 1897003"/>
                <a:gd name="connsiteY0" fmla="*/ 8707 h 4203964"/>
                <a:gd name="connsiteX1" fmla="*/ 1088243 w 1897003"/>
                <a:gd name="connsiteY1" fmla="*/ 748540 h 4203964"/>
                <a:gd name="connsiteX2" fmla="*/ 1049104 w 1897003"/>
                <a:gd name="connsiteY2" fmla="*/ 1267479 h 4203964"/>
                <a:gd name="connsiteX3" fmla="*/ 996803 w 1897003"/>
                <a:gd name="connsiteY3" fmla="*/ 1721129 h 4203964"/>
                <a:gd name="connsiteX4" fmla="*/ 930301 w 1897003"/>
                <a:gd name="connsiteY4" fmla="*/ 2161704 h 4203964"/>
                <a:gd name="connsiteX5" fmla="*/ 863799 w 1897003"/>
                <a:gd name="connsiteY5" fmla="*/ 2452649 h 4203964"/>
                <a:gd name="connsiteX6" fmla="*/ 714170 w 1897003"/>
                <a:gd name="connsiteY6" fmla="*/ 2801784 h 4203964"/>
                <a:gd name="connsiteX7" fmla="*/ 522978 w 1897003"/>
                <a:gd name="connsiteY7" fmla="*/ 3150918 h 4203964"/>
                <a:gd name="connsiteX8" fmla="*/ 306847 w 1897003"/>
                <a:gd name="connsiteY8" fmla="*/ 3450177 h 4203964"/>
                <a:gd name="connsiteX9" fmla="*/ 7589 w 1897003"/>
                <a:gd name="connsiteY9" fmla="*/ 3857500 h 4203964"/>
                <a:gd name="connsiteX10" fmla="*/ 7589 w 1897003"/>
                <a:gd name="connsiteY10" fmla="*/ 3955997 h 4203964"/>
                <a:gd name="connsiteX11" fmla="*/ 57465 w 1897003"/>
                <a:gd name="connsiteY11" fmla="*/ 4098569 h 4203964"/>
                <a:gd name="connsiteX12" fmla="*/ 165530 w 1897003"/>
                <a:gd name="connsiteY12" fmla="*/ 4165071 h 4203964"/>
                <a:gd name="connsiteX13" fmla="*/ 273596 w 1897003"/>
                <a:gd name="connsiteY13" fmla="*/ 4165071 h 4203964"/>
                <a:gd name="connsiteX14" fmla="*/ 340098 w 1897003"/>
                <a:gd name="connsiteY14" fmla="*/ 4131820 h 4203964"/>
                <a:gd name="connsiteX15" fmla="*/ 426818 w 1897003"/>
                <a:gd name="connsiteY15" fmla="*/ 4136583 h 4203964"/>
                <a:gd name="connsiteX16" fmla="*/ 522978 w 1897003"/>
                <a:gd name="connsiteY16" fmla="*/ 4181697 h 4203964"/>
                <a:gd name="connsiteX17" fmla="*/ 772359 w 1897003"/>
                <a:gd name="connsiteY17" fmla="*/ 4173384 h 4203964"/>
                <a:gd name="connsiteX18" fmla="*/ 981852 w 1897003"/>
                <a:gd name="connsiteY18" fmla="*/ 4203748 h 4203964"/>
                <a:gd name="connsiteX19" fmla="*/ 1387674 w 1897003"/>
                <a:gd name="connsiteY19" fmla="*/ 4155200 h 4203964"/>
                <a:gd name="connsiteX20" fmla="*/ 1664115 w 1897003"/>
                <a:gd name="connsiteY20" fmla="*/ 4041218 h 4203964"/>
                <a:gd name="connsiteX21" fmla="*/ 1822188 w 1897003"/>
                <a:gd name="connsiteY21" fmla="*/ 3909801 h 4203964"/>
                <a:gd name="connsiteX22" fmla="*/ 1896252 w 1897003"/>
                <a:gd name="connsiteY22" fmla="*/ 3808086 h 4203964"/>
                <a:gd name="connsiteX23" fmla="*/ 1769887 w 1897003"/>
                <a:gd name="connsiteY23" fmla="*/ 3516678 h 4203964"/>
                <a:gd name="connsiteX24" fmla="*/ 1653509 w 1897003"/>
                <a:gd name="connsiteY24" fmla="*/ 3084417 h 4203964"/>
                <a:gd name="connsiteX25" fmla="*/ 1595319 w 1897003"/>
                <a:gd name="connsiteY25" fmla="*/ 2585653 h 4203964"/>
                <a:gd name="connsiteX26" fmla="*/ 1570381 w 1897003"/>
                <a:gd name="connsiteY26" fmla="*/ 2128453 h 4203964"/>
                <a:gd name="connsiteX27" fmla="*/ 1679616 w 1897003"/>
                <a:gd name="connsiteY27" fmla="*/ 1084600 h 4203964"/>
                <a:gd name="connsiteX28" fmla="*/ 1744949 w 1897003"/>
                <a:gd name="connsiteY28" fmla="*/ 41958 h 4203964"/>
                <a:gd name="connsiteX29" fmla="*/ 1528818 w 1897003"/>
                <a:gd name="connsiteY29" fmla="*/ 17020 h 4203964"/>
                <a:gd name="connsiteX30" fmla="*/ 1329312 w 1897003"/>
                <a:gd name="connsiteY30" fmla="*/ 395 h 4203964"/>
                <a:gd name="connsiteX31" fmla="*/ 1113181 w 1897003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22188 w 1899281"/>
                <a:gd name="connsiteY21" fmla="*/ 3909801 h 4203964"/>
                <a:gd name="connsiteX22" fmla="*/ 1896252 w 1899281"/>
                <a:gd name="connsiteY22" fmla="*/ 3808086 h 4203964"/>
                <a:gd name="connsiteX23" fmla="*/ 1769887 w 1899281"/>
                <a:gd name="connsiteY23" fmla="*/ 3516678 h 4203964"/>
                <a:gd name="connsiteX24" fmla="*/ 1653509 w 1899281"/>
                <a:gd name="connsiteY24" fmla="*/ 3084417 h 4203964"/>
                <a:gd name="connsiteX25" fmla="*/ 1595319 w 1899281"/>
                <a:gd name="connsiteY25" fmla="*/ 2585653 h 4203964"/>
                <a:gd name="connsiteX26" fmla="*/ 1570381 w 1899281"/>
                <a:gd name="connsiteY26" fmla="*/ 2128453 h 4203964"/>
                <a:gd name="connsiteX27" fmla="*/ 1679616 w 1899281"/>
                <a:gd name="connsiteY27" fmla="*/ 1084600 h 4203964"/>
                <a:gd name="connsiteX28" fmla="*/ 1744949 w 1899281"/>
                <a:gd name="connsiteY28" fmla="*/ 41958 h 4203964"/>
                <a:gd name="connsiteX29" fmla="*/ 1528818 w 1899281"/>
                <a:gd name="connsiteY29" fmla="*/ 17020 h 4203964"/>
                <a:gd name="connsiteX30" fmla="*/ 1329312 w 1899281"/>
                <a:gd name="connsiteY30" fmla="*/ 395 h 4203964"/>
                <a:gd name="connsiteX31" fmla="*/ 1113181 w 1899281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96252 w 1899281"/>
                <a:gd name="connsiteY21" fmla="*/ 3808086 h 4203964"/>
                <a:gd name="connsiteX22" fmla="*/ 1769887 w 1899281"/>
                <a:gd name="connsiteY22" fmla="*/ 3516678 h 4203964"/>
                <a:gd name="connsiteX23" fmla="*/ 1653509 w 1899281"/>
                <a:gd name="connsiteY23" fmla="*/ 3084417 h 4203964"/>
                <a:gd name="connsiteX24" fmla="*/ 1595319 w 1899281"/>
                <a:gd name="connsiteY24" fmla="*/ 2585653 h 4203964"/>
                <a:gd name="connsiteX25" fmla="*/ 1570381 w 1899281"/>
                <a:gd name="connsiteY25" fmla="*/ 2128453 h 4203964"/>
                <a:gd name="connsiteX26" fmla="*/ 1679616 w 1899281"/>
                <a:gd name="connsiteY26" fmla="*/ 1084600 h 4203964"/>
                <a:gd name="connsiteX27" fmla="*/ 1744949 w 1899281"/>
                <a:gd name="connsiteY27" fmla="*/ 41958 h 4203964"/>
                <a:gd name="connsiteX28" fmla="*/ 1528818 w 1899281"/>
                <a:gd name="connsiteY28" fmla="*/ 17020 h 4203964"/>
                <a:gd name="connsiteX29" fmla="*/ 1329312 w 1899281"/>
                <a:gd name="connsiteY29" fmla="*/ 395 h 4203964"/>
                <a:gd name="connsiteX30" fmla="*/ 1113181 w 1899281"/>
                <a:gd name="connsiteY30" fmla="*/ 8707 h 420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99281" h="4203964">
                  <a:moveTo>
                    <a:pt x="1113181" y="8707"/>
                  </a:moveTo>
                  <a:cubicBezTo>
                    <a:pt x="1073003" y="133398"/>
                    <a:pt x="1115591" y="393489"/>
                    <a:pt x="1088243" y="748540"/>
                  </a:cubicBezTo>
                  <a:cubicBezTo>
                    <a:pt x="1060895" y="1103591"/>
                    <a:pt x="1064344" y="1105381"/>
                    <a:pt x="1049104" y="1267479"/>
                  </a:cubicBezTo>
                  <a:cubicBezTo>
                    <a:pt x="1033864" y="1429577"/>
                    <a:pt x="1016604" y="1572091"/>
                    <a:pt x="996803" y="1721129"/>
                  </a:cubicBezTo>
                  <a:cubicBezTo>
                    <a:pt x="977002" y="1870167"/>
                    <a:pt x="952468" y="2039784"/>
                    <a:pt x="930301" y="2161704"/>
                  </a:cubicBezTo>
                  <a:cubicBezTo>
                    <a:pt x="908134" y="2283624"/>
                    <a:pt x="899821" y="2345969"/>
                    <a:pt x="863799" y="2452649"/>
                  </a:cubicBezTo>
                  <a:cubicBezTo>
                    <a:pt x="827777" y="2559329"/>
                    <a:pt x="770973" y="2685406"/>
                    <a:pt x="714170" y="2801784"/>
                  </a:cubicBezTo>
                  <a:cubicBezTo>
                    <a:pt x="657367" y="2918162"/>
                    <a:pt x="590865" y="3042853"/>
                    <a:pt x="522978" y="3150918"/>
                  </a:cubicBezTo>
                  <a:cubicBezTo>
                    <a:pt x="447948" y="3247077"/>
                    <a:pt x="392745" y="3332414"/>
                    <a:pt x="306847" y="3450177"/>
                  </a:cubicBezTo>
                  <a:cubicBezTo>
                    <a:pt x="220949" y="3567940"/>
                    <a:pt x="19365" y="3827966"/>
                    <a:pt x="7589" y="3857500"/>
                  </a:cubicBezTo>
                  <a:cubicBezTo>
                    <a:pt x="-4187" y="3887034"/>
                    <a:pt x="-724" y="3915819"/>
                    <a:pt x="7589" y="3955997"/>
                  </a:cubicBezTo>
                  <a:cubicBezTo>
                    <a:pt x="15902" y="3996175"/>
                    <a:pt x="31142" y="4063723"/>
                    <a:pt x="57465" y="4098569"/>
                  </a:cubicBezTo>
                  <a:cubicBezTo>
                    <a:pt x="83788" y="4133415"/>
                    <a:pt x="129508" y="4153987"/>
                    <a:pt x="165530" y="4165071"/>
                  </a:cubicBezTo>
                  <a:cubicBezTo>
                    <a:pt x="201552" y="4176155"/>
                    <a:pt x="244501" y="4170613"/>
                    <a:pt x="273596" y="4165071"/>
                  </a:cubicBezTo>
                  <a:cubicBezTo>
                    <a:pt x="302691" y="4159529"/>
                    <a:pt x="314561" y="4136568"/>
                    <a:pt x="340098" y="4131820"/>
                  </a:cubicBezTo>
                  <a:cubicBezTo>
                    <a:pt x="365635" y="4127072"/>
                    <a:pt x="396338" y="4128270"/>
                    <a:pt x="426818" y="4136583"/>
                  </a:cubicBezTo>
                  <a:lnTo>
                    <a:pt x="522978" y="4181697"/>
                  </a:lnTo>
                  <a:cubicBezTo>
                    <a:pt x="582553" y="4188624"/>
                    <a:pt x="695880" y="4169709"/>
                    <a:pt x="772359" y="4173384"/>
                  </a:cubicBezTo>
                  <a:cubicBezTo>
                    <a:pt x="848838" y="4177059"/>
                    <a:pt x="879300" y="4206779"/>
                    <a:pt x="981852" y="4203748"/>
                  </a:cubicBezTo>
                  <a:cubicBezTo>
                    <a:pt x="1084404" y="4200717"/>
                    <a:pt x="1273964" y="4182288"/>
                    <a:pt x="1387674" y="4155200"/>
                  </a:cubicBezTo>
                  <a:cubicBezTo>
                    <a:pt x="1501384" y="4128112"/>
                    <a:pt x="1579352" y="4099070"/>
                    <a:pt x="1664115" y="4041218"/>
                  </a:cubicBezTo>
                  <a:cubicBezTo>
                    <a:pt x="1748878" y="3983366"/>
                    <a:pt x="1878623" y="3895509"/>
                    <a:pt x="1896252" y="3808086"/>
                  </a:cubicBezTo>
                  <a:cubicBezTo>
                    <a:pt x="1919285" y="3764791"/>
                    <a:pt x="1804523" y="3633056"/>
                    <a:pt x="1769887" y="3516678"/>
                  </a:cubicBezTo>
                  <a:lnTo>
                    <a:pt x="1653509" y="3084417"/>
                  </a:lnTo>
                  <a:cubicBezTo>
                    <a:pt x="1624414" y="2929246"/>
                    <a:pt x="1603632" y="2738053"/>
                    <a:pt x="1595319" y="2585653"/>
                  </a:cubicBezTo>
                  <a:cubicBezTo>
                    <a:pt x="1587006" y="2433253"/>
                    <a:pt x="1556332" y="2378628"/>
                    <a:pt x="1570381" y="2128453"/>
                  </a:cubicBezTo>
                  <a:cubicBezTo>
                    <a:pt x="1584430" y="1878278"/>
                    <a:pt x="1655457" y="1431353"/>
                    <a:pt x="1679616" y="1084600"/>
                  </a:cubicBezTo>
                  <a:cubicBezTo>
                    <a:pt x="1703775" y="737847"/>
                    <a:pt x="1723171" y="389505"/>
                    <a:pt x="1744949" y="41958"/>
                  </a:cubicBezTo>
                  <a:lnTo>
                    <a:pt x="1528818" y="17020"/>
                  </a:lnTo>
                  <a:cubicBezTo>
                    <a:pt x="1459545" y="10093"/>
                    <a:pt x="1401356" y="-2376"/>
                    <a:pt x="1329312" y="395"/>
                  </a:cubicBezTo>
                  <a:lnTo>
                    <a:pt x="1113181" y="8707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06ED86-518D-41E0-97EE-F3BDB030BD85}"/>
                </a:ext>
              </a:extLst>
            </p:cNvPr>
            <p:cNvSpPr/>
            <p:nvPr/>
          </p:nvSpPr>
          <p:spPr>
            <a:xfrm>
              <a:off x="3405764" y="2526384"/>
              <a:ext cx="666615" cy="89974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9360F93-0888-4FBF-87D4-6C9CF120F4FF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79" y="3186260"/>
              <a:ext cx="1213614" cy="60331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168A324E-9A26-4B06-A5BE-E6435B3AC820}"/>
                </a:ext>
              </a:extLst>
            </p:cNvPr>
            <p:cNvSpPr/>
            <p:nvPr/>
          </p:nvSpPr>
          <p:spPr>
            <a:xfrm>
              <a:off x="5127467" y="5247914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B1ECA49-AA50-43C7-9536-8C74F18752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5027" y="2178663"/>
              <a:ext cx="444718" cy="28280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BB1B87BF-D143-40F4-98D1-B066515DDF2F}"/>
                </a:ext>
              </a:extLst>
            </p:cNvPr>
            <p:cNvSpPr/>
            <p:nvPr/>
          </p:nvSpPr>
          <p:spPr>
            <a:xfrm>
              <a:off x="7363900" y="2235719"/>
              <a:ext cx="838617" cy="980104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502C1F-67D9-4C3C-B862-08DE04DB74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1835" y="4758362"/>
              <a:ext cx="1" cy="6410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Multiplication Sign 28">
              <a:extLst>
                <a:ext uri="{FF2B5EF4-FFF2-40B4-BE49-F238E27FC236}">
                  <a16:creationId xmlns:a16="http://schemas.microsoft.com/office/drawing/2014/main" id="{36FE49A6-9816-43BD-A77E-D02809E80E80}"/>
                </a:ext>
              </a:extLst>
            </p:cNvPr>
            <p:cNvSpPr/>
            <p:nvPr/>
          </p:nvSpPr>
          <p:spPr>
            <a:xfrm>
              <a:off x="5828440" y="5279137"/>
              <a:ext cx="838617" cy="980104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61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04BBFFA-DB15-4A35-AE16-CF680C5171BA}"/>
              </a:ext>
            </a:extLst>
          </p:cNvPr>
          <p:cNvGrpSpPr/>
          <p:nvPr/>
        </p:nvGrpSpPr>
        <p:grpSpPr>
          <a:xfrm>
            <a:off x="2656937" y="-129955"/>
            <a:ext cx="6883878" cy="6998018"/>
            <a:chOff x="2656937" y="-129955"/>
            <a:chExt cx="6883878" cy="6998018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FEB39D5-0A33-4C8E-83EC-5575C2BBECD8}"/>
                </a:ext>
              </a:extLst>
            </p:cNvPr>
            <p:cNvSpPr/>
            <p:nvPr/>
          </p:nvSpPr>
          <p:spPr>
            <a:xfrm>
              <a:off x="5287559" y="4164806"/>
              <a:ext cx="1434426" cy="596978"/>
            </a:xfrm>
            <a:custGeom>
              <a:avLst/>
              <a:gdLst>
                <a:gd name="connsiteX0" fmla="*/ 6350 w 1422400"/>
                <a:gd name="connsiteY0" fmla="*/ 130175 h 549275"/>
                <a:gd name="connsiteX1" fmla="*/ 28575 w 1422400"/>
                <a:gd name="connsiteY1" fmla="*/ 257175 h 549275"/>
                <a:gd name="connsiteX2" fmla="*/ 0 w 1422400"/>
                <a:gd name="connsiteY2" fmla="*/ 425450 h 549275"/>
                <a:gd name="connsiteX3" fmla="*/ 209550 w 1422400"/>
                <a:gd name="connsiteY3" fmla="*/ 476250 h 549275"/>
                <a:gd name="connsiteX4" fmla="*/ 390525 w 1422400"/>
                <a:gd name="connsiteY4" fmla="*/ 549275 h 549275"/>
                <a:gd name="connsiteX5" fmla="*/ 685800 w 1422400"/>
                <a:gd name="connsiteY5" fmla="*/ 520700 h 549275"/>
                <a:gd name="connsiteX6" fmla="*/ 708025 w 1422400"/>
                <a:gd name="connsiteY6" fmla="*/ 425450 h 549275"/>
                <a:gd name="connsiteX7" fmla="*/ 1006475 w 1422400"/>
                <a:gd name="connsiteY7" fmla="*/ 495300 h 549275"/>
                <a:gd name="connsiteX8" fmla="*/ 1346200 w 1422400"/>
                <a:gd name="connsiteY8" fmla="*/ 450850 h 549275"/>
                <a:gd name="connsiteX9" fmla="*/ 1422400 w 1422400"/>
                <a:gd name="connsiteY9" fmla="*/ 184150 h 549275"/>
                <a:gd name="connsiteX10" fmla="*/ 1409700 w 1422400"/>
                <a:gd name="connsiteY10" fmla="*/ 0 h 549275"/>
                <a:gd name="connsiteX11" fmla="*/ 1317625 w 1422400"/>
                <a:gd name="connsiteY11" fmla="*/ 28575 h 549275"/>
                <a:gd name="connsiteX12" fmla="*/ 1079500 w 1422400"/>
                <a:gd name="connsiteY12" fmla="*/ 123825 h 549275"/>
                <a:gd name="connsiteX13" fmla="*/ 549275 w 1422400"/>
                <a:gd name="connsiteY13" fmla="*/ 187325 h 549275"/>
                <a:gd name="connsiteX14" fmla="*/ 396875 w 1422400"/>
                <a:gd name="connsiteY14" fmla="*/ 152400 h 549275"/>
                <a:gd name="connsiteX15" fmla="*/ 146050 w 1422400"/>
                <a:gd name="connsiteY15" fmla="*/ 171450 h 549275"/>
                <a:gd name="connsiteX16" fmla="*/ 6350 w 1422400"/>
                <a:gd name="connsiteY16" fmla="*/ 130175 h 549275"/>
                <a:gd name="connsiteX0" fmla="*/ 6350 w 1422400"/>
                <a:gd name="connsiteY0" fmla="*/ 130175 h 549275"/>
                <a:gd name="connsiteX1" fmla="*/ 28575 w 1422400"/>
                <a:gd name="connsiteY1" fmla="*/ 257175 h 549275"/>
                <a:gd name="connsiteX2" fmla="*/ 0 w 1422400"/>
                <a:gd name="connsiteY2" fmla="*/ 425450 h 549275"/>
                <a:gd name="connsiteX3" fmla="*/ 209550 w 1422400"/>
                <a:gd name="connsiteY3" fmla="*/ 476250 h 549275"/>
                <a:gd name="connsiteX4" fmla="*/ 390525 w 1422400"/>
                <a:gd name="connsiteY4" fmla="*/ 549275 h 549275"/>
                <a:gd name="connsiteX5" fmla="*/ 685800 w 1422400"/>
                <a:gd name="connsiteY5" fmla="*/ 520700 h 549275"/>
                <a:gd name="connsiteX6" fmla="*/ 708025 w 1422400"/>
                <a:gd name="connsiteY6" fmla="*/ 425450 h 549275"/>
                <a:gd name="connsiteX7" fmla="*/ 1006475 w 1422400"/>
                <a:gd name="connsiteY7" fmla="*/ 495300 h 549275"/>
                <a:gd name="connsiteX8" fmla="*/ 1346200 w 1422400"/>
                <a:gd name="connsiteY8" fmla="*/ 450850 h 549275"/>
                <a:gd name="connsiteX9" fmla="*/ 1422400 w 1422400"/>
                <a:gd name="connsiteY9" fmla="*/ 184150 h 549275"/>
                <a:gd name="connsiteX10" fmla="*/ 1409700 w 1422400"/>
                <a:gd name="connsiteY10" fmla="*/ 0 h 549275"/>
                <a:gd name="connsiteX11" fmla="*/ 1317625 w 1422400"/>
                <a:gd name="connsiteY11" fmla="*/ 28575 h 549275"/>
                <a:gd name="connsiteX12" fmla="*/ 1079500 w 1422400"/>
                <a:gd name="connsiteY12" fmla="*/ 123825 h 549275"/>
                <a:gd name="connsiteX13" fmla="*/ 549275 w 1422400"/>
                <a:gd name="connsiteY13" fmla="*/ 187325 h 549275"/>
                <a:gd name="connsiteX14" fmla="*/ 396875 w 1422400"/>
                <a:gd name="connsiteY14" fmla="*/ 152400 h 549275"/>
                <a:gd name="connsiteX15" fmla="*/ 146050 w 1422400"/>
                <a:gd name="connsiteY15" fmla="*/ 171450 h 549275"/>
                <a:gd name="connsiteX16" fmla="*/ 6350 w 1422400"/>
                <a:gd name="connsiteY16" fmla="*/ 130175 h 549275"/>
                <a:gd name="connsiteX0" fmla="*/ 6350 w 1422400"/>
                <a:gd name="connsiteY0" fmla="*/ 130175 h 549275"/>
                <a:gd name="connsiteX1" fmla="*/ 28575 w 1422400"/>
                <a:gd name="connsiteY1" fmla="*/ 257175 h 549275"/>
                <a:gd name="connsiteX2" fmla="*/ 0 w 1422400"/>
                <a:gd name="connsiteY2" fmla="*/ 425450 h 549275"/>
                <a:gd name="connsiteX3" fmla="*/ 209550 w 1422400"/>
                <a:gd name="connsiteY3" fmla="*/ 476250 h 549275"/>
                <a:gd name="connsiteX4" fmla="*/ 390525 w 1422400"/>
                <a:gd name="connsiteY4" fmla="*/ 549275 h 549275"/>
                <a:gd name="connsiteX5" fmla="*/ 685800 w 1422400"/>
                <a:gd name="connsiteY5" fmla="*/ 520700 h 549275"/>
                <a:gd name="connsiteX6" fmla="*/ 708025 w 1422400"/>
                <a:gd name="connsiteY6" fmla="*/ 425450 h 549275"/>
                <a:gd name="connsiteX7" fmla="*/ 1006475 w 1422400"/>
                <a:gd name="connsiteY7" fmla="*/ 495300 h 549275"/>
                <a:gd name="connsiteX8" fmla="*/ 1346200 w 1422400"/>
                <a:gd name="connsiteY8" fmla="*/ 450850 h 549275"/>
                <a:gd name="connsiteX9" fmla="*/ 1422400 w 1422400"/>
                <a:gd name="connsiteY9" fmla="*/ 184150 h 549275"/>
                <a:gd name="connsiteX10" fmla="*/ 1409700 w 1422400"/>
                <a:gd name="connsiteY10" fmla="*/ 0 h 549275"/>
                <a:gd name="connsiteX11" fmla="*/ 1317625 w 1422400"/>
                <a:gd name="connsiteY11" fmla="*/ 28575 h 549275"/>
                <a:gd name="connsiteX12" fmla="*/ 1079500 w 1422400"/>
                <a:gd name="connsiteY12" fmla="*/ 123825 h 549275"/>
                <a:gd name="connsiteX13" fmla="*/ 549275 w 1422400"/>
                <a:gd name="connsiteY13" fmla="*/ 187325 h 549275"/>
                <a:gd name="connsiteX14" fmla="*/ 396875 w 1422400"/>
                <a:gd name="connsiteY14" fmla="*/ 152400 h 549275"/>
                <a:gd name="connsiteX15" fmla="*/ 146050 w 1422400"/>
                <a:gd name="connsiteY15" fmla="*/ 171450 h 549275"/>
                <a:gd name="connsiteX16" fmla="*/ 6350 w 1422400"/>
                <a:gd name="connsiteY16" fmla="*/ 130175 h 549275"/>
                <a:gd name="connsiteX0" fmla="*/ 6350 w 1422400"/>
                <a:gd name="connsiteY0" fmla="*/ 130175 h 549275"/>
                <a:gd name="connsiteX1" fmla="*/ 28575 w 1422400"/>
                <a:gd name="connsiteY1" fmla="*/ 257175 h 549275"/>
                <a:gd name="connsiteX2" fmla="*/ 0 w 1422400"/>
                <a:gd name="connsiteY2" fmla="*/ 425450 h 549275"/>
                <a:gd name="connsiteX3" fmla="*/ 209550 w 1422400"/>
                <a:gd name="connsiteY3" fmla="*/ 476250 h 549275"/>
                <a:gd name="connsiteX4" fmla="*/ 390525 w 1422400"/>
                <a:gd name="connsiteY4" fmla="*/ 549275 h 549275"/>
                <a:gd name="connsiteX5" fmla="*/ 685800 w 1422400"/>
                <a:gd name="connsiteY5" fmla="*/ 520700 h 549275"/>
                <a:gd name="connsiteX6" fmla="*/ 708025 w 1422400"/>
                <a:gd name="connsiteY6" fmla="*/ 425450 h 549275"/>
                <a:gd name="connsiteX7" fmla="*/ 1006475 w 1422400"/>
                <a:gd name="connsiteY7" fmla="*/ 495300 h 549275"/>
                <a:gd name="connsiteX8" fmla="*/ 1346200 w 1422400"/>
                <a:gd name="connsiteY8" fmla="*/ 450850 h 549275"/>
                <a:gd name="connsiteX9" fmla="*/ 1422400 w 1422400"/>
                <a:gd name="connsiteY9" fmla="*/ 184150 h 549275"/>
                <a:gd name="connsiteX10" fmla="*/ 1409700 w 1422400"/>
                <a:gd name="connsiteY10" fmla="*/ 0 h 549275"/>
                <a:gd name="connsiteX11" fmla="*/ 1079500 w 1422400"/>
                <a:gd name="connsiteY11" fmla="*/ 123825 h 549275"/>
                <a:gd name="connsiteX12" fmla="*/ 549275 w 1422400"/>
                <a:gd name="connsiteY12" fmla="*/ 187325 h 549275"/>
                <a:gd name="connsiteX13" fmla="*/ 396875 w 1422400"/>
                <a:gd name="connsiteY13" fmla="*/ 152400 h 549275"/>
                <a:gd name="connsiteX14" fmla="*/ 146050 w 1422400"/>
                <a:gd name="connsiteY14" fmla="*/ 171450 h 549275"/>
                <a:gd name="connsiteX15" fmla="*/ 6350 w 1422400"/>
                <a:gd name="connsiteY15" fmla="*/ 130175 h 549275"/>
                <a:gd name="connsiteX0" fmla="*/ 6350 w 1422400"/>
                <a:gd name="connsiteY0" fmla="*/ 177800 h 596900"/>
                <a:gd name="connsiteX1" fmla="*/ 28575 w 1422400"/>
                <a:gd name="connsiteY1" fmla="*/ 304800 h 596900"/>
                <a:gd name="connsiteX2" fmla="*/ 0 w 1422400"/>
                <a:gd name="connsiteY2" fmla="*/ 473075 h 596900"/>
                <a:gd name="connsiteX3" fmla="*/ 209550 w 1422400"/>
                <a:gd name="connsiteY3" fmla="*/ 523875 h 596900"/>
                <a:gd name="connsiteX4" fmla="*/ 390525 w 1422400"/>
                <a:gd name="connsiteY4" fmla="*/ 596900 h 596900"/>
                <a:gd name="connsiteX5" fmla="*/ 685800 w 1422400"/>
                <a:gd name="connsiteY5" fmla="*/ 568325 h 596900"/>
                <a:gd name="connsiteX6" fmla="*/ 708025 w 1422400"/>
                <a:gd name="connsiteY6" fmla="*/ 473075 h 596900"/>
                <a:gd name="connsiteX7" fmla="*/ 1006475 w 1422400"/>
                <a:gd name="connsiteY7" fmla="*/ 542925 h 596900"/>
                <a:gd name="connsiteX8" fmla="*/ 1346200 w 1422400"/>
                <a:gd name="connsiteY8" fmla="*/ 498475 h 596900"/>
                <a:gd name="connsiteX9" fmla="*/ 1422400 w 1422400"/>
                <a:gd name="connsiteY9" fmla="*/ 231775 h 596900"/>
                <a:gd name="connsiteX10" fmla="*/ 1416050 w 1422400"/>
                <a:gd name="connsiteY10" fmla="*/ 0 h 596900"/>
                <a:gd name="connsiteX11" fmla="*/ 1079500 w 1422400"/>
                <a:gd name="connsiteY11" fmla="*/ 171450 h 596900"/>
                <a:gd name="connsiteX12" fmla="*/ 549275 w 1422400"/>
                <a:gd name="connsiteY12" fmla="*/ 234950 h 596900"/>
                <a:gd name="connsiteX13" fmla="*/ 396875 w 1422400"/>
                <a:gd name="connsiteY13" fmla="*/ 200025 h 596900"/>
                <a:gd name="connsiteX14" fmla="*/ 146050 w 1422400"/>
                <a:gd name="connsiteY14" fmla="*/ 219075 h 596900"/>
                <a:gd name="connsiteX15" fmla="*/ 6350 w 1422400"/>
                <a:gd name="connsiteY15" fmla="*/ 177800 h 596900"/>
                <a:gd name="connsiteX0" fmla="*/ 22225 w 1422400"/>
                <a:gd name="connsiteY0" fmla="*/ 161925 h 596900"/>
                <a:gd name="connsiteX1" fmla="*/ 28575 w 1422400"/>
                <a:gd name="connsiteY1" fmla="*/ 304800 h 596900"/>
                <a:gd name="connsiteX2" fmla="*/ 0 w 1422400"/>
                <a:gd name="connsiteY2" fmla="*/ 473075 h 596900"/>
                <a:gd name="connsiteX3" fmla="*/ 209550 w 1422400"/>
                <a:gd name="connsiteY3" fmla="*/ 523875 h 596900"/>
                <a:gd name="connsiteX4" fmla="*/ 390525 w 1422400"/>
                <a:gd name="connsiteY4" fmla="*/ 596900 h 596900"/>
                <a:gd name="connsiteX5" fmla="*/ 685800 w 1422400"/>
                <a:gd name="connsiteY5" fmla="*/ 568325 h 596900"/>
                <a:gd name="connsiteX6" fmla="*/ 708025 w 1422400"/>
                <a:gd name="connsiteY6" fmla="*/ 473075 h 596900"/>
                <a:gd name="connsiteX7" fmla="*/ 1006475 w 1422400"/>
                <a:gd name="connsiteY7" fmla="*/ 542925 h 596900"/>
                <a:gd name="connsiteX8" fmla="*/ 1346200 w 1422400"/>
                <a:gd name="connsiteY8" fmla="*/ 498475 h 596900"/>
                <a:gd name="connsiteX9" fmla="*/ 1422400 w 1422400"/>
                <a:gd name="connsiteY9" fmla="*/ 231775 h 596900"/>
                <a:gd name="connsiteX10" fmla="*/ 1416050 w 1422400"/>
                <a:gd name="connsiteY10" fmla="*/ 0 h 596900"/>
                <a:gd name="connsiteX11" fmla="*/ 1079500 w 1422400"/>
                <a:gd name="connsiteY11" fmla="*/ 171450 h 596900"/>
                <a:gd name="connsiteX12" fmla="*/ 549275 w 1422400"/>
                <a:gd name="connsiteY12" fmla="*/ 234950 h 596900"/>
                <a:gd name="connsiteX13" fmla="*/ 396875 w 1422400"/>
                <a:gd name="connsiteY13" fmla="*/ 200025 h 596900"/>
                <a:gd name="connsiteX14" fmla="*/ 146050 w 1422400"/>
                <a:gd name="connsiteY14" fmla="*/ 219075 h 596900"/>
                <a:gd name="connsiteX15" fmla="*/ 22225 w 1422400"/>
                <a:gd name="connsiteY15" fmla="*/ 161925 h 596900"/>
                <a:gd name="connsiteX0" fmla="*/ 31222 w 1431397"/>
                <a:gd name="connsiteY0" fmla="*/ 161925 h 596900"/>
                <a:gd name="connsiteX1" fmla="*/ 37572 w 1431397"/>
                <a:gd name="connsiteY1" fmla="*/ 304800 h 596900"/>
                <a:gd name="connsiteX2" fmla="*/ 8997 w 1431397"/>
                <a:gd name="connsiteY2" fmla="*/ 473075 h 596900"/>
                <a:gd name="connsiteX3" fmla="*/ 218547 w 1431397"/>
                <a:gd name="connsiteY3" fmla="*/ 523875 h 596900"/>
                <a:gd name="connsiteX4" fmla="*/ 399522 w 1431397"/>
                <a:gd name="connsiteY4" fmla="*/ 596900 h 596900"/>
                <a:gd name="connsiteX5" fmla="*/ 694797 w 1431397"/>
                <a:gd name="connsiteY5" fmla="*/ 568325 h 596900"/>
                <a:gd name="connsiteX6" fmla="*/ 717022 w 1431397"/>
                <a:gd name="connsiteY6" fmla="*/ 473075 h 596900"/>
                <a:gd name="connsiteX7" fmla="*/ 1015472 w 1431397"/>
                <a:gd name="connsiteY7" fmla="*/ 542925 h 596900"/>
                <a:gd name="connsiteX8" fmla="*/ 1355197 w 1431397"/>
                <a:gd name="connsiteY8" fmla="*/ 498475 h 596900"/>
                <a:gd name="connsiteX9" fmla="*/ 1431397 w 1431397"/>
                <a:gd name="connsiteY9" fmla="*/ 231775 h 596900"/>
                <a:gd name="connsiteX10" fmla="*/ 1425047 w 1431397"/>
                <a:gd name="connsiteY10" fmla="*/ 0 h 596900"/>
                <a:gd name="connsiteX11" fmla="*/ 1088497 w 1431397"/>
                <a:gd name="connsiteY11" fmla="*/ 171450 h 596900"/>
                <a:gd name="connsiteX12" fmla="*/ 558272 w 1431397"/>
                <a:gd name="connsiteY12" fmla="*/ 234950 h 596900"/>
                <a:gd name="connsiteX13" fmla="*/ 405872 w 1431397"/>
                <a:gd name="connsiteY13" fmla="*/ 200025 h 596900"/>
                <a:gd name="connsiteX14" fmla="*/ 155047 w 1431397"/>
                <a:gd name="connsiteY14" fmla="*/ 219075 h 596900"/>
                <a:gd name="connsiteX15" fmla="*/ 31222 w 1431397"/>
                <a:gd name="connsiteY15" fmla="*/ 161925 h 596900"/>
                <a:gd name="connsiteX0" fmla="*/ 47843 w 1448018"/>
                <a:gd name="connsiteY0" fmla="*/ 161925 h 596900"/>
                <a:gd name="connsiteX1" fmla="*/ 54193 w 1448018"/>
                <a:gd name="connsiteY1" fmla="*/ 304800 h 596900"/>
                <a:gd name="connsiteX2" fmla="*/ 25618 w 1448018"/>
                <a:gd name="connsiteY2" fmla="*/ 473075 h 596900"/>
                <a:gd name="connsiteX3" fmla="*/ 235168 w 1448018"/>
                <a:gd name="connsiteY3" fmla="*/ 523875 h 596900"/>
                <a:gd name="connsiteX4" fmla="*/ 416143 w 1448018"/>
                <a:gd name="connsiteY4" fmla="*/ 596900 h 596900"/>
                <a:gd name="connsiteX5" fmla="*/ 711418 w 1448018"/>
                <a:gd name="connsiteY5" fmla="*/ 568325 h 596900"/>
                <a:gd name="connsiteX6" fmla="*/ 733643 w 1448018"/>
                <a:gd name="connsiteY6" fmla="*/ 473075 h 596900"/>
                <a:gd name="connsiteX7" fmla="*/ 1032093 w 1448018"/>
                <a:gd name="connsiteY7" fmla="*/ 542925 h 596900"/>
                <a:gd name="connsiteX8" fmla="*/ 1371818 w 1448018"/>
                <a:gd name="connsiteY8" fmla="*/ 498475 h 596900"/>
                <a:gd name="connsiteX9" fmla="*/ 1448018 w 1448018"/>
                <a:gd name="connsiteY9" fmla="*/ 231775 h 596900"/>
                <a:gd name="connsiteX10" fmla="*/ 1441668 w 1448018"/>
                <a:gd name="connsiteY10" fmla="*/ 0 h 596900"/>
                <a:gd name="connsiteX11" fmla="*/ 1105118 w 1448018"/>
                <a:gd name="connsiteY11" fmla="*/ 171450 h 596900"/>
                <a:gd name="connsiteX12" fmla="*/ 574893 w 1448018"/>
                <a:gd name="connsiteY12" fmla="*/ 234950 h 596900"/>
                <a:gd name="connsiteX13" fmla="*/ 422493 w 1448018"/>
                <a:gd name="connsiteY13" fmla="*/ 200025 h 596900"/>
                <a:gd name="connsiteX14" fmla="*/ 171668 w 1448018"/>
                <a:gd name="connsiteY14" fmla="*/ 219075 h 596900"/>
                <a:gd name="connsiteX15" fmla="*/ 47843 w 1448018"/>
                <a:gd name="connsiteY15" fmla="*/ 161925 h 596900"/>
                <a:gd name="connsiteX0" fmla="*/ 47843 w 1448018"/>
                <a:gd name="connsiteY0" fmla="*/ 161925 h 596900"/>
                <a:gd name="connsiteX1" fmla="*/ 54193 w 1448018"/>
                <a:gd name="connsiteY1" fmla="*/ 304800 h 596900"/>
                <a:gd name="connsiteX2" fmla="*/ 25618 w 1448018"/>
                <a:gd name="connsiteY2" fmla="*/ 473075 h 596900"/>
                <a:gd name="connsiteX3" fmla="*/ 235168 w 1448018"/>
                <a:gd name="connsiteY3" fmla="*/ 523875 h 596900"/>
                <a:gd name="connsiteX4" fmla="*/ 416143 w 1448018"/>
                <a:gd name="connsiteY4" fmla="*/ 596900 h 596900"/>
                <a:gd name="connsiteX5" fmla="*/ 711418 w 1448018"/>
                <a:gd name="connsiteY5" fmla="*/ 568325 h 596900"/>
                <a:gd name="connsiteX6" fmla="*/ 733643 w 1448018"/>
                <a:gd name="connsiteY6" fmla="*/ 473075 h 596900"/>
                <a:gd name="connsiteX7" fmla="*/ 1032093 w 1448018"/>
                <a:gd name="connsiteY7" fmla="*/ 542925 h 596900"/>
                <a:gd name="connsiteX8" fmla="*/ 1371818 w 1448018"/>
                <a:gd name="connsiteY8" fmla="*/ 498475 h 596900"/>
                <a:gd name="connsiteX9" fmla="*/ 1448018 w 1448018"/>
                <a:gd name="connsiteY9" fmla="*/ 231775 h 596900"/>
                <a:gd name="connsiteX10" fmla="*/ 1441668 w 1448018"/>
                <a:gd name="connsiteY10" fmla="*/ 0 h 596900"/>
                <a:gd name="connsiteX11" fmla="*/ 1105118 w 1448018"/>
                <a:gd name="connsiteY11" fmla="*/ 171450 h 596900"/>
                <a:gd name="connsiteX12" fmla="*/ 574893 w 1448018"/>
                <a:gd name="connsiteY12" fmla="*/ 234950 h 596900"/>
                <a:gd name="connsiteX13" fmla="*/ 422493 w 1448018"/>
                <a:gd name="connsiteY13" fmla="*/ 200025 h 596900"/>
                <a:gd name="connsiteX14" fmla="*/ 171668 w 1448018"/>
                <a:gd name="connsiteY14" fmla="*/ 219075 h 596900"/>
                <a:gd name="connsiteX15" fmla="*/ 47843 w 1448018"/>
                <a:gd name="connsiteY15" fmla="*/ 161925 h 596900"/>
                <a:gd name="connsiteX0" fmla="*/ 47843 w 1448018"/>
                <a:gd name="connsiteY0" fmla="*/ 161925 h 597888"/>
                <a:gd name="connsiteX1" fmla="*/ 54193 w 1448018"/>
                <a:gd name="connsiteY1" fmla="*/ 304800 h 597888"/>
                <a:gd name="connsiteX2" fmla="*/ 25618 w 1448018"/>
                <a:gd name="connsiteY2" fmla="*/ 473075 h 597888"/>
                <a:gd name="connsiteX3" fmla="*/ 235168 w 1448018"/>
                <a:gd name="connsiteY3" fmla="*/ 523875 h 597888"/>
                <a:gd name="connsiteX4" fmla="*/ 416143 w 1448018"/>
                <a:gd name="connsiteY4" fmla="*/ 596900 h 597888"/>
                <a:gd name="connsiteX5" fmla="*/ 711418 w 1448018"/>
                <a:gd name="connsiteY5" fmla="*/ 568325 h 597888"/>
                <a:gd name="connsiteX6" fmla="*/ 733643 w 1448018"/>
                <a:gd name="connsiteY6" fmla="*/ 473075 h 597888"/>
                <a:gd name="connsiteX7" fmla="*/ 1032093 w 1448018"/>
                <a:gd name="connsiteY7" fmla="*/ 542925 h 597888"/>
                <a:gd name="connsiteX8" fmla="*/ 1371818 w 1448018"/>
                <a:gd name="connsiteY8" fmla="*/ 498475 h 597888"/>
                <a:gd name="connsiteX9" fmla="*/ 1448018 w 1448018"/>
                <a:gd name="connsiteY9" fmla="*/ 231775 h 597888"/>
                <a:gd name="connsiteX10" fmla="*/ 1441668 w 1448018"/>
                <a:gd name="connsiteY10" fmla="*/ 0 h 597888"/>
                <a:gd name="connsiteX11" fmla="*/ 1105118 w 1448018"/>
                <a:gd name="connsiteY11" fmla="*/ 171450 h 597888"/>
                <a:gd name="connsiteX12" fmla="*/ 574893 w 1448018"/>
                <a:gd name="connsiteY12" fmla="*/ 234950 h 597888"/>
                <a:gd name="connsiteX13" fmla="*/ 422493 w 1448018"/>
                <a:gd name="connsiteY13" fmla="*/ 200025 h 597888"/>
                <a:gd name="connsiteX14" fmla="*/ 171668 w 1448018"/>
                <a:gd name="connsiteY14" fmla="*/ 219075 h 597888"/>
                <a:gd name="connsiteX15" fmla="*/ 47843 w 1448018"/>
                <a:gd name="connsiteY15" fmla="*/ 161925 h 597888"/>
                <a:gd name="connsiteX0" fmla="*/ 47843 w 1448018"/>
                <a:gd name="connsiteY0" fmla="*/ 161925 h 597377"/>
                <a:gd name="connsiteX1" fmla="*/ 54193 w 1448018"/>
                <a:gd name="connsiteY1" fmla="*/ 304800 h 597377"/>
                <a:gd name="connsiteX2" fmla="*/ 25618 w 1448018"/>
                <a:gd name="connsiteY2" fmla="*/ 473075 h 597377"/>
                <a:gd name="connsiteX3" fmla="*/ 235168 w 1448018"/>
                <a:gd name="connsiteY3" fmla="*/ 523875 h 597377"/>
                <a:gd name="connsiteX4" fmla="*/ 416143 w 1448018"/>
                <a:gd name="connsiteY4" fmla="*/ 596900 h 597377"/>
                <a:gd name="connsiteX5" fmla="*/ 711418 w 1448018"/>
                <a:gd name="connsiteY5" fmla="*/ 568325 h 597377"/>
                <a:gd name="connsiteX6" fmla="*/ 733643 w 1448018"/>
                <a:gd name="connsiteY6" fmla="*/ 473075 h 597377"/>
                <a:gd name="connsiteX7" fmla="*/ 1032093 w 1448018"/>
                <a:gd name="connsiteY7" fmla="*/ 542925 h 597377"/>
                <a:gd name="connsiteX8" fmla="*/ 1371818 w 1448018"/>
                <a:gd name="connsiteY8" fmla="*/ 498475 h 597377"/>
                <a:gd name="connsiteX9" fmla="*/ 1448018 w 1448018"/>
                <a:gd name="connsiteY9" fmla="*/ 231775 h 597377"/>
                <a:gd name="connsiteX10" fmla="*/ 1441668 w 1448018"/>
                <a:gd name="connsiteY10" fmla="*/ 0 h 597377"/>
                <a:gd name="connsiteX11" fmla="*/ 1105118 w 1448018"/>
                <a:gd name="connsiteY11" fmla="*/ 171450 h 597377"/>
                <a:gd name="connsiteX12" fmla="*/ 574893 w 1448018"/>
                <a:gd name="connsiteY12" fmla="*/ 234950 h 597377"/>
                <a:gd name="connsiteX13" fmla="*/ 422493 w 1448018"/>
                <a:gd name="connsiteY13" fmla="*/ 200025 h 597377"/>
                <a:gd name="connsiteX14" fmla="*/ 171668 w 1448018"/>
                <a:gd name="connsiteY14" fmla="*/ 219075 h 597377"/>
                <a:gd name="connsiteX15" fmla="*/ 47843 w 1448018"/>
                <a:gd name="connsiteY15" fmla="*/ 161925 h 597377"/>
                <a:gd name="connsiteX0" fmla="*/ 47843 w 1448018"/>
                <a:gd name="connsiteY0" fmla="*/ 161925 h 598817"/>
                <a:gd name="connsiteX1" fmla="*/ 54193 w 1448018"/>
                <a:gd name="connsiteY1" fmla="*/ 304800 h 598817"/>
                <a:gd name="connsiteX2" fmla="*/ 25618 w 1448018"/>
                <a:gd name="connsiteY2" fmla="*/ 473075 h 598817"/>
                <a:gd name="connsiteX3" fmla="*/ 235168 w 1448018"/>
                <a:gd name="connsiteY3" fmla="*/ 523875 h 598817"/>
                <a:gd name="connsiteX4" fmla="*/ 416143 w 1448018"/>
                <a:gd name="connsiteY4" fmla="*/ 596900 h 598817"/>
                <a:gd name="connsiteX5" fmla="*/ 711418 w 1448018"/>
                <a:gd name="connsiteY5" fmla="*/ 568325 h 598817"/>
                <a:gd name="connsiteX6" fmla="*/ 733643 w 1448018"/>
                <a:gd name="connsiteY6" fmla="*/ 473075 h 598817"/>
                <a:gd name="connsiteX7" fmla="*/ 1032093 w 1448018"/>
                <a:gd name="connsiteY7" fmla="*/ 542925 h 598817"/>
                <a:gd name="connsiteX8" fmla="*/ 1371818 w 1448018"/>
                <a:gd name="connsiteY8" fmla="*/ 498475 h 598817"/>
                <a:gd name="connsiteX9" fmla="*/ 1448018 w 1448018"/>
                <a:gd name="connsiteY9" fmla="*/ 231775 h 598817"/>
                <a:gd name="connsiteX10" fmla="*/ 1441668 w 1448018"/>
                <a:gd name="connsiteY10" fmla="*/ 0 h 598817"/>
                <a:gd name="connsiteX11" fmla="*/ 1105118 w 1448018"/>
                <a:gd name="connsiteY11" fmla="*/ 171450 h 598817"/>
                <a:gd name="connsiteX12" fmla="*/ 574893 w 1448018"/>
                <a:gd name="connsiteY12" fmla="*/ 234950 h 598817"/>
                <a:gd name="connsiteX13" fmla="*/ 422493 w 1448018"/>
                <a:gd name="connsiteY13" fmla="*/ 200025 h 598817"/>
                <a:gd name="connsiteX14" fmla="*/ 171668 w 1448018"/>
                <a:gd name="connsiteY14" fmla="*/ 219075 h 598817"/>
                <a:gd name="connsiteX15" fmla="*/ 47843 w 1448018"/>
                <a:gd name="connsiteY15" fmla="*/ 161925 h 598817"/>
                <a:gd name="connsiteX0" fmla="*/ 47843 w 1448018"/>
                <a:gd name="connsiteY0" fmla="*/ 161925 h 598817"/>
                <a:gd name="connsiteX1" fmla="*/ 54193 w 1448018"/>
                <a:gd name="connsiteY1" fmla="*/ 304800 h 598817"/>
                <a:gd name="connsiteX2" fmla="*/ 25618 w 1448018"/>
                <a:gd name="connsiteY2" fmla="*/ 473075 h 598817"/>
                <a:gd name="connsiteX3" fmla="*/ 235168 w 1448018"/>
                <a:gd name="connsiteY3" fmla="*/ 523875 h 598817"/>
                <a:gd name="connsiteX4" fmla="*/ 416143 w 1448018"/>
                <a:gd name="connsiteY4" fmla="*/ 596900 h 598817"/>
                <a:gd name="connsiteX5" fmla="*/ 711418 w 1448018"/>
                <a:gd name="connsiteY5" fmla="*/ 568325 h 598817"/>
                <a:gd name="connsiteX6" fmla="*/ 733643 w 1448018"/>
                <a:gd name="connsiteY6" fmla="*/ 473075 h 598817"/>
                <a:gd name="connsiteX7" fmla="*/ 1032093 w 1448018"/>
                <a:gd name="connsiteY7" fmla="*/ 542925 h 598817"/>
                <a:gd name="connsiteX8" fmla="*/ 1371818 w 1448018"/>
                <a:gd name="connsiteY8" fmla="*/ 498475 h 598817"/>
                <a:gd name="connsiteX9" fmla="*/ 1448018 w 1448018"/>
                <a:gd name="connsiteY9" fmla="*/ 231775 h 598817"/>
                <a:gd name="connsiteX10" fmla="*/ 1441668 w 1448018"/>
                <a:gd name="connsiteY10" fmla="*/ 0 h 598817"/>
                <a:gd name="connsiteX11" fmla="*/ 1105118 w 1448018"/>
                <a:gd name="connsiteY11" fmla="*/ 171450 h 598817"/>
                <a:gd name="connsiteX12" fmla="*/ 574893 w 1448018"/>
                <a:gd name="connsiteY12" fmla="*/ 234950 h 598817"/>
                <a:gd name="connsiteX13" fmla="*/ 422493 w 1448018"/>
                <a:gd name="connsiteY13" fmla="*/ 200025 h 598817"/>
                <a:gd name="connsiteX14" fmla="*/ 171668 w 1448018"/>
                <a:gd name="connsiteY14" fmla="*/ 219075 h 598817"/>
                <a:gd name="connsiteX15" fmla="*/ 47843 w 1448018"/>
                <a:gd name="connsiteY15" fmla="*/ 161925 h 598817"/>
                <a:gd name="connsiteX0" fmla="*/ 30441 w 1430616"/>
                <a:gd name="connsiteY0" fmla="*/ 161925 h 597772"/>
                <a:gd name="connsiteX1" fmla="*/ 36791 w 1430616"/>
                <a:gd name="connsiteY1" fmla="*/ 304800 h 597772"/>
                <a:gd name="connsiteX2" fmla="*/ 8216 w 1430616"/>
                <a:gd name="connsiteY2" fmla="*/ 473075 h 597772"/>
                <a:gd name="connsiteX3" fmla="*/ 205860 w 1430616"/>
                <a:gd name="connsiteY3" fmla="*/ 533400 h 597772"/>
                <a:gd name="connsiteX4" fmla="*/ 398741 w 1430616"/>
                <a:gd name="connsiteY4" fmla="*/ 596900 h 597772"/>
                <a:gd name="connsiteX5" fmla="*/ 694016 w 1430616"/>
                <a:gd name="connsiteY5" fmla="*/ 568325 h 597772"/>
                <a:gd name="connsiteX6" fmla="*/ 716241 w 1430616"/>
                <a:gd name="connsiteY6" fmla="*/ 473075 h 597772"/>
                <a:gd name="connsiteX7" fmla="*/ 1014691 w 1430616"/>
                <a:gd name="connsiteY7" fmla="*/ 542925 h 597772"/>
                <a:gd name="connsiteX8" fmla="*/ 1354416 w 1430616"/>
                <a:gd name="connsiteY8" fmla="*/ 498475 h 597772"/>
                <a:gd name="connsiteX9" fmla="*/ 1430616 w 1430616"/>
                <a:gd name="connsiteY9" fmla="*/ 231775 h 597772"/>
                <a:gd name="connsiteX10" fmla="*/ 1424266 w 1430616"/>
                <a:gd name="connsiteY10" fmla="*/ 0 h 597772"/>
                <a:gd name="connsiteX11" fmla="*/ 1087716 w 1430616"/>
                <a:gd name="connsiteY11" fmla="*/ 171450 h 597772"/>
                <a:gd name="connsiteX12" fmla="*/ 557491 w 1430616"/>
                <a:gd name="connsiteY12" fmla="*/ 234950 h 597772"/>
                <a:gd name="connsiteX13" fmla="*/ 405091 w 1430616"/>
                <a:gd name="connsiteY13" fmla="*/ 200025 h 597772"/>
                <a:gd name="connsiteX14" fmla="*/ 154266 w 1430616"/>
                <a:gd name="connsiteY14" fmla="*/ 219075 h 597772"/>
                <a:gd name="connsiteX15" fmla="*/ 30441 w 1430616"/>
                <a:gd name="connsiteY15" fmla="*/ 161925 h 597772"/>
                <a:gd name="connsiteX0" fmla="*/ 30441 w 1430616"/>
                <a:gd name="connsiteY0" fmla="*/ 161925 h 599360"/>
                <a:gd name="connsiteX1" fmla="*/ 36791 w 1430616"/>
                <a:gd name="connsiteY1" fmla="*/ 304800 h 599360"/>
                <a:gd name="connsiteX2" fmla="*/ 8216 w 1430616"/>
                <a:gd name="connsiteY2" fmla="*/ 473075 h 599360"/>
                <a:gd name="connsiteX3" fmla="*/ 205860 w 1430616"/>
                <a:gd name="connsiteY3" fmla="*/ 533400 h 599360"/>
                <a:gd name="connsiteX4" fmla="*/ 398741 w 1430616"/>
                <a:gd name="connsiteY4" fmla="*/ 596900 h 599360"/>
                <a:gd name="connsiteX5" fmla="*/ 694016 w 1430616"/>
                <a:gd name="connsiteY5" fmla="*/ 568325 h 599360"/>
                <a:gd name="connsiteX6" fmla="*/ 716241 w 1430616"/>
                <a:gd name="connsiteY6" fmla="*/ 473075 h 599360"/>
                <a:gd name="connsiteX7" fmla="*/ 1014691 w 1430616"/>
                <a:gd name="connsiteY7" fmla="*/ 542925 h 599360"/>
                <a:gd name="connsiteX8" fmla="*/ 1354416 w 1430616"/>
                <a:gd name="connsiteY8" fmla="*/ 498475 h 599360"/>
                <a:gd name="connsiteX9" fmla="*/ 1430616 w 1430616"/>
                <a:gd name="connsiteY9" fmla="*/ 231775 h 599360"/>
                <a:gd name="connsiteX10" fmla="*/ 1424266 w 1430616"/>
                <a:gd name="connsiteY10" fmla="*/ 0 h 599360"/>
                <a:gd name="connsiteX11" fmla="*/ 1087716 w 1430616"/>
                <a:gd name="connsiteY11" fmla="*/ 171450 h 599360"/>
                <a:gd name="connsiteX12" fmla="*/ 557491 w 1430616"/>
                <a:gd name="connsiteY12" fmla="*/ 234950 h 599360"/>
                <a:gd name="connsiteX13" fmla="*/ 405091 w 1430616"/>
                <a:gd name="connsiteY13" fmla="*/ 200025 h 599360"/>
                <a:gd name="connsiteX14" fmla="*/ 154266 w 1430616"/>
                <a:gd name="connsiteY14" fmla="*/ 219075 h 599360"/>
                <a:gd name="connsiteX15" fmla="*/ 30441 w 1430616"/>
                <a:gd name="connsiteY15" fmla="*/ 161925 h 599360"/>
                <a:gd name="connsiteX0" fmla="*/ 30441 w 1430616"/>
                <a:gd name="connsiteY0" fmla="*/ 161925 h 599360"/>
                <a:gd name="connsiteX1" fmla="*/ 36791 w 1430616"/>
                <a:gd name="connsiteY1" fmla="*/ 304800 h 599360"/>
                <a:gd name="connsiteX2" fmla="*/ 8216 w 1430616"/>
                <a:gd name="connsiteY2" fmla="*/ 473075 h 599360"/>
                <a:gd name="connsiteX3" fmla="*/ 205860 w 1430616"/>
                <a:gd name="connsiteY3" fmla="*/ 533400 h 599360"/>
                <a:gd name="connsiteX4" fmla="*/ 398741 w 1430616"/>
                <a:gd name="connsiteY4" fmla="*/ 596900 h 599360"/>
                <a:gd name="connsiteX5" fmla="*/ 694016 w 1430616"/>
                <a:gd name="connsiteY5" fmla="*/ 568325 h 599360"/>
                <a:gd name="connsiteX6" fmla="*/ 716241 w 1430616"/>
                <a:gd name="connsiteY6" fmla="*/ 473075 h 599360"/>
                <a:gd name="connsiteX7" fmla="*/ 1014691 w 1430616"/>
                <a:gd name="connsiteY7" fmla="*/ 542925 h 599360"/>
                <a:gd name="connsiteX8" fmla="*/ 1354416 w 1430616"/>
                <a:gd name="connsiteY8" fmla="*/ 498475 h 599360"/>
                <a:gd name="connsiteX9" fmla="*/ 1430616 w 1430616"/>
                <a:gd name="connsiteY9" fmla="*/ 231775 h 599360"/>
                <a:gd name="connsiteX10" fmla="*/ 1424266 w 1430616"/>
                <a:gd name="connsiteY10" fmla="*/ 0 h 599360"/>
                <a:gd name="connsiteX11" fmla="*/ 1087716 w 1430616"/>
                <a:gd name="connsiteY11" fmla="*/ 171450 h 599360"/>
                <a:gd name="connsiteX12" fmla="*/ 557491 w 1430616"/>
                <a:gd name="connsiteY12" fmla="*/ 234950 h 599360"/>
                <a:gd name="connsiteX13" fmla="*/ 405091 w 1430616"/>
                <a:gd name="connsiteY13" fmla="*/ 200025 h 599360"/>
                <a:gd name="connsiteX14" fmla="*/ 154266 w 1430616"/>
                <a:gd name="connsiteY14" fmla="*/ 219075 h 599360"/>
                <a:gd name="connsiteX15" fmla="*/ 30441 w 1430616"/>
                <a:gd name="connsiteY15" fmla="*/ 161925 h 599360"/>
                <a:gd name="connsiteX0" fmla="*/ 30441 w 1430616"/>
                <a:gd name="connsiteY0" fmla="*/ 161925 h 599360"/>
                <a:gd name="connsiteX1" fmla="*/ 36791 w 1430616"/>
                <a:gd name="connsiteY1" fmla="*/ 304800 h 599360"/>
                <a:gd name="connsiteX2" fmla="*/ 8216 w 1430616"/>
                <a:gd name="connsiteY2" fmla="*/ 473075 h 599360"/>
                <a:gd name="connsiteX3" fmla="*/ 205860 w 1430616"/>
                <a:gd name="connsiteY3" fmla="*/ 533400 h 599360"/>
                <a:gd name="connsiteX4" fmla="*/ 398741 w 1430616"/>
                <a:gd name="connsiteY4" fmla="*/ 596900 h 599360"/>
                <a:gd name="connsiteX5" fmla="*/ 694016 w 1430616"/>
                <a:gd name="connsiteY5" fmla="*/ 568325 h 599360"/>
                <a:gd name="connsiteX6" fmla="*/ 716241 w 1430616"/>
                <a:gd name="connsiteY6" fmla="*/ 473075 h 599360"/>
                <a:gd name="connsiteX7" fmla="*/ 1014691 w 1430616"/>
                <a:gd name="connsiteY7" fmla="*/ 542925 h 599360"/>
                <a:gd name="connsiteX8" fmla="*/ 1354416 w 1430616"/>
                <a:gd name="connsiteY8" fmla="*/ 498475 h 599360"/>
                <a:gd name="connsiteX9" fmla="*/ 1430616 w 1430616"/>
                <a:gd name="connsiteY9" fmla="*/ 231775 h 599360"/>
                <a:gd name="connsiteX10" fmla="*/ 1424266 w 1430616"/>
                <a:gd name="connsiteY10" fmla="*/ 0 h 599360"/>
                <a:gd name="connsiteX11" fmla="*/ 1087716 w 1430616"/>
                <a:gd name="connsiteY11" fmla="*/ 171450 h 599360"/>
                <a:gd name="connsiteX12" fmla="*/ 557491 w 1430616"/>
                <a:gd name="connsiteY12" fmla="*/ 234950 h 599360"/>
                <a:gd name="connsiteX13" fmla="*/ 405091 w 1430616"/>
                <a:gd name="connsiteY13" fmla="*/ 200025 h 599360"/>
                <a:gd name="connsiteX14" fmla="*/ 154266 w 1430616"/>
                <a:gd name="connsiteY14" fmla="*/ 219075 h 599360"/>
                <a:gd name="connsiteX15" fmla="*/ 30441 w 1430616"/>
                <a:gd name="connsiteY15" fmla="*/ 161925 h 599360"/>
                <a:gd name="connsiteX0" fmla="*/ 30441 w 1431406"/>
                <a:gd name="connsiteY0" fmla="*/ 161925 h 599360"/>
                <a:gd name="connsiteX1" fmla="*/ 36791 w 1431406"/>
                <a:gd name="connsiteY1" fmla="*/ 304800 h 599360"/>
                <a:gd name="connsiteX2" fmla="*/ 8216 w 1431406"/>
                <a:gd name="connsiteY2" fmla="*/ 473075 h 599360"/>
                <a:gd name="connsiteX3" fmla="*/ 205860 w 1431406"/>
                <a:gd name="connsiteY3" fmla="*/ 533400 h 599360"/>
                <a:gd name="connsiteX4" fmla="*/ 398741 w 1431406"/>
                <a:gd name="connsiteY4" fmla="*/ 596900 h 599360"/>
                <a:gd name="connsiteX5" fmla="*/ 694016 w 1431406"/>
                <a:gd name="connsiteY5" fmla="*/ 568325 h 599360"/>
                <a:gd name="connsiteX6" fmla="*/ 716241 w 1431406"/>
                <a:gd name="connsiteY6" fmla="*/ 473075 h 599360"/>
                <a:gd name="connsiteX7" fmla="*/ 1014691 w 1431406"/>
                <a:gd name="connsiteY7" fmla="*/ 542925 h 599360"/>
                <a:gd name="connsiteX8" fmla="*/ 1354416 w 1431406"/>
                <a:gd name="connsiteY8" fmla="*/ 498475 h 599360"/>
                <a:gd name="connsiteX9" fmla="*/ 1430616 w 1431406"/>
                <a:gd name="connsiteY9" fmla="*/ 231775 h 599360"/>
                <a:gd name="connsiteX10" fmla="*/ 1424266 w 1431406"/>
                <a:gd name="connsiteY10" fmla="*/ 0 h 599360"/>
                <a:gd name="connsiteX11" fmla="*/ 1087716 w 1431406"/>
                <a:gd name="connsiteY11" fmla="*/ 171450 h 599360"/>
                <a:gd name="connsiteX12" fmla="*/ 557491 w 1431406"/>
                <a:gd name="connsiteY12" fmla="*/ 234950 h 599360"/>
                <a:gd name="connsiteX13" fmla="*/ 405091 w 1431406"/>
                <a:gd name="connsiteY13" fmla="*/ 200025 h 599360"/>
                <a:gd name="connsiteX14" fmla="*/ 154266 w 1431406"/>
                <a:gd name="connsiteY14" fmla="*/ 219075 h 599360"/>
                <a:gd name="connsiteX15" fmla="*/ 30441 w 1431406"/>
                <a:gd name="connsiteY15" fmla="*/ 161925 h 599360"/>
                <a:gd name="connsiteX0" fmla="*/ 30441 w 1430616"/>
                <a:gd name="connsiteY0" fmla="*/ 161925 h 599360"/>
                <a:gd name="connsiteX1" fmla="*/ 36791 w 1430616"/>
                <a:gd name="connsiteY1" fmla="*/ 304800 h 599360"/>
                <a:gd name="connsiteX2" fmla="*/ 8216 w 1430616"/>
                <a:gd name="connsiteY2" fmla="*/ 473075 h 599360"/>
                <a:gd name="connsiteX3" fmla="*/ 205860 w 1430616"/>
                <a:gd name="connsiteY3" fmla="*/ 533400 h 599360"/>
                <a:gd name="connsiteX4" fmla="*/ 398741 w 1430616"/>
                <a:gd name="connsiteY4" fmla="*/ 596900 h 599360"/>
                <a:gd name="connsiteX5" fmla="*/ 694016 w 1430616"/>
                <a:gd name="connsiteY5" fmla="*/ 568325 h 599360"/>
                <a:gd name="connsiteX6" fmla="*/ 716241 w 1430616"/>
                <a:gd name="connsiteY6" fmla="*/ 473075 h 599360"/>
                <a:gd name="connsiteX7" fmla="*/ 1014691 w 1430616"/>
                <a:gd name="connsiteY7" fmla="*/ 542925 h 599360"/>
                <a:gd name="connsiteX8" fmla="*/ 1354416 w 1430616"/>
                <a:gd name="connsiteY8" fmla="*/ 498475 h 599360"/>
                <a:gd name="connsiteX9" fmla="*/ 1430616 w 1430616"/>
                <a:gd name="connsiteY9" fmla="*/ 231775 h 599360"/>
                <a:gd name="connsiteX10" fmla="*/ 1424266 w 1430616"/>
                <a:gd name="connsiteY10" fmla="*/ 0 h 599360"/>
                <a:gd name="connsiteX11" fmla="*/ 1087716 w 1430616"/>
                <a:gd name="connsiteY11" fmla="*/ 171450 h 599360"/>
                <a:gd name="connsiteX12" fmla="*/ 557491 w 1430616"/>
                <a:gd name="connsiteY12" fmla="*/ 234950 h 599360"/>
                <a:gd name="connsiteX13" fmla="*/ 405091 w 1430616"/>
                <a:gd name="connsiteY13" fmla="*/ 200025 h 599360"/>
                <a:gd name="connsiteX14" fmla="*/ 154266 w 1430616"/>
                <a:gd name="connsiteY14" fmla="*/ 219075 h 599360"/>
                <a:gd name="connsiteX15" fmla="*/ 30441 w 1430616"/>
                <a:gd name="connsiteY15" fmla="*/ 161925 h 599360"/>
                <a:gd name="connsiteX0" fmla="*/ 30441 w 1432524"/>
                <a:gd name="connsiteY0" fmla="*/ 161925 h 599360"/>
                <a:gd name="connsiteX1" fmla="*/ 36791 w 1432524"/>
                <a:gd name="connsiteY1" fmla="*/ 304800 h 599360"/>
                <a:gd name="connsiteX2" fmla="*/ 8216 w 1432524"/>
                <a:gd name="connsiteY2" fmla="*/ 473075 h 599360"/>
                <a:gd name="connsiteX3" fmla="*/ 205860 w 1432524"/>
                <a:gd name="connsiteY3" fmla="*/ 533400 h 599360"/>
                <a:gd name="connsiteX4" fmla="*/ 398741 w 1432524"/>
                <a:gd name="connsiteY4" fmla="*/ 596900 h 599360"/>
                <a:gd name="connsiteX5" fmla="*/ 694016 w 1432524"/>
                <a:gd name="connsiteY5" fmla="*/ 568325 h 599360"/>
                <a:gd name="connsiteX6" fmla="*/ 716241 w 1432524"/>
                <a:gd name="connsiteY6" fmla="*/ 473075 h 599360"/>
                <a:gd name="connsiteX7" fmla="*/ 1014691 w 1432524"/>
                <a:gd name="connsiteY7" fmla="*/ 542925 h 599360"/>
                <a:gd name="connsiteX8" fmla="*/ 1354416 w 1432524"/>
                <a:gd name="connsiteY8" fmla="*/ 498475 h 599360"/>
                <a:gd name="connsiteX9" fmla="*/ 1430616 w 1432524"/>
                <a:gd name="connsiteY9" fmla="*/ 231775 h 599360"/>
                <a:gd name="connsiteX10" fmla="*/ 1424266 w 1432524"/>
                <a:gd name="connsiteY10" fmla="*/ 0 h 599360"/>
                <a:gd name="connsiteX11" fmla="*/ 1087716 w 1432524"/>
                <a:gd name="connsiteY11" fmla="*/ 171450 h 599360"/>
                <a:gd name="connsiteX12" fmla="*/ 557491 w 1432524"/>
                <a:gd name="connsiteY12" fmla="*/ 234950 h 599360"/>
                <a:gd name="connsiteX13" fmla="*/ 405091 w 1432524"/>
                <a:gd name="connsiteY13" fmla="*/ 200025 h 599360"/>
                <a:gd name="connsiteX14" fmla="*/ 154266 w 1432524"/>
                <a:gd name="connsiteY14" fmla="*/ 219075 h 599360"/>
                <a:gd name="connsiteX15" fmla="*/ 30441 w 1432524"/>
                <a:gd name="connsiteY15" fmla="*/ 161925 h 599360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87716 w 1434842"/>
                <a:gd name="connsiteY11" fmla="*/ 180975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94859 w 1434842"/>
                <a:gd name="connsiteY11" fmla="*/ 169069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87716 w 1434842"/>
                <a:gd name="connsiteY11" fmla="*/ 176213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99623 w 1434842"/>
                <a:gd name="connsiteY11" fmla="*/ 185738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99623 w 1434842"/>
                <a:gd name="connsiteY11" fmla="*/ 195263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57491 w 1434303"/>
                <a:gd name="connsiteY12" fmla="*/ 232568 h 596978"/>
                <a:gd name="connsiteX13" fmla="*/ 405091 w 1434303"/>
                <a:gd name="connsiteY13" fmla="*/ 197643 h 596978"/>
                <a:gd name="connsiteX14" fmla="*/ 154266 w 1434303"/>
                <a:gd name="connsiteY14" fmla="*/ 216693 h 596978"/>
                <a:gd name="connsiteX15" fmla="*/ 30441 w 1434303"/>
                <a:gd name="connsiteY15" fmla="*/ 159543 h 596978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81304 w 1434303"/>
                <a:gd name="connsiteY12" fmla="*/ 244474 h 596978"/>
                <a:gd name="connsiteX13" fmla="*/ 405091 w 1434303"/>
                <a:gd name="connsiteY13" fmla="*/ 197643 h 596978"/>
                <a:gd name="connsiteX14" fmla="*/ 154266 w 1434303"/>
                <a:gd name="connsiteY14" fmla="*/ 216693 h 596978"/>
                <a:gd name="connsiteX15" fmla="*/ 30441 w 1434303"/>
                <a:gd name="connsiteY15" fmla="*/ 159543 h 596978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81304 w 1434303"/>
                <a:gd name="connsiteY12" fmla="*/ 244474 h 596978"/>
                <a:gd name="connsiteX13" fmla="*/ 412235 w 1434303"/>
                <a:gd name="connsiteY13" fmla="*/ 219074 h 596978"/>
                <a:gd name="connsiteX14" fmla="*/ 154266 w 1434303"/>
                <a:gd name="connsiteY14" fmla="*/ 216693 h 596978"/>
                <a:gd name="connsiteX15" fmla="*/ 30441 w 1434303"/>
                <a:gd name="connsiteY15" fmla="*/ 159543 h 596978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81304 w 1434303"/>
                <a:gd name="connsiteY12" fmla="*/ 244474 h 596978"/>
                <a:gd name="connsiteX13" fmla="*/ 412235 w 1434303"/>
                <a:gd name="connsiteY13" fmla="*/ 219074 h 596978"/>
                <a:gd name="connsiteX14" fmla="*/ 137597 w 1434303"/>
                <a:gd name="connsiteY14" fmla="*/ 238124 h 596978"/>
                <a:gd name="connsiteX15" fmla="*/ 30441 w 1434303"/>
                <a:gd name="connsiteY15" fmla="*/ 159543 h 596978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81304 w 1434303"/>
                <a:gd name="connsiteY12" fmla="*/ 244474 h 596978"/>
                <a:gd name="connsiteX13" fmla="*/ 412235 w 1434303"/>
                <a:gd name="connsiteY13" fmla="*/ 219074 h 596978"/>
                <a:gd name="connsiteX14" fmla="*/ 142359 w 1434303"/>
                <a:gd name="connsiteY14" fmla="*/ 230980 h 596978"/>
                <a:gd name="connsiteX15" fmla="*/ 30441 w 1434303"/>
                <a:gd name="connsiteY15" fmla="*/ 159543 h 596978"/>
                <a:gd name="connsiteX0" fmla="*/ 37708 w 1434426"/>
                <a:gd name="connsiteY0" fmla="*/ 166687 h 596978"/>
                <a:gd name="connsiteX1" fmla="*/ 36914 w 1434426"/>
                <a:gd name="connsiteY1" fmla="*/ 302418 h 596978"/>
                <a:gd name="connsiteX2" fmla="*/ 8339 w 1434426"/>
                <a:gd name="connsiteY2" fmla="*/ 470693 h 596978"/>
                <a:gd name="connsiteX3" fmla="*/ 205983 w 1434426"/>
                <a:gd name="connsiteY3" fmla="*/ 531018 h 596978"/>
                <a:gd name="connsiteX4" fmla="*/ 398864 w 1434426"/>
                <a:gd name="connsiteY4" fmla="*/ 594518 h 596978"/>
                <a:gd name="connsiteX5" fmla="*/ 694139 w 1434426"/>
                <a:gd name="connsiteY5" fmla="*/ 565943 h 596978"/>
                <a:gd name="connsiteX6" fmla="*/ 716364 w 1434426"/>
                <a:gd name="connsiteY6" fmla="*/ 470693 h 596978"/>
                <a:gd name="connsiteX7" fmla="*/ 1014814 w 1434426"/>
                <a:gd name="connsiteY7" fmla="*/ 540543 h 596978"/>
                <a:gd name="connsiteX8" fmla="*/ 1354539 w 1434426"/>
                <a:gd name="connsiteY8" fmla="*/ 496093 h 596978"/>
                <a:gd name="connsiteX9" fmla="*/ 1430739 w 1434426"/>
                <a:gd name="connsiteY9" fmla="*/ 229393 h 596978"/>
                <a:gd name="connsiteX10" fmla="*/ 1422008 w 1434426"/>
                <a:gd name="connsiteY10" fmla="*/ 0 h 596978"/>
                <a:gd name="connsiteX11" fmla="*/ 1099746 w 1434426"/>
                <a:gd name="connsiteY11" fmla="*/ 183356 h 596978"/>
                <a:gd name="connsiteX12" fmla="*/ 581427 w 1434426"/>
                <a:gd name="connsiteY12" fmla="*/ 244474 h 596978"/>
                <a:gd name="connsiteX13" fmla="*/ 412358 w 1434426"/>
                <a:gd name="connsiteY13" fmla="*/ 219074 h 596978"/>
                <a:gd name="connsiteX14" fmla="*/ 142482 w 1434426"/>
                <a:gd name="connsiteY14" fmla="*/ 230980 h 596978"/>
                <a:gd name="connsiteX15" fmla="*/ 37708 w 1434426"/>
                <a:gd name="connsiteY15" fmla="*/ 166687 h 59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34426" h="596978">
                  <a:moveTo>
                    <a:pt x="37708" y="166687"/>
                  </a:moveTo>
                  <a:cubicBezTo>
                    <a:pt x="18129" y="180974"/>
                    <a:pt x="41809" y="251750"/>
                    <a:pt x="36914" y="302418"/>
                  </a:cubicBezTo>
                  <a:cubicBezTo>
                    <a:pt x="32019" y="353086"/>
                    <a:pt x="-19839" y="432593"/>
                    <a:pt x="8339" y="470693"/>
                  </a:cubicBezTo>
                  <a:cubicBezTo>
                    <a:pt x="36517" y="508793"/>
                    <a:pt x="140102" y="510910"/>
                    <a:pt x="205983" y="531018"/>
                  </a:cubicBezTo>
                  <a:cubicBezTo>
                    <a:pt x="271070" y="551655"/>
                    <a:pt x="317505" y="588697"/>
                    <a:pt x="398864" y="594518"/>
                  </a:cubicBezTo>
                  <a:cubicBezTo>
                    <a:pt x="480223" y="600339"/>
                    <a:pt x="686731" y="597693"/>
                    <a:pt x="694139" y="565943"/>
                  </a:cubicBezTo>
                  <a:lnTo>
                    <a:pt x="716364" y="470693"/>
                  </a:lnTo>
                  <a:cubicBezTo>
                    <a:pt x="769810" y="466460"/>
                    <a:pt x="901572" y="555360"/>
                    <a:pt x="1014814" y="540543"/>
                  </a:cubicBezTo>
                  <a:cubicBezTo>
                    <a:pt x="1128056" y="525726"/>
                    <a:pt x="1262728" y="532342"/>
                    <a:pt x="1354539" y="496093"/>
                  </a:cubicBezTo>
                  <a:cubicBezTo>
                    <a:pt x="1446350" y="459844"/>
                    <a:pt x="1419494" y="312075"/>
                    <a:pt x="1430739" y="229393"/>
                  </a:cubicBezTo>
                  <a:cubicBezTo>
                    <a:pt x="1441984" y="146711"/>
                    <a:pt x="1424125" y="80433"/>
                    <a:pt x="1422008" y="0"/>
                  </a:cubicBezTo>
                  <a:cubicBezTo>
                    <a:pt x="1309825" y="57150"/>
                    <a:pt x="1239843" y="142610"/>
                    <a:pt x="1099746" y="183356"/>
                  </a:cubicBezTo>
                  <a:cubicBezTo>
                    <a:pt x="959649" y="224102"/>
                    <a:pt x="695198" y="239712"/>
                    <a:pt x="581427" y="244474"/>
                  </a:cubicBezTo>
                  <a:lnTo>
                    <a:pt x="412358" y="219074"/>
                  </a:lnTo>
                  <a:lnTo>
                    <a:pt x="142482" y="230980"/>
                  </a:lnTo>
                  <a:lnTo>
                    <a:pt x="37708" y="166687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06ED86-518D-41E0-97EE-F3BDB030BD85}"/>
                </a:ext>
              </a:extLst>
            </p:cNvPr>
            <p:cNvSpPr/>
            <p:nvPr/>
          </p:nvSpPr>
          <p:spPr>
            <a:xfrm>
              <a:off x="3405764" y="2526384"/>
              <a:ext cx="666615" cy="89974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9360F93-0888-4FBF-87D4-6C9CF120F4FF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79" y="3186260"/>
              <a:ext cx="1213614" cy="60331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0411A79-45DD-4C22-892A-9D68962D09FC}"/>
                </a:ext>
              </a:extLst>
            </p:cNvPr>
            <p:cNvSpPr/>
            <p:nvPr/>
          </p:nvSpPr>
          <p:spPr>
            <a:xfrm>
              <a:off x="4913547" y="190796"/>
              <a:ext cx="1899281" cy="4203964"/>
            </a:xfrm>
            <a:custGeom>
              <a:avLst/>
              <a:gdLst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97008 w 1856851"/>
                <a:gd name="connsiteY29" fmla="*/ 4001929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486"/>
                <a:gd name="connsiteX1" fmla="*/ 1080654 w 1856851"/>
                <a:gd name="connsiteY1" fmla="*/ 748145 h 4553486"/>
                <a:gd name="connsiteX2" fmla="*/ 1022465 w 1856851"/>
                <a:gd name="connsiteY2" fmla="*/ 1271847 h 4553486"/>
                <a:gd name="connsiteX3" fmla="*/ 989214 w 1856851"/>
                <a:gd name="connsiteY3" fmla="*/ 1720734 h 4553486"/>
                <a:gd name="connsiteX4" fmla="*/ 922712 w 1856851"/>
                <a:gd name="connsiteY4" fmla="*/ 2161309 h 4553486"/>
                <a:gd name="connsiteX5" fmla="*/ 856210 w 1856851"/>
                <a:gd name="connsiteY5" fmla="*/ 2452254 h 4553486"/>
                <a:gd name="connsiteX6" fmla="*/ 706581 w 1856851"/>
                <a:gd name="connsiteY6" fmla="*/ 2801389 h 4553486"/>
                <a:gd name="connsiteX7" fmla="*/ 515389 w 1856851"/>
                <a:gd name="connsiteY7" fmla="*/ 3150523 h 4553486"/>
                <a:gd name="connsiteX8" fmla="*/ 299258 w 1856851"/>
                <a:gd name="connsiteY8" fmla="*/ 3449782 h 4553486"/>
                <a:gd name="connsiteX9" fmla="*/ 0 w 1856851"/>
                <a:gd name="connsiteY9" fmla="*/ 3857105 h 4553486"/>
                <a:gd name="connsiteX10" fmla="*/ 0 w 1856851"/>
                <a:gd name="connsiteY10" fmla="*/ 3981796 h 4553486"/>
                <a:gd name="connsiteX11" fmla="*/ 49876 w 1856851"/>
                <a:gd name="connsiteY11" fmla="*/ 4098174 h 4553486"/>
                <a:gd name="connsiteX12" fmla="*/ 157941 w 1856851"/>
                <a:gd name="connsiteY12" fmla="*/ 4164676 h 4553486"/>
                <a:gd name="connsiteX13" fmla="*/ 266007 w 1856851"/>
                <a:gd name="connsiteY13" fmla="*/ 4164676 h 4553486"/>
                <a:gd name="connsiteX14" fmla="*/ 332509 w 1856851"/>
                <a:gd name="connsiteY14" fmla="*/ 4131425 h 4553486"/>
                <a:gd name="connsiteX15" fmla="*/ 349134 w 1856851"/>
                <a:gd name="connsiteY15" fmla="*/ 4123112 h 4553486"/>
                <a:gd name="connsiteX16" fmla="*/ 407323 w 1856851"/>
                <a:gd name="connsiteY16" fmla="*/ 4131425 h 4553486"/>
                <a:gd name="connsiteX17" fmla="*/ 515389 w 1856851"/>
                <a:gd name="connsiteY17" fmla="*/ 4181302 h 4553486"/>
                <a:gd name="connsiteX18" fmla="*/ 764770 w 1856851"/>
                <a:gd name="connsiteY18" fmla="*/ 4172989 h 4553486"/>
                <a:gd name="connsiteX19" fmla="*/ 939338 w 1856851"/>
                <a:gd name="connsiteY19" fmla="*/ 4247803 h 4553486"/>
                <a:gd name="connsiteX20" fmla="*/ 964276 w 1856851"/>
                <a:gd name="connsiteY20" fmla="*/ 4355869 h 4553486"/>
                <a:gd name="connsiteX21" fmla="*/ 1030778 w 1856851"/>
                <a:gd name="connsiteY21" fmla="*/ 4455622 h 4553486"/>
                <a:gd name="connsiteX22" fmla="*/ 1188720 w 1856851"/>
                <a:gd name="connsiteY22" fmla="*/ 4463934 h 4553486"/>
                <a:gd name="connsiteX23" fmla="*/ 1324018 w 1856851"/>
                <a:gd name="connsiteY23" fmla="*/ 4499523 h 4553486"/>
                <a:gd name="connsiteX24" fmla="*/ 1454727 w 1856851"/>
                <a:gd name="connsiteY24" fmla="*/ 4538749 h 4553486"/>
                <a:gd name="connsiteX25" fmla="*/ 1546167 w 1856851"/>
                <a:gd name="connsiteY25" fmla="*/ 4547062 h 4553486"/>
                <a:gd name="connsiteX26" fmla="*/ 1687483 w 1856851"/>
                <a:gd name="connsiteY26" fmla="*/ 4447309 h 4553486"/>
                <a:gd name="connsiteX27" fmla="*/ 1770610 w 1856851"/>
                <a:gd name="connsiteY27" fmla="*/ 4297680 h 4553486"/>
                <a:gd name="connsiteX28" fmla="*/ 1720734 w 1856851"/>
                <a:gd name="connsiteY28" fmla="*/ 4073236 h 4553486"/>
                <a:gd name="connsiteX29" fmla="*/ 1713676 w 1856851"/>
                <a:gd name="connsiteY29" fmla="*/ 3990023 h 4553486"/>
                <a:gd name="connsiteX30" fmla="*/ 1795549 w 1856851"/>
                <a:gd name="connsiteY30" fmla="*/ 3890356 h 4553486"/>
                <a:gd name="connsiteX31" fmla="*/ 1853738 w 1856851"/>
                <a:gd name="connsiteY31" fmla="*/ 3782291 h 4553486"/>
                <a:gd name="connsiteX32" fmla="*/ 1762298 w 1856851"/>
                <a:gd name="connsiteY32" fmla="*/ 3516283 h 4553486"/>
                <a:gd name="connsiteX33" fmla="*/ 1645920 w 1856851"/>
                <a:gd name="connsiteY33" fmla="*/ 3084022 h 4553486"/>
                <a:gd name="connsiteX34" fmla="*/ 1587730 w 1856851"/>
                <a:gd name="connsiteY34" fmla="*/ 2585258 h 4553486"/>
                <a:gd name="connsiteX35" fmla="*/ 1562792 w 1856851"/>
                <a:gd name="connsiteY35" fmla="*/ 2128058 h 4553486"/>
                <a:gd name="connsiteX36" fmla="*/ 1679170 w 1856851"/>
                <a:gd name="connsiteY36" fmla="*/ 1088967 h 4553486"/>
                <a:gd name="connsiteX37" fmla="*/ 1737360 w 1856851"/>
                <a:gd name="connsiteY37" fmla="*/ 41563 h 4553486"/>
                <a:gd name="connsiteX38" fmla="*/ 1521229 w 1856851"/>
                <a:gd name="connsiteY38" fmla="*/ 16625 h 4553486"/>
                <a:gd name="connsiteX39" fmla="*/ 1321723 w 1856851"/>
                <a:gd name="connsiteY39" fmla="*/ 0 h 4553486"/>
                <a:gd name="connsiteX40" fmla="*/ 1105592 w 1856851"/>
                <a:gd name="connsiteY40" fmla="*/ 8312 h 4553486"/>
                <a:gd name="connsiteX0" fmla="*/ 1105592 w 1856851"/>
                <a:gd name="connsiteY0" fmla="*/ 8312 h 4551702"/>
                <a:gd name="connsiteX1" fmla="*/ 1080654 w 1856851"/>
                <a:gd name="connsiteY1" fmla="*/ 748145 h 4551702"/>
                <a:gd name="connsiteX2" fmla="*/ 1022465 w 1856851"/>
                <a:gd name="connsiteY2" fmla="*/ 1271847 h 4551702"/>
                <a:gd name="connsiteX3" fmla="*/ 989214 w 1856851"/>
                <a:gd name="connsiteY3" fmla="*/ 1720734 h 4551702"/>
                <a:gd name="connsiteX4" fmla="*/ 922712 w 1856851"/>
                <a:gd name="connsiteY4" fmla="*/ 2161309 h 4551702"/>
                <a:gd name="connsiteX5" fmla="*/ 856210 w 1856851"/>
                <a:gd name="connsiteY5" fmla="*/ 2452254 h 4551702"/>
                <a:gd name="connsiteX6" fmla="*/ 706581 w 1856851"/>
                <a:gd name="connsiteY6" fmla="*/ 2801389 h 4551702"/>
                <a:gd name="connsiteX7" fmla="*/ 515389 w 1856851"/>
                <a:gd name="connsiteY7" fmla="*/ 3150523 h 4551702"/>
                <a:gd name="connsiteX8" fmla="*/ 299258 w 1856851"/>
                <a:gd name="connsiteY8" fmla="*/ 3449782 h 4551702"/>
                <a:gd name="connsiteX9" fmla="*/ 0 w 1856851"/>
                <a:gd name="connsiteY9" fmla="*/ 3857105 h 4551702"/>
                <a:gd name="connsiteX10" fmla="*/ 0 w 1856851"/>
                <a:gd name="connsiteY10" fmla="*/ 3981796 h 4551702"/>
                <a:gd name="connsiteX11" fmla="*/ 49876 w 1856851"/>
                <a:gd name="connsiteY11" fmla="*/ 4098174 h 4551702"/>
                <a:gd name="connsiteX12" fmla="*/ 157941 w 1856851"/>
                <a:gd name="connsiteY12" fmla="*/ 4164676 h 4551702"/>
                <a:gd name="connsiteX13" fmla="*/ 266007 w 1856851"/>
                <a:gd name="connsiteY13" fmla="*/ 4164676 h 4551702"/>
                <a:gd name="connsiteX14" fmla="*/ 332509 w 1856851"/>
                <a:gd name="connsiteY14" fmla="*/ 4131425 h 4551702"/>
                <a:gd name="connsiteX15" fmla="*/ 349134 w 1856851"/>
                <a:gd name="connsiteY15" fmla="*/ 4123112 h 4551702"/>
                <a:gd name="connsiteX16" fmla="*/ 407323 w 1856851"/>
                <a:gd name="connsiteY16" fmla="*/ 4131425 h 4551702"/>
                <a:gd name="connsiteX17" fmla="*/ 515389 w 1856851"/>
                <a:gd name="connsiteY17" fmla="*/ 4181302 h 4551702"/>
                <a:gd name="connsiteX18" fmla="*/ 764770 w 1856851"/>
                <a:gd name="connsiteY18" fmla="*/ 4172989 h 4551702"/>
                <a:gd name="connsiteX19" fmla="*/ 939338 w 1856851"/>
                <a:gd name="connsiteY19" fmla="*/ 4247803 h 4551702"/>
                <a:gd name="connsiteX20" fmla="*/ 964276 w 1856851"/>
                <a:gd name="connsiteY20" fmla="*/ 4355869 h 4551702"/>
                <a:gd name="connsiteX21" fmla="*/ 1030778 w 1856851"/>
                <a:gd name="connsiteY21" fmla="*/ 4455622 h 4551702"/>
                <a:gd name="connsiteX22" fmla="*/ 1188720 w 1856851"/>
                <a:gd name="connsiteY22" fmla="*/ 4463934 h 4551702"/>
                <a:gd name="connsiteX23" fmla="*/ 1324018 w 1856851"/>
                <a:gd name="connsiteY23" fmla="*/ 4499523 h 4551702"/>
                <a:gd name="connsiteX24" fmla="*/ 1433296 w 1856851"/>
                <a:gd name="connsiteY24" fmla="*/ 4531605 h 4551702"/>
                <a:gd name="connsiteX25" fmla="*/ 1546167 w 1856851"/>
                <a:gd name="connsiteY25" fmla="*/ 4547062 h 4551702"/>
                <a:gd name="connsiteX26" fmla="*/ 1687483 w 1856851"/>
                <a:gd name="connsiteY26" fmla="*/ 4447309 h 4551702"/>
                <a:gd name="connsiteX27" fmla="*/ 1770610 w 1856851"/>
                <a:gd name="connsiteY27" fmla="*/ 4297680 h 4551702"/>
                <a:gd name="connsiteX28" fmla="*/ 1720734 w 1856851"/>
                <a:gd name="connsiteY28" fmla="*/ 4073236 h 4551702"/>
                <a:gd name="connsiteX29" fmla="*/ 1713676 w 1856851"/>
                <a:gd name="connsiteY29" fmla="*/ 3990023 h 4551702"/>
                <a:gd name="connsiteX30" fmla="*/ 1795549 w 1856851"/>
                <a:gd name="connsiteY30" fmla="*/ 3890356 h 4551702"/>
                <a:gd name="connsiteX31" fmla="*/ 1853738 w 1856851"/>
                <a:gd name="connsiteY31" fmla="*/ 3782291 h 4551702"/>
                <a:gd name="connsiteX32" fmla="*/ 1762298 w 1856851"/>
                <a:gd name="connsiteY32" fmla="*/ 3516283 h 4551702"/>
                <a:gd name="connsiteX33" fmla="*/ 1645920 w 1856851"/>
                <a:gd name="connsiteY33" fmla="*/ 3084022 h 4551702"/>
                <a:gd name="connsiteX34" fmla="*/ 1587730 w 1856851"/>
                <a:gd name="connsiteY34" fmla="*/ 2585258 h 4551702"/>
                <a:gd name="connsiteX35" fmla="*/ 1562792 w 1856851"/>
                <a:gd name="connsiteY35" fmla="*/ 2128058 h 4551702"/>
                <a:gd name="connsiteX36" fmla="*/ 1679170 w 1856851"/>
                <a:gd name="connsiteY36" fmla="*/ 1088967 h 4551702"/>
                <a:gd name="connsiteX37" fmla="*/ 1737360 w 1856851"/>
                <a:gd name="connsiteY37" fmla="*/ 41563 h 4551702"/>
                <a:gd name="connsiteX38" fmla="*/ 1521229 w 1856851"/>
                <a:gd name="connsiteY38" fmla="*/ 16625 h 4551702"/>
                <a:gd name="connsiteX39" fmla="*/ 1321723 w 1856851"/>
                <a:gd name="connsiteY39" fmla="*/ 0 h 4551702"/>
                <a:gd name="connsiteX40" fmla="*/ 1105592 w 1856851"/>
                <a:gd name="connsiteY40" fmla="*/ 8312 h 4551702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19229 w 1856851"/>
                <a:gd name="connsiteY16" fmla="*/ 4136188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55602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038367 w 1864440"/>
                <a:gd name="connsiteY19" fmla="*/ 4456017 h 4544058"/>
                <a:gd name="connsiteX20" fmla="*/ 1196309 w 1864440"/>
                <a:gd name="connsiteY20" fmla="*/ 4464329 h 4544058"/>
                <a:gd name="connsiteX21" fmla="*/ 1331607 w 1864440"/>
                <a:gd name="connsiteY21" fmla="*/ 4499918 h 4544058"/>
                <a:gd name="connsiteX22" fmla="*/ 1440885 w 1864440"/>
                <a:gd name="connsiteY22" fmla="*/ 4532000 h 4544058"/>
                <a:gd name="connsiteX23" fmla="*/ 1565662 w 1864440"/>
                <a:gd name="connsiteY23" fmla="*/ 4537932 h 4544058"/>
                <a:gd name="connsiteX24" fmla="*/ 1695072 w 1864440"/>
                <a:gd name="connsiteY24" fmla="*/ 4447704 h 4544058"/>
                <a:gd name="connsiteX25" fmla="*/ 1778199 w 1864440"/>
                <a:gd name="connsiteY25" fmla="*/ 4298075 h 4544058"/>
                <a:gd name="connsiteX26" fmla="*/ 1728323 w 1864440"/>
                <a:gd name="connsiteY26" fmla="*/ 4073631 h 4544058"/>
                <a:gd name="connsiteX27" fmla="*/ 1721265 w 1864440"/>
                <a:gd name="connsiteY27" fmla="*/ 3990418 h 4544058"/>
                <a:gd name="connsiteX28" fmla="*/ 1803138 w 1864440"/>
                <a:gd name="connsiteY28" fmla="*/ 3890751 h 4544058"/>
                <a:gd name="connsiteX29" fmla="*/ 1861327 w 1864440"/>
                <a:gd name="connsiteY29" fmla="*/ 3782686 h 4544058"/>
                <a:gd name="connsiteX30" fmla="*/ 1769887 w 1864440"/>
                <a:gd name="connsiteY30" fmla="*/ 3516678 h 4544058"/>
                <a:gd name="connsiteX31" fmla="*/ 1653509 w 1864440"/>
                <a:gd name="connsiteY31" fmla="*/ 3084417 h 4544058"/>
                <a:gd name="connsiteX32" fmla="*/ 1595319 w 1864440"/>
                <a:gd name="connsiteY32" fmla="*/ 2585653 h 4544058"/>
                <a:gd name="connsiteX33" fmla="*/ 1570381 w 1864440"/>
                <a:gd name="connsiteY33" fmla="*/ 2128453 h 4544058"/>
                <a:gd name="connsiteX34" fmla="*/ 1679616 w 1864440"/>
                <a:gd name="connsiteY34" fmla="*/ 1084600 h 4544058"/>
                <a:gd name="connsiteX35" fmla="*/ 1744949 w 1864440"/>
                <a:gd name="connsiteY35" fmla="*/ 41958 h 4544058"/>
                <a:gd name="connsiteX36" fmla="*/ 1528818 w 1864440"/>
                <a:gd name="connsiteY36" fmla="*/ 17020 h 4544058"/>
                <a:gd name="connsiteX37" fmla="*/ 1329312 w 1864440"/>
                <a:gd name="connsiteY37" fmla="*/ 395 h 4544058"/>
                <a:gd name="connsiteX38" fmla="*/ 1113181 w 1864440"/>
                <a:gd name="connsiteY38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196309 w 1864440"/>
                <a:gd name="connsiteY19" fmla="*/ 4464329 h 4544058"/>
                <a:gd name="connsiteX20" fmla="*/ 1331607 w 1864440"/>
                <a:gd name="connsiteY20" fmla="*/ 4499918 h 4544058"/>
                <a:gd name="connsiteX21" fmla="*/ 1440885 w 1864440"/>
                <a:gd name="connsiteY21" fmla="*/ 4532000 h 4544058"/>
                <a:gd name="connsiteX22" fmla="*/ 1565662 w 1864440"/>
                <a:gd name="connsiteY22" fmla="*/ 4537932 h 4544058"/>
                <a:gd name="connsiteX23" fmla="*/ 1695072 w 1864440"/>
                <a:gd name="connsiteY23" fmla="*/ 4447704 h 4544058"/>
                <a:gd name="connsiteX24" fmla="*/ 1778199 w 1864440"/>
                <a:gd name="connsiteY24" fmla="*/ 4298075 h 4544058"/>
                <a:gd name="connsiteX25" fmla="*/ 1728323 w 1864440"/>
                <a:gd name="connsiteY25" fmla="*/ 4073631 h 4544058"/>
                <a:gd name="connsiteX26" fmla="*/ 1721265 w 1864440"/>
                <a:gd name="connsiteY26" fmla="*/ 3990418 h 4544058"/>
                <a:gd name="connsiteX27" fmla="*/ 1803138 w 1864440"/>
                <a:gd name="connsiteY27" fmla="*/ 3890751 h 4544058"/>
                <a:gd name="connsiteX28" fmla="*/ 1861327 w 1864440"/>
                <a:gd name="connsiteY28" fmla="*/ 3782686 h 4544058"/>
                <a:gd name="connsiteX29" fmla="*/ 1769887 w 1864440"/>
                <a:gd name="connsiteY29" fmla="*/ 3516678 h 4544058"/>
                <a:gd name="connsiteX30" fmla="*/ 1653509 w 1864440"/>
                <a:gd name="connsiteY30" fmla="*/ 3084417 h 4544058"/>
                <a:gd name="connsiteX31" fmla="*/ 1595319 w 1864440"/>
                <a:gd name="connsiteY31" fmla="*/ 2585653 h 4544058"/>
                <a:gd name="connsiteX32" fmla="*/ 1570381 w 1864440"/>
                <a:gd name="connsiteY32" fmla="*/ 2128453 h 4544058"/>
                <a:gd name="connsiteX33" fmla="*/ 1679616 w 1864440"/>
                <a:gd name="connsiteY33" fmla="*/ 1084600 h 4544058"/>
                <a:gd name="connsiteX34" fmla="*/ 1744949 w 1864440"/>
                <a:gd name="connsiteY34" fmla="*/ 41958 h 4544058"/>
                <a:gd name="connsiteX35" fmla="*/ 1528818 w 1864440"/>
                <a:gd name="connsiteY35" fmla="*/ 17020 h 4544058"/>
                <a:gd name="connsiteX36" fmla="*/ 1329312 w 1864440"/>
                <a:gd name="connsiteY36" fmla="*/ 395 h 4544058"/>
                <a:gd name="connsiteX37" fmla="*/ 1113181 w 1864440"/>
                <a:gd name="connsiteY37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331607 w 1864440"/>
                <a:gd name="connsiteY19" fmla="*/ 4499918 h 4544058"/>
                <a:gd name="connsiteX20" fmla="*/ 1440885 w 1864440"/>
                <a:gd name="connsiteY20" fmla="*/ 4532000 h 4544058"/>
                <a:gd name="connsiteX21" fmla="*/ 1565662 w 1864440"/>
                <a:gd name="connsiteY21" fmla="*/ 4537932 h 4544058"/>
                <a:gd name="connsiteX22" fmla="*/ 1695072 w 1864440"/>
                <a:gd name="connsiteY22" fmla="*/ 4447704 h 4544058"/>
                <a:gd name="connsiteX23" fmla="*/ 1778199 w 1864440"/>
                <a:gd name="connsiteY23" fmla="*/ 4298075 h 4544058"/>
                <a:gd name="connsiteX24" fmla="*/ 1728323 w 1864440"/>
                <a:gd name="connsiteY24" fmla="*/ 4073631 h 4544058"/>
                <a:gd name="connsiteX25" fmla="*/ 1721265 w 1864440"/>
                <a:gd name="connsiteY25" fmla="*/ 3990418 h 4544058"/>
                <a:gd name="connsiteX26" fmla="*/ 1803138 w 1864440"/>
                <a:gd name="connsiteY26" fmla="*/ 3890751 h 4544058"/>
                <a:gd name="connsiteX27" fmla="*/ 1861327 w 1864440"/>
                <a:gd name="connsiteY27" fmla="*/ 3782686 h 4544058"/>
                <a:gd name="connsiteX28" fmla="*/ 1769887 w 1864440"/>
                <a:gd name="connsiteY28" fmla="*/ 3516678 h 4544058"/>
                <a:gd name="connsiteX29" fmla="*/ 1653509 w 1864440"/>
                <a:gd name="connsiteY29" fmla="*/ 3084417 h 4544058"/>
                <a:gd name="connsiteX30" fmla="*/ 1595319 w 1864440"/>
                <a:gd name="connsiteY30" fmla="*/ 2585653 h 4544058"/>
                <a:gd name="connsiteX31" fmla="*/ 1570381 w 1864440"/>
                <a:gd name="connsiteY31" fmla="*/ 2128453 h 4544058"/>
                <a:gd name="connsiteX32" fmla="*/ 1679616 w 1864440"/>
                <a:gd name="connsiteY32" fmla="*/ 1084600 h 4544058"/>
                <a:gd name="connsiteX33" fmla="*/ 1744949 w 1864440"/>
                <a:gd name="connsiteY33" fmla="*/ 41958 h 4544058"/>
                <a:gd name="connsiteX34" fmla="*/ 1528818 w 1864440"/>
                <a:gd name="connsiteY34" fmla="*/ 17020 h 4544058"/>
                <a:gd name="connsiteX35" fmla="*/ 1329312 w 1864440"/>
                <a:gd name="connsiteY35" fmla="*/ 395 h 4544058"/>
                <a:gd name="connsiteX36" fmla="*/ 1113181 w 1864440"/>
                <a:gd name="connsiteY36" fmla="*/ 8707 h 4544058"/>
                <a:gd name="connsiteX0" fmla="*/ 1113181 w 1864440"/>
                <a:gd name="connsiteY0" fmla="*/ 8707 h 4559040"/>
                <a:gd name="connsiteX1" fmla="*/ 1088243 w 1864440"/>
                <a:gd name="connsiteY1" fmla="*/ 748540 h 4559040"/>
                <a:gd name="connsiteX2" fmla="*/ 1049104 w 1864440"/>
                <a:gd name="connsiteY2" fmla="*/ 1267479 h 4559040"/>
                <a:gd name="connsiteX3" fmla="*/ 996803 w 1864440"/>
                <a:gd name="connsiteY3" fmla="*/ 1721129 h 4559040"/>
                <a:gd name="connsiteX4" fmla="*/ 930301 w 1864440"/>
                <a:gd name="connsiteY4" fmla="*/ 2161704 h 4559040"/>
                <a:gd name="connsiteX5" fmla="*/ 863799 w 1864440"/>
                <a:gd name="connsiteY5" fmla="*/ 2452649 h 4559040"/>
                <a:gd name="connsiteX6" fmla="*/ 714170 w 1864440"/>
                <a:gd name="connsiteY6" fmla="*/ 2801784 h 4559040"/>
                <a:gd name="connsiteX7" fmla="*/ 522978 w 1864440"/>
                <a:gd name="connsiteY7" fmla="*/ 3150918 h 4559040"/>
                <a:gd name="connsiteX8" fmla="*/ 306847 w 1864440"/>
                <a:gd name="connsiteY8" fmla="*/ 3450177 h 4559040"/>
                <a:gd name="connsiteX9" fmla="*/ 7589 w 1864440"/>
                <a:gd name="connsiteY9" fmla="*/ 3857500 h 4559040"/>
                <a:gd name="connsiteX10" fmla="*/ 7589 w 1864440"/>
                <a:gd name="connsiteY10" fmla="*/ 3955997 h 4559040"/>
                <a:gd name="connsiteX11" fmla="*/ 57465 w 1864440"/>
                <a:gd name="connsiteY11" fmla="*/ 4098569 h 4559040"/>
                <a:gd name="connsiteX12" fmla="*/ 165530 w 1864440"/>
                <a:gd name="connsiteY12" fmla="*/ 4165071 h 4559040"/>
                <a:gd name="connsiteX13" fmla="*/ 273596 w 1864440"/>
                <a:gd name="connsiteY13" fmla="*/ 4165071 h 4559040"/>
                <a:gd name="connsiteX14" fmla="*/ 340098 w 1864440"/>
                <a:gd name="connsiteY14" fmla="*/ 4131820 h 4559040"/>
                <a:gd name="connsiteX15" fmla="*/ 426818 w 1864440"/>
                <a:gd name="connsiteY15" fmla="*/ 4136583 h 4559040"/>
                <a:gd name="connsiteX16" fmla="*/ 522978 w 1864440"/>
                <a:gd name="connsiteY16" fmla="*/ 4181697 h 4559040"/>
                <a:gd name="connsiteX17" fmla="*/ 772359 w 1864440"/>
                <a:gd name="connsiteY17" fmla="*/ 4173384 h 4559040"/>
                <a:gd name="connsiteX18" fmla="*/ 946927 w 1864440"/>
                <a:gd name="connsiteY18" fmla="*/ 4248198 h 4559040"/>
                <a:gd name="connsiteX19" fmla="*/ 1440885 w 1864440"/>
                <a:gd name="connsiteY19" fmla="*/ 4532000 h 4559040"/>
                <a:gd name="connsiteX20" fmla="*/ 1565662 w 1864440"/>
                <a:gd name="connsiteY20" fmla="*/ 4537932 h 4559040"/>
                <a:gd name="connsiteX21" fmla="*/ 1695072 w 1864440"/>
                <a:gd name="connsiteY21" fmla="*/ 4447704 h 4559040"/>
                <a:gd name="connsiteX22" fmla="*/ 1778199 w 1864440"/>
                <a:gd name="connsiteY22" fmla="*/ 4298075 h 4559040"/>
                <a:gd name="connsiteX23" fmla="*/ 1728323 w 1864440"/>
                <a:gd name="connsiteY23" fmla="*/ 4073631 h 4559040"/>
                <a:gd name="connsiteX24" fmla="*/ 1721265 w 1864440"/>
                <a:gd name="connsiteY24" fmla="*/ 3990418 h 4559040"/>
                <a:gd name="connsiteX25" fmla="*/ 1803138 w 1864440"/>
                <a:gd name="connsiteY25" fmla="*/ 3890751 h 4559040"/>
                <a:gd name="connsiteX26" fmla="*/ 1861327 w 1864440"/>
                <a:gd name="connsiteY26" fmla="*/ 3782686 h 4559040"/>
                <a:gd name="connsiteX27" fmla="*/ 1769887 w 1864440"/>
                <a:gd name="connsiteY27" fmla="*/ 3516678 h 4559040"/>
                <a:gd name="connsiteX28" fmla="*/ 1653509 w 1864440"/>
                <a:gd name="connsiteY28" fmla="*/ 3084417 h 4559040"/>
                <a:gd name="connsiteX29" fmla="*/ 1595319 w 1864440"/>
                <a:gd name="connsiteY29" fmla="*/ 2585653 h 4559040"/>
                <a:gd name="connsiteX30" fmla="*/ 1570381 w 1864440"/>
                <a:gd name="connsiteY30" fmla="*/ 2128453 h 4559040"/>
                <a:gd name="connsiteX31" fmla="*/ 1679616 w 1864440"/>
                <a:gd name="connsiteY31" fmla="*/ 1084600 h 4559040"/>
                <a:gd name="connsiteX32" fmla="*/ 1744949 w 1864440"/>
                <a:gd name="connsiteY32" fmla="*/ 41958 h 4559040"/>
                <a:gd name="connsiteX33" fmla="*/ 1528818 w 1864440"/>
                <a:gd name="connsiteY33" fmla="*/ 17020 h 4559040"/>
                <a:gd name="connsiteX34" fmla="*/ 1329312 w 1864440"/>
                <a:gd name="connsiteY34" fmla="*/ 395 h 4559040"/>
                <a:gd name="connsiteX35" fmla="*/ 1113181 w 1864440"/>
                <a:gd name="connsiteY35" fmla="*/ 8707 h 4559040"/>
                <a:gd name="connsiteX0" fmla="*/ 1113181 w 1864440"/>
                <a:gd name="connsiteY0" fmla="*/ 8707 h 4540009"/>
                <a:gd name="connsiteX1" fmla="*/ 1088243 w 1864440"/>
                <a:gd name="connsiteY1" fmla="*/ 748540 h 4540009"/>
                <a:gd name="connsiteX2" fmla="*/ 1049104 w 1864440"/>
                <a:gd name="connsiteY2" fmla="*/ 1267479 h 4540009"/>
                <a:gd name="connsiteX3" fmla="*/ 996803 w 1864440"/>
                <a:gd name="connsiteY3" fmla="*/ 1721129 h 4540009"/>
                <a:gd name="connsiteX4" fmla="*/ 930301 w 1864440"/>
                <a:gd name="connsiteY4" fmla="*/ 2161704 h 4540009"/>
                <a:gd name="connsiteX5" fmla="*/ 863799 w 1864440"/>
                <a:gd name="connsiteY5" fmla="*/ 2452649 h 4540009"/>
                <a:gd name="connsiteX6" fmla="*/ 714170 w 1864440"/>
                <a:gd name="connsiteY6" fmla="*/ 2801784 h 4540009"/>
                <a:gd name="connsiteX7" fmla="*/ 522978 w 1864440"/>
                <a:gd name="connsiteY7" fmla="*/ 3150918 h 4540009"/>
                <a:gd name="connsiteX8" fmla="*/ 306847 w 1864440"/>
                <a:gd name="connsiteY8" fmla="*/ 3450177 h 4540009"/>
                <a:gd name="connsiteX9" fmla="*/ 7589 w 1864440"/>
                <a:gd name="connsiteY9" fmla="*/ 3857500 h 4540009"/>
                <a:gd name="connsiteX10" fmla="*/ 7589 w 1864440"/>
                <a:gd name="connsiteY10" fmla="*/ 3955997 h 4540009"/>
                <a:gd name="connsiteX11" fmla="*/ 57465 w 1864440"/>
                <a:gd name="connsiteY11" fmla="*/ 4098569 h 4540009"/>
                <a:gd name="connsiteX12" fmla="*/ 165530 w 1864440"/>
                <a:gd name="connsiteY12" fmla="*/ 4165071 h 4540009"/>
                <a:gd name="connsiteX13" fmla="*/ 273596 w 1864440"/>
                <a:gd name="connsiteY13" fmla="*/ 4165071 h 4540009"/>
                <a:gd name="connsiteX14" fmla="*/ 340098 w 1864440"/>
                <a:gd name="connsiteY14" fmla="*/ 4131820 h 4540009"/>
                <a:gd name="connsiteX15" fmla="*/ 426818 w 1864440"/>
                <a:gd name="connsiteY15" fmla="*/ 4136583 h 4540009"/>
                <a:gd name="connsiteX16" fmla="*/ 522978 w 1864440"/>
                <a:gd name="connsiteY16" fmla="*/ 4181697 h 4540009"/>
                <a:gd name="connsiteX17" fmla="*/ 772359 w 1864440"/>
                <a:gd name="connsiteY17" fmla="*/ 4173384 h 4540009"/>
                <a:gd name="connsiteX18" fmla="*/ 946927 w 1864440"/>
                <a:gd name="connsiteY18" fmla="*/ 4248198 h 4540009"/>
                <a:gd name="connsiteX19" fmla="*/ 1440885 w 1864440"/>
                <a:gd name="connsiteY19" fmla="*/ 4532000 h 4540009"/>
                <a:gd name="connsiteX20" fmla="*/ 1695072 w 1864440"/>
                <a:gd name="connsiteY20" fmla="*/ 4447704 h 4540009"/>
                <a:gd name="connsiteX21" fmla="*/ 1778199 w 1864440"/>
                <a:gd name="connsiteY21" fmla="*/ 4298075 h 4540009"/>
                <a:gd name="connsiteX22" fmla="*/ 1728323 w 1864440"/>
                <a:gd name="connsiteY22" fmla="*/ 4073631 h 4540009"/>
                <a:gd name="connsiteX23" fmla="*/ 1721265 w 1864440"/>
                <a:gd name="connsiteY23" fmla="*/ 3990418 h 4540009"/>
                <a:gd name="connsiteX24" fmla="*/ 1803138 w 1864440"/>
                <a:gd name="connsiteY24" fmla="*/ 3890751 h 4540009"/>
                <a:gd name="connsiteX25" fmla="*/ 1861327 w 1864440"/>
                <a:gd name="connsiteY25" fmla="*/ 3782686 h 4540009"/>
                <a:gd name="connsiteX26" fmla="*/ 1769887 w 1864440"/>
                <a:gd name="connsiteY26" fmla="*/ 3516678 h 4540009"/>
                <a:gd name="connsiteX27" fmla="*/ 1653509 w 1864440"/>
                <a:gd name="connsiteY27" fmla="*/ 3084417 h 4540009"/>
                <a:gd name="connsiteX28" fmla="*/ 1595319 w 1864440"/>
                <a:gd name="connsiteY28" fmla="*/ 2585653 h 4540009"/>
                <a:gd name="connsiteX29" fmla="*/ 1570381 w 1864440"/>
                <a:gd name="connsiteY29" fmla="*/ 2128453 h 4540009"/>
                <a:gd name="connsiteX30" fmla="*/ 1679616 w 1864440"/>
                <a:gd name="connsiteY30" fmla="*/ 1084600 h 4540009"/>
                <a:gd name="connsiteX31" fmla="*/ 1744949 w 1864440"/>
                <a:gd name="connsiteY31" fmla="*/ 41958 h 4540009"/>
                <a:gd name="connsiteX32" fmla="*/ 1528818 w 1864440"/>
                <a:gd name="connsiteY32" fmla="*/ 17020 h 4540009"/>
                <a:gd name="connsiteX33" fmla="*/ 1329312 w 1864440"/>
                <a:gd name="connsiteY33" fmla="*/ 395 h 4540009"/>
                <a:gd name="connsiteX34" fmla="*/ 1113181 w 1864440"/>
                <a:gd name="connsiteY34" fmla="*/ 8707 h 4540009"/>
                <a:gd name="connsiteX0" fmla="*/ 1113181 w 1864440"/>
                <a:gd name="connsiteY0" fmla="*/ 8707 h 4532301"/>
                <a:gd name="connsiteX1" fmla="*/ 1088243 w 1864440"/>
                <a:gd name="connsiteY1" fmla="*/ 748540 h 4532301"/>
                <a:gd name="connsiteX2" fmla="*/ 1049104 w 1864440"/>
                <a:gd name="connsiteY2" fmla="*/ 1267479 h 4532301"/>
                <a:gd name="connsiteX3" fmla="*/ 996803 w 1864440"/>
                <a:gd name="connsiteY3" fmla="*/ 1721129 h 4532301"/>
                <a:gd name="connsiteX4" fmla="*/ 930301 w 1864440"/>
                <a:gd name="connsiteY4" fmla="*/ 2161704 h 4532301"/>
                <a:gd name="connsiteX5" fmla="*/ 863799 w 1864440"/>
                <a:gd name="connsiteY5" fmla="*/ 2452649 h 4532301"/>
                <a:gd name="connsiteX6" fmla="*/ 714170 w 1864440"/>
                <a:gd name="connsiteY6" fmla="*/ 2801784 h 4532301"/>
                <a:gd name="connsiteX7" fmla="*/ 522978 w 1864440"/>
                <a:gd name="connsiteY7" fmla="*/ 3150918 h 4532301"/>
                <a:gd name="connsiteX8" fmla="*/ 306847 w 1864440"/>
                <a:gd name="connsiteY8" fmla="*/ 3450177 h 4532301"/>
                <a:gd name="connsiteX9" fmla="*/ 7589 w 1864440"/>
                <a:gd name="connsiteY9" fmla="*/ 3857500 h 4532301"/>
                <a:gd name="connsiteX10" fmla="*/ 7589 w 1864440"/>
                <a:gd name="connsiteY10" fmla="*/ 3955997 h 4532301"/>
                <a:gd name="connsiteX11" fmla="*/ 57465 w 1864440"/>
                <a:gd name="connsiteY11" fmla="*/ 4098569 h 4532301"/>
                <a:gd name="connsiteX12" fmla="*/ 165530 w 1864440"/>
                <a:gd name="connsiteY12" fmla="*/ 4165071 h 4532301"/>
                <a:gd name="connsiteX13" fmla="*/ 273596 w 1864440"/>
                <a:gd name="connsiteY13" fmla="*/ 4165071 h 4532301"/>
                <a:gd name="connsiteX14" fmla="*/ 340098 w 1864440"/>
                <a:gd name="connsiteY14" fmla="*/ 4131820 h 4532301"/>
                <a:gd name="connsiteX15" fmla="*/ 426818 w 1864440"/>
                <a:gd name="connsiteY15" fmla="*/ 4136583 h 4532301"/>
                <a:gd name="connsiteX16" fmla="*/ 522978 w 1864440"/>
                <a:gd name="connsiteY16" fmla="*/ 4181697 h 4532301"/>
                <a:gd name="connsiteX17" fmla="*/ 772359 w 1864440"/>
                <a:gd name="connsiteY17" fmla="*/ 4173384 h 4532301"/>
                <a:gd name="connsiteX18" fmla="*/ 946927 w 1864440"/>
                <a:gd name="connsiteY18" fmla="*/ 4248198 h 4532301"/>
                <a:gd name="connsiteX19" fmla="*/ 1440885 w 1864440"/>
                <a:gd name="connsiteY19" fmla="*/ 4532000 h 4532301"/>
                <a:gd name="connsiteX20" fmla="*/ 1778199 w 1864440"/>
                <a:gd name="connsiteY20" fmla="*/ 4298075 h 4532301"/>
                <a:gd name="connsiteX21" fmla="*/ 1728323 w 1864440"/>
                <a:gd name="connsiteY21" fmla="*/ 4073631 h 4532301"/>
                <a:gd name="connsiteX22" fmla="*/ 1721265 w 1864440"/>
                <a:gd name="connsiteY22" fmla="*/ 3990418 h 4532301"/>
                <a:gd name="connsiteX23" fmla="*/ 1803138 w 1864440"/>
                <a:gd name="connsiteY23" fmla="*/ 3890751 h 4532301"/>
                <a:gd name="connsiteX24" fmla="*/ 1861327 w 1864440"/>
                <a:gd name="connsiteY24" fmla="*/ 3782686 h 4532301"/>
                <a:gd name="connsiteX25" fmla="*/ 1769887 w 1864440"/>
                <a:gd name="connsiteY25" fmla="*/ 3516678 h 4532301"/>
                <a:gd name="connsiteX26" fmla="*/ 1653509 w 1864440"/>
                <a:gd name="connsiteY26" fmla="*/ 3084417 h 4532301"/>
                <a:gd name="connsiteX27" fmla="*/ 1595319 w 1864440"/>
                <a:gd name="connsiteY27" fmla="*/ 2585653 h 4532301"/>
                <a:gd name="connsiteX28" fmla="*/ 1570381 w 1864440"/>
                <a:gd name="connsiteY28" fmla="*/ 2128453 h 4532301"/>
                <a:gd name="connsiteX29" fmla="*/ 1679616 w 1864440"/>
                <a:gd name="connsiteY29" fmla="*/ 1084600 h 4532301"/>
                <a:gd name="connsiteX30" fmla="*/ 1744949 w 1864440"/>
                <a:gd name="connsiteY30" fmla="*/ 41958 h 4532301"/>
                <a:gd name="connsiteX31" fmla="*/ 1528818 w 1864440"/>
                <a:gd name="connsiteY31" fmla="*/ 17020 h 4532301"/>
                <a:gd name="connsiteX32" fmla="*/ 1329312 w 1864440"/>
                <a:gd name="connsiteY32" fmla="*/ 395 h 4532301"/>
                <a:gd name="connsiteX33" fmla="*/ 1113181 w 1864440"/>
                <a:gd name="connsiteY33" fmla="*/ 8707 h 4532301"/>
                <a:gd name="connsiteX0" fmla="*/ 1113181 w 1864440"/>
                <a:gd name="connsiteY0" fmla="*/ 8707 h 4532206"/>
                <a:gd name="connsiteX1" fmla="*/ 1088243 w 1864440"/>
                <a:gd name="connsiteY1" fmla="*/ 748540 h 4532206"/>
                <a:gd name="connsiteX2" fmla="*/ 1049104 w 1864440"/>
                <a:gd name="connsiteY2" fmla="*/ 1267479 h 4532206"/>
                <a:gd name="connsiteX3" fmla="*/ 996803 w 1864440"/>
                <a:gd name="connsiteY3" fmla="*/ 1721129 h 4532206"/>
                <a:gd name="connsiteX4" fmla="*/ 930301 w 1864440"/>
                <a:gd name="connsiteY4" fmla="*/ 2161704 h 4532206"/>
                <a:gd name="connsiteX5" fmla="*/ 863799 w 1864440"/>
                <a:gd name="connsiteY5" fmla="*/ 2452649 h 4532206"/>
                <a:gd name="connsiteX6" fmla="*/ 714170 w 1864440"/>
                <a:gd name="connsiteY6" fmla="*/ 2801784 h 4532206"/>
                <a:gd name="connsiteX7" fmla="*/ 522978 w 1864440"/>
                <a:gd name="connsiteY7" fmla="*/ 3150918 h 4532206"/>
                <a:gd name="connsiteX8" fmla="*/ 306847 w 1864440"/>
                <a:gd name="connsiteY8" fmla="*/ 3450177 h 4532206"/>
                <a:gd name="connsiteX9" fmla="*/ 7589 w 1864440"/>
                <a:gd name="connsiteY9" fmla="*/ 3857500 h 4532206"/>
                <a:gd name="connsiteX10" fmla="*/ 7589 w 1864440"/>
                <a:gd name="connsiteY10" fmla="*/ 3955997 h 4532206"/>
                <a:gd name="connsiteX11" fmla="*/ 57465 w 1864440"/>
                <a:gd name="connsiteY11" fmla="*/ 4098569 h 4532206"/>
                <a:gd name="connsiteX12" fmla="*/ 165530 w 1864440"/>
                <a:gd name="connsiteY12" fmla="*/ 4165071 h 4532206"/>
                <a:gd name="connsiteX13" fmla="*/ 273596 w 1864440"/>
                <a:gd name="connsiteY13" fmla="*/ 4165071 h 4532206"/>
                <a:gd name="connsiteX14" fmla="*/ 340098 w 1864440"/>
                <a:gd name="connsiteY14" fmla="*/ 4131820 h 4532206"/>
                <a:gd name="connsiteX15" fmla="*/ 426818 w 1864440"/>
                <a:gd name="connsiteY15" fmla="*/ 4136583 h 4532206"/>
                <a:gd name="connsiteX16" fmla="*/ 522978 w 1864440"/>
                <a:gd name="connsiteY16" fmla="*/ 4181697 h 4532206"/>
                <a:gd name="connsiteX17" fmla="*/ 772359 w 1864440"/>
                <a:gd name="connsiteY17" fmla="*/ 4173384 h 4532206"/>
                <a:gd name="connsiteX18" fmla="*/ 946927 w 1864440"/>
                <a:gd name="connsiteY18" fmla="*/ 4248198 h 4532206"/>
                <a:gd name="connsiteX19" fmla="*/ 1440885 w 1864440"/>
                <a:gd name="connsiteY19" fmla="*/ 4532000 h 4532206"/>
                <a:gd name="connsiteX20" fmla="*/ 1524199 w 1864440"/>
                <a:gd name="connsiteY20" fmla="*/ 4199650 h 4532206"/>
                <a:gd name="connsiteX21" fmla="*/ 1728323 w 1864440"/>
                <a:gd name="connsiteY21" fmla="*/ 4073631 h 4532206"/>
                <a:gd name="connsiteX22" fmla="*/ 1721265 w 1864440"/>
                <a:gd name="connsiteY22" fmla="*/ 3990418 h 4532206"/>
                <a:gd name="connsiteX23" fmla="*/ 1803138 w 1864440"/>
                <a:gd name="connsiteY23" fmla="*/ 3890751 h 4532206"/>
                <a:gd name="connsiteX24" fmla="*/ 1861327 w 1864440"/>
                <a:gd name="connsiteY24" fmla="*/ 3782686 h 4532206"/>
                <a:gd name="connsiteX25" fmla="*/ 1769887 w 1864440"/>
                <a:gd name="connsiteY25" fmla="*/ 3516678 h 4532206"/>
                <a:gd name="connsiteX26" fmla="*/ 1653509 w 1864440"/>
                <a:gd name="connsiteY26" fmla="*/ 3084417 h 4532206"/>
                <a:gd name="connsiteX27" fmla="*/ 1595319 w 1864440"/>
                <a:gd name="connsiteY27" fmla="*/ 2585653 h 4532206"/>
                <a:gd name="connsiteX28" fmla="*/ 1570381 w 1864440"/>
                <a:gd name="connsiteY28" fmla="*/ 2128453 h 4532206"/>
                <a:gd name="connsiteX29" fmla="*/ 1679616 w 1864440"/>
                <a:gd name="connsiteY29" fmla="*/ 1084600 h 4532206"/>
                <a:gd name="connsiteX30" fmla="*/ 1744949 w 1864440"/>
                <a:gd name="connsiteY30" fmla="*/ 41958 h 4532206"/>
                <a:gd name="connsiteX31" fmla="*/ 1528818 w 1864440"/>
                <a:gd name="connsiteY31" fmla="*/ 17020 h 4532206"/>
                <a:gd name="connsiteX32" fmla="*/ 1329312 w 1864440"/>
                <a:gd name="connsiteY32" fmla="*/ 395 h 4532206"/>
                <a:gd name="connsiteX33" fmla="*/ 1113181 w 1864440"/>
                <a:gd name="connsiteY33" fmla="*/ 8707 h 4532206"/>
                <a:gd name="connsiteX0" fmla="*/ 1113181 w 1864440"/>
                <a:gd name="connsiteY0" fmla="*/ 8707 h 4248718"/>
                <a:gd name="connsiteX1" fmla="*/ 1088243 w 1864440"/>
                <a:gd name="connsiteY1" fmla="*/ 748540 h 4248718"/>
                <a:gd name="connsiteX2" fmla="*/ 1049104 w 1864440"/>
                <a:gd name="connsiteY2" fmla="*/ 1267479 h 4248718"/>
                <a:gd name="connsiteX3" fmla="*/ 996803 w 1864440"/>
                <a:gd name="connsiteY3" fmla="*/ 1721129 h 4248718"/>
                <a:gd name="connsiteX4" fmla="*/ 930301 w 1864440"/>
                <a:gd name="connsiteY4" fmla="*/ 2161704 h 4248718"/>
                <a:gd name="connsiteX5" fmla="*/ 863799 w 1864440"/>
                <a:gd name="connsiteY5" fmla="*/ 2452649 h 4248718"/>
                <a:gd name="connsiteX6" fmla="*/ 714170 w 1864440"/>
                <a:gd name="connsiteY6" fmla="*/ 2801784 h 4248718"/>
                <a:gd name="connsiteX7" fmla="*/ 522978 w 1864440"/>
                <a:gd name="connsiteY7" fmla="*/ 3150918 h 4248718"/>
                <a:gd name="connsiteX8" fmla="*/ 306847 w 1864440"/>
                <a:gd name="connsiteY8" fmla="*/ 3450177 h 4248718"/>
                <a:gd name="connsiteX9" fmla="*/ 7589 w 1864440"/>
                <a:gd name="connsiteY9" fmla="*/ 3857500 h 4248718"/>
                <a:gd name="connsiteX10" fmla="*/ 7589 w 1864440"/>
                <a:gd name="connsiteY10" fmla="*/ 3955997 h 4248718"/>
                <a:gd name="connsiteX11" fmla="*/ 57465 w 1864440"/>
                <a:gd name="connsiteY11" fmla="*/ 4098569 h 4248718"/>
                <a:gd name="connsiteX12" fmla="*/ 165530 w 1864440"/>
                <a:gd name="connsiteY12" fmla="*/ 4165071 h 4248718"/>
                <a:gd name="connsiteX13" fmla="*/ 273596 w 1864440"/>
                <a:gd name="connsiteY13" fmla="*/ 4165071 h 4248718"/>
                <a:gd name="connsiteX14" fmla="*/ 340098 w 1864440"/>
                <a:gd name="connsiteY14" fmla="*/ 4131820 h 4248718"/>
                <a:gd name="connsiteX15" fmla="*/ 426818 w 1864440"/>
                <a:gd name="connsiteY15" fmla="*/ 4136583 h 4248718"/>
                <a:gd name="connsiteX16" fmla="*/ 522978 w 1864440"/>
                <a:gd name="connsiteY16" fmla="*/ 4181697 h 4248718"/>
                <a:gd name="connsiteX17" fmla="*/ 772359 w 1864440"/>
                <a:gd name="connsiteY17" fmla="*/ 4173384 h 4248718"/>
                <a:gd name="connsiteX18" fmla="*/ 946927 w 1864440"/>
                <a:gd name="connsiteY18" fmla="*/ 4248198 h 4248718"/>
                <a:gd name="connsiteX19" fmla="*/ 1524199 w 1864440"/>
                <a:gd name="connsiteY19" fmla="*/ 4199650 h 4248718"/>
                <a:gd name="connsiteX20" fmla="*/ 1728323 w 1864440"/>
                <a:gd name="connsiteY20" fmla="*/ 4073631 h 4248718"/>
                <a:gd name="connsiteX21" fmla="*/ 1721265 w 1864440"/>
                <a:gd name="connsiteY21" fmla="*/ 3990418 h 4248718"/>
                <a:gd name="connsiteX22" fmla="*/ 1803138 w 1864440"/>
                <a:gd name="connsiteY22" fmla="*/ 3890751 h 4248718"/>
                <a:gd name="connsiteX23" fmla="*/ 1861327 w 1864440"/>
                <a:gd name="connsiteY23" fmla="*/ 3782686 h 4248718"/>
                <a:gd name="connsiteX24" fmla="*/ 1769887 w 1864440"/>
                <a:gd name="connsiteY24" fmla="*/ 3516678 h 4248718"/>
                <a:gd name="connsiteX25" fmla="*/ 1653509 w 1864440"/>
                <a:gd name="connsiteY25" fmla="*/ 3084417 h 4248718"/>
                <a:gd name="connsiteX26" fmla="*/ 1595319 w 1864440"/>
                <a:gd name="connsiteY26" fmla="*/ 2585653 h 4248718"/>
                <a:gd name="connsiteX27" fmla="*/ 1570381 w 1864440"/>
                <a:gd name="connsiteY27" fmla="*/ 2128453 h 4248718"/>
                <a:gd name="connsiteX28" fmla="*/ 1679616 w 1864440"/>
                <a:gd name="connsiteY28" fmla="*/ 1084600 h 4248718"/>
                <a:gd name="connsiteX29" fmla="*/ 1744949 w 1864440"/>
                <a:gd name="connsiteY29" fmla="*/ 41958 h 4248718"/>
                <a:gd name="connsiteX30" fmla="*/ 1528818 w 1864440"/>
                <a:gd name="connsiteY30" fmla="*/ 17020 h 4248718"/>
                <a:gd name="connsiteX31" fmla="*/ 1329312 w 1864440"/>
                <a:gd name="connsiteY31" fmla="*/ 395 h 4248718"/>
                <a:gd name="connsiteX32" fmla="*/ 1113181 w 1864440"/>
                <a:gd name="connsiteY32" fmla="*/ 8707 h 4248718"/>
                <a:gd name="connsiteX0" fmla="*/ 1113181 w 1864440"/>
                <a:gd name="connsiteY0" fmla="*/ 8707 h 4248298"/>
                <a:gd name="connsiteX1" fmla="*/ 1088243 w 1864440"/>
                <a:gd name="connsiteY1" fmla="*/ 748540 h 4248298"/>
                <a:gd name="connsiteX2" fmla="*/ 1049104 w 1864440"/>
                <a:gd name="connsiteY2" fmla="*/ 1267479 h 4248298"/>
                <a:gd name="connsiteX3" fmla="*/ 996803 w 1864440"/>
                <a:gd name="connsiteY3" fmla="*/ 1721129 h 4248298"/>
                <a:gd name="connsiteX4" fmla="*/ 930301 w 1864440"/>
                <a:gd name="connsiteY4" fmla="*/ 2161704 h 4248298"/>
                <a:gd name="connsiteX5" fmla="*/ 863799 w 1864440"/>
                <a:gd name="connsiteY5" fmla="*/ 2452649 h 4248298"/>
                <a:gd name="connsiteX6" fmla="*/ 714170 w 1864440"/>
                <a:gd name="connsiteY6" fmla="*/ 2801784 h 4248298"/>
                <a:gd name="connsiteX7" fmla="*/ 522978 w 1864440"/>
                <a:gd name="connsiteY7" fmla="*/ 3150918 h 4248298"/>
                <a:gd name="connsiteX8" fmla="*/ 306847 w 1864440"/>
                <a:gd name="connsiteY8" fmla="*/ 3450177 h 4248298"/>
                <a:gd name="connsiteX9" fmla="*/ 7589 w 1864440"/>
                <a:gd name="connsiteY9" fmla="*/ 3857500 h 4248298"/>
                <a:gd name="connsiteX10" fmla="*/ 7589 w 1864440"/>
                <a:gd name="connsiteY10" fmla="*/ 3955997 h 4248298"/>
                <a:gd name="connsiteX11" fmla="*/ 57465 w 1864440"/>
                <a:gd name="connsiteY11" fmla="*/ 4098569 h 4248298"/>
                <a:gd name="connsiteX12" fmla="*/ 165530 w 1864440"/>
                <a:gd name="connsiteY12" fmla="*/ 4165071 h 4248298"/>
                <a:gd name="connsiteX13" fmla="*/ 273596 w 1864440"/>
                <a:gd name="connsiteY13" fmla="*/ 4165071 h 4248298"/>
                <a:gd name="connsiteX14" fmla="*/ 340098 w 1864440"/>
                <a:gd name="connsiteY14" fmla="*/ 4131820 h 4248298"/>
                <a:gd name="connsiteX15" fmla="*/ 426818 w 1864440"/>
                <a:gd name="connsiteY15" fmla="*/ 4136583 h 4248298"/>
                <a:gd name="connsiteX16" fmla="*/ 522978 w 1864440"/>
                <a:gd name="connsiteY16" fmla="*/ 4181697 h 4248298"/>
                <a:gd name="connsiteX17" fmla="*/ 772359 w 1864440"/>
                <a:gd name="connsiteY17" fmla="*/ 4173384 h 4248298"/>
                <a:gd name="connsiteX18" fmla="*/ 946927 w 1864440"/>
                <a:gd name="connsiteY18" fmla="*/ 4248198 h 4248298"/>
                <a:gd name="connsiteX19" fmla="*/ 1387674 w 1864440"/>
                <a:gd name="connsiteY19" fmla="*/ 4155200 h 4248298"/>
                <a:gd name="connsiteX20" fmla="*/ 1728323 w 1864440"/>
                <a:gd name="connsiteY20" fmla="*/ 4073631 h 4248298"/>
                <a:gd name="connsiteX21" fmla="*/ 1721265 w 1864440"/>
                <a:gd name="connsiteY21" fmla="*/ 3990418 h 4248298"/>
                <a:gd name="connsiteX22" fmla="*/ 1803138 w 1864440"/>
                <a:gd name="connsiteY22" fmla="*/ 3890751 h 4248298"/>
                <a:gd name="connsiteX23" fmla="*/ 1861327 w 1864440"/>
                <a:gd name="connsiteY23" fmla="*/ 3782686 h 4248298"/>
                <a:gd name="connsiteX24" fmla="*/ 1769887 w 1864440"/>
                <a:gd name="connsiteY24" fmla="*/ 3516678 h 4248298"/>
                <a:gd name="connsiteX25" fmla="*/ 1653509 w 1864440"/>
                <a:gd name="connsiteY25" fmla="*/ 3084417 h 4248298"/>
                <a:gd name="connsiteX26" fmla="*/ 1595319 w 1864440"/>
                <a:gd name="connsiteY26" fmla="*/ 2585653 h 4248298"/>
                <a:gd name="connsiteX27" fmla="*/ 1570381 w 1864440"/>
                <a:gd name="connsiteY27" fmla="*/ 2128453 h 4248298"/>
                <a:gd name="connsiteX28" fmla="*/ 1679616 w 1864440"/>
                <a:gd name="connsiteY28" fmla="*/ 1084600 h 4248298"/>
                <a:gd name="connsiteX29" fmla="*/ 1744949 w 1864440"/>
                <a:gd name="connsiteY29" fmla="*/ 41958 h 4248298"/>
                <a:gd name="connsiteX30" fmla="*/ 1528818 w 1864440"/>
                <a:gd name="connsiteY30" fmla="*/ 17020 h 4248298"/>
                <a:gd name="connsiteX31" fmla="*/ 1329312 w 1864440"/>
                <a:gd name="connsiteY31" fmla="*/ 395 h 4248298"/>
                <a:gd name="connsiteX32" fmla="*/ 1113181 w 1864440"/>
                <a:gd name="connsiteY32" fmla="*/ 8707 h 4248298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8323 w 1864440"/>
                <a:gd name="connsiteY20" fmla="*/ 4073631 h 4203964"/>
                <a:gd name="connsiteX21" fmla="*/ 1721265 w 1864440"/>
                <a:gd name="connsiteY21" fmla="*/ 3990418 h 4203964"/>
                <a:gd name="connsiteX22" fmla="*/ 1803138 w 1864440"/>
                <a:gd name="connsiteY22" fmla="*/ 3890751 h 4203964"/>
                <a:gd name="connsiteX23" fmla="*/ 1861327 w 1864440"/>
                <a:gd name="connsiteY23" fmla="*/ 3782686 h 4203964"/>
                <a:gd name="connsiteX24" fmla="*/ 1769887 w 1864440"/>
                <a:gd name="connsiteY24" fmla="*/ 3516678 h 4203964"/>
                <a:gd name="connsiteX25" fmla="*/ 1653509 w 1864440"/>
                <a:gd name="connsiteY25" fmla="*/ 3084417 h 4203964"/>
                <a:gd name="connsiteX26" fmla="*/ 1595319 w 1864440"/>
                <a:gd name="connsiteY26" fmla="*/ 2585653 h 4203964"/>
                <a:gd name="connsiteX27" fmla="*/ 1570381 w 1864440"/>
                <a:gd name="connsiteY27" fmla="*/ 2128453 h 4203964"/>
                <a:gd name="connsiteX28" fmla="*/ 1679616 w 1864440"/>
                <a:gd name="connsiteY28" fmla="*/ 1084600 h 4203964"/>
                <a:gd name="connsiteX29" fmla="*/ 1744949 w 1864440"/>
                <a:gd name="connsiteY29" fmla="*/ 41958 h 4203964"/>
                <a:gd name="connsiteX30" fmla="*/ 1528818 w 1864440"/>
                <a:gd name="connsiteY30" fmla="*/ 17020 h 4203964"/>
                <a:gd name="connsiteX31" fmla="*/ 1329312 w 1864440"/>
                <a:gd name="connsiteY31" fmla="*/ 395 h 4203964"/>
                <a:gd name="connsiteX32" fmla="*/ 1113181 w 1864440"/>
                <a:gd name="connsiteY32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1265 w 1864440"/>
                <a:gd name="connsiteY20" fmla="*/ 39904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2710"/>
                <a:gd name="connsiteY0" fmla="*/ 8707 h 4203964"/>
                <a:gd name="connsiteX1" fmla="*/ 1088243 w 1862710"/>
                <a:gd name="connsiteY1" fmla="*/ 748540 h 4203964"/>
                <a:gd name="connsiteX2" fmla="*/ 1049104 w 1862710"/>
                <a:gd name="connsiteY2" fmla="*/ 1267479 h 4203964"/>
                <a:gd name="connsiteX3" fmla="*/ 996803 w 1862710"/>
                <a:gd name="connsiteY3" fmla="*/ 1721129 h 4203964"/>
                <a:gd name="connsiteX4" fmla="*/ 930301 w 1862710"/>
                <a:gd name="connsiteY4" fmla="*/ 2161704 h 4203964"/>
                <a:gd name="connsiteX5" fmla="*/ 863799 w 1862710"/>
                <a:gd name="connsiteY5" fmla="*/ 2452649 h 4203964"/>
                <a:gd name="connsiteX6" fmla="*/ 714170 w 1862710"/>
                <a:gd name="connsiteY6" fmla="*/ 2801784 h 4203964"/>
                <a:gd name="connsiteX7" fmla="*/ 522978 w 1862710"/>
                <a:gd name="connsiteY7" fmla="*/ 3150918 h 4203964"/>
                <a:gd name="connsiteX8" fmla="*/ 306847 w 1862710"/>
                <a:gd name="connsiteY8" fmla="*/ 3450177 h 4203964"/>
                <a:gd name="connsiteX9" fmla="*/ 7589 w 1862710"/>
                <a:gd name="connsiteY9" fmla="*/ 3857500 h 4203964"/>
                <a:gd name="connsiteX10" fmla="*/ 7589 w 1862710"/>
                <a:gd name="connsiteY10" fmla="*/ 3955997 h 4203964"/>
                <a:gd name="connsiteX11" fmla="*/ 57465 w 1862710"/>
                <a:gd name="connsiteY11" fmla="*/ 4098569 h 4203964"/>
                <a:gd name="connsiteX12" fmla="*/ 165530 w 1862710"/>
                <a:gd name="connsiteY12" fmla="*/ 4165071 h 4203964"/>
                <a:gd name="connsiteX13" fmla="*/ 273596 w 1862710"/>
                <a:gd name="connsiteY13" fmla="*/ 4165071 h 4203964"/>
                <a:gd name="connsiteX14" fmla="*/ 340098 w 1862710"/>
                <a:gd name="connsiteY14" fmla="*/ 4131820 h 4203964"/>
                <a:gd name="connsiteX15" fmla="*/ 426818 w 1862710"/>
                <a:gd name="connsiteY15" fmla="*/ 4136583 h 4203964"/>
                <a:gd name="connsiteX16" fmla="*/ 522978 w 1862710"/>
                <a:gd name="connsiteY16" fmla="*/ 4181697 h 4203964"/>
                <a:gd name="connsiteX17" fmla="*/ 772359 w 1862710"/>
                <a:gd name="connsiteY17" fmla="*/ 4173384 h 4203964"/>
                <a:gd name="connsiteX18" fmla="*/ 981852 w 1862710"/>
                <a:gd name="connsiteY18" fmla="*/ 4203748 h 4203964"/>
                <a:gd name="connsiteX19" fmla="*/ 1387674 w 1862710"/>
                <a:gd name="connsiteY19" fmla="*/ 4155200 h 4203964"/>
                <a:gd name="connsiteX20" fmla="*/ 1664115 w 1862710"/>
                <a:gd name="connsiteY20" fmla="*/ 4041218 h 4203964"/>
                <a:gd name="connsiteX21" fmla="*/ 1822188 w 1862710"/>
                <a:gd name="connsiteY21" fmla="*/ 3909801 h 4203964"/>
                <a:gd name="connsiteX22" fmla="*/ 1861327 w 1862710"/>
                <a:gd name="connsiteY22" fmla="*/ 3782686 h 4203964"/>
                <a:gd name="connsiteX23" fmla="*/ 1769887 w 1862710"/>
                <a:gd name="connsiteY23" fmla="*/ 3516678 h 4203964"/>
                <a:gd name="connsiteX24" fmla="*/ 1653509 w 1862710"/>
                <a:gd name="connsiteY24" fmla="*/ 3084417 h 4203964"/>
                <a:gd name="connsiteX25" fmla="*/ 1595319 w 1862710"/>
                <a:gd name="connsiteY25" fmla="*/ 2585653 h 4203964"/>
                <a:gd name="connsiteX26" fmla="*/ 1570381 w 1862710"/>
                <a:gd name="connsiteY26" fmla="*/ 2128453 h 4203964"/>
                <a:gd name="connsiteX27" fmla="*/ 1679616 w 1862710"/>
                <a:gd name="connsiteY27" fmla="*/ 1084600 h 4203964"/>
                <a:gd name="connsiteX28" fmla="*/ 1744949 w 1862710"/>
                <a:gd name="connsiteY28" fmla="*/ 41958 h 4203964"/>
                <a:gd name="connsiteX29" fmla="*/ 1528818 w 1862710"/>
                <a:gd name="connsiteY29" fmla="*/ 17020 h 4203964"/>
                <a:gd name="connsiteX30" fmla="*/ 1329312 w 1862710"/>
                <a:gd name="connsiteY30" fmla="*/ 395 h 4203964"/>
                <a:gd name="connsiteX31" fmla="*/ 1113181 w 1862710"/>
                <a:gd name="connsiteY31" fmla="*/ 8707 h 4203964"/>
                <a:gd name="connsiteX0" fmla="*/ 1113181 w 1897003"/>
                <a:gd name="connsiteY0" fmla="*/ 8707 h 4203964"/>
                <a:gd name="connsiteX1" fmla="*/ 1088243 w 1897003"/>
                <a:gd name="connsiteY1" fmla="*/ 748540 h 4203964"/>
                <a:gd name="connsiteX2" fmla="*/ 1049104 w 1897003"/>
                <a:gd name="connsiteY2" fmla="*/ 1267479 h 4203964"/>
                <a:gd name="connsiteX3" fmla="*/ 996803 w 1897003"/>
                <a:gd name="connsiteY3" fmla="*/ 1721129 h 4203964"/>
                <a:gd name="connsiteX4" fmla="*/ 930301 w 1897003"/>
                <a:gd name="connsiteY4" fmla="*/ 2161704 h 4203964"/>
                <a:gd name="connsiteX5" fmla="*/ 863799 w 1897003"/>
                <a:gd name="connsiteY5" fmla="*/ 2452649 h 4203964"/>
                <a:gd name="connsiteX6" fmla="*/ 714170 w 1897003"/>
                <a:gd name="connsiteY6" fmla="*/ 2801784 h 4203964"/>
                <a:gd name="connsiteX7" fmla="*/ 522978 w 1897003"/>
                <a:gd name="connsiteY7" fmla="*/ 3150918 h 4203964"/>
                <a:gd name="connsiteX8" fmla="*/ 306847 w 1897003"/>
                <a:gd name="connsiteY8" fmla="*/ 3450177 h 4203964"/>
                <a:gd name="connsiteX9" fmla="*/ 7589 w 1897003"/>
                <a:gd name="connsiteY9" fmla="*/ 3857500 h 4203964"/>
                <a:gd name="connsiteX10" fmla="*/ 7589 w 1897003"/>
                <a:gd name="connsiteY10" fmla="*/ 3955997 h 4203964"/>
                <a:gd name="connsiteX11" fmla="*/ 57465 w 1897003"/>
                <a:gd name="connsiteY11" fmla="*/ 4098569 h 4203964"/>
                <a:gd name="connsiteX12" fmla="*/ 165530 w 1897003"/>
                <a:gd name="connsiteY12" fmla="*/ 4165071 h 4203964"/>
                <a:gd name="connsiteX13" fmla="*/ 273596 w 1897003"/>
                <a:gd name="connsiteY13" fmla="*/ 4165071 h 4203964"/>
                <a:gd name="connsiteX14" fmla="*/ 340098 w 1897003"/>
                <a:gd name="connsiteY14" fmla="*/ 4131820 h 4203964"/>
                <a:gd name="connsiteX15" fmla="*/ 426818 w 1897003"/>
                <a:gd name="connsiteY15" fmla="*/ 4136583 h 4203964"/>
                <a:gd name="connsiteX16" fmla="*/ 522978 w 1897003"/>
                <a:gd name="connsiteY16" fmla="*/ 4181697 h 4203964"/>
                <a:gd name="connsiteX17" fmla="*/ 772359 w 1897003"/>
                <a:gd name="connsiteY17" fmla="*/ 4173384 h 4203964"/>
                <a:gd name="connsiteX18" fmla="*/ 981852 w 1897003"/>
                <a:gd name="connsiteY18" fmla="*/ 4203748 h 4203964"/>
                <a:gd name="connsiteX19" fmla="*/ 1387674 w 1897003"/>
                <a:gd name="connsiteY19" fmla="*/ 4155200 h 4203964"/>
                <a:gd name="connsiteX20" fmla="*/ 1664115 w 1897003"/>
                <a:gd name="connsiteY20" fmla="*/ 4041218 h 4203964"/>
                <a:gd name="connsiteX21" fmla="*/ 1822188 w 1897003"/>
                <a:gd name="connsiteY21" fmla="*/ 3909801 h 4203964"/>
                <a:gd name="connsiteX22" fmla="*/ 1896252 w 1897003"/>
                <a:gd name="connsiteY22" fmla="*/ 3808086 h 4203964"/>
                <a:gd name="connsiteX23" fmla="*/ 1769887 w 1897003"/>
                <a:gd name="connsiteY23" fmla="*/ 3516678 h 4203964"/>
                <a:gd name="connsiteX24" fmla="*/ 1653509 w 1897003"/>
                <a:gd name="connsiteY24" fmla="*/ 3084417 h 4203964"/>
                <a:gd name="connsiteX25" fmla="*/ 1595319 w 1897003"/>
                <a:gd name="connsiteY25" fmla="*/ 2585653 h 4203964"/>
                <a:gd name="connsiteX26" fmla="*/ 1570381 w 1897003"/>
                <a:gd name="connsiteY26" fmla="*/ 2128453 h 4203964"/>
                <a:gd name="connsiteX27" fmla="*/ 1679616 w 1897003"/>
                <a:gd name="connsiteY27" fmla="*/ 1084600 h 4203964"/>
                <a:gd name="connsiteX28" fmla="*/ 1744949 w 1897003"/>
                <a:gd name="connsiteY28" fmla="*/ 41958 h 4203964"/>
                <a:gd name="connsiteX29" fmla="*/ 1528818 w 1897003"/>
                <a:gd name="connsiteY29" fmla="*/ 17020 h 4203964"/>
                <a:gd name="connsiteX30" fmla="*/ 1329312 w 1897003"/>
                <a:gd name="connsiteY30" fmla="*/ 395 h 4203964"/>
                <a:gd name="connsiteX31" fmla="*/ 1113181 w 1897003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22188 w 1899281"/>
                <a:gd name="connsiteY21" fmla="*/ 3909801 h 4203964"/>
                <a:gd name="connsiteX22" fmla="*/ 1896252 w 1899281"/>
                <a:gd name="connsiteY22" fmla="*/ 3808086 h 4203964"/>
                <a:gd name="connsiteX23" fmla="*/ 1769887 w 1899281"/>
                <a:gd name="connsiteY23" fmla="*/ 3516678 h 4203964"/>
                <a:gd name="connsiteX24" fmla="*/ 1653509 w 1899281"/>
                <a:gd name="connsiteY24" fmla="*/ 3084417 h 4203964"/>
                <a:gd name="connsiteX25" fmla="*/ 1595319 w 1899281"/>
                <a:gd name="connsiteY25" fmla="*/ 2585653 h 4203964"/>
                <a:gd name="connsiteX26" fmla="*/ 1570381 w 1899281"/>
                <a:gd name="connsiteY26" fmla="*/ 2128453 h 4203964"/>
                <a:gd name="connsiteX27" fmla="*/ 1679616 w 1899281"/>
                <a:gd name="connsiteY27" fmla="*/ 1084600 h 4203964"/>
                <a:gd name="connsiteX28" fmla="*/ 1744949 w 1899281"/>
                <a:gd name="connsiteY28" fmla="*/ 41958 h 4203964"/>
                <a:gd name="connsiteX29" fmla="*/ 1528818 w 1899281"/>
                <a:gd name="connsiteY29" fmla="*/ 17020 h 4203964"/>
                <a:gd name="connsiteX30" fmla="*/ 1329312 w 1899281"/>
                <a:gd name="connsiteY30" fmla="*/ 395 h 4203964"/>
                <a:gd name="connsiteX31" fmla="*/ 1113181 w 1899281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96252 w 1899281"/>
                <a:gd name="connsiteY21" fmla="*/ 3808086 h 4203964"/>
                <a:gd name="connsiteX22" fmla="*/ 1769887 w 1899281"/>
                <a:gd name="connsiteY22" fmla="*/ 3516678 h 4203964"/>
                <a:gd name="connsiteX23" fmla="*/ 1653509 w 1899281"/>
                <a:gd name="connsiteY23" fmla="*/ 3084417 h 4203964"/>
                <a:gd name="connsiteX24" fmla="*/ 1595319 w 1899281"/>
                <a:gd name="connsiteY24" fmla="*/ 2585653 h 4203964"/>
                <a:gd name="connsiteX25" fmla="*/ 1570381 w 1899281"/>
                <a:gd name="connsiteY25" fmla="*/ 2128453 h 4203964"/>
                <a:gd name="connsiteX26" fmla="*/ 1679616 w 1899281"/>
                <a:gd name="connsiteY26" fmla="*/ 1084600 h 4203964"/>
                <a:gd name="connsiteX27" fmla="*/ 1744949 w 1899281"/>
                <a:gd name="connsiteY27" fmla="*/ 41958 h 4203964"/>
                <a:gd name="connsiteX28" fmla="*/ 1528818 w 1899281"/>
                <a:gd name="connsiteY28" fmla="*/ 17020 h 4203964"/>
                <a:gd name="connsiteX29" fmla="*/ 1329312 w 1899281"/>
                <a:gd name="connsiteY29" fmla="*/ 395 h 4203964"/>
                <a:gd name="connsiteX30" fmla="*/ 1113181 w 1899281"/>
                <a:gd name="connsiteY30" fmla="*/ 8707 h 420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99281" h="4203964">
                  <a:moveTo>
                    <a:pt x="1113181" y="8707"/>
                  </a:moveTo>
                  <a:cubicBezTo>
                    <a:pt x="1073003" y="133398"/>
                    <a:pt x="1115591" y="393489"/>
                    <a:pt x="1088243" y="748540"/>
                  </a:cubicBezTo>
                  <a:cubicBezTo>
                    <a:pt x="1060895" y="1103591"/>
                    <a:pt x="1064344" y="1105381"/>
                    <a:pt x="1049104" y="1267479"/>
                  </a:cubicBezTo>
                  <a:cubicBezTo>
                    <a:pt x="1033864" y="1429577"/>
                    <a:pt x="1016604" y="1572091"/>
                    <a:pt x="996803" y="1721129"/>
                  </a:cubicBezTo>
                  <a:cubicBezTo>
                    <a:pt x="977002" y="1870167"/>
                    <a:pt x="952468" y="2039784"/>
                    <a:pt x="930301" y="2161704"/>
                  </a:cubicBezTo>
                  <a:cubicBezTo>
                    <a:pt x="908134" y="2283624"/>
                    <a:pt x="899821" y="2345969"/>
                    <a:pt x="863799" y="2452649"/>
                  </a:cubicBezTo>
                  <a:cubicBezTo>
                    <a:pt x="827777" y="2559329"/>
                    <a:pt x="770973" y="2685406"/>
                    <a:pt x="714170" y="2801784"/>
                  </a:cubicBezTo>
                  <a:cubicBezTo>
                    <a:pt x="657367" y="2918162"/>
                    <a:pt x="590865" y="3042853"/>
                    <a:pt x="522978" y="3150918"/>
                  </a:cubicBezTo>
                  <a:cubicBezTo>
                    <a:pt x="447948" y="3247077"/>
                    <a:pt x="392745" y="3332414"/>
                    <a:pt x="306847" y="3450177"/>
                  </a:cubicBezTo>
                  <a:cubicBezTo>
                    <a:pt x="220949" y="3567940"/>
                    <a:pt x="19365" y="3827966"/>
                    <a:pt x="7589" y="3857500"/>
                  </a:cubicBezTo>
                  <a:cubicBezTo>
                    <a:pt x="-4187" y="3887034"/>
                    <a:pt x="-724" y="3915819"/>
                    <a:pt x="7589" y="3955997"/>
                  </a:cubicBezTo>
                  <a:cubicBezTo>
                    <a:pt x="15902" y="3996175"/>
                    <a:pt x="31142" y="4063723"/>
                    <a:pt x="57465" y="4098569"/>
                  </a:cubicBezTo>
                  <a:cubicBezTo>
                    <a:pt x="83788" y="4133415"/>
                    <a:pt x="129508" y="4153987"/>
                    <a:pt x="165530" y="4165071"/>
                  </a:cubicBezTo>
                  <a:cubicBezTo>
                    <a:pt x="201552" y="4176155"/>
                    <a:pt x="244501" y="4170613"/>
                    <a:pt x="273596" y="4165071"/>
                  </a:cubicBezTo>
                  <a:cubicBezTo>
                    <a:pt x="302691" y="4159529"/>
                    <a:pt x="314561" y="4136568"/>
                    <a:pt x="340098" y="4131820"/>
                  </a:cubicBezTo>
                  <a:cubicBezTo>
                    <a:pt x="365635" y="4127072"/>
                    <a:pt x="396338" y="4128270"/>
                    <a:pt x="426818" y="4136583"/>
                  </a:cubicBezTo>
                  <a:lnTo>
                    <a:pt x="522978" y="4181697"/>
                  </a:lnTo>
                  <a:cubicBezTo>
                    <a:pt x="582553" y="4188624"/>
                    <a:pt x="695880" y="4169709"/>
                    <a:pt x="772359" y="4173384"/>
                  </a:cubicBezTo>
                  <a:cubicBezTo>
                    <a:pt x="848838" y="4177059"/>
                    <a:pt x="879300" y="4206779"/>
                    <a:pt x="981852" y="4203748"/>
                  </a:cubicBezTo>
                  <a:cubicBezTo>
                    <a:pt x="1084404" y="4200717"/>
                    <a:pt x="1273964" y="4182288"/>
                    <a:pt x="1387674" y="4155200"/>
                  </a:cubicBezTo>
                  <a:cubicBezTo>
                    <a:pt x="1501384" y="4128112"/>
                    <a:pt x="1579352" y="4099070"/>
                    <a:pt x="1664115" y="4041218"/>
                  </a:cubicBezTo>
                  <a:cubicBezTo>
                    <a:pt x="1748878" y="3983366"/>
                    <a:pt x="1878623" y="3895509"/>
                    <a:pt x="1896252" y="3808086"/>
                  </a:cubicBezTo>
                  <a:cubicBezTo>
                    <a:pt x="1919285" y="3764791"/>
                    <a:pt x="1804523" y="3633056"/>
                    <a:pt x="1769887" y="3516678"/>
                  </a:cubicBezTo>
                  <a:lnTo>
                    <a:pt x="1653509" y="3084417"/>
                  </a:lnTo>
                  <a:cubicBezTo>
                    <a:pt x="1624414" y="2929246"/>
                    <a:pt x="1603632" y="2738053"/>
                    <a:pt x="1595319" y="2585653"/>
                  </a:cubicBezTo>
                  <a:cubicBezTo>
                    <a:pt x="1587006" y="2433253"/>
                    <a:pt x="1556332" y="2378628"/>
                    <a:pt x="1570381" y="2128453"/>
                  </a:cubicBezTo>
                  <a:cubicBezTo>
                    <a:pt x="1584430" y="1878278"/>
                    <a:pt x="1655457" y="1431353"/>
                    <a:pt x="1679616" y="1084600"/>
                  </a:cubicBezTo>
                  <a:cubicBezTo>
                    <a:pt x="1703775" y="737847"/>
                    <a:pt x="1723171" y="389505"/>
                    <a:pt x="1744949" y="41958"/>
                  </a:cubicBezTo>
                  <a:lnTo>
                    <a:pt x="1528818" y="17020"/>
                  </a:lnTo>
                  <a:cubicBezTo>
                    <a:pt x="1459545" y="10093"/>
                    <a:pt x="1401356" y="-2376"/>
                    <a:pt x="1329312" y="395"/>
                  </a:cubicBezTo>
                  <a:lnTo>
                    <a:pt x="1113181" y="8707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CC8B2C-D23E-4F9B-8ECE-EC6CF81CD238}"/>
                </a:ext>
              </a:extLst>
            </p:cNvPr>
            <p:cNvSpPr/>
            <p:nvPr/>
          </p:nvSpPr>
          <p:spPr>
            <a:xfrm>
              <a:off x="6502266" y="247650"/>
              <a:ext cx="518724" cy="3694112"/>
            </a:xfrm>
            <a:custGeom>
              <a:avLst/>
              <a:gdLst>
                <a:gd name="connsiteX0" fmla="*/ 177800 w 514350"/>
                <a:gd name="connsiteY0" fmla="*/ 0 h 3689350"/>
                <a:gd name="connsiteX1" fmla="*/ 165100 w 514350"/>
                <a:gd name="connsiteY1" fmla="*/ 793750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27050 h 3689350"/>
                <a:gd name="connsiteX13" fmla="*/ 476250 w 514350"/>
                <a:gd name="connsiteY13" fmla="*/ 76200 h 3689350"/>
                <a:gd name="connsiteX14" fmla="*/ 177800 w 514350"/>
                <a:gd name="connsiteY14" fmla="*/ 0 h 3689350"/>
                <a:gd name="connsiteX0" fmla="*/ 177800 w 514350"/>
                <a:gd name="connsiteY0" fmla="*/ 0 h 3689350"/>
                <a:gd name="connsiteX1" fmla="*/ 165100 w 514350"/>
                <a:gd name="connsiteY1" fmla="*/ 793750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27050 h 3689350"/>
                <a:gd name="connsiteX13" fmla="*/ 476250 w 514350"/>
                <a:gd name="connsiteY13" fmla="*/ 76200 h 3689350"/>
                <a:gd name="connsiteX14" fmla="*/ 177800 w 514350"/>
                <a:gd name="connsiteY14" fmla="*/ 0 h 3689350"/>
                <a:gd name="connsiteX0" fmla="*/ 177800 w 514350"/>
                <a:gd name="connsiteY0" fmla="*/ 0 h 3689350"/>
                <a:gd name="connsiteX1" fmla="*/ 157957 w 514350"/>
                <a:gd name="connsiteY1" fmla="*/ 867569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27050 h 3689350"/>
                <a:gd name="connsiteX13" fmla="*/ 476250 w 514350"/>
                <a:gd name="connsiteY13" fmla="*/ 76200 h 3689350"/>
                <a:gd name="connsiteX14" fmla="*/ 177800 w 514350"/>
                <a:gd name="connsiteY14" fmla="*/ 0 h 3689350"/>
                <a:gd name="connsiteX0" fmla="*/ 177800 w 514350"/>
                <a:gd name="connsiteY0" fmla="*/ 0 h 3689350"/>
                <a:gd name="connsiteX1" fmla="*/ 157957 w 514350"/>
                <a:gd name="connsiteY1" fmla="*/ 867569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27050 h 3689350"/>
                <a:gd name="connsiteX13" fmla="*/ 481013 w 514350"/>
                <a:gd name="connsiteY13" fmla="*/ 66675 h 3689350"/>
                <a:gd name="connsiteX14" fmla="*/ 177800 w 514350"/>
                <a:gd name="connsiteY14" fmla="*/ 0 h 3689350"/>
                <a:gd name="connsiteX0" fmla="*/ 177800 w 514350"/>
                <a:gd name="connsiteY0" fmla="*/ 0 h 3689350"/>
                <a:gd name="connsiteX1" fmla="*/ 157957 w 514350"/>
                <a:gd name="connsiteY1" fmla="*/ 867569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31813 h 3689350"/>
                <a:gd name="connsiteX13" fmla="*/ 481013 w 514350"/>
                <a:gd name="connsiteY13" fmla="*/ 66675 h 3689350"/>
                <a:gd name="connsiteX14" fmla="*/ 177800 w 514350"/>
                <a:gd name="connsiteY14" fmla="*/ 0 h 3689350"/>
                <a:gd name="connsiteX0" fmla="*/ 177800 w 520558"/>
                <a:gd name="connsiteY0" fmla="*/ 0 h 3689350"/>
                <a:gd name="connsiteX1" fmla="*/ 157957 w 520558"/>
                <a:gd name="connsiteY1" fmla="*/ 867569 h 3689350"/>
                <a:gd name="connsiteX2" fmla="*/ 38100 w 520558"/>
                <a:gd name="connsiteY2" fmla="*/ 1866900 h 3689350"/>
                <a:gd name="connsiteX3" fmla="*/ 0 w 520558"/>
                <a:gd name="connsiteY3" fmla="*/ 2197100 h 3689350"/>
                <a:gd name="connsiteX4" fmla="*/ 50800 w 520558"/>
                <a:gd name="connsiteY4" fmla="*/ 2660650 h 3689350"/>
                <a:gd name="connsiteX5" fmla="*/ 57150 w 520558"/>
                <a:gd name="connsiteY5" fmla="*/ 2914650 h 3689350"/>
                <a:gd name="connsiteX6" fmla="*/ 177800 w 520558"/>
                <a:gd name="connsiteY6" fmla="*/ 3359150 h 3689350"/>
                <a:gd name="connsiteX7" fmla="*/ 330200 w 520558"/>
                <a:gd name="connsiteY7" fmla="*/ 3689350 h 3689350"/>
                <a:gd name="connsiteX8" fmla="*/ 387350 w 520558"/>
                <a:gd name="connsiteY8" fmla="*/ 3581400 h 3689350"/>
                <a:gd name="connsiteX9" fmla="*/ 292100 w 520558"/>
                <a:gd name="connsiteY9" fmla="*/ 3295650 h 3689350"/>
                <a:gd name="connsiteX10" fmla="*/ 292100 w 520558"/>
                <a:gd name="connsiteY10" fmla="*/ 2806700 h 3689350"/>
                <a:gd name="connsiteX11" fmla="*/ 457200 w 520558"/>
                <a:gd name="connsiteY11" fmla="*/ 1282700 h 3689350"/>
                <a:gd name="connsiteX12" fmla="*/ 514350 w 520558"/>
                <a:gd name="connsiteY12" fmla="*/ 531813 h 3689350"/>
                <a:gd name="connsiteX13" fmla="*/ 481013 w 520558"/>
                <a:gd name="connsiteY13" fmla="*/ 66675 h 3689350"/>
                <a:gd name="connsiteX14" fmla="*/ 177800 w 520558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292100 w 518591"/>
                <a:gd name="connsiteY10" fmla="*/ 2806700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292100 w 518591"/>
                <a:gd name="connsiteY10" fmla="*/ 2806700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292100 w 518591"/>
                <a:gd name="connsiteY10" fmla="*/ 2806700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320675 w 518591"/>
                <a:gd name="connsiteY9" fmla="*/ 3309937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320675 w 518591"/>
                <a:gd name="connsiteY9" fmla="*/ 3309937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320675 w 518591"/>
                <a:gd name="connsiteY9" fmla="*/ 3309937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320675 w 518591"/>
                <a:gd name="connsiteY9" fmla="*/ 3309937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94112"/>
                <a:gd name="connsiteX1" fmla="*/ 157957 w 518591"/>
                <a:gd name="connsiteY1" fmla="*/ 867569 h 3694112"/>
                <a:gd name="connsiteX2" fmla="*/ 38100 w 518591"/>
                <a:gd name="connsiteY2" fmla="*/ 1866900 h 3694112"/>
                <a:gd name="connsiteX3" fmla="*/ 0 w 518591"/>
                <a:gd name="connsiteY3" fmla="*/ 2197100 h 3694112"/>
                <a:gd name="connsiteX4" fmla="*/ 50800 w 518591"/>
                <a:gd name="connsiteY4" fmla="*/ 2660650 h 3694112"/>
                <a:gd name="connsiteX5" fmla="*/ 57150 w 518591"/>
                <a:gd name="connsiteY5" fmla="*/ 2914650 h 3694112"/>
                <a:gd name="connsiteX6" fmla="*/ 177800 w 518591"/>
                <a:gd name="connsiteY6" fmla="*/ 3359150 h 3694112"/>
                <a:gd name="connsiteX7" fmla="*/ 313532 w 518591"/>
                <a:gd name="connsiteY7" fmla="*/ 3694112 h 3694112"/>
                <a:gd name="connsiteX8" fmla="*/ 387350 w 518591"/>
                <a:gd name="connsiteY8" fmla="*/ 3581400 h 3694112"/>
                <a:gd name="connsiteX9" fmla="*/ 320675 w 518591"/>
                <a:gd name="connsiteY9" fmla="*/ 3309937 h 3694112"/>
                <a:gd name="connsiteX10" fmla="*/ 308769 w 518591"/>
                <a:gd name="connsiteY10" fmla="*/ 2751931 h 3694112"/>
                <a:gd name="connsiteX11" fmla="*/ 457200 w 518591"/>
                <a:gd name="connsiteY11" fmla="*/ 1282700 h 3694112"/>
                <a:gd name="connsiteX12" fmla="*/ 514350 w 518591"/>
                <a:gd name="connsiteY12" fmla="*/ 531813 h 3694112"/>
                <a:gd name="connsiteX13" fmla="*/ 481013 w 518591"/>
                <a:gd name="connsiteY13" fmla="*/ 66675 h 3694112"/>
                <a:gd name="connsiteX14" fmla="*/ 177800 w 518591"/>
                <a:gd name="connsiteY14" fmla="*/ 0 h 3694112"/>
                <a:gd name="connsiteX0" fmla="*/ 177800 w 518591"/>
                <a:gd name="connsiteY0" fmla="*/ 0 h 3694112"/>
                <a:gd name="connsiteX1" fmla="*/ 157957 w 518591"/>
                <a:gd name="connsiteY1" fmla="*/ 867569 h 3694112"/>
                <a:gd name="connsiteX2" fmla="*/ 38100 w 518591"/>
                <a:gd name="connsiteY2" fmla="*/ 1866900 h 3694112"/>
                <a:gd name="connsiteX3" fmla="*/ 0 w 518591"/>
                <a:gd name="connsiteY3" fmla="*/ 2197100 h 3694112"/>
                <a:gd name="connsiteX4" fmla="*/ 50800 w 518591"/>
                <a:gd name="connsiteY4" fmla="*/ 2660650 h 3694112"/>
                <a:gd name="connsiteX5" fmla="*/ 57150 w 518591"/>
                <a:gd name="connsiteY5" fmla="*/ 2914650 h 3694112"/>
                <a:gd name="connsiteX6" fmla="*/ 177800 w 518591"/>
                <a:gd name="connsiteY6" fmla="*/ 3359150 h 3694112"/>
                <a:gd name="connsiteX7" fmla="*/ 313532 w 518591"/>
                <a:gd name="connsiteY7" fmla="*/ 3694112 h 3694112"/>
                <a:gd name="connsiteX8" fmla="*/ 387350 w 518591"/>
                <a:gd name="connsiteY8" fmla="*/ 3581400 h 3694112"/>
                <a:gd name="connsiteX9" fmla="*/ 320675 w 518591"/>
                <a:gd name="connsiteY9" fmla="*/ 3309937 h 3694112"/>
                <a:gd name="connsiteX10" fmla="*/ 308769 w 518591"/>
                <a:gd name="connsiteY10" fmla="*/ 2751931 h 3694112"/>
                <a:gd name="connsiteX11" fmla="*/ 457200 w 518591"/>
                <a:gd name="connsiteY11" fmla="*/ 1282700 h 3694112"/>
                <a:gd name="connsiteX12" fmla="*/ 514350 w 518591"/>
                <a:gd name="connsiteY12" fmla="*/ 531813 h 3694112"/>
                <a:gd name="connsiteX13" fmla="*/ 481013 w 518591"/>
                <a:gd name="connsiteY13" fmla="*/ 66675 h 3694112"/>
                <a:gd name="connsiteX14" fmla="*/ 177800 w 518591"/>
                <a:gd name="connsiteY14" fmla="*/ 0 h 3694112"/>
                <a:gd name="connsiteX0" fmla="*/ 177800 w 518591"/>
                <a:gd name="connsiteY0" fmla="*/ 0 h 3694112"/>
                <a:gd name="connsiteX1" fmla="*/ 157957 w 518591"/>
                <a:gd name="connsiteY1" fmla="*/ 867569 h 3694112"/>
                <a:gd name="connsiteX2" fmla="*/ 38100 w 518591"/>
                <a:gd name="connsiteY2" fmla="*/ 1866900 h 3694112"/>
                <a:gd name="connsiteX3" fmla="*/ 0 w 518591"/>
                <a:gd name="connsiteY3" fmla="*/ 2197100 h 3694112"/>
                <a:gd name="connsiteX4" fmla="*/ 50800 w 518591"/>
                <a:gd name="connsiteY4" fmla="*/ 2660650 h 3694112"/>
                <a:gd name="connsiteX5" fmla="*/ 57150 w 518591"/>
                <a:gd name="connsiteY5" fmla="*/ 2914650 h 3694112"/>
                <a:gd name="connsiteX6" fmla="*/ 173037 w 518591"/>
                <a:gd name="connsiteY6" fmla="*/ 3366293 h 3694112"/>
                <a:gd name="connsiteX7" fmla="*/ 313532 w 518591"/>
                <a:gd name="connsiteY7" fmla="*/ 3694112 h 3694112"/>
                <a:gd name="connsiteX8" fmla="*/ 387350 w 518591"/>
                <a:gd name="connsiteY8" fmla="*/ 3581400 h 3694112"/>
                <a:gd name="connsiteX9" fmla="*/ 320675 w 518591"/>
                <a:gd name="connsiteY9" fmla="*/ 3309937 h 3694112"/>
                <a:gd name="connsiteX10" fmla="*/ 308769 w 518591"/>
                <a:gd name="connsiteY10" fmla="*/ 2751931 h 3694112"/>
                <a:gd name="connsiteX11" fmla="*/ 457200 w 518591"/>
                <a:gd name="connsiteY11" fmla="*/ 1282700 h 3694112"/>
                <a:gd name="connsiteX12" fmla="*/ 514350 w 518591"/>
                <a:gd name="connsiteY12" fmla="*/ 531813 h 3694112"/>
                <a:gd name="connsiteX13" fmla="*/ 481013 w 518591"/>
                <a:gd name="connsiteY13" fmla="*/ 66675 h 3694112"/>
                <a:gd name="connsiteX14" fmla="*/ 177800 w 518591"/>
                <a:gd name="connsiteY14" fmla="*/ 0 h 3694112"/>
                <a:gd name="connsiteX0" fmla="*/ 177800 w 518591"/>
                <a:gd name="connsiteY0" fmla="*/ 0 h 3694112"/>
                <a:gd name="connsiteX1" fmla="*/ 157957 w 518591"/>
                <a:gd name="connsiteY1" fmla="*/ 867569 h 3694112"/>
                <a:gd name="connsiteX2" fmla="*/ 38100 w 518591"/>
                <a:gd name="connsiteY2" fmla="*/ 1866900 h 3694112"/>
                <a:gd name="connsiteX3" fmla="*/ 0 w 518591"/>
                <a:gd name="connsiteY3" fmla="*/ 2197100 h 3694112"/>
                <a:gd name="connsiteX4" fmla="*/ 31750 w 518591"/>
                <a:gd name="connsiteY4" fmla="*/ 2641600 h 3694112"/>
                <a:gd name="connsiteX5" fmla="*/ 57150 w 518591"/>
                <a:gd name="connsiteY5" fmla="*/ 2914650 h 3694112"/>
                <a:gd name="connsiteX6" fmla="*/ 173037 w 518591"/>
                <a:gd name="connsiteY6" fmla="*/ 3366293 h 3694112"/>
                <a:gd name="connsiteX7" fmla="*/ 313532 w 518591"/>
                <a:gd name="connsiteY7" fmla="*/ 3694112 h 3694112"/>
                <a:gd name="connsiteX8" fmla="*/ 387350 w 518591"/>
                <a:gd name="connsiteY8" fmla="*/ 3581400 h 3694112"/>
                <a:gd name="connsiteX9" fmla="*/ 320675 w 518591"/>
                <a:gd name="connsiteY9" fmla="*/ 3309937 h 3694112"/>
                <a:gd name="connsiteX10" fmla="*/ 308769 w 518591"/>
                <a:gd name="connsiteY10" fmla="*/ 2751931 h 3694112"/>
                <a:gd name="connsiteX11" fmla="*/ 457200 w 518591"/>
                <a:gd name="connsiteY11" fmla="*/ 1282700 h 3694112"/>
                <a:gd name="connsiteX12" fmla="*/ 514350 w 518591"/>
                <a:gd name="connsiteY12" fmla="*/ 531813 h 3694112"/>
                <a:gd name="connsiteX13" fmla="*/ 481013 w 518591"/>
                <a:gd name="connsiteY13" fmla="*/ 66675 h 3694112"/>
                <a:gd name="connsiteX14" fmla="*/ 177800 w 518591"/>
                <a:gd name="connsiteY14" fmla="*/ 0 h 3694112"/>
                <a:gd name="connsiteX0" fmla="*/ 180546 w 521337"/>
                <a:gd name="connsiteY0" fmla="*/ 0 h 3694112"/>
                <a:gd name="connsiteX1" fmla="*/ 160703 w 521337"/>
                <a:gd name="connsiteY1" fmla="*/ 867569 h 3694112"/>
                <a:gd name="connsiteX2" fmla="*/ 40846 w 521337"/>
                <a:gd name="connsiteY2" fmla="*/ 1866900 h 3694112"/>
                <a:gd name="connsiteX3" fmla="*/ 2746 w 521337"/>
                <a:gd name="connsiteY3" fmla="*/ 2197100 h 3694112"/>
                <a:gd name="connsiteX4" fmla="*/ 34496 w 521337"/>
                <a:gd name="connsiteY4" fmla="*/ 2641600 h 3694112"/>
                <a:gd name="connsiteX5" fmla="*/ 59896 w 521337"/>
                <a:gd name="connsiteY5" fmla="*/ 2914650 h 3694112"/>
                <a:gd name="connsiteX6" fmla="*/ 175783 w 521337"/>
                <a:gd name="connsiteY6" fmla="*/ 3366293 h 3694112"/>
                <a:gd name="connsiteX7" fmla="*/ 316278 w 521337"/>
                <a:gd name="connsiteY7" fmla="*/ 3694112 h 3694112"/>
                <a:gd name="connsiteX8" fmla="*/ 390096 w 521337"/>
                <a:gd name="connsiteY8" fmla="*/ 3581400 h 3694112"/>
                <a:gd name="connsiteX9" fmla="*/ 323421 w 521337"/>
                <a:gd name="connsiteY9" fmla="*/ 3309937 h 3694112"/>
                <a:gd name="connsiteX10" fmla="*/ 311515 w 521337"/>
                <a:gd name="connsiteY10" fmla="*/ 2751931 h 3694112"/>
                <a:gd name="connsiteX11" fmla="*/ 459946 w 521337"/>
                <a:gd name="connsiteY11" fmla="*/ 1282700 h 3694112"/>
                <a:gd name="connsiteX12" fmla="*/ 517096 w 521337"/>
                <a:gd name="connsiteY12" fmla="*/ 531813 h 3694112"/>
                <a:gd name="connsiteX13" fmla="*/ 483759 w 521337"/>
                <a:gd name="connsiteY13" fmla="*/ 66675 h 3694112"/>
                <a:gd name="connsiteX14" fmla="*/ 180546 w 521337"/>
                <a:gd name="connsiteY14" fmla="*/ 0 h 3694112"/>
                <a:gd name="connsiteX0" fmla="*/ 177868 w 518659"/>
                <a:gd name="connsiteY0" fmla="*/ 0 h 3694112"/>
                <a:gd name="connsiteX1" fmla="*/ 158025 w 518659"/>
                <a:gd name="connsiteY1" fmla="*/ 867569 h 3694112"/>
                <a:gd name="connsiteX2" fmla="*/ 38168 w 518659"/>
                <a:gd name="connsiteY2" fmla="*/ 1866900 h 3694112"/>
                <a:gd name="connsiteX3" fmla="*/ 68 w 518659"/>
                <a:gd name="connsiteY3" fmla="*/ 2197100 h 3694112"/>
                <a:gd name="connsiteX4" fmla="*/ 31818 w 518659"/>
                <a:gd name="connsiteY4" fmla="*/ 2641600 h 3694112"/>
                <a:gd name="connsiteX5" fmla="*/ 57218 w 518659"/>
                <a:gd name="connsiteY5" fmla="*/ 2914650 h 3694112"/>
                <a:gd name="connsiteX6" fmla="*/ 173105 w 518659"/>
                <a:gd name="connsiteY6" fmla="*/ 3366293 h 3694112"/>
                <a:gd name="connsiteX7" fmla="*/ 313600 w 518659"/>
                <a:gd name="connsiteY7" fmla="*/ 3694112 h 3694112"/>
                <a:gd name="connsiteX8" fmla="*/ 387418 w 518659"/>
                <a:gd name="connsiteY8" fmla="*/ 3581400 h 3694112"/>
                <a:gd name="connsiteX9" fmla="*/ 320743 w 518659"/>
                <a:gd name="connsiteY9" fmla="*/ 3309937 h 3694112"/>
                <a:gd name="connsiteX10" fmla="*/ 308837 w 518659"/>
                <a:gd name="connsiteY10" fmla="*/ 2751931 h 3694112"/>
                <a:gd name="connsiteX11" fmla="*/ 457268 w 518659"/>
                <a:gd name="connsiteY11" fmla="*/ 1282700 h 3694112"/>
                <a:gd name="connsiteX12" fmla="*/ 514418 w 518659"/>
                <a:gd name="connsiteY12" fmla="*/ 531813 h 3694112"/>
                <a:gd name="connsiteX13" fmla="*/ 481081 w 518659"/>
                <a:gd name="connsiteY13" fmla="*/ 66675 h 3694112"/>
                <a:gd name="connsiteX14" fmla="*/ 177868 w 518659"/>
                <a:gd name="connsiteY14" fmla="*/ 0 h 3694112"/>
                <a:gd name="connsiteX0" fmla="*/ 177868 w 518659"/>
                <a:gd name="connsiteY0" fmla="*/ 0 h 3694112"/>
                <a:gd name="connsiteX1" fmla="*/ 158025 w 518659"/>
                <a:gd name="connsiteY1" fmla="*/ 867569 h 3694112"/>
                <a:gd name="connsiteX2" fmla="*/ 38168 w 518659"/>
                <a:gd name="connsiteY2" fmla="*/ 1866900 h 3694112"/>
                <a:gd name="connsiteX3" fmla="*/ 68 w 518659"/>
                <a:gd name="connsiteY3" fmla="*/ 2197100 h 3694112"/>
                <a:gd name="connsiteX4" fmla="*/ 31818 w 518659"/>
                <a:gd name="connsiteY4" fmla="*/ 2641600 h 3694112"/>
                <a:gd name="connsiteX5" fmla="*/ 57218 w 518659"/>
                <a:gd name="connsiteY5" fmla="*/ 2914650 h 3694112"/>
                <a:gd name="connsiteX6" fmla="*/ 173105 w 518659"/>
                <a:gd name="connsiteY6" fmla="*/ 3366293 h 3694112"/>
                <a:gd name="connsiteX7" fmla="*/ 313600 w 518659"/>
                <a:gd name="connsiteY7" fmla="*/ 3694112 h 3694112"/>
                <a:gd name="connsiteX8" fmla="*/ 387418 w 518659"/>
                <a:gd name="connsiteY8" fmla="*/ 3581400 h 3694112"/>
                <a:gd name="connsiteX9" fmla="*/ 320743 w 518659"/>
                <a:gd name="connsiteY9" fmla="*/ 3309937 h 3694112"/>
                <a:gd name="connsiteX10" fmla="*/ 308837 w 518659"/>
                <a:gd name="connsiteY10" fmla="*/ 2751931 h 3694112"/>
                <a:gd name="connsiteX11" fmla="*/ 457268 w 518659"/>
                <a:gd name="connsiteY11" fmla="*/ 1282700 h 3694112"/>
                <a:gd name="connsiteX12" fmla="*/ 514418 w 518659"/>
                <a:gd name="connsiteY12" fmla="*/ 531813 h 3694112"/>
                <a:gd name="connsiteX13" fmla="*/ 481081 w 518659"/>
                <a:gd name="connsiteY13" fmla="*/ 66675 h 3694112"/>
                <a:gd name="connsiteX14" fmla="*/ 177868 w 518659"/>
                <a:gd name="connsiteY14" fmla="*/ 0 h 3694112"/>
                <a:gd name="connsiteX0" fmla="*/ 177868 w 518659"/>
                <a:gd name="connsiteY0" fmla="*/ 0 h 3694112"/>
                <a:gd name="connsiteX1" fmla="*/ 158025 w 518659"/>
                <a:gd name="connsiteY1" fmla="*/ 867569 h 3694112"/>
                <a:gd name="connsiteX2" fmla="*/ 38168 w 518659"/>
                <a:gd name="connsiteY2" fmla="*/ 1866900 h 3694112"/>
                <a:gd name="connsiteX3" fmla="*/ 68 w 518659"/>
                <a:gd name="connsiteY3" fmla="*/ 2197100 h 3694112"/>
                <a:gd name="connsiteX4" fmla="*/ 31818 w 518659"/>
                <a:gd name="connsiteY4" fmla="*/ 2641600 h 3694112"/>
                <a:gd name="connsiteX5" fmla="*/ 57218 w 518659"/>
                <a:gd name="connsiteY5" fmla="*/ 2914650 h 3694112"/>
                <a:gd name="connsiteX6" fmla="*/ 173105 w 518659"/>
                <a:gd name="connsiteY6" fmla="*/ 3366293 h 3694112"/>
                <a:gd name="connsiteX7" fmla="*/ 313600 w 518659"/>
                <a:gd name="connsiteY7" fmla="*/ 3694112 h 3694112"/>
                <a:gd name="connsiteX8" fmla="*/ 387418 w 518659"/>
                <a:gd name="connsiteY8" fmla="*/ 3581400 h 3694112"/>
                <a:gd name="connsiteX9" fmla="*/ 320743 w 518659"/>
                <a:gd name="connsiteY9" fmla="*/ 3309937 h 3694112"/>
                <a:gd name="connsiteX10" fmla="*/ 308837 w 518659"/>
                <a:gd name="connsiteY10" fmla="*/ 2751931 h 3694112"/>
                <a:gd name="connsiteX11" fmla="*/ 457268 w 518659"/>
                <a:gd name="connsiteY11" fmla="*/ 1282700 h 3694112"/>
                <a:gd name="connsiteX12" fmla="*/ 514418 w 518659"/>
                <a:gd name="connsiteY12" fmla="*/ 531813 h 3694112"/>
                <a:gd name="connsiteX13" fmla="*/ 481081 w 518659"/>
                <a:gd name="connsiteY13" fmla="*/ 66675 h 3694112"/>
                <a:gd name="connsiteX14" fmla="*/ 177868 w 518659"/>
                <a:gd name="connsiteY14" fmla="*/ 0 h 3694112"/>
                <a:gd name="connsiteX0" fmla="*/ 177933 w 518724"/>
                <a:gd name="connsiteY0" fmla="*/ 0 h 3694112"/>
                <a:gd name="connsiteX1" fmla="*/ 162852 w 518724"/>
                <a:gd name="connsiteY1" fmla="*/ 931863 h 3694112"/>
                <a:gd name="connsiteX2" fmla="*/ 38233 w 518724"/>
                <a:gd name="connsiteY2" fmla="*/ 1866900 h 3694112"/>
                <a:gd name="connsiteX3" fmla="*/ 133 w 518724"/>
                <a:gd name="connsiteY3" fmla="*/ 2197100 h 3694112"/>
                <a:gd name="connsiteX4" fmla="*/ 31883 w 518724"/>
                <a:gd name="connsiteY4" fmla="*/ 2641600 h 3694112"/>
                <a:gd name="connsiteX5" fmla="*/ 57283 w 518724"/>
                <a:gd name="connsiteY5" fmla="*/ 2914650 h 3694112"/>
                <a:gd name="connsiteX6" fmla="*/ 173170 w 518724"/>
                <a:gd name="connsiteY6" fmla="*/ 3366293 h 3694112"/>
                <a:gd name="connsiteX7" fmla="*/ 313665 w 518724"/>
                <a:gd name="connsiteY7" fmla="*/ 3694112 h 3694112"/>
                <a:gd name="connsiteX8" fmla="*/ 387483 w 518724"/>
                <a:gd name="connsiteY8" fmla="*/ 3581400 h 3694112"/>
                <a:gd name="connsiteX9" fmla="*/ 320808 w 518724"/>
                <a:gd name="connsiteY9" fmla="*/ 3309937 h 3694112"/>
                <a:gd name="connsiteX10" fmla="*/ 308902 w 518724"/>
                <a:gd name="connsiteY10" fmla="*/ 2751931 h 3694112"/>
                <a:gd name="connsiteX11" fmla="*/ 457333 w 518724"/>
                <a:gd name="connsiteY11" fmla="*/ 1282700 h 3694112"/>
                <a:gd name="connsiteX12" fmla="*/ 514483 w 518724"/>
                <a:gd name="connsiteY12" fmla="*/ 531813 h 3694112"/>
                <a:gd name="connsiteX13" fmla="*/ 481146 w 518724"/>
                <a:gd name="connsiteY13" fmla="*/ 66675 h 3694112"/>
                <a:gd name="connsiteX14" fmla="*/ 177933 w 518724"/>
                <a:gd name="connsiteY14" fmla="*/ 0 h 3694112"/>
                <a:gd name="connsiteX0" fmla="*/ 177933 w 518724"/>
                <a:gd name="connsiteY0" fmla="*/ 0 h 3694112"/>
                <a:gd name="connsiteX1" fmla="*/ 162852 w 518724"/>
                <a:gd name="connsiteY1" fmla="*/ 931863 h 3694112"/>
                <a:gd name="connsiteX2" fmla="*/ 38233 w 518724"/>
                <a:gd name="connsiteY2" fmla="*/ 1866900 h 3694112"/>
                <a:gd name="connsiteX3" fmla="*/ 133 w 518724"/>
                <a:gd name="connsiteY3" fmla="*/ 2197100 h 3694112"/>
                <a:gd name="connsiteX4" fmla="*/ 31883 w 518724"/>
                <a:gd name="connsiteY4" fmla="*/ 2641600 h 3694112"/>
                <a:gd name="connsiteX5" fmla="*/ 57283 w 518724"/>
                <a:gd name="connsiteY5" fmla="*/ 2914650 h 3694112"/>
                <a:gd name="connsiteX6" fmla="*/ 173170 w 518724"/>
                <a:gd name="connsiteY6" fmla="*/ 3366293 h 3694112"/>
                <a:gd name="connsiteX7" fmla="*/ 313665 w 518724"/>
                <a:gd name="connsiteY7" fmla="*/ 3694112 h 3694112"/>
                <a:gd name="connsiteX8" fmla="*/ 387483 w 518724"/>
                <a:gd name="connsiteY8" fmla="*/ 3581400 h 3694112"/>
                <a:gd name="connsiteX9" fmla="*/ 320808 w 518724"/>
                <a:gd name="connsiteY9" fmla="*/ 3309937 h 3694112"/>
                <a:gd name="connsiteX10" fmla="*/ 308902 w 518724"/>
                <a:gd name="connsiteY10" fmla="*/ 2751931 h 3694112"/>
                <a:gd name="connsiteX11" fmla="*/ 457333 w 518724"/>
                <a:gd name="connsiteY11" fmla="*/ 1282700 h 3694112"/>
                <a:gd name="connsiteX12" fmla="*/ 514483 w 518724"/>
                <a:gd name="connsiteY12" fmla="*/ 531813 h 3694112"/>
                <a:gd name="connsiteX13" fmla="*/ 481146 w 518724"/>
                <a:gd name="connsiteY13" fmla="*/ 66675 h 3694112"/>
                <a:gd name="connsiteX14" fmla="*/ 177933 w 518724"/>
                <a:gd name="connsiteY14" fmla="*/ 0 h 369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8724" h="3694112">
                  <a:moveTo>
                    <a:pt x="177933" y="0"/>
                  </a:moveTo>
                  <a:cubicBezTo>
                    <a:pt x="124090" y="133482"/>
                    <a:pt x="178992" y="804069"/>
                    <a:pt x="162852" y="931863"/>
                  </a:cubicBezTo>
                  <a:cubicBezTo>
                    <a:pt x="146712" y="1059657"/>
                    <a:pt x="65353" y="1656027"/>
                    <a:pt x="38233" y="1866900"/>
                  </a:cubicBezTo>
                  <a:cubicBezTo>
                    <a:pt x="11113" y="2077773"/>
                    <a:pt x="-1455" y="2132277"/>
                    <a:pt x="133" y="2197100"/>
                  </a:cubicBezTo>
                  <a:cubicBezTo>
                    <a:pt x="1721" y="2261923"/>
                    <a:pt x="22358" y="2522008"/>
                    <a:pt x="31883" y="2641600"/>
                  </a:cubicBezTo>
                  <a:lnTo>
                    <a:pt x="57283" y="2914650"/>
                  </a:lnTo>
                  <a:cubicBezTo>
                    <a:pt x="78450" y="3031067"/>
                    <a:pt x="130440" y="3236383"/>
                    <a:pt x="173170" y="3366293"/>
                  </a:cubicBezTo>
                  <a:cubicBezTo>
                    <a:pt x="215900" y="3496203"/>
                    <a:pt x="278740" y="3657070"/>
                    <a:pt x="313665" y="3694112"/>
                  </a:cubicBezTo>
                  <a:lnTo>
                    <a:pt x="387483" y="3581400"/>
                  </a:lnTo>
                  <a:cubicBezTo>
                    <a:pt x="385896" y="3518165"/>
                    <a:pt x="345812" y="3407701"/>
                    <a:pt x="320808" y="3309937"/>
                  </a:cubicBezTo>
                  <a:cubicBezTo>
                    <a:pt x="295804" y="3212173"/>
                    <a:pt x="286148" y="3089804"/>
                    <a:pt x="308902" y="2751931"/>
                  </a:cubicBezTo>
                  <a:cubicBezTo>
                    <a:pt x="331656" y="2414058"/>
                    <a:pt x="423070" y="1652720"/>
                    <a:pt x="457333" y="1282700"/>
                  </a:cubicBezTo>
                  <a:cubicBezTo>
                    <a:pt x="491596" y="912680"/>
                    <a:pt x="510514" y="734484"/>
                    <a:pt x="514483" y="531813"/>
                  </a:cubicBezTo>
                  <a:cubicBezTo>
                    <a:pt x="513689" y="419630"/>
                    <a:pt x="537238" y="155311"/>
                    <a:pt x="481146" y="66675"/>
                  </a:cubicBezTo>
                  <a:lnTo>
                    <a:pt x="177933" y="0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4F9C38F-567A-42A9-8077-F507DC5024E3}"/>
                </a:ext>
              </a:extLst>
            </p:cNvPr>
            <p:cNvSpPr/>
            <p:nvPr/>
          </p:nvSpPr>
          <p:spPr>
            <a:xfrm>
              <a:off x="6011987" y="-4732"/>
              <a:ext cx="1028700" cy="307975"/>
            </a:xfrm>
            <a:custGeom>
              <a:avLst/>
              <a:gdLst>
                <a:gd name="connsiteX0" fmla="*/ 609600 w 1028700"/>
                <a:gd name="connsiteY0" fmla="*/ 241300 h 241300"/>
                <a:gd name="connsiteX1" fmla="*/ 1028700 w 1028700"/>
                <a:gd name="connsiteY1" fmla="*/ 0 h 241300"/>
                <a:gd name="connsiteX2" fmla="*/ 0 w 1028700"/>
                <a:gd name="connsiteY2" fmla="*/ 12700 h 241300"/>
                <a:gd name="connsiteX3" fmla="*/ 0 w 1028700"/>
                <a:gd name="connsiteY3" fmla="*/ 215900 h 241300"/>
                <a:gd name="connsiteX4" fmla="*/ 495300 w 1028700"/>
                <a:gd name="connsiteY4" fmla="*/ 241300 h 241300"/>
                <a:gd name="connsiteX5" fmla="*/ 609600 w 1028700"/>
                <a:gd name="connsiteY5" fmla="*/ 241300 h 241300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0 w 1028700"/>
                <a:gd name="connsiteY3" fmla="*/ 215900 h 305594"/>
                <a:gd name="connsiteX4" fmla="*/ 495300 w 1028700"/>
                <a:gd name="connsiteY4" fmla="*/ 241300 h 305594"/>
                <a:gd name="connsiteX5" fmla="*/ 966787 w 1028700"/>
                <a:gd name="connsiteY5" fmla="*/ 305594 h 305594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0 w 1028700"/>
                <a:gd name="connsiteY3" fmla="*/ 215900 h 305594"/>
                <a:gd name="connsiteX4" fmla="*/ 254794 w 1028700"/>
                <a:gd name="connsiteY4" fmla="*/ 186531 h 305594"/>
                <a:gd name="connsiteX5" fmla="*/ 966787 w 1028700"/>
                <a:gd name="connsiteY5" fmla="*/ 305594 h 305594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2381 w 1028700"/>
                <a:gd name="connsiteY3" fmla="*/ 208756 h 305594"/>
                <a:gd name="connsiteX4" fmla="*/ 254794 w 1028700"/>
                <a:gd name="connsiteY4" fmla="*/ 186531 h 305594"/>
                <a:gd name="connsiteX5" fmla="*/ 966787 w 1028700"/>
                <a:gd name="connsiteY5" fmla="*/ 305594 h 305594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2381 w 1028700"/>
                <a:gd name="connsiteY3" fmla="*/ 208756 h 305594"/>
                <a:gd name="connsiteX4" fmla="*/ 254794 w 1028700"/>
                <a:gd name="connsiteY4" fmla="*/ 186531 h 305594"/>
                <a:gd name="connsiteX5" fmla="*/ 636463 w 1028700"/>
                <a:gd name="connsiteY5" fmla="*/ 247620 h 305594"/>
                <a:gd name="connsiteX6" fmla="*/ 966787 w 1028700"/>
                <a:gd name="connsiteY6" fmla="*/ 305594 h 305594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2381 w 1028700"/>
                <a:gd name="connsiteY3" fmla="*/ 208756 h 305594"/>
                <a:gd name="connsiteX4" fmla="*/ 254794 w 1028700"/>
                <a:gd name="connsiteY4" fmla="*/ 186531 h 305594"/>
                <a:gd name="connsiteX5" fmla="*/ 653131 w 1028700"/>
                <a:gd name="connsiteY5" fmla="*/ 242858 h 305594"/>
                <a:gd name="connsiteX6" fmla="*/ 966787 w 1028700"/>
                <a:gd name="connsiteY6" fmla="*/ 305594 h 305594"/>
                <a:gd name="connsiteX0" fmla="*/ 992981 w 1028700"/>
                <a:gd name="connsiteY0" fmla="*/ 307975 h 307975"/>
                <a:gd name="connsiteX1" fmla="*/ 1028700 w 1028700"/>
                <a:gd name="connsiteY1" fmla="*/ 0 h 307975"/>
                <a:gd name="connsiteX2" fmla="*/ 0 w 1028700"/>
                <a:gd name="connsiteY2" fmla="*/ 12700 h 307975"/>
                <a:gd name="connsiteX3" fmla="*/ 2381 w 1028700"/>
                <a:gd name="connsiteY3" fmla="*/ 208756 h 307975"/>
                <a:gd name="connsiteX4" fmla="*/ 254794 w 1028700"/>
                <a:gd name="connsiteY4" fmla="*/ 186531 h 307975"/>
                <a:gd name="connsiteX5" fmla="*/ 653131 w 1028700"/>
                <a:gd name="connsiteY5" fmla="*/ 242858 h 307975"/>
                <a:gd name="connsiteX6" fmla="*/ 992981 w 1028700"/>
                <a:gd name="connsiteY6" fmla="*/ 307975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07975">
                  <a:moveTo>
                    <a:pt x="992981" y="307975"/>
                  </a:moveTo>
                  <a:lnTo>
                    <a:pt x="1028700" y="0"/>
                  </a:lnTo>
                  <a:lnTo>
                    <a:pt x="0" y="12700"/>
                  </a:lnTo>
                  <a:cubicBezTo>
                    <a:pt x="794" y="78052"/>
                    <a:pt x="1587" y="143404"/>
                    <a:pt x="2381" y="208756"/>
                  </a:cubicBezTo>
                  <a:lnTo>
                    <a:pt x="254794" y="186531"/>
                  </a:lnTo>
                  <a:lnTo>
                    <a:pt x="653131" y="242858"/>
                  </a:lnTo>
                  <a:lnTo>
                    <a:pt x="992981" y="307975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F8B6EE-6309-4942-A069-6F55F673A9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4944" y="190796"/>
              <a:ext cx="874159" cy="169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2637D9CC-3B94-4E5B-A839-DD52478795D9}"/>
                </a:ext>
              </a:extLst>
            </p:cNvPr>
            <p:cNvSpPr/>
            <p:nvPr/>
          </p:nvSpPr>
          <p:spPr>
            <a:xfrm>
              <a:off x="5127467" y="5247914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074D0-7DD7-4A95-ACC3-1ED120D32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76" y="4835951"/>
              <a:ext cx="419308" cy="60068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CDAEECC-646F-4FCF-8B88-A4797E4F3F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5027" y="2178663"/>
              <a:ext cx="444718" cy="28280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C616EAD9-F686-4321-A97B-57CA0EE394B7}"/>
                </a:ext>
              </a:extLst>
            </p:cNvPr>
            <p:cNvSpPr/>
            <p:nvPr/>
          </p:nvSpPr>
          <p:spPr>
            <a:xfrm>
              <a:off x="7363900" y="2235719"/>
              <a:ext cx="838617" cy="980104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E2B64506-4F8A-4B88-9078-D775ECB97237}"/>
                </a:ext>
              </a:extLst>
            </p:cNvPr>
            <p:cNvSpPr/>
            <p:nvPr/>
          </p:nvSpPr>
          <p:spPr>
            <a:xfrm>
              <a:off x="7982238" y="-129955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50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ACA5DF-AB4C-48B5-9062-6DC3472EFA46}"/>
              </a:ext>
            </a:extLst>
          </p:cNvPr>
          <p:cNvGrpSpPr/>
          <p:nvPr/>
        </p:nvGrpSpPr>
        <p:grpSpPr>
          <a:xfrm>
            <a:off x="2656937" y="-129955"/>
            <a:ext cx="6883878" cy="6998018"/>
            <a:chOff x="2656937" y="-129955"/>
            <a:chExt cx="6883878" cy="6998018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FEB39D5-0A33-4C8E-83EC-5575C2BBECD8}"/>
                </a:ext>
              </a:extLst>
            </p:cNvPr>
            <p:cNvSpPr/>
            <p:nvPr/>
          </p:nvSpPr>
          <p:spPr>
            <a:xfrm>
              <a:off x="5287559" y="4164806"/>
              <a:ext cx="1434426" cy="596978"/>
            </a:xfrm>
            <a:custGeom>
              <a:avLst/>
              <a:gdLst>
                <a:gd name="connsiteX0" fmla="*/ 6350 w 1422400"/>
                <a:gd name="connsiteY0" fmla="*/ 130175 h 549275"/>
                <a:gd name="connsiteX1" fmla="*/ 28575 w 1422400"/>
                <a:gd name="connsiteY1" fmla="*/ 257175 h 549275"/>
                <a:gd name="connsiteX2" fmla="*/ 0 w 1422400"/>
                <a:gd name="connsiteY2" fmla="*/ 425450 h 549275"/>
                <a:gd name="connsiteX3" fmla="*/ 209550 w 1422400"/>
                <a:gd name="connsiteY3" fmla="*/ 476250 h 549275"/>
                <a:gd name="connsiteX4" fmla="*/ 390525 w 1422400"/>
                <a:gd name="connsiteY4" fmla="*/ 549275 h 549275"/>
                <a:gd name="connsiteX5" fmla="*/ 685800 w 1422400"/>
                <a:gd name="connsiteY5" fmla="*/ 520700 h 549275"/>
                <a:gd name="connsiteX6" fmla="*/ 708025 w 1422400"/>
                <a:gd name="connsiteY6" fmla="*/ 425450 h 549275"/>
                <a:gd name="connsiteX7" fmla="*/ 1006475 w 1422400"/>
                <a:gd name="connsiteY7" fmla="*/ 495300 h 549275"/>
                <a:gd name="connsiteX8" fmla="*/ 1346200 w 1422400"/>
                <a:gd name="connsiteY8" fmla="*/ 450850 h 549275"/>
                <a:gd name="connsiteX9" fmla="*/ 1422400 w 1422400"/>
                <a:gd name="connsiteY9" fmla="*/ 184150 h 549275"/>
                <a:gd name="connsiteX10" fmla="*/ 1409700 w 1422400"/>
                <a:gd name="connsiteY10" fmla="*/ 0 h 549275"/>
                <a:gd name="connsiteX11" fmla="*/ 1317625 w 1422400"/>
                <a:gd name="connsiteY11" fmla="*/ 28575 h 549275"/>
                <a:gd name="connsiteX12" fmla="*/ 1079500 w 1422400"/>
                <a:gd name="connsiteY12" fmla="*/ 123825 h 549275"/>
                <a:gd name="connsiteX13" fmla="*/ 549275 w 1422400"/>
                <a:gd name="connsiteY13" fmla="*/ 187325 h 549275"/>
                <a:gd name="connsiteX14" fmla="*/ 396875 w 1422400"/>
                <a:gd name="connsiteY14" fmla="*/ 152400 h 549275"/>
                <a:gd name="connsiteX15" fmla="*/ 146050 w 1422400"/>
                <a:gd name="connsiteY15" fmla="*/ 171450 h 549275"/>
                <a:gd name="connsiteX16" fmla="*/ 6350 w 1422400"/>
                <a:gd name="connsiteY16" fmla="*/ 130175 h 549275"/>
                <a:gd name="connsiteX0" fmla="*/ 6350 w 1422400"/>
                <a:gd name="connsiteY0" fmla="*/ 130175 h 549275"/>
                <a:gd name="connsiteX1" fmla="*/ 28575 w 1422400"/>
                <a:gd name="connsiteY1" fmla="*/ 257175 h 549275"/>
                <a:gd name="connsiteX2" fmla="*/ 0 w 1422400"/>
                <a:gd name="connsiteY2" fmla="*/ 425450 h 549275"/>
                <a:gd name="connsiteX3" fmla="*/ 209550 w 1422400"/>
                <a:gd name="connsiteY3" fmla="*/ 476250 h 549275"/>
                <a:gd name="connsiteX4" fmla="*/ 390525 w 1422400"/>
                <a:gd name="connsiteY4" fmla="*/ 549275 h 549275"/>
                <a:gd name="connsiteX5" fmla="*/ 685800 w 1422400"/>
                <a:gd name="connsiteY5" fmla="*/ 520700 h 549275"/>
                <a:gd name="connsiteX6" fmla="*/ 708025 w 1422400"/>
                <a:gd name="connsiteY6" fmla="*/ 425450 h 549275"/>
                <a:gd name="connsiteX7" fmla="*/ 1006475 w 1422400"/>
                <a:gd name="connsiteY7" fmla="*/ 495300 h 549275"/>
                <a:gd name="connsiteX8" fmla="*/ 1346200 w 1422400"/>
                <a:gd name="connsiteY8" fmla="*/ 450850 h 549275"/>
                <a:gd name="connsiteX9" fmla="*/ 1422400 w 1422400"/>
                <a:gd name="connsiteY9" fmla="*/ 184150 h 549275"/>
                <a:gd name="connsiteX10" fmla="*/ 1409700 w 1422400"/>
                <a:gd name="connsiteY10" fmla="*/ 0 h 549275"/>
                <a:gd name="connsiteX11" fmla="*/ 1317625 w 1422400"/>
                <a:gd name="connsiteY11" fmla="*/ 28575 h 549275"/>
                <a:gd name="connsiteX12" fmla="*/ 1079500 w 1422400"/>
                <a:gd name="connsiteY12" fmla="*/ 123825 h 549275"/>
                <a:gd name="connsiteX13" fmla="*/ 549275 w 1422400"/>
                <a:gd name="connsiteY13" fmla="*/ 187325 h 549275"/>
                <a:gd name="connsiteX14" fmla="*/ 396875 w 1422400"/>
                <a:gd name="connsiteY14" fmla="*/ 152400 h 549275"/>
                <a:gd name="connsiteX15" fmla="*/ 146050 w 1422400"/>
                <a:gd name="connsiteY15" fmla="*/ 171450 h 549275"/>
                <a:gd name="connsiteX16" fmla="*/ 6350 w 1422400"/>
                <a:gd name="connsiteY16" fmla="*/ 130175 h 549275"/>
                <a:gd name="connsiteX0" fmla="*/ 6350 w 1422400"/>
                <a:gd name="connsiteY0" fmla="*/ 130175 h 549275"/>
                <a:gd name="connsiteX1" fmla="*/ 28575 w 1422400"/>
                <a:gd name="connsiteY1" fmla="*/ 257175 h 549275"/>
                <a:gd name="connsiteX2" fmla="*/ 0 w 1422400"/>
                <a:gd name="connsiteY2" fmla="*/ 425450 h 549275"/>
                <a:gd name="connsiteX3" fmla="*/ 209550 w 1422400"/>
                <a:gd name="connsiteY3" fmla="*/ 476250 h 549275"/>
                <a:gd name="connsiteX4" fmla="*/ 390525 w 1422400"/>
                <a:gd name="connsiteY4" fmla="*/ 549275 h 549275"/>
                <a:gd name="connsiteX5" fmla="*/ 685800 w 1422400"/>
                <a:gd name="connsiteY5" fmla="*/ 520700 h 549275"/>
                <a:gd name="connsiteX6" fmla="*/ 708025 w 1422400"/>
                <a:gd name="connsiteY6" fmla="*/ 425450 h 549275"/>
                <a:gd name="connsiteX7" fmla="*/ 1006475 w 1422400"/>
                <a:gd name="connsiteY7" fmla="*/ 495300 h 549275"/>
                <a:gd name="connsiteX8" fmla="*/ 1346200 w 1422400"/>
                <a:gd name="connsiteY8" fmla="*/ 450850 h 549275"/>
                <a:gd name="connsiteX9" fmla="*/ 1422400 w 1422400"/>
                <a:gd name="connsiteY9" fmla="*/ 184150 h 549275"/>
                <a:gd name="connsiteX10" fmla="*/ 1409700 w 1422400"/>
                <a:gd name="connsiteY10" fmla="*/ 0 h 549275"/>
                <a:gd name="connsiteX11" fmla="*/ 1317625 w 1422400"/>
                <a:gd name="connsiteY11" fmla="*/ 28575 h 549275"/>
                <a:gd name="connsiteX12" fmla="*/ 1079500 w 1422400"/>
                <a:gd name="connsiteY12" fmla="*/ 123825 h 549275"/>
                <a:gd name="connsiteX13" fmla="*/ 549275 w 1422400"/>
                <a:gd name="connsiteY13" fmla="*/ 187325 h 549275"/>
                <a:gd name="connsiteX14" fmla="*/ 396875 w 1422400"/>
                <a:gd name="connsiteY14" fmla="*/ 152400 h 549275"/>
                <a:gd name="connsiteX15" fmla="*/ 146050 w 1422400"/>
                <a:gd name="connsiteY15" fmla="*/ 171450 h 549275"/>
                <a:gd name="connsiteX16" fmla="*/ 6350 w 1422400"/>
                <a:gd name="connsiteY16" fmla="*/ 130175 h 549275"/>
                <a:gd name="connsiteX0" fmla="*/ 6350 w 1422400"/>
                <a:gd name="connsiteY0" fmla="*/ 130175 h 549275"/>
                <a:gd name="connsiteX1" fmla="*/ 28575 w 1422400"/>
                <a:gd name="connsiteY1" fmla="*/ 257175 h 549275"/>
                <a:gd name="connsiteX2" fmla="*/ 0 w 1422400"/>
                <a:gd name="connsiteY2" fmla="*/ 425450 h 549275"/>
                <a:gd name="connsiteX3" fmla="*/ 209550 w 1422400"/>
                <a:gd name="connsiteY3" fmla="*/ 476250 h 549275"/>
                <a:gd name="connsiteX4" fmla="*/ 390525 w 1422400"/>
                <a:gd name="connsiteY4" fmla="*/ 549275 h 549275"/>
                <a:gd name="connsiteX5" fmla="*/ 685800 w 1422400"/>
                <a:gd name="connsiteY5" fmla="*/ 520700 h 549275"/>
                <a:gd name="connsiteX6" fmla="*/ 708025 w 1422400"/>
                <a:gd name="connsiteY6" fmla="*/ 425450 h 549275"/>
                <a:gd name="connsiteX7" fmla="*/ 1006475 w 1422400"/>
                <a:gd name="connsiteY7" fmla="*/ 495300 h 549275"/>
                <a:gd name="connsiteX8" fmla="*/ 1346200 w 1422400"/>
                <a:gd name="connsiteY8" fmla="*/ 450850 h 549275"/>
                <a:gd name="connsiteX9" fmla="*/ 1422400 w 1422400"/>
                <a:gd name="connsiteY9" fmla="*/ 184150 h 549275"/>
                <a:gd name="connsiteX10" fmla="*/ 1409700 w 1422400"/>
                <a:gd name="connsiteY10" fmla="*/ 0 h 549275"/>
                <a:gd name="connsiteX11" fmla="*/ 1079500 w 1422400"/>
                <a:gd name="connsiteY11" fmla="*/ 123825 h 549275"/>
                <a:gd name="connsiteX12" fmla="*/ 549275 w 1422400"/>
                <a:gd name="connsiteY12" fmla="*/ 187325 h 549275"/>
                <a:gd name="connsiteX13" fmla="*/ 396875 w 1422400"/>
                <a:gd name="connsiteY13" fmla="*/ 152400 h 549275"/>
                <a:gd name="connsiteX14" fmla="*/ 146050 w 1422400"/>
                <a:gd name="connsiteY14" fmla="*/ 171450 h 549275"/>
                <a:gd name="connsiteX15" fmla="*/ 6350 w 1422400"/>
                <a:gd name="connsiteY15" fmla="*/ 130175 h 549275"/>
                <a:gd name="connsiteX0" fmla="*/ 6350 w 1422400"/>
                <a:gd name="connsiteY0" fmla="*/ 177800 h 596900"/>
                <a:gd name="connsiteX1" fmla="*/ 28575 w 1422400"/>
                <a:gd name="connsiteY1" fmla="*/ 304800 h 596900"/>
                <a:gd name="connsiteX2" fmla="*/ 0 w 1422400"/>
                <a:gd name="connsiteY2" fmla="*/ 473075 h 596900"/>
                <a:gd name="connsiteX3" fmla="*/ 209550 w 1422400"/>
                <a:gd name="connsiteY3" fmla="*/ 523875 h 596900"/>
                <a:gd name="connsiteX4" fmla="*/ 390525 w 1422400"/>
                <a:gd name="connsiteY4" fmla="*/ 596900 h 596900"/>
                <a:gd name="connsiteX5" fmla="*/ 685800 w 1422400"/>
                <a:gd name="connsiteY5" fmla="*/ 568325 h 596900"/>
                <a:gd name="connsiteX6" fmla="*/ 708025 w 1422400"/>
                <a:gd name="connsiteY6" fmla="*/ 473075 h 596900"/>
                <a:gd name="connsiteX7" fmla="*/ 1006475 w 1422400"/>
                <a:gd name="connsiteY7" fmla="*/ 542925 h 596900"/>
                <a:gd name="connsiteX8" fmla="*/ 1346200 w 1422400"/>
                <a:gd name="connsiteY8" fmla="*/ 498475 h 596900"/>
                <a:gd name="connsiteX9" fmla="*/ 1422400 w 1422400"/>
                <a:gd name="connsiteY9" fmla="*/ 231775 h 596900"/>
                <a:gd name="connsiteX10" fmla="*/ 1416050 w 1422400"/>
                <a:gd name="connsiteY10" fmla="*/ 0 h 596900"/>
                <a:gd name="connsiteX11" fmla="*/ 1079500 w 1422400"/>
                <a:gd name="connsiteY11" fmla="*/ 171450 h 596900"/>
                <a:gd name="connsiteX12" fmla="*/ 549275 w 1422400"/>
                <a:gd name="connsiteY12" fmla="*/ 234950 h 596900"/>
                <a:gd name="connsiteX13" fmla="*/ 396875 w 1422400"/>
                <a:gd name="connsiteY13" fmla="*/ 200025 h 596900"/>
                <a:gd name="connsiteX14" fmla="*/ 146050 w 1422400"/>
                <a:gd name="connsiteY14" fmla="*/ 219075 h 596900"/>
                <a:gd name="connsiteX15" fmla="*/ 6350 w 1422400"/>
                <a:gd name="connsiteY15" fmla="*/ 177800 h 596900"/>
                <a:gd name="connsiteX0" fmla="*/ 22225 w 1422400"/>
                <a:gd name="connsiteY0" fmla="*/ 161925 h 596900"/>
                <a:gd name="connsiteX1" fmla="*/ 28575 w 1422400"/>
                <a:gd name="connsiteY1" fmla="*/ 304800 h 596900"/>
                <a:gd name="connsiteX2" fmla="*/ 0 w 1422400"/>
                <a:gd name="connsiteY2" fmla="*/ 473075 h 596900"/>
                <a:gd name="connsiteX3" fmla="*/ 209550 w 1422400"/>
                <a:gd name="connsiteY3" fmla="*/ 523875 h 596900"/>
                <a:gd name="connsiteX4" fmla="*/ 390525 w 1422400"/>
                <a:gd name="connsiteY4" fmla="*/ 596900 h 596900"/>
                <a:gd name="connsiteX5" fmla="*/ 685800 w 1422400"/>
                <a:gd name="connsiteY5" fmla="*/ 568325 h 596900"/>
                <a:gd name="connsiteX6" fmla="*/ 708025 w 1422400"/>
                <a:gd name="connsiteY6" fmla="*/ 473075 h 596900"/>
                <a:gd name="connsiteX7" fmla="*/ 1006475 w 1422400"/>
                <a:gd name="connsiteY7" fmla="*/ 542925 h 596900"/>
                <a:gd name="connsiteX8" fmla="*/ 1346200 w 1422400"/>
                <a:gd name="connsiteY8" fmla="*/ 498475 h 596900"/>
                <a:gd name="connsiteX9" fmla="*/ 1422400 w 1422400"/>
                <a:gd name="connsiteY9" fmla="*/ 231775 h 596900"/>
                <a:gd name="connsiteX10" fmla="*/ 1416050 w 1422400"/>
                <a:gd name="connsiteY10" fmla="*/ 0 h 596900"/>
                <a:gd name="connsiteX11" fmla="*/ 1079500 w 1422400"/>
                <a:gd name="connsiteY11" fmla="*/ 171450 h 596900"/>
                <a:gd name="connsiteX12" fmla="*/ 549275 w 1422400"/>
                <a:gd name="connsiteY12" fmla="*/ 234950 h 596900"/>
                <a:gd name="connsiteX13" fmla="*/ 396875 w 1422400"/>
                <a:gd name="connsiteY13" fmla="*/ 200025 h 596900"/>
                <a:gd name="connsiteX14" fmla="*/ 146050 w 1422400"/>
                <a:gd name="connsiteY14" fmla="*/ 219075 h 596900"/>
                <a:gd name="connsiteX15" fmla="*/ 22225 w 1422400"/>
                <a:gd name="connsiteY15" fmla="*/ 161925 h 596900"/>
                <a:gd name="connsiteX0" fmla="*/ 31222 w 1431397"/>
                <a:gd name="connsiteY0" fmla="*/ 161925 h 596900"/>
                <a:gd name="connsiteX1" fmla="*/ 37572 w 1431397"/>
                <a:gd name="connsiteY1" fmla="*/ 304800 h 596900"/>
                <a:gd name="connsiteX2" fmla="*/ 8997 w 1431397"/>
                <a:gd name="connsiteY2" fmla="*/ 473075 h 596900"/>
                <a:gd name="connsiteX3" fmla="*/ 218547 w 1431397"/>
                <a:gd name="connsiteY3" fmla="*/ 523875 h 596900"/>
                <a:gd name="connsiteX4" fmla="*/ 399522 w 1431397"/>
                <a:gd name="connsiteY4" fmla="*/ 596900 h 596900"/>
                <a:gd name="connsiteX5" fmla="*/ 694797 w 1431397"/>
                <a:gd name="connsiteY5" fmla="*/ 568325 h 596900"/>
                <a:gd name="connsiteX6" fmla="*/ 717022 w 1431397"/>
                <a:gd name="connsiteY6" fmla="*/ 473075 h 596900"/>
                <a:gd name="connsiteX7" fmla="*/ 1015472 w 1431397"/>
                <a:gd name="connsiteY7" fmla="*/ 542925 h 596900"/>
                <a:gd name="connsiteX8" fmla="*/ 1355197 w 1431397"/>
                <a:gd name="connsiteY8" fmla="*/ 498475 h 596900"/>
                <a:gd name="connsiteX9" fmla="*/ 1431397 w 1431397"/>
                <a:gd name="connsiteY9" fmla="*/ 231775 h 596900"/>
                <a:gd name="connsiteX10" fmla="*/ 1425047 w 1431397"/>
                <a:gd name="connsiteY10" fmla="*/ 0 h 596900"/>
                <a:gd name="connsiteX11" fmla="*/ 1088497 w 1431397"/>
                <a:gd name="connsiteY11" fmla="*/ 171450 h 596900"/>
                <a:gd name="connsiteX12" fmla="*/ 558272 w 1431397"/>
                <a:gd name="connsiteY12" fmla="*/ 234950 h 596900"/>
                <a:gd name="connsiteX13" fmla="*/ 405872 w 1431397"/>
                <a:gd name="connsiteY13" fmla="*/ 200025 h 596900"/>
                <a:gd name="connsiteX14" fmla="*/ 155047 w 1431397"/>
                <a:gd name="connsiteY14" fmla="*/ 219075 h 596900"/>
                <a:gd name="connsiteX15" fmla="*/ 31222 w 1431397"/>
                <a:gd name="connsiteY15" fmla="*/ 161925 h 596900"/>
                <a:gd name="connsiteX0" fmla="*/ 47843 w 1448018"/>
                <a:gd name="connsiteY0" fmla="*/ 161925 h 596900"/>
                <a:gd name="connsiteX1" fmla="*/ 54193 w 1448018"/>
                <a:gd name="connsiteY1" fmla="*/ 304800 h 596900"/>
                <a:gd name="connsiteX2" fmla="*/ 25618 w 1448018"/>
                <a:gd name="connsiteY2" fmla="*/ 473075 h 596900"/>
                <a:gd name="connsiteX3" fmla="*/ 235168 w 1448018"/>
                <a:gd name="connsiteY3" fmla="*/ 523875 h 596900"/>
                <a:gd name="connsiteX4" fmla="*/ 416143 w 1448018"/>
                <a:gd name="connsiteY4" fmla="*/ 596900 h 596900"/>
                <a:gd name="connsiteX5" fmla="*/ 711418 w 1448018"/>
                <a:gd name="connsiteY5" fmla="*/ 568325 h 596900"/>
                <a:gd name="connsiteX6" fmla="*/ 733643 w 1448018"/>
                <a:gd name="connsiteY6" fmla="*/ 473075 h 596900"/>
                <a:gd name="connsiteX7" fmla="*/ 1032093 w 1448018"/>
                <a:gd name="connsiteY7" fmla="*/ 542925 h 596900"/>
                <a:gd name="connsiteX8" fmla="*/ 1371818 w 1448018"/>
                <a:gd name="connsiteY8" fmla="*/ 498475 h 596900"/>
                <a:gd name="connsiteX9" fmla="*/ 1448018 w 1448018"/>
                <a:gd name="connsiteY9" fmla="*/ 231775 h 596900"/>
                <a:gd name="connsiteX10" fmla="*/ 1441668 w 1448018"/>
                <a:gd name="connsiteY10" fmla="*/ 0 h 596900"/>
                <a:gd name="connsiteX11" fmla="*/ 1105118 w 1448018"/>
                <a:gd name="connsiteY11" fmla="*/ 171450 h 596900"/>
                <a:gd name="connsiteX12" fmla="*/ 574893 w 1448018"/>
                <a:gd name="connsiteY12" fmla="*/ 234950 h 596900"/>
                <a:gd name="connsiteX13" fmla="*/ 422493 w 1448018"/>
                <a:gd name="connsiteY13" fmla="*/ 200025 h 596900"/>
                <a:gd name="connsiteX14" fmla="*/ 171668 w 1448018"/>
                <a:gd name="connsiteY14" fmla="*/ 219075 h 596900"/>
                <a:gd name="connsiteX15" fmla="*/ 47843 w 1448018"/>
                <a:gd name="connsiteY15" fmla="*/ 161925 h 596900"/>
                <a:gd name="connsiteX0" fmla="*/ 47843 w 1448018"/>
                <a:gd name="connsiteY0" fmla="*/ 161925 h 596900"/>
                <a:gd name="connsiteX1" fmla="*/ 54193 w 1448018"/>
                <a:gd name="connsiteY1" fmla="*/ 304800 h 596900"/>
                <a:gd name="connsiteX2" fmla="*/ 25618 w 1448018"/>
                <a:gd name="connsiteY2" fmla="*/ 473075 h 596900"/>
                <a:gd name="connsiteX3" fmla="*/ 235168 w 1448018"/>
                <a:gd name="connsiteY3" fmla="*/ 523875 h 596900"/>
                <a:gd name="connsiteX4" fmla="*/ 416143 w 1448018"/>
                <a:gd name="connsiteY4" fmla="*/ 596900 h 596900"/>
                <a:gd name="connsiteX5" fmla="*/ 711418 w 1448018"/>
                <a:gd name="connsiteY5" fmla="*/ 568325 h 596900"/>
                <a:gd name="connsiteX6" fmla="*/ 733643 w 1448018"/>
                <a:gd name="connsiteY6" fmla="*/ 473075 h 596900"/>
                <a:gd name="connsiteX7" fmla="*/ 1032093 w 1448018"/>
                <a:gd name="connsiteY7" fmla="*/ 542925 h 596900"/>
                <a:gd name="connsiteX8" fmla="*/ 1371818 w 1448018"/>
                <a:gd name="connsiteY8" fmla="*/ 498475 h 596900"/>
                <a:gd name="connsiteX9" fmla="*/ 1448018 w 1448018"/>
                <a:gd name="connsiteY9" fmla="*/ 231775 h 596900"/>
                <a:gd name="connsiteX10" fmla="*/ 1441668 w 1448018"/>
                <a:gd name="connsiteY10" fmla="*/ 0 h 596900"/>
                <a:gd name="connsiteX11" fmla="*/ 1105118 w 1448018"/>
                <a:gd name="connsiteY11" fmla="*/ 171450 h 596900"/>
                <a:gd name="connsiteX12" fmla="*/ 574893 w 1448018"/>
                <a:gd name="connsiteY12" fmla="*/ 234950 h 596900"/>
                <a:gd name="connsiteX13" fmla="*/ 422493 w 1448018"/>
                <a:gd name="connsiteY13" fmla="*/ 200025 h 596900"/>
                <a:gd name="connsiteX14" fmla="*/ 171668 w 1448018"/>
                <a:gd name="connsiteY14" fmla="*/ 219075 h 596900"/>
                <a:gd name="connsiteX15" fmla="*/ 47843 w 1448018"/>
                <a:gd name="connsiteY15" fmla="*/ 161925 h 596900"/>
                <a:gd name="connsiteX0" fmla="*/ 47843 w 1448018"/>
                <a:gd name="connsiteY0" fmla="*/ 161925 h 597888"/>
                <a:gd name="connsiteX1" fmla="*/ 54193 w 1448018"/>
                <a:gd name="connsiteY1" fmla="*/ 304800 h 597888"/>
                <a:gd name="connsiteX2" fmla="*/ 25618 w 1448018"/>
                <a:gd name="connsiteY2" fmla="*/ 473075 h 597888"/>
                <a:gd name="connsiteX3" fmla="*/ 235168 w 1448018"/>
                <a:gd name="connsiteY3" fmla="*/ 523875 h 597888"/>
                <a:gd name="connsiteX4" fmla="*/ 416143 w 1448018"/>
                <a:gd name="connsiteY4" fmla="*/ 596900 h 597888"/>
                <a:gd name="connsiteX5" fmla="*/ 711418 w 1448018"/>
                <a:gd name="connsiteY5" fmla="*/ 568325 h 597888"/>
                <a:gd name="connsiteX6" fmla="*/ 733643 w 1448018"/>
                <a:gd name="connsiteY6" fmla="*/ 473075 h 597888"/>
                <a:gd name="connsiteX7" fmla="*/ 1032093 w 1448018"/>
                <a:gd name="connsiteY7" fmla="*/ 542925 h 597888"/>
                <a:gd name="connsiteX8" fmla="*/ 1371818 w 1448018"/>
                <a:gd name="connsiteY8" fmla="*/ 498475 h 597888"/>
                <a:gd name="connsiteX9" fmla="*/ 1448018 w 1448018"/>
                <a:gd name="connsiteY9" fmla="*/ 231775 h 597888"/>
                <a:gd name="connsiteX10" fmla="*/ 1441668 w 1448018"/>
                <a:gd name="connsiteY10" fmla="*/ 0 h 597888"/>
                <a:gd name="connsiteX11" fmla="*/ 1105118 w 1448018"/>
                <a:gd name="connsiteY11" fmla="*/ 171450 h 597888"/>
                <a:gd name="connsiteX12" fmla="*/ 574893 w 1448018"/>
                <a:gd name="connsiteY12" fmla="*/ 234950 h 597888"/>
                <a:gd name="connsiteX13" fmla="*/ 422493 w 1448018"/>
                <a:gd name="connsiteY13" fmla="*/ 200025 h 597888"/>
                <a:gd name="connsiteX14" fmla="*/ 171668 w 1448018"/>
                <a:gd name="connsiteY14" fmla="*/ 219075 h 597888"/>
                <a:gd name="connsiteX15" fmla="*/ 47843 w 1448018"/>
                <a:gd name="connsiteY15" fmla="*/ 161925 h 597888"/>
                <a:gd name="connsiteX0" fmla="*/ 47843 w 1448018"/>
                <a:gd name="connsiteY0" fmla="*/ 161925 h 597377"/>
                <a:gd name="connsiteX1" fmla="*/ 54193 w 1448018"/>
                <a:gd name="connsiteY1" fmla="*/ 304800 h 597377"/>
                <a:gd name="connsiteX2" fmla="*/ 25618 w 1448018"/>
                <a:gd name="connsiteY2" fmla="*/ 473075 h 597377"/>
                <a:gd name="connsiteX3" fmla="*/ 235168 w 1448018"/>
                <a:gd name="connsiteY3" fmla="*/ 523875 h 597377"/>
                <a:gd name="connsiteX4" fmla="*/ 416143 w 1448018"/>
                <a:gd name="connsiteY4" fmla="*/ 596900 h 597377"/>
                <a:gd name="connsiteX5" fmla="*/ 711418 w 1448018"/>
                <a:gd name="connsiteY5" fmla="*/ 568325 h 597377"/>
                <a:gd name="connsiteX6" fmla="*/ 733643 w 1448018"/>
                <a:gd name="connsiteY6" fmla="*/ 473075 h 597377"/>
                <a:gd name="connsiteX7" fmla="*/ 1032093 w 1448018"/>
                <a:gd name="connsiteY7" fmla="*/ 542925 h 597377"/>
                <a:gd name="connsiteX8" fmla="*/ 1371818 w 1448018"/>
                <a:gd name="connsiteY8" fmla="*/ 498475 h 597377"/>
                <a:gd name="connsiteX9" fmla="*/ 1448018 w 1448018"/>
                <a:gd name="connsiteY9" fmla="*/ 231775 h 597377"/>
                <a:gd name="connsiteX10" fmla="*/ 1441668 w 1448018"/>
                <a:gd name="connsiteY10" fmla="*/ 0 h 597377"/>
                <a:gd name="connsiteX11" fmla="*/ 1105118 w 1448018"/>
                <a:gd name="connsiteY11" fmla="*/ 171450 h 597377"/>
                <a:gd name="connsiteX12" fmla="*/ 574893 w 1448018"/>
                <a:gd name="connsiteY12" fmla="*/ 234950 h 597377"/>
                <a:gd name="connsiteX13" fmla="*/ 422493 w 1448018"/>
                <a:gd name="connsiteY13" fmla="*/ 200025 h 597377"/>
                <a:gd name="connsiteX14" fmla="*/ 171668 w 1448018"/>
                <a:gd name="connsiteY14" fmla="*/ 219075 h 597377"/>
                <a:gd name="connsiteX15" fmla="*/ 47843 w 1448018"/>
                <a:gd name="connsiteY15" fmla="*/ 161925 h 597377"/>
                <a:gd name="connsiteX0" fmla="*/ 47843 w 1448018"/>
                <a:gd name="connsiteY0" fmla="*/ 161925 h 598817"/>
                <a:gd name="connsiteX1" fmla="*/ 54193 w 1448018"/>
                <a:gd name="connsiteY1" fmla="*/ 304800 h 598817"/>
                <a:gd name="connsiteX2" fmla="*/ 25618 w 1448018"/>
                <a:gd name="connsiteY2" fmla="*/ 473075 h 598817"/>
                <a:gd name="connsiteX3" fmla="*/ 235168 w 1448018"/>
                <a:gd name="connsiteY3" fmla="*/ 523875 h 598817"/>
                <a:gd name="connsiteX4" fmla="*/ 416143 w 1448018"/>
                <a:gd name="connsiteY4" fmla="*/ 596900 h 598817"/>
                <a:gd name="connsiteX5" fmla="*/ 711418 w 1448018"/>
                <a:gd name="connsiteY5" fmla="*/ 568325 h 598817"/>
                <a:gd name="connsiteX6" fmla="*/ 733643 w 1448018"/>
                <a:gd name="connsiteY6" fmla="*/ 473075 h 598817"/>
                <a:gd name="connsiteX7" fmla="*/ 1032093 w 1448018"/>
                <a:gd name="connsiteY7" fmla="*/ 542925 h 598817"/>
                <a:gd name="connsiteX8" fmla="*/ 1371818 w 1448018"/>
                <a:gd name="connsiteY8" fmla="*/ 498475 h 598817"/>
                <a:gd name="connsiteX9" fmla="*/ 1448018 w 1448018"/>
                <a:gd name="connsiteY9" fmla="*/ 231775 h 598817"/>
                <a:gd name="connsiteX10" fmla="*/ 1441668 w 1448018"/>
                <a:gd name="connsiteY10" fmla="*/ 0 h 598817"/>
                <a:gd name="connsiteX11" fmla="*/ 1105118 w 1448018"/>
                <a:gd name="connsiteY11" fmla="*/ 171450 h 598817"/>
                <a:gd name="connsiteX12" fmla="*/ 574893 w 1448018"/>
                <a:gd name="connsiteY12" fmla="*/ 234950 h 598817"/>
                <a:gd name="connsiteX13" fmla="*/ 422493 w 1448018"/>
                <a:gd name="connsiteY13" fmla="*/ 200025 h 598817"/>
                <a:gd name="connsiteX14" fmla="*/ 171668 w 1448018"/>
                <a:gd name="connsiteY14" fmla="*/ 219075 h 598817"/>
                <a:gd name="connsiteX15" fmla="*/ 47843 w 1448018"/>
                <a:gd name="connsiteY15" fmla="*/ 161925 h 598817"/>
                <a:gd name="connsiteX0" fmla="*/ 47843 w 1448018"/>
                <a:gd name="connsiteY0" fmla="*/ 161925 h 598817"/>
                <a:gd name="connsiteX1" fmla="*/ 54193 w 1448018"/>
                <a:gd name="connsiteY1" fmla="*/ 304800 h 598817"/>
                <a:gd name="connsiteX2" fmla="*/ 25618 w 1448018"/>
                <a:gd name="connsiteY2" fmla="*/ 473075 h 598817"/>
                <a:gd name="connsiteX3" fmla="*/ 235168 w 1448018"/>
                <a:gd name="connsiteY3" fmla="*/ 523875 h 598817"/>
                <a:gd name="connsiteX4" fmla="*/ 416143 w 1448018"/>
                <a:gd name="connsiteY4" fmla="*/ 596900 h 598817"/>
                <a:gd name="connsiteX5" fmla="*/ 711418 w 1448018"/>
                <a:gd name="connsiteY5" fmla="*/ 568325 h 598817"/>
                <a:gd name="connsiteX6" fmla="*/ 733643 w 1448018"/>
                <a:gd name="connsiteY6" fmla="*/ 473075 h 598817"/>
                <a:gd name="connsiteX7" fmla="*/ 1032093 w 1448018"/>
                <a:gd name="connsiteY7" fmla="*/ 542925 h 598817"/>
                <a:gd name="connsiteX8" fmla="*/ 1371818 w 1448018"/>
                <a:gd name="connsiteY8" fmla="*/ 498475 h 598817"/>
                <a:gd name="connsiteX9" fmla="*/ 1448018 w 1448018"/>
                <a:gd name="connsiteY9" fmla="*/ 231775 h 598817"/>
                <a:gd name="connsiteX10" fmla="*/ 1441668 w 1448018"/>
                <a:gd name="connsiteY10" fmla="*/ 0 h 598817"/>
                <a:gd name="connsiteX11" fmla="*/ 1105118 w 1448018"/>
                <a:gd name="connsiteY11" fmla="*/ 171450 h 598817"/>
                <a:gd name="connsiteX12" fmla="*/ 574893 w 1448018"/>
                <a:gd name="connsiteY12" fmla="*/ 234950 h 598817"/>
                <a:gd name="connsiteX13" fmla="*/ 422493 w 1448018"/>
                <a:gd name="connsiteY13" fmla="*/ 200025 h 598817"/>
                <a:gd name="connsiteX14" fmla="*/ 171668 w 1448018"/>
                <a:gd name="connsiteY14" fmla="*/ 219075 h 598817"/>
                <a:gd name="connsiteX15" fmla="*/ 47843 w 1448018"/>
                <a:gd name="connsiteY15" fmla="*/ 161925 h 598817"/>
                <a:gd name="connsiteX0" fmla="*/ 30441 w 1430616"/>
                <a:gd name="connsiteY0" fmla="*/ 161925 h 597772"/>
                <a:gd name="connsiteX1" fmla="*/ 36791 w 1430616"/>
                <a:gd name="connsiteY1" fmla="*/ 304800 h 597772"/>
                <a:gd name="connsiteX2" fmla="*/ 8216 w 1430616"/>
                <a:gd name="connsiteY2" fmla="*/ 473075 h 597772"/>
                <a:gd name="connsiteX3" fmla="*/ 205860 w 1430616"/>
                <a:gd name="connsiteY3" fmla="*/ 533400 h 597772"/>
                <a:gd name="connsiteX4" fmla="*/ 398741 w 1430616"/>
                <a:gd name="connsiteY4" fmla="*/ 596900 h 597772"/>
                <a:gd name="connsiteX5" fmla="*/ 694016 w 1430616"/>
                <a:gd name="connsiteY5" fmla="*/ 568325 h 597772"/>
                <a:gd name="connsiteX6" fmla="*/ 716241 w 1430616"/>
                <a:gd name="connsiteY6" fmla="*/ 473075 h 597772"/>
                <a:gd name="connsiteX7" fmla="*/ 1014691 w 1430616"/>
                <a:gd name="connsiteY7" fmla="*/ 542925 h 597772"/>
                <a:gd name="connsiteX8" fmla="*/ 1354416 w 1430616"/>
                <a:gd name="connsiteY8" fmla="*/ 498475 h 597772"/>
                <a:gd name="connsiteX9" fmla="*/ 1430616 w 1430616"/>
                <a:gd name="connsiteY9" fmla="*/ 231775 h 597772"/>
                <a:gd name="connsiteX10" fmla="*/ 1424266 w 1430616"/>
                <a:gd name="connsiteY10" fmla="*/ 0 h 597772"/>
                <a:gd name="connsiteX11" fmla="*/ 1087716 w 1430616"/>
                <a:gd name="connsiteY11" fmla="*/ 171450 h 597772"/>
                <a:gd name="connsiteX12" fmla="*/ 557491 w 1430616"/>
                <a:gd name="connsiteY12" fmla="*/ 234950 h 597772"/>
                <a:gd name="connsiteX13" fmla="*/ 405091 w 1430616"/>
                <a:gd name="connsiteY13" fmla="*/ 200025 h 597772"/>
                <a:gd name="connsiteX14" fmla="*/ 154266 w 1430616"/>
                <a:gd name="connsiteY14" fmla="*/ 219075 h 597772"/>
                <a:gd name="connsiteX15" fmla="*/ 30441 w 1430616"/>
                <a:gd name="connsiteY15" fmla="*/ 161925 h 597772"/>
                <a:gd name="connsiteX0" fmla="*/ 30441 w 1430616"/>
                <a:gd name="connsiteY0" fmla="*/ 161925 h 599360"/>
                <a:gd name="connsiteX1" fmla="*/ 36791 w 1430616"/>
                <a:gd name="connsiteY1" fmla="*/ 304800 h 599360"/>
                <a:gd name="connsiteX2" fmla="*/ 8216 w 1430616"/>
                <a:gd name="connsiteY2" fmla="*/ 473075 h 599360"/>
                <a:gd name="connsiteX3" fmla="*/ 205860 w 1430616"/>
                <a:gd name="connsiteY3" fmla="*/ 533400 h 599360"/>
                <a:gd name="connsiteX4" fmla="*/ 398741 w 1430616"/>
                <a:gd name="connsiteY4" fmla="*/ 596900 h 599360"/>
                <a:gd name="connsiteX5" fmla="*/ 694016 w 1430616"/>
                <a:gd name="connsiteY5" fmla="*/ 568325 h 599360"/>
                <a:gd name="connsiteX6" fmla="*/ 716241 w 1430616"/>
                <a:gd name="connsiteY6" fmla="*/ 473075 h 599360"/>
                <a:gd name="connsiteX7" fmla="*/ 1014691 w 1430616"/>
                <a:gd name="connsiteY7" fmla="*/ 542925 h 599360"/>
                <a:gd name="connsiteX8" fmla="*/ 1354416 w 1430616"/>
                <a:gd name="connsiteY8" fmla="*/ 498475 h 599360"/>
                <a:gd name="connsiteX9" fmla="*/ 1430616 w 1430616"/>
                <a:gd name="connsiteY9" fmla="*/ 231775 h 599360"/>
                <a:gd name="connsiteX10" fmla="*/ 1424266 w 1430616"/>
                <a:gd name="connsiteY10" fmla="*/ 0 h 599360"/>
                <a:gd name="connsiteX11" fmla="*/ 1087716 w 1430616"/>
                <a:gd name="connsiteY11" fmla="*/ 171450 h 599360"/>
                <a:gd name="connsiteX12" fmla="*/ 557491 w 1430616"/>
                <a:gd name="connsiteY12" fmla="*/ 234950 h 599360"/>
                <a:gd name="connsiteX13" fmla="*/ 405091 w 1430616"/>
                <a:gd name="connsiteY13" fmla="*/ 200025 h 599360"/>
                <a:gd name="connsiteX14" fmla="*/ 154266 w 1430616"/>
                <a:gd name="connsiteY14" fmla="*/ 219075 h 599360"/>
                <a:gd name="connsiteX15" fmla="*/ 30441 w 1430616"/>
                <a:gd name="connsiteY15" fmla="*/ 161925 h 599360"/>
                <a:gd name="connsiteX0" fmla="*/ 30441 w 1430616"/>
                <a:gd name="connsiteY0" fmla="*/ 161925 h 599360"/>
                <a:gd name="connsiteX1" fmla="*/ 36791 w 1430616"/>
                <a:gd name="connsiteY1" fmla="*/ 304800 h 599360"/>
                <a:gd name="connsiteX2" fmla="*/ 8216 w 1430616"/>
                <a:gd name="connsiteY2" fmla="*/ 473075 h 599360"/>
                <a:gd name="connsiteX3" fmla="*/ 205860 w 1430616"/>
                <a:gd name="connsiteY3" fmla="*/ 533400 h 599360"/>
                <a:gd name="connsiteX4" fmla="*/ 398741 w 1430616"/>
                <a:gd name="connsiteY4" fmla="*/ 596900 h 599360"/>
                <a:gd name="connsiteX5" fmla="*/ 694016 w 1430616"/>
                <a:gd name="connsiteY5" fmla="*/ 568325 h 599360"/>
                <a:gd name="connsiteX6" fmla="*/ 716241 w 1430616"/>
                <a:gd name="connsiteY6" fmla="*/ 473075 h 599360"/>
                <a:gd name="connsiteX7" fmla="*/ 1014691 w 1430616"/>
                <a:gd name="connsiteY7" fmla="*/ 542925 h 599360"/>
                <a:gd name="connsiteX8" fmla="*/ 1354416 w 1430616"/>
                <a:gd name="connsiteY8" fmla="*/ 498475 h 599360"/>
                <a:gd name="connsiteX9" fmla="*/ 1430616 w 1430616"/>
                <a:gd name="connsiteY9" fmla="*/ 231775 h 599360"/>
                <a:gd name="connsiteX10" fmla="*/ 1424266 w 1430616"/>
                <a:gd name="connsiteY10" fmla="*/ 0 h 599360"/>
                <a:gd name="connsiteX11" fmla="*/ 1087716 w 1430616"/>
                <a:gd name="connsiteY11" fmla="*/ 171450 h 599360"/>
                <a:gd name="connsiteX12" fmla="*/ 557491 w 1430616"/>
                <a:gd name="connsiteY12" fmla="*/ 234950 h 599360"/>
                <a:gd name="connsiteX13" fmla="*/ 405091 w 1430616"/>
                <a:gd name="connsiteY13" fmla="*/ 200025 h 599360"/>
                <a:gd name="connsiteX14" fmla="*/ 154266 w 1430616"/>
                <a:gd name="connsiteY14" fmla="*/ 219075 h 599360"/>
                <a:gd name="connsiteX15" fmla="*/ 30441 w 1430616"/>
                <a:gd name="connsiteY15" fmla="*/ 161925 h 599360"/>
                <a:gd name="connsiteX0" fmla="*/ 30441 w 1430616"/>
                <a:gd name="connsiteY0" fmla="*/ 161925 h 599360"/>
                <a:gd name="connsiteX1" fmla="*/ 36791 w 1430616"/>
                <a:gd name="connsiteY1" fmla="*/ 304800 h 599360"/>
                <a:gd name="connsiteX2" fmla="*/ 8216 w 1430616"/>
                <a:gd name="connsiteY2" fmla="*/ 473075 h 599360"/>
                <a:gd name="connsiteX3" fmla="*/ 205860 w 1430616"/>
                <a:gd name="connsiteY3" fmla="*/ 533400 h 599360"/>
                <a:gd name="connsiteX4" fmla="*/ 398741 w 1430616"/>
                <a:gd name="connsiteY4" fmla="*/ 596900 h 599360"/>
                <a:gd name="connsiteX5" fmla="*/ 694016 w 1430616"/>
                <a:gd name="connsiteY5" fmla="*/ 568325 h 599360"/>
                <a:gd name="connsiteX6" fmla="*/ 716241 w 1430616"/>
                <a:gd name="connsiteY6" fmla="*/ 473075 h 599360"/>
                <a:gd name="connsiteX7" fmla="*/ 1014691 w 1430616"/>
                <a:gd name="connsiteY7" fmla="*/ 542925 h 599360"/>
                <a:gd name="connsiteX8" fmla="*/ 1354416 w 1430616"/>
                <a:gd name="connsiteY8" fmla="*/ 498475 h 599360"/>
                <a:gd name="connsiteX9" fmla="*/ 1430616 w 1430616"/>
                <a:gd name="connsiteY9" fmla="*/ 231775 h 599360"/>
                <a:gd name="connsiteX10" fmla="*/ 1424266 w 1430616"/>
                <a:gd name="connsiteY10" fmla="*/ 0 h 599360"/>
                <a:gd name="connsiteX11" fmla="*/ 1087716 w 1430616"/>
                <a:gd name="connsiteY11" fmla="*/ 171450 h 599360"/>
                <a:gd name="connsiteX12" fmla="*/ 557491 w 1430616"/>
                <a:gd name="connsiteY12" fmla="*/ 234950 h 599360"/>
                <a:gd name="connsiteX13" fmla="*/ 405091 w 1430616"/>
                <a:gd name="connsiteY13" fmla="*/ 200025 h 599360"/>
                <a:gd name="connsiteX14" fmla="*/ 154266 w 1430616"/>
                <a:gd name="connsiteY14" fmla="*/ 219075 h 599360"/>
                <a:gd name="connsiteX15" fmla="*/ 30441 w 1430616"/>
                <a:gd name="connsiteY15" fmla="*/ 161925 h 599360"/>
                <a:gd name="connsiteX0" fmla="*/ 30441 w 1431406"/>
                <a:gd name="connsiteY0" fmla="*/ 161925 h 599360"/>
                <a:gd name="connsiteX1" fmla="*/ 36791 w 1431406"/>
                <a:gd name="connsiteY1" fmla="*/ 304800 h 599360"/>
                <a:gd name="connsiteX2" fmla="*/ 8216 w 1431406"/>
                <a:gd name="connsiteY2" fmla="*/ 473075 h 599360"/>
                <a:gd name="connsiteX3" fmla="*/ 205860 w 1431406"/>
                <a:gd name="connsiteY3" fmla="*/ 533400 h 599360"/>
                <a:gd name="connsiteX4" fmla="*/ 398741 w 1431406"/>
                <a:gd name="connsiteY4" fmla="*/ 596900 h 599360"/>
                <a:gd name="connsiteX5" fmla="*/ 694016 w 1431406"/>
                <a:gd name="connsiteY5" fmla="*/ 568325 h 599360"/>
                <a:gd name="connsiteX6" fmla="*/ 716241 w 1431406"/>
                <a:gd name="connsiteY6" fmla="*/ 473075 h 599360"/>
                <a:gd name="connsiteX7" fmla="*/ 1014691 w 1431406"/>
                <a:gd name="connsiteY7" fmla="*/ 542925 h 599360"/>
                <a:gd name="connsiteX8" fmla="*/ 1354416 w 1431406"/>
                <a:gd name="connsiteY8" fmla="*/ 498475 h 599360"/>
                <a:gd name="connsiteX9" fmla="*/ 1430616 w 1431406"/>
                <a:gd name="connsiteY9" fmla="*/ 231775 h 599360"/>
                <a:gd name="connsiteX10" fmla="*/ 1424266 w 1431406"/>
                <a:gd name="connsiteY10" fmla="*/ 0 h 599360"/>
                <a:gd name="connsiteX11" fmla="*/ 1087716 w 1431406"/>
                <a:gd name="connsiteY11" fmla="*/ 171450 h 599360"/>
                <a:gd name="connsiteX12" fmla="*/ 557491 w 1431406"/>
                <a:gd name="connsiteY12" fmla="*/ 234950 h 599360"/>
                <a:gd name="connsiteX13" fmla="*/ 405091 w 1431406"/>
                <a:gd name="connsiteY13" fmla="*/ 200025 h 599360"/>
                <a:gd name="connsiteX14" fmla="*/ 154266 w 1431406"/>
                <a:gd name="connsiteY14" fmla="*/ 219075 h 599360"/>
                <a:gd name="connsiteX15" fmla="*/ 30441 w 1431406"/>
                <a:gd name="connsiteY15" fmla="*/ 161925 h 599360"/>
                <a:gd name="connsiteX0" fmla="*/ 30441 w 1430616"/>
                <a:gd name="connsiteY0" fmla="*/ 161925 h 599360"/>
                <a:gd name="connsiteX1" fmla="*/ 36791 w 1430616"/>
                <a:gd name="connsiteY1" fmla="*/ 304800 h 599360"/>
                <a:gd name="connsiteX2" fmla="*/ 8216 w 1430616"/>
                <a:gd name="connsiteY2" fmla="*/ 473075 h 599360"/>
                <a:gd name="connsiteX3" fmla="*/ 205860 w 1430616"/>
                <a:gd name="connsiteY3" fmla="*/ 533400 h 599360"/>
                <a:gd name="connsiteX4" fmla="*/ 398741 w 1430616"/>
                <a:gd name="connsiteY4" fmla="*/ 596900 h 599360"/>
                <a:gd name="connsiteX5" fmla="*/ 694016 w 1430616"/>
                <a:gd name="connsiteY5" fmla="*/ 568325 h 599360"/>
                <a:gd name="connsiteX6" fmla="*/ 716241 w 1430616"/>
                <a:gd name="connsiteY6" fmla="*/ 473075 h 599360"/>
                <a:gd name="connsiteX7" fmla="*/ 1014691 w 1430616"/>
                <a:gd name="connsiteY7" fmla="*/ 542925 h 599360"/>
                <a:gd name="connsiteX8" fmla="*/ 1354416 w 1430616"/>
                <a:gd name="connsiteY8" fmla="*/ 498475 h 599360"/>
                <a:gd name="connsiteX9" fmla="*/ 1430616 w 1430616"/>
                <a:gd name="connsiteY9" fmla="*/ 231775 h 599360"/>
                <a:gd name="connsiteX10" fmla="*/ 1424266 w 1430616"/>
                <a:gd name="connsiteY10" fmla="*/ 0 h 599360"/>
                <a:gd name="connsiteX11" fmla="*/ 1087716 w 1430616"/>
                <a:gd name="connsiteY11" fmla="*/ 171450 h 599360"/>
                <a:gd name="connsiteX12" fmla="*/ 557491 w 1430616"/>
                <a:gd name="connsiteY12" fmla="*/ 234950 h 599360"/>
                <a:gd name="connsiteX13" fmla="*/ 405091 w 1430616"/>
                <a:gd name="connsiteY13" fmla="*/ 200025 h 599360"/>
                <a:gd name="connsiteX14" fmla="*/ 154266 w 1430616"/>
                <a:gd name="connsiteY14" fmla="*/ 219075 h 599360"/>
                <a:gd name="connsiteX15" fmla="*/ 30441 w 1430616"/>
                <a:gd name="connsiteY15" fmla="*/ 161925 h 599360"/>
                <a:gd name="connsiteX0" fmla="*/ 30441 w 1432524"/>
                <a:gd name="connsiteY0" fmla="*/ 161925 h 599360"/>
                <a:gd name="connsiteX1" fmla="*/ 36791 w 1432524"/>
                <a:gd name="connsiteY1" fmla="*/ 304800 h 599360"/>
                <a:gd name="connsiteX2" fmla="*/ 8216 w 1432524"/>
                <a:gd name="connsiteY2" fmla="*/ 473075 h 599360"/>
                <a:gd name="connsiteX3" fmla="*/ 205860 w 1432524"/>
                <a:gd name="connsiteY3" fmla="*/ 533400 h 599360"/>
                <a:gd name="connsiteX4" fmla="*/ 398741 w 1432524"/>
                <a:gd name="connsiteY4" fmla="*/ 596900 h 599360"/>
                <a:gd name="connsiteX5" fmla="*/ 694016 w 1432524"/>
                <a:gd name="connsiteY5" fmla="*/ 568325 h 599360"/>
                <a:gd name="connsiteX6" fmla="*/ 716241 w 1432524"/>
                <a:gd name="connsiteY6" fmla="*/ 473075 h 599360"/>
                <a:gd name="connsiteX7" fmla="*/ 1014691 w 1432524"/>
                <a:gd name="connsiteY7" fmla="*/ 542925 h 599360"/>
                <a:gd name="connsiteX8" fmla="*/ 1354416 w 1432524"/>
                <a:gd name="connsiteY8" fmla="*/ 498475 h 599360"/>
                <a:gd name="connsiteX9" fmla="*/ 1430616 w 1432524"/>
                <a:gd name="connsiteY9" fmla="*/ 231775 h 599360"/>
                <a:gd name="connsiteX10" fmla="*/ 1424266 w 1432524"/>
                <a:gd name="connsiteY10" fmla="*/ 0 h 599360"/>
                <a:gd name="connsiteX11" fmla="*/ 1087716 w 1432524"/>
                <a:gd name="connsiteY11" fmla="*/ 171450 h 599360"/>
                <a:gd name="connsiteX12" fmla="*/ 557491 w 1432524"/>
                <a:gd name="connsiteY12" fmla="*/ 234950 h 599360"/>
                <a:gd name="connsiteX13" fmla="*/ 405091 w 1432524"/>
                <a:gd name="connsiteY13" fmla="*/ 200025 h 599360"/>
                <a:gd name="connsiteX14" fmla="*/ 154266 w 1432524"/>
                <a:gd name="connsiteY14" fmla="*/ 219075 h 599360"/>
                <a:gd name="connsiteX15" fmla="*/ 30441 w 1432524"/>
                <a:gd name="connsiteY15" fmla="*/ 161925 h 599360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87716 w 1434842"/>
                <a:gd name="connsiteY11" fmla="*/ 180975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94859 w 1434842"/>
                <a:gd name="connsiteY11" fmla="*/ 169069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87716 w 1434842"/>
                <a:gd name="connsiteY11" fmla="*/ 176213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99623 w 1434842"/>
                <a:gd name="connsiteY11" fmla="*/ 185738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99623 w 1434842"/>
                <a:gd name="connsiteY11" fmla="*/ 195263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57491 w 1434303"/>
                <a:gd name="connsiteY12" fmla="*/ 232568 h 596978"/>
                <a:gd name="connsiteX13" fmla="*/ 405091 w 1434303"/>
                <a:gd name="connsiteY13" fmla="*/ 197643 h 596978"/>
                <a:gd name="connsiteX14" fmla="*/ 154266 w 1434303"/>
                <a:gd name="connsiteY14" fmla="*/ 216693 h 596978"/>
                <a:gd name="connsiteX15" fmla="*/ 30441 w 1434303"/>
                <a:gd name="connsiteY15" fmla="*/ 159543 h 596978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81304 w 1434303"/>
                <a:gd name="connsiteY12" fmla="*/ 244474 h 596978"/>
                <a:gd name="connsiteX13" fmla="*/ 405091 w 1434303"/>
                <a:gd name="connsiteY13" fmla="*/ 197643 h 596978"/>
                <a:gd name="connsiteX14" fmla="*/ 154266 w 1434303"/>
                <a:gd name="connsiteY14" fmla="*/ 216693 h 596978"/>
                <a:gd name="connsiteX15" fmla="*/ 30441 w 1434303"/>
                <a:gd name="connsiteY15" fmla="*/ 159543 h 596978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81304 w 1434303"/>
                <a:gd name="connsiteY12" fmla="*/ 244474 h 596978"/>
                <a:gd name="connsiteX13" fmla="*/ 412235 w 1434303"/>
                <a:gd name="connsiteY13" fmla="*/ 219074 h 596978"/>
                <a:gd name="connsiteX14" fmla="*/ 154266 w 1434303"/>
                <a:gd name="connsiteY14" fmla="*/ 216693 h 596978"/>
                <a:gd name="connsiteX15" fmla="*/ 30441 w 1434303"/>
                <a:gd name="connsiteY15" fmla="*/ 159543 h 596978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81304 w 1434303"/>
                <a:gd name="connsiteY12" fmla="*/ 244474 h 596978"/>
                <a:gd name="connsiteX13" fmla="*/ 412235 w 1434303"/>
                <a:gd name="connsiteY13" fmla="*/ 219074 h 596978"/>
                <a:gd name="connsiteX14" fmla="*/ 137597 w 1434303"/>
                <a:gd name="connsiteY14" fmla="*/ 238124 h 596978"/>
                <a:gd name="connsiteX15" fmla="*/ 30441 w 1434303"/>
                <a:gd name="connsiteY15" fmla="*/ 159543 h 596978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81304 w 1434303"/>
                <a:gd name="connsiteY12" fmla="*/ 244474 h 596978"/>
                <a:gd name="connsiteX13" fmla="*/ 412235 w 1434303"/>
                <a:gd name="connsiteY13" fmla="*/ 219074 h 596978"/>
                <a:gd name="connsiteX14" fmla="*/ 142359 w 1434303"/>
                <a:gd name="connsiteY14" fmla="*/ 230980 h 596978"/>
                <a:gd name="connsiteX15" fmla="*/ 30441 w 1434303"/>
                <a:gd name="connsiteY15" fmla="*/ 159543 h 596978"/>
                <a:gd name="connsiteX0" fmla="*/ 37708 w 1434426"/>
                <a:gd name="connsiteY0" fmla="*/ 166687 h 596978"/>
                <a:gd name="connsiteX1" fmla="*/ 36914 w 1434426"/>
                <a:gd name="connsiteY1" fmla="*/ 302418 h 596978"/>
                <a:gd name="connsiteX2" fmla="*/ 8339 w 1434426"/>
                <a:gd name="connsiteY2" fmla="*/ 470693 h 596978"/>
                <a:gd name="connsiteX3" fmla="*/ 205983 w 1434426"/>
                <a:gd name="connsiteY3" fmla="*/ 531018 h 596978"/>
                <a:gd name="connsiteX4" fmla="*/ 398864 w 1434426"/>
                <a:gd name="connsiteY4" fmla="*/ 594518 h 596978"/>
                <a:gd name="connsiteX5" fmla="*/ 694139 w 1434426"/>
                <a:gd name="connsiteY5" fmla="*/ 565943 h 596978"/>
                <a:gd name="connsiteX6" fmla="*/ 716364 w 1434426"/>
                <a:gd name="connsiteY6" fmla="*/ 470693 h 596978"/>
                <a:gd name="connsiteX7" fmla="*/ 1014814 w 1434426"/>
                <a:gd name="connsiteY7" fmla="*/ 540543 h 596978"/>
                <a:gd name="connsiteX8" fmla="*/ 1354539 w 1434426"/>
                <a:gd name="connsiteY8" fmla="*/ 496093 h 596978"/>
                <a:gd name="connsiteX9" fmla="*/ 1430739 w 1434426"/>
                <a:gd name="connsiteY9" fmla="*/ 229393 h 596978"/>
                <a:gd name="connsiteX10" fmla="*/ 1422008 w 1434426"/>
                <a:gd name="connsiteY10" fmla="*/ 0 h 596978"/>
                <a:gd name="connsiteX11" fmla="*/ 1099746 w 1434426"/>
                <a:gd name="connsiteY11" fmla="*/ 183356 h 596978"/>
                <a:gd name="connsiteX12" fmla="*/ 581427 w 1434426"/>
                <a:gd name="connsiteY12" fmla="*/ 244474 h 596978"/>
                <a:gd name="connsiteX13" fmla="*/ 412358 w 1434426"/>
                <a:gd name="connsiteY13" fmla="*/ 219074 h 596978"/>
                <a:gd name="connsiteX14" fmla="*/ 142482 w 1434426"/>
                <a:gd name="connsiteY14" fmla="*/ 230980 h 596978"/>
                <a:gd name="connsiteX15" fmla="*/ 37708 w 1434426"/>
                <a:gd name="connsiteY15" fmla="*/ 166687 h 59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34426" h="596978">
                  <a:moveTo>
                    <a:pt x="37708" y="166687"/>
                  </a:moveTo>
                  <a:cubicBezTo>
                    <a:pt x="18129" y="180974"/>
                    <a:pt x="41809" y="251750"/>
                    <a:pt x="36914" y="302418"/>
                  </a:cubicBezTo>
                  <a:cubicBezTo>
                    <a:pt x="32019" y="353086"/>
                    <a:pt x="-19839" y="432593"/>
                    <a:pt x="8339" y="470693"/>
                  </a:cubicBezTo>
                  <a:cubicBezTo>
                    <a:pt x="36517" y="508793"/>
                    <a:pt x="140102" y="510910"/>
                    <a:pt x="205983" y="531018"/>
                  </a:cubicBezTo>
                  <a:cubicBezTo>
                    <a:pt x="271070" y="551655"/>
                    <a:pt x="317505" y="588697"/>
                    <a:pt x="398864" y="594518"/>
                  </a:cubicBezTo>
                  <a:cubicBezTo>
                    <a:pt x="480223" y="600339"/>
                    <a:pt x="686731" y="597693"/>
                    <a:pt x="694139" y="565943"/>
                  </a:cubicBezTo>
                  <a:lnTo>
                    <a:pt x="716364" y="470693"/>
                  </a:lnTo>
                  <a:cubicBezTo>
                    <a:pt x="769810" y="466460"/>
                    <a:pt x="901572" y="555360"/>
                    <a:pt x="1014814" y="540543"/>
                  </a:cubicBezTo>
                  <a:cubicBezTo>
                    <a:pt x="1128056" y="525726"/>
                    <a:pt x="1262728" y="532342"/>
                    <a:pt x="1354539" y="496093"/>
                  </a:cubicBezTo>
                  <a:cubicBezTo>
                    <a:pt x="1446350" y="459844"/>
                    <a:pt x="1419494" y="312075"/>
                    <a:pt x="1430739" y="229393"/>
                  </a:cubicBezTo>
                  <a:cubicBezTo>
                    <a:pt x="1441984" y="146711"/>
                    <a:pt x="1424125" y="80433"/>
                    <a:pt x="1422008" y="0"/>
                  </a:cubicBezTo>
                  <a:cubicBezTo>
                    <a:pt x="1309825" y="57150"/>
                    <a:pt x="1239843" y="142610"/>
                    <a:pt x="1099746" y="183356"/>
                  </a:cubicBezTo>
                  <a:cubicBezTo>
                    <a:pt x="959649" y="224102"/>
                    <a:pt x="695198" y="239712"/>
                    <a:pt x="581427" y="244474"/>
                  </a:cubicBezTo>
                  <a:lnTo>
                    <a:pt x="412358" y="219074"/>
                  </a:lnTo>
                  <a:lnTo>
                    <a:pt x="142482" y="230980"/>
                  </a:lnTo>
                  <a:lnTo>
                    <a:pt x="37708" y="166687"/>
                  </a:lnTo>
                  <a:close/>
                </a:path>
              </a:pathLst>
            </a:cu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CC8B2C-D23E-4F9B-8ECE-EC6CF81CD238}"/>
                </a:ext>
              </a:extLst>
            </p:cNvPr>
            <p:cNvSpPr/>
            <p:nvPr/>
          </p:nvSpPr>
          <p:spPr>
            <a:xfrm>
              <a:off x="6502266" y="247650"/>
              <a:ext cx="518724" cy="3694112"/>
            </a:xfrm>
            <a:custGeom>
              <a:avLst/>
              <a:gdLst>
                <a:gd name="connsiteX0" fmla="*/ 177800 w 514350"/>
                <a:gd name="connsiteY0" fmla="*/ 0 h 3689350"/>
                <a:gd name="connsiteX1" fmla="*/ 165100 w 514350"/>
                <a:gd name="connsiteY1" fmla="*/ 793750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27050 h 3689350"/>
                <a:gd name="connsiteX13" fmla="*/ 476250 w 514350"/>
                <a:gd name="connsiteY13" fmla="*/ 76200 h 3689350"/>
                <a:gd name="connsiteX14" fmla="*/ 177800 w 514350"/>
                <a:gd name="connsiteY14" fmla="*/ 0 h 3689350"/>
                <a:gd name="connsiteX0" fmla="*/ 177800 w 514350"/>
                <a:gd name="connsiteY0" fmla="*/ 0 h 3689350"/>
                <a:gd name="connsiteX1" fmla="*/ 165100 w 514350"/>
                <a:gd name="connsiteY1" fmla="*/ 793750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27050 h 3689350"/>
                <a:gd name="connsiteX13" fmla="*/ 476250 w 514350"/>
                <a:gd name="connsiteY13" fmla="*/ 76200 h 3689350"/>
                <a:gd name="connsiteX14" fmla="*/ 177800 w 514350"/>
                <a:gd name="connsiteY14" fmla="*/ 0 h 3689350"/>
                <a:gd name="connsiteX0" fmla="*/ 177800 w 514350"/>
                <a:gd name="connsiteY0" fmla="*/ 0 h 3689350"/>
                <a:gd name="connsiteX1" fmla="*/ 157957 w 514350"/>
                <a:gd name="connsiteY1" fmla="*/ 867569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27050 h 3689350"/>
                <a:gd name="connsiteX13" fmla="*/ 476250 w 514350"/>
                <a:gd name="connsiteY13" fmla="*/ 76200 h 3689350"/>
                <a:gd name="connsiteX14" fmla="*/ 177800 w 514350"/>
                <a:gd name="connsiteY14" fmla="*/ 0 h 3689350"/>
                <a:gd name="connsiteX0" fmla="*/ 177800 w 514350"/>
                <a:gd name="connsiteY0" fmla="*/ 0 h 3689350"/>
                <a:gd name="connsiteX1" fmla="*/ 157957 w 514350"/>
                <a:gd name="connsiteY1" fmla="*/ 867569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27050 h 3689350"/>
                <a:gd name="connsiteX13" fmla="*/ 481013 w 514350"/>
                <a:gd name="connsiteY13" fmla="*/ 66675 h 3689350"/>
                <a:gd name="connsiteX14" fmla="*/ 177800 w 514350"/>
                <a:gd name="connsiteY14" fmla="*/ 0 h 3689350"/>
                <a:gd name="connsiteX0" fmla="*/ 177800 w 514350"/>
                <a:gd name="connsiteY0" fmla="*/ 0 h 3689350"/>
                <a:gd name="connsiteX1" fmla="*/ 157957 w 514350"/>
                <a:gd name="connsiteY1" fmla="*/ 867569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31813 h 3689350"/>
                <a:gd name="connsiteX13" fmla="*/ 481013 w 514350"/>
                <a:gd name="connsiteY13" fmla="*/ 66675 h 3689350"/>
                <a:gd name="connsiteX14" fmla="*/ 177800 w 514350"/>
                <a:gd name="connsiteY14" fmla="*/ 0 h 3689350"/>
                <a:gd name="connsiteX0" fmla="*/ 177800 w 520558"/>
                <a:gd name="connsiteY0" fmla="*/ 0 h 3689350"/>
                <a:gd name="connsiteX1" fmla="*/ 157957 w 520558"/>
                <a:gd name="connsiteY1" fmla="*/ 867569 h 3689350"/>
                <a:gd name="connsiteX2" fmla="*/ 38100 w 520558"/>
                <a:gd name="connsiteY2" fmla="*/ 1866900 h 3689350"/>
                <a:gd name="connsiteX3" fmla="*/ 0 w 520558"/>
                <a:gd name="connsiteY3" fmla="*/ 2197100 h 3689350"/>
                <a:gd name="connsiteX4" fmla="*/ 50800 w 520558"/>
                <a:gd name="connsiteY4" fmla="*/ 2660650 h 3689350"/>
                <a:gd name="connsiteX5" fmla="*/ 57150 w 520558"/>
                <a:gd name="connsiteY5" fmla="*/ 2914650 h 3689350"/>
                <a:gd name="connsiteX6" fmla="*/ 177800 w 520558"/>
                <a:gd name="connsiteY6" fmla="*/ 3359150 h 3689350"/>
                <a:gd name="connsiteX7" fmla="*/ 330200 w 520558"/>
                <a:gd name="connsiteY7" fmla="*/ 3689350 h 3689350"/>
                <a:gd name="connsiteX8" fmla="*/ 387350 w 520558"/>
                <a:gd name="connsiteY8" fmla="*/ 3581400 h 3689350"/>
                <a:gd name="connsiteX9" fmla="*/ 292100 w 520558"/>
                <a:gd name="connsiteY9" fmla="*/ 3295650 h 3689350"/>
                <a:gd name="connsiteX10" fmla="*/ 292100 w 520558"/>
                <a:gd name="connsiteY10" fmla="*/ 2806700 h 3689350"/>
                <a:gd name="connsiteX11" fmla="*/ 457200 w 520558"/>
                <a:gd name="connsiteY11" fmla="*/ 1282700 h 3689350"/>
                <a:gd name="connsiteX12" fmla="*/ 514350 w 520558"/>
                <a:gd name="connsiteY12" fmla="*/ 531813 h 3689350"/>
                <a:gd name="connsiteX13" fmla="*/ 481013 w 520558"/>
                <a:gd name="connsiteY13" fmla="*/ 66675 h 3689350"/>
                <a:gd name="connsiteX14" fmla="*/ 177800 w 520558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292100 w 518591"/>
                <a:gd name="connsiteY10" fmla="*/ 2806700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292100 w 518591"/>
                <a:gd name="connsiteY10" fmla="*/ 2806700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292100 w 518591"/>
                <a:gd name="connsiteY10" fmla="*/ 2806700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320675 w 518591"/>
                <a:gd name="connsiteY9" fmla="*/ 3309937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320675 w 518591"/>
                <a:gd name="connsiteY9" fmla="*/ 3309937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320675 w 518591"/>
                <a:gd name="connsiteY9" fmla="*/ 3309937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320675 w 518591"/>
                <a:gd name="connsiteY9" fmla="*/ 3309937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94112"/>
                <a:gd name="connsiteX1" fmla="*/ 157957 w 518591"/>
                <a:gd name="connsiteY1" fmla="*/ 867569 h 3694112"/>
                <a:gd name="connsiteX2" fmla="*/ 38100 w 518591"/>
                <a:gd name="connsiteY2" fmla="*/ 1866900 h 3694112"/>
                <a:gd name="connsiteX3" fmla="*/ 0 w 518591"/>
                <a:gd name="connsiteY3" fmla="*/ 2197100 h 3694112"/>
                <a:gd name="connsiteX4" fmla="*/ 50800 w 518591"/>
                <a:gd name="connsiteY4" fmla="*/ 2660650 h 3694112"/>
                <a:gd name="connsiteX5" fmla="*/ 57150 w 518591"/>
                <a:gd name="connsiteY5" fmla="*/ 2914650 h 3694112"/>
                <a:gd name="connsiteX6" fmla="*/ 177800 w 518591"/>
                <a:gd name="connsiteY6" fmla="*/ 3359150 h 3694112"/>
                <a:gd name="connsiteX7" fmla="*/ 313532 w 518591"/>
                <a:gd name="connsiteY7" fmla="*/ 3694112 h 3694112"/>
                <a:gd name="connsiteX8" fmla="*/ 387350 w 518591"/>
                <a:gd name="connsiteY8" fmla="*/ 3581400 h 3694112"/>
                <a:gd name="connsiteX9" fmla="*/ 320675 w 518591"/>
                <a:gd name="connsiteY9" fmla="*/ 3309937 h 3694112"/>
                <a:gd name="connsiteX10" fmla="*/ 308769 w 518591"/>
                <a:gd name="connsiteY10" fmla="*/ 2751931 h 3694112"/>
                <a:gd name="connsiteX11" fmla="*/ 457200 w 518591"/>
                <a:gd name="connsiteY11" fmla="*/ 1282700 h 3694112"/>
                <a:gd name="connsiteX12" fmla="*/ 514350 w 518591"/>
                <a:gd name="connsiteY12" fmla="*/ 531813 h 3694112"/>
                <a:gd name="connsiteX13" fmla="*/ 481013 w 518591"/>
                <a:gd name="connsiteY13" fmla="*/ 66675 h 3694112"/>
                <a:gd name="connsiteX14" fmla="*/ 177800 w 518591"/>
                <a:gd name="connsiteY14" fmla="*/ 0 h 3694112"/>
                <a:gd name="connsiteX0" fmla="*/ 177800 w 518591"/>
                <a:gd name="connsiteY0" fmla="*/ 0 h 3694112"/>
                <a:gd name="connsiteX1" fmla="*/ 157957 w 518591"/>
                <a:gd name="connsiteY1" fmla="*/ 867569 h 3694112"/>
                <a:gd name="connsiteX2" fmla="*/ 38100 w 518591"/>
                <a:gd name="connsiteY2" fmla="*/ 1866900 h 3694112"/>
                <a:gd name="connsiteX3" fmla="*/ 0 w 518591"/>
                <a:gd name="connsiteY3" fmla="*/ 2197100 h 3694112"/>
                <a:gd name="connsiteX4" fmla="*/ 50800 w 518591"/>
                <a:gd name="connsiteY4" fmla="*/ 2660650 h 3694112"/>
                <a:gd name="connsiteX5" fmla="*/ 57150 w 518591"/>
                <a:gd name="connsiteY5" fmla="*/ 2914650 h 3694112"/>
                <a:gd name="connsiteX6" fmla="*/ 177800 w 518591"/>
                <a:gd name="connsiteY6" fmla="*/ 3359150 h 3694112"/>
                <a:gd name="connsiteX7" fmla="*/ 313532 w 518591"/>
                <a:gd name="connsiteY7" fmla="*/ 3694112 h 3694112"/>
                <a:gd name="connsiteX8" fmla="*/ 387350 w 518591"/>
                <a:gd name="connsiteY8" fmla="*/ 3581400 h 3694112"/>
                <a:gd name="connsiteX9" fmla="*/ 320675 w 518591"/>
                <a:gd name="connsiteY9" fmla="*/ 3309937 h 3694112"/>
                <a:gd name="connsiteX10" fmla="*/ 308769 w 518591"/>
                <a:gd name="connsiteY10" fmla="*/ 2751931 h 3694112"/>
                <a:gd name="connsiteX11" fmla="*/ 457200 w 518591"/>
                <a:gd name="connsiteY11" fmla="*/ 1282700 h 3694112"/>
                <a:gd name="connsiteX12" fmla="*/ 514350 w 518591"/>
                <a:gd name="connsiteY12" fmla="*/ 531813 h 3694112"/>
                <a:gd name="connsiteX13" fmla="*/ 481013 w 518591"/>
                <a:gd name="connsiteY13" fmla="*/ 66675 h 3694112"/>
                <a:gd name="connsiteX14" fmla="*/ 177800 w 518591"/>
                <a:gd name="connsiteY14" fmla="*/ 0 h 3694112"/>
                <a:gd name="connsiteX0" fmla="*/ 177800 w 518591"/>
                <a:gd name="connsiteY0" fmla="*/ 0 h 3694112"/>
                <a:gd name="connsiteX1" fmla="*/ 157957 w 518591"/>
                <a:gd name="connsiteY1" fmla="*/ 867569 h 3694112"/>
                <a:gd name="connsiteX2" fmla="*/ 38100 w 518591"/>
                <a:gd name="connsiteY2" fmla="*/ 1866900 h 3694112"/>
                <a:gd name="connsiteX3" fmla="*/ 0 w 518591"/>
                <a:gd name="connsiteY3" fmla="*/ 2197100 h 3694112"/>
                <a:gd name="connsiteX4" fmla="*/ 50800 w 518591"/>
                <a:gd name="connsiteY4" fmla="*/ 2660650 h 3694112"/>
                <a:gd name="connsiteX5" fmla="*/ 57150 w 518591"/>
                <a:gd name="connsiteY5" fmla="*/ 2914650 h 3694112"/>
                <a:gd name="connsiteX6" fmla="*/ 173037 w 518591"/>
                <a:gd name="connsiteY6" fmla="*/ 3366293 h 3694112"/>
                <a:gd name="connsiteX7" fmla="*/ 313532 w 518591"/>
                <a:gd name="connsiteY7" fmla="*/ 3694112 h 3694112"/>
                <a:gd name="connsiteX8" fmla="*/ 387350 w 518591"/>
                <a:gd name="connsiteY8" fmla="*/ 3581400 h 3694112"/>
                <a:gd name="connsiteX9" fmla="*/ 320675 w 518591"/>
                <a:gd name="connsiteY9" fmla="*/ 3309937 h 3694112"/>
                <a:gd name="connsiteX10" fmla="*/ 308769 w 518591"/>
                <a:gd name="connsiteY10" fmla="*/ 2751931 h 3694112"/>
                <a:gd name="connsiteX11" fmla="*/ 457200 w 518591"/>
                <a:gd name="connsiteY11" fmla="*/ 1282700 h 3694112"/>
                <a:gd name="connsiteX12" fmla="*/ 514350 w 518591"/>
                <a:gd name="connsiteY12" fmla="*/ 531813 h 3694112"/>
                <a:gd name="connsiteX13" fmla="*/ 481013 w 518591"/>
                <a:gd name="connsiteY13" fmla="*/ 66675 h 3694112"/>
                <a:gd name="connsiteX14" fmla="*/ 177800 w 518591"/>
                <a:gd name="connsiteY14" fmla="*/ 0 h 3694112"/>
                <a:gd name="connsiteX0" fmla="*/ 177800 w 518591"/>
                <a:gd name="connsiteY0" fmla="*/ 0 h 3694112"/>
                <a:gd name="connsiteX1" fmla="*/ 157957 w 518591"/>
                <a:gd name="connsiteY1" fmla="*/ 867569 h 3694112"/>
                <a:gd name="connsiteX2" fmla="*/ 38100 w 518591"/>
                <a:gd name="connsiteY2" fmla="*/ 1866900 h 3694112"/>
                <a:gd name="connsiteX3" fmla="*/ 0 w 518591"/>
                <a:gd name="connsiteY3" fmla="*/ 2197100 h 3694112"/>
                <a:gd name="connsiteX4" fmla="*/ 31750 w 518591"/>
                <a:gd name="connsiteY4" fmla="*/ 2641600 h 3694112"/>
                <a:gd name="connsiteX5" fmla="*/ 57150 w 518591"/>
                <a:gd name="connsiteY5" fmla="*/ 2914650 h 3694112"/>
                <a:gd name="connsiteX6" fmla="*/ 173037 w 518591"/>
                <a:gd name="connsiteY6" fmla="*/ 3366293 h 3694112"/>
                <a:gd name="connsiteX7" fmla="*/ 313532 w 518591"/>
                <a:gd name="connsiteY7" fmla="*/ 3694112 h 3694112"/>
                <a:gd name="connsiteX8" fmla="*/ 387350 w 518591"/>
                <a:gd name="connsiteY8" fmla="*/ 3581400 h 3694112"/>
                <a:gd name="connsiteX9" fmla="*/ 320675 w 518591"/>
                <a:gd name="connsiteY9" fmla="*/ 3309937 h 3694112"/>
                <a:gd name="connsiteX10" fmla="*/ 308769 w 518591"/>
                <a:gd name="connsiteY10" fmla="*/ 2751931 h 3694112"/>
                <a:gd name="connsiteX11" fmla="*/ 457200 w 518591"/>
                <a:gd name="connsiteY11" fmla="*/ 1282700 h 3694112"/>
                <a:gd name="connsiteX12" fmla="*/ 514350 w 518591"/>
                <a:gd name="connsiteY12" fmla="*/ 531813 h 3694112"/>
                <a:gd name="connsiteX13" fmla="*/ 481013 w 518591"/>
                <a:gd name="connsiteY13" fmla="*/ 66675 h 3694112"/>
                <a:gd name="connsiteX14" fmla="*/ 177800 w 518591"/>
                <a:gd name="connsiteY14" fmla="*/ 0 h 3694112"/>
                <a:gd name="connsiteX0" fmla="*/ 180546 w 521337"/>
                <a:gd name="connsiteY0" fmla="*/ 0 h 3694112"/>
                <a:gd name="connsiteX1" fmla="*/ 160703 w 521337"/>
                <a:gd name="connsiteY1" fmla="*/ 867569 h 3694112"/>
                <a:gd name="connsiteX2" fmla="*/ 40846 w 521337"/>
                <a:gd name="connsiteY2" fmla="*/ 1866900 h 3694112"/>
                <a:gd name="connsiteX3" fmla="*/ 2746 w 521337"/>
                <a:gd name="connsiteY3" fmla="*/ 2197100 h 3694112"/>
                <a:gd name="connsiteX4" fmla="*/ 34496 w 521337"/>
                <a:gd name="connsiteY4" fmla="*/ 2641600 h 3694112"/>
                <a:gd name="connsiteX5" fmla="*/ 59896 w 521337"/>
                <a:gd name="connsiteY5" fmla="*/ 2914650 h 3694112"/>
                <a:gd name="connsiteX6" fmla="*/ 175783 w 521337"/>
                <a:gd name="connsiteY6" fmla="*/ 3366293 h 3694112"/>
                <a:gd name="connsiteX7" fmla="*/ 316278 w 521337"/>
                <a:gd name="connsiteY7" fmla="*/ 3694112 h 3694112"/>
                <a:gd name="connsiteX8" fmla="*/ 390096 w 521337"/>
                <a:gd name="connsiteY8" fmla="*/ 3581400 h 3694112"/>
                <a:gd name="connsiteX9" fmla="*/ 323421 w 521337"/>
                <a:gd name="connsiteY9" fmla="*/ 3309937 h 3694112"/>
                <a:gd name="connsiteX10" fmla="*/ 311515 w 521337"/>
                <a:gd name="connsiteY10" fmla="*/ 2751931 h 3694112"/>
                <a:gd name="connsiteX11" fmla="*/ 459946 w 521337"/>
                <a:gd name="connsiteY11" fmla="*/ 1282700 h 3694112"/>
                <a:gd name="connsiteX12" fmla="*/ 517096 w 521337"/>
                <a:gd name="connsiteY12" fmla="*/ 531813 h 3694112"/>
                <a:gd name="connsiteX13" fmla="*/ 483759 w 521337"/>
                <a:gd name="connsiteY13" fmla="*/ 66675 h 3694112"/>
                <a:gd name="connsiteX14" fmla="*/ 180546 w 521337"/>
                <a:gd name="connsiteY14" fmla="*/ 0 h 3694112"/>
                <a:gd name="connsiteX0" fmla="*/ 177868 w 518659"/>
                <a:gd name="connsiteY0" fmla="*/ 0 h 3694112"/>
                <a:gd name="connsiteX1" fmla="*/ 158025 w 518659"/>
                <a:gd name="connsiteY1" fmla="*/ 867569 h 3694112"/>
                <a:gd name="connsiteX2" fmla="*/ 38168 w 518659"/>
                <a:gd name="connsiteY2" fmla="*/ 1866900 h 3694112"/>
                <a:gd name="connsiteX3" fmla="*/ 68 w 518659"/>
                <a:gd name="connsiteY3" fmla="*/ 2197100 h 3694112"/>
                <a:gd name="connsiteX4" fmla="*/ 31818 w 518659"/>
                <a:gd name="connsiteY4" fmla="*/ 2641600 h 3694112"/>
                <a:gd name="connsiteX5" fmla="*/ 57218 w 518659"/>
                <a:gd name="connsiteY5" fmla="*/ 2914650 h 3694112"/>
                <a:gd name="connsiteX6" fmla="*/ 173105 w 518659"/>
                <a:gd name="connsiteY6" fmla="*/ 3366293 h 3694112"/>
                <a:gd name="connsiteX7" fmla="*/ 313600 w 518659"/>
                <a:gd name="connsiteY7" fmla="*/ 3694112 h 3694112"/>
                <a:gd name="connsiteX8" fmla="*/ 387418 w 518659"/>
                <a:gd name="connsiteY8" fmla="*/ 3581400 h 3694112"/>
                <a:gd name="connsiteX9" fmla="*/ 320743 w 518659"/>
                <a:gd name="connsiteY9" fmla="*/ 3309937 h 3694112"/>
                <a:gd name="connsiteX10" fmla="*/ 308837 w 518659"/>
                <a:gd name="connsiteY10" fmla="*/ 2751931 h 3694112"/>
                <a:gd name="connsiteX11" fmla="*/ 457268 w 518659"/>
                <a:gd name="connsiteY11" fmla="*/ 1282700 h 3694112"/>
                <a:gd name="connsiteX12" fmla="*/ 514418 w 518659"/>
                <a:gd name="connsiteY12" fmla="*/ 531813 h 3694112"/>
                <a:gd name="connsiteX13" fmla="*/ 481081 w 518659"/>
                <a:gd name="connsiteY13" fmla="*/ 66675 h 3694112"/>
                <a:gd name="connsiteX14" fmla="*/ 177868 w 518659"/>
                <a:gd name="connsiteY14" fmla="*/ 0 h 3694112"/>
                <a:gd name="connsiteX0" fmla="*/ 177868 w 518659"/>
                <a:gd name="connsiteY0" fmla="*/ 0 h 3694112"/>
                <a:gd name="connsiteX1" fmla="*/ 158025 w 518659"/>
                <a:gd name="connsiteY1" fmla="*/ 867569 h 3694112"/>
                <a:gd name="connsiteX2" fmla="*/ 38168 w 518659"/>
                <a:gd name="connsiteY2" fmla="*/ 1866900 h 3694112"/>
                <a:gd name="connsiteX3" fmla="*/ 68 w 518659"/>
                <a:gd name="connsiteY3" fmla="*/ 2197100 h 3694112"/>
                <a:gd name="connsiteX4" fmla="*/ 31818 w 518659"/>
                <a:gd name="connsiteY4" fmla="*/ 2641600 h 3694112"/>
                <a:gd name="connsiteX5" fmla="*/ 57218 w 518659"/>
                <a:gd name="connsiteY5" fmla="*/ 2914650 h 3694112"/>
                <a:gd name="connsiteX6" fmla="*/ 173105 w 518659"/>
                <a:gd name="connsiteY6" fmla="*/ 3366293 h 3694112"/>
                <a:gd name="connsiteX7" fmla="*/ 313600 w 518659"/>
                <a:gd name="connsiteY7" fmla="*/ 3694112 h 3694112"/>
                <a:gd name="connsiteX8" fmla="*/ 387418 w 518659"/>
                <a:gd name="connsiteY8" fmla="*/ 3581400 h 3694112"/>
                <a:gd name="connsiteX9" fmla="*/ 320743 w 518659"/>
                <a:gd name="connsiteY9" fmla="*/ 3309937 h 3694112"/>
                <a:gd name="connsiteX10" fmla="*/ 308837 w 518659"/>
                <a:gd name="connsiteY10" fmla="*/ 2751931 h 3694112"/>
                <a:gd name="connsiteX11" fmla="*/ 457268 w 518659"/>
                <a:gd name="connsiteY11" fmla="*/ 1282700 h 3694112"/>
                <a:gd name="connsiteX12" fmla="*/ 514418 w 518659"/>
                <a:gd name="connsiteY12" fmla="*/ 531813 h 3694112"/>
                <a:gd name="connsiteX13" fmla="*/ 481081 w 518659"/>
                <a:gd name="connsiteY13" fmla="*/ 66675 h 3694112"/>
                <a:gd name="connsiteX14" fmla="*/ 177868 w 518659"/>
                <a:gd name="connsiteY14" fmla="*/ 0 h 3694112"/>
                <a:gd name="connsiteX0" fmla="*/ 177868 w 518659"/>
                <a:gd name="connsiteY0" fmla="*/ 0 h 3694112"/>
                <a:gd name="connsiteX1" fmla="*/ 158025 w 518659"/>
                <a:gd name="connsiteY1" fmla="*/ 867569 h 3694112"/>
                <a:gd name="connsiteX2" fmla="*/ 38168 w 518659"/>
                <a:gd name="connsiteY2" fmla="*/ 1866900 h 3694112"/>
                <a:gd name="connsiteX3" fmla="*/ 68 w 518659"/>
                <a:gd name="connsiteY3" fmla="*/ 2197100 h 3694112"/>
                <a:gd name="connsiteX4" fmla="*/ 31818 w 518659"/>
                <a:gd name="connsiteY4" fmla="*/ 2641600 h 3694112"/>
                <a:gd name="connsiteX5" fmla="*/ 57218 w 518659"/>
                <a:gd name="connsiteY5" fmla="*/ 2914650 h 3694112"/>
                <a:gd name="connsiteX6" fmla="*/ 173105 w 518659"/>
                <a:gd name="connsiteY6" fmla="*/ 3366293 h 3694112"/>
                <a:gd name="connsiteX7" fmla="*/ 313600 w 518659"/>
                <a:gd name="connsiteY7" fmla="*/ 3694112 h 3694112"/>
                <a:gd name="connsiteX8" fmla="*/ 387418 w 518659"/>
                <a:gd name="connsiteY8" fmla="*/ 3581400 h 3694112"/>
                <a:gd name="connsiteX9" fmla="*/ 320743 w 518659"/>
                <a:gd name="connsiteY9" fmla="*/ 3309937 h 3694112"/>
                <a:gd name="connsiteX10" fmla="*/ 308837 w 518659"/>
                <a:gd name="connsiteY10" fmla="*/ 2751931 h 3694112"/>
                <a:gd name="connsiteX11" fmla="*/ 457268 w 518659"/>
                <a:gd name="connsiteY11" fmla="*/ 1282700 h 3694112"/>
                <a:gd name="connsiteX12" fmla="*/ 514418 w 518659"/>
                <a:gd name="connsiteY12" fmla="*/ 531813 h 3694112"/>
                <a:gd name="connsiteX13" fmla="*/ 481081 w 518659"/>
                <a:gd name="connsiteY13" fmla="*/ 66675 h 3694112"/>
                <a:gd name="connsiteX14" fmla="*/ 177868 w 518659"/>
                <a:gd name="connsiteY14" fmla="*/ 0 h 3694112"/>
                <a:gd name="connsiteX0" fmla="*/ 177933 w 518724"/>
                <a:gd name="connsiteY0" fmla="*/ 0 h 3694112"/>
                <a:gd name="connsiteX1" fmla="*/ 162852 w 518724"/>
                <a:gd name="connsiteY1" fmla="*/ 931863 h 3694112"/>
                <a:gd name="connsiteX2" fmla="*/ 38233 w 518724"/>
                <a:gd name="connsiteY2" fmla="*/ 1866900 h 3694112"/>
                <a:gd name="connsiteX3" fmla="*/ 133 w 518724"/>
                <a:gd name="connsiteY3" fmla="*/ 2197100 h 3694112"/>
                <a:gd name="connsiteX4" fmla="*/ 31883 w 518724"/>
                <a:gd name="connsiteY4" fmla="*/ 2641600 h 3694112"/>
                <a:gd name="connsiteX5" fmla="*/ 57283 w 518724"/>
                <a:gd name="connsiteY5" fmla="*/ 2914650 h 3694112"/>
                <a:gd name="connsiteX6" fmla="*/ 173170 w 518724"/>
                <a:gd name="connsiteY6" fmla="*/ 3366293 h 3694112"/>
                <a:gd name="connsiteX7" fmla="*/ 313665 w 518724"/>
                <a:gd name="connsiteY7" fmla="*/ 3694112 h 3694112"/>
                <a:gd name="connsiteX8" fmla="*/ 387483 w 518724"/>
                <a:gd name="connsiteY8" fmla="*/ 3581400 h 3694112"/>
                <a:gd name="connsiteX9" fmla="*/ 320808 w 518724"/>
                <a:gd name="connsiteY9" fmla="*/ 3309937 h 3694112"/>
                <a:gd name="connsiteX10" fmla="*/ 308902 w 518724"/>
                <a:gd name="connsiteY10" fmla="*/ 2751931 h 3694112"/>
                <a:gd name="connsiteX11" fmla="*/ 457333 w 518724"/>
                <a:gd name="connsiteY11" fmla="*/ 1282700 h 3694112"/>
                <a:gd name="connsiteX12" fmla="*/ 514483 w 518724"/>
                <a:gd name="connsiteY12" fmla="*/ 531813 h 3694112"/>
                <a:gd name="connsiteX13" fmla="*/ 481146 w 518724"/>
                <a:gd name="connsiteY13" fmla="*/ 66675 h 3694112"/>
                <a:gd name="connsiteX14" fmla="*/ 177933 w 518724"/>
                <a:gd name="connsiteY14" fmla="*/ 0 h 3694112"/>
                <a:gd name="connsiteX0" fmla="*/ 177933 w 518724"/>
                <a:gd name="connsiteY0" fmla="*/ 0 h 3694112"/>
                <a:gd name="connsiteX1" fmla="*/ 162852 w 518724"/>
                <a:gd name="connsiteY1" fmla="*/ 931863 h 3694112"/>
                <a:gd name="connsiteX2" fmla="*/ 38233 w 518724"/>
                <a:gd name="connsiteY2" fmla="*/ 1866900 h 3694112"/>
                <a:gd name="connsiteX3" fmla="*/ 133 w 518724"/>
                <a:gd name="connsiteY3" fmla="*/ 2197100 h 3694112"/>
                <a:gd name="connsiteX4" fmla="*/ 31883 w 518724"/>
                <a:gd name="connsiteY4" fmla="*/ 2641600 h 3694112"/>
                <a:gd name="connsiteX5" fmla="*/ 57283 w 518724"/>
                <a:gd name="connsiteY5" fmla="*/ 2914650 h 3694112"/>
                <a:gd name="connsiteX6" fmla="*/ 173170 w 518724"/>
                <a:gd name="connsiteY6" fmla="*/ 3366293 h 3694112"/>
                <a:gd name="connsiteX7" fmla="*/ 313665 w 518724"/>
                <a:gd name="connsiteY7" fmla="*/ 3694112 h 3694112"/>
                <a:gd name="connsiteX8" fmla="*/ 387483 w 518724"/>
                <a:gd name="connsiteY8" fmla="*/ 3581400 h 3694112"/>
                <a:gd name="connsiteX9" fmla="*/ 320808 w 518724"/>
                <a:gd name="connsiteY9" fmla="*/ 3309937 h 3694112"/>
                <a:gd name="connsiteX10" fmla="*/ 308902 w 518724"/>
                <a:gd name="connsiteY10" fmla="*/ 2751931 h 3694112"/>
                <a:gd name="connsiteX11" fmla="*/ 457333 w 518724"/>
                <a:gd name="connsiteY11" fmla="*/ 1282700 h 3694112"/>
                <a:gd name="connsiteX12" fmla="*/ 514483 w 518724"/>
                <a:gd name="connsiteY12" fmla="*/ 531813 h 3694112"/>
                <a:gd name="connsiteX13" fmla="*/ 481146 w 518724"/>
                <a:gd name="connsiteY13" fmla="*/ 66675 h 3694112"/>
                <a:gd name="connsiteX14" fmla="*/ 177933 w 518724"/>
                <a:gd name="connsiteY14" fmla="*/ 0 h 369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8724" h="3694112">
                  <a:moveTo>
                    <a:pt x="177933" y="0"/>
                  </a:moveTo>
                  <a:cubicBezTo>
                    <a:pt x="124090" y="133482"/>
                    <a:pt x="178992" y="804069"/>
                    <a:pt x="162852" y="931863"/>
                  </a:cubicBezTo>
                  <a:cubicBezTo>
                    <a:pt x="146712" y="1059657"/>
                    <a:pt x="65353" y="1656027"/>
                    <a:pt x="38233" y="1866900"/>
                  </a:cubicBezTo>
                  <a:cubicBezTo>
                    <a:pt x="11113" y="2077773"/>
                    <a:pt x="-1455" y="2132277"/>
                    <a:pt x="133" y="2197100"/>
                  </a:cubicBezTo>
                  <a:cubicBezTo>
                    <a:pt x="1721" y="2261923"/>
                    <a:pt x="22358" y="2522008"/>
                    <a:pt x="31883" y="2641600"/>
                  </a:cubicBezTo>
                  <a:lnTo>
                    <a:pt x="57283" y="2914650"/>
                  </a:lnTo>
                  <a:cubicBezTo>
                    <a:pt x="78450" y="3031067"/>
                    <a:pt x="130440" y="3236383"/>
                    <a:pt x="173170" y="3366293"/>
                  </a:cubicBezTo>
                  <a:cubicBezTo>
                    <a:pt x="215900" y="3496203"/>
                    <a:pt x="278740" y="3657070"/>
                    <a:pt x="313665" y="3694112"/>
                  </a:cubicBezTo>
                  <a:lnTo>
                    <a:pt x="387483" y="3581400"/>
                  </a:lnTo>
                  <a:cubicBezTo>
                    <a:pt x="385896" y="3518165"/>
                    <a:pt x="345812" y="3407701"/>
                    <a:pt x="320808" y="3309937"/>
                  </a:cubicBezTo>
                  <a:cubicBezTo>
                    <a:pt x="295804" y="3212173"/>
                    <a:pt x="286148" y="3089804"/>
                    <a:pt x="308902" y="2751931"/>
                  </a:cubicBezTo>
                  <a:cubicBezTo>
                    <a:pt x="331656" y="2414058"/>
                    <a:pt x="423070" y="1652720"/>
                    <a:pt x="457333" y="1282700"/>
                  </a:cubicBezTo>
                  <a:cubicBezTo>
                    <a:pt x="491596" y="912680"/>
                    <a:pt x="510514" y="734484"/>
                    <a:pt x="514483" y="531813"/>
                  </a:cubicBezTo>
                  <a:cubicBezTo>
                    <a:pt x="513689" y="419630"/>
                    <a:pt x="537238" y="155311"/>
                    <a:pt x="481146" y="66675"/>
                  </a:cubicBezTo>
                  <a:lnTo>
                    <a:pt x="177933" y="0"/>
                  </a:lnTo>
                  <a:close/>
                </a:path>
              </a:pathLst>
            </a:custGeom>
            <a:pattFill prst="wdDnDiag">
              <a:fgClr>
                <a:srgbClr val="C00000"/>
              </a:fgClr>
              <a:bgClr>
                <a:schemeClr val="bg1"/>
              </a:bgClr>
            </a:patt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B8127B-6322-4140-8DC5-EB36F5A3091E}"/>
                </a:ext>
              </a:extLst>
            </p:cNvPr>
            <p:cNvSpPr/>
            <p:nvPr/>
          </p:nvSpPr>
          <p:spPr>
            <a:xfrm>
              <a:off x="6011987" y="-4732"/>
              <a:ext cx="1028700" cy="307975"/>
            </a:xfrm>
            <a:custGeom>
              <a:avLst/>
              <a:gdLst>
                <a:gd name="connsiteX0" fmla="*/ 609600 w 1028700"/>
                <a:gd name="connsiteY0" fmla="*/ 241300 h 241300"/>
                <a:gd name="connsiteX1" fmla="*/ 1028700 w 1028700"/>
                <a:gd name="connsiteY1" fmla="*/ 0 h 241300"/>
                <a:gd name="connsiteX2" fmla="*/ 0 w 1028700"/>
                <a:gd name="connsiteY2" fmla="*/ 12700 h 241300"/>
                <a:gd name="connsiteX3" fmla="*/ 0 w 1028700"/>
                <a:gd name="connsiteY3" fmla="*/ 215900 h 241300"/>
                <a:gd name="connsiteX4" fmla="*/ 495300 w 1028700"/>
                <a:gd name="connsiteY4" fmla="*/ 241300 h 241300"/>
                <a:gd name="connsiteX5" fmla="*/ 609600 w 1028700"/>
                <a:gd name="connsiteY5" fmla="*/ 241300 h 241300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0 w 1028700"/>
                <a:gd name="connsiteY3" fmla="*/ 215900 h 305594"/>
                <a:gd name="connsiteX4" fmla="*/ 495300 w 1028700"/>
                <a:gd name="connsiteY4" fmla="*/ 241300 h 305594"/>
                <a:gd name="connsiteX5" fmla="*/ 966787 w 1028700"/>
                <a:gd name="connsiteY5" fmla="*/ 305594 h 305594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0 w 1028700"/>
                <a:gd name="connsiteY3" fmla="*/ 215900 h 305594"/>
                <a:gd name="connsiteX4" fmla="*/ 254794 w 1028700"/>
                <a:gd name="connsiteY4" fmla="*/ 186531 h 305594"/>
                <a:gd name="connsiteX5" fmla="*/ 966787 w 1028700"/>
                <a:gd name="connsiteY5" fmla="*/ 305594 h 305594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2381 w 1028700"/>
                <a:gd name="connsiteY3" fmla="*/ 208756 h 305594"/>
                <a:gd name="connsiteX4" fmla="*/ 254794 w 1028700"/>
                <a:gd name="connsiteY4" fmla="*/ 186531 h 305594"/>
                <a:gd name="connsiteX5" fmla="*/ 966787 w 1028700"/>
                <a:gd name="connsiteY5" fmla="*/ 305594 h 305594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2381 w 1028700"/>
                <a:gd name="connsiteY3" fmla="*/ 208756 h 305594"/>
                <a:gd name="connsiteX4" fmla="*/ 254794 w 1028700"/>
                <a:gd name="connsiteY4" fmla="*/ 186531 h 305594"/>
                <a:gd name="connsiteX5" fmla="*/ 636463 w 1028700"/>
                <a:gd name="connsiteY5" fmla="*/ 247620 h 305594"/>
                <a:gd name="connsiteX6" fmla="*/ 966787 w 1028700"/>
                <a:gd name="connsiteY6" fmla="*/ 305594 h 305594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2381 w 1028700"/>
                <a:gd name="connsiteY3" fmla="*/ 208756 h 305594"/>
                <a:gd name="connsiteX4" fmla="*/ 254794 w 1028700"/>
                <a:gd name="connsiteY4" fmla="*/ 186531 h 305594"/>
                <a:gd name="connsiteX5" fmla="*/ 653131 w 1028700"/>
                <a:gd name="connsiteY5" fmla="*/ 242858 h 305594"/>
                <a:gd name="connsiteX6" fmla="*/ 966787 w 1028700"/>
                <a:gd name="connsiteY6" fmla="*/ 305594 h 305594"/>
                <a:gd name="connsiteX0" fmla="*/ 992981 w 1028700"/>
                <a:gd name="connsiteY0" fmla="*/ 307975 h 307975"/>
                <a:gd name="connsiteX1" fmla="*/ 1028700 w 1028700"/>
                <a:gd name="connsiteY1" fmla="*/ 0 h 307975"/>
                <a:gd name="connsiteX2" fmla="*/ 0 w 1028700"/>
                <a:gd name="connsiteY2" fmla="*/ 12700 h 307975"/>
                <a:gd name="connsiteX3" fmla="*/ 2381 w 1028700"/>
                <a:gd name="connsiteY3" fmla="*/ 208756 h 307975"/>
                <a:gd name="connsiteX4" fmla="*/ 254794 w 1028700"/>
                <a:gd name="connsiteY4" fmla="*/ 186531 h 307975"/>
                <a:gd name="connsiteX5" fmla="*/ 653131 w 1028700"/>
                <a:gd name="connsiteY5" fmla="*/ 242858 h 307975"/>
                <a:gd name="connsiteX6" fmla="*/ 992981 w 1028700"/>
                <a:gd name="connsiteY6" fmla="*/ 307975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07975">
                  <a:moveTo>
                    <a:pt x="992981" y="307975"/>
                  </a:moveTo>
                  <a:lnTo>
                    <a:pt x="1028700" y="0"/>
                  </a:lnTo>
                  <a:lnTo>
                    <a:pt x="0" y="12700"/>
                  </a:lnTo>
                  <a:cubicBezTo>
                    <a:pt x="794" y="78052"/>
                    <a:pt x="1587" y="143404"/>
                    <a:pt x="2381" y="208756"/>
                  </a:cubicBezTo>
                  <a:lnTo>
                    <a:pt x="254794" y="186531"/>
                  </a:lnTo>
                  <a:lnTo>
                    <a:pt x="653131" y="242858"/>
                  </a:lnTo>
                  <a:lnTo>
                    <a:pt x="992981" y="307975"/>
                  </a:lnTo>
                  <a:close/>
                </a:path>
              </a:pathLst>
            </a:cu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6DB9FC-CA64-4EA2-9CAD-0C3782AAFA2F}"/>
                </a:ext>
              </a:extLst>
            </p:cNvPr>
            <p:cNvSpPr/>
            <p:nvPr/>
          </p:nvSpPr>
          <p:spPr>
            <a:xfrm>
              <a:off x="4913547" y="190796"/>
              <a:ext cx="1899281" cy="4203964"/>
            </a:xfrm>
            <a:custGeom>
              <a:avLst/>
              <a:gdLst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97008 w 1856851"/>
                <a:gd name="connsiteY29" fmla="*/ 4001929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486"/>
                <a:gd name="connsiteX1" fmla="*/ 1080654 w 1856851"/>
                <a:gd name="connsiteY1" fmla="*/ 748145 h 4553486"/>
                <a:gd name="connsiteX2" fmla="*/ 1022465 w 1856851"/>
                <a:gd name="connsiteY2" fmla="*/ 1271847 h 4553486"/>
                <a:gd name="connsiteX3" fmla="*/ 989214 w 1856851"/>
                <a:gd name="connsiteY3" fmla="*/ 1720734 h 4553486"/>
                <a:gd name="connsiteX4" fmla="*/ 922712 w 1856851"/>
                <a:gd name="connsiteY4" fmla="*/ 2161309 h 4553486"/>
                <a:gd name="connsiteX5" fmla="*/ 856210 w 1856851"/>
                <a:gd name="connsiteY5" fmla="*/ 2452254 h 4553486"/>
                <a:gd name="connsiteX6" fmla="*/ 706581 w 1856851"/>
                <a:gd name="connsiteY6" fmla="*/ 2801389 h 4553486"/>
                <a:gd name="connsiteX7" fmla="*/ 515389 w 1856851"/>
                <a:gd name="connsiteY7" fmla="*/ 3150523 h 4553486"/>
                <a:gd name="connsiteX8" fmla="*/ 299258 w 1856851"/>
                <a:gd name="connsiteY8" fmla="*/ 3449782 h 4553486"/>
                <a:gd name="connsiteX9" fmla="*/ 0 w 1856851"/>
                <a:gd name="connsiteY9" fmla="*/ 3857105 h 4553486"/>
                <a:gd name="connsiteX10" fmla="*/ 0 w 1856851"/>
                <a:gd name="connsiteY10" fmla="*/ 3981796 h 4553486"/>
                <a:gd name="connsiteX11" fmla="*/ 49876 w 1856851"/>
                <a:gd name="connsiteY11" fmla="*/ 4098174 h 4553486"/>
                <a:gd name="connsiteX12" fmla="*/ 157941 w 1856851"/>
                <a:gd name="connsiteY12" fmla="*/ 4164676 h 4553486"/>
                <a:gd name="connsiteX13" fmla="*/ 266007 w 1856851"/>
                <a:gd name="connsiteY13" fmla="*/ 4164676 h 4553486"/>
                <a:gd name="connsiteX14" fmla="*/ 332509 w 1856851"/>
                <a:gd name="connsiteY14" fmla="*/ 4131425 h 4553486"/>
                <a:gd name="connsiteX15" fmla="*/ 349134 w 1856851"/>
                <a:gd name="connsiteY15" fmla="*/ 4123112 h 4553486"/>
                <a:gd name="connsiteX16" fmla="*/ 407323 w 1856851"/>
                <a:gd name="connsiteY16" fmla="*/ 4131425 h 4553486"/>
                <a:gd name="connsiteX17" fmla="*/ 515389 w 1856851"/>
                <a:gd name="connsiteY17" fmla="*/ 4181302 h 4553486"/>
                <a:gd name="connsiteX18" fmla="*/ 764770 w 1856851"/>
                <a:gd name="connsiteY18" fmla="*/ 4172989 h 4553486"/>
                <a:gd name="connsiteX19" fmla="*/ 939338 w 1856851"/>
                <a:gd name="connsiteY19" fmla="*/ 4247803 h 4553486"/>
                <a:gd name="connsiteX20" fmla="*/ 964276 w 1856851"/>
                <a:gd name="connsiteY20" fmla="*/ 4355869 h 4553486"/>
                <a:gd name="connsiteX21" fmla="*/ 1030778 w 1856851"/>
                <a:gd name="connsiteY21" fmla="*/ 4455622 h 4553486"/>
                <a:gd name="connsiteX22" fmla="*/ 1188720 w 1856851"/>
                <a:gd name="connsiteY22" fmla="*/ 4463934 h 4553486"/>
                <a:gd name="connsiteX23" fmla="*/ 1324018 w 1856851"/>
                <a:gd name="connsiteY23" fmla="*/ 4499523 h 4553486"/>
                <a:gd name="connsiteX24" fmla="*/ 1454727 w 1856851"/>
                <a:gd name="connsiteY24" fmla="*/ 4538749 h 4553486"/>
                <a:gd name="connsiteX25" fmla="*/ 1546167 w 1856851"/>
                <a:gd name="connsiteY25" fmla="*/ 4547062 h 4553486"/>
                <a:gd name="connsiteX26" fmla="*/ 1687483 w 1856851"/>
                <a:gd name="connsiteY26" fmla="*/ 4447309 h 4553486"/>
                <a:gd name="connsiteX27" fmla="*/ 1770610 w 1856851"/>
                <a:gd name="connsiteY27" fmla="*/ 4297680 h 4553486"/>
                <a:gd name="connsiteX28" fmla="*/ 1720734 w 1856851"/>
                <a:gd name="connsiteY28" fmla="*/ 4073236 h 4553486"/>
                <a:gd name="connsiteX29" fmla="*/ 1713676 w 1856851"/>
                <a:gd name="connsiteY29" fmla="*/ 3990023 h 4553486"/>
                <a:gd name="connsiteX30" fmla="*/ 1795549 w 1856851"/>
                <a:gd name="connsiteY30" fmla="*/ 3890356 h 4553486"/>
                <a:gd name="connsiteX31" fmla="*/ 1853738 w 1856851"/>
                <a:gd name="connsiteY31" fmla="*/ 3782291 h 4553486"/>
                <a:gd name="connsiteX32" fmla="*/ 1762298 w 1856851"/>
                <a:gd name="connsiteY32" fmla="*/ 3516283 h 4553486"/>
                <a:gd name="connsiteX33" fmla="*/ 1645920 w 1856851"/>
                <a:gd name="connsiteY33" fmla="*/ 3084022 h 4553486"/>
                <a:gd name="connsiteX34" fmla="*/ 1587730 w 1856851"/>
                <a:gd name="connsiteY34" fmla="*/ 2585258 h 4553486"/>
                <a:gd name="connsiteX35" fmla="*/ 1562792 w 1856851"/>
                <a:gd name="connsiteY35" fmla="*/ 2128058 h 4553486"/>
                <a:gd name="connsiteX36" fmla="*/ 1679170 w 1856851"/>
                <a:gd name="connsiteY36" fmla="*/ 1088967 h 4553486"/>
                <a:gd name="connsiteX37" fmla="*/ 1737360 w 1856851"/>
                <a:gd name="connsiteY37" fmla="*/ 41563 h 4553486"/>
                <a:gd name="connsiteX38" fmla="*/ 1521229 w 1856851"/>
                <a:gd name="connsiteY38" fmla="*/ 16625 h 4553486"/>
                <a:gd name="connsiteX39" fmla="*/ 1321723 w 1856851"/>
                <a:gd name="connsiteY39" fmla="*/ 0 h 4553486"/>
                <a:gd name="connsiteX40" fmla="*/ 1105592 w 1856851"/>
                <a:gd name="connsiteY40" fmla="*/ 8312 h 4553486"/>
                <a:gd name="connsiteX0" fmla="*/ 1105592 w 1856851"/>
                <a:gd name="connsiteY0" fmla="*/ 8312 h 4551702"/>
                <a:gd name="connsiteX1" fmla="*/ 1080654 w 1856851"/>
                <a:gd name="connsiteY1" fmla="*/ 748145 h 4551702"/>
                <a:gd name="connsiteX2" fmla="*/ 1022465 w 1856851"/>
                <a:gd name="connsiteY2" fmla="*/ 1271847 h 4551702"/>
                <a:gd name="connsiteX3" fmla="*/ 989214 w 1856851"/>
                <a:gd name="connsiteY3" fmla="*/ 1720734 h 4551702"/>
                <a:gd name="connsiteX4" fmla="*/ 922712 w 1856851"/>
                <a:gd name="connsiteY4" fmla="*/ 2161309 h 4551702"/>
                <a:gd name="connsiteX5" fmla="*/ 856210 w 1856851"/>
                <a:gd name="connsiteY5" fmla="*/ 2452254 h 4551702"/>
                <a:gd name="connsiteX6" fmla="*/ 706581 w 1856851"/>
                <a:gd name="connsiteY6" fmla="*/ 2801389 h 4551702"/>
                <a:gd name="connsiteX7" fmla="*/ 515389 w 1856851"/>
                <a:gd name="connsiteY7" fmla="*/ 3150523 h 4551702"/>
                <a:gd name="connsiteX8" fmla="*/ 299258 w 1856851"/>
                <a:gd name="connsiteY8" fmla="*/ 3449782 h 4551702"/>
                <a:gd name="connsiteX9" fmla="*/ 0 w 1856851"/>
                <a:gd name="connsiteY9" fmla="*/ 3857105 h 4551702"/>
                <a:gd name="connsiteX10" fmla="*/ 0 w 1856851"/>
                <a:gd name="connsiteY10" fmla="*/ 3981796 h 4551702"/>
                <a:gd name="connsiteX11" fmla="*/ 49876 w 1856851"/>
                <a:gd name="connsiteY11" fmla="*/ 4098174 h 4551702"/>
                <a:gd name="connsiteX12" fmla="*/ 157941 w 1856851"/>
                <a:gd name="connsiteY12" fmla="*/ 4164676 h 4551702"/>
                <a:gd name="connsiteX13" fmla="*/ 266007 w 1856851"/>
                <a:gd name="connsiteY13" fmla="*/ 4164676 h 4551702"/>
                <a:gd name="connsiteX14" fmla="*/ 332509 w 1856851"/>
                <a:gd name="connsiteY14" fmla="*/ 4131425 h 4551702"/>
                <a:gd name="connsiteX15" fmla="*/ 349134 w 1856851"/>
                <a:gd name="connsiteY15" fmla="*/ 4123112 h 4551702"/>
                <a:gd name="connsiteX16" fmla="*/ 407323 w 1856851"/>
                <a:gd name="connsiteY16" fmla="*/ 4131425 h 4551702"/>
                <a:gd name="connsiteX17" fmla="*/ 515389 w 1856851"/>
                <a:gd name="connsiteY17" fmla="*/ 4181302 h 4551702"/>
                <a:gd name="connsiteX18" fmla="*/ 764770 w 1856851"/>
                <a:gd name="connsiteY18" fmla="*/ 4172989 h 4551702"/>
                <a:gd name="connsiteX19" fmla="*/ 939338 w 1856851"/>
                <a:gd name="connsiteY19" fmla="*/ 4247803 h 4551702"/>
                <a:gd name="connsiteX20" fmla="*/ 964276 w 1856851"/>
                <a:gd name="connsiteY20" fmla="*/ 4355869 h 4551702"/>
                <a:gd name="connsiteX21" fmla="*/ 1030778 w 1856851"/>
                <a:gd name="connsiteY21" fmla="*/ 4455622 h 4551702"/>
                <a:gd name="connsiteX22" fmla="*/ 1188720 w 1856851"/>
                <a:gd name="connsiteY22" fmla="*/ 4463934 h 4551702"/>
                <a:gd name="connsiteX23" fmla="*/ 1324018 w 1856851"/>
                <a:gd name="connsiteY23" fmla="*/ 4499523 h 4551702"/>
                <a:gd name="connsiteX24" fmla="*/ 1433296 w 1856851"/>
                <a:gd name="connsiteY24" fmla="*/ 4531605 h 4551702"/>
                <a:gd name="connsiteX25" fmla="*/ 1546167 w 1856851"/>
                <a:gd name="connsiteY25" fmla="*/ 4547062 h 4551702"/>
                <a:gd name="connsiteX26" fmla="*/ 1687483 w 1856851"/>
                <a:gd name="connsiteY26" fmla="*/ 4447309 h 4551702"/>
                <a:gd name="connsiteX27" fmla="*/ 1770610 w 1856851"/>
                <a:gd name="connsiteY27" fmla="*/ 4297680 h 4551702"/>
                <a:gd name="connsiteX28" fmla="*/ 1720734 w 1856851"/>
                <a:gd name="connsiteY28" fmla="*/ 4073236 h 4551702"/>
                <a:gd name="connsiteX29" fmla="*/ 1713676 w 1856851"/>
                <a:gd name="connsiteY29" fmla="*/ 3990023 h 4551702"/>
                <a:gd name="connsiteX30" fmla="*/ 1795549 w 1856851"/>
                <a:gd name="connsiteY30" fmla="*/ 3890356 h 4551702"/>
                <a:gd name="connsiteX31" fmla="*/ 1853738 w 1856851"/>
                <a:gd name="connsiteY31" fmla="*/ 3782291 h 4551702"/>
                <a:gd name="connsiteX32" fmla="*/ 1762298 w 1856851"/>
                <a:gd name="connsiteY32" fmla="*/ 3516283 h 4551702"/>
                <a:gd name="connsiteX33" fmla="*/ 1645920 w 1856851"/>
                <a:gd name="connsiteY33" fmla="*/ 3084022 h 4551702"/>
                <a:gd name="connsiteX34" fmla="*/ 1587730 w 1856851"/>
                <a:gd name="connsiteY34" fmla="*/ 2585258 h 4551702"/>
                <a:gd name="connsiteX35" fmla="*/ 1562792 w 1856851"/>
                <a:gd name="connsiteY35" fmla="*/ 2128058 h 4551702"/>
                <a:gd name="connsiteX36" fmla="*/ 1679170 w 1856851"/>
                <a:gd name="connsiteY36" fmla="*/ 1088967 h 4551702"/>
                <a:gd name="connsiteX37" fmla="*/ 1737360 w 1856851"/>
                <a:gd name="connsiteY37" fmla="*/ 41563 h 4551702"/>
                <a:gd name="connsiteX38" fmla="*/ 1521229 w 1856851"/>
                <a:gd name="connsiteY38" fmla="*/ 16625 h 4551702"/>
                <a:gd name="connsiteX39" fmla="*/ 1321723 w 1856851"/>
                <a:gd name="connsiteY39" fmla="*/ 0 h 4551702"/>
                <a:gd name="connsiteX40" fmla="*/ 1105592 w 1856851"/>
                <a:gd name="connsiteY40" fmla="*/ 8312 h 4551702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19229 w 1856851"/>
                <a:gd name="connsiteY16" fmla="*/ 4136188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55602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038367 w 1864440"/>
                <a:gd name="connsiteY19" fmla="*/ 4456017 h 4544058"/>
                <a:gd name="connsiteX20" fmla="*/ 1196309 w 1864440"/>
                <a:gd name="connsiteY20" fmla="*/ 4464329 h 4544058"/>
                <a:gd name="connsiteX21" fmla="*/ 1331607 w 1864440"/>
                <a:gd name="connsiteY21" fmla="*/ 4499918 h 4544058"/>
                <a:gd name="connsiteX22" fmla="*/ 1440885 w 1864440"/>
                <a:gd name="connsiteY22" fmla="*/ 4532000 h 4544058"/>
                <a:gd name="connsiteX23" fmla="*/ 1565662 w 1864440"/>
                <a:gd name="connsiteY23" fmla="*/ 4537932 h 4544058"/>
                <a:gd name="connsiteX24" fmla="*/ 1695072 w 1864440"/>
                <a:gd name="connsiteY24" fmla="*/ 4447704 h 4544058"/>
                <a:gd name="connsiteX25" fmla="*/ 1778199 w 1864440"/>
                <a:gd name="connsiteY25" fmla="*/ 4298075 h 4544058"/>
                <a:gd name="connsiteX26" fmla="*/ 1728323 w 1864440"/>
                <a:gd name="connsiteY26" fmla="*/ 4073631 h 4544058"/>
                <a:gd name="connsiteX27" fmla="*/ 1721265 w 1864440"/>
                <a:gd name="connsiteY27" fmla="*/ 3990418 h 4544058"/>
                <a:gd name="connsiteX28" fmla="*/ 1803138 w 1864440"/>
                <a:gd name="connsiteY28" fmla="*/ 3890751 h 4544058"/>
                <a:gd name="connsiteX29" fmla="*/ 1861327 w 1864440"/>
                <a:gd name="connsiteY29" fmla="*/ 3782686 h 4544058"/>
                <a:gd name="connsiteX30" fmla="*/ 1769887 w 1864440"/>
                <a:gd name="connsiteY30" fmla="*/ 3516678 h 4544058"/>
                <a:gd name="connsiteX31" fmla="*/ 1653509 w 1864440"/>
                <a:gd name="connsiteY31" fmla="*/ 3084417 h 4544058"/>
                <a:gd name="connsiteX32" fmla="*/ 1595319 w 1864440"/>
                <a:gd name="connsiteY32" fmla="*/ 2585653 h 4544058"/>
                <a:gd name="connsiteX33" fmla="*/ 1570381 w 1864440"/>
                <a:gd name="connsiteY33" fmla="*/ 2128453 h 4544058"/>
                <a:gd name="connsiteX34" fmla="*/ 1679616 w 1864440"/>
                <a:gd name="connsiteY34" fmla="*/ 1084600 h 4544058"/>
                <a:gd name="connsiteX35" fmla="*/ 1744949 w 1864440"/>
                <a:gd name="connsiteY35" fmla="*/ 41958 h 4544058"/>
                <a:gd name="connsiteX36" fmla="*/ 1528818 w 1864440"/>
                <a:gd name="connsiteY36" fmla="*/ 17020 h 4544058"/>
                <a:gd name="connsiteX37" fmla="*/ 1329312 w 1864440"/>
                <a:gd name="connsiteY37" fmla="*/ 395 h 4544058"/>
                <a:gd name="connsiteX38" fmla="*/ 1113181 w 1864440"/>
                <a:gd name="connsiteY38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196309 w 1864440"/>
                <a:gd name="connsiteY19" fmla="*/ 4464329 h 4544058"/>
                <a:gd name="connsiteX20" fmla="*/ 1331607 w 1864440"/>
                <a:gd name="connsiteY20" fmla="*/ 4499918 h 4544058"/>
                <a:gd name="connsiteX21" fmla="*/ 1440885 w 1864440"/>
                <a:gd name="connsiteY21" fmla="*/ 4532000 h 4544058"/>
                <a:gd name="connsiteX22" fmla="*/ 1565662 w 1864440"/>
                <a:gd name="connsiteY22" fmla="*/ 4537932 h 4544058"/>
                <a:gd name="connsiteX23" fmla="*/ 1695072 w 1864440"/>
                <a:gd name="connsiteY23" fmla="*/ 4447704 h 4544058"/>
                <a:gd name="connsiteX24" fmla="*/ 1778199 w 1864440"/>
                <a:gd name="connsiteY24" fmla="*/ 4298075 h 4544058"/>
                <a:gd name="connsiteX25" fmla="*/ 1728323 w 1864440"/>
                <a:gd name="connsiteY25" fmla="*/ 4073631 h 4544058"/>
                <a:gd name="connsiteX26" fmla="*/ 1721265 w 1864440"/>
                <a:gd name="connsiteY26" fmla="*/ 3990418 h 4544058"/>
                <a:gd name="connsiteX27" fmla="*/ 1803138 w 1864440"/>
                <a:gd name="connsiteY27" fmla="*/ 3890751 h 4544058"/>
                <a:gd name="connsiteX28" fmla="*/ 1861327 w 1864440"/>
                <a:gd name="connsiteY28" fmla="*/ 3782686 h 4544058"/>
                <a:gd name="connsiteX29" fmla="*/ 1769887 w 1864440"/>
                <a:gd name="connsiteY29" fmla="*/ 3516678 h 4544058"/>
                <a:gd name="connsiteX30" fmla="*/ 1653509 w 1864440"/>
                <a:gd name="connsiteY30" fmla="*/ 3084417 h 4544058"/>
                <a:gd name="connsiteX31" fmla="*/ 1595319 w 1864440"/>
                <a:gd name="connsiteY31" fmla="*/ 2585653 h 4544058"/>
                <a:gd name="connsiteX32" fmla="*/ 1570381 w 1864440"/>
                <a:gd name="connsiteY32" fmla="*/ 2128453 h 4544058"/>
                <a:gd name="connsiteX33" fmla="*/ 1679616 w 1864440"/>
                <a:gd name="connsiteY33" fmla="*/ 1084600 h 4544058"/>
                <a:gd name="connsiteX34" fmla="*/ 1744949 w 1864440"/>
                <a:gd name="connsiteY34" fmla="*/ 41958 h 4544058"/>
                <a:gd name="connsiteX35" fmla="*/ 1528818 w 1864440"/>
                <a:gd name="connsiteY35" fmla="*/ 17020 h 4544058"/>
                <a:gd name="connsiteX36" fmla="*/ 1329312 w 1864440"/>
                <a:gd name="connsiteY36" fmla="*/ 395 h 4544058"/>
                <a:gd name="connsiteX37" fmla="*/ 1113181 w 1864440"/>
                <a:gd name="connsiteY37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331607 w 1864440"/>
                <a:gd name="connsiteY19" fmla="*/ 4499918 h 4544058"/>
                <a:gd name="connsiteX20" fmla="*/ 1440885 w 1864440"/>
                <a:gd name="connsiteY20" fmla="*/ 4532000 h 4544058"/>
                <a:gd name="connsiteX21" fmla="*/ 1565662 w 1864440"/>
                <a:gd name="connsiteY21" fmla="*/ 4537932 h 4544058"/>
                <a:gd name="connsiteX22" fmla="*/ 1695072 w 1864440"/>
                <a:gd name="connsiteY22" fmla="*/ 4447704 h 4544058"/>
                <a:gd name="connsiteX23" fmla="*/ 1778199 w 1864440"/>
                <a:gd name="connsiteY23" fmla="*/ 4298075 h 4544058"/>
                <a:gd name="connsiteX24" fmla="*/ 1728323 w 1864440"/>
                <a:gd name="connsiteY24" fmla="*/ 4073631 h 4544058"/>
                <a:gd name="connsiteX25" fmla="*/ 1721265 w 1864440"/>
                <a:gd name="connsiteY25" fmla="*/ 3990418 h 4544058"/>
                <a:gd name="connsiteX26" fmla="*/ 1803138 w 1864440"/>
                <a:gd name="connsiteY26" fmla="*/ 3890751 h 4544058"/>
                <a:gd name="connsiteX27" fmla="*/ 1861327 w 1864440"/>
                <a:gd name="connsiteY27" fmla="*/ 3782686 h 4544058"/>
                <a:gd name="connsiteX28" fmla="*/ 1769887 w 1864440"/>
                <a:gd name="connsiteY28" fmla="*/ 3516678 h 4544058"/>
                <a:gd name="connsiteX29" fmla="*/ 1653509 w 1864440"/>
                <a:gd name="connsiteY29" fmla="*/ 3084417 h 4544058"/>
                <a:gd name="connsiteX30" fmla="*/ 1595319 w 1864440"/>
                <a:gd name="connsiteY30" fmla="*/ 2585653 h 4544058"/>
                <a:gd name="connsiteX31" fmla="*/ 1570381 w 1864440"/>
                <a:gd name="connsiteY31" fmla="*/ 2128453 h 4544058"/>
                <a:gd name="connsiteX32" fmla="*/ 1679616 w 1864440"/>
                <a:gd name="connsiteY32" fmla="*/ 1084600 h 4544058"/>
                <a:gd name="connsiteX33" fmla="*/ 1744949 w 1864440"/>
                <a:gd name="connsiteY33" fmla="*/ 41958 h 4544058"/>
                <a:gd name="connsiteX34" fmla="*/ 1528818 w 1864440"/>
                <a:gd name="connsiteY34" fmla="*/ 17020 h 4544058"/>
                <a:gd name="connsiteX35" fmla="*/ 1329312 w 1864440"/>
                <a:gd name="connsiteY35" fmla="*/ 395 h 4544058"/>
                <a:gd name="connsiteX36" fmla="*/ 1113181 w 1864440"/>
                <a:gd name="connsiteY36" fmla="*/ 8707 h 4544058"/>
                <a:gd name="connsiteX0" fmla="*/ 1113181 w 1864440"/>
                <a:gd name="connsiteY0" fmla="*/ 8707 h 4559040"/>
                <a:gd name="connsiteX1" fmla="*/ 1088243 w 1864440"/>
                <a:gd name="connsiteY1" fmla="*/ 748540 h 4559040"/>
                <a:gd name="connsiteX2" fmla="*/ 1049104 w 1864440"/>
                <a:gd name="connsiteY2" fmla="*/ 1267479 h 4559040"/>
                <a:gd name="connsiteX3" fmla="*/ 996803 w 1864440"/>
                <a:gd name="connsiteY3" fmla="*/ 1721129 h 4559040"/>
                <a:gd name="connsiteX4" fmla="*/ 930301 w 1864440"/>
                <a:gd name="connsiteY4" fmla="*/ 2161704 h 4559040"/>
                <a:gd name="connsiteX5" fmla="*/ 863799 w 1864440"/>
                <a:gd name="connsiteY5" fmla="*/ 2452649 h 4559040"/>
                <a:gd name="connsiteX6" fmla="*/ 714170 w 1864440"/>
                <a:gd name="connsiteY6" fmla="*/ 2801784 h 4559040"/>
                <a:gd name="connsiteX7" fmla="*/ 522978 w 1864440"/>
                <a:gd name="connsiteY7" fmla="*/ 3150918 h 4559040"/>
                <a:gd name="connsiteX8" fmla="*/ 306847 w 1864440"/>
                <a:gd name="connsiteY8" fmla="*/ 3450177 h 4559040"/>
                <a:gd name="connsiteX9" fmla="*/ 7589 w 1864440"/>
                <a:gd name="connsiteY9" fmla="*/ 3857500 h 4559040"/>
                <a:gd name="connsiteX10" fmla="*/ 7589 w 1864440"/>
                <a:gd name="connsiteY10" fmla="*/ 3955997 h 4559040"/>
                <a:gd name="connsiteX11" fmla="*/ 57465 w 1864440"/>
                <a:gd name="connsiteY11" fmla="*/ 4098569 h 4559040"/>
                <a:gd name="connsiteX12" fmla="*/ 165530 w 1864440"/>
                <a:gd name="connsiteY12" fmla="*/ 4165071 h 4559040"/>
                <a:gd name="connsiteX13" fmla="*/ 273596 w 1864440"/>
                <a:gd name="connsiteY13" fmla="*/ 4165071 h 4559040"/>
                <a:gd name="connsiteX14" fmla="*/ 340098 w 1864440"/>
                <a:gd name="connsiteY14" fmla="*/ 4131820 h 4559040"/>
                <a:gd name="connsiteX15" fmla="*/ 426818 w 1864440"/>
                <a:gd name="connsiteY15" fmla="*/ 4136583 h 4559040"/>
                <a:gd name="connsiteX16" fmla="*/ 522978 w 1864440"/>
                <a:gd name="connsiteY16" fmla="*/ 4181697 h 4559040"/>
                <a:gd name="connsiteX17" fmla="*/ 772359 w 1864440"/>
                <a:gd name="connsiteY17" fmla="*/ 4173384 h 4559040"/>
                <a:gd name="connsiteX18" fmla="*/ 946927 w 1864440"/>
                <a:gd name="connsiteY18" fmla="*/ 4248198 h 4559040"/>
                <a:gd name="connsiteX19" fmla="*/ 1440885 w 1864440"/>
                <a:gd name="connsiteY19" fmla="*/ 4532000 h 4559040"/>
                <a:gd name="connsiteX20" fmla="*/ 1565662 w 1864440"/>
                <a:gd name="connsiteY20" fmla="*/ 4537932 h 4559040"/>
                <a:gd name="connsiteX21" fmla="*/ 1695072 w 1864440"/>
                <a:gd name="connsiteY21" fmla="*/ 4447704 h 4559040"/>
                <a:gd name="connsiteX22" fmla="*/ 1778199 w 1864440"/>
                <a:gd name="connsiteY22" fmla="*/ 4298075 h 4559040"/>
                <a:gd name="connsiteX23" fmla="*/ 1728323 w 1864440"/>
                <a:gd name="connsiteY23" fmla="*/ 4073631 h 4559040"/>
                <a:gd name="connsiteX24" fmla="*/ 1721265 w 1864440"/>
                <a:gd name="connsiteY24" fmla="*/ 3990418 h 4559040"/>
                <a:gd name="connsiteX25" fmla="*/ 1803138 w 1864440"/>
                <a:gd name="connsiteY25" fmla="*/ 3890751 h 4559040"/>
                <a:gd name="connsiteX26" fmla="*/ 1861327 w 1864440"/>
                <a:gd name="connsiteY26" fmla="*/ 3782686 h 4559040"/>
                <a:gd name="connsiteX27" fmla="*/ 1769887 w 1864440"/>
                <a:gd name="connsiteY27" fmla="*/ 3516678 h 4559040"/>
                <a:gd name="connsiteX28" fmla="*/ 1653509 w 1864440"/>
                <a:gd name="connsiteY28" fmla="*/ 3084417 h 4559040"/>
                <a:gd name="connsiteX29" fmla="*/ 1595319 w 1864440"/>
                <a:gd name="connsiteY29" fmla="*/ 2585653 h 4559040"/>
                <a:gd name="connsiteX30" fmla="*/ 1570381 w 1864440"/>
                <a:gd name="connsiteY30" fmla="*/ 2128453 h 4559040"/>
                <a:gd name="connsiteX31" fmla="*/ 1679616 w 1864440"/>
                <a:gd name="connsiteY31" fmla="*/ 1084600 h 4559040"/>
                <a:gd name="connsiteX32" fmla="*/ 1744949 w 1864440"/>
                <a:gd name="connsiteY32" fmla="*/ 41958 h 4559040"/>
                <a:gd name="connsiteX33" fmla="*/ 1528818 w 1864440"/>
                <a:gd name="connsiteY33" fmla="*/ 17020 h 4559040"/>
                <a:gd name="connsiteX34" fmla="*/ 1329312 w 1864440"/>
                <a:gd name="connsiteY34" fmla="*/ 395 h 4559040"/>
                <a:gd name="connsiteX35" fmla="*/ 1113181 w 1864440"/>
                <a:gd name="connsiteY35" fmla="*/ 8707 h 4559040"/>
                <a:gd name="connsiteX0" fmla="*/ 1113181 w 1864440"/>
                <a:gd name="connsiteY0" fmla="*/ 8707 h 4540009"/>
                <a:gd name="connsiteX1" fmla="*/ 1088243 w 1864440"/>
                <a:gd name="connsiteY1" fmla="*/ 748540 h 4540009"/>
                <a:gd name="connsiteX2" fmla="*/ 1049104 w 1864440"/>
                <a:gd name="connsiteY2" fmla="*/ 1267479 h 4540009"/>
                <a:gd name="connsiteX3" fmla="*/ 996803 w 1864440"/>
                <a:gd name="connsiteY3" fmla="*/ 1721129 h 4540009"/>
                <a:gd name="connsiteX4" fmla="*/ 930301 w 1864440"/>
                <a:gd name="connsiteY4" fmla="*/ 2161704 h 4540009"/>
                <a:gd name="connsiteX5" fmla="*/ 863799 w 1864440"/>
                <a:gd name="connsiteY5" fmla="*/ 2452649 h 4540009"/>
                <a:gd name="connsiteX6" fmla="*/ 714170 w 1864440"/>
                <a:gd name="connsiteY6" fmla="*/ 2801784 h 4540009"/>
                <a:gd name="connsiteX7" fmla="*/ 522978 w 1864440"/>
                <a:gd name="connsiteY7" fmla="*/ 3150918 h 4540009"/>
                <a:gd name="connsiteX8" fmla="*/ 306847 w 1864440"/>
                <a:gd name="connsiteY8" fmla="*/ 3450177 h 4540009"/>
                <a:gd name="connsiteX9" fmla="*/ 7589 w 1864440"/>
                <a:gd name="connsiteY9" fmla="*/ 3857500 h 4540009"/>
                <a:gd name="connsiteX10" fmla="*/ 7589 w 1864440"/>
                <a:gd name="connsiteY10" fmla="*/ 3955997 h 4540009"/>
                <a:gd name="connsiteX11" fmla="*/ 57465 w 1864440"/>
                <a:gd name="connsiteY11" fmla="*/ 4098569 h 4540009"/>
                <a:gd name="connsiteX12" fmla="*/ 165530 w 1864440"/>
                <a:gd name="connsiteY12" fmla="*/ 4165071 h 4540009"/>
                <a:gd name="connsiteX13" fmla="*/ 273596 w 1864440"/>
                <a:gd name="connsiteY13" fmla="*/ 4165071 h 4540009"/>
                <a:gd name="connsiteX14" fmla="*/ 340098 w 1864440"/>
                <a:gd name="connsiteY14" fmla="*/ 4131820 h 4540009"/>
                <a:gd name="connsiteX15" fmla="*/ 426818 w 1864440"/>
                <a:gd name="connsiteY15" fmla="*/ 4136583 h 4540009"/>
                <a:gd name="connsiteX16" fmla="*/ 522978 w 1864440"/>
                <a:gd name="connsiteY16" fmla="*/ 4181697 h 4540009"/>
                <a:gd name="connsiteX17" fmla="*/ 772359 w 1864440"/>
                <a:gd name="connsiteY17" fmla="*/ 4173384 h 4540009"/>
                <a:gd name="connsiteX18" fmla="*/ 946927 w 1864440"/>
                <a:gd name="connsiteY18" fmla="*/ 4248198 h 4540009"/>
                <a:gd name="connsiteX19" fmla="*/ 1440885 w 1864440"/>
                <a:gd name="connsiteY19" fmla="*/ 4532000 h 4540009"/>
                <a:gd name="connsiteX20" fmla="*/ 1695072 w 1864440"/>
                <a:gd name="connsiteY20" fmla="*/ 4447704 h 4540009"/>
                <a:gd name="connsiteX21" fmla="*/ 1778199 w 1864440"/>
                <a:gd name="connsiteY21" fmla="*/ 4298075 h 4540009"/>
                <a:gd name="connsiteX22" fmla="*/ 1728323 w 1864440"/>
                <a:gd name="connsiteY22" fmla="*/ 4073631 h 4540009"/>
                <a:gd name="connsiteX23" fmla="*/ 1721265 w 1864440"/>
                <a:gd name="connsiteY23" fmla="*/ 3990418 h 4540009"/>
                <a:gd name="connsiteX24" fmla="*/ 1803138 w 1864440"/>
                <a:gd name="connsiteY24" fmla="*/ 3890751 h 4540009"/>
                <a:gd name="connsiteX25" fmla="*/ 1861327 w 1864440"/>
                <a:gd name="connsiteY25" fmla="*/ 3782686 h 4540009"/>
                <a:gd name="connsiteX26" fmla="*/ 1769887 w 1864440"/>
                <a:gd name="connsiteY26" fmla="*/ 3516678 h 4540009"/>
                <a:gd name="connsiteX27" fmla="*/ 1653509 w 1864440"/>
                <a:gd name="connsiteY27" fmla="*/ 3084417 h 4540009"/>
                <a:gd name="connsiteX28" fmla="*/ 1595319 w 1864440"/>
                <a:gd name="connsiteY28" fmla="*/ 2585653 h 4540009"/>
                <a:gd name="connsiteX29" fmla="*/ 1570381 w 1864440"/>
                <a:gd name="connsiteY29" fmla="*/ 2128453 h 4540009"/>
                <a:gd name="connsiteX30" fmla="*/ 1679616 w 1864440"/>
                <a:gd name="connsiteY30" fmla="*/ 1084600 h 4540009"/>
                <a:gd name="connsiteX31" fmla="*/ 1744949 w 1864440"/>
                <a:gd name="connsiteY31" fmla="*/ 41958 h 4540009"/>
                <a:gd name="connsiteX32" fmla="*/ 1528818 w 1864440"/>
                <a:gd name="connsiteY32" fmla="*/ 17020 h 4540009"/>
                <a:gd name="connsiteX33" fmla="*/ 1329312 w 1864440"/>
                <a:gd name="connsiteY33" fmla="*/ 395 h 4540009"/>
                <a:gd name="connsiteX34" fmla="*/ 1113181 w 1864440"/>
                <a:gd name="connsiteY34" fmla="*/ 8707 h 4540009"/>
                <a:gd name="connsiteX0" fmla="*/ 1113181 w 1864440"/>
                <a:gd name="connsiteY0" fmla="*/ 8707 h 4532301"/>
                <a:gd name="connsiteX1" fmla="*/ 1088243 w 1864440"/>
                <a:gd name="connsiteY1" fmla="*/ 748540 h 4532301"/>
                <a:gd name="connsiteX2" fmla="*/ 1049104 w 1864440"/>
                <a:gd name="connsiteY2" fmla="*/ 1267479 h 4532301"/>
                <a:gd name="connsiteX3" fmla="*/ 996803 w 1864440"/>
                <a:gd name="connsiteY3" fmla="*/ 1721129 h 4532301"/>
                <a:gd name="connsiteX4" fmla="*/ 930301 w 1864440"/>
                <a:gd name="connsiteY4" fmla="*/ 2161704 h 4532301"/>
                <a:gd name="connsiteX5" fmla="*/ 863799 w 1864440"/>
                <a:gd name="connsiteY5" fmla="*/ 2452649 h 4532301"/>
                <a:gd name="connsiteX6" fmla="*/ 714170 w 1864440"/>
                <a:gd name="connsiteY6" fmla="*/ 2801784 h 4532301"/>
                <a:gd name="connsiteX7" fmla="*/ 522978 w 1864440"/>
                <a:gd name="connsiteY7" fmla="*/ 3150918 h 4532301"/>
                <a:gd name="connsiteX8" fmla="*/ 306847 w 1864440"/>
                <a:gd name="connsiteY8" fmla="*/ 3450177 h 4532301"/>
                <a:gd name="connsiteX9" fmla="*/ 7589 w 1864440"/>
                <a:gd name="connsiteY9" fmla="*/ 3857500 h 4532301"/>
                <a:gd name="connsiteX10" fmla="*/ 7589 w 1864440"/>
                <a:gd name="connsiteY10" fmla="*/ 3955997 h 4532301"/>
                <a:gd name="connsiteX11" fmla="*/ 57465 w 1864440"/>
                <a:gd name="connsiteY11" fmla="*/ 4098569 h 4532301"/>
                <a:gd name="connsiteX12" fmla="*/ 165530 w 1864440"/>
                <a:gd name="connsiteY12" fmla="*/ 4165071 h 4532301"/>
                <a:gd name="connsiteX13" fmla="*/ 273596 w 1864440"/>
                <a:gd name="connsiteY13" fmla="*/ 4165071 h 4532301"/>
                <a:gd name="connsiteX14" fmla="*/ 340098 w 1864440"/>
                <a:gd name="connsiteY14" fmla="*/ 4131820 h 4532301"/>
                <a:gd name="connsiteX15" fmla="*/ 426818 w 1864440"/>
                <a:gd name="connsiteY15" fmla="*/ 4136583 h 4532301"/>
                <a:gd name="connsiteX16" fmla="*/ 522978 w 1864440"/>
                <a:gd name="connsiteY16" fmla="*/ 4181697 h 4532301"/>
                <a:gd name="connsiteX17" fmla="*/ 772359 w 1864440"/>
                <a:gd name="connsiteY17" fmla="*/ 4173384 h 4532301"/>
                <a:gd name="connsiteX18" fmla="*/ 946927 w 1864440"/>
                <a:gd name="connsiteY18" fmla="*/ 4248198 h 4532301"/>
                <a:gd name="connsiteX19" fmla="*/ 1440885 w 1864440"/>
                <a:gd name="connsiteY19" fmla="*/ 4532000 h 4532301"/>
                <a:gd name="connsiteX20" fmla="*/ 1778199 w 1864440"/>
                <a:gd name="connsiteY20" fmla="*/ 4298075 h 4532301"/>
                <a:gd name="connsiteX21" fmla="*/ 1728323 w 1864440"/>
                <a:gd name="connsiteY21" fmla="*/ 4073631 h 4532301"/>
                <a:gd name="connsiteX22" fmla="*/ 1721265 w 1864440"/>
                <a:gd name="connsiteY22" fmla="*/ 3990418 h 4532301"/>
                <a:gd name="connsiteX23" fmla="*/ 1803138 w 1864440"/>
                <a:gd name="connsiteY23" fmla="*/ 3890751 h 4532301"/>
                <a:gd name="connsiteX24" fmla="*/ 1861327 w 1864440"/>
                <a:gd name="connsiteY24" fmla="*/ 3782686 h 4532301"/>
                <a:gd name="connsiteX25" fmla="*/ 1769887 w 1864440"/>
                <a:gd name="connsiteY25" fmla="*/ 3516678 h 4532301"/>
                <a:gd name="connsiteX26" fmla="*/ 1653509 w 1864440"/>
                <a:gd name="connsiteY26" fmla="*/ 3084417 h 4532301"/>
                <a:gd name="connsiteX27" fmla="*/ 1595319 w 1864440"/>
                <a:gd name="connsiteY27" fmla="*/ 2585653 h 4532301"/>
                <a:gd name="connsiteX28" fmla="*/ 1570381 w 1864440"/>
                <a:gd name="connsiteY28" fmla="*/ 2128453 h 4532301"/>
                <a:gd name="connsiteX29" fmla="*/ 1679616 w 1864440"/>
                <a:gd name="connsiteY29" fmla="*/ 1084600 h 4532301"/>
                <a:gd name="connsiteX30" fmla="*/ 1744949 w 1864440"/>
                <a:gd name="connsiteY30" fmla="*/ 41958 h 4532301"/>
                <a:gd name="connsiteX31" fmla="*/ 1528818 w 1864440"/>
                <a:gd name="connsiteY31" fmla="*/ 17020 h 4532301"/>
                <a:gd name="connsiteX32" fmla="*/ 1329312 w 1864440"/>
                <a:gd name="connsiteY32" fmla="*/ 395 h 4532301"/>
                <a:gd name="connsiteX33" fmla="*/ 1113181 w 1864440"/>
                <a:gd name="connsiteY33" fmla="*/ 8707 h 4532301"/>
                <a:gd name="connsiteX0" fmla="*/ 1113181 w 1864440"/>
                <a:gd name="connsiteY0" fmla="*/ 8707 h 4532206"/>
                <a:gd name="connsiteX1" fmla="*/ 1088243 w 1864440"/>
                <a:gd name="connsiteY1" fmla="*/ 748540 h 4532206"/>
                <a:gd name="connsiteX2" fmla="*/ 1049104 w 1864440"/>
                <a:gd name="connsiteY2" fmla="*/ 1267479 h 4532206"/>
                <a:gd name="connsiteX3" fmla="*/ 996803 w 1864440"/>
                <a:gd name="connsiteY3" fmla="*/ 1721129 h 4532206"/>
                <a:gd name="connsiteX4" fmla="*/ 930301 w 1864440"/>
                <a:gd name="connsiteY4" fmla="*/ 2161704 h 4532206"/>
                <a:gd name="connsiteX5" fmla="*/ 863799 w 1864440"/>
                <a:gd name="connsiteY5" fmla="*/ 2452649 h 4532206"/>
                <a:gd name="connsiteX6" fmla="*/ 714170 w 1864440"/>
                <a:gd name="connsiteY6" fmla="*/ 2801784 h 4532206"/>
                <a:gd name="connsiteX7" fmla="*/ 522978 w 1864440"/>
                <a:gd name="connsiteY7" fmla="*/ 3150918 h 4532206"/>
                <a:gd name="connsiteX8" fmla="*/ 306847 w 1864440"/>
                <a:gd name="connsiteY8" fmla="*/ 3450177 h 4532206"/>
                <a:gd name="connsiteX9" fmla="*/ 7589 w 1864440"/>
                <a:gd name="connsiteY9" fmla="*/ 3857500 h 4532206"/>
                <a:gd name="connsiteX10" fmla="*/ 7589 w 1864440"/>
                <a:gd name="connsiteY10" fmla="*/ 3955997 h 4532206"/>
                <a:gd name="connsiteX11" fmla="*/ 57465 w 1864440"/>
                <a:gd name="connsiteY11" fmla="*/ 4098569 h 4532206"/>
                <a:gd name="connsiteX12" fmla="*/ 165530 w 1864440"/>
                <a:gd name="connsiteY12" fmla="*/ 4165071 h 4532206"/>
                <a:gd name="connsiteX13" fmla="*/ 273596 w 1864440"/>
                <a:gd name="connsiteY13" fmla="*/ 4165071 h 4532206"/>
                <a:gd name="connsiteX14" fmla="*/ 340098 w 1864440"/>
                <a:gd name="connsiteY14" fmla="*/ 4131820 h 4532206"/>
                <a:gd name="connsiteX15" fmla="*/ 426818 w 1864440"/>
                <a:gd name="connsiteY15" fmla="*/ 4136583 h 4532206"/>
                <a:gd name="connsiteX16" fmla="*/ 522978 w 1864440"/>
                <a:gd name="connsiteY16" fmla="*/ 4181697 h 4532206"/>
                <a:gd name="connsiteX17" fmla="*/ 772359 w 1864440"/>
                <a:gd name="connsiteY17" fmla="*/ 4173384 h 4532206"/>
                <a:gd name="connsiteX18" fmla="*/ 946927 w 1864440"/>
                <a:gd name="connsiteY18" fmla="*/ 4248198 h 4532206"/>
                <a:gd name="connsiteX19" fmla="*/ 1440885 w 1864440"/>
                <a:gd name="connsiteY19" fmla="*/ 4532000 h 4532206"/>
                <a:gd name="connsiteX20" fmla="*/ 1524199 w 1864440"/>
                <a:gd name="connsiteY20" fmla="*/ 4199650 h 4532206"/>
                <a:gd name="connsiteX21" fmla="*/ 1728323 w 1864440"/>
                <a:gd name="connsiteY21" fmla="*/ 4073631 h 4532206"/>
                <a:gd name="connsiteX22" fmla="*/ 1721265 w 1864440"/>
                <a:gd name="connsiteY22" fmla="*/ 3990418 h 4532206"/>
                <a:gd name="connsiteX23" fmla="*/ 1803138 w 1864440"/>
                <a:gd name="connsiteY23" fmla="*/ 3890751 h 4532206"/>
                <a:gd name="connsiteX24" fmla="*/ 1861327 w 1864440"/>
                <a:gd name="connsiteY24" fmla="*/ 3782686 h 4532206"/>
                <a:gd name="connsiteX25" fmla="*/ 1769887 w 1864440"/>
                <a:gd name="connsiteY25" fmla="*/ 3516678 h 4532206"/>
                <a:gd name="connsiteX26" fmla="*/ 1653509 w 1864440"/>
                <a:gd name="connsiteY26" fmla="*/ 3084417 h 4532206"/>
                <a:gd name="connsiteX27" fmla="*/ 1595319 w 1864440"/>
                <a:gd name="connsiteY27" fmla="*/ 2585653 h 4532206"/>
                <a:gd name="connsiteX28" fmla="*/ 1570381 w 1864440"/>
                <a:gd name="connsiteY28" fmla="*/ 2128453 h 4532206"/>
                <a:gd name="connsiteX29" fmla="*/ 1679616 w 1864440"/>
                <a:gd name="connsiteY29" fmla="*/ 1084600 h 4532206"/>
                <a:gd name="connsiteX30" fmla="*/ 1744949 w 1864440"/>
                <a:gd name="connsiteY30" fmla="*/ 41958 h 4532206"/>
                <a:gd name="connsiteX31" fmla="*/ 1528818 w 1864440"/>
                <a:gd name="connsiteY31" fmla="*/ 17020 h 4532206"/>
                <a:gd name="connsiteX32" fmla="*/ 1329312 w 1864440"/>
                <a:gd name="connsiteY32" fmla="*/ 395 h 4532206"/>
                <a:gd name="connsiteX33" fmla="*/ 1113181 w 1864440"/>
                <a:gd name="connsiteY33" fmla="*/ 8707 h 4532206"/>
                <a:gd name="connsiteX0" fmla="*/ 1113181 w 1864440"/>
                <a:gd name="connsiteY0" fmla="*/ 8707 h 4248718"/>
                <a:gd name="connsiteX1" fmla="*/ 1088243 w 1864440"/>
                <a:gd name="connsiteY1" fmla="*/ 748540 h 4248718"/>
                <a:gd name="connsiteX2" fmla="*/ 1049104 w 1864440"/>
                <a:gd name="connsiteY2" fmla="*/ 1267479 h 4248718"/>
                <a:gd name="connsiteX3" fmla="*/ 996803 w 1864440"/>
                <a:gd name="connsiteY3" fmla="*/ 1721129 h 4248718"/>
                <a:gd name="connsiteX4" fmla="*/ 930301 w 1864440"/>
                <a:gd name="connsiteY4" fmla="*/ 2161704 h 4248718"/>
                <a:gd name="connsiteX5" fmla="*/ 863799 w 1864440"/>
                <a:gd name="connsiteY5" fmla="*/ 2452649 h 4248718"/>
                <a:gd name="connsiteX6" fmla="*/ 714170 w 1864440"/>
                <a:gd name="connsiteY6" fmla="*/ 2801784 h 4248718"/>
                <a:gd name="connsiteX7" fmla="*/ 522978 w 1864440"/>
                <a:gd name="connsiteY7" fmla="*/ 3150918 h 4248718"/>
                <a:gd name="connsiteX8" fmla="*/ 306847 w 1864440"/>
                <a:gd name="connsiteY8" fmla="*/ 3450177 h 4248718"/>
                <a:gd name="connsiteX9" fmla="*/ 7589 w 1864440"/>
                <a:gd name="connsiteY9" fmla="*/ 3857500 h 4248718"/>
                <a:gd name="connsiteX10" fmla="*/ 7589 w 1864440"/>
                <a:gd name="connsiteY10" fmla="*/ 3955997 h 4248718"/>
                <a:gd name="connsiteX11" fmla="*/ 57465 w 1864440"/>
                <a:gd name="connsiteY11" fmla="*/ 4098569 h 4248718"/>
                <a:gd name="connsiteX12" fmla="*/ 165530 w 1864440"/>
                <a:gd name="connsiteY12" fmla="*/ 4165071 h 4248718"/>
                <a:gd name="connsiteX13" fmla="*/ 273596 w 1864440"/>
                <a:gd name="connsiteY13" fmla="*/ 4165071 h 4248718"/>
                <a:gd name="connsiteX14" fmla="*/ 340098 w 1864440"/>
                <a:gd name="connsiteY14" fmla="*/ 4131820 h 4248718"/>
                <a:gd name="connsiteX15" fmla="*/ 426818 w 1864440"/>
                <a:gd name="connsiteY15" fmla="*/ 4136583 h 4248718"/>
                <a:gd name="connsiteX16" fmla="*/ 522978 w 1864440"/>
                <a:gd name="connsiteY16" fmla="*/ 4181697 h 4248718"/>
                <a:gd name="connsiteX17" fmla="*/ 772359 w 1864440"/>
                <a:gd name="connsiteY17" fmla="*/ 4173384 h 4248718"/>
                <a:gd name="connsiteX18" fmla="*/ 946927 w 1864440"/>
                <a:gd name="connsiteY18" fmla="*/ 4248198 h 4248718"/>
                <a:gd name="connsiteX19" fmla="*/ 1524199 w 1864440"/>
                <a:gd name="connsiteY19" fmla="*/ 4199650 h 4248718"/>
                <a:gd name="connsiteX20" fmla="*/ 1728323 w 1864440"/>
                <a:gd name="connsiteY20" fmla="*/ 4073631 h 4248718"/>
                <a:gd name="connsiteX21" fmla="*/ 1721265 w 1864440"/>
                <a:gd name="connsiteY21" fmla="*/ 3990418 h 4248718"/>
                <a:gd name="connsiteX22" fmla="*/ 1803138 w 1864440"/>
                <a:gd name="connsiteY22" fmla="*/ 3890751 h 4248718"/>
                <a:gd name="connsiteX23" fmla="*/ 1861327 w 1864440"/>
                <a:gd name="connsiteY23" fmla="*/ 3782686 h 4248718"/>
                <a:gd name="connsiteX24" fmla="*/ 1769887 w 1864440"/>
                <a:gd name="connsiteY24" fmla="*/ 3516678 h 4248718"/>
                <a:gd name="connsiteX25" fmla="*/ 1653509 w 1864440"/>
                <a:gd name="connsiteY25" fmla="*/ 3084417 h 4248718"/>
                <a:gd name="connsiteX26" fmla="*/ 1595319 w 1864440"/>
                <a:gd name="connsiteY26" fmla="*/ 2585653 h 4248718"/>
                <a:gd name="connsiteX27" fmla="*/ 1570381 w 1864440"/>
                <a:gd name="connsiteY27" fmla="*/ 2128453 h 4248718"/>
                <a:gd name="connsiteX28" fmla="*/ 1679616 w 1864440"/>
                <a:gd name="connsiteY28" fmla="*/ 1084600 h 4248718"/>
                <a:gd name="connsiteX29" fmla="*/ 1744949 w 1864440"/>
                <a:gd name="connsiteY29" fmla="*/ 41958 h 4248718"/>
                <a:gd name="connsiteX30" fmla="*/ 1528818 w 1864440"/>
                <a:gd name="connsiteY30" fmla="*/ 17020 h 4248718"/>
                <a:gd name="connsiteX31" fmla="*/ 1329312 w 1864440"/>
                <a:gd name="connsiteY31" fmla="*/ 395 h 4248718"/>
                <a:gd name="connsiteX32" fmla="*/ 1113181 w 1864440"/>
                <a:gd name="connsiteY32" fmla="*/ 8707 h 4248718"/>
                <a:gd name="connsiteX0" fmla="*/ 1113181 w 1864440"/>
                <a:gd name="connsiteY0" fmla="*/ 8707 h 4248298"/>
                <a:gd name="connsiteX1" fmla="*/ 1088243 w 1864440"/>
                <a:gd name="connsiteY1" fmla="*/ 748540 h 4248298"/>
                <a:gd name="connsiteX2" fmla="*/ 1049104 w 1864440"/>
                <a:gd name="connsiteY2" fmla="*/ 1267479 h 4248298"/>
                <a:gd name="connsiteX3" fmla="*/ 996803 w 1864440"/>
                <a:gd name="connsiteY3" fmla="*/ 1721129 h 4248298"/>
                <a:gd name="connsiteX4" fmla="*/ 930301 w 1864440"/>
                <a:gd name="connsiteY4" fmla="*/ 2161704 h 4248298"/>
                <a:gd name="connsiteX5" fmla="*/ 863799 w 1864440"/>
                <a:gd name="connsiteY5" fmla="*/ 2452649 h 4248298"/>
                <a:gd name="connsiteX6" fmla="*/ 714170 w 1864440"/>
                <a:gd name="connsiteY6" fmla="*/ 2801784 h 4248298"/>
                <a:gd name="connsiteX7" fmla="*/ 522978 w 1864440"/>
                <a:gd name="connsiteY7" fmla="*/ 3150918 h 4248298"/>
                <a:gd name="connsiteX8" fmla="*/ 306847 w 1864440"/>
                <a:gd name="connsiteY8" fmla="*/ 3450177 h 4248298"/>
                <a:gd name="connsiteX9" fmla="*/ 7589 w 1864440"/>
                <a:gd name="connsiteY9" fmla="*/ 3857500 h 4248298"/>
                <a:gd name="connsiteX10" fmla="*/ 7589 w 1864440"/>
                <a:gd name="connsiteY10" fmla="*/ 3955997 h 4248298"/>
                <a:gd name="connsiteX11" fmla="*/ 57465 w 1864440"/>
                <a:gd name="connsiteY11" fmla="*/ 4098569 h 4248298"/>
                <a:gd name="connsiteX12" fmla="*/ 165530 w 1864440"/>
                <a:gd name="connsiteY12" fmla="*/ 4165071 h 4248298"/>
                <a:gd name="connsiteX13" fmla="*/ 273596 w 1864440"/>
                <a:gd name="connsiteY13" fmla="*/ 4165071 h 4248298"/>
                <a:gd name="connsiteX14" fmla="*/ 340098 w 1864440"/>
                <a:gd name="connsiteY14" fmla="*/ 4131820 h 4248298"/>
                <a:gd name="connsiteX15" fmla="*/ 426818 w 1864440"/>
                <a:gd name="connsiteY15" fmla="*/ 4136583 h 4248298"/>
                <a:gd name="connsiteX16" fmla="*/ 522978 w 1864440"/>
                <a:gd name="connsiteY16" fmla="*/ 4181697 h 4248298"/>
                <a:gd name="connsiteX17" fmla="*/ 772359 w 1864440"/>
                <a:gd name="connsiteY17" fmla="*/ 4173384 h 4248298"/>
                <a:gd name="connsiteX18" fmla="*/ 946927 w 1864440"/>
                <a:gd name="connsiteY18" fmla="*/ 4248198 h 4248298"/>
                <a:gd name="connsiteX19" fmla="*/ 1387674 w 1864440"/>
                <a:gd name="connsiteY19" fmla="*/ 4155200 h 4248298"/>
                <a:gd name="connsiteX20" fmla="*/ 1728323 w 1864440"/>
                <a:gd name="connsiteY20" fmla="*/ 4073631 h 4248298"/>
                <a:gd name="connsiteX21" fmla="*/ 1721265 w 1864440"/>
                <a:gd name="connsiteY21" fmla="*/ 3990418 h 4248298"/>
                <a:gd name="connsiteX22" fmla="*/ 1803138 w 1864440"/>
                <a:gd name="connsiteY22" fmla="*/ 3890751 h 4248298"/>
                <a:gd name="connsiteX23" fmla="*/ 1861327 w 1864440"/>
                <a:gd name="connsiteY23" fmla="*/ 3782686 h 4248298"/>
                <a:gd name="connsiteX24" fmla="*/ 1769887 w 1864440"/>
                <a:gd name="connsiteY24" fmla="*/ 3516678 h 4248298"/>
                <a:gd name="connsiteX25" fmla="*/ 1653509 w 1864440"/>
                <a:gd name="connsiteY25" fmla="*/ 3084417 h 4248298"/>
                <a:gd name="connsiteX26" fmla="*/ 1595319 w 1864440"/>
                <a:gd name="connsiteY26" fmla="*/ 2585653 h 4248298"/>
                <a:gd name="connsiteX27" fmla="*/ 1570381 w 1864440"/>
                <a:gd name="connsiteY27" fmla="*/ 2128453 h 4248298"/>
                <a:gd name="connsiteX28" fmla="*/ 1679616 w 1864440"/>
                <a:gd name="connsiteY28" fmla="*/ 1084600 h 4248298"/>
                <a:gd name="connsiteX29" fmla="*/ 1744949 w 1864440"/>
                <a:gd name="connsiteY29" fmla="*/ 41958 h 4248298"/>
                <a:gd name="connsiteX30" fmla="*/ 1528818 w 1864440"/>
                <a:gd name="connsiteY30" fmla="*/ 17020 h 4248298"/>
                <a:gd name="connsiteX31" fmla="*/ 1329312 w 1864440"/>
                <a:gd name="connsiteY31" fmla="*/ 395 h 4248298"/>
                <a:gd name="connsiteX32" fmla="*/ 1113181 w 1864440"/>
                <a:gd name="connsiteY32" fmla="*/ 8707 h 4248298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8323 w 1864440"/>
                <a:gd name="connsiteY20" fmla="*/ 4073631 h 4203964"/>
                <a:gd name="connsiteX21" fmla="*/ 1721265 w 1864440"/>
                <a:gd name="connsiteY21" fmla="*/ 3990418 h 4203964"/>
                <a:gd name="connsiteX22" fmla="*/ 1803138 w 1864440"/>
                <a:gd name="connsiteY22" fmla="*/ 3890751 h 4203964"/>
                <a:gd name="connsiteX23" fmla="*/ 1861327 w 1864440"/>
                <a:gd name="connsiteY23" fmla="*/ 3782686 h 4203964"/>
                <a:gd name="connsiteX24" fmla="*/ 1769887 w 1864440"/>
                <a:gd name="connsiteY24" fmla="*/ 3516678 h 4203964"/>
                <a:gd name="connsiteX25" fmla="*/ 1653509 w 1864440"/>
                <a:gd name="connsiteY25" fmla="*/ 3084417 h 4203964"/>
                <a:gd name="connsiteX26" fmla="*/ 1595319 w 1864440"/>
                <a:gd name="connsiteY26" fmla="*/ 2585653 h 4203964"/>
                <a:gd name="connsiteX27" fmla="*/ 1570381 w 1864440"/>
                <a:gd name="connsiteY27" fmla="*/ 2128453 h 4203964"/>
                <a:gd name="connsiteX28" fmla="*/ 1679616 w 1864440"/>
                <a:gd name="connsiteY28" fmla="*/ 1084600 h 4203964"/>
                <a:gd name="connsiteX29" fmla="*/ 1744949 w 1864440"/>
                <a:gd name="connsiteY29" fmla="*/ 41958 h 4203964"/>
                <a:gd name="connsiteX30" fmla="*/ 1528818 w 1864440"/>
                <a:gd name="connsiteY30" fmla="*/ 17020 h 4203964"/>
                <a:gd name="connsiteX31" fmla="*/ 1329312 w 1864440"/>
                <a:gd name="connsiteY31" fmla="*/ 395 h 4203964"/>
                <a:gd name="connsiteX32" fmla="*/ 1113181 w 1864440"/>
                <a:gd name="connsiteY32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1265 w 1864440"/>
                <a:gd name="connsiteY20" fmla="*/ 39904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2710"/>
                <a:gd name="connsiteY0" fmla="*/ 8707 h 4203964"/>
                <a:gd name="connsiteX1" fmla="*/ 1088243 w 1862710"/>
                <a:gd name="connsiteY1" fmla="*/ 748540 h 4203964"/>
                <a:gd name="connsiteX2" fmla="*/ 1049104 w 1862710"/>
                <a:gd name="connsiteY2" fmla="*/ 1267479 h 4203964"/>
                <a:gd name="connsiteX3" fmla="*/ 996803 w 1862710"/>
                <a:gd name="connsiteY3" fmla="*/ 1721129 h 4203964"/>
                <a:gd name="connsiteX4" fmla="*/ 930301 w 1862710"/>
                <a:gd name="connsiteY4" fmla="*/ 2161704 h 4203964"/>
                <a:gd name="connsiteX5" fmla="*/ 863799 w 1862710"/>
                <a:gd name="connsiteY5" fmla="*/ 2452649 h 4203964"/>
                <a:gd name="connsiteX6" fmla="*/ 714170 w 1862710"/>
                <a:gd name="connsiteY6" fmla="*/ 2801784 h 4203964"/>
                <a:gd name="connsiteX7" fmla="*/ 522978 w 1862710"/>
                <a:gd name="connsiteY7" fmla="*/ 3150918 h 4203964"/>
                <a:gd name="connsiteX8" fmla="*/ 306847 w 1862710"/>
                <a:gd name="connsiteY8" fmla="*/ 3450177 h 4203964"/>
                <a:gd name="connsiteX9" fmla="*/ 7589 w 1862710"/>
                <a:gd name="connsiteY9" fmla="*/ 3857500 h 4203964"/>
                <a:gd name="connsiteX10" fmla="*/ 7589 w 1862710"/>
                <a:gd name="connsiteY10" fmla="*/ 3955997 h 4203964"/>
                <a:gd name="connsiteX11" fmla="*/ 57465 w 1862710"/>
                <a:gd name="connsiteY11" fmla="*/ 4098569 h 4203964"/>
                <a:gd name="connsiteX12" fmla="*/ 165530 w 1862710"/>
                <a:gd name="connsiteY12" fmla="*/ 4165071 h 4203964"/>
                <a:gd name="connsiteX13" fmla="*/ 273596 w 1862710"/>
                <a:gd name="connsiteY13" fmla="*/ 4165071 h 4203964"/>
                <a:gd name="connsiteX14" fmla="*/ 340098 w 1862710"/>
                <a:gd name="connsiteY14" fmla="*/ 4131820 h 4203964"/>
                <a:gd name="connsiteX15" fmla="*/ 426818 w 1862710"/>
                <a:gd name="connsiteY15" fmla="*/ 4136583 h 4203964"/>
                <a:gd name="connsiteX16" fmla="*/ 522978 w 1862710"/>
                <a:gd name="connsiteY16" fmla="*/ 4181697 h 4203964"/>
                <a:gd name="connsiteX17" fmla="*/ 772359 w 1862710"/>
                <a:gd name="connsiteY17" fmla="*/ 4173384 h 4203964"/>
                <a:gd name="connsiteX18" fmla="*/ 981852 w 1862710"/>
                <a:gd name="connsiteY18" fmla="*/ 4203748 h 4203964"/>
                <a:gd name="connsiteX19" fmla="*/ 1387674 w 1862710"/>
                <a:gd name="connsiteY19" fmla="*/ 4155200 h 4203964"/>
                <a:gd name="connsiteX20" fmla="*/ 1664115 w 1862710"/>
                <a:gd name="connsiteY20" fmla="*/ 4041218 h 4203964"/>
                <a:gd name="connsiteX21" fmla="*/ 1822188 w 1862710"/>
                <a:gd name="connsiteY21" fmla="*/ 3909801 h 4203964"/>
                <a:gd name="connsiteX22" fmla="*/ 1861327 w 1862710"/>
                <a:gd name="connsiteY22" fmla="*/ 3782686 h 4203964"/>
                <a:gd name="connsiteX23" fmla="*/ 1769887 w 1862710"/>
                <a:gd name="connsiteY23" fmla="*/ 3516678 h 4203964"/>
                <a:gd name="connsiteX24" fmla="*/ 1653509 w 1862710"/>
                <a:gd name="connsiteY24" fmla="*/ 3084417 h 4203964"/>
                <a:gd name="connsiteX25" fmla="*/ 1595319 w 1862710"/>
                <a:gd name="connsiteY25" fmla="*/ 2585653 h 4203964"/>
                <a:gd name="connsiteX26" fmla="*/ 1570381 w 1862710"/>
                <a:gd name="connsiteY26" fmla="*/ 2128453 h 4203964"/>
                <a:gd name="connsiteX27" fmla="*/ 1679616 w 1862710"/>
                <a:gd name="connsiteY27" fmla="*/ 1084600 h 4203964"/>
                <a:gd name="connsiteX28" fmla="*/ 1744949 w 1862710"/>
                <a:gd name="connsiteY28" fmla="*/ 41958 h 4203964"/>
                <a:gd name="connsiteX29" fmla="*/ 1528818 w 1862710"/>
                <a:gd name="connsiteY29" fmla="*/ 17020 h 4203964"/>
                <a:gd name="connsiteX30" fmla="*/ 1329312 w 1862710"/>
                <a:gd name="connsiteY30" fmla="*/ 395 h 4203964"/>
                <a:gd name="connsiteX31" fmla="*/ 1113181 w 1862710"/>
                <a:gd name="connsiteY31" fmla="*/ 8707 h 4203964"/>
                <a:gd name="connsiteX0" fmla="*/ 1113181 w 1897003"/>
                <a:gd name="connsiteY0" fmla="*/ 8707 h 4203964"/>
                <a:gd name="connsiteX1" fmla="*/ 1088243 w 1897003"/>
                <a:gd name="connsiteY1" fmla="*/ 748540 h 4203964"/>
                <a:gd name="connsiteX2" fmla="*/ 1049104 w 1897003"/>
                <a:gd name="connsiteY2" fmla="*/ 1267479 h 4203964"/>
                <a:gd name="connsiteX3" fmla="*/ 996803 w 1897003"/>
                <a:gd name="connsiteY3" fmla="*/ 1721129 h 4203964"/>
                <a:gd name="connsiteX4" fmla="*/ 930301 w 1897003"/>
                <a:gd name="connsiteY4" fmla="*/ 2161704 h 4203964"/>
                <a:gd name="connsiteX5" fmla="*/ 863799 w 1897003"/>
                <a:gd name="connsiteY5" fmla="*/ 2452649 h 4203964"/>
                <a:gd name="connsiteX6" fmla="*/ 714170 w 1897003"/>
                <a:gd name="connsiteY6" fmla="*/ 2801784 h 4203964"/>
                <a:gd name="connsiteX7" fmla="*/ 522978 w 1897003"/>
                <a:gd name="connsiteY7" fmla="*/ 3150918 h 4203964"/>
                <a:gd name="connsiteX8" fmla="*/ 306847 w 1897003"/>
                <a:gd name="connsiteY8" fmla="*/ 3450177 h 4203964"/>
                <a:gd name="connsiteX9" fmla="*/ 7589 w 1897003"/>
                <a:gd name="connsiteY9" fmla="*/ 3857500 h 4203964"/>
                <a:gd name="connsiteX10" fmla="*/ 7589 w 1897003"/>
                <a:gd name="connsiteY10" fmla="*/ 3955997 h 4203964"/>
                <a:gd name="connsiteX11" fmla="*/ 57465 w 1897003"/>
                <a:gd name="connsiteY11" fmla="*/ 4098569 h 4203964"/>
                <a:gd name="connsiteX12" fmla="*/ 165530 w 1897003"/>
                <a:gd name="connsiteY12" fmla="*/ 4165071 h 4203964"/>
                <a:gd name="connsiteX13" fmla="*/ 273596 w 1897003"/>
                <a:gd name="connsiteY13" fmla="*/ 4165071 h 4203964"/>
                <a:gd name="connsiteX14" fmla="*/ 340098 w 1897003"/>
                <a:gd name="connsiteY14" fmla="*/ 4131820 h 4203964"/>
                <a:gd name="connsiteX15" fmla="*/ 426818 w 1897003"/>
                <a:gd name="connsiteY15" fmla="*/ 4136583 h 4203964"/>
                <a:gd name="connsiteX16" fmla="*/ 522978 w 1897003"/>
                <a:gd name="connsiteY16" fmla="*/ 4181697 h 4203964"/>
                <a:gd name="connsiteX17" fmla="*/ 772359 w 1897003"/>
                <a:gd name="connsiteY17" fmla="*/ 4173384 h 4203964"/>
                <a:gd name="connsiteX18" fmla="*/ 981852 w 1897003"/>
                <a:gd name="connsiteY18" fmla="*/ 4203748 h 4203964"/>
                <a:gd name="connsiteX19" fmla="*/ 1387674 w 1897003"/>
                <a:gd name="connsiteY19" fmla="*/ 4155200 h 4203964"/>
                <a:gd name="connsiteX20" fmla="*/ 1664115 w 1897003"/>
                <a:gd name="connsiteY20" fmla="*/ 4041218 h 4203964"/>
                <a:gd name="connsiteX21" fmla="*/ 1822188 w 1897003"/>
                <a:gd name="connsiteY21" fmla="*/ 3909801 h 4203964"/>
                <a:gd name="connsiteX22" fmla="*/ 1896252 w 1897003"/>
                <a:gd name="connsiteY22" fmla="*/ 3808086 h 4203964"/>
                <a:gd name="connsiteX23" fmla="*/ 1769887 w 1897003"/>
                <a:gd name="connsiteY23" fmla="*/ 3516678 h 4203964"/>
                <a:gd name="connsiteX24" fmla="*/ 1653509 w 1897003"/>
                <a:gd name="connsiteY24" fmla="*/ 3084417 h 4203964"/>
                <a:gd name="connsiteX25" fmla="*/ 1595319 w 1897003"/>
                <a:gd name="connsiteY25" fmla="*/ 2585653 h 4203964"/>
                <a:gd name="connsiteX26" fmla="*/ 1570381 w 1897003"/>
                <a:gd name="connsiteY26" fmla="*/ 2128453 h 4203964"/>
                <a:gd name="connsiteX27" fmla="*/ 1679616 w 1897003"/>
                <a:gd name="connsiteY27" fmla="*/ 1084600 h 4203964"/>
                <a:gd name="connsiteX28" fmla="*/ 1744949 w 1897003"/>
                <a:gd name="connsiteY28" fmla="*/ 41958 h 4203964"/>
                <a:gd name="connsiteX29" fmla="*/ 1528818 w 1897003"/>
                <a:gd name="connsiteY29" fmla="*/ 17020 h 4203964"/>
                <a:gd name="connsiteX30" fmla="*/ 1329312 w 1897003"/>
                <a:gd name="connsiteY30" fmla="*/ 395 h 4203964"/>
                <a:gd name="connsiteX31" fmla="*/ 1113181 w 1897003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22188 w 1899281"/>
                <a:gd name="connsiteY21" fmla="*/ 3909801 h 4203964"/>
                <a:gd name="connsiteX22" fmla="*/ 1896252 w 1899281"/>
                <a:gd name="connsiteY22" fmla="*/ 3808086 h 4203964"/>
                <a:gd name="connsiteX23" fmla="*/ 1769887 w 1899281"/>
                <a:gd name="connsiteY23" fmla="*/ 3516678 h 4203964"/>
                <a:gd name="connsiteX24" fmla="*/ 1653509 w 1899281"/>
                <a:gd name="connsiteY24" fmla="*/ 3084417 h 4203964"/>
                <a:gd name="connsiteX25" fmla="*/ 1595319 w 1899281"/>
                <a:gd name="connsiteY25" fmla="*/ 2585653 h 4203964"/>
                <a:gd name="connsiteX26" fmla="*/ 1570381 w 1899281"/>
                <a:gd name="connsiteY26" fmla="*/ 2128453 h 4203964"/>
                <a:gd name="connsiteX27" fmla="*/ 1679616 w 1899281"/>
                <a:gd name="connsiteY27" fmla="*/ 1084600 h 4203964"/>
                <a:gd name="connsiteX28" fmla="*/ 1744949 w 1899281"/>
                <a:gd name="connsiteY28" fmla="*/ 41958 h 4203964"/>
                <a:gd name="connsiteX29" fmla="*/ 1528818 w 1899281"/>
                <a:gd name="connsiteY29" fmla="*/ 17020 h 4203964"/>
                <a:gd name="connsiteX30" fmla="*/ 1329312 w 1899281"/>
                <a:gd name="connsiteY30" fmla="*/ 395 h 4203964"/>
                <a:gd name="connsiteX31" fmla="*/ 1113181 w 1899281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96252 w 1899281"/>
                <a:gd name="connsiteY21" fmla="*/ 3808086 h 4203964"/>
                <a:gd name="connsiteX22" fmla="*/ 1769887 w 1899281"/>
                <a:gd name="connsiteY22" fmla="*/ 3516678 h 4203964"/>
                <a:gd name="connsiteX23" fmla="*/ 1653509 w 1899281"/>
                <a:gd name="connsiteY23" fmla="*/ 3084417 h 4203964"/>
                <a:gd name="connsiteX24" fmla="*/ 1595319 w 1899281"/>
                <a:gd name="connsiteY24" fmla="*/ 2585653 h 4203964"/>
                <a:gd name="connsiteX25" fmla="*/ 1570381 w 1899281"/>
                <a:gd name="connsiteY25" fmla="*/ 2128453 h 4203964"/>
                <a:gd name="connsiteX26" fmla="*/ 1679616 w 1899281"/>
                <a:gd name="connsiteY26" fmla="*/ 1084600 h 4203964"/>
                <a:gd name="connsiteX27" fmla="*/ 1744949 w 1899281"/>
                <a:gd name="connsiteY27" fmla="*/ 41958 h 4203964"/>
                <a:gd name="connsiteX28" fmla="*/ 1528818 w 1899281"/>
                <a:gd name="connsiteY28" fmla="*/ 17020 h 4203964"/>
                <a:gd name="connsiteX29" fmla="*/ 1329312 w 1899281"/>
                <a:gd name="connsiteY29" fmla="*/ 395 h 4203964"/>
                <a:gd name="connsiteX30" fmla="*/ 1113181 w 1899281"/>
                <a:gd name="connsiteY30" fmla="*/ 8707 h 420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99281" h="4203964">
                  <a:moveTo>
                    <a:pt x="1113181" y="8707"/>
                  </a:moveTo>
                  <a:cubicBezTo>
                    <a:pt x="1073003" y="133398"/>
                    <a:pt x="1115591" y="393489"/>
                    <a:pt x="1088243" y="748540"/>
                  </a:cubicBezTo>
                  <a:cubicBezTo>
                    <a:pt x="1060895" y="1103591"/>
                    <a:pt x="1064344" y="1105381"/>
                    <a:pt x="1049104" y="1267479"/>
                  </a:cubicBezTo>
                  <a:cubicBezTo>
                    <a:pt x="1033864" y="1429577"/>
                    <a:pt x="1016604" y="1572091"/>
                    <a:pt x="996803" y="1721129"/>
                  </a:cubicBezTo>
                  <a:cubicBezTo>
                    <a:pt x="977002" y="1870167"/>
                    <a:pt x="952468" y="2039784"/>
                    <a:pt x="930301" y="2161704"/>
                  </a:cubicBezTo>
                  <a:cubicBezTo>
                    <a:pt x="908134" y="2283624"/>
                    <a:pt x="899821" y="2345969"/>
                    <a:pt x="863799" y="2452649"/>
                  </a:cubicBezTo>
                  <a:cubicBezTo>
                    <a:pt x="827777" y="2559329"/>
                    <a:pt x="770973" y="2685406"/>
                    <a:pt x="714170" y="2801784"/>
                  </a:cubicBezTo>
                  <a:cubicBezTo>
                    <a:pt x="657367" y="2918162"/>
                    <a:pt x="590865" y="3042853"/>
                    <a:pt x="522978" y="3150918"/>
                  </a:cubicBezTo>
                  <a:cubicBezTo>
                    <a:pt x="447948" y="3247077"/>
                    <a:pt x="392745" y="3332414"/>
                    <a:pt x="306847" y="3450177"/>
                  </a:cubicBezTo>
                  <a:cubicBezTo>
                    <a:pt x="220949" y="3567940"/>
                    <a:pt x="19365" y="3827966"/>
                    <a:pt x="7589" y="3857500"/>
                  </a:cubicBezTo>
                  <a:cubicBezTo>
                    <a:pt x="-4187" y="3887034"/>
                    <a:pt x="-724" y="3915819"/>
                    <a:pt x="7589" y="3955997"/>
                  </a:cubicBezTo>
                  <a:cubicBezTo>
                    <a:pt x="15902" y="3996175"/>
                    <a:pt x="31142" y="4063723"/>
                    <a:pt x="57465" y="4098569"/>
                  </a:cubicBezTo>
                  <a:cubicBezTo>
                    <a:pt x="83788" y="4133415"/>
                    <a:pt x="129508" y="4153987"/>
                    <a:pt x="165530" y="4165071"/>
                  </a:cubicBezTo>
                  <a:cubicBezTo>
                    <a:pt x="201552" y="4176155"/>
                    <a:pt x="244501" y="4170613"/>
                    <a:pt x="273596" y="4165071"/>
                  </a:cubicBezTo>
                  <a:cubicBezTo>
                    <a:pt x="302691" y="4159529"/>
                    <a:pt x="314561" y="4136568"/>
                    <a:pt x="340098" y="4131820"/>
                  </a:cubicBezTo>
                  <a:cubicBezTo>
                    <a:pt x="365635" y="4127072"/>
                    <a:pt x="396338" y="4128270"/>
                    <a:pt x="426818" y="4136583"/>
                  </a:cubicBezTo>
                  <a:lnTo>
                    <a:pt x="522978" y="4181697"/>
                  </a:lnTo>
                  <a:cubicBezTo>
                    <a:pt x="582553" y="4188624"/>
                    <a:pt x="695880" y="4169709"/>
                    <a:pt x="772359" y="4173384"/>
                  </a:cubicBezTo>
                  <a:cubicBezTo>
                    <a:pt x="848838" y="4177059"/>
                    <a:pt x="879300" y="4206779"/>
                    <a:pt x="981852" y="4203748"/>
                  </a:cubicBezTo>
                  <a:cubicBezTo>
                    <a:pt x="1084404" y="4200717"/>
                    <a:pt x="1273964" y="4182288"/>
                    <a:pt x="1387674" y="4155200"/>
                  </a:cubicBezTo>
                  <a:cubicBezTo>
                    <a:pt x="1501384" y="4128112"/>
                    <a:pt x="1579352" y="4099070"/>
                    <a:pt x="1664115" y="4041218"/>
                  </a:cubicBezTo>
                  <a:cubicBezTo>
                    <a:pt x="1748878" y="3983366"/>
                    <a:pt x="1878623" y="3895509"/>
                    <a:pt x="1896252" y="3808086"/>
                  </a:cubicBezTo>
                  <a:cubicBezTo>
                    <a:pt x="1919285" y="3764791"/>
                    <a:pt x="1804523" y="3633056"/>
                    <a:pt x="1769887" y="3516678"/>
                  </a:cubicBezTo>
                  <a:lnTo>
                    <a:pt x="1653509" y="3084417"/>
                  </a:lnTo>
                  <a:cubicBezTo>
                    <a:pt x="1624414" y="2929246"/>
                    <a:pt x="1603632" y="2738053"/>
                    <a:pt x="1595319" y="2585653"/>
                  </a:cubicBezTo>
                  <a:cubicBezTo>
                    <a:pt x="1587006" y="2433253"/>
                    <a:pt x="1556332" y="2378628"/>
                    <a:pt x="1570381" y="2128453"/>
                  </a:cubicBezTo>
                  <a:cubicBezTo>
                    <a:pt x="1584430" y="1878278"/>
                    <a:pt x="1655457" y="1431353"/>
                    <a:pt x="1679616" y="1084600"/>
                  </a:cubicBezTo>
                  <a:cubicBezTo>
                    <a:pt x="1703775" y="737847"/>
                    <a:pt x="1723171" y="389505"/>
                    <a:pt x="1744949" y="41958"/>
                  </a:cubicBezTo>
                  <a:lnTo>
                    <a:pt x="1528818" y="17020"/>
                  </a:lnTo>
                  <a:cubicBezTo>
                    <a:pt x="1459545" y="10093"/>
                    <a:pt x="1401356" y="-2376"/>
                    <a:pt x="1329312" y="395"/>
                  </a:cubicBezTo>
                  <a:lnTo>
                    <a:pt x="1113181" y="8707"/>
                  </a:lnTo>
                  <a:close/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E3F0068-0469-452A-AE98-AF643C9C9C5B}"/>
                </a:ext>
              </a:extLst>
            </p:cNvPr>
            <p:cNvSpPr/>
            <p:nvPr/>
          </p:nvSpPr>
          <p:spPr>
            <a:xfrm>
              <a:off x="3405764" y="2526384"/>
              <a:ext cx="666615" cy="89974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80A4883-3641-41E1-9BDE-5B3A7FB27467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79" y="3186260"/>
              <a:ext cx="1213614" cy="60331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53AAAAB0-F3E0-403C-8ADE-B1FB1FD792C5}"/>
                </a:ext>
              </a:extLst>
            </p:cNvPr>
            <p:cNvSpPr/>
            <p:nvPr/>
          </p:nvSpPr>
          <p:spPr>
            <a:xfrm>
              <a:off x="5127467" y="5247914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83717F-90E6-48D9-AD82-7079A2228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76" y="4835951"/>
              <a:ext cx="419308" cy="60068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75B0E4A-3F9C-4E47-80D6-95D4ABDB4A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5027" y="2178663"/>
              <a:ext cx="444718" cy="28280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63C7F01F-9649-4F0F-AB9E-FF1CE71285EA}"/>
                </a:ext>
              </a:extLst>
            </p:cNvPr>
            <p:cNvSpPr/>
            <p:nvPr/>
          </p:nvSpPr>
          <p:spPr>
            <a:xfrm>
              <a:off x="7363900" y="2235719"/>
              <a:ext cx="838617" cy="980104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F233B62-F0F0-444D-A17D-8BD626C206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4944" y="190796"/>
              <a:ext cx="874159" cy="169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27CE45C4-89BE-4E1C-98DB-F62AE955C332}"/>
                </a:ext>
              </a:extLst>
            </p:cNvPr>
            <p:cNvSpPr/>
            <p:nvPr/>
          </p:nvSpPr>
          <p:spPr>
            <a:xfrm>
              <a:off x="7982238" y="-129955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</p:grpSp>
    </p:spTree>
    <p:extLst>
      <p:ext uri="{BB962C8B-B14F-4D97-AF65-F5344CB8AC3E}">
        <p14:creationId xmlns:p14="http://schemas.microsoft.com/office/powerpoint/2010/main" val="72643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06941B-2610-46BA-A7E3-971BC5076AED}"/>
              </a:ext>
            </a:extLst>
          </p:cNvPr>
          <p:cNvGrpSpPr/>
          <p:nvPr/>
        </p:nvGrpSpPr>
        <p:grpSpPr>
          <a:xfrm>
            <a:off x="2656937" y="-129955"/>
            <a:ext cx="6883878" cy="6998018"/>
            <a:chOff x="2656937" y="-129955"/>
            <a:chExt cx="6883878" cy="6998018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FEB39D5-0A33-4C8E-83EC-5575C2BBECD8}"/>
                </a:ext>
              </a:extLst>
            </p:cNvPr>
            <p:cNvSpPr/>
            <p:nvPr/>
          </p:nvSpPr>
          <p:spPr>
            <a:xfrm>
              <a:off x="5287559" y="4164806"/>
              <a:ext cx="1434426" cy="596978"/>
            </a:xfrm>
            <a:custGeom>
              <a:avLst/>
              <a:gdLst>
                <a:gd name="connsiteX0" fmla="*/ 6350 w 1422400"/>
                <a:gd name="connsiteY0" fmla="*/ 130175 h 549275"/>
                <a:gd name="connsiteX1" fmla="*/ 28575 w 1422400"/>
                <a:gd name="connsiteY1" fmla="*/ 257175 h 549275"/>
                <a:gd name="connsiteX2" fmla="*/ 0 w 1422400"/>
                <a:gd name="connsiteY2" fmla="*/ 425450 h 549275"/>
                <a:gd name="connsiteX3" fmla="*/ 209550 w 1422400"/>
                <a:gd name="connsiteY3" fmla="*/ 476250 h 549275"/>
                <a:gd name="connsiteX4" fmla="*/ 390525 w 1422400"/>
                <a:gd name="connsiteY4" fmla="*/ 549275 h 549275"/>
                <a:gd name="connsiteX5" fmla="*/ 685800 w 1422400"/>
                <a:gd name="connsiteY5" fmla="*/ 520700 h 549275"/>
                <a:gd name="connsiteX6" fmla="*/ 708025 w 1422400"/>
                <a:gd name="connsiteY6" fmla="*/ 425450 h 549275"/>
                <a:gd name="connsiteX7" fmla="*/ 1006475 w 1422400"/>
                <a:gd name="connsiteY7" fmla="*/ 495300 h 549275"/>
                <a:gd name="connsiteX8" fmla="*/ 1346200 w 1422400"/>
                <a:gd name="connsiteY8" fmla="*/ 450850 h 549275"/>
                <a:gd name="connsiteX9" fmla="*/ 1422400 w 1422400"/>
                <a:gd name="connsiteY9" fmla="*/ 184150 h 549275"/>
                <a:gd name="connsiteX10" fmla="*/ 1409700 w 1422400"/>
                <a:gd name="connsiteY10" fmla="*/ 0 h 549275"/>
                <a:gd name="connsiteX11" fmla="*/ 1317625 w 1422400"/>
                <a:gd name="connsiteY11" fmla="*/ 28575 h 549275"/>
                <a:gd name="connsiteX12" fmla="*/ 1079500 w 1422400"/>
                <a:gd name="connsiteY12" fmla="*/ 123825 h 549275"/>
                <a:gd name="connsiteX13" fmla="*/ 549275 w 1422400"/>
                <a:gd name="connsiteY13" fmla="*/ 187325 h 549275"/>
                <a:gd name="connsiteX14" fmla="*/ 396875 w 1422400"/>
                <a:gd name="connsiteY14" fmla="*/ 152400 h 549275"/>
                <a:gd name="connsiteX15" fmla="*/ 146050 w 1422400"/>
                <a:gd name="connsiteY15" fmla="*/ 171450 h 549275"/>
                <a:gd name="connsiteX16" fmla="*/ 6350 w 1422400"/>
                <a:gd name="connsiteY16" fmla="*/ 130175 h 549275"/>
                <a:gd name="connsiteX0" fmla="*/ 6350 w 1422400"/>
                <a:gd name="connsiteY0" fmla="*/ 130175 h 549275"/>
                <a:gd name="connsiteX1" fmla="*/ 28575 w 1422400"/>
                <a:gd name="connsiteY1" fmla="*/ 257175 h 549275"/>
                <a:gd name="connsiteX2" fmla="*/ 0 w 1422400"/>
                <a:gd name="connsiteY2" fmla="*/ 425450 h 549275"/>
                <a:gd name="connsiteX3" fmla="*/ 209550 w 1422400"/>
                <a:gd name="connsiteY3" fmla="*/ 476250 h 549275"/>
                <a:gd name="connsiteX4" fmla="*/ 390525 w 1422400"/>
                <a:gd name="connsiteY4" fmla="*/ 549275 h 549275"/>
                <a:gd name="connsiteX5" fmla="*/ 685800 w 1422400"/>
                <a:gd name="connsiteY5" fmla="*/ 520700 h 549275"/>
                <a:gd name="connsiteX6" fmla="*/ 708025 w 1422400"/>
                <a:gd name="connsiteY6" fmla="*/ 425450 h 549275"/>
                <a:gd name="connsiteX7" fmla="*/ 1006475 w 1422400"/>
                <a:gd name="connsiteY7" fmla="*/ 495300 h 549275"/>
                <a:gd name="connsiteX8" fmla="*/ 1346200 w 1422400"/>
                <a:gd name="connsiteY8" fmla="*/ 450850 h 549275"/>
                <a:gd name="connsiteX9" fmla="*/ 1422400 w 1422400"/>
                <a:gd name="connsiteY9" fmla="*/ 184150 h 549275"/>
                <a:gd name="connsiteX10" fmla="*/ 1409700 w 1422400"/>
                <a:gd name="connsiteY10" fmla="*/ 0 h 549275"/>
                <a:gd name="connsiteX11" fmla="*/ 1317625 w 1422400"/>
                <a:gd name="connsiteY11" fmla="*/ 28575 h 549275"/>
                <a:gd name="connsiteX12" fmla="*/ 1079500 w 1422400"/>
                <a:gd name="connsiteY12" fmla="*/ 123825 h 549275"/>
                <a:gd name="connsiteX13" fmla="*/ 549275 w 1422400"/>
                <a:gd name="connsiteY13" fmla="*/ 187325 h 549275"/>
                <a:gd name="connsiteX14" fmla="*/ 396875 w 1422400"/>
                <a:gd name="connsiteY14" fmla="*/ 152400 h 549275"/>
                <a:gd name="connsiteX15" fmla="*/ 146050 w 1422400"/>
                <a:gd name="connsiteY15" fmla="*/ 171450 h 549275"/>
                <a:gd name="connsiteX16" fmla="*/ 6350 w 1422400"/>
                <a:gd name="connsiteY16" fmla="*/ 130175 h 549275"/>
                <a:gd name="connsiteX0" fmla="*/ 6350 w 1422400"/>
                <a:gd name="connsiteY0" fmla="*/ 130175 h 549275"/>
                <a:gd name="connsiteX1" fmla="*/ 28575 w 1422400"/>
                <a:gd name="connsiteY1" fmla="*/ 257175 h 549275"/>
                <a:gd name="connsiteX2" fmla="*/ 0 w 1422400"/>
                <a:gd name="connsiteY2" fmla="*/ 425450 h 549275"/>
                <a:gd name="connsiteX3" fmla="*/ 209550 w 1422400"/>
                <a:gd name="connsiteY3" fmla="*/ 476250 h 549275"/>
                <a:gd name="connsiteX4" fmla="*/ 390525 w 1422400"/>
                <a:gd name="connsiteY4" fmla="*/ 549275 h 549275"/>
                <a:gd name="connsiteX5" fmla="*/ 685800 w 1422400"/>
                <a:gd name="connsiteY5" fmla="*/ 520700 h 549275"/>
                <a:gd name="connsiteX6" fmla="*/ 708025 w 1422400"/>
                <a:gd name="connsiteY6" fmla="*/ 425450 h 549275"/>
                <a:gd name="connsiteX7" fmla="*/ 1006475 w 1422400"/>
                <a:gd name="connsiteY7" fmla="*/ 495300 h 549275"/>
                <a:gd name="connsiteX8" fmla="*/ 1346200 w 1422400"/>
                <a:gd name="connsiteY8" fmla="*/ 450850 h 549275"/>
                <a:gd name="connsiteX9" fmla="*/ 1422400 w 1422400"/>
                <a:gd name="connsiteY9" fmla="*/ 184150 h 549275"/>
                <a:gd name="connsiteX10" fmla="*/ 1409700 w 1422400"/>
                <a:gd name="connsiteY10" fmla="*/ 0 h 549275"/>
                <a:gd name="connsiteX11" fmla="*/ 1317625 w 1422400"/>
                <a:gd name="connsiteY11" fmla="*/ 28575 h 549275"/>
                <a:gd name="connsiteX12" fmla="*/ 1079500 w 1422400"/>
                <a:gd name="connsiteY12" fmla="*/ 123825 h 549275"/>
                <a:gd name="connsiteX13" fmla="*/ 549275 w 1422400"/>
                <a:gd name="connsiteY13" fmla="*/ 187325 h 549275"/>
                <a:gd name="connsiteX14" fmla="*/ 396875 w 1422400"/>
                <a:gd name="connsiteY14" fmla="*/ 152400 h 549275"/>
                <a:gd name="connsiteX15" fmla="*/ 146050 w 1422400"/>
                <a:gd name="connsiteY15" fmla="*/ 171450 h 549275"/>
                <a:gd name="connsiteX16" fmla="*/ 6350 w 1422400"/>
                <a:gd name="connsiteY16" fmla="*/ 130175 h 549275"/>
                <a:gd name="connsiteX0" fmla="*/ 6350 w 1422400"/>
                <a:gd name="connsiteY0" fmla="*/ 130175 h 549275"/>
                <a:gd name="connsiteX1" fmla="*/ 28575 w 1422400"/>
                <a:gd name="connsiteY1" fmla="*/ 257175 h 549275"/>
                <a:gd name="connsiteX2" fmla="*/ 0 w 1422400"/>
                <a:gd name="connsiteY2" fmla="*/ 425450 h 549275"/>
                <a:gd name="connsiteX3" fmla="*/ 209550 w 1422400"/>
                <a:gd name="connsiteY3" fmla="*/ 476250 h 549275"/>
                <a:gd name="connsiteX4" fmla="*/ 390525 w 1422400"/>
                <a:gd name="connsiteY4" fmla="*/ 549275 h 549275"/>
                <a:gd name="connsiteX5" fmla="*/ 685800 w 1422400"/>
                <a:gd name="connsiteY5" fmla="*/ 520700 h 549275"/>
                <a:gd name="connsiteX6" fmla="*/ 708025 w 1422400"/>
                <a:gd name="connsiteY6" fmla="*/ 425450 h 549275"/>
                <a:gd name="connsiteX7" fmla="*/ 1006475 w 1422400"/>
                <a:gd name="connsiteY7" fmla="*/ 495300 h 549275"/>
                <a:gd name="connsiteX8" fmla="*/ 1346200 w 1422400"/>
                <a:gd name="connsiteY8" fmla="*/ 450850 h 549275"/>
                <a:gd name="connsiteX9" fmla="*/ 1422400 w 1422400"/>
                <a:gd name="connsiteY9" fmla="*/ 184150 h 549275"/>
                <a:gd name="connsiteX10" fmla="*/ 1409700 w 1422400"/>
                <a:gd name="connsiteY10" fmla="*/ 0 h 549275"/>
                <a:gd name="connsiteX11" fmla="*/ 1079500 w 1422400"/>
                <a:gd name="connsiteY11" fmla="*/ 123825 h 549275"/>
                <a:gd name="connsiteX12" fmla="*/ 549275 w 1422400"/>
                <a:gd name="connsiteY12" fmla="*/ 187325 h 549275"/>
                <a:gd name="connsiteX13" fmla="*/ 396875 w 1422400"/>
                <a:gd name="connsiteY13" fmla="*/ 152400 h 549275"/>
                <a:gd name="connsiteX14" fmla="*/ 146050 w 1422400"/>
                <a:gd name="connsiteY14" fmla="*/ 171450 h 549275"/>
                <a:gd name="connsiteX15" fmla="*/ 6350 w 1422400"/>
                <a:gd name="connsiteY15" fmla="*/ 130175 h 549275"/>
                <a:gd name="connsiteX0" fmla="*/ 6350 w 1422400"/>
                <a:gd name="connsiteY0" fmla="*/ 177800 h 596900"/>
                <a:gd name="connsiteX1" fmla="*/ 28575 w 1422400"/>
                <a:gd name="connsiteY1" fmla="*/ 304800 h 596900"/>
                <a:gd name="connsiteX2" fmla="*/ 0 w 1422400"/>
                <a:gd name="connsiteY2" fmla="*/ 473075 h 596900"/>
                <a:gd name="connsiteX3" fmla="*/ 209550 w 1422400"/>
                <a:gd name="connsiteY3" fmla="*/ 523875 h 596900"/>
                <a:gd name="connsiteX4" fmla="*/ 390525 w 1422400"/>
                <a:gd name="connsiteY4" fmla="*/ 596900 h 596900"/>
                <a:gd name="connsiteX5" fmla="*/ 685800 w 1422400"/>
                <a:gd name="connsiteY5" fmla="*/ 568325 h 596900"/>
                <a:gd name="connsiteX6" fmla="*/ 708025 w 1422400"/>
                <a:gd name="connsiteY6" fmla="*/ 473075 h 596900"/>
                <a:gd name="connsiteX7" fmla="*/ 1006475 w 1422400"/>
                <a:gd name="connsiteY7" fmla="*/ 542925 h 596900"/>
                <a:gd name="connsiteX8" fmla="*/ 1346200 w 1422400"/>
                <a:gd name="connsiteY8" fmla="*/ 498475 h 596900"/>
                <a:gd name="connsiteX9" fmla="*/ 1422400 w 1422400"/>
                <a:gd name="connsiteY9" fmla="*/ 231775 h 596900"/>
                <a:gd name="connsiteX10" fmla="*/ 1416050 w 1422400"/>
                <a:gd name="connsiteY10" fmla="*/ 0 h 596900"/>
                <a:gd name="connsiteX11" fmla="*/ 1079500 w 1422400"/>
                <a:gd name="connsiteY11" fmla="*/ 171450 h 596900"/>
                <a:gd name="connsiteX12" fmla="*/ 549275 w 1422400"/>
                <a:gd name="connsiteY12" fmla="*/ 234950 h 596900"/>
                <a:gd name="connsiteX13" fmla="*/ 396875 w 1422400"/>
                <a:gd name="connsiteY13" fmla="*/ 200025 h 596900"/>
                <a:gd name="connsiteX14" fmla="*/ 146050 w 1422400"/>
                <a:gd name="connsiteY14" fmla="*/ 219075 h 596900"/>
                <a:gd name="connsiteX15" fmla="*/ 6350 w 1422400"/>
                <a:gd name="connsiteY15" fmla="*/ 177800 h 596900"/>
                <a:gd name="connsiteX0" fmla="*/ 22225 w 1422400"/>
                <a:gd name="connsiteY0" fmla="*/ 161925 h 596900"/>
                <a:gd name="connsiteX1" fmla="*/ 28575 w 1422400"/>
                <a:gd name="connsiteY1" fmla="*/ 304800 h 596900"/>
                <a:gd name="connsiteX2" fmla="*/ 0 w 1422400"/>
                <a:gd name="connsiteY2" fmla="*/ 473075 h 596900"/>
                <a:gd name="connsiteX3" fmla="*/ 209550 w 1422400"/>
                <a:gd name="connsiteY3" fmla="*/ 523875 h 596900"/>
                <a:gd name="connsiteX4" fmla="*/ 390525 w 1422400"/>
                <a:gd name="connsiteY4" fmla="*/ 596900 h 596900"/>
                <a:gd name="connsiteX5" fmla="*/ 685800 w 1422400"/>
                <a:gd name="connsiteY5" fmla="*/ 568325 h 596900"/>
                <a:gd name="connsiteX6" fmla="*/ 708025 w 1422400"/>
                <a:gd name="connsiteY6" fmla="*/ 473075 h 596900"/>
                <a:gd name="connsiteX7" fmla="*/ 1006475 w 1422400"/>
                <a:gd name="connsiteY7" fmla="*/ 542925 h 596900"/>
                <a:gd name="connsiteX8" fmla="*/ 1346200 w 1422400"/>
                <a:gd name="connsiteY8" fmla="*/ 498475 h 596900"/>
                <a:gd name="connsiteX9" fmla="*/ 1422400 w 1422400"/>
                <a:gd name="connsiteY9" fmla="*/ 231775 h 596900"/>
                <a:gd name="connsiteX10" fmla="*/ 1416050 w 1422400"/>
                <a:gd name="connsiteY10" fmla="*/ 0 h 596900"/>
                <a:gd name="connsiteX11" fmla="*/ 1079500 w 1422400"/>
                <a:gd name="connsiteY11" fmla="*/ 171450 h 596900"/>
                <a:gd name="connsiteX12" fmla="*/ 549275 w 1422400"/>
                <a:gd name="connsiteY12" fmla="*/ 234950 h 596900"/>
                <a:gd name="connsiteX13" fmla="*/ 396875 w 1422400"/>
                <a:gd name="connsiteY13" fmla="*/ 200025 h 596900"/>
                <a:gd name="connsiteX14" fmla="*/ 146050 w 1422400"/>
                <a:gd name="connsiteY14" fmla="*/ 219075 h 596900"/>
                <a:gd name="connsiteX15" fmla="*/ 22225 w 1422400"/>
                <a:gd name="connsiteY15" fmla="*/ 161925 h 596900"/>
                <a:gd name="connsiteX0" fmla="*/ 31222 w 1431397"/>
                <a:gd name="connsiteY0" fmla="*/ 161925 h 596900"/>
                <a:gd name="connsiteX1" fmla="*/ 37572 w 1431397"/>
                <a:gd name="connsiteY1" fmla="*/ 304800 h 596900"/>
                <a:gd name="connsiteX2" fmla="*/ 8997 w 1431397"/>
                <a:gd name="connsiteY2" fmla="*/ 473075 h 596900"/>
                <a:gd name="connsiteX3" fmla="*/ 218547 w 1431397"/>
                <a:gd name="connsiteY3" fmla="*/ 523875 h 596900"/>
                <a:gd name="connsiteX4" fmla="*/ 399522 w 1431397"/>
                <a:gd name="connsiteY4" fmla="*/ 596900 h 596900"/>
                <a:gd name="connsiteX5" fmla="*/ 694797 w 1431397"/>
                <a:gd name="connsiteY5" fmla="*/ 568325 h 596900"/>
                <a:gd name="connsiteX6" fmla="*/ 717022 w 1431397"/>
                <a:gd name="connsiteY6" fmla="*/ 473075 h 596900"/>
                <a:gd name="connsiteX7" fmla="*/ 1015472 w 1431397"/>
                <a:gd name="connsiteY7" fmla="*/ 542925 h 596900"/>
                <a:gd name="connsiteX8" fmla="*/ 1355197 w 1431397"/>
                <a:gd name="connsiteY8" fmla="*/ 498475 h 596900"/>
                <a:gd name="connsiteX9" fmla="*/ 1431397 w 1431397"/>
                <a:gd name="connsiteY9" fmla="*/ 231775 h 596900"/>
                <a:gd name="connsiteX10" fmla="*/ 1425047 w 1431397"/>
                <a:gd name="connsiteY10" fmla="*/ 0 h 596900"/>
                <a:gd name="connsiteX11" fmla="*/ 1088497 w 1431397"/>
                <a:gd name="connsiteY11" fmla="*/ 171450 h 596900"/>
                <a:gd name="connsiteX12" fmla="*/ 558272 w 1431397"/>
                <a:gd name="connsiteY12" fmla="*/ 234950 h 596900"/>
                <a:gd name="connsiteX13" fmla="*/ 405872 w 1431397"/>
                <a:gd name="connsiteY13" fmla="*/ 200025 h 596900"/>
                <a:gd name="connsiteX14" fmla="*/ 155047 w 1431397"/>
                <a:gd name="connsiteY14" fmla="*/ 219075 h 596900"/>
                <a:gd name="connsiteX15" fmla="*/ 31222 w 1431397"/>
                <a:gd name="connsiteY15" fmla="*/ 161925 h 596900"/>
                <a:gd name="connsiteX0" fmla="*/ 47843 w 1448018"/>
                <a:gd name="connsiteY0" fmla="*/ 161925 h 596900"/>
                <a:gd name="connsiteX1" fmla="*/ 54193 w 1448018"/>
                <a:gd name="connsiteY1" fmla="*/ 304800 h 596900"/>
                <a:gd name="connsiteX2" fmla="*/ 25618 w 1448018"/>
                <a:gd name="connsiteY2" fmla="*/ 473075 h 596900"/>
                <a:gd name="connsiteX3" fmla="*/ 235168 w 1448018"/>
                <a:gd name="connsiteY3" fmla="*/ 523875 h 596900"/>
                <a:gd name="connsiteX4" fmla="*/ 416143 w 1448018"/>
                <a:gd name="connsiteY4" fmla="*/ 596900 h 596900"/>
                <a:gd name="connsiteX5" fmla="*/ 711418 w 1448018"/>
                <a:gd name="connsiteY5" fmla="*/ 568325 h 596900"/>
                <a:gd name="connsiteX6" fmla="*/ 733643 w 1448018"/>
                <a:gd name="connsiteY6" fmla="*/ 473075 h 596900"/>
                <a:gd name="connsiteX7" fmla="*/ 1032093 w 1448018"/>
                <a:gd name="connsiteY7" fmla="*/ 542925 h 596900"/>
                <a:gd name="connsiteX8" fmla="*/ 1371818 w 1448018"/>
                <a:gd name="connsiteY8" fmla="*/ 498475 h 596900"/>
                <a:gd name="connsiteX9" fmla="*/ 1448018 w 1448018"/>
                <a:gd name="connsiteY9" fmla="*/ 231775 h 596900"/>
                <a:gd name="connsiteX10" fmla="*/ 1441668 w 1448018"/>
                <a:gd name="connsiteY10" fmla="*/ 0 h 596900"/>
                <a:gd name="connsiteX11" fmla="*/ 1105118 w 1448018"/>
                <a:gd name="connsiteY11" fmla="*/ 171450 h 596900"/>
                <a:gd name="connsiteX12" fmla="*/ 574893 w 1448018"/>
                <a:gd name="connsiteY12" fmla="*/ 234950 h 596900"/>
                <a:gd name="connsiteX13" fmla="*/ 422493 w 1448018"/>
                <a:gd name="connsiteY13" fmla="*/ 200025 h 596900"/>
                <a:gd name="connsiteX14" fmla="*/ 171668 w 1448018"/>
                <a:gd name="connsiteY14" fmla="*/ 219075 h 596900"/>
                <a:gd name="connsiteX15" fmla="*/ 47843 w 1448018"/>
                <a:gd name="connsiteY15" fmla="*/ 161925 h 596900"/>
                <a:gd name="connsiteX0" fmla="*/ 47843 w 1448018"/>
                <a:gd name="connsiteY0" fmla="*/ 161925 h 596900"/>
                <a:gd name="connsiteX1" fmla="*/ 54193 w 1448018"/>
                <a:gd name="connsiteY1" fmla="*/ 304800 h 596900"/>
                <a:gd name="connsiteX2" fmla="*/ 25618 w 1448018"/>
                <a:gd name="connsiteY2" fmla="*/ 473075 h 596900"/>
                <a:gd name="connsiteX3" fmla="*/ 235168 w 1448018"/>
                <a:gd name="connsiteY3" fmla="*/ 523875 h 596900"/>
                <a:gd name="connsiteX4" fmla="*/ 416143 w 1448018"/>
                <a:gd name="connsiteY4" fmla="*/ 596900 h 596900"/>
                <a:gd name="connsiteX5" fmla="*/ 711418 w 1448018"/>
                <a:gd name="connsiteY5" fmla="*/ 568325 h 596900"/>
                <a:gd name="connsiteX6" fmla="*/ 733643 w 1448018"/>
                <a:gd name="connsiteY6" fmla="*/ 473075 h 596900"/>
                <a:gd name="connsiteX7" fmla="*/ 1032093 w 1448018"/>
                <a:gd name="connsiteY7" fmla="*/ 542925 h 596900"/>
                <a:gd name="connsiteX8" fmla="*/ 1371818 w 1448018"/>
                <a:gd name="connsiteY8" fmla="*/ 498475 h 596900"/>
                <a:gd name="connsiteX9" fmla="*/ 1448018 w 1448018"/>
                <a:gd name="connsiteY9" fmla="*/ 231775 h 596900"/>
                <a:gd name="connsiteX10" fmla="*/ 1441668 w 1448018"/>
                <a:gd name="connsiteY10" fmla="*/ 0 h 596900"/>
                <a:gd name="connsiteX11" fmla="*/ 1105118 w 1448018"/>
                <a:gd name="connsiteY11" fmla="*/ 171450 h 596900"/>
                <a:gd name="connsiteX12" fmla="*/ 574893 w 1448018"/>
                <a:gd name="connsiteY12" fmla="*/ 234950 h 596900"/>
                <a:gd name="connsiteX13" fmla="*/ 422493 w 1448018"/>
                <a:gd name="connsiteY13" fmla="*/ 200025 h 596900"/>
                <a:gd name="connsiteX14" fmla="*/ 171668 w 1448018"/>
                <a:gd name="connsiteY14" fmla="*/ 219075 h 596900"/>
                <a:gd name="connsiteX15" fmla="*/ 47843 w 1448018"/>
                <a:gd name="connsiteY15" fmla="*/ 161925 h 596900"/>
                <a:gd name="connsiteX0" fmla="*/ 47843 w 1448018"/>
                <a:gd name="connsiteY0" fmla="*/ 161925 h 597888"/>
                <a:gd name="connsiteX1" fmla="*/ 54193 w 1448018"/>
                <a:gd name="connsiteY1" fmla="*/ 304800 h 597888"/>
                <a:gd name="connsiteX2" fmla="*/ 25618 w 1448018"/>
                <a:gd name="connsiteY2" fmla="*/ 473075 h 597888"/>
                <a:gd name="connsiteX3" fmla="*/ 235168 w 1448018"/>
                <a:gd name="connsiteY3" fmla="*/ 523875 h 597888"/>
                <a:gd name="connsiteX4" fmla="*/ 416143 w 1448018"/>
                <a:gd name="connsiteY4" fmla="*/ 596900 h 597888"/>
                <a:gd name="connsiteX5" fmla="*/ 711418 w 1448018"/>
                <a:gd name="connsiteY5" fmla="*/ 568325 h 597888"/>
                <a:gd name="connsiteX6" fmla="*/ 733643 w 1448018"/>
                <a:gd name="connsiteY6" fmla="*/ 473075 h 597888"/>
                <a:gd name="connsiteX7" fmla="*/ 1032093 w 1448018"/>
                <a:gd name="connsiteY7" fmla="*/ 542925 h 597888"/>
                <a:gd name="connsiteX8" fmla="*/ 1371818 w 1448018"/>
                <a:gd name="connsiteY8" fmla="*/ 498475 h 597888"/>
                <a:gd name="connsiteX9" fmla="*/ 1448018 w 1448018"/>
                <a:gd name="connsiteY9" fmla="*/ 231775 h 597888"/>
                <a:gd name="connsiteX10" fmla="*/ 1441668 w 1448018"/>
                <a:gd name="connsiteY10" fmla="*/ 0 h 597888"/>
                <a:gd name="connsiteX11" fmla="*/ 1105118 w 1448018"/>
                <a:gd name="connsiteY11" fmla="*/ 171450 h 597888"/>
                <a:gd name="connsiteX12" fmla="*/ 574893 w 1448018"/>
                <a:gd name="connsiteY12" fmla="*/ 234950 h 597888"/>
                <a:gd name="connsiteX13" fmla="*/ 422493 w 1448018"/>
                <a:gd name="connsiteY13" fmla="*/ 200025 h 597888"/>
                <a:gd name="connsiteX14" fmla="*/ 171668 w 1448018"/>
                <a:gd name="connsiteY14" fmla="*/ 219075 h 597888"/>
                <a:gd name="connsiteX15" fmla="*/ 47843 w 1448018"/>
                <a:gd name="connsiteY15" fmla="*/ 161925 h 597888"/>
                <a:gd name="connsiteX0" fmla="*/ 47843 w 1448018"/>
                <a:gd name="connsiteY0" fmla="*/ 161925 h 597377"/>
                <a:gd name="connsiteX1" fmla="*/ 54193 w 1448018"/>
                <a:gd name="connsiteY1" fmla="*/ 304800 h 597377"/>
                <a:gd name="connsiteX2" fmla="*/ 25618 w 1448018"/>
                <a:gd name="connsiteY2" fmla="*/ 473075 h 597377"/>
                <a:gd name="connsiteX3" fmla="*/ 235168 w 1448018"/>
                <a:gd name="connsiteY3" fmla="*/ 523875 h 597377"/>
                <a:gd name="connsiteX4" fmla="*/ 416143 w 1448018"/>
                <a:gd name="connsiteY4" fmla="*/ 596900 h 597377"/>
                <a:gd name="connsiteX5" fmla="*/ 711418 w 1448018"/>
                <a:gd name="connsiteY5" fmla="*/ 568325 h 597377"/>
                <a:gd name="connsiteX6" fmla="*/ 733643 w 1448018"/>
                <a:gd name="connsiteY6" fmla="*/ 473075 h 597377"/>
                <a:gd name="connsiteX7" fmla="*/ 1032093 w 1448018"/>
                <a:gd name="connsiteY7" fmla="*/ 542925 h 597377"/>
                <a:gd name="connsiteX8" fmla="*/ 1371818 w 1448018"/>
                <a:gd name="connsiteY8" fmla="*/ 498475 h 597377"/>
                <a:gd name="connsiteX9" fmla="*/ 1448018 w 1448018"/>
                <a:gd name="connsiteY9" fmla="*/ 231775 h 597377"/>
                <a:gd name="connsiteX10" fmla="*/ 1441668 w 1448018"/>
                <a:gd name="connsiteY10" fmla="*/ 0 h 597377"/>
                <a:gd name="connsiteX11" fmla="*/ 1105118 w 1448018"/>
                <a:gd name="connsiteY11" fmla="*/ 171450 h 597377"/>
                <a:gd name="connsiteX12" fmla="*/ 574893 w 1448018"/>
                <a:gd name="connsiteY12" fmla="*/ 234950 h 597377"/>
                <a:gd name="connsiteX13" fmla="*/ 422493 w 1448018"/>
                <a:gd name="connsiteY13" fmla="*/ 200025 h 597377"/>
                <a:gd name="connsiteX14" fmla="*/ 171668 w 1448018"/>
                <a:gd name="connsiteY14" fmla="*/ 219075 h 597377"/>
                <a:gd name="connsiteX15" fmla="*/ 47843 w 1448018"/>
                <a:gd name="connsiteY15" fmla="*/ 161925 h 597377"/>
                <a:gd name="connsiteX0" fmla="*/ 47843 w 1448018"/>
                <a:gd name="connsiteY0" fmla="*/ 161925 h 598817"/>
                <a:gd name="connsiteX1" fmla="*/ 54193 w 1448018"/>
                <a:gd name="connsiteY1" fmla="*/ 304800 h 598817"/>
                <a:gd name="connsiteX2" fmla="*/ 25618 w 1448018"/>
                <a:gd name="connsiteY2" fmla="*/ 473075 h 598817"/>
                <a:gd name="connsiteX3" fmla="*/ 235168 w 1448018"/>
                <a:gd name="connsiteY3" fmla="*/ 523875 h 598817"/>
                <a:gd name="connsiteX4" fmla="*/ 416143 w 1448018"/>
                <a:gd name="connsiteY4" fmla="*/ 596900 h 598817"/>
                <a:gd name="connsiteX5" fmla="*/ 711418 w 1448018"/>
                <a:gd name="connsiteY5" fmla="*/ 568325 h 598817"/>
                <a:gd name="connsiteX6" fmla="*/ 733643 w 1448018"/>
                <a:gd name="connsiteY6" fmla="*/ 473075 h 598817"/>
                <a:gd name="connsiteX7" fmla="*/ 1032093 w 1448018"/>
                <a:gd name="connsiteY7" fmla="*/ 542925 h 598817"/>
                <a:gd name="connsiteX8" fmla="*/ 1371818 w 1448018"/>
                <a:gd name="connsiteY8" fmla="*/ 498475 h 598817"/>
                <a:gd name="connsiteX9" fmla="*/ 1448018 w 1448018"/>
                <a:gd name="connsiteY9" fmla="*/ 231775 h 598817"/>
                <a:gd name="connsiteX10" fmla="*/ 1441668 w 1448018"/>
                <a:gd name="connsiteY10" fmla="*/ 0 h 598817"/>
                <a:gd name="connsiteX11" fmla="*/ 1105118 w 1448018"/>
                <a:gd name="connsiteY11" fmla="*/ 171450 h 598817"/>
                <a:gd name="connsiteX12" fmla="*/ 574893 w 1448018"/>
                <a:gd name="connsiteY12" fmla="*/ 234950 h 598817"/>
                <a:gd name="connsiteX13" fmla="*/ 422493 w 1448018"/>
                <a:gd name="connsiteY13" fmla="*/ 200025 h 598817"/>
                <a:gd name="connsiteX14" fmla="*/ 171668 w 1448018"/>
                <a:gd name="connsiteY14" fmla="*/ 219075 h 598817"/>
                <a:gd name="connsiteX15" fmla="*/ 47843 w 1448018"/>
                <a:gd name="connsiteY15" fmla="*/ 161925 h 598817"/>
                <a:gd name="connsiteX0" fmla="*/ 47843 w 1448018"/>
                <a:gd name="connsiteY0" fmla="*/ 161925 h 598817"/>
                <a:gd name="connsiteX1" fmla="*/ 54193 w 1448018"/>
                <a:gd name="connsiteY1" fmla="*/ 304800 h 598817"/>
                <a:gd name="connsiteX2" fmla="*/ 25618 w 1448018"/>
                <a:gd name="connsiteY2" fmla="*/ 473075 h 598817"/>
                <a:gd name="connsiteX3" fmla="*/ 235168 w 1448018"/>
                <a:gd name="connsiteY3" fmla="*/ 523875 h 598817"/>
                <a:gd name="connsiteX4" fmla="*/ 416143 w 1448018"/>
                <a:gd name="connsiteY4" fmla="*/ 596900 h 598817"/>
                <a:gd name="connsiteX5" fmla="*/ 711418 w 1448018"/>
                <a:gd name="connsiteY5" fmla="*/ 568325 h 598817"/>
                <a:gd name="connsiteX6" fmla="*/ 733643 w 1448018"/>
                <a:gd name="connsiteY6" fmla="*/ 473075 h 598817"/>
                <a:gd name="connsiteX7" fmla="*/ 1032093 w 1448018"/>
                <a:gd name="connsiteY7" fmla="*/ 542925 h 598817"/>
                <a:gd name="connsiteX8" fmla="*/ 1371818 w 1448018"/>
                <a:gd name="connsiteY8" fmla="*/ 498475 h 598817"/>
                <a:gd name="connsiteX9" fmla="*/ 1448018 w 1448018"/>
                <a:gd name="connsiteY9" fmla="*/ 231775 h 598817"/>
                <a:gd name="connsiteX10" fmla="*/ 1441668 w 1448018"/>
                <a:gd name="connsiteY10" fmla="*/ 0 h 598817"/>
                <a:gd name="connsiteX11" fmla="*/ 1105118 w 1448018"/>
                <a:gd name="connsiteY11" fmla="*/ 171450 h 598817"/>
                <a:gd name="connsiteX12" fmla="*/ 574893 w 1448018"/>
                <a:gd name="connsiteY12" fmla="*/ 234950 h 598817"/>
                <a:gd name="connsiteX13" fmla="*/ 422493 w 1448018"/>
                <a:gd name="connsiteY13" fmla="*/ 200025 h 598817"/>
                <a:gd name="connsiteX14" fmla="*/ 171668 w 1448018"/>
                <a:gd name="connsiteY14" fmla="*/ 219075 h 598817"/>
                <a:gd name="connsiteX15" fmla="*/ 47843 w 1448018"/>
                <a:gd name="connsiteY15" fmla="*/ 161925 h 598817"/>
                <a:gd name="connsiteX0" fmla="*/ 30441 w 1430616"/>
                <a:gd name="connsiteY0" fmla="*/ 161925 h 597772"/>
                <a:gd name="connsiteX1" fmla="*/ 36791 w 1430616"/>
                <a:gd name="connsiteY1" fmla="*/ 304800 h 597772"/>
                <a:gd name="connsiteX2" fmla="*/ 8216 w 1430616"/>
                <a:gd name="connsiteY2" fmla="*/ 473075 h 597772"/>
                <a:gd name="connsiteX3" fmla="*/ 205860 w 1430616"/>
                <a:gd name="connsiteY3" fmla="*/ 533400 h 597772"/>
                <a:gd name="connsiteX4" fmla="*/ 398741 w 1430616"/>
                <a:gd name="connsiteY4" fmla="*/ 596900 h 597772"/>
                <a:gd name="connsiteX5" fmla="*/ 694016 w 1430616"/>
                <a:gd name="connsiteY5" fmla="*/ 568325 h 597772"/>
                <a:gd name="connsiteX6" fmla="*/ 716241 w 1430616"/>
                <a:gd name="connsiteY6" fmla="*/ 473075 h 597772"/>
                <a:gd name="connsiteX7" fmla="*/ 1014691 w 1430616"/>
                <a:gd name="connsiteY7" fmla="*/ 542925 h 597772"/>
                <a:gd name="connsiteX8" fmla="*/ 1354416 w 1430616"/>
                <a:gd name="connsiteY8" fmla="*/ 498475 h 597772"/>
                <a:gd name="connsiteX9" fmla="*/ 1430616 w 1430616"/>
                <a:gd name="connsiteY9" fmla="*/ 231775 h 597772"/>
                <a:gd name="connsiteX10" fmla="*/ 1424266 w 1430616"/>
                <a:gd name="connsiteY10" fmla="*/ 0 h 597772"/>
                <a:gd name="connsiteX11" fmla="*/ 1087716 w 1430616"/>
                <a:gd name="connsiteY11" fmla="*/ 171450 h 597772"/>
                <a:gd name="connsiteX12" fmla="*/ 557491 w 1430616"/>
                <a:gd name="connsiteY12" fmla="*/ 234950 h 597772"/>
                <a:gd name="connsiteX13" fmla="*/ 405091 w 1430616"/>
                <a:gd name="connsiteY13" fmla="*/ 200025 h 597772"/>
                <a:gd name="connsiteX14" fmla="*/ 154266 w 1430616"/>
                <a:gd name="connsiteY14" fmla="*/ 219075 h 597772"/>
                <a:gd name="connsiteX15" fmla="*/ 30441 w 1430616"/>
                <a:gd name="connsiteY15" fmla="*/ 161925 h 597772"/>
                <a:gd name="connsiteX0" fmla="*/ 30441 w 1430616"/>
                <a:gd name="connsiteY0" fmla="*/ 161925 h 599360"/>
                <a:gd name="connsiteX1" fmla="*/ 36791 w 1430616"/>
                <a:gd name="connsiteY1" fmla="*/ 304800 h 599360"/>
                <a:gd name="connsiteX2" fmla="*/ 8216 w 1430616"/>
                <a:gd name="connsiteY2" fmla="*/ 473075 h 599360"/>
                <a:gd name="connsiteX3" fmla="*/ 205860 w 1430616"/>
                <a:gd name="connsiteY3" fmla="*/ 533400 h 599360"/>
                <a:gd name="connsiteX4" fmla="*/ 398741 w 1430616"/>
                <a:gd name="connsiteY4" fmla="*/ 596900 h 599360"/>
                <a:gd name="connsiteX5" fmla="*/ 694016 w 1430616"/>
                <a:gd name="connsiteY5" fmla="*/ 568325 h 599360"/>
                <a:gd name="connsiteX6" fmla="*/ 716241 w 1430616"/>
                <a:gd name="connsiteY6" fmla="*/ 473075 h 599360"/>
                <a:gd name="connsiteX7" fmla="*/ 1014691 w 1430616"/>
                <a:gd name="connsiteY7" fmla="*/ 542925 h 599360"/>
                <a:gd name="connsiteX8" fmla="*/ 1354416 w 1430616"/>
                <a:gd name="connsiteY8" fmla="*/ 498475 h 599360"/>
                <a:gd name="connsiteX9" fmla="*/ 1430616 w 1430616"/>
                <a:gd name="connsiteY9" fmla="*/ 231775 h 599360"/>
                <a:gd name="connsiteX10" fmla="*/ 1424266 w 1430616"/>
                <a:gd name="connsiteY10" fmla="*/ 0 h 599360"/>
                <a:gd name="connsiteX11" fmla="*/ 1087716 w 1430616"/>
                <a:gd name="connsiteY11" fmla="*/ 171450 h 599360"/>
                <a:gd name="connsiteX12" fmla="*/ 557491 w 1430616"/>
                <a:gd name="connsiteY12" fmla="*/ 234950 h 599360"/>
                <a:gd name="connsiteX13" fmla="*/ 405091 w 1430616"/>
                <a:gd name="connsiteY13" fmla="*/ 200025 h 599360"/>
                <a:gd name="connsiteX14" fmla="*/ 154266 w 1430616"/>
                <a:gd name="connsiteY14" fmla="*/ 219075 h 599360"/>
                <a:gd name="connsiteX15" fmla="*/ 30441 w 1430616"/>
                <a:gd name="connsiteY15" fmla="*/ 161925 h 599360"/>
                <a:gd name="connsiteX0" fmla="*/ 30441 w 1430616"/>
                <a:gd name="connsiteY0" fmla="*/ 161925 h 599360"/>
                <a:gd name="connsiteX1" fmla="*/ 36791 w 1430616"/>
                <a:gd name="connsiteY1" fmla="*/ 304800 h 599360"/>
                <a:gd name="connsiteX2" fmla="*/ 8216 w 1430616"/>
                <a:gd name="connsiteY2" fmla="*/ 473075 h 599360"/>
                <a:gd name="connsiteX3" fmla="*/ 205860 w 1430616"/>
                <a:gd name="connsiteY3" fmla="*/ 533400 h 599360"/>
                <a:gd name="connsiteX4" fmla="*/ 398741 w 1430616"/>
                <a:gd name="connsiteY4" fmla="*/ 596900 h 599360"/>
                <a:gd name="connsiteX5" fmla="*/ 694016 w 1430616"/>
                <a:gd name="connsiteY5" fmla="*/ 568325 h 599360"/>
                <a:gd name="connsiteX6" fmla="*/ 716241 w 1430616"/>
                <a:gd name="connsiteY6" fmla="*/ 473075 h 599360"/>
                <a:gd name="connsiteX7" fmla="*/ 1014691 w 1430616"/>
                <a:gd name="connsiteY7" fmla="*/ 542925 h 599360"/>
                <a:gd name="connsiteX8" fmla="*/ 1354416 w 1430616"/>
                <a:gd name="connsiteY8" fmla="*/ 498475 h 599360"/>
                <a:gd name="connsiteX9" fmla="*/ 1430616 w 1430616"/>
                <a:gd name="connsiteY9" fmla="*/ 231775 h 599360"/>
                <a:gd name="connsiteX10" fmla="*/ 1424266 w 1430616"/>
                <a:gd name="connsiteY10" fmla="*/ 0 h 599360"/>
                <a:gd name="connsiteX11" fmla="*/ 1087716 w 1430616"/>
                <a:gd name="connsiteY11" fmla="*/ 171450 h 599360"/>
                <a:gd name="connsiteX12" fmla="*/ 557491 w 1430616"/>
                <a:gd name="connsiteY12" fmla="*/ 234950 h 599360"/>
                <a:gd name="connsiteX13" fmla="*/ 405091 w 1430616"/>
                <a:gd name="connsiteY13" fmla="*/ 200025 h 599360"/>
                <a:gd name="connsiteX14" fmla="*/ 154266 w 1430616"/>
                <a:gd name="connsiteY14" fmla="*/ 219075 h 599360"/>
                <a:gd name="connsiteX15" fmla="*/ 30441 w 1430616"/>
                <a:gd name="connsiteY15" fmla="*/ 161925 h 599360"/>
                <a:gd name="connsiteX0" fmla="*/ 30441 w 1430616"/>
                <a:gd name="connsiteY0" fmla="*/ 161925 h 599360"/>
                <a:gd name="connsiteX1" fmla="*/ 36791 w 1430616"/>
                <a:gd name="connsiteY1" fmla="*/ 304800 h 599360"/>
                <a:gd name="connsiteX2" fmla="*/ 8216 w 1430616"/>
                <a:gd name="connsiteY2" fmla="*/ 473075 h 599360"/>
                <a:gd name="connsiteX3" fmla="*/ 205860 w 1430616"/>
                <a:gd name="connsiteY3" fmla="*/ 533400 h 599360"/>
                <a:gd name="connsiteX4" fmla="*/ 398741 w 1430616"/>
                <a:gd name="connsiteY4" fmla="*/ 596900 h 599360"/>
                <a:gd name="connsiteX5" fmla="*/ 694016 w 1430616"/>
                <a:gd name="connsiteY5" fmla="*/ 568325 h 599360"/>
                <a:gd name="connsiteX6" fmla="*/ 716241 w 1430616"/>
                <a:gd name="connsiteY6" fmla="*/ 473075 h 599360"/>
                <a:gd name="connsiteX7" fmla="*/ 1014691 w 1430616"/>
                <a:gd name="connsiteY7" fmla="*/ 542925 h 599360"/>
                <a:gd name="connsiteX8" fmla="*/ 1354416 w 1430616"/>
                <a:gd name="connsiteY8" fmla="*/ 498475 h 599360"/>
                <a:gd name="connsiteX9" fmla="*/ 1430616 w 1430616"/>
                <a:gd name="connsiteY9" fmla="*/ 231775 h 599360"/>
                <a:gd name="connsiteX10" fmla="*/ 1424266 w 1430616"/>
                <a:gd name="connsiteY10" fmla="*/ 0 h 599360"/>
                <a:gd name="connsiteX11" fmla="*/ 1087716 w 1430616"/>
                <a:gd name="connsiteY11" fmla="*/ 171450 h 599360"/>
                <a:gd name="connsiteX12" fmla="*/ 557491 w 1430616"/>
                <a:gd name="connsiteY12" fmla="*/ 234950 h 599360"/>
                <a:gd name="connsiteX13" fmla="*/ 405091 w 1430616"/>
                <a:gd name="connsiteY13" fmla="*/ 200025 h 599360"/>
                <a:gd name="connsiteX14" fmla="*/ 154266 w 1430616"/>
                <a:gd name="connsiteY14" fmla="*/ 219075 h 599360"/>
                <a:gd name="connsiteX15" fmla="*/ 30441 w 1430616"/>
                <a:gd name="connsiteY15" fmla="*/ 161925 h 599360"/>
                <a:gd name="connsiteX0" fmla="*/ 30441 w 1431406"/>
                <a:gd name="connsiteY0" fmla="*/ 161925 h 599360"/>
                <a:gd name="connsiteX1" fmla="*/ 36791 w 1431406"/>
                <a:gd name="connsiteY1" fmla="*/ 304800 h 599360"/>
                <a:gd name="connsiteX2" fmla="*/ 8216 w 1431406"/>
                <a:gd name="connsiteY2" fmla="*/ 473075 h 599360"/>
                <a:gd name="connsiteX3" fmla="*/ 205860 w 1431406"/>
                <a:gd name="connsiteY3" fmla="*/ 533400 h 599360"/>
                <a:gd name="connsiteX4" fmla="*/ 398741 w 1431406"/>
                <a:gd name="connsiteY4" fmla="*/ 596900 h 599360"/>
                <a:gd name="connsiteX5" fmla="*/ 694016 w 1431406"/>
                <a:gd name="connsiteY5" fmla="*/ 568325 h 599360"/>
                <a:gd name="connsiteX6" fmla="*/ 716241 w 1431406"/>
                <a:gd name="connsiteY6" fmla="*/ 473075 h 599360"/>
                <a:gd name="connsiteX7" fmla="*/ 1014691 w 1431406"/>
                <a:gd name="connsiteY7" fmla="*/ 542925 h 599360"/>
                <a:gd name="connsiteX8" fmla="*/ 1354416 w 1431406"/>
                <a:gd name="connsiteY8" fmla="*/ 498475 h 599360"/>
                <a:gd name="connsiteX9" fmla="*/ 1430616 w 1431406"/>
                <a:gd name="connsiteY9" fmla="*/ 231775 h 599360"/>
                <a:gd name="connsiteX10" fmla="*/ 1424266 w 1431406"/>
                <a:gd name="connsiteY10" fmla="*/ 0 h 599360"/>
                <a:gd name="connsiteX11" fmla="*/ 1087716 w 1431406"/>
                <a:gd name="connsiteY11" fmla="*/ 171450 h 599360"/>
                <a:gd name="connsiteX12" fmla="*/ 557491 w 1431406"/>
                <a:gd name="connsiteY12" fmla="*/ 234950 h 599360"/>
                <a:gd name="connsiteX13" fmla="*/ 405091 w 1431406"/>
                <a:gd name="connsiteY13" fmla="*/ 200025 h 599360"/>
                <a:gd name="connsiteX14" fmla="*/ 154266 w 1431406"/>
                <a:gd name="connsiteY14" fmla="*/ 219075 h 599360"/>
                <a:gd name="connsiteX15" fmla="*/ 30441 w 1431406"/>
                <a:gd name="connsiteY15" fmla="*/ 161925 h 599360"/>
                <a:gd name="connsiteX0" fmla="*/ 30441 w 1430616"/>
                <a:gd name="connsiteY0" fmla="*/ 161925 h 599360"/>
                <a:gd name="connsiteX1" fmla="*/ 36791 w 1430616"/>
                <a:gd name="connsiteY1" fmla="*/ 304800 h 599360"/>
                <a:gd name="connsiteX2" fmla="*/ 8216 w 1430616"/>
                <a:gd name="connsiteY2" fmla="*/ 473075 h 599360"/>
                <a:gd name="connsiteX3" fmla="*/ 205860 w 1430616"/>
                <a:gd name="connsiteY3" fmla="*/ 533400 h 599360"/>
                <a:gd name="connsiteX4" fmla="*/ 398741 w 1430616"/>
                <a:gd name="connsiteY4" fmla="*/ 596900 h 599360"/>
                <a:gd name="connsiteX5" fmla="*/ 694016 w 1430616"/>
                <a:gd name="connsiteY5" fmla="*/ 568325 h 599360"/>
                <a:gd name="connsiteX6" fmla="*/ 716241 w 1430616"/>
                <a:gd name="connsiteY6" fmla="*/ 473075 h 599360"/>
                <a:gd name="connsiteX7" fmla="*/ 1014691 w 1430616"/>
                <a:gd name="connsiteY7" fmla="*/ 542925 h 599360"/>
                <a:gd name="connsiteX8" fmla="*/ 1354416 w 1430616"/>
                <a:gd name="connsiteY8" fmla="*/ 498475 h 599360"/>
                <a:gd name="connsiteX9" fmla="*/ 1430616 w 1430616"/>
                <a:gd name="connsiteY9" fmla="*/ 231775 h 599360"/>
                <a:gd name="connsiteX10" fmla="*/ 1424266 w 1430616"/>
                <a:gd name="connsiteY10" fmla="*/ 0 h 599360"/>
                <a:gd name="connsiteX11" fmla="*/ 1087716 w 1430616"/>
                <a:gd name="connsiteY11" fmla="*/ 171450 h 599360"/>
                <a:gd name="connsiteX12" fmla="*/ 557491 w 1430616"/>
                <a:gd name="connsiteY12" fmla="*/ 234950 h 599360"/>
                <a:gd name="connsiteX13" fmla="*/ 405091 w 1430616"/>
                <a:gd name="connsiteY13" fmla="*/ 200025 h 599360"/>
                <a:gd name="connsiteX14" fmla="*/ 154266 w 1430616"/>
                <a:gd name="connsiteY14" fmla="*/ 219075 h 599360"/>
                <a:gd name="connsiteX15" fmla="*/ 30441 w 1430616"/>
                <a:gd name="connsiteY15" fmla="*/ 161925 h 599360"/>
                <a:gd name="connsiteX0" fmla="*/ 30441 w 1432524"/>
                <a:gd name="connsiteY0" fmla="*/ 161925 h 599360"/>
                <a:gd name="connsiteX1" fmla="*/ 36791 w 1432524"/>
                <a:gd name="connsiteY1" fmla="*/ 304800 h 599360"/>
                <a:gd name="connsiteX2" fmla="*/ 8216 w 1432524"/>
                <a:gd name="connsiteY2" fmla="*/ 473075 h 599360"/>
                <a:gd name="connsiteX3" fmla="*/ 205860 w 1432524"/>
                <a:gd name="connsiteY3" fmla="*/ 533400 h 599360"/>
                <a:gd name="connsiteX4" fmla="*/ 398741 w 1432524"/>
                <a:gd name="connsiteY4" fmla="*/ 596900 h 599360"/>
                <a:gd name="connsiteX5" fmla="*/ 694016 w 1432524"/>
                <a:gd name="connsiteY5" fmla="*/ 568325 h 599360"/>
                <a:gd name="connsiteX6" fmla="*/ 716241 w 1432524"/>
                <a:gd name="connsiteY6" fmla="*/ 473075 h 599360"/>
                <a:gd name="connsiteX7" fmla="*/ 1014691 w 1432524"/>
                <a:gd name="connsiteY7" fmla="*/ 542925 h 599360"/>
                <a:gd name="connsiteX8" fmla="*/ 1354416 w 1432524"/>
                <a:gd name="connsiteY8" fmla="*/ 498475 h 599360"/>
                <a:gd name="connsiteX9" fmla="*/ 1430616 w 1432524"/>
                <a:gd name="connsiteY9" fmla="*/ 231775 h 599360"/>
                <a:gd name="connsiteX10" fmla="*/ 1424266 w 1432524"/>
                <a:gd name="connsiteY10" fmla="*/ 0 h 599360"/>
                <a:gd name="connsiteX11" fmla="*/ 1087716 w 1432524"/>
                <a:gd name="connsiteY11" fmla="*/ 171450 h 599360"/>
                <a:gd name="connsiteX12" fmla="*/ 557491 w 1432524"/>
                <a:gd name="connsiteY12" fmla="*/ 234950 h 599360"/>
                <a:gd name="connsiteX13" fmla="*/ 405091 w 1432524"/>
                <a:gd name="connsiteY13" fmla="*/ 200025 h 599360"/>
                <a:gd name="connsiteX14" fmla="*/ 154266 w 1432524"/>
                <a:gd name="connsiteY14" fmla="*/ 219075 h 599360"/>
                <a:gd name="connsiteX15" fmla="*/ 30441 w 1432524"/>
                <a:gd name="connsiteY15" fmla="*/ 161925 h 599360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87716 w 1434842"/>
                <a:gd name="connsiteY11" fmla="*/ 180975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94859 w 1434842"/>
                <a:gd name="connsiteY11" fmla="*/ 169069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87716 w 1434842"/>
                <a:gd name="connsiteY11" fmla="*/ 176213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99623 w 1434842"/>
                <a:gd name="connsiteY11" fmla="*/ 185738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842"/>
                <a:gd name="connsiteY0" fmla="*/ 171450 h 608885"/>
                <a:gd name="connsiteX1" fmla="*/ 36791 w 1434842"/>
                <a:gd name="connsiteY1" fmla="*/ 314325 h 608885"/>
                <a:gd name="connsiteX2" fmla="*/ 8216 w 1434842"/>
                <a:gd name="connsiteY2" fmla="*/ 482600 h 608885"/>
                <a:gd name="connsiteX3" fmla="*/ 205860 w 1434842"/>
                <a:gd name="connsiteY3" fmla="*/ 542925 h 608885"/>
                <a:gd name="connsiteX4" fmla="*/ 398741 w 1434842"/>
                <a:gd name="connsiteY4" fmla="*/ 606425 h 608885"/>
                <a:gd name="connsiteX5" fmla="*/ 694016 w 1434842"/>
                <a:gd name="connsiteY5" fmla="*/ 577850 h 608885"/>
                <a:gd name="connsiteX6" fmla="*/ 716241 w 1434842"/>
                <a:gd name="connsiteY6" fmla="*/ 482600 h 608885"/>
                <a:gd name="connsiteX7" fmla="*/ 1014691 w 1434842"/>
                <a:gd name="connsiteY7" fmla="*/ 552450 h 608885"/>
                <a:gd name="connsiteX8" fmla="*/ 1354416 w 1434842"/>
                <a:gd name="connsiteY8" fmla="*/ 508000 h 608885"/>
                <a:gd name="connsiteX9" fmla="*/ 1430616 w 1434842"/>
                <a:gd name="connsiteY9" fmla="*/ 241300 h 608885"/>
                <a:gd name="connsiteX10" fmla="*/ 1424266 w 1434842"/>
                <a:gd name="connsiteY10" fmla="*/ 0 h 608885"/>
                <a:gd name="connsiteX11" fmla="*/ 1099623 w 1434842"/>
                <a:gd name="connsiteY11" fmla="*/ 195263 h 608885"/>
                <a:gd name="connsiteX12" fmla="*/ 557491 w 1434842"/>
                <a:gd name="connsiteY12" fmla="*/ 244475 h 608885"/>
                <a:gd name="connsiteX13" fmla="*/ 405091 w 1434842"/>
                <a:gd name="connsiteY13" fmla="*/ 209550 h 608885"/>
                <a:gd name="connsiteX14" fmla="*/ 154266 w 1434842"/>
                <a:gd name="connsiteY14" fmla="*/ 228600 h 608885"/>
                <a:gd name="connsiteX15" fmla="*/ 30441 w 1434842"/>
                <a:gd name="connsiteY15" fmla="*/ 171450 h 608885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57491 w 1434303"/>
                <a:gd name="connsiteY12" fmla="*/ 232568 h 596978"/>
                <a:gd name="connsiteX13" fmla="*/ 405091 w 1434303"/>
                <a:gd name="connsiteY13" fmla="*/ 197643 h 596978"/>
                <a:gd name="connsiteX14" fmla="*/ 154266 w 1434303"/>
                <a:gd name="connsiteY14" fmla="*/ 216693 h 596978"/>
                <a:gd name="connsiteX15" fmla="*/ 30441 w 1434303"/>
                <a:gd name="connsiteY15" fmla="*/ 159543 h 596978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81304 w 1434303"/>
                <a:gd name="connsiteY12" fmla="*/ 244474 h 596978"/>
                <a:gd name="connsiteX13" fmla="*/ 405091 w 1434303"/>
                <a:gd name="connsiteY13" fmla="*/ 197643 h 596978"/>
                <a:gd name="connsiteX14" fmla="*/ 154266 w 1434303"/>
                <a:gd name="connsiteY14" fmla="*/ 216693 h 596978"/>
                <a:gd name="connsiteX15" fmla="*/ 30441 w 1434303"/>
                <a:gd name="connsiteY15" fmla="*/ 159543 h 596978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81304 w 1434303"/>
                <a:gd name="connsiteY12" fmla="*/ 244474 h 596978"/>
                <a:gd name="connsiteX13" fmla="*/ 412235 w 1434303"/>
                <a:gd name="connsiteY13" fmla="*/ 219074 h 596978"/>
                <a:gd name="connsiteX14" fmla="*/ 154266 w 1434303"/>
                <a:gd name="connsiteY14" fmla="*/ 216693 h 596978"/>
                <a:gd name="connsiteX15" fmla="*/ 30441 w 1434303"/>
                <a:gd name="connsiteY15" fmla="*/ 159543 h 596978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81304 w 1434303"/>
                <a:gd name="connsiteY12" fmla="*/ 244474 h 596978"/>
                <a:gd name="connsiteX13" fmla="*/ 412235 w 1434303"/>
                <a:gd name="connsiteY13" fmla="*/ 219074 h 596978"/>
                <a:gd name="connsiteX14" fmla="*/ 137597 w 1434303"/>
                <a:gd name="connsiteY14" fmla="*/ 238124 h 596978"/>
                <a:gd name="connsiteX15" fmla="*/ 30441 w 1434303"/>
                <a:gd name="connsiteY15" fmla="*/ 159543 h 596978"/>
                <a:gd name="connsiteX0" fmla="*/ 30441 w 1434303"/>
                <a:gd name="connsiteY0" fmla="*/ 159543 h 596978"/>
                <a:gd name="connsiteX1" fmla="*/ 36791 w 1434303"/>
                <a:gd name="connsiteY1" fmla="*/ 302418 h 596978"/>
                <a:gd name="connsiteX2" fmla="*/ 8216 w 1434303"/>
                <a:gd name="connsiteY2" fmla="*/ 470693 h 596978"/>
                <a:gd name="connsiteX3" fmla="*/ 205860 w 1434303"/>
                <a:gd name="connsiteY3" fmla="*/ 531018 h 596978"/>
                <a:gd name="connsiteX4" fmla="*/ 398741 w 1434303"/>
                <a:gd name="connsiteY4" fmla="*/ 594518 h 596978"/>
                <a:gd name="connsiteX5" fmla="*/ 694016 w 1434303"/>
                <a:gd name="connsiteY5" fmla="*/ 565943 h 596978"/>
                <a:gd name="connsiteX6" fmla="*/ 716241 w 1434303"/>
                <a:gd name="connsiteY6" fmla="*/ 470693 h 596978"/>
                <a:gd name="connsiteX7" fmla="*/ 1014691 w 1434303"/>
                <a:gd name="connsiteY7" fmla="*/ 540543 h 596978"/>
                <a:gd name="connsiteX8" fmla="*/ 1354416 w 1434303"/>
                <a:gd name="connsiteY8" fmla="*/ 496093 h 596978"/>
                <a:gd name="connsiteX9" fmla="*/ 1430616 w 1434303"/>
                <a:gd name="connsiteY9" fmla="*/ 229393 h 596978"/>
                <a:gd name="connsiteX10" fmla="*/ 1421885 w 1434303"/>
                <a:gd name="connsiteY10" fmla="*/ 0 h 596978"/>
                <a:gd name="connsiteX11" fmla="*/ 1099623 w 1434303"/>
                <a:gd name="connsiteY11" fmla="*/ 183356 h 596978"/>
                <a:gd name="connsiteX12" fmla="*/ 581304 w 1434303"/>
                <a:gd name="connsiteY12" fmla="*/ 244474 h 596978"/>
                <a:gd name="connsiteX13" fmla="*/ 412235 w 1434303"/>
                <a:gd name="connsiteY13" fmla="*/ 219074 h 596978"/>
                <a:gd name="connsiteX14" fmla="*/ 142359 w 1434303"/>
                <a:gd name="connsiteY14" fmla="*/ 230980 h 596978"/>
                <a:gd name="connsiteX15" fmla="*/ 30441 w 1434303"/>
                <a:gd name="connsiteY15" fmla="*/ 159543 h 596978"/>
                <a:gd name="connsiteX0" fmla="*/ 37708 w 1434426"/>
                <a:gd name="connsiteY0" fmla="*/ 166687 h 596978"/>
                <a:gd name="connsiteX1" fmla="*/ 36914 w 1434426"/>
                <a:gd name="connsiteY1" fmla="*/ 302418 h 596978"/>
                <a:gd name="connsiteX2" fmla="*/ 8339 w 1434426"/>
                <a:gd name="connsiteY2" fmla="*/ 470693 h 596978"/>
                <a:gd name="connsiteX3" fmla="*/ 205983 w 1434426"/>
                <a:gd name="connsiteY3" fmla="*/ 531018 h 596978"/>
                <a:gd name="connsiteX4" fmla="*/ 398864 w 1434426"/>
                <a:gd name="connsiteY4" fmla="*/ 594518 h 596978"/>
                <a:gd name="connsiteX5" fmla="*/ 694139 w 1434426"/>
                <a:gd name="connsiteY5" fmla="*/ 565943 h 596978"/>
                <a:gd name="connsiteX6" fmla="*/ 716364 w 1434426"/>
                <a:gd name="connsiteY6" fmla="*/ 470693 h 596978"/>
                <a:gd name="connsiteX7" fmla="*/ 1014814 w 1434426"/>
                <a:gd name="connsiteY7" fmla="*/ 540543 h 596978"/>
                <a:gd name="connsiteX8" fmla="*/ 1354539 w 1434426"/>
                <a:gd name="connsiteY8" fmla="*/ 496093 h 596978"/>
                <a:gd name="connsiteX9" fmla="*/ 1430739 w 1434426"/>
                <a:gd name="connsiteY9" fmla="*/ 229393 h 596978"/>
                <a:gd name="connsiteX10" fmla="*/ 1422008 w 1434426"/>
                <a:gd name="connsiteY10" fmla="*/ 0 h 596978"/>
                <a:gd name="connsiteX11" fmla="*/ 1099746 w 1434426"/>
                <a:gd name="connsiteY11" fmla="*/ 183356 h 596978"/>
                <a:gd name="connsiteX12" fmla="*/ 581427 w 1434426"/>
                <a:gd name="connsiteY12" fmla="*/ 244474 h 596978"/>
                <a:gd name="connsiteX13" fmla="*/ 412358 w 1434426"/>
                <a:gd name="connsiteY13" fmla="*/ 219074 h 596978"/>
                <a:gd name="connsiteX14" fmla="*/ 142482 w 1434426"/>
                <a:gd name="connsiteY14" fmla="*/ 230980 h 596978"/>
                <a:gd name="connsiteX15" fmla="*/ 37708 w 1434426"/>
                <a:gd name="connsiteY15" fmla="*/ 166687 h 59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34426" h="596978">
                  <a:moveTo>
                    <a:pt x="37708" y="166687"/>
                  </a:moveTo>
                  <a:cubicBezTo>
                    <a:pt x="18129" y="180974"/>
                    <a:pt x="41809" y="251750"/>
                    <a:pt x="36914" y="302418"/>
                  </a:cubicBezTo>
                  <a:cubicBezTo>
                    <a:pt x="32019" y="353086"/>
                    <a:pt x="-19839" y="432593"/>
                    <a:pt x="8339" y="470693"/>
                  </a:cubicBezTo>
                  <a:cubicBezTo>
                    <a:pt x="36517" y="508793"/>
                    <a:pt x="140102" y="510910"/>
                    <a:pt x="205983" y="531018"/>
                  </a:cubicBezTo>
                  <a:cubicBezTo>
                    <a:pt x="271070" y="551655"/>
                    <a:pt x="317505" y="588697"/>
                    <a:pt x="398864" y="594518"/>
                  </a:cubicBezTo>
                  <a:cubicBezTo>
                    <a:pt x="480223" y="600339"/>
                    <a:pt x="686731" y="597693"/>
                    <a:pt x="694139" y="565943"/>
                  </a:cubicBezTo>
                  <a:lnTo>
                    <a:pt x="716364" y="470693"/>
                  </a:lnTo>
                  <a:cubicBezTo>
                    <a:pt x="769810" y="466460"/>
                    <a:pt x="901572" y="555360"/>
                    <a:pt x="1014814" y="540543"/>
                  </a:cubicBezTo>
                  <a:cubicBezTo>
                    <a:pt x="1128056" y="525726"/>
                    <a:pt x="1262728" y="532342"/>
                    <a:pt x="1354539" y="496093"/>
                  </a:cubicBezTo>
                  <a:cubicBezTo>
                    <a:pt x="1446350" y="459844"/>
                    <a:pt x="1419494" y="312075"/>
                    <a:pt x="1430739" y="229393"/>
                  </a:cubicBezTo>
                  <a:cubicBezTo>
                    <a:pt x="1441984" y="146711"/>
                    <a:pt x="1424125" y="80433"/>
                    <a:pt x="1422008" y="0"/>
                  </a:cubicBezTo>
                  <a:cubicBezTo>
                    <a:pt x="1309825" y="57150"/>
                    <a:pt x="1239843" y="142610"/>
                    <a:pt x="1099746" y="183356"/>
                  </a:cubicBezTo>
                  <a:cubicBezTo>
                    <a:pt x="959649" y="224102"/>
                    <a:pt x="695198" y="239712"/>
                    <a:pt x="581427" y="244474"/>
                  </a:cubicBezTo>
                  <a:lnTo>
                    <a:pt x="412358" y="219074"/>
                  </a:lnTo>
                  <a:lnTo>
                    <a:pt x="142482" y="230980"/>
                  </a:lnTo>
                  <a:lnTo>
                    <a:pt x="37708" y="166687"/>
                  </a:lnTo>
                  <a:close/>
                </a:path>
              </a:pathLst>
            </a:cu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CC8B2C-D23E-4F9B-8ECE-EC6CF81CD238}"/>
                </a:ext>
              </a:extLst>
            </p:cNvPr>
            <p:cNvSpPr/>
            <p:nvPr/>
          </p:nvSpPr>
          <p:spPr>
            <a:xfrm>
              <a:off x="6502266" y="247650"/>
              <a:ext cx="518724" cy="3694112"/>
            </a:xfrm>
            <a:custGeom>
              <a:avLst/>
              <a:gdLst>
                <a:gd name="connsiteX0" fmla="*/ 177800 w 514350"/>
                <a:gd name="connsiteY0" fmla="*/ 0 h 3689350"/>
                <a:gd name="connsiteX1" fmla="*/ 165100 w 514350"/>
                <a:gd name="connsiteY1" fmla="*/ 793750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27050 h 3689350"/>
                <a:gd name="connsiteX13" fmla="*/ 476250 w 514350"/>
                <a:gd name="connsiteY13" fmla="*/ 76200 h 3689350"/>
                <a:gd name="connsiteX14" fmla="*/ 177800 w 514350"/>
                <a:gd name="connsiteY14" fmla="*/ 0 h 3689350"/>
                <a:gd name="connsiteX0" fmla="*/ 177800 w 514350"/>
                <a:gd name="connsiteY0" fmla="*/ 0 h 3689350"/>
                <a:gd name="connsiteX1" fmla="*/ 165100 w 514350"/>
                <a:gd name="connsiteY1" fmla="*/ 793750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27050 h 3689350"/>
                <a:gd name="connsiteX13" fmla="*/ 476250 w 514350"/>
                <a:gd name="connsiteY13" fmla="*/ 76200 h 3689350"/>
                <a:gd name="connsiteX14" fmla="*/ 177800 w 514350"/>
                <a:gd name="connsiteY14" fmla="*/ 0 h 3689350"/>
                <a:gd name="connsiteX0" fmla="*/ 177800 w 514350"/>
                <a:gd name="connsiteY0" fmla="*/ 0 h 3689350"/>
                <a:gd name="connsiteX1" fmla="*/ 157957 w 514350"/>
                <a:gd name="connsiteY1" fmla="*/ 867569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27050 h 3689350"/>
                <a:gd name="connsiteX13" fmla="*/ 476250 w 514350"/>
                <a:gd name="connsiteY13" fmla="*/ 76200 h 3689350"/>
                <a:gd name="connsiteX14" fmla="*/ 177800 w 514350"/>
                <a:gd name="connsiteY14" fmla="*/ 0 h 3689350"/>
                <a:gd name="connsiteX0" fmla="*/ 177800 w 514350"/>
                <a:gd name="connsiteY0" fmla="*/ 0 h 3689350"/>
                <a:gd name="connsiteX1" fmla="*/ 157957 w 514350"/>
                <a:gd name="connsiteY1" fmla="*/ 867569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27050 h 3689350"/>
                <a:gd name="connsiteX13" fmla="*/ 481013 w 514350"/>
                <a:gd name="connsiteY13" fmla="*/ 66675 h 3689350"/>
                <a:gd name="connsiteX14" fmla="*/ 177800 w 514350"/>
                <a:gd name="connsiteY14" fmla="*/ 0 h 3689350"/>
                <a:gd name="connsiteX0" fmla="*/ 177800 w 514350"/>
                <a:gd name="connsiteY0" fmla="*/ 0 h 3689350"/>
                <a:gd name="connsiteX1" fmla="*/ 157957 w 514350"/>
                <a:gd name="connsiteY1" fmla="*/ 867569 h 3689350"/>
                <a:gd name="connsiteX2" fmla="*/ 38100 w 514350"/>
                <a:gd name="connsiteY2" fmla="*/ 1866900 h 3689350"/>
                <a:gd name="connsiteX3" fmla="*/ 0 w 514350"/>
                <a:gd name="connsiteY3" fmla="*/ 2197100 h 3689350"/>
                <a:gd name="connsiteX4" fmla="*/ 50800 w 514350"/>
                <a:gd name="connsiteY4" fmla="*/ 2660650 h 3689350"/>
                <a:gd name="connsiteX5" fmla="*/ 57150 w 514350"/>
                <a:gd name="connsiteY5" fmla="*/ 2914650 h 3689350"/>
                <a:gd name="connsiteX6" fmla="*/ 177800 w 514350"/>
                <a:gd name="connsiteY6" fmla="*/ 3359150 h 3689350"/>
                <a:gd name="connsiteX7" fmla="*/ 330200 w 514350"/>
                <a:gd name="connsiteY7" fmla="*/ 3689350 h 3689350"/>
                <a:gd name="connsiteX8" fmla="*/ 387350 w 514350"/>
                <a:gd name="connsiteY8" fmla="*/ 3581400 h 3689350"/>
                <a:gd name="connsiteX9" fmla="*/ 292100 w 514350"/>
                <a:gd name="connsiteY9" fmla="*/ 3295650 h 3689350"/>
                <a:gd name="connsiteX10" fmla="*/ 292100 w 514350"/>
                <a:gd name="connsiteY10" fmla="*/ 2806700 h 3689350"/>
                <a:gd name="connsiteX11" fmla="*/ 457200 w 514350"/>
                <a:gd name="connsiteY11" fmla="*/ 1282700 h 3689350"/>
                <a:gd name="connsiteX12" fmla="*/ 514350 w 514350"/>
                <a:gd name="connsiteY12" fmla="*/ 531813 h 3689350"/>
                <a:gd name="connsiteX13" fmla="*/ 481013 w 514350"/>
                <a:gd name="connsiteY13" fmla="*/ 66675 h 3689350"/>
                <a:gd name="connsiteX14" fmla="*/ 177800 w 514350"/>
                <a:gd name="connsiteY14" fmla="*/ 0 h 3689350"/>
                <a:gd name="connsiteX0" fmla="*/ 177800 w 520558"/>
                <a:gd name="connsiteY0" fmla="*/ 0 h 3689350"/>
                <a:gd name="connsiteX1" fmla="*/ 157957 w 520558"/>
                <a:gd name="connsiteY1" fmla="*/ 867569 h 3689350"/>
                <a:gd name="connsiteX2" fmla="*/ 38100 w 520558"/>
                <a:gd name="connsiteY2" fmla="*/ 1866900 h 3689350"/>
                <a:gd name="connsiteX3" fmla="*/ 0 w 520558"/>
                <a:gd name="connsiteY3" fmla="*/ 2197100 h 3689350"/>
                <a:gd name="connsiteX4" fmla="*/ 50800 w 520558"/>
                <a:gd name="connsiteY4" fmla="*/ 2660650 h 3689350"/>
                <a:gd name="connsiteX5" fmla="*/ 57150 w 520558"/>
                <a:gd name="connsiteY5" fmla="*/ 2914650 h 3689350"/>
                <a:gd name="connsiteX6" fmla="*/ 177800 w 520558"/>
                <a:gd name="connsiteY6" fmla="*/ 3359150 h 3689350"/>
                <a:gd name="connsiteX7" fmla="*/ 330200 w 520558"/>
                <a:gd name="connsiteY7" fmla="*/ 3689350 h 3689350"/>
                <a:gd name="connsiteX8" fmla="*/ 387350 w 520558"/>
                <a:gd name="connsiteY8" fmla="*/ 3581400 h 3689350"/>
                <a:gd name="connsiteX9" fmla="*/ 292100 w 520558"/>
                <a:gd name="connsiteY9" fmla="*/ 3295650 h 3689350"/>
                <a:gd name="connsiteX10" fmla="*/ 292100 w 520558"/>
                <a:gd name="connsiteY10" fmla="*/ 2806700 h 3689350"/>
                <a:gd name="connsiteX11" fmla="*/ 457200 w 520558"/>
                <a:gd name="connsiteY11" fmla="*/ 1282700 h 3689350"/>
                <a:gd name="connsiteX12" fmla="*/ 514350 w 520558"/>
                <a:gd name="connsiteY12" fmla="*/ 531813 h 3689350"/>
                <a:gd name="connsiteX13" fmla="*/ 481013 w 520558"/>
                <a:gd name="connsiteY13" fmla="*/ 66675 h 3689350"/>
                <a:gd name="connsiteX14" fmla="*/ 177800 w 520558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292100 w 518591"/>
                <a:gd name="connsiteY10" fmla="*/ 2806700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292100 w 518591"/>
                <a:gd name="connsiteY10" fmla="*/ 2806700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292100 w 518591"/>
                <a:gd name="connsiteY10" fmla="*/ 2806700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292100 w 518591"/>
                <a:gd name="connsiteY9" fmla="*/ 3295650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320675 w 518591"/>
                <a:gd name="connsiteY9" fmla="*/ 3309937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320675 w 518591"/>
                <a:gd name="connsiteY9" fmla="*/ 3309937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320675 w 518591"/>
                <a:gd name="connsiteY9" fmla="*/ 3309937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89350"/>
                <a:gd name="connsiteX1" fmla="*/ 157957 w 518591"/>
                <a:gd name="connsiteY1" fmla="*/ 867569 h 3689350"/>
                <a:gd name="connsiteX2" fmla="*/ 38100 w 518591"/>
                <a:gd name="connsiteY2" fmla="*/ 1866900 h 3689350"/>
                <a:gd name="connsiteX3" fmla="*/ 0 w 518591"/>
                <a:gd name="connsiteY3" fmla="*/ 2197100 h 3689350"/>
                <a:gd name="connsiteX4" fmla="*/ 50800 w 518591"/>
                <a:gd name="connsiteY4" fmla="*/ 2660650 h 3689350"/>
                <a:gd name="connsiteX5" fmla="*/ 57150 w 518591"/>
                <a:gd name="connsiteY5" fmla="*/ 2914650 h 3689350"/>
                <a:gd name="connsiteX6" fmla="*/ 177800 w 518591"/>
                <a:gd name="connsiteY6" fmla="*/ 3359150 h 3689350"/>
                <a:gd name="connsiteX7" fmla="*/ 330200 w 518591"/>
                <a:gd name="connsiteY7" fmla="*/ 3689350 h 3689350"/>
                <a:gd name="connsiteX8" fmla="*/ 387350 w 518591"/>
                <a:gd name="connsiteY8" fmla="*/ 3581400 h 3689350"/>
                <a:gd name="connsiteX9" fmla="*/ 320675 w 518591"/>
                <a:gd name="connsiteY9" fmla="*/ 3309937 h 3689350"/>
                <a:gd name="connsiteX10" fmla="*/ 308769 w 518591"/>
                <a:gd name="connsiteY10" fmla="*/ 2751931 h 3689350"/>
                <a:gd name="connsiteX11" fmla="*/ 457200 w 518591"/>
                <a:gd name="connsiteY11" fmla="*/ 1282700 h 3689350"/>
                <a:gd name="connsiteX12" fmla="*/ 514350 w 518591"/>
                <a:gd name="connsiteY12" fmla="*/ 531813 h 3689350"/>
                <a:gd name="connsiteX13" fmla="*/ 481013 w 518591"/>
                <a:gd name="connsiteY13" fmla="*/ 66675 h 3689350"/>
                <a:gd name="connsiteX14" fmla="*/ 177800 w 518591"/>
                <a:gd name="connsiteY14" fmla="*/ 0 h 3689350"/>
                <a:gd name="connsiteX0" fmla="*/ 177800 w 518591"/>
                <a:gd name="connsiteY0" fmla="*/ 0 h 3694112"/>
                <a:gd name="connsiteX1" fmla="*/ 157957 w 518591"/>
                <a:gd name="connsiteY1" fmla="*/ 867569 h 3694112"/>
                <a:gd name="connsiteX2" fmla="*/ 38100 w 518591"/>
                <a:gd name="connsiteY2" fmla="*/ 1866900 h 3694112"/>
                <a:gd name="connsiteX3" fmla="*/ 0 w 518591"/>
                <a:gd name="connsiteY3" fmla="*/ 2197100 h 3694112"/>
                <a:gd name="connsiteX4" fmla="*/ 50800 w 518591"/>
                <a:gd name="connsiteY4" fmla="*/ 2660650 h 3694112"/>
                <a:gd name="connsiteX5" fmla="*/ 57150 w 518591"/>
                <a:gd name="connsiteY5" fmla="*/ 2914650 h 3694112"/>
                <a:gd name="connsiteX6" fmla="*/ 177800 w 518591"/>
                <a:gd name="connsiteY6" fmla="*/ 3359150 h 3694112"/>
                <a:gd name="connsiteX7" fmla="*/ 313532 w 518591"/>
                <a:gd name="connsiteY7" fmla="*/ 3694112 h 3694112"/>
                <a:gd name="connsiteX8" fmla="*/ 387350 w 518591"/>
                <a:gd name="connsiteY8" fmla="*/ 3581400 h 3694112"/>
                <a:gd name="connsiteX9" fmla="*/ 320675 w 518591"/>
                <a:gd name="connsiteY9" fmla="*/ 3309937 h 3694112"/>
                <a:gd name="connsiteX10" fmla="*/ 308769 w 518591"/>
                <a:gd name="connsiteY10" fmla="*/ 2751931 h 3694112"/>
                <a:gd name="connsiteX11" fmla="*/ 457200 w 518591"/>
                <a:gd name="connsiteY11" fmla="*/ 1282700 h 3694112"/>
                <a:gd name="connsiteX12" fmla="*/ 514350 w 518591"/>
                <a:gd name="connsiteY12" fmla="*/ 531813 h 3694112"/>
                <a:gd name="connsiteX13" fmla="*/ 481013 w 518591"/>
                <a:gd name="connsiteY13" fmla="*/ 66675 h 3694112"/>
                <a:gd name="connsiteX14" fmla="*/ 177800 w 518591"/>
                <a:gd name="connsiteY14" fmla="*/ 0 h 3694112"/>
                <a:gd name="connsiteX0" fmla="*/ 177800 w 518591"/>
                <a:gd name="connsiteY0" fmla="*/ 0 h 3694112"/>
                <a:gd name="connsiteX1" fmla="*/ 157957 w 518591"/>
                <a:gd name="connsiteY1" fmla="*/ 867569 h 3694112"/>
                <a:gd name="connsiteX2" fmla="*/ 38100 w 518591"/>
                <a:gd name="connsiteY2" fmla="*/ 1866900 h 3694112"/>
                <a:gd name="connsiteX3" fmla="*/ 0 w 518591"/>
                <a:gd name="connsiteY3" fmla="*/ 2197100 h 3694112"/>
                <a:gd name="connsiteX4" fmla="*/ 50800 w 518591"/>
                <a:gd name="connsiteY4" fmla="*/ 2660650 h 3694112"/>
                <a:gd name="connsiteX5" fmla="*/ 57150 w 518591"/>
                <a:gd name="connsiteY5" fmla="*/ 2914650 h 3694112"/>
                <a:gd name="connsiteX6" fmla="*/ 177800 w 518591"/>
                <a:gd name="connsiteY6" fmla="*/ 3359150 h 3694112"/>
                <a:gd name="connsiteX7" fmla="*/ 313532 w 518591"/>
                <a:gd name="connsiteY7" fmla="*/ 3694112 h 3694112"/>
                <a:gd name="connsiteX8" fmla="*/ 387350 w 518591"/>
                <a:gd name="connsiteY8" fmla="*/ 3581400 h 3694112"/>
                <a:gd name="connsiteX9" fmla="*/ 320675 w 518591"/>
                <a:gd name="connsiteY9" fmla="*/ 3309937 h 3694112"/>
                <a:gd name="connsiteX10" fmla="*/ 308769 w 518591"/>
                <a:gd name="connsiteY10" fmla="*/ 2751931 h 3694112"/>
                <a:gd name="connsiteX11" fmla="*/ 457200 w 518591"/>
                <a:gd name="connsiteY11" fmla="*/ 1282700 h 3694112"/>
                <a:gd name="connsiteX12" fmla="*/ 514350 w 518591"/>
                <a:gd name="connsiteY12" fmla="*/ 531813 h 3694112"/>
                <a:gd name="connsiteX13" fmla="*/ 481013 w 518591"/>
                <a:gd name="connsiteY13" fmla="*/ 66675 h 3694112"/>
                <a:gd name="connsiteX14" fmla="*/ 177800 w 518591"/>
                <a:gd name="connsiteY14" fmla="*/ 0 h 3694112"/>
                <a:gd name="connsiteX0" fmla="*/ 177800 w 518591"/>
                <a:gd name="connsiteY0" fmla="*/ 0 h 3694112"/>
                <a:gd name="connsiteX1" fmla="*/ 157957 w 518591"/>
                <a:gd name="connsiteY1" fmla="*/ 867569 h 3694112"/>
                <a:gd name="connsiteX2" fmla="*/ 38100 w 518591"/>
                <a:gd name="connsiteY2" fmla="*/ 1866900 h 3694112"/>
                <a:gd name="connsiteX3" fmla="*/ 0 w 518591"/>
                <a:gd name="connsiteY3" fmla="*/ 2197100 h 3694112"/>
                <a:gd name="connsiteX4" fmla="*/ 50800 w 518591"/>
                <a:gd name="connsiteY4" fmla="*/ 2660650 h 3694112"/>
                <a:gd name="connsiteX5" fmla="*/ 57150 w 518591"/>
                <a:gd name="connsiteY5" fmla="*/ 2914650 h 3694112"/>
                <a:gd name="connsiteX6" fmla="*/ 173037 w 518591"/>
                <a:gd name="connsiteY6" fmla="*/ 3366293 h 3694112"/>
                <a:gd name="connsiteX7" fmla="*/ 313532 w 518591"/>
                <a:gd name="connsiteY7" fmla="*/ 3694112 h 3694112"/>
                <a:gd name="connsiteX8" fmla="*/ 387350 w 518591"/>
                <a:gd name="connsiteY8" fmla="*/ 3581400 h 3694112"/>
                <a:gd name="connsiteX9" fmla="*/ 320675 w 518591"/>
                <a:gd name="connsiteY9" fmla="*/ 3309937 h 3694112"/>
                <a:gd name="connsiteX10" fmla="*/ 308769 w 518591"/>
                <a:gd name="connsiteY10" fmla="*/ 2751931 h 3694112"/>
                <a:gd name="connsiteX11" fmla="*/ 457200 w 518591"/>
                <a:gd name="connsiteY11" fmla="*/ 1282700 h 3694112"/>
                <a:gd name="connsiteX12" fmla="*/ 514350 w 518591"/>
                <a:gd name="connsiteY12" fmla="*/ 531813 h 3694112"/>
                <a:gd name="connsiteX13" fmla="*/ 481013 w 518591"/>
                <a:gd name="connsiteY13" fmla="*/ 66675 h 3694112"/>
                <a:gd name="connsiteX14" fmla="*/ 177800 w 518591"/>
                <a:gd name="connsiteY14" fmla="*/ 0 h 3694112"/>
                <a:gd name="connsiteX0" fmla="*/ 177800 w 518591"/>
                <a:gd name="connsiteY0" fmla="*/ 0 h 3694112"/>
                <a:gd name="connsiteX1" fmla="*/ 157957 w 518591"/>
                <a:gd name="connsiteY1" fmla="*/ 867569 h 3694112"/>
                <a:gd name="connsiteX2" fmla="*/ 38100 w 518591"/>
                <a:gd name="connsiteY2" fmla="*/ 1866900 h 3694112"/>
                <a:gd name="connsiteX3" fmla="*/ 0 w 518591"/>
                <a:gd name="connsiteY3" fmla="*/ 2197100 h 3694112"/>
                <a:gd name="connsiteX4" fmla="*/ 31750 w 518591"/>
                <a:gd name="connsiteY4" fmla="*/ 2641600 h 3694112"/>
                <a:gd name="connsiteX5" fmla="*/ 57150 w 518591"/>
                <a:gd name="connsiteY5" fmla="*/ 2914650 h 3694112"/>
                <a:gd name="connsiteX6" fmla="*/ 173037 w 518591"/>
                <a:gd name="connsiteY6" fmla="*/ 3366293 h 3694112"/>
                <a:gd name="connsiteX7" fmla="*/ 313532 w 518591"/>
                <a:gd name="connsiteY7" fmla="*/ 3694112 h 3694112"/>
                <a:gd name="connsiteX8" fmla="*/ 387350 w 518591"/>
                <a:gd name="connsiteY8" fmla="*/ 3581400 h 3694112"/>
                <a:gd name="connsiteX9" fmla="*/ 320675 w 518591"/>
                <a:gd name="connsiteY9" fmla="*/ 3309937 h 3694112"/>
                <a:gd name="connsiteX10" fmla="*/ 308769 w 518591"/>
                <a:gd name="connsiteY10" fmla="*/ 2751931 h 3694112"/>
                <a:gd name="connsiteX11" fmla="*/ 457200 w 518591"/>
                <a:gd name="connsiteY11" fmla="*/ 1282700 h 3694112"/>
                <a:gd name="connsiteX12" fmla="*/ 514350 w 518591"/>
                <a:gd name="connsiteY12" fmla="*/ 531813 h 3694112"/>
                <a:gd name="connsiteX13" fmla="*/ 481013 w 518591"/>
                <a:gd name="connsiteY13" fmla="*/ 66675 h 3694112"/>
                <a:gd name="connsiteX14" fmla="*/ 177800 w 518591"/>
                <a:gd name="connsiteY14" fmla="*/ 0 h 3694112"/>
                <a:gd name="connsiteX0" fmla="*/ 180546 w 521337"/>
                <a:gd name="connsiteY0" fmla="*/ 0 h 3694112"/>
                <a:gd name="connsiteX1" fmla="*/ 160703 w 521337"/>
                <a:gd name="connsiteY1" fmla="*/ 867569 h 3694112"/>
                <a:gd name="connsiteX2" fmla="*/ 40846 w 521337"/>
                <a:gd name="connsiteY2" fmla="*/ 1866900 h 3694112"/>
                <a:gd name="connsiteX3" fmla="*/ 2746 w 521337"/>
                <a:gd name="connsiteY3" fmla="*/ 2197100 h 3694112"/>
                <a:gd name="connsiteX4" fmla="*/ 34496 w 521337"/>
                <a:gd name="connsiteY4" fmla="*/ 2641600 h 3694112"/>
                <a:gd name="connsiteX5" fmla="*/ 59896 w 521337"/>
                <a:gd name="connsiteY5" fmla="*/ 2914650 h 3694112"/>
                <a:gd name="connsiteX6" fmla="*/ 175783 w 521337"/>
                <a:gd name="connsiteY6" fmla="*/ 3366293 h 3694112"/>
                <a:gd name="connsiteX7" fmla="*/ 316278 w 521337"/>
                <a:gd name="connsiteY7" fmla="*/ 3694112 h 3694112"/>
                <a:gd name="connsiteX8" fmla="*/ 390096 w 521337"/>
                <a:gd name="connsiteY8" fmla="*/ 3581400 h 3694112"/>
                <a:gd name="connsiteX9" fmla="*/ 323421 w 521337"/>
                <a:gd name="connsiteY9" fmla="*/ 3309937 h 3694112"/>
                <a:gd name="connsiteX10" fmla="*/ 311515 w 521337"/>
                <a:gd name="connsiteY10" fmla="*/ 2751931 h 3694112"/>
                <a:gd name="connsiteX11" fmla="*/ 459946 w 521337"/>
                <a:gd name="connsiteY11" fmla="*/ 1282700 h 3694112"/>
                <a:gd name="connsiteX12" fmla="*/ 517096 w 521337"/>
                <a:gd name="connsiteY12" fmla="*/ 531813 h 3694112"/>
                <a:gd name="connsiteX13" fmla="*/ 483759 w 521337"/>
                <a:gd name="connsiteY13" fmla="*/ 66675 h 3694112"/>
                <a:gd name="connsiteX14" fmla="*/ 180546 w 521337"/>
                <a:gd name="connsiteY14" fmla="*/ 0 h 3694112"/>
                <a:gd name="connsiteX0" fmla="*/ 177868 w 518659"/>
                <a:gd name="connsiteY0" fmla="*/ 0 h 3694112"/>
                <a:gd name="connsiteX1" fmla="*/ 158025 w 518659"/>
                <a:gd name="connsiteY1" fmla="*/ 867569 h 3694112"/>
                <a:gd name="connsiteX2" fmla="*/ 38168 w 518659"/>
                <a:gd name="connsiteY2" fmla="*/ 1866900 h 3694112"/>
                <a:gd name="connsiteX3" fmla="*/ 68 w 518659"/>
                <a:gd name="connsiteY3" fmla="*/ 2197100 h 3694112"/>
                <a:gd name="connsiteX4" fmla="*/ 31818 w 518659"/>
                <a:gd name="connsiteY4" fmla="*/ 2641600 h 3694112"/>
                <a:gd name="connsiteX5" fmla="*/ 57218 w 518659"/>
                <a:gd name="connsiteY5" fmla="*/ 2914650 h 3694112"/>
                <a:gd name="connsiteX6" fmla="*/ 173105 w 518659"/>
                <a:gd name="connsiteY6" fmla="*/ 3366293 h 3694112"/>
                <a:gd name="connsiteX7" fmla="*/ 313600 w 518659"/>
                <a:gd name="connsiteY7" fmla="*/ 3694112 h 3694112"/>
                <a:gd name="connsiteX8" fmla="*/ 387418 w 518659"/>
                <a:gd name="connsiteY8" fmla="*/ 3581400 h 3694112"/>
                <a:gd name="connsiteX9" fmla="*/ 320743 w 518659"/>
                <a:gd name="connsiteY9" fmla="*/ 3309937 h 3694112"/>
                <a:gd name="connsiteX10" fmla="*/ 308837 w 518659"/>
                <a:gd name="connsiteY10" fmla="*/ 2751931 h 3694112"/>
                <a:gd name="connsiteX11" fmla="*/ 457268 w 518659"/>
                <a:gd name="connsiteY11" fmla="*/ 1282700 h 3694112"/>
                <a:gd name="connsiteX12" fmla="*/ 514418 w 518659"/>
                <a:gd name="connsiteY12" fmla="*/ 531813 h 3694112"/>
                <a:gd name="connsiteX13" fmla="*/ 481081 w 518659"/>
                <a:gd name="connsiteY13" fmla="*/ 66675 h 3694112"/>
                <a:gd name="connsiteX14" fmla="*/ 177868 w 518659"/>
                <a:gd name="connsiteY14" fmla="*/ 0 h 3694112"/>
                <a:gd name="connsiteX0" fmla="*/ 177868 w 518659"/>
                <a:gd name="connsiteY0" fmla="*/ 0 h 3694112"/>
                <a:gd name="connsiteX1" fmla="*/ 158025 w 518659"/>
                <a:gd name="connsiteY1" fmla="*/ 867569 h 3694112"/>
                <a:gd name="connsiteX2" fmla="*/ 38168 w 518659"/>
                <a:gd name="connsiteY2" fmla="*/ 1866900 h 3694112"/>
                <a:gd name="connsiteX3" fmla="*/ 68 w 518659"/>
                <a:gd name="connsiteY3" fmla="*/ 2197100 h 3694112"/>
                <a:gd name="connsiteX4" fmla="*/ 31818 w 518659"/>
                <a:gd name="connsiteY4" fmla="*/ 2641600 h 3694112"/>
                <a:gd name="connsiteX5" fmla="*/ 57218 w 518659"/>
                <a:gd name="connsiteY5" fmla="*/ 2914650 h 3694112"/>
                <a:gd name="connsiteX6" fmla="*/ 173105 w 518659"/>
                <a:gd name="connsiteY6" fmla="*/ 3366293 h 3694112"/>
                <a:gd name="connsiteX7" fmla="*/ 313600 w 518659"/>
                <a:gd name="connsiteY7" fmla="*/ 3694112 h 3694112"/>
                <a:gd name="connsiteX8" fmla="*/ 387418 w 518659"/>
                <a:gd name="connsiteY8" fmla="*/ 3581400 h 3694112"/>
                <a:gd name="connsiteX9" fmla="*/ 320743 w 518659"/>
                <a:gd name="connsiteY9" fmla="*/ 3309937 h 3694112"/>
                <a:gd name="connsiteX10" fmla="*/ 308837 w 518659"/>
                <a:gd name="connsiteY10" fmla="*/ 2751931 h 3694112"/>
                <a:gd name="connsiteX11" fmla="*/ 457268 w 518659"/>
                <a:gd name="connsiteY11" fmla="*/ 1282700 h 3694112"/>
                <a:gd name="connsiteX12" fmla="*/ 514418 w 518659"/>
                <a:gd name="connsiteY12" fmla="*/ 531813 h 3694112"/>
                <a:gd name="connsiteX13" fmla="*/ 481081 w 518659"/>
                <a:gd name="connsiteY13" fmla="*/ 66675 h 3694112"/>
                <a:gd name="connsiteX14" fmla="*/ 177868 w 518659"/>
                <a:gd name="connsiteY14" fmla="*/ 0 h 3694112"/>
                <a:gd name="connsiteX0" fmla="*/ 177868 w 518659"/>
                <a:gd name="connsiteY0" fmla="*/ 0 h 3694112"/>
                <a:gd name="connsiteX1" fmla="*/ 158025 w 518659"/>
                <a:gd name="connsiteY1" fmla="*/ 867569 h 3694112"/>
                <a:gd name="connsiteX2" fmla="*/ 38168 w 518659"/>
                <a:gd name="connsiteY2" fmla="*/ 1866900 h 3694112"/>
                <a:gd name="connsiteX3" fmla="*/ 68 w 518659"/>
                <a:gd name="connsiteY3" fmla="*/ 2197100 h 3694112"/>
                <a:gd name="connsiteX4" fmla="*/ 31818 w 518659"/>
                <a:gd name="connsiteY4" fmla="*/ 2641600 h 3694112"/>
                <a:gd name="connsiteX5" fmla="*/ 57218 w 518659"/>
                <a:gd name="connsiteY5" fmla="*/ 2914650 h 3694112"/>
                <a:gd name="connsiteX6" fmla="*/ 173105 w 518659"/>
                <a:gd name="connsiteY6" fmla="*/ 3366293 h 3694112"/>
                <a:gd name="connsiteX7" fmla="*/ 313600 w 518659"/>
                <a:gd name="connsiteY7" fmla="*/ 3694112 h 3694112"/>
                <a:gd name="connsiteX8" fmla="*/ 387418 w 518659"/>
                <a:gd name="connsiteY8" fmla="*/ 3581400 h 3694112"/>
                <a:gd name="connsiteX9" fmla="*/ 320743 w 518659"/>
                <a:gd name="connsiteY9" fmla="*/ 3309937 h 3694112"/>
                <a:gd name="connsiteX10" fmla="*/ 308837 w 518659"/>
                <a:gd name="connsiteY10" fmla="*/ 2751931 h 3694112"/>
                <a:gd name="connsiteX11" fmla="*/ 457268 w 518659"/>
                <a:gd name="connsiteY11" fmla="*/ 1282700 h 3694112"/>
                <a:gd name="connsiteX12" fmla="*/ 514418 w 518659"/>
                <a:gd name="connsiteY12" fmla="*/ 531813 h 3694112"/>
                <a:gd name="connsiteX13" fmla="*/ 481081 w 518659"/>
                <a:gd name="connsiteY13" fmla="*/ 66675 h 3694112"/>
                <a:gd name="connsiteX14" fmla="*/ 177868 w 518659"/>
                <a:gd name="connsiteY14" fmla="*/ 0 h 3694112"/>
                <a:gd name="connsiteX0" fmla="*/ 177933 w 518724"/>
                <a:gd name="connsiteY0" fmla="*/ 0 h 3694112"/>
                <a:gd name="connsiteX1" fmla="*/ 162852 w 518724"/>
                <a:gd name="connsiteY1" fmla="*/ 931863 h 3694112"/>
                <a:gd name="connsiteX2" fmla="*/ 38233 w 518724"/>
                <a:gd name="connsiteY2" fmla="*/ 1866900 h 3694112"/>
                <a:gd name="connsiteX3" fmla="*/ 133 w 518724"/>
                <a:gd name="connsiteY3" fmla="*/ 2197100 h 3694112"/>
                <a:gd name="connsiteX4" fmla="*/ 31883 w 518724"/>
                <a:gd name="connsiteY4" fmla="*/ 2641600 h 3694112"/>
                <a:gd name="connsiteX5" fmla="*/ 57283 w 518724"/>
                <a:gd name="connsiteY5" fmla="*/ 2914650 h 3694112"/>
                <a:gd name="connsiteX6" fmla="*/ 173170 w 518724"/>
                <a:gd name="connsiteY6" fmla="*/ 3366293 h 3694112"/>
                <a:gd name="connsiteX7" fmla="*/ 313665 w 518724"/>
                <a:gd name="connsiteY7" fmla="*/ 3694112 h 3694112"/>
                <a:gd name="connsiteX8" fmla="*/ 387483 w 518724"/>
                <a:gd name="connsiteY8" fmla="*/ 3581400 h 3694112"/>
                <a:gd name="connsiteX9" fmla="*/ 320808 w 518724"/>
                <a:gd name="connsiteY9" fmla="*/ 3309937 h 3694112"/>
                <a:gd name="connsiteX10" fmla="*/ 308902 w 518724"/>
                <a:gd name="connsiteY10" fmla="*/ 2751931 h 3694112"/>
                <a:gd name="connsiteX11" fmla="*/ 457333 w 518724"/>
                <a:gd name="connsiteY11" fmla="*/ 1282700 h 3694112"/>
                <a:gd name="connsiteX12" fmla="*/ 514483 w 518724"/>
                <a:gd name="connsiteY12" fmla="*/ 531813 h 3694112"/>
                <a:gd name="connsiteX13" fmla="*/ 481146 w 518724"/>
                <a:gd name="connsiteY13" fmla="*/ 66675 h 3694112"/>
                <a:gd name="connsiteX14" fmla="*/ 177933 w 518724"/>
                <a:gd name="connsiteY14" fmla="*/ 0 h 3694112"/>
                <a:gd name="connsiteX0" fmla="*/ 177933 w 518724"/>
                <a:gd name="connsiteY0" fmla="*/ 0 h 3694112"/>
                <a:gd name="connsiteX1" fmla="*/ 162852 w 518724"/>
                <a:gd name="connsiteY1" fmla="*/ 931863 h 3694112"/>
                <a:gd name="connsiteX2" fmla="*/ 38233 w 518724"/>
                <a:gd name="connsiteY2" fmla="*/ 1866900 h 3694112"/>
                <a:gd name="connsiteX3" fmla="*/ 133 w 518724"/>
                <a:gd name="connsiteY3" fmla="*/ 2197100 h 3694112"/>
                <a:gd name="connsiteX4" fmla="*/ 31883 w 518724"/>
                <a:gd name="connsiteY4" fmla="*/ 2641600 h 3694112"/>
                <a:gd name="connsiteX5" fmla="*/ 57283 w 518724"/>
                <a:gd name="connsiteY5" fmla="*/ 2914650 h 3694112"/>
                <a:gd name="connsiteX6" fmla="*/ 173170 w 518724"/>
                <a:gd name="connsiteY6" fmla="*/ 3366293 h 3694112"/>
                <a:gd name="connsiteX7" fmla="*/ 313665 w 518724"/>
                <a:gd name="connsiteY7" fmla="*/ 3694112 h 3694112"/>
                <a:gd name="connsiteX8" fmla="*/ 387483 w 518724"/>
                <a:gd name="connsiteY8" fmla="*/ 3581400 h 3694112"/>
                <a:gd name="connsiteX9" fmla="*/ 320808 w 518724"/>
                <a:gd name="connsiteY9" fmla="*/ 3309937 h 3694112"/>
                <a:gd name="connsiteX10" fmla="*/ 308902 w 518724"/>
                <a:gd name="connsiteY10" fmla="*/ 2751931 h 3694112"/>
                <a:gd name="connsiteX11" fmla="*/ 457333 w 518724"/>
                <a:gd name="connsiteY11" fmla="*/ 1282700 h 3694112"/>
                <a:gd name="connsiteX12" fmla="*/ 514483 w 518724"/>
                <a:gd name="connsiteY12" fmla="*/ 531813 h 3694112"/>
                <a:gd name="connsiteX13" fmla="*/ 481146 w 518724"/>
                <a:gd name="connsiteY13" fmla="*/ 66675 h 3694112"/>
                <a:gd name="connsiteX14" fmla="*/ 177933 w 518724"/>
                <a:gd name="connsiteY14" fmla="*/ 0 h 369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8724" h="3694112">
                  <a:moveTo>
                    <a:pt x="177933" y="0"/>
                  </a:moveTo>
                  <a:cubicBezTo>
                    <a:pt x="124090" y="133482"/>
                    <a:pt x="178992" y="804069"/>
                    <a:pt x="162852" y="931863"/>
                  </a:cubicBezTo>
                  <a:cubicBezTo>
                    <a:pt x="146712" y="1059657"/>
                    <a:pt x="65353" y="1656027"/>
                    <a:pt x="38233" y="1866900"/>
                  </a:cubicBezTo>
                  <a:cubicBezTo>
                    <a:pt x="11113" y="2077773"/>
                    <a:pt x="-1455" y="2132277"/>
                    <a:pt x="133" y="2197100"/>
                  </a:cubicBezTo>
                  <a:cubicBezTo>
                    <a:pt x="1721" y="2261923"/>
                    <a:pt x="22358" y="2522008"/>
                    <a:pt x="31883" y="2641600"/>
                  </a:cubicBezTo>
                  <a:lnTo>
                    <a:pt x="57283" y="2914650"/>
                  </a:lnTo>
                  <a:cubicBezTo>
                    <a:pt x="78450" y="3031067"/>
                    <a:pt x="130440" y="3236383"/>
                    <a:pt x="173170" y="3366293"/>
                  </a:cubicBezTo>
                  <a:cubicBezTo>
                    <a:pt x="215900" y="3496203"/>
                    <a:pt x="278740" y="3657070"/>
                    <a:pt x="313665" y="3694112"/>
                  </a:cubicBezTo>
                  <a:lnTo>
                    <a:pt x="387483" y="3581400"/>
                  </a:lnTo>
                  <a:cubicBezTo>
                    <a:pt x="385896" y="3518165"/>
                    <a:pt x="345812" y="3407701"/>
                    <a:pt x="320808" y="3309937"/>
                  </a:cubicBezTo>
                  <a:cubicBezTo>
                    <a:pt x="295804" y="3212173"/>
                    <a:pt x="286148" y="3089804"/>
                    <a:pt x="308902" y="2751931"/>
                  </a:cubicBezTo>
                  <a:cubicBezTo>
                    <a:pt x="331656" y="2414058"/>
                    <a:pt x="423070" y="1652720"/>
                    <a:pt x="457333" y="1282700"/>
                  </a:cubicBezTo>
                  <a:cubicBezTo>
                    <a:pt x="491596" y="912680"/>
                    <a:pt x="510514" y="734484"/>
                    <a:pt x="514483" y="531813"/>
                  </a:cubicBezTo>
                  <a:cubicBezTo>
                    <a:pt x="513689" y="419630"/>
                    <a:pt x="537238" y="155311"/>
                    <a:pt x="481146" y="66675"/>
                  </a:cubicBezTo>
                  <a:lnTo>
                    <a:pt x="177933" y="0"/>
                  </a:lnTo>
                  <a:close/>
                </a:path>
              </a:pathLst>
            </a:custGeom>
            <a:pattFill prst="wdDnDiag">
              <a:fgClr>
                <a:srgbClr val="C00000"/>
              </a:fgClr>
              <a:bgClr>
                <a:schemeClr val="bg1"/>
              </a:bgClr>
            </a:patt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B8127B-6322-4140-8DC5-EB36F5A3091E}"/>
                </a:ext>
              </a:extLst>
            </p:cNvPr>
            <p:cNvSpPr/>
            <p:nvPr/>
          </p:nvSpPr>
          <p:spPr>
            <a:xfrm>
              <a:off x="6011987" y="-4732"/>
              <a:ext cx="1028700" cy="307975"/>
            </a:xfrm>
            <a:custGeom>
              <a:avLst/>
              <a:gdLst>
                <a:gd name="connsiteX0" fmla="*/ 609600 w 1028700"/>
                <a:gd name="connsiteY0" fmla="*/ 241300 h 241300"/>
                <a:gd name="connsiteX1" fmla="*/ 1028700 w 1028700"/>
                <a:gd name="connsiteY1" fmla="*/ 0 h 241300"/>
                <a:gd name="connsiteX2" fmla="*/ 0 w 1028700"/>
                <a:gd name="connsiteY2" fmla="*/ 12700 h 241300"/>
                <a:gd name="connsiteX3" fmla="*/ 0 w 1028700"/>
                <a:gd name="connsiteY3" fmla="*/ 215900 h 241300"/>
                <a:gd name="connsiteX4" fmla="*/ 495300 w 1028700"/>
                <a:gd name="connsiteY4" fmla="*/ 241300 h 241300"/>
                <a:gd name="connsiteX5" fmla="*/ 609600 w 1028700"/>
                <a:gd name="connsiteY5" fmla="*/ 241300 h 241300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0 w 1028700"/>
                <a:gd name="connsiteY3" fmla="*/ 215900 h 305594"/>
                <a:gd name="connsiteX4" fmla="*/ 495300 w 1028700"/>
                <a:gd name="connsiteY4" fmla="*/ 241300 h 305594"/>
                <a:gd name="connsiteX5" fmla="*/ 966787 w 1028700"/>
                <a:gd name="connsiteY5" fmla="*/ 305594 h 305594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0 w 1028700"/>
                <a:gd name="connsiteY3" fmla="*/ 215900 h 305594"/>
                <a:gd name="connsiteX4" fmla="*/ 254794 w 1028700"/>
                <a:gd name="connsiteY4" fmla="*/ 186531 h 305594"/>
                <a:gd name="connsiteX5" fmla="*/ 966787 w 1028700"/>
                <a:gd name="connsiteY5" fmla="*/ 305594 h 305594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2381 w 1028700"/>
                <a:gd name="connsiteY3" fmla="*/ 208756 h 305594"/>
                <a:gd name="connsiteX4" fmla="*/ 254794 w 1028700"/>
                <a:gd name="connsiteY4" fmla="*/ 186531 h 305594"/>
                <a:gd name="connsiteX5" fmla="*/ 966787 w 1028700"/>
                <a:gd name="connsiteY5" fmla="*/ 305594 h 305594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2381 w 1028700"/>
                <a:gd name="connsiteY3" fmla="*/ 208756 h 305594"/>
                <a:gd name="connsiteX4" fmla="*/ 254794 w 1028700"/>
                <a:gd name="connsiteY4" fmla="*/ 186531 h 305594"/>
                <a:gd name="connsiteX5" fmla="*/ 636463 w 1028700"/>
                <a:gd name="connsiteY5" fmla="*/ 247620 h 305594"/>
                <a:gd name="connsiteX6" fmla="*/ 966787 w 1028700"/>
                <a:gd name="connsiteY6" fmla="*/ 305594 h 305594"/>
                <a:gd name="connsiteX0" fmla="*/ 966787 w 1028700"/>
                <a:gd name="connsiteY0" fmla="*/ 305594 h 305594"/>
                <a:gd name="connsiteX1" fmla="*/ 1028700 w 1028700"/>
                <a:gd name="connsiteY1" fmla="*/ 0 h 305594"/>
                <a:gd name="connsiteX2" fmla="*/ 0 w 1028700"/>
                <a:gd name="connsiteY2" fmla="*/ 12700 h 305594"/>
                <a:gd name="connsiteX3" fmla="*/ 2381 w 1028700"/>
                <a:gd name="connsiteY3" fmla="*/ 208756 h 305594"/>
                <a:gd name="connsiteX4" fmla="*/ 254794 w 1028700"/>
                <a:gd name="connsiteY4" fmla="*/ 186531 h 305594"/>
                <a:gd name="connsiteX5" fmla="*/ 653131 w 1028700"/>
                <a:gd name="connsiteY5" fmla="*/ 242858 h 305594"/>
                <a:gd name="connsiteX6" fmla="*/ 966787 w 1028700"/>
                <a:gd name="connsiteY6" fmla="*/ 305594 h 305594"/>
                <a:gd name="connsiteX0" fmla="*/ 992981 w 1028700"/>
                <a:gd name="connsiteY0" fmla="*/ 307975 h 307975"/>
                <a:gd name="connsiteX1" fmla="*/ 1028700 w 1028700"/>
                <a:gd name="connsiteY1" fmla="*/ 0 h 307975"/>
                <a:gd name="connsiteX2" fmla="*/ 0 w 1028700"/>
                <a:gd name="connsiteY2" fmla="*/ 12700 h 307975"/>
                <a:gd name="connsiteX3" fmla="*/ 2381 w 1028700"/>
                <a:gd name="connsiteY3" fmla="*/ 208756 h 307975"/>
                <a:gd name="connsiteX4" fmla="*/ 254794 w 1028700"/>
                <a:gd name="connsiteY4" fmla="*/ 186531 h 307975"/>
                <a:gd name="connsiteX5" fmla="*/ 653131 w 1028700"/>
                <a:gd name="connsiteY5" fmla="*/ 242858 h 307975"/>
                <a:gd name="connsiteX6" fmla="*/ 992981 w 1028700"/>
                <a:gd name="connsiteY6" fmla="*/ 307975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07975">
                  <a:moveTo>
                    <a:pt x="992981" y="307975"/>
                  </a:moveTo>
                  <a:lnTo>
                    <a:pt x="1028700" y="0"/>
                  </a:lnTo>
                  <a:lnTo>
                    <a:pt x="0" y="12700"/>
                  </a:lnTo>
                  <a:cubicBezTo>
                    <a:pt x="794" y="78052"/>
                    <a:pt x="1587" y="143404"/>
                    <a:pt x="2381" y="208756"/>
                  </a:cubicBezTo>
                  <a:lnTo>
                    <a:pt x="254794" y="186531"/>
                  </a:lnTo>
                  <a:lnTo>
                    <a:pt x="653131" y="242858"/>
                  </a:lnTo>
                  <a:lnTo>
                    <a:pt x="992981" y="307975"/>
                  </a:lnTo>
                  <a:close/>
                </a:path>
              </a:pathLst>
            </a:cu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53AAAAB0-F3E0-403C-8ADE-B1FB1FD792C5}"/>
                </a:ext>
              </a:extLst>
            </p:cNvPr>
            <p:cNvSpPr/>
            <p:nvPr/>
          </p:nvSpPr>
          <p:spPr>
            <a:xfrm>
              <a:off x="5127467" y="5247914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83717F-90E6-48D9-AD82-7079A2228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76" y="4835951"/>
              <a:ext cx="419308" cy="60068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75B0E4A-3F9C-4E47-80D6-95D4ABDB4A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5027" y="2178663"/>
              <a:ext cx="444718" cy="28280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63C7F01F-9649-4F0F-AB9E-FF1CE71285EA}"/>
                </a:ext>
              </a:extLst>
            </p:cNvPr>
            <p:cNvSpPr/>
            <p:nvPr/>
          </p:nvSpPr>
          <p:spPr>
            <a:xfrm>
              <a:off x="7363900" y="2235719"/>
              <a:ext cx="838617" cy="980104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F233B62-F0F0-444D-A17D-8BD626C206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4944" y="190796"/>
              <a:ext cx="874159" cy="169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27CE45C4-89BE-4E1C-98DB-F62AE955C332}"/>
                </a:ext>
              </a:extLst>
            </p:cNvPr>
            <p:cNvSpPr/>
            <p:nvPr/>
          </p:nvSpPr>
          <p:spPr>
            <a:xfrm>
              <a:off x="7982238" y="-129955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155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0D38DD-E7B6-4EBA-B2C6-3539666FB5C1}"/>
              </a:ext>
            </a:extLst>
          </p:cNvPr>
          <p:cNvGrpSpPr/>
          <p:nvPr/>
        </p:nvGrpSpPr>
        <p:grpSpPr>
          <a:xfrm>
            <a:off x="2537414" y="-377071"/>
            <a:ext cx="7003401" cy="7245134"/>
            <a:chOff x="2537414" y="-377071"/>
            <a:chExt cx="7003401" cy="7245134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1EA0249-B46F-4DD1-8D77-7999C5CC4E61}"/>
                </a:ext>
              </a:extLst>
            </p:cNvPr>
            <p:cNvSpPr/>
            <p:nvPr/>
          </p:nvSpPr>
          <p:spPr>
            <a:xfrm>
              <a:off x="4940300" y="190500"/>
              <a:ext cx="2076450" cy="4572000"/>
            </a:xfrm>
            <a:custGeom>
              <a:avLst/>
              <a:gdLst>
                <a:gd name="connsiteX0" fmla="*/ 1085850 w 2076450"/>
                <a:gd name="connsiteY0" fmla="*/ 0 h 4572000"/>
                <a:gd name="connsiteX1" fmla="*/ 1428750 w 2076450"/>
                <a:gd name="connsiteY1" fmla="*/ 12700 h 4572000"/>
                <a:gd name="connsiteX2" fmla="*/ 1752600 w 2076450"/>
                <a:gd name="connsiteY2" fmla="*/ 57150 h 4572000"/>
                <a:gd name="connsiteX3" fmla="*/ 2076450 w 2076450"/>
                <a:gd name="connsiteY3" fmla="*/ 127000 h 4572000"/>
                <a:gd name="connsiteX4" fmla="*/ 2019300 w 2076450"/>
                <a:gd name="connsiteY4" fmla="*/ 1295400 h 4572000"/>
                <a:gd name="connsiteX5" fmla="*/ 1854200 w 2076450"/>
                <a:gd name="connsiteY5" fmla="*/ 2863850 h 4572000"/>
                <a:gd name="connsiteX6" fmla="*/ 1866900 w 2076450"/>
                <a:gd name="connsiteY6" fmla="*/ 3378200 h 4572000"/>
                <a:gd name="connsiteX7" fmla="*/ 1993900 w 2076450"/>
                <a:gd name="connsiteY7" fmla="*/ 3632200 h 4572000"/>
                <a:gd name="connsiteX8" fmla="*/ 1924050 w 2076450"/>
                <a:gd name="connsiteY8" fmla="*/ 3886200 h 4572000"/>
                <a:gd name="connsiteX9" fmla="*/ 1784350 w 2076450"/>
                <a:gd name="connsiteY9" fmla="*/ 3968750 h 4572000"/>
                <a:gd name="connsiteX10" fmla="*/ 1733550 w 2076450"/>
                <a:gd name="connsiteY10" fmla="*/ 4025900 h 4572000"/>
                <a:gd name="connsiteX11" fmla="*/ 1739900 w 2076450"/>
                <a:gd name="connsiteY11" fmla="*/ 4108450 h 4572000"/>
                <a:gd name="connsiteX12" fmla="*/ 1695450 w 2076450"/>
                <a:gd name="connsiteY12" fmla="*/ 4445000 h 4572000"/>
                <a:gd name="connsiteX13" fmla="*/ 1517650 w 2076450"/>
                <a:gd name="connsiteY13" fmla="*/ 4521200 h 4572000"/>
                <a:gd name="connsiteX14" fmla="*/ 1092200 w 2076450"/>
                <a:gd name="connsiteY14" fmla="*/ 4413250 h 4572000"/>
                <a:gd name="connsiteX15" fmla="*/ 1016000 w 2076450"/>
                <a:gd name="connsiteY15" fmla="*/ 4527550 h 4572000"/>
                <a:gd name="connsiteX16" fmla="*/ 908050 w 2076450"/>
                <a:gd name="connsiteY16" fmla="*/ 4572000 h 4572000"/>
                <a:gd name="connsiteX17" fmla="*/ 711200 w 2076450"/>
                <a:gd name="connsiteY17" fmla="*/ 4508500 h 4572000"/>
                <a:gd name="connsiteX18" fmla="*/ 654050 w 2076450"/>
                <a:gd name="connsiteY18" fmla="*/ 4514850 h 4572000"/>
                <a:gd name="connsiteX19" fmla="*/ 349250 w 2076450"/>
                <a:gd name="connsiteY19" fmla="*/ 4413250 h 4572000"/>
                <a:gd name="connsiteX20" fmla="*/ 368300 w 2076450"/>
                <a:gd name="connsiteY20" fmla="*/ 4222750 h 4572000"/>
                <a:gd name="connsiteX21" fmla="*/ 260350 w 2076450"/>
                <a:gd name="connsiteY21" fmla="*/ 4191000 h 4572000"/>
                <a:gd name="connsiteX22" fmla="*/ 228600 w 2076450"/>
                <a:gd name="connsiteY22" fmla="*/ 4152900 h 4572000"/>
                <a:gd name="connsiteX23" fmla="*/ 12700 w 2076450"/>
                <a:gd name="connsiteY23" fmla="*/ 4025900 h 4572000"/>
                <a:gd name="connsiteX24" fmla="*/ 0 w 2076450"/>
                <a:gd name="connsiteY24" fmla="*/ 3873500 h 4572000"/>
                <a:gd name="connsiteX25" fmla="*/ 165100 w 2076450"/>
                <a:gd name="connsiteY25" fmla="*/ 3587750 h 4572000"/>
                <a:gd name="connsiteX26" fmla="*/ 533400 w 2076450"/>
                <a:gd name="connsiteY26" fmla="*/ 3105150 h 4572000"/>
                <a:gd name="connsiteX27" fmla="*/ 742950 w 2076450"/>
                <a:gd name="connsiteY27" fmla="*/ 2692400 h 4572000"/>
                <a:gd name="connsiteX28" fmla="*/ 901700 w 2076450"/>
                <a:gd name="connsiteY28" fmla="*/ 2095500 h 4572000"/>
                <a:gd name="connsiteX29" fmla="*/ 1009650 w 2076450"/>
                <a:gd name="connsiteY29" fmla="*/ 1212850 h 4572000"/>
                <a:gd name="connsiteX30" fmla="*/ 1085850 w 2076450"/>
                <a:gd name="connsiteY30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76450" h="4572000">
                  <a:moveTo>
                    <a:pt x="1085850" y="0"/>
                  </a:moveTo>
                  <a:lnTo>
                    <a:pt x="1428750" y="12700"/>
                  </a:lnTo>
                  <a:lnTo>
                    <a:pt x="1752600" y="57150"/>
                  </a:lnTo>
                  <a:lnTo>
                    <a:pt x="2076450" y="127000"/>
                  </a:lnTo>
                  <a:lnTo>
                    <a:pt x="2019300" y="1295400"/>
                  </a:lnTo>
                  <a:lnTo>
                    <a:pt x="1854200" y="2863850"/>
                  </a:lnTo>
                  <a:lnTo>
                    <a:pt x="1866900" y="3378200"/>
                  </a:lnTo>
                  <a:lnTo>
                    <a:pt x="1993900" y="3632200"/>
                  </a:lnTo>
                  <a:lnTo>
                    <a:pt x="1924050" y="3886200"/>
                  </a:lnTo>
                  <a:lnTo>
                    <a:pt x="1784350" y="3968750"/>
                  </a:lnTo>
                  <a:lnTo>
                    <a:pt x="1733550" y="4025900"/>
                  </a:lnTo>
                  <a:lnTo>
                    <a:pt x="1739900" y="4108450"/>
                  </a:lnTo>
                  <a:lnTo>
                    <a:pt x="1695450" y="4445000"/>
                  </a:lnTo>
                  <a:lnTo>
                    <a:pt x="1517650" y="4521200"/>
                  </a:lnTo>
                  <a:lnTo>
                    <a:pt x="1092200" y="4413250"/>
                  </a:lnTo>
                  <a:lnTo>
                    <a:pt x="1016000" y="4527550"/>
                  </a:lnTo>
                  <a:lnTo>
                    <a:pt x="908050" y="4572000"/>
                  </a:lnTo>
                  <a:lnTo>
                    <a:pt x="711200" y="4508500"/>
                  </a:lnTo>
                  <a:lnTo>
                    <a:pt x="654050" y="4514850"/>
                  </a:lnTo>
                  <a:lnTo>
                    <a:pt x="349250" y="4413250"/>
                  </a:lnTo>
                  <a:lnTo>
                    <a:pt x="368300" y="4222750"/>
                  </a:lnTo>
                  <a:lnTo>
                    <a:pt x="260350" y="4191000"/>
                  </a:lnTo>
                  <a:lnTo>
                    <a:pt x="228600" y="4152900"/>
                  </a:lnTo>
                  <a:lnTo>
                    <a:pt x="12700" y="4025900"/>
                  </a:lnTo>
                  <a:lnTo>
                    <a:pt x="0" y="3873500"/>
                  </a:lnTo>
                  <a:lnTo>
                    <a:pt x="165100" y="3587750"/>
                  </a:lnTo>
                  <a:lnTo>
                    <a:pt x="533400" y="3105150"/>
                  </a:lnTo>
                  <a:lnTo>
                    <a:pt x="742950" y="2692400"/>
                  </a:lnTo>
                  <a:lnTo>
                    <a:pt x="901700" y="2095500"/>
                  </a:lnTo>
                  <a:lnTo>
                    <a:pt x="1009650" y="1212850"/>
                  </a:lnTo>
                  <a:lnTo>
                    <a:pt x="108585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Multiplication Sign 4">
              <a:extLst>
                <a:ext uri="{FF2B5EF4-FFF2-40B4-BE49-F238E27FC236}">
                  <a16:creationId xmlns:a16="http://schemas.microsoft.com/office/drawing/2014/main" id="{022AFB62-AD48-4A49-A39B-50A29FFD50E7}"/>
                </a:ext>
              </a:extLst>
            </p:cNvPr>
            <p:cNvSpPr/>
            <p:nvPr/>
          </p:nvSpPr>
          <p:spPr>
            <a:xfrm>
              <a:off x="2537414" y="-377071"/>
              <a:ext cx="1421105" cy="214667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20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3DC083-CA3C-42B3-BDB4-0EC392953CBB}"/>
              </a:ext>
            </a:extLst>
          </p:cNvPr>
          <p:cNvGrpSpPr/>
          <p:nvPr/>
        </p:nvGrpSpPr>
        <p:grpSpPr>
          <a:xfrm>
            <a:off x="2656937" y="-15815"/>
            <a:ext cx="6883878" cy="6883878"/>
            <a:chOff x="2656937" y="-15815"/>
            <a:chExt cx="6883878" cy="6883878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6A439BD-FAC9-45DF-B6D4-19259D8C4BD0}"/>
                </a:ext>
              </a:extLst>
            </p:cNvPr>
            <p:cNvSpPr/>
            <p:nvPr/>
          </p:nvSpPr>
          <p:spPr>
            <a:xfrm>
              <a:off x="4940300" y="190500"/>
              <a:ext cx="2076450" cy="4572000"/>
            </a:xfrm>
            <a:custGeom>
              <a:avLst/>
              <a:gdLst>
                <a:gd name="connsiteX0" fmla="*/ 1085850 w 2076450"/>
                <a:gd name="connsiteY0" fmla="*/ 0 h 4572000"/>
                <a:gd name="connsiteX1" fmla="*/ 1428750 w 2076450"/>
                <a:gd name="connsiteY1" fmla="*/ 12700 h 4572000"/>
                <a:gd name="connsiteX2" fmla="*/ 1752600 w 2076450"/>
                <a:gd name="connsiteY2" fmla="*/ 57150 h 4572000"/>
                <a:gd name="connsiteX3" fmla="*/ 2076450 w 2076450"/>
                <a:gd name="connsiteY3" fmla="*/ 127000 h 4572000"/>
                <a:gd name="connsiteX4" fmla="*/ 2019300 w 2076450"/>
                <a:gd name="connsiteY4" fmla="*/ 1295400 h 4572000"/>
                <a:gd name="connsiteX5" fmla="*/ 1854200 w 2076450"/>
                <a:gd name="connsiteY5" fmla="*/ 2863850 h 4572000"/>
                <a:gd name="connsiteX6" fmla="*/ 1866900 w 2076450"/>
                <a:gd name="connsiteY6" fmla="*/ 3378200 h 4572000"/>
                <a:gd name="connsiteX7" fmla="*/ 1993900 w 2076450"/>
                <a:gd name="connsiteY7" fmla="*/ 3632200 h 4572000"/>
                <a:gd name="connsiteX8" fmla="*/ 1924050 w 2076450"/>
                <a:gd name="connsiteY8" fmla="*/ 3886200 h 4572000"/>
                <a:gd name="connsiteX9" fmla="*/ 1784350 w 2076450"/>
                <a:gd name="connsiteY9" fmla="*/ 3968750 h 4572000"/>
                <a:gd name="connsiteX10" fmla="*/ 1733550 w 2076450"/>
                <a:gd name="connsiteY10" fmla="*/ 4025900 h 4572000"/>
                <a:gd name="connsiteX11" fmla="*/ 1739900 w 2076450"/>
                <a:gd name="connsiteY11" fmla="*/ 4108450 h 4572000"/>
                <a:gd name="connsiteX12" fmla="*/ 1695450 w 2076450"/>
                <a:gd name="connsiteY12" fmla="*/ 4445000 h 4572000"/>
                <a:gd name="connsiteX13" fmla="*/ 1517650 w 2076450"/>
                <a:gd name="connsiteY13" fmla="*/ 4521200 h 4572000"/>
                <a:gd name="connsiteX14" fmla="*/ 1092200 w 2076450"/>
                <a:gd name="connsiteY14" fmla="*/ 4413250 h 4572000"/>
                <a:gd name="connsiteX15" fmla="*/ 1016000 w 2076450"/>
                <a:gd name="connsiteY15" fmla="*/ 4527550 h 4572000"/>
                <a:gd name="connsiteX16" fmla="*/ 908050 w 2076450"/>
                <a:gd name="connsiteY16" fmla="*/ 4572000 h 4572000"/>
                <a:gd name="connsiteX17" fmla="*/ 711200 w 2076450"/>
                <a:gd name="connsiteY17" fmla="*/ 4508500 h 4572000"/>
                <a:gd name="connsiteX18" fmla="*/ 654050 w 2076450"/>
                <a:gd name="connsiteY18" fmla="*/ 4514850 h 4572000"/>
                <a:gd name="connsiteX19" fmla="*/ 349250 w 2076450"/>
                <a:gd name="connsiteY19" fmla="*/ 4413250 h 4572000"/>
                <a:gd name="connsiteX20" fmla="*/ 368300 w 2076450"/>
                <a:gd name="connsiteY20" fmla="*/ 4222750 h 4572000"/>
                <a:gd name="connsiteX21" fmla="*/ 260350 w 2076450"/>
                <a:gd name="connsiteY21" fmla="*/ 4191000 h 4572000"/>
                <a:gd name="connsiteX22" fmla="*/ 228600 w 2076450"/>
                <a:gd name="connsiteY22" fmla="*/ 4152900 h 4572000"/>
                <a:gd name="connsiteX23" fmla="*/ 12700 w 2076450"/>
                <a:gd name="connsiteY23" fmla="*/ 4025900 h 4572000"/>
                <a:gd name="connsiteX24" fmla="*/ 0 w 2076450"/>
                <a:gd name="connsiteY24" fmla="*/ 3873500 h 4572000"/>
                <a:gd name="connsiteX25" fmla="*/ 165100 w 2076450"/>
                <a:gd name="connsiteY25" fmla="*/ 3587750 h 4572000"/>
                <a:gd name="connsiteX26" fmla="*/ 533400 w 2076450"/>
                <a:gd name="connsiteY26" fmla="*/ 3105150 h 4572000"/>
                <a:gd name="connsiteX27" fmla="*/ 742950 w 2076450"/>
                <a:gd name="connsiteY27" fmla="*/ 2692400 h 4572000"/>
                <a:gd name="connsiteX28" fmla="*/ 901700 w 2076450"/>
                <a:gd name="connsiteY28" fmla="*/ 2095500 h 4572000"/>
                <a:gd name="connsiteX29" fmla="*/ 1009650 w 2076450"/>
                <a:gd name="connsiteY29" fmla="*/ 1212850 h 4572000"/>
                <a:gd name="connsiteX30" fmla="*/ 1085850 w 2076450"/>
                <a:gd name="connsiteY30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76450" h="4572000">
                  <a:moveTo>
                    <a:pt x="1085850" y="0"/>
                  </a:moveTo>
                  <a:lnTo>
                    <a:pt x="1428750" y="12700"/>
                  </a:lnTo>
                  <a:lnTo>
                    <a:pt x="1752600" y="57150"/>
                  </a:lnTo>
                  <a:lnTo>
                    <a:pt x="2076450" y="127000"/>
                  </a:lnTo>
                  <a:lnTo>
                    <a:pt x="2019300" y="1295400"/>
                  </a:lnTo>
                  <a:lnTo>
                    <a:pt x="1854200" y="2863850"/>
                  </a:lnTo>
                  <a:lnTo>
                    <a:pt x="1866900" y="3378200"/>
                  </a:lnTo>
                  <a:lnTo>
                    <a:pt x="1993900" y="3632200"/>
                  </a:lnTo>
                  <a:lnTo>
                    <a:pt x="1924050" y="3886200"/>
                  </a:lnTo>
                  <a:lnTo>
                    <a:pt x="1784350" y="3968750"/>
                  </a:lnTo>
                  <a:lnTo>
                    <a:pt x="1733550" y="4025900"/>
                  </a:lnTo>
                  <a:lnTo>
                    <a:pt x="1739900" y="4108450"/>
                  </a:lnTo>
                  <a:lnTo>
                    <a:pt x="1695450" y="4445000"/>
                  </a:lnTo>
                  <a:lnTo>
                    <a:pt x="1517650" y="4521200"/>
                  </a:lnTo>
                  <a:lnTo>
                    <a:pt x="1092200" y="4413250"/>
                  </a:lnTo>
                  <a:lnTo>
                    <a:pt x="1016000" y="4527550"/>
                  </a:lnTo>
                  <a:lnTo>
                    <a:pt x="908050" y="4572000"/>
                  </a:lnTo>
                  <a:lnTo>
                    <a:pt x="711200" y="4508500"/>
                  </a:lnTo>
                  <a:lnTo>
                    <a:pt x="654050" y="4514850"/>
                  </a:lnTo>
                  <a:lnTo>
                    <a:pt x="349250" y="4413250"/>
                  </a:lnTo>
                  <a:lnTo>
                    <a:pt x="368300" y="4222750"/>
                  </a:lnTo>
                  <a:lnTo>
                    <a:pt x="260350" y="4191000"/>
                  </a:lnTo>
                  <a:lnTo>
                    <a:pt x="228600" y="4152900"/>
                  </a:lnTo>
                  <a:lnTo>
                    <a:pt x="12700" y="4025900"/>
                  </a:lnTo>
                  <a:lnTo>
                    <a:pt x="0" y="3873500"/>
                  </a:lnTo>
                  <a:lnTo>
                    <a:pt x="165100" y="3587750"/>
                  </a:lnTo>
                  <a:lnTo>
                    <a:pt x="533400" y="3105150"/>
                  </a:lnTo>
                  <a:lnTo>
                    <a:pt x="742950" y="2692400"/>
                  </a:lnTo>
                  <a:lnTo>
                    <a:pt x="901700" y="2095500"/>
                  </a:lnTo>
                  <a:lnTo>
                    <a:pt x="1009650" y="1212850"/>
                  </a:lnTo>
                  <a:lnTo>
                    <a:pt x="108585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29E6ACB-1C6E-43B6-88A2-D8BE95A10982}"/>
                </a:ext>
              </a:extLst>
            </p:cNvPr>
            <p:cNvSpPr/>
            <p:nvPr/>
          </p:nvSpPr>
          <p:spPr>
            <a:xfrm>
              <a:off x="4913547" y="190796"/>
              <a:ext cx="1899281" cy="4203964"/>
            </a:xfrm>
            <a:custGeom>
              <a:avLst/>
              <a:gdLst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97008 w 1856851"/>
                <a:gd name="connsiteY29" fmla="*/ 4001929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486"/>
                <a:gd name="connsiteX1" fmla="*/ 1080654 w 1856851"/>
                <a:gd name="connsiteY1" fmla="*/ 748145 h 4553486"/>
                <a:gd name="connsiteX2" fmla="*/ 1022465 w 1856851"/>
                <a:gd name="connsiteY2" fmla="*/ 1271847 h 4553486"/>
                <a:gd name="connsiteX3" fmla="*/ 989214 w 1856851"/>
                <a:gd name="connsiteY3" fmla="*/ 1720734 h 4553486"/>
                <a:gd name="connsiteX4" fmla="*/ 922712 w 1856851"/>
                <a:gd name="connsiteY4" fmla="*/ 2161309 h 4553486"/>
                <a:gd name="connsiteX5" fmla="*/ 856210 w 1856851"/>
                <a:gd name="connsiteY5" fmla="*/ 2452254 h 4553486"/>
                <a:gd name="connsiteX6" fmla="*/ 706581 w 1856851"/>
                <a:gd name="connsiteY6" fmla="*/ 2801389 h 4553486"/>
                <a:gd name="connsiteX7" fmla="*/ 515389 w 1856851"/>
                <a:gd name="connsiteY7" fmla="*/ 3150523 h 4553486"/>
                <a:gd name="connsiteX8" fmla="*/ 299258 w 1856851"/>
                <a:gd name="connsiteY8" fmla="*/ 3449782 h 4553486"/>
                <a:gd name="connsiteX9" fmla="*/ 0 w 1856851"/>
                <a:gd name="connsiteY9" fmla="*/ 3857105 h 4553486"/>
                <a:gd name="connsiteX10" fmla="*/ 0 w 1856851"/>
                <a:gd name="connsiteY10" fmla="*/ 3981796 h 4553486"/>
                <a:gd name="connsiteX11" fmla="*/ 49876 w 1856851"/>
                <a:gd name="connsiteY11" fmla="*/ 4098174 h 4553486"/>
                <a:gd name="connsiteX12" fmla="*/ 157941 w 1856851"/>
                <a:gd name="connsiteY12" fmla="*/ 4164676 h 4553486"/>
                <a:gd name="connsiteX13" fmla="*/ 266007 w 1856851"/>
                <a:gd name="connsiteY13" fmla="*/ 4164676 h 4553486"/>
                <a:gd name="connsiteX14" fmla="*/ 332509 w 1856851"/>
                <a:gd name="connsiteY14" fmla="*/ 4131425 h 4553486"/>
                <a:gd name="connsiteX15" fmla="*/ 349134 w 1856851"/>
                <a:gd name="connsiteY15" fmla="*/ 4123112 h 4553486"/>
                <a:gd name="connsiteX16" fmla="*/ 407323 w 1856851"/>
                <a:gd name="connsiteY16" fmla="*/ 4131425 h 4553486"/>
                <a:gd name="connsiteX17" fmla="*/ 515389 w 1856851"/>
                <a:gd name="connsiteY17" fmla="*/ 4181302 h 4553486"/>
                <a:gd name="connsiteX18" fmla="*/ 764770 w 1856851"/>
                <a:gd name="connsiteY18" fmla="*/ 4172989 h 4553486"/>
                <a:gd name="connsiteX19" fmla="*/ 939338 w 1856851"/>
                <a:gd name="connsiteY19" fmla="*/ 4247803 h 4553486"/>
                <a:gd name="connsiteX20" fmla="*/ 964276 w 1856851"/>
                <a:gd name="connsiteY20" fmla="*/ 4355869 h 4553486"/>
                <a:gd name="connsiteX21" fmla="*/ 1030778 w 1856851"/>
                <a:gd name="connsiteY21" fmla="*/ 4455622 h 4553486"/>
                <a:gd name="connsiteX22" fmla="*/ 1188720 w 1856851"/>
                <a:gd name="connsiteY22" fmla="*/ 4463934 h 4553486"/>
                <a:gd name="connsiteX23" fmla="*/ 1324018 w 1856851"/>
                <a:gd name="connsiteY23" fmla="*/ 4499523 h 4553486"/>
                <a:gd name="connsiteX24" fmla="*/ 1454727 w 1856851"/>
                <a:gd name="connsiteY24" fmla="*/ 4538749 h 4553486"/>
                <a:gd name="connsiteX25" fmla="*/ 1546167 w 1856851"/>
                <a:gd name="connsiteY25" fmla="*/ 4547062 h 4553486"/>
                <a:gd name="connsiteX26" fmla="*/ 1687483 w 1856851"/>
                <a:gd name="connsiteY26" fmla="*/ 4447309 h 4553486"/>
                <a:gd name="connsiteX27" fmla="*/ 1770610 w 1856851"/>
                <a:gd name="connsiteY27" fmla="*/ 4297680 h 4553486"/>
                <a:gd name="connsiteX28" fmla="*/ 1720734 w 1856851"/>
                <a:gd name="connsiteY28" fmla="*/ 4073236 h 4553486"/>
                <a:gd name="connsiteX29" fmla="*/ 1713676 w 1856851"/>
                <a:gd name="connsiteY29" fmla="*/ 3990023 h 4553486"/>
                <a:gd name="connsiteX30" fmla="*/ 1795549 w 1856851"/>
                <a:gd name="connsiteY30" fmla="*/ 3890356 h 4553486"/>
                <a:gd name="connsiteX31" fmla="*/ 1853738 w 1856851"/>
                <a:gd name="connsiteY31" fmla="*/ 3782291 h 4553486"/>
                <a:gd name="connsiteX32" fmla="*/ 1762298 w 1856851"/>
                <a:gd name="connsiteY32" fmla="*/ 3516283 h 4553486"/>
                <a:gd name="connsiteX33" fmla="*/ 1645920 w 1856851"/>
                <a:gd name="connsiteY33" fmla="*/ 3084022 h 4553486"/>
                <a:gd name="connsiteX34" fmla="*/ 1587730 w 1856851"/>
                <a:gd name="connsiteY34" fmla="*/ 2585258 h 4553486"/>
                <a:gd name="connsiteX35" fmla="*/ 1562792 w 1856851"/>
                <a:gd name="connsiteY35" fmla="*/ 2128058 h 4553486"/>
                <a:gd name="connsiteX36" fmla="*/ 1679170 w 1856851"/>
                <a:gd name="connsiteY36" fmla="*/ 1088967 h 4553486"/>
                <a:gd name="connsiteX37" fmla="*/ 1737360 w 1856851"/>
                <a:gd name="connsiteY37" fmla="*/ 41563 h 4553486"/>
                <a:gd name="connsiteX38" fmla="*/ 1521229 w 1856851"/>
                <a:gd name="connsiteY38" fmla="*/ 16625 h 4553486"/>
                <a:gd name="connsiteX39" fmla="*/ 1321723 w 1856851"/>
                <a:gd name="connsiteY39" fmla="*/ 0 h 4553486"/>
                <a:gd name="connsiteX40" fmla="*/ 1105592 w 1856851"/>
                <a:gd name="connsiteY40" fmla="*/ 8312 h 4553486"/>
                <a:gd name="connsiteX0" fmla="*/ 1105592 w 1856851"/>
                <a:gd name="connsiteY0" fmla="*/ 8312 h 4551702"/>
                <a:gd name="connsiteX1" fmla="*/ 1080654 w 1856851"/>
                <a:gd name="connsiteY1" fmla="*/ 748145 h 4551702"/>
                <a:gd name="connsiteX2" fmla="*/ 1022465 w 1856851"/>
                <a:gd name="connsiteY2" fmla="*/ 1271847 h 4551702"/>
                <a:gd name="connsiteX3" fmla="*/ 989214 w 1856851"/>
                <a:gd name="connsiteY3" fmla="*/ 1720734 h 4551702"/>
                <a:gd name="connsiteX4" fmla="*/ 922712 w 1856851"/>
                <a:gd name="connsiteY4" fmla="*/ 2161309 h 4551702"/>
                <a:gd name="connsiteX5" fmla="*/ 856210 w 1856851"/>
                <a:gd name="connsiteY5" fmla="*/ 2452254 h 4551702"/>
                <a:gd name="connsiteX6" fmla="*/ 706581 w 1856851"/>
                <a:gd name="connsiteY6" fmla="*/ 2801389 h 4551702"/>
                <a:gd name="connsiteX7" fmla="*/ 515389 w 1856851"/>
                <a:gd name="connsiteY7" fmla="*/ 3150523 h 4551702"/>
                <a:gd name="connsiteX8" fmla="*/ 299258 w 1856851"/>
                <a:gd name="connsiteY8" fmla="*/ 3449782 h 4551702"/>
                <a:gd name="connsiteX9" fmla="*/ 0 w 1856851"/>
                <a:gd name="connsiteY9" fmla="*/ 3857105 h 4551702"/>
                <a:gd name="connsiteX10" fmla="*/ 0 w 1856851"/>
                <a:gd name="connsiteY10" fmla="*/ 3981796 h 4551702"/>
                <a:gd name="connsiteX11" fmla="*/ 49876 w 1856851"/>
                <a:gd name="connsiteY11" fmla="*/ 4098174 h 4551702"/>
                <a:gd name="connsiteX12" fmla="*/ 157941 w 1856851"/>
                <a:gd name="connsiteY12" fmla="*/ 4164676 h 4551702"/>
                <a:gd name="connsiteX13" fmla="*/ 266007 w 1856851"/>
                <a:gd name="connsiteY13" fmla="*/ 4164676 h 4551702"/>
                <a:gd name="connsiteX14" fmla="*/ 332509 w 1856851"/>
                <a:gd name="connsiteY14" fmla="*/ 4131425 h 4551702"/>
                <a:gd name="connsiteX15" fmla="*/ 349134 w 1856851"/>
                <a:gd name="connsiteY15" fmla="*/ 4123112 h 4551702"/>
                <a:gd name="connsiteX16" fmla="*/ 407323 w 1856851"/>
                <a:gd name="connsiteY16" fmla="*/ 4131425 h 4551702"/>
                <a:gd name="connsiteX17" fmla="*/ 515389 w 1856851"/>
                <a:gd name="connsiteY17" fmla="*/ 4181302 h 4551702"/>
                <a:gd name="connsiteX18" fmla="*/ 764770 w 1856851"/>
                <a:gd name="connsiteY18" fmla="*/ 4172989 h 4551702"/>
                <a:gd name="connsiteX19" fmla="*/ 939338 w 1856851"/>
                <a:gd name="connsiteY19" fmla="*/ 4247803 h 4551702"/>
                <a:gd name="connsiteX20" fmla="*/ 964276 w 1856851"/>
                <a:gd name="connsiteY20" fmla="*/ 4355869 h 4551702"/>
                <a:gd name="connsiteX21" fmla="*/ 1030778 w 1856851"/>
                <a:gd name="connsiteY21" fmla="*/ 4455622 h 4551702"/>
                <a:gd name="connsiteX22" fmla="*/ 1188720 w 1856851"/>
                <a:gd name="connsiteY22" fmla="*/ 4463934 h 4551702"/>
                <a:gd name="connsiteX23" fmla="*/ 1324018 w 1856851"/>
                <a:gd name="connsiteY23" fmla="*/ 4499523 h 4551702"/>
                <a:gd name="connsiteX24" fmla="*/ 1433296 w 1856851"/>
                <a:gd name="connsiteY24" fmla="*/ 4531605 h 4551702"/>
                <a:gd name="connsiteX25" fmla="*/ 1546167 w 1856851"/>
                <a:gd name="connsiteY25" fmla="*/ 4547062 h 4551702"/>
                <a:gd name="connsiteX26" fmla="*/ 1687483 w 1856851"/>
                <a:gd name="connsiteY26" fmla="*/ 4447309 h 4551702"/>
                <a:gd name="connsiteX27" fmla="*/ 1770610 w 1856851"/>
                <a:gd name="connsiteY27" fmla="*/ 4297680 h 4551702"/>
                <a:gd name="connsiteX28" fmla="*/ 1720734 w 1856851"/>
                <a:gd name="connsiteY28" fmla="*/ 4073236 h 4551702"/>
                <a:gd name="connsiteX29" fmla="*/ 1713676 w 1856851"/>
                <a:gd name="connsiteY29" fmla="*/ 3990023 h 4551702"/>
                <a:gd name="connsiteX30" fmla="*/ 1795549 w 1856851"/>
                <a:gd name="connsiteY30" fmla="*/ 3890356 h 4551702"/>
                <a:gd name="connsiteX31" fmla="*/ 1853738 w 1856851"/>
                <a:gd name="connsiteY31" fmla="*/ 3782291 h 4551702"/>
                <a:gd name="connsiteX32" fmla="*/ 1762298 w 1856851"/>
                <a:gd name="connsiteY32" fmla="*/ 3516283 h 4551702"/>
                <a:gd name="connsiteX33" fmla="*/ 1645920 w 1856851"/>
                <a:gd name="connsiteY33" fmla="*/ 3084022 h 4551702"/>
                <a:gd name="connsiteX34" fmla="*/ 1587730 w 1856851"/>
                <a:gd name="connsiteY34" fmla="*/ 2585258 h 4551702"/>
                <a:gd name="connsiteX35" fmla="*/ 1562792 w 1856851"/>
                <a:gd name="connsiteY35" fmla="*/ 2128058 h 4551702"/>
                <a:gd name="connsiteX36" fmla="*/ 1679170 w 1856851"/>
                <a:gd name="connsiteY36" fmla="*/ 1088967 h 4551702"/>
                <a:gd name="connsiteX37" fmla="*/ 1737360 w 1856851"/>
                <a:gd name="connsiteY37" fmla="*/ 41563 h 4551702"/>
                <a:gd name="connsiteX38" fmla="*/ 1521229 w 1856851"/>
                <a:gd name="connsiteY38" fmla="*/ 16625 h 4551702"/>
                <a:gd name="connsiteX39" fmla="*/ 1321723 w 1856851"/>
                <a:gd name="connsiteY39" fmla="*/ 0 h 4551702"/>
                <a:gd name="connsiteX40" fmla="*/ 1105592 w 1856851"/>
                <a:gd name="connsiteY40" fmla="*/ 8312 h 4551702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19229 w 1856851"/>
                <a:gd name="connsiteY16" fmla="*/ 4136188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55602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038367 w 1864440"/>
                <a:gd name="connsiteY19" fmla="*/ 4456017 h 4544058"/>
                <a:gd name="connsiteX20" fmla="*/ 1196309 w 1864440"/>
                <a:gd name="connsiteY20" fmla="*/ 4464329 h 4544058"/>
                <a:gd name="connsiteX21" fmla="*/ 1331607 w 1864440"/>
                <a:gd name="connsiteY21" fmla="*/ 4499918 h 4544058"/>
                <a:gd name="connsiteX22" fmla="*/ 1440885 w 1864440"/>
                <a:gd name="connsiteY22" fmla="*/ 4532000 h 4544058"/>
                <a:gd name="connsiteX23" fmla="*/ 1565662 w 1864440"/>
                <a:gd name="connsiteY23" fmla="*/ 4537932 h 4544058"/>
                <a:gd name="connsiteX24" fmla="*/ 1695072 w 1864440"/>
                <a:gd name="connsiteY24" fmla="*/ 4447704 h 4544058"/>
                <a:gd name="connsiteX25" fmla="*/ 1778199 w 1864440"/>
                <a:gd name="connsiteY25" fmla="*/ 4298075 h 4544058"/>
                <a:gd name="connsiteX26" fmla="*/ 1728323 w 1864440"/>
                <a:gd name="connsiteY26" fmla="*/ 4073631 h 4544058"/>
                <a:gd name="connsiteX27" fmla="*/ 1721265 w 1864440"/>
                <a:gd name="connsiteY27" fmla="*/ 3990418 h 4544058"/>
                <a:gd name="connsiteX28" fmla="*/ 1803138 w 1864440"/>
                <a:gd name="connsiteY28" fmla="*/ 3890751 h 4544058"/>
                <a:gd name="connsiteX29" fmla="*/ 1861327 w 1864440"/>
                <a:gd name="connsiteY29" fmla="*/ 3782686 h 4544058"/>
                <a:gd name="connsiteX30" fmla="*/ 1769887 w 1864440"/>
                <a:gd name="connsiteY30" fmla="*/ 3516678 h 4544058"/>
                <a:gd name="connsiteX31" fmla="*/ 1653509 w 1864440"/>
                <a:gd name="connsiteY31" fmla="*/ 3084417 h 4544058"/>
                <a:gd name="connsiteX32" fmla="*/ 1595319 w 1864440"/>
                <a:gd name="connsiteY32" fmla="*/ 2585653 h 4544058"/>
                <a:gd name="connsiteX33" fmla="*/ 1570381 w 1864440"/>
                <a:gd name="connsiteY33" fmla="*/ 2128453 h 4544058"/>
                <a:gd name="connsiteX34" fmla="*/ 1679616 w 1864440"/>
                <a:gd name="connsiteY34" fmla="*/ 1084600 h 4544058"/>
                <a:gd name="connsiteX35" fmla="*/ 1744949 w 1864440"/>
                <a:gd name="connsiteY35" fmla="*/ 41958 h 4544058"/>
                <a:gd name="connsiteX36" fmla="*/ 1528818 w 1864440"/>
                <a:gd name="connsiteY36" fmla="*/ 17020 h 4544058"/>
                <a:gd name="connsiteX37" fmla="*/ 1329312 w 1864440"/>
                <a:gd name="connsiteY37" fmla="*/ 395 h 4544058"/>
                <a:gd name="connsiteX38" fmla="*/ 1113181 w 1864440"/>
                <a:gd name="connsiteY38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196309 w 1864440"/>
                <a:gd name="connsiteY19" fmla="*/ 4464329 h 4544058"/>
                <a:gd name="connsiteX20" fmla="*/ 1331607 w 1864440"/>
                <a:gd name="connsiteY20" fmla="*/ 4499918 h 4544058"/>
                <a:gd name="connsiteX21" fmla="*/ 1440885 w 1864440"/>
                <a:gd name="connsiteY21" fmla="*/ 4532000 h 4544058"/>
                <a:gd name="connsiteX22" fmla="*/ 1565662 w 1864440"/>
                <a:gd name="connsiteY22" fmla="*/ 4537932 h 4544058"/>
                <a:gd name="connsiteX23" fmla="*/ 1695072 w 1864440"/>
                <a:gd name="connsiteY23" fmla="*/ 4447704 h 4544058"/>
                <a:gd name="connsiteX24" fmla="*/ 1778199 w 1864440"/>
                <a:gd name="connsiteY24" fmla="*/ 4298075 h 4544058"/>
                <a:gd name="connsiteX25" fmla="*/ 1728323 w 1864440"/>
                <a:gd name="connsiteY25" fmla="*/ 4073631 h 4544058"/>
                <a:gd name="connsiteX26" fmla="*/ 1721265 w 1864440"/>
                <a:gd name="connsiteY26" fmla="*/ 3990418 h 4544058"/>
                <a:gd name="connsiteX27" fmla="*/ 1803138 w 1864440"/>
                <a:gd name="connsiteY27" fmla="*/ 3890751 h 4544058"/>
                <a:gd name="connsiteX28" fmla="*/ 1861327 w 1864440"/>
                <a:gd name="connsiteY28" fmla="*/ 3782686 h 4544058"/>
                <a:gd name="connsiteX29" fmla="*/ 1769887 w 1864440"/>
                <a:gd name="connsiteY29" fmla="*/ 3516678 h 4544058"/>
                <a:gd name="connsiteX30" fmla="*/ 1653509 w 1864440"/>
                <a:gd name="connsiteY30" fmla="*/ 3084417 h 4544058"/>
                <a:gd name="connsiteX31" fmla="*/ 1595319 w 1864440"/>
                <a:gd name="connsiteY31" fmla="*/ 2585653 h 4544058"/>
                <a:gd name="connsiteX32" fmla="*/ 1570381 w 1864440"/>
                <a:gd name="connsiteY32" fmla="*/ 2128453 h 4544058"/>
                <a:gd name="connsiteX33" fmla="*/ 1679616 w 1864440"/>
                <a:gd name="connsiteY33" fmla="*/ 1084600 h 4544058"/>
                <a:gd name="connsiteX34" fmla="*/ 1744949 w 1864440"/>
                <a:gd name="connsiteY34" fmla="*/ 41958 h 4544058"/>
                <a:gd name="connsiteX35" fmla="*/ 1528818 w 1864440"/>
                <a:gd name="connsiteY35" fmla="*/ 17020 h 4544058"/>
                <a:gd name="connsiteX36" fmla="*/ 1329312 w 1864440"/>
                <a:gd name="connsiteY36" fmla="*/ 395 h 4544058"/>
                <a:gd name="connsiteX37" fmla="*/ 1113181 w 1864440"/>
                <a:gd name="connsiteY37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331607 w 1864440"/>
                <a:gd name="connsiteY19" fmla="*/ 4499918 h 4544058"/>
                <a:gd name="connsiteX20" fmla="*/ 1440885 w 1864440"/>
                <a:gd name="connsiteY20" fmla="*/ 4532000 h 4544058"/>
                <a:gd name="connsiteX21" fmla="*/ 1565662 w 1864440"/>
                <a:gd name="connsiteY21" fmla="*/ 4537932 h 4544058"/>
                <a:gd name="connsiteX22" fmla="*/ 1695072 w 1864440"/>
                <a:gd name="connsiteY22" fmla="*/ 4447704 h 4544058"/>
                <a:gd name="connsiteX23" fmla="*/ 1778199 w 1864440"/>
                <a:gd name="connsiteY23" fmla="*/ 4298075 h 4544058"/>
                <a:gd name="connsiteX24" fmla="*/ 1728323 w 1864440"/>
                <a:gd name="connsiteY24" fmla="*/ 4073631 h 4544058"/>
                <a:gd name="connsiteX25" fmla="*/ 1721265 w 1864440"/>
                <a:gd name="connsiteY25" fmla="*/ 3990418 h 4544058"/>
                <a:gd name="connsiteX26" fmla="*/ 1803138 w 1864440"/>
                <a:gd name="connsiteY26" fmla="*/ 3890751 h 4544058"/>
                <a:gd name="connsiteX27" fmla="*/ 1861327 w 1864440"/>
                <a:gd name="connsiteY27" fmla="*/ 3782686 h 4544058"/>
                <a:gd name="connsiteX28" fmla="*/ 1769887 w 1864440"/>
                <a:gd name="connsiteY28" fmla="*/ 3516678 h 4544058"/>
                <a:gd name="connsiteX29" fmla="*/ 1653509 w 1864440"/>
                <a:gd name="connsiteY29" fmla="*/ 3084417 h 4544058"/>
                <a:gd name="connsiteX30" fmla="*/ 1595319 w 1864440"/>
                <a:gd name="connsiteY30" fmla="*/ 2585653 h 4544058"/>
                <a:gd name="connsiteX31" fmla="*/ 1570381 w 1864440"/>
                <a:gd name="connsiteY31" fmla="*/ 2128453 h 4544058"/>
                <a:gd name="connsiteX32" fmla="*/ 1679616 w 1864440"/>
                <a:gd name="connsiteY32" fmla="*/ 1084600 h 4544058"/>
                <a:gd name="connsiteX33" fmla="*/ 1744949 w 1864440"/>
                <a:gd name="connsiteY33" fmla="*/ 41958 h 4544058"/>
                <a:gd name="connsiteX34" fmla="*/ 1528818 w 1864440"/>
                <a:gd name="connsiteY34" fmla="*/ 17020 h 4544058"/>
                <a:gd name="connsiteX35" fmla="*/ 1329312 w 1864440"/>
                <a:gd name="connsiteY35" fmla="*/ 395 h 4544058"/>
                <a:gd name="connsiteX36" fmla="*/ 1113181 w 1864440"/>
                <a:gd name="connsiteY36" fmla="*/ 8707 h 4544058"/>
                <a:gd name="connsiteX0" fmla="*/ 1113181 w 1864440"/>
                <a:gd name="connsiteY0" fmla="*/ 8707 h 4559040"/>
                <a:gd name="connsiteX1" fmla="*/ 1088243 w 1864440"/>
                <a:gd name="connsiteY1" fmla="*/ 748540 h 4559040"/>
                <a:gd name="connsiteX2" fmla="*/ 1049104 w 1864440"/>
                <a:gd name="connsiteY2" fmla="*/ 1267479 h 4559040"/>
                <a:gd name="connsiteX3" fmla="*/ 996803 w 1864440"/>
                <a:gd name="connsiteY3" fmla="*/ 1721129 h 4559040"/>
                <a:gd name="connsiteX4" fmla="*/ 930301 w 1864440"/>
                <a:gd name="connsiteY4" fmla="*/ 2161704 h 4559040"/>
                <a:gd name="connsiteX5" fmla="*/ 863799 w 1864440"/>
                <a:gd name="connsiteY5" fmla="*/ 2452649 h 4559040"/>
                <a:gd name="connsiteX6" fmla="*/ 714170 w 1864440"/>
                <a:gd name="connsiteY6" fmla="*/ 2801784 h 4559040"/>
                <a:gd name="connsiteX7" fmla="*/ 522978 w 1864440"/>
                <a:gd name="connsiteY7" fmla="*/ 3150918 h 4559040"/>
                <a:gd name="connsiteX8" fmla="*/ 306847 w 1864440"/>
                <a:gd name="connsiteY8" fmla="*/ 3450177 h 4559040"/>
                <a:gd name="connsiteX9" fmla="*/ 7589 w 1864440"/>
                <a:gd name="connsiteY9" fmla="*/ 3857500 h 4559040"/>
                <a:gd name="connsiteX10" fmla="*/ 7589 w 1864440"/>
                <a:gd name="connsiteY10" fmla="*/ 3955997 h 4559040"/>
                <a:gd name="connsiteX11" fmla="*/ 57465 w 1864440"/>
                <a:gd name="connsiteY11" fmla="*/ 4098569 h 4559040"/>
                <a:gd name="connsiteX12" fmla="*/ 165530 w 1864440"/>
                <a:gd name="connsiteY12" fmla="*/ 4165071 h 4559040"/>
                <a:gd name="connsiteX13" fmla="*/ 273596 w 1864440"/>
                <a:gd name="connsiteY13" fmla="*/ 4165071 h 4559040"/>
                <a:gd name="connsiteX14" fmla="*/ 340098 w 1864440"/>
                <a:gd name="connsiteY14" fmla="*/ 4131820 h 4559040"/>
                <a:gd name="connsiteX15" fmla="*/ 426818 w 1864440"/>
                <a:gd name="connsiteY15" fmla="*/ 4136583 h 4559040"/>
                <a:gd name="connsiteX16" fmla="*/ 522978 w 1864440"/>
                <a:gd name="connsiteY16" fmla="*/ 4181697 h 4559040"/>
                <a:gd name="connsiteX17" fmla="*/ 772359 w 1864440"/>
                <a:gd name="connsiteY17" fmla="*/ 4173384 h 4559040"/>
                <a:gd name="connsiteX18" fmla="*/ 946927 w 1864440"/>
                <a:gd name="connsiteY18" fmla="*/ 4248198 h 4559040"/>
                <a:gd name="connsiteX19" fmla="*/ 1440885 w 1864440"/>
                <a:gd name="connsiteY19" fmla="*/ 4532000 h 4559040"/>
                <a:gd name="connsiteX20" fmla="*/ 1565662 w 1864440"/>
                <a:gd name="connsiteY20" fmla="*/ 4537932 h 4559040"/>
                <a:gd name="connsiteX21" fmla="*/ 1695072 w 1864440"/>
                <a:gd name="connsiteY21" fmla="*/ 4447704 h 4559040"/>
                <a:gd name="connsiteX22" fmla="*/ 1778199 w 1864440"/>
                <a:gd name="connsiteY22" fmla="*/ 4298075 h 4559040"/>
                <a:gd name="connsiteX23" fmla="*/ 1728323 w 1864440"/>
                <a:gd name="connsiteY23" fmla="*/ 4073631 h 4559040"/>
                <a:gd name="connsiteX24" fmla="*/ 1721265 w 1864440"/>
                <a:gd name="connsiteY24" fmla="*/ 3990418 h 4559040"/>
                <a:gd name="connsiteX25" fmla="*/ 1803138 w 1864440"/>
                <a:gd name="connsiteY25" fmla="*/ 3890751 h 4559040"/>
                <a:gd name="connsiteX26" fmla="*/ 1861327 w 1864440"/>
                <a:gd name="connsiteY26" fmla="*/ 3782686 h 4559040"/>
                <a:gd name="connsiteX27" fmla="*/ 1769887 w 1864440"/>
                <a:gd name="connsiteY27" fmla="*/ 3516678 h 4559040"/>
                <a:gd name="connsiteX28" fmla="*/ 1653509 w 1864440"/>
                <a:gd name="connsiteY28" fmla="*/ 3084417 h 4559040"/>
                <a:gd name="connsiteX29" fmla="*/ 1595319 w 1864440"/>
                <a:gd name="connsiteY29" fmla="*/ 2585653 h 4559040"/>
                <a:gd name="connsiteX30" fmla="*/ 1570381 w 1864440"/>
                <a:gd name="connsiteY30" fmla="*/ 2128453 h 4559040"/>
                <a:gd name="connsiteX31" fmla="*/ 1679616 w 1864440"/>
                <a:gd name="connsiteY31" fmla="*/ 1084600 h 4559040"/>
                <a:gd name="connsiteX32" fmla="*/ 1744949 w 1864440"/>
                <a:gd name="connsiteY32" fmla="*/ 41958 h 4559040"/>
                <a:gd name="connsiteX33" fmla="*/ 1528818 w 1864440"/>
                <a:gd name="connsiteY33" fmla="*/ 17020 h 4559040"/>
                <a:gd name="connsiteX34" fmla="*/ 1329312 w 1864440"/>
                <a:gd name="connsiteY34" fmla="*/ 395 h 4559040"/>
                <a:gd name="connsiteX35" fmla="*/ 1113181 w 1864440"/>
                <a:gd name="connsiteY35" fmla="*/ 8707 h 4559040"/>
                <a:gd name="connsiteX0" fmla="*/ 1113181 w 1864440"/>
                <a:gd name="connsiteY0" fmla="*/ 8707 h 4540009"/>
                <a:gd name="connsiteX1" fmla="*/ 1088243 w 1864440"/>
                <a:gd name="connsiteY1" fmla="*/ 748540 h 4540009"/>
                <a:gd name="connsiteX2" fmla="*/ 1049104 w 1864440"/>
                <a:gd name="connsiteY2" fmla="*/ 1267479 h 4540009"/>
                <a:gd name="connsiteX3" fmla="*/ 996803 w 1864440"/>
                <a:gd name="connsiteY3" fmla="*/ 1721129 h 4540009"/>
                <a:gd name="connsiteX4" fmla="*/ 930301 w 1864440"/>
                <a:gd name="connsiteY4" fmla="*/ 2161704 h 4540009"/>
                <a:gd name="connsiteX5" fmla="*/ 863799 w 1864440"/>
                <a:gd name="connsiteY5" fmla="*/ 2452649 h 4540009"/>
                <a:gd name="connsiteX6" fmla="*/ 714170 w 1864440"/>
                <a:gd name="connsiteY6" fmla="*/ 2801784 h 4540009"/>
                <a:gd name="connsiteX7" fmla="*/ 522978 w 1864440"/>
                <a:gd name="connsiteY7" fmla="*/ 3150918 h 4540009"/>
                <a:gd name="connsiteX8" fmla="*/ 306847 w 1864440"/>
                <a:gd name="connsiteY8" fmla="*/ 3450177 h 4540009"/>
                <a:gd name="connsiteX9" fmla="*/ 7589 w 1864440"/>
                <a:gd name="connsiteY9" fmla="*/ 3857500 h 4540009"/>
                <a:gd name="connsiteX10" fmla="*/ 7589 w 1864440"/>
                <a:gd name="connsiteY10" fmla="*/ 3955997 h 4540009"/>
                <a:gd name="connsiteX11" fmla="*/ 57465 w 1864440"/>
                <a:gd name="connsiteY11" fmla="*/ 4098569 h 4540009"/>
                <a:gd name="connsiteX12" fmla="*/ 165530 w 1864440"/>
                <a:gd name="connsiteY12" fmla="*/ 4165071 h 4540009"/>
                <a:gd name="connsiteX13" fmla="*/ 273596 w 1864440"/>
                <a:gd name="connsiteY13" fmla="*/ 4165071 h 4540009"/>
                <a:gd name="connsiteX14" fmla="*/ 340098 w 1864440"/>
                <a:gd name="connsiteY14" fmla="*/ 4131820 h 4540009"/>
                <a:gd name="connsiteX15" fmla="*/ 426818 w 1864440"/>
                <a:gd name="connsiteY15" fmla="*/ 4136583 h 4540009"/>
                <a:gd name="connsiteX16" fmla="*/ 522978 w 1864440"/>
                <a:gd name="connsiteY16" fmla="*/ 4181697 h 4540009"/>
                <a:gd name="connsiteX17" fmla="*/ 772359 w 1864440"/>
                <a:gd name="connsiteY17" fmla="*/ 4173384 h 4540009"/>
                <a:gd name="connsiteX18" fmla="*/ 946927 w 1864440"/>
                <a:gd name="connsiteY18" fmla="*/ 4248198 h 4540009"/>
                <a:gd name="connsiteX19" fmla="*/ 1440885 w 1864440"/>
                <a:gd name="connsiteY19" fmla="*/ 4532000 h 4540009"/>
                <a:gd name="connsiteX20" fmla="*/ 1695072 w 1864440"/>
                <a:gd name="connsiteY20" fmla="*/ 4447704 h 4540009"/>
                <a:gd name="connsiteX21" fmla="*/ 1778199 w 1864440"/>
                <a:gd name="connsiteY21" fmla="*/ 4298075 h 4540009"/>
                <a:gd name="connsiteX22" fmla="*/ 1728323 w 1864440"/>
                <a:gd name="connsiteY22" fmla="*/ 4073631 h 4540009"/>
                <a:gd name="connsiteX23" fmla="*/ 1721265 w 1864440"/>
                <a:gd name="connsiteY23" fmla="*/ 3990418 h 4540009"/>
                <a:gd name="connsiteX24" fmla="*/ 1803138 w 1864440"/>
                <a:gd name="connsiteY24" fmla="*/ 3890751 h 4540009"/>
                <a:gd name="connsiteX25" fmla="*/ 1861327 w 1864440"/>
                <a:gd name="connsiteY25" fmla="*/ 3782686 h 4540009"/>
                <a:gd name="connsiteX26" fmla="*/ 1769887 w 1864440"/>
                <a:gd name="connsiteY26" fmla="*/ 3516678 h 4540009"/>
                <a:gd name="connsiteX27" fmla="*/ 1653509 w 1864440"/>
                <a:gd name="connsiteY27" fmla="*/ 3084417 h 4540009"/>
                <a:gd name="connsiteX28" fmla="*/ 1595319 w 1864440"/>
                <a:gd name="connsiteY28" fmla="*/ 2585653 h 4540009"/>
                <a:gd name="connsiteX29" fmla="*/ 1570381 w 1864440"/>
                <a:gd name="connsiteY29" fmla="*/ 2128453 h 4540009"/>
                <a:gd name="connsiteX30" fmla="*/ 1679616 w 1864440"/>
                <a:gd name="connsiteY30" fmla="*/ 1084600 h 4540009"/>
                <a:gd name="connsiteX31" fmla="*/ 1744949 w 1864440"/>
                <a:gd name="connsiteY31" fmla="*/ 41958 h 4540009"/>
                <a:gd name="connsiteX32" fmla="*/ 1528818 w 1864440"/>
                <a:gd name="connsiteY32" fmla="*/ 17020 h 4540009"/>
                <a:gd name="connsiteX33" fmla="*/ 1329312 w 1864440"/>
                <a:gd name="connsiteY33" fmla="*/ 395 h 4540009"/>
                <a:gd name="connsiteX34" fmla="*/ 1113181 w 1864440"/>
                <a:gd name="connsiteY34" fmla="*/ 8707 h 4540009"/>
                <a:gd name="connsiteX0" fmla="*/ 1113181 w 1864440"/>
                <a:gd name="connsiteY0" fmla="*/ 8707 h 4532301"/>
                <a:gd name="connsiteX1" fmla="*/ 1088243 w 1864440"/>
                <a:gd name="connsiteY1" fmla="*/ 748540 h 4532301"/>
                <a:gd name="connsiteX2" fmla="*/ 1049104 w 1864440"/>
                <a:gd name="connsiteY2" fmla="*/ 1267479 h 4532301"/>
                <a:gd name="connsiteX3" fmla="*/ 996803 w 1864440"/>
                <a:gd name="connsiteY3" fmla="*/ 1721129 h 4532301"/>
                <a:gd name="connsiteX4" fmla="*/ 930301 w 1864440"/>
                <a:gd name="connsiteY4" fmla="*/ 2161704 h 4532301"/>
                <a:gd name="connsiteX5" fmla="*/ 863799 w 1864440"/>
                <a:gd name="connsiteY5" fmla="*/ 2452649 h 4532301"/>
                <a:gd name="connsiteX6" fmla="*/ 714170 w 1864440"/>
                <a:gd name="connsiteY6" fmla="*/ 2801784 h 4532301"/>
                <a:gd name="connsiteX7" fmla="*/ 522978 w 1864440"/>
                <a:gd name="connsiteY7" fmla="*/ 3150918 h 4532301"/>
                <a:gd name="connsiteX8" fmla="*/ 306847 w 1864440"/>
                <a:gd name="connsiteY8" fmla="*/ 3450177 h 4532301"/>
                <a:gd name="connsiteX9" fmla="*/ 7589 w 1864440"/>
                <a:gd name="connsiteY9" fmla="*/ 3857500 h 4532301"/>
                <a:gd name="connsiteX10" fmla="*/ 7589 w 1864440"/>
                <a:gd name="connsiteY10" fmla="*/ 3955997 h 4532301"/>
                <a:gd name="connsiteX11" fmla="*/ 57465 w 1864440"/>
                <a:gd name="connsiteY11" fmla="*/ 4098569 h 4532301"/>
                <a:gd name="connsiteX12" fmla="*/ 165530 w 1864440"/>
                <a:gd name="connsiteY12" fmla="*/ 4165071 h 4532301"/>
                <a:gd name="connsiteX13" fmla="*/ 273596 w 1864440"/>
                <a:gd name="connsiteY13" fmla="*/ 4165071 h 4532301"/>
                <a:gd name="connsiteX14" fmla="*/ 340098 w 1864440"/>
                <a:gd name="connsiteY14" fmla="*/ 4131820 h 4532301"/>
                <a:gd name="connsiteX15" fmla="*/ 426818 w 1864440"/>
                <a:gd name="connsiteY15" fmla="*/ 4136583 h 4532301"/>
                <a:gd name="connsiteX16" fmla="*/ 522978 w 1864440"/>
                <a:gd name="connsiteY16" fmla="*/ 4181697 h 4532301"/>
                <a:gd name="connsiteX17" fmla="*/ 772359 w 1864440"/>
                <a:gd name="connsiteY17" fmla="*/ 4173384 h 4532301"/>
                <a:gd name="connsiteX18" fmla="*/ 946927 w 1864440"/>
                <a:gd name="connsiteY18" fmla="*/ 4248198 h 4532301"/>
                <a:gd name="connsiteX19" fmla="*/ 1440885 w 1864440"/>
                <a:gd name="connsiteY19" fmla="*/ 4532000 h 4532301"/>
                <a:gd name="connsiteX20" fmla="*/ 1778199 w 1864440"/>
                <a:gd name="connsiteY20" fmla="*/ 4298075 h 4532301"/>
                <a:gd name="connsiteX21" fmla="*/ 1728323 w 1864440"/>
                <a:gd name="connsiteY21" fmla="*/ 4073631 h 4532301"/>
                <a:gd name="connsiteX22" fmla="*/ 1721265 w 1864440"/>
                <a:gd name="connsiteY22" fmla="*/ 3990418 h 4532301"/>
                <a:gd name="connsiteX23" fmla="*/ 1803138 w 1864440"/>
                <a:gd name="connsiteY23" fmla="*/ 3890751 h 4532301"/>
                <a:gd name="connsiteX24" fmla="*/ 1861327 w 1864440"/>
                <a:gd name="connsiteY24" fmla="*/ 3782686 h 4532301"/>
                <a:gd name="connsiteX25" fmla="*/ 1769887 w 1864440"/>
                <a:gd name="connsiteY25" fmla="*/ 3516678 h 4532301"/>
                <a:gd name="connsiteX26" fmla="*/ 1653509 w 1864440"/>
                <a:gd name="connsiteY26" fmla="*/ 3084417 h 4532301"/>
                <a:gd name="connsiteX27" fmla="*/ 1595319 w 1864440"/>
                <a:gd name="connsiteY27" fmla="*/ 2585653 h 4532301"/>
                <a:gd name="connsiteX28" fmla="*/ 1570381 w 1864440"/>
                <a:gd name="connsiteY28" fmla="*/ 2128453 h 4532301"/>
                <a:gd name="connsiteX29" fmla="*/ 1679616 w 1864440"/>
                <a:gd name="connsiteY29" fmla="*/ 1084600 h 4532301"/>
                <a:gd name="connsiteX30" fmla="*/ 1744949 w 1864440"/>
                <a:gd name="connsiteY30" fmla="*/ 41958 h 4532301"/>
                <a:gd name="connsiteX31" fmla="*/ 1528818 w 1864440"/>
                <a:gd name="connsiteY31" fmla="*/ 17020 h 4532301"/>
                <a:gd name="connsiteX32" fmla="*/ 1329312 w 1864440"/>
                <a:gd name="connsiteY32" fmla="*/ 395 h 4532301"/>
                <a:gd name="connsiteX33" fmla="*/ 1113181 w 1864440"/>
                <a:gd name="connsiteY33" fmla="*/ 8707 h 4532301"/>
                <a:gd name="connsiteX0" fmla="*/ 1113181 w 1864440"/>
                <a:gd name="connsiteY0" fmla="*/ 8707 h 4532206"/>
                <a:gd name="connsiteX1" fmla="*/ 1088243 w 1864440"/>
                <a:gd name="connsiteY1" fmla="*/ 748540 h 4532206"/>
                <a:gd name="connsiteX2" fmla="*/ 1049104 w 1864440"/>
                <a:gd name="connsiteY2" fmla="*/ 1267479 h 4532206"/>
                <a:gd name="connsiteX3" fmla="*/ 996803 w 1864440"/>
                <a:gd name="connsiteY3" fmla="*/ 1721129 h 4532206"/>
                <a:gd name="connsiteX4" fmla="*/ 930301 w 1864440"/>
                <a:gd name="connsiteY4" fmla="*/ 2161704 h 4532206"/>
                <a:gd name="connsiteX5" fmla="*/ 863799 w 1864440"/>
                <a:gd name="connsiteY5" fmla="*/ 2452649 h 4532206"/>
                <a:gd name="connsiteX6" fmla="*/ 714170 w 1864440"/>
                <a:gd name="connsiteY6" fmla="*/ 2801784 h 4532206"/>
                <a:gd name="connsiteX7" fmla="*/ 522978 w 1864440"/>
                <a:gd name="connsiteY7" fmla="*/ 3150918 h 4532206"/>
                <a:gd name="connsiteX8" fmla="*/ 306847 w 1864440"/>
                <a:gd name="connsiteY8" fmla="*/ 3450177 h 4532206"/>
                <a:gd name="connsiteX9" fmla="*/ 7589 w 1864440"/>
                <a:gd name="connsiteY9" fmla="*/ 3857500 h 4532206"/>
                <a:gd name="connsiteX10" fmla="*/ 7589 w 1864440"/>
                <a:gd name="connsiteY10" fmla="*/ 3955997 h 4532206"/>
                <a:gd name="connsiteX11" fmla="*/ 57465 w 1864440"/>
                <a:gd name="connsiteY11" fmla="*/ 4098569 h 4532206"/>
                <a:gd name="connsiteX12" fmla="*/ 165530 w 1864440"/>
                <a:gd name="connsiteY12" fmla="*/ 4165071 h 4532206"/>
                <a:gd name="connsiteX13" fmla="*/ 273596 w 1864440"/>
                <a:gd name="connsiteY13" fmla="*/ 4165071 h 4532206"/>
                <a:gd name="connsiteX14" fmla="*/ 340098 w 1864440"/>
                <a:gd name="connsiteY14" fmla="*/ 4131820 h 4532206"/>
                <a:gd name="connsiteX15" fmla="*/ 426818 w 1864440"/>
                <a:gd name="connsiteY15" fmla="*/ 4136583 h 4532206"/>
                <a:gd name="connsiteX16" fmla="*/ 522978 w 1864440"/>
                <a:gd name="connsiteY16" fmla="*/ 4181697 h 4532206"/>
                <a:gd name="connsiteX17" fmla="*/ 772359 w 1864440"/>
                <a:gd name="connsiteY17" fmla="*/ 4173384 h 4532206"/>
                <a:gd name="connsiteX18" fmla="*/ 946927 w 1864440"/>
                <a:gd name="connsiteY18" fmla="*/ 4248198 h 4532206"/>
                <a:gd name="connsiteX19" fmla="*/ 1440885 w 1864440"/>
                <a:gd name="connsiteY19" fmla="*/ 4532000 h 4532206"/>
                <a:gd name="connsiteX20" fmla="*/ 1524199 w 1864440"/>
                <a:gd name="connsiteY20" fmla="*/ 4199650 h 4532206"/>
                <a:gd name="connsiteX21" fmla="*/ 1728323 w 1864440"/>
                <a:gd name="connsiteY21" fmla="*/ 4073631 h 4532206"/>
                <a:gd name="connsiteX22" fmla="*/ 1721265 w 1864440"/>
                <a:gd name="connsiteY22" fmla="*/ 3990418 h 4532206"/>
                <a:gd name="connsiteX23" fmla="*/ 1803138 w 1864440"/>
                <a:gd name="connsiteY23" fmla="*/ 3890751 h 4532206"/>
                <a:gd name="connsiteX24" fmla="*/ 1861327 w 1864440"/>
                <a:gd name="connsiteY24" fmla="*/ 3782686 h 4532206"/>
                <a:gd name="connsiteX25" fmla="*/ 1769887 w 1864440"/>
                <a:gd name="connsiteY25" fmla="*/ 3516678 h 4532206"/>
                <a:gd name="connsiteX26" fmla="*/ 1653509 w 1864440"/>
                <a:gd name="connsiteY26" fmla="*/ 3084417 h 4532206"/>
                <a:gd name="connsiteX27" fmla="*/ 1595319 w 1864440"/>
                <a:gd name="connsiteY27" fmla="*/ 2585653 h 4532206"/>
                <a:gd name="connsiteX28" fmla="*/ 1570381 w 1864440"/>
                <a:gd name="connsiteY28" fmla="*/ 2128453 h 4532206"/>
                <a:gd name="connsiteX29" fmla="*/ 1679616 w 1864440"/>
                <a:gd name="connsiteY29" fmla="*/ 1084600 h 4532206"/>
                <a:gd name="connsiteX30" fmla="*/ 1744949 w 1864440"/>
                <a:gd name="connsiteY30" fmla="*/ 41958 h 4532206"/>
                <a:gd name="connsiteX31" fmla="*/ 1528818 w 1864440"/>
                <a:gd name="connsiteY31" fmla="*/ 17020 h 4532206"/>
                <a:gd name="connsiteX32" fmla="*/ 1329312 w 1864440"/>
                <a:gd name="connsiteY32" fmla="*/ 395 h 4532206"/>
                <a:gd name="connsiteX33" fmla="*/ 1113181 w 1864440"/>
                <a:gd name="connsiteY33" fmla="*/ 8707 h 4532206"/>
                <a:gd name="connsiteX0" fmla="*/ 1113181 w 1864440"/>
                <a:gd name="connsiteY0" fmla="*/ 8707 h 4248718"/>
                <a:gd name="connsiteX1" fmla="*/ 1088243 w 1864440"/>
                <a:gd name="connsiteY1" fmla="*/ 748540 h 4248718"/>
                <a:gd name="connsiteX2" fmla="*/ 1049104 w 1864440"/>
                <a:gd name="connsiteY2" fmla="*/ 1267479 h 4248718"/>
                <a:gd name="connsiteX3" fmla="*/ 996803 w 1864440"/>
                <a:gd name="connsiteY3" fmla="*/ 1721129 h 4248718"/>
                <a:gd name="connsiteX4" fmla="*/ 930301 w 1864440"/>
                <a:gd name="connsiteY4" fmla="*/ 2161704 h 4248718"/>
                <a:gd name="connsiteX5" fmla="*/ 863799 w 1864440"/>
                <a:gd name="connsiteY5" fmla="*/ 2452649 h 4248718"/>
                <a:gd name="connsiteX6" fmla="*/ 714170 w 1864440"/>
                <a:gd name="connsiteY6" fmla="*/ 2801784 h 4248718"/>
                <a:gd name="connsiteX7" fmla="*/ 522978 w 1864440"/>
                <a:gd name="connsiteY7" fmla="*/ 3150918 h 4248718"/>
                <a:gd name="connsiteX8" fmla="*/ 306847 w 1864440"/>
                <a:gd name="connsiteY8" fmla="*/ 3450177 h 4248718"/>
                <a:gd name="connsiteX9" fmla="*/ 7589 w 1864440"/>
                <a:gd name="connsiteY9" fmla="*/ 3857500 h 4248718"/>
                <a:gd name="connsiteX10" fmla="*/ 7589 w 1864440"/>
                <a:gd name="connsiteY10" fmla="*/ 3955997 h 4248718"/>
                <a:gd name="connsiteX11" fmla="*/ 57465 w 1864440"/>
                <a:gd name="connsiteY11" fmla="*/ 4098569 h 4248718"/>
                <a:gd name="connsiteX12" fmla="*/ 165530 w 1864440"/>
                <a:gd name="connsiteY12" fmla="*/ 4165071 h 4248718"/>
                <a:gd name="connsiteX13" fmla="*/ 273596 w 1864440"/>
                <a:gd name="connsiteY13" fmla="*/ 4165071 h 4248718"/>
                <a:gd name="connsiteX14" fmla="*/ 340098 w 1864440"/>
                <a:gd name="connsiteY14" fmla="*/ 4131820 h 4248718"/>
                <a:gd name="connsiteX15" fmla="*/ 426818 w 1864440"/>
                <a:gd name="connsiteY15" fmla="*/ 4136583 h 4248718"/>
                <a:gd name="connsiteX16" fmla="*/ 522978 w 1864440"/>
                <a:gd name="connsiteY16" fmla="*/ 4181697 h 4248718"/>
                <a:gd name="connsiteX17" fmla="*/ 772359 w 1864440"/>
                <a:gd name="connsiteY17" fmla="*/ 4173384 h 4248718"/>
                <a:gd name="connsiteX18" fmla="*/ 946927 w 1864440"/>
                <a:gd name="connsiteY18" fmla="*/ 4248198 h 4248718"/>
                <a:gd name="connsiteX19" fmla="*/ 1524199 w 1864440"/>
                <a:gd name="connsiteY19" fmla="*/ 4199650 h 4248718"/>
                <a:gd name="connsiteX20" fmla="*/ 1728323 w 1864440"/>
                <a:gd name="connsiteY20" fmla="*/ 4073631 h 4248718"/>
                <a:gd name="connsiteX21" fmla="*/ 1721265 w 1864440"/>
                <a:gd name="connsiteY21" fmla="*/ 3990418 h 4248718"/>
                <a:gd name="connsiteX22" fmla="*/ 1803138 w 1864440"/>
                <a:gd name="connsiteY22" fmla="*/ 3890751 h 4248718"/>
                <a:gd name="connsiteX23" fmla="*/ 1861327 w 1864440"/>
                <a:gd name="connsiteY23" fmla="*/ 3782686 h 4248718"/>
                <a:gd name="connsiteX24" fmla="*/ 1769887 w 1864440"/>
                <a:gd name="connsiteY24" fmla="*/ 3516678 h 4248718"/>
                <a:gd name="connsiteX25" fmla="*/ 1653509 w 1864440"/>
                <a:gd name="connsiteY25" fmla="*/ 3084417 h 4248718"/>
                <a:gd name="connsiteX26" fmla="*/ 1595319 w 1864440"/>
                <a:gd name="connsiteY26" fmla="*/ 2585653 h 4248718"/>
                <a:gd name="connsiteX27" fmla="*/ 1570381 w 1864440"/>
                <a:gd name="connsiteY27" fmla="*/ 2128453 h 4248718"/>
                <a:gd name="connsiteX28" fmla="*/ 1679616 w 1864440"/>
                <a:gd name="connsiteY28" fmla="*/ 1084600 h 4248718"/>
                <a:gd name="connsiteX29" fmla="*/ 1744949 w 1864440"/>
                <a:gd name="connsiteY29" fmla="*/ 41958 h 4248718"/>
                <a:gd name="connsiteX30" fmla="*/ 1528818 w 1864440"/>
                <a:gd name="connsiteY30" fmla="*/ 17020 h 4248718"/>
                <a:gd name="connsiteX31" fmla="*/ 1329312 w 1864440"/>
                <a:gd name="connsiteY31" fmla="*/ 395 h 4248718"/>
                <a:gd name="connsiteX32" fmla="*/ 1113181 w 1864440"/>
                <a:gd name="connsiteY32" fmla="*/ 8707 h 4248718"/>
                <a:gd name="connsiteX0" fmla="*/ 1113181 w 1864440"/>
                <a:gd name="connsiteY0" fmla="*/ 8707 h 4248298"/>
                <a:gd name="connsiteX1" fmla="*/ 1088243 w 1864440"/>
                <a:gd name="connsiteY1" fmla="*/ 748540 h 4248298"/>
                <a:gd name="connsiteX2" fmla="*/ 1049104 w 1864440"/>
                <a:gd name="connsiteY2" fmla="*/ 1267479 h 4248298"/>
                <a:gd name="connsiteX3" fmla="*/ 996803 w 1864440"/>
                <a:gd name="connsiteY3" fmla="*/ 1721129 h 4248298"/>
                <a:gd name="connsiteX4" fmla="*/ 930301 w 1864440"/>
                <a:gd name="connsiteY4" fmla="*/ 2161704 h 4248298"/>
                <a:gd name="connsiteX5" fmla="*/ 863799 w 1864440"/>
                <a:gd name="connsiteY5" fmla="*/ 2452649 h 4248298"/>
                <a:gd name="connsiteX6" fmla="*/ 714170 w 1864440"/>
                <a:gd name="connsiteY6" fmla="*/ 2801784 h 4248298"/>
                <a:gd name="connsiteX7" fmla="*/ 522978 w 1864440"/>
                <a:gd name="connsiteY7" fmla="*/ 3150918 h 4248298"/>
                <a:gd name="connsiteX8" fmla="*/ 306847 w 1864440"/>
                <a:gd name="connsiteY8" fmla="*/ 3450177 h 4248298"/>
                <a:gd name="connsiteX9" fmla="*/ 7589 w 1864440"/>
                <a:gd name="connsiteY9" fmla="*/ 3857500 h 4248298"/>
                <a:gd name="connsiteX10" fmla="*/ 7589 w 1864440"/>
                <a:gd name="connsiteY10" fmla="*/ 3955997 h 4248298"/>
                <a:gd name="connsiteX11" fmla="*/ 57465 w 1864440"/>
                <a:gd name="connsiteY11" fmla="*/ 4098569 h 4248298"/>
                <a:gd name="connsiteX12" fmla="*/ 165530 w 1864440"/>
                <a:gd name="connsiteY12" fmla="*/ 4165071 h 4248298"/>
                <a:gd name="connsiteX13" fmla="*/ 273596 w 1864440"/>
                <a:gd name="connsiteY13" fmla="*/ 4165071 h 4248298"/>
                <a:gd name="connsiteX14" fmla="*/ 340098 w 1864440"/>
                <a:gd name="connsiteY14" fmla="*/ 4131820 h 4248298"/>
                <a:gd name="connsiteX15" fmla="*/ 426818 w 1864440"/>
                <a:gd name="connsiteY15" fmla="*/ 4136583 h 4248298"/>
                <a:gd name="connsiteX16" fmla="*/ 522978 w 1864440"/>
                <a:gd name="connsiteY16" fmla="*/ 4181697 h 4248298"/>
                <a:gd name="connsiteX17" fmla="*/ 772359 w 1864440"/>
                <a:gd name="connsiteY17" fmla="*/ 4173384 h 4248298"/>
                <a:gd name="connsiteX18" fmla="*/ 946927 w 1864440"/>
                <a:gd name="connsiteY18" fmla="*/ 4248198 h 4248298"/>
                <a:gd name="connsiteX19" fmla="*/ 1387674 w 1864440"/>
                <a:gd name="connsiteY19" fmla="*/ 4155200 h 4248298"/>
                <a:gd name="connsiteX20" fmla="*/ 1728323 w 1864440"/>
                <a:gd name="connsiteY20" fmla="*/ 4073631 h 4248298"/>
                <a:gd name="connsiteX21" fmla="*/ 1721265 w 1864440"/>
                <a:gd name="connsiteY21" fmla="*/ 3990418 h 4248298"/>
                <a:gd name="connsiteX22" fmla="*/ 1803138 w 1864440"/>
                <a:gd name="connsiteY22" fmla="*/ 3890751 h 4248298"/>
                <a:gd name="connsiteX23" fmla="*/ 1861327 w 1864440"/>
                <a:gd name="connsiteY23" fmla="*/ 3782686 h 4248298"/>
                <a:gd name="connsiteX24" fmla="*/ 1769887 w 1864440"/>
                <a:gd name="connsiteY24" fmla="*/ 3516678 h 4248298"/>
                <a:gd name="connsiteX25" fmla="*/ 1653509 w 1864440"/>
                <a:gd name="connsiteY25" fmla="*/ 3084417 h 4248298"/>
                <a:gd name="connsiteX26" fmla="*/ 1595319 w 1864440"/>
                <a:gd name="connsiteY26" fmla="*/ 2585653 h 4248298"/>
                <a:gd name="connsiteX27" fmla="*/ 1570381 w 1864440"/>
                <a:gd name="connsiteY27" fmla="*/ 2128453 h 4248298"/>
                <a:gd name="connsiteX28" fmla="*/ 1679616 w 1864440"/>
                <a:gd name="connsiteY28" fmla="*/ 1084600 h 4248298"/>
                <a:gd name="connsiteX29" fmla="*/ 1744949 w 1864440"/>
                <a:gd name="connsiteY29" fmla="*/ 41958 h 4248298"/>
                <a:gd name="connsiteX30" fmla="*/ 1528818 w 1864440"/>
                <a:gd name="connsiteY30" fmla="*/ 17020 h 4248298"/>
                <a:gd name="connsiteX31" fmla="*/ 1329312 w 1864440"/>
                <a:gd name="connsiteY31" fmla="*/ 395 h 4248298"/>
                <a:gd name="connsiteX32" fmla="*/ 1113181 w 1864440"/>
                <a:gd name="connsiteY32" fmla="*/ 8707 h 4248298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8323 w 1864440"/>
                <a:gd name="connsiteY20" fmla="*/ 4073631 h 4203964"/>
                <a:gd name="connsiteX21" fmla="*/ 1721265 w 1864440"/>
                <a:gd name="connsiteY21" fmla="*/ 3990418 h 4203964"/>
                <a:gd name="connsiteX22" fmla="*/ 1803138 w 1864440"/>
                <a:gd name="connsiteY22" fmla="*/ 3890751 h 4203964"/>
                <a:gd name="connsiteX23" fmla="*/ 1861327 w 1864440"/>
                <a:gd name="connsiteY23" fmla="*/ 3782686 h 4203964"/>
                <a:gd name="connsiteX24" fmla="*/ 1769887 w 1864440"/>
                <a:gd name="connsiteY24" fmla="*/ 3516678 h 4203964"/>
                <a:gd name="connsiteX25" fmla="*/ 1653509 w 1864440"/>
                <a:gd name="connsiteY25" fmla="*/ 3084417 h 4203964"/>
                <a:gd name="connsiteX26" fmla="*/ 1595319 w 1864440"/>
                <a:gd name="connsiteY26" fmla="*/ 2585653 h 4203964"/>
                <a:gd name="connsiteX27" fmla="*/ 1570381 w 1864440"/>
                <a:gd name="connsiteY27" fmla="*/ 2128453 h 4203964"/>
                <a:gd name="connsiteX28" fmla="*/ 1679616 w 1864440"/>
                <a:gd name="connsiteY28" fmla="*/ 1084600 h 4203964"/>
                <a:gd name="connsiteX29" fmla="*/ 1744949 w 1864440"/>
                <a:gd name="connsiteY29" fmla="*/ 41958 h 4203964"/>
                <a:gd name="connsiteX30" fmla="*/ 1528818 w 1864440"/>
                <a:gd name="connsiteY30" fmla="*/ 17020 h 4203964"/>
                <a:gd name="connsiteX31" fmla="*/ 1329312 w 1864440"/>
                <a:gd name="connsiteY31" fmla="*/ 395 h 4203964"/>
                <a:gd name="connsiteX32" fmla="*/ 1113181 w 1864440"/>
                <a:gd name="connsiteY32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1265 w 1864440"/>
                <a:gd name="connsiteY20" fmla="*/ 39904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2710"/>
                <a:gd name="connsiteY0" fmla="*/ 8707 h 4203964"/>
                <a:gd name="connsiteX1" fmla="*/ 1088243 w 1862710"/>
                <a:gd name="connsiteY1" fmla="*/ 748540 h 4203964"/>
                <a:gd name="connsiteX2" fmla="*/ 1049104 w 1862710"/>
                <a:gd name="connsiteY2" fmla="*/ 1267479 h 4203964"/>
                <a:gd name="connsiteX3" fmla="*/ 996803 w 1862710"/>
                <a:gd name="connsiteY3" fmla="*/ 1721129 h 4203964"/>
                <a:gd name="connsiteX4" fmla="*/ 930301 w 1862710"/>
                <a:gd name="connsiteY4" fmla="*/ 2161704 h 4203964"/>
                <a:gd name="connsiteX5" fmla="*/ 863799 w 1862710"/>
                <a:gd name="connsiteY5" fmla="*/ 2452649 h 4203964"/>
                <a:gd name="connsiteX6" fmla="*/ 714170 w 1862710"/>
                <a:gd name="connsiteY6" fmla="*/ 2801784 h 4203964"/>
                <a:gd name="connsiteX7" fmla="*/ 522978 w 1862710"/>
                <a:gd name="connsiteY7" fmla="*/ 3150918 h 4203964"/>
                <a:gd name="connsiteX8" fmla="*/ 306847 w 1862710"/>
                <a:gd name="connsiteY8" fmla="*/ 3450177 h 4203964"/>
                <a:gd name="connsiteX9" fmla="*/ 7589 w 1862710"/>
                <a:gd name="connsiteY9" fmla="*/ 3857500 h 4203964"/>
                <a:gd name="connsiteX10" fmla="*/ 7589 w 1862710"/>
                <a:gd name="connsiteY10" fmla="*/ 3955997 h 4203964"/>
                <a:gd name="connsiteX11" fmla="*/ 57465 w 1862710"/>
                <a:gd name="connsiteY11" fmla="*/ 4098569 h 4203964"/>
                <a:gd name="connsiteX12" fmla="*/ 165530 w 1862710"/>
                <a:gd name="connsiteY12" fmla="*/ 4165071 h 4203964"/>
                <a:gd name="connsiteX13" fmla="*/ 273596 w 1862710"/>
                <a:gd name="connsiteY13" fmla="*/ 4165071 h 4203964"/>
                <a:gd name="connsiteX14" fmla="*/ 340098 w 1862710"/>
                <a:gd name="connsiteY14" fmla="*/ 4131820 h 4203964"/>
                <a:gd name="connsiteX15" fmla="*/ 426818 w 1862710"/>
                <a:gd name="connsiteY15" fmla="*/ 4136583 h 4203964"/>
                <a:gd name="connsiteX16" fmla="*/ 522978 w 1862710"/>
                <a:gd name="connsiteY16" fmla="*/ 4181697 h 4203964"/>
                <a:gd name="connsiteX17" fmla="*/ 772359 w 1862710"/>
                <a:gd name="connsiteY17" fmla="*/ 4173384 h 4203964"/>
                <a:gd name="connsiteX18" fmla="*/ 981852 w 1862710"/>
                <a:gd name="connsiteY18" fmla="*/ 4203748 h 4203964"/>
                <a:gd name="connsiteX19" fmla="*/ 1387674 w 1862710"/>
                <a:gd name="connsiteY19" fmla="*/ 4155200 h 4203964"/>
                <a:gd name="connsiteX20" fmla="*/ 1664115 w 1862710"/>
                <a:gd name="connsiteY20" fmla="*/ 4041218 h 4203964"/>
                <a:gd name="connsiteX21" fmla="*/ 1822188 w 1862710"/>
                <a:gd name="connsiteY21" fmla="*/ 3909801 h 4203964"/>
                <a:gd name="connsiteX22" fmla="*/ 1861327 w 1862710"/>
                <a:gd name="connsiteY22" fmla="*/ 3782686 h 4203964"/>
                <a:gd name="connsiteX23" fmla="*/ 1769887 w 1862710"/>
                <a:gd name="connsiteY23" fmla="*/ 3516678 h 4203964"/>
                <a:gd name="connsiteX24" fmla="*/ 1653509 w 1862710"/>
                <a:gd name="connsiteY24" fmla="*/ 3084417 h 4203964"/>
                <a:gd name="connsiteX25" fmla="*/ 1595319 w 1862710"/>
                <a:gd name="connsiteY25" fmla="*/ 2585653 h 4203964"/>
                <a:gd name="connsiteX26" fmla="*/ 1570381 w 1862710"/>
                <a:gd name="connsiteY26" fmla="*/ 2128453 h 4203964"/>
                <a:gd name="connsiteX27" fmla="*/ 1679616 w 1862710"/>
                <a:gd name="connsiteY27" fmla="*/ 1084600 h 4203964"/>
                <a:gd name="connsiteX28" fmla="*/ 1744949 w 1862710"/>
                <a:gd name="connsiteY28" fmla="*/ 41958 h 4203964"/>
                <a:gd name="connsiteX29" fmla="*/ 1528818 w 1862710"/>
                <a:gd name="connsiteY29" fmla="*/ 17020 h 4203964"/>
                <a:gd name="connsiteX30" fmla="*/ 1329312 w 1862710"/>
                <a:gd name="connsiteY30" fmla="*/ 395 h 4203964"/>
                <a:gd name="connsiteX31" fmla="*/ 1113181 w 1862710"/>
                <a:gd name="connsiteY31" fmla="*/ 8707 h 4203964"/>
                <a:gd name="connsiteX0" fmla="*/ 1113181 w 1897003"/>
                <a:gd name="connsiteY0" fmla="*/ 8707 h 4203964"/>
                <a:gd name="connsiteX1" fmla="*/ 1088243 w 1897003"/>
                <a:gd name="connsiteY1" fmla="*/ 748540 h 4203964"/>
                <a:gd name="connsiteX2" fmla="*/ 1049104 w 1897003"/>
                <a:gd name="connsiteY2" fmla="*/ 1267479 h 4203964"/>
                <a:gd name="connsiteX3" fmla="*/ 996803 w 1897003"/>
                <a:gd name="connsiteY3" fmla="*/ 1721129 h 4203964"/>
                <a:gd name="connsiteX4" fmla="*/ 930301 w 1897003"/>
                <a:gd name="connsiteY4" fmla="*/ 2161704 h 4203964"/>
                <a:gd name="connsiteX5" fmla="*/ 863799 w 1897003"/>
                <a:gd name="connsiteY5" fmla="*/ 2452649 h 4203964"/>
                <a:gd name="connsiteX6" fmla="*/ 714170 w 1897003"/>
                <a:gd name="connsiteY6" fmla="*/ 2801784 h 4203964"/>
                <a:gd name="connsiteX7" fmla="*/ 522978 w 1897003"/>
                <a:gd name="connsiteY7" fmla="*/ 3150918 h 4203964"/>
                <a:gd name="connsiteX8" fmla="*/ 306847 w 1897003"/>
                <a:gd name="connsiteY8" fmla="*/ 3450177 h 4203964"/>
                <a:gd name="connsiteX9" fmla="*/ 7589 w 1897003"/>
                <a:gd name="connsiteY9" fmla="*/ 3857500 h 4203964"/>
                <a:gd name="connsiteX10" fmla="*/ 7589 w 1897003"/>
                <a:gd name="connsiteY10" fmla="*/ 3955997 h 4203964"/>
                <a:gd name="connsiteX11" fmla="*/ 57465 w 1897003"/>
                <a:gd name="connsiteY11" fmla="*/ 4098569 h 4203964"/>
                <a:gd name="connsiteX12" fmla="*/ 165530 w 1897003"/>
                <a:gd name="connsiteY12" fmla="*/ 4165071 h 4203964"/>
                <a:gd name="connsiteX13" fmla="*/ 273596 w 1897003"/>
                <a:gd name="connsiteY13" fmla="*/ 4165071 h 4203964"/>
                <a:gd name="connsiteX14" fmla="*/ 340098 w 1897003"/>
                <a:gd name="connsiteY14" fmla="*/ 4131820 h 4203964"/>
                <a:gd name="connsiteX15" fmla="*/ 426818 w 1897003"/>
                <a:gd name="connsiteY15" fmla="*/ 4136583 h 4203964"/>
                <a:gd name="connsiteX16" fmla="*/ 522978 w 1897003"/>
                <a:gd name="connsiteY16" fmla="*/ 4181697 h 4203964"/>
                <a:gd name="connsiteX17" fmla="*/ 772359 w 1897003"/>
                <a:gd name="connsiteY17" fmla="*/ 4173384 h 4203964"/>
                <a:gd name="connsiteX18" fmla="*/ 981852 w 1897003"/>
                <a:gd name="connsiteY18" fmla="*/ 4203748 h 4203964"/>
                <a:gd name="connsiteX19" fmla="*/ 1387674 w 1897003"/>
                <a:gd name="connsiteY19" fmla="*/ 4155200 h 4203964"/>
                <a:gd name="connsiteX20" fmla="*/ 1664115 w 1897003"/>
                <a:gd name="connsiteY20" fmla="*/ 4041218 h 4203964"/>
                <a:gd name="connsiteX21" fmla="*/ 1822188 w 1897003"/>
                <a:gd name="connsiteY21" fmla="*/ 3909801 h 4203964"/>
                <a:gd name="connsiteX22" fmla="*/ 1896252 w 1897003"/>
                <a:gd name="connsiteY22" fmla="*/ 3808086 h 4203964"/>
                <a:gd name="connsiteX23" fmla="*/ 1769887 w 1897003"/>
                <a:gd name="connsiteY23" fmla="*/ 3516678 h 4203964"/>
                <a:gd name="connsiteX24" fmla="*/ 1653509 w 1897003"/>
                <a:gd name="connsiteY24" fmla="*/ 3084417 h 4203964"/>
                <a:gd name="connsiteX25" fmla="*/ 1595319 w 1897003"/>
                <a:gd name="connsiteY25" fmla="*/ 2585653 h 4203964"/>
                <a:gd name="connsiteX26" fmla="*/ 1570381 w 1897003"/>
                <a:gd name="connsiteY26" fmla="*/ 2128453 h 4203964"/>
                <a:gd name="connsiteX27" fmla="*/ 1679616 w 1897003"/>
                <a:gd name="connsiteY27" fmla="*/ 1084600 h 4203964"/>
                <a:gd name="connsiteX28" fmla="*/ 1744949 w 1897003"/>
                <a:gd name="connsiteY28" fmla="*/ 41958 h 4203964"/>
                <a:gd name="connsiteX29" fmla="*/ 1528818 w 1897003"/>
                <a:gd name="connsiteY29" fmla="*/ 17020 h 4203964"/>
                <a:gd name="connsiteX30" fmla="*/ 1329312 w 1897003"/>
                <a:gd name="connsiteY30" fmla="*/ 395 h 4203964"/>
                <a:gd name="connsiteX31" fmla="*/ 1113181 w 1897003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22188 w 1899281"/>
                <a:gd name="connsiteY21" fmla="*/ 3909801 h 4203964"/>
                <a:gd name="connsiteX22" fmla="*/ 1896252 w 1899281"/>
                <a:gd name="connsiteY22" fmla="*/ 3808086 h 4203964"/>
                <a:gd name="connsiteX23" fmla="*/ 1769887 w 1899281"/>
                <a:gd name="connsiteY23" fmla="*/ 3516678 h 4203964"/>
                <a:gd name="connsiteX24" fmla="*/ 1653509 w 1899281"/>
                <a:gd name="connsiteY24" fmla="*/ 3084417 h 4203964"/>
                <a:gd name="connsiteX25" fmla="*/ 1595319 w 1899281"/>
                <a:gd name="connsiteY25" fmla="*/ 2585653 h 4203964"/>
                <a:gd name="connsiteX26" fmla="*/ 1570381 w 1899281"/>
                <a:gd name="connsiteY26" fmla="*/ 2128453 h 4203964"/>
                <a:gd name="connsiteX27" fmla="*/ 1679616 w 1899281"/>
                <a:gd name="connsiteY27" fmla="*/ 1084600 h 4203964"/>
                <a:gd name="connsiteX28" fmla="*/ 1744949 w 1899281"/>
                <a:gd name="connsiteY28" fmla="*/ 41958 h 4203964"/>
                <a:gd name="connsiteX29" fmla="*/ 1528818 w 1899281"/>
                <a:gd name="connsiteY29" fmla="*/ 17020 h 4203964"/>
                <a:gd name="connsiteX30" fmla="*/ 1329312 w 1899281"/>
                <a:gd name="connsiteY30" fmla="*/ 395 h 4203964"/>
                <a:gd name="connsiteX31" fmla="*/ 1113181 w 1899281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96252 w 1899281"/>
                <a:gd name="connsiteY21" fmla="*/ 3808086 h 4203964"/>
                <a:gd name="connsiteX22" fmla="*/ 1769887 w 1899281"/>
                <a:gd name="connsiteY22" fmla="*/ 3516678 h 4203964"/>
                <a:gd name="connsiteX23" fmla="*/ 1653509 w 1899281"/>
                <a:gd name="connsiteY23" fmla="*/ 3084417 h 4203964"/>
                <a:gd name="connsiteX24" fmla="*/ 1595319 w 1899281"/>
                <a:gd name="connsiteY24" fmla="*/ 2585653 h 4203964"/>
                <a:gd name="connsiteX25" fmla="*/ 1570381 w 1899281"/>
                <a:gd name="connsiteY25" fmla="*/ 2128453 h 4203964"/>
                <a:gd name="connsiteX26" fmla="*/ 1679616 w 1899281"/>
                <a:gd name="connsiteY26" fmla="*/ 1084600 h 4203964"/>
                <a:gd name="connsiteX27" fmla="*/ 1744949 w 1899281"/>
                <a:gd name="connsiteY27" fmla="*/ 41958 h 4203964"/>
                <a:gd name="connsiteX28" fmla="*/ 1528818 w 1899281"/>
                <a:gd name="connsiteY28" fmla="*/ 17020 h 4203964"/>
                <a:gd name="connsiteX29" fmla="*/ 1329312 w 1899281"/>
                <a:gd name="connsiteY29" fmla="*/ 395 h 4203964"/>
                <a:gd name="connsiteX30" fmla="*/ 1113181 w 1899281"/>
                <a:gd name="connsiteY30" fmla="*/ 8707 h 420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99281" h="4203964">
                  <a:moveTo>
                    <a:pt x="1113181" y="8707"/>
                  </a:moveTo>
                  <a:cubicBezTo>
                    <a:pt x="1073003" y="133398"/>
                    <a:pt x="1115591" y="393489"/>
                    <a:pt x="1088243" y="748540"/>
                  </a:cubicBezTo>
                  <a:cubicBezTo>
                    <a:pt x="1060895" y="1103591"/>
                    <a:pt x="1064344" y="1105381"/>
                    <a:pt x="1049104" y="1267479"/>
                  </a:cubicBezTo>
                  <a:cubicBezTo>
                    <a:pt x="1033864" y="1429577"/>
                    <a:pt x="1016604" y="1572091"/>
                    <a:pt x="996803" y="1721129"/>
                  </a:cubicBezTo>
                  <a:cubicBezTo>
                    <a:pt x="977002" y="1870167"/>
                    <a:pt x="952468" y="2039784"/>
                    <a:pt x="930301" y="2161704"/>
                  </a:cubicBezTo>
                  <a:cubicBezTo>
                    <a:pt x="908134" y="2283624"/>
                    <a:pt x="899821" y="2345969"/>
                    <a:pt x="863799" y="2452649"/>
                  </a:cubicBezTo>
                  <a:cubicBezTo>
                    <a:pt x="827777" y="2559329"/>
                    <a:pt x="770973" y="2685406"/>
                    <a:pt x="714170" y="2801784"/>
                  </a:cubicBezTo>
                  <a:cubicBezTo>
                    <a:pt x="657367" y="2918162"/>
                    <a:pt x="590865" y="3042853"/>
                    <a:pt x="522978" y="3150918"/>
                  </a:cubicBezTo>
                  <a:cubicBezTo>
                    <a:pt x="447948" y="3247077"/>
                    <a:pt x="392745" y="3332414"/>
                    <a:pt x="306847" y="3450177"/>
                  </a:cubicBezTo>
                  <a:cubicBezTo>
                    <a:pt x="220949" y="3567940"/>
                    <a:pt x="19365" y="3827966"/>
                    <a:pt x="7589" y="3857500"/>
                  </a:cubicBezTo>
                  <a:cubicBezTo>
                    <a:pt x="-4187" y="3887034"/>
                    <a:pt x="-724" y="3915819"/>
                    <a:pt x="7589" y="3955997"/>
                  </a:cubicBezTo>
                  <a:cubicBezTo>
                    <a:pt x="15902" y="3996175"/>
                    <a:pt x="31142" y="4063723"/>
                    <a:pt x="57465" y="4098569"/>
                  </a:cubicBezTo>
                  <a:cubicBezTo>
                    <a:pt x="83788" y="4133415"/>
                    <a:pt x="129508" y="4153987"/>
                    <a:pt x="165530" y="4165071"/>
                  </a:cubicBezTo>
                  <a:cubicBezTo>
                    <a:pt x="201552" y="4176155"/>
                    <a:pt x="244501" y="4170613"/>
                    <a:pt x="273596" y="4165071"/>
                  </a:cubicBezTo>
                  <a:cubicBezTo>
                    <a:pt x="302691" y="4159529"/>
                    <a:pt x="314561" y="4136568"/>
                    <a:pt x="340098" y="4131820"/>
                  </a:cubicBezTo>
                  <a:cubicBezTo>
                    <a:pt x="365635" y="4127072"/>
                    <a:pt x="396338" y="4128270"/>
                    <a:pt x="426818" y="4136583"/>
                  </a:cubicBezTo>
                  <a:lnTo>
                    <a:pt x="522978" y="4181697"/>
                  </a:lnTo>
                  <a:cubicBezTo>
                    <a:pt x="582553" y="4188624"/>
                    <a:pt x="695880" y="4169709"/>
                    <a:pt x="772359" y="4173384"/>
                  </a:cubicBezTo>
                  <a:cubicBezTo>
                    <a:pt x="848838" y="4177059"/>
                    <a:pt x="879300" y="4206779"/>
                    <a:pt x="981852" y="4203748"/>
                  </a:cubicBezTo>
                  <a:cubicBezTo>
                    <a:pt x="1084404" y="4200717"/>
                    <a:pt x="1273964" y="4182288"/>
                    <a:pt x="1387674" y="4155200"/>
                  </a:cubicBezTo>
                  <a:cubicBezTo>
                    <a:pt x="1501384" y="4128112"/>
                    <a:pt x="1579352" y="4099070"/>
                    <a:pt x="1664115" y="4041218"/>
                  </a:cubicBezTo>
                  <a:cubicBezTo>
                    <a:pt x="1748878" y="3983366"/>
                    <a:pt x="1878623" y="3895509"/>
                    <a:pt x="1896252" y="3808086"/>
                  </a:cubicBezTo>
                  <a:cubicBezTo>
                    <a:pt x="1919285" y="3764791"/>
                    <a:pt x="1804523" y="3633056"/>
                    <a:pt x="1769887" y="3516678"/>
                  </a:cubicBezTo>
                  <a:lnTo>
                    <a:pt x="1653509" y="3084417"/>
                  </a:lnTo>
                  <a:cubicBezTo>
                    <a:pt x="1624414" y="2929246"/>
                    <a:pt x="1603632" y="2738053"/>
                    <a:pt x="1595319" y="2585653"/>
                  </a:cubicBezTo>
                  <a:cubicBezTo>
                    <a:pt x="1587006" y="2433253"/>
                    <a:pt x="1556332" y="2378628"/>
                    <a:pt x="1570381" y="2128453"/>
                  </a:cubicBezTo>
                  <a:cubicBezTo>
                    <a:pt x="1584430" y="1878278"/>
                    <a:pt x="1655457" y="1431353"/>
                    <a:pt x="1679616" y="1084600"/>
                  </a:cubicBezTo>
                  <a:cubicBezTo>
                    <a:pt x="1703775" y="737847"/>
                    <a:pt x="1723171" y="389505"/>
                    <a:pt x="1744949" y="41958"/>
                  </a:cubicBezTo>
                  <a:lnTo>
                    <a:pt x="1528818" y="17020"/>
                  </a:lnTo>
                  <a:cubicBezTo>
                    <a:pt x="1459545" y="10093"/>
                    <a:pt x="1401356" y="-2376"/>
                    <a:pt x="1329312" y="395"/>
                  </a:cubicBezTo>
                  <a:lnTo>
                    <a:pt x="1113181" y="8707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8B22F39-B96E-4433-B3E1-B3965A45B5A7}"/>
                </a:ext>
              </a:extLst>
            </p:cNvPr>
            <p:cNvSpPr/>
            <p:nvPr/>
          </p:nvSpPr>
          <p:spPr>
            <a:xfrm>
              <a:off x="3405764" y="2526384"/>
              <a:ext cx="666615" cy="89974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F6A6AE0-9504-4510-8E7C-8E9B44575791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79" y="3186260"/>
              <a:ext cx="1213614" cy="60331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B6E100-3455-4FA3-8785-7F8504D00A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76" y="4853940"/>
              <a:ext cx="152984" cy="5826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984D1046-9F37-4E25-95EC-DD4E61FB5942}"/>
                </a:ext>
              </a:extLst>
            </p:cNvPr>
            <p:cNvSpPr/>
            <p:nvPr/>
          </p:nvSpPr>
          <p:spPr>
            <a:xfrm>
              <a:off x="5127467" y="5325229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171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X-ray of a human leg&#10;&#10;Description automatically generated">
            <a:extLst>
              <a:ext uri="{FF2B5EF4-FFF2-40B4-BE49-F238E27FC236}">
                <a16:creationId xmlns:a16="http://schemas.microsoft.com/office/drawing/2014/main" id="{13DB826D-E146-414F-B1CA-0071189F1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37" y="-15815"/>
            <a:ext cx="6883878" cy="68838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06ADE4B5-E120-4C9F-8CF8-7388576791BC}"/>
              </a:ext>
            </a:extLst>
          </p:cNvPr>
          <p:cNvSpPr/>
          <p:nvPr/>
        </p:nvSpPr>
        <p:spPr>
          <a:xfrm>
            <a:off x="2537414" y="-377071"/>
            <a:ext cx="1421105" cy="214667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1465AB-05A4-4E04-BC71-B51CF4694AD3}"/>
              </a:ext>
            </a:extLst>
          </p:cNvPr>
          <p:cNvSpPr/>
          <p:nvPr/>
        </p:nvSpPr>
        <p:spPr>
          <a:xfrm>
            <a:off x="4889500" y="190500"/>
            <a:ext cx="2127250" cy="4238625"/>
          </a:xfrm>
          <a:custGeom>
            <a:avLst/>
            <a:gdLst>
              <a:gd name="connsiteX0" fmla="*/ 1085850 w 2076450"/>
              <a:gd name="connsiteY0" fmla="*/ 0 h 4572000"/>
              <a:gd name="connsiteX1" fmla="*/ 1428750 w 2076450"/>
              <a:gd name="connsiteY1" fmla="*/ 12700 h 4572000"/>
              <a:gd name="connsiteX2" fmla="*/ 1752600 w 2076450"/>
              <a:gd name="connsiteY2" fmla="*/ 57150 h 4572000"/>
              <a:gd name="connsiteX3" fmla="*/ 2076450 w 2076450"/>
              <a:gd name="connsiteY3" fmla="*/ 127000 h 4572000"/>
              <a:gd name="connsiteX4" fmla="*/ 2019300 w 2076450"/>
              <a:gd name="connsiteY4" fmla="*/ 1295400 h 4572000"/>
              <a:gd name="connsiteX5" fmla="*/ 1854200 w 2076450"/>
              <a:gd name="connsiteY5" fmla="*/ 2863850 h 4572000"/>
              <a:gd name="connsiteX6" fmla="*/ 1866900 w 2076450"/>
              <a:gd name="connsiteY6" fmla="*/ 3378200 h 4572000"/>
              <a:gd name="connsiteX7" fmla="*/ 1993900 w 2076450"/>
              <a:gd name="connsiteY7" fmla="*/ 3632200 h 4572000"/>
              <a:gd name="connsiteX8" fmla="*/ 1924050 w 2076450"/>
              <a:gd name="connsiteY8" fmla="*/ 3886200 h 4572000"/>
              <a:gd name="connsiteX9" fmla="*/ 1784350 w 2076450"/>
              <a:gd name="connsiteY9" fmla="*/ 3968750 h 4572000"/>
              <a:gd name="connsiteX10" fmla="*/ 1733550 w 2076450"/>
              <a:gd name="connsiteY10" fmla="*/ 4025900 h 4572000"/>
              <a:gd name="connsiteX11" fmla="*/ 1739900 w 2076450"/>
              <a:gd name="connsiteY11" fmla="*/ 4108450 h 4572000"/>
              <a:gd name="connsiteX12" fmla="*/ 1695450 w 2076450"/>
              <a:gd name="connsiteY12" fmla="*/ 4445000 h 4572000"/>
              <a:gd name="connsiteX13" fmla="*/ 1517650 w 2076450"/>
              <a:gd name="connsiteY13" fmla="*/ 4521200 h 4572000"/>
              <a:gd name="connsiteX14" fmla="*/ 1092200 w 2076450"/>
              <a:gd name="connsiteY14" fmla="*/ 4413250 h 4572000"/>
              <a:gd name="connsiteX15" fmla="*/ 1016000 w 2076450"/>
              <a:gd name="connsiteY15" fmla="*/ 4527550 h 4572000"/>
              <a:gd name="connsiteX16" fmla="*/ 908050 w 2076450"/>
              <a:gd name="connsiteY16" fmla="*/ 4572000 h 4572000"/>
              <a:gd name="connsiteX17" fmla="*/ 711200 w 2076450"/>
              <a:gd name="connsiteY17" fmla="*/ 4508500 h 4572000"/>
              <a:gd name="connsiteX18" fmla="*/ 654050 w 2076450"/>
              <a:gd name="connsiteY18" fmla="*/ 4514850 h 4572000"/>
              <a:gd name="connsiteX19" fmla="*/ 349250 w 2076450"/>
              <a:gd name="connsiteY19" fmla="*/ 4413250 h 4572000"/>
              <a:gd name="connsiteX20" fmla="*/ 368300 w 2076450"/>
              <a:gd name="connsiteY20" fmla="*/ 4222750 h 4572000"/>
              <a:gd name="connsiteX21" fmla="*/ 260350 w 2076450"/>
              <a:gd name="connsiteY21" fmla="*/ 4191000 h 4572000"/>
              <a:gd name="connsiteX22" fmla="*/ 228600 w 2076450"/>
              <a:gd name="connsiteY22" fmla="*/ 4152900 h 4572000"/>
              <a:gd name="connsiteX23" fmla="*/ 12700 w 2076450"/>
              <a:gd name="connsiteY23" fmla="*/ 4025900 h 4572000"/>
              <a:gd name="connsiteX24" fmla="*/ 0 w 2076450"/>
              <a:gd name="connsiteY24" fmla="*/ 3873500 h 4572000"/>
              <a:gd name="connsiteX25" fmla="*/ 165100 w 2076450"/>
              <a:gd name="connsiteY25" fmla="*/ 3587750 h 4572000"/>
              <a:gd name="connsiteX26" fmla="*/ 533400 w 2076450"/>
              <a:gd name="connsiteY26" fmla="*/ 3105150 h 4572000"/>
              <a:gd name="connsiteX27" fmla="*/ 742950 w 2076450"/>
              <a:gd name="connsiteY27" fmla="*/ 2692400 h 4572000"/>
              <a:gd name="connsiteX28" fmla="*/ 901700 w 2076450"/>
              <a:gd name="connsiteY28" fmla="*/ 2095500 h 4572000"/>
              <a:gd name="connsiteX29" fmla="*/ 1009650 w 2076450"/>
              <a:gd name="connsiteY29" fmla="*/ 1212850 h 4572000"/>
              <a:gd name="connsiteX30" fmla="*/ 1085850 w 2076450"/>
              <a:gd name="connsiteY30" fmla="*/ 0 h 4572000"/>
              <a:gd name="connsiteX0" fmla="*/ 1085850 w 2076450"/>
              <a:gd name="connsiteY0" fmla="*/ 0 h 4572000"/>
              <a:gd name="connsiteX1" fmla="*/ 1428750 w 2076450"/>
              <a:gd name="connsiteY1" fmla="*/ 12700 h 4572000"/>
              <a:gd name="connsiteX2" fmla="*/ 1752600 w 2076450"/>
              <a:gd name="connsiteY2" fmla="*/ 57150 h 4572000"/>
              <a:gd name="connsiteX3" fmla="*/ 2076450 w 2076450"/>
              <a:gd name="connsiteY3" fmla="*/ 127000 h 4572000"/>
              <a:gd name="connsiteX4" fmla="*/ 2019300 w 2076450"/>
              <a:gd name="connsiteY4" fmla="*/ 1295400 h 4572000"/>
              <a:gd name="connsiteX5" fmla="*/ 1854200 w 2076450"/>
              <a:gd name="connsiteY5" fmla="*/ 2863850 h 4572000"/>
              <a:gd name="connsiteX6" fmla="*/ 1866900 w 2076450"/>
              <a:gd name="connsiteY6" fmla="*/ 3378200 h 4572000"/>
              <a:gd name="connsiteX7" fmla="*/ 1993900 w 2076450"/>
              <a:gd name="connsiteY7" fmla="*/ 3632200 h 4572000"/>
              <a:gd name="connsiteX8" fmla="*/ 1924050 w 2076450"/>
              <a:gd name="connsiteY8" fmla="*/ 3886200 h 4572000"/>
              <a:gd name="connsiteX9" fmla="*/ 1784350 w 2076450"/>
              <a:gd name="connsiteY9" fmla="*/ 3968750 h 4572000"/>
              <a:gd name="connsiteX10" fmla="*/ 1733550 w 2076450"/>
              <a:gd name="connsiteY10" fmla="*/ 4025900 h 4572000"/>
              <a:gd name="connsiteX11" fmla="*/ 1739900 w 2076450"/>
              <a:gd name="connsiteY11" fmla="*/ 4108450 h 4572000"/>
              <a:gd name="connsiteX12" fmla="*/ 1695450 w 2076450"/>
              <a:gd name="connsiteY12" fmla="*/ 4445000 h 4572000"/>
              <a:gd name="connsiteX13" fmla="*/ 1517650 w 2076450"/>
              <a:gd name="connsiteY13" fmla="*/ 4521200 h 4572000"/>
              <a:gd name="connsiteX14" fmla="*/ 1016000 w 2076450"/>
              <a:gd name="connsiteY14" fmla="*/ 4527550 h 4572000"/>
              <a:gd name="connsiteX15" fmla="*/ 908050 w 2076450"/>
              <a:gd name="connsiteY15" fmla="*/ 4572000 h 4572000"/>
              <a:gd name="connsiteX16" fmla="*/ 711200 w 2076450"/>
              <a:gd name="connsiteY16" fmla="*/ 4508500 h 4572000"/>
              <a:gd name="connsiteX17" fmla="*/ 654050 w 2076450"/>
              <a:gd name="connsiteY17" fmla="*/ 4514850 h 4572000"/>
              <a:gd name="connsiteX18" fmla="*/ 349250 w 2076450"/>
              <a:gd name="connsiteY18" fmla="*/ 4413250 h 4572000"/>
              <a:gd name="connsiteX19" fmla="*/ 368300 w 2076450"/>
              <a:gd name="connsiteY19" fmla="*/ 4222750 h 4572000"/>
              <a:gd name="connsiteX20" fmla="*/ 260350 w 2076450"/>
              <a:gd name="connsiteY20" fmla="*/ 4191000 h 4572000"/>
              <a:gd name="connsiteX21" fmla="*/ 228600 w 2076450"/>
              <a:gd name="connsiteY21" fmla="*/ 4152900 h 4572000"/>
              <a:gd name="connsiteX22" fmla="*/ 12700 w 2076450"/>
              <a:gd name="connsiteY22" fmla="*/ 4025900 h 4572000"/>
              <a:gd name="connsiteX23" fmla="*/ 0 w 2076450"/>
              <a:gd name="connsiteY23" fmla="*/ 3873500 h 4572000"/>
              <a:gd name="connsiteX24" fmla="*/ 165100 w 2076450"/>
              <a:gd name="connsiteY24" fmla="*/ 3587750 h 4572000"/>
              <a:gd name="connsiteX25" fmla="*/ 533400 w 2076450"/>
              <a:gd name="connsiteY25" fmla="*/ 3105150 h 4572000"/>
              <a:gd name="connsiteX26" fmla="*/ 742950 w 2076450"/>
              <a:gd name="connsiteY26" fmla="*/ 2692400 h 4572000"/>
              <a:gd name="connsiteX27" fmla="*/ 901700 w 2076450"/>
              <a:gd name="connsiteY27" fmla="*/ 2095500 h 4572000"/>
              <a:gd name="connsiteX28" fmla="*/ 1009650 w 2076450"/>
              <a:gd name="connsiteY28" fmla="*/ 1212850 h 4572000"/>
              <a:gd name="connsiteX29" fmla="*/ 1085850 w 2076450"/>
              <a:gd name="connsiteY29" fmla="*/ 0 h 4572000"/>
              <a:gd name="connsiteX0" fmla="*/ 1085850 w 2076450"/>
              <a:gd name="connsiteY0" fmla="*/ 0 h 4572000"/>
              <a:gd name="connsiteX1" fmla="*/ 1428750 w 2076450"/>
              <a:gd name="connsiteY1" fmla="*/ 12700 h 4572000"/>
              <a:gd name="connsiteX2" fmla="*/ 1752600 w 2076450"/>
              <a:gd name="connsiteY2" fmla="*/ 57150 h 4572000"/>
              <a:gd name="connsiteX3" fmla="*/ 2076450 w 2076450"/>
              <a:gd name="connsiteY3" fmla="*/ 127000 h 4572000"/>
              <a:gd name="connsiteX4" fmla="*/ 2019300 w 2076450"/>
              <a:gd name="connsiteY4" fmla="*/ 1295400 h 4572000"/>
              <a:gd name="connsiteX5" fmla="*/ 1854200 w 2076450"/>
              <a:gd name="connsiteY5" fmla="*/ 2863850 h 4572000"/>
              <a:gd name="connsiteX6" fmla="*/ 1866900 w 2076450"/>
              <a:gd name="connsiteY6" fmla="*/ 3378200 h 4572000"/>
              <a:gd name="connsiteX7" fmla="*/ 1993900 w 2076450"/>
              <a:gd name="connsiteY7" fmla="*/ 3632200 h 4572000"/>
              <a:gd name="connsiteX8" fmla="*/ 1924050 w 2076450"/>
              <a:gd name="connsiteY8" fmla="*/ 3886200 h 4572000"/>
              <a:gd name="connsiteX9" fmla="*/ 1784350 w 2076450"/>
              <a:gd name="connsiteY9" fmla="*/ 3968750 h 4572000"/>
              <a:gd name="connsiteX10" fmla="*/ 1733550 w 2076450"/>
              <a:gd name="connsiteY10" fmla="*/ 4025900 h 4572000"/>
              <a:gd name="connsiteX11" fmla="*/ 1739900 w 2076450"/>
              <a:gd name="connsiteY11" fmla="*/ 4108450 h 4572000"/>
              <a:gd name="connsiteX12" fmla="*/ 1695450 w 2076450"/>
              <a:gd name="connsiteY12" fmla="*/ 4445000 h 4572000"/>
              <a:gd name="connsiteX13" fmla="*/ 1517650 w 2076450"/>
              <a:gd name="connsiteY13" fmla="*/ 4521200 h 4572000"/>
              <a:gd name="connsiteX14" fmla="*/ 908050 w 2076450"/>
              <a:gd name="connsiteY14" fmla="*/ 4572000 h 4572000"/>
              <a:gd name="connsiteX15" fmla="*/ 711200 w 2076450"/>
              <a:gd name="connsiteY15" fmla="*/ 4508500 h 4572000"/>
              <a:gd name="connsiteX16" fmla="*/ 654050 w 2076450"/>
              <a:gd name="connsiteY16" fmla="*/ 4514850 h 4572000"/>
              <a:gd name="connsiteX17" fmla="*/ 349250 w 2076450"/>
              <a:gd name="connsiteY17" fmla="*/ 4413250 h 4572000"/>
              <a:gd name="connsiteX18" fmla="*/ 368300 w 2076450"/>
              <a:gd name="connsiteY18" fmla="*/ 4222750 h 4572000"/>
              <a:gd name="connsiteX19" fmla="*/ 260350 w 2076450"/>
              <a:gd name="connsiteY19" fmla="*/ 4191000 h 4572000"/>
              <a:gd name="connsiteX20" fmla="*/ 228600 w 2076450"/>
              <a:gd name="connsiteY20" fmla="*/ 4152900 h 4572000"/>
              <a:gd name="connsiteX21" fmla="*/ 12700 w 2076450"/>
              <a:gd name="connsiteY21" fmla="*/ 4025900 h 4572000"/>
              <a:gd name="connsiteX22" fmla="*/ 0 w 2076450"/>
              <a:gd name="connsiteY22" fmla="*/ 3873500 h 4572000"/>
              <a:gd name="connsiteX23" fmla="*/ 165100 w 2076450"/>
              <a:gd name="connsiteY23" fmla="*/ 3587750 h 4572000"/>
              <a:gd name="connsiteX24" fmla="*/ 533400 w 2076450"/>
              <a:gd name="connsiteY24" fmla="*/ 3105150 h 4572000"/>
              <a:gd name="connsiteX25" fmla="*/ 742950 w 2076450"/>
              <a:gd name="connsiteY25" fmla="*/ 2692400 h 4572000"/>
              <a:gd name="connsiteX26" fmla="*/ 901700 w 2076450"/>
              <a:gd name="connsiteY26" fmla="*/ 2095500 h 4572000"/>
              <a:gd name="connsiteX27" fmla="*/ 1009650 w 2076450"/>
              <a:gd name="connsiteY27" fmla="*/ 1212850 h 4572000"/>
              <a:gd name="connsiteX28" fmla="*/ 1085850 w 2076450"/>
              <a:gd name="connsiteY28" fmla="*/ 0 h 4572000"/>
              <a:gd name="connsiteX0" fmla="*/ 1085850 w 2076450"/>
              <a:gd name="connsiteY0" fmla="*/ 0 h 4572000"/>
              <a:gd name="connsiteX1" fmla="*/ 1428750 w 2076450"/>
              <a:gd name="connsiteY1" fmla="*/ 12700 h 4572000"/>
              <a:gd name="connsiteX2" fmla="*/ 1752600 w 2076450"/>
              <a:gd name="connsiteY2" fmla="*/ 57150 h 4572000"/>
              <a:gd name="connsiteX3" fmla="*/ 2076450 w 2076450"/>
              <a:gd name="connsiteY3" fmla="*/ 127000 h 4572000"/>
              <a:gd name="connsiteX4" fmla="*/ 2019300 w 2076450"/>
              <a:gd name="connsiteY4" fmla="*/ 1295400 h 4572000"/>
              <a:gd name="connsiteX5" fmla="*/ 1854200 w 2076450"/>
              <a:gd name="connsiteY5" fmla="*/ 2863850 h 4572000"/>
              <a:gd name="connsiteX6" fmla="*/ 1866900 w 2076450"/>
              <a:gd name="connsiteY6" fmla="*/ 3378200 h 4572000"/>
              <a:gd name="connsiteX7" fmla="*/ 1993900 w 2076450"/>
              <a:gd name="connsiteY7" fmla="*/ 3632200 h 4572000"/>
              <a:gd name="connsiteX8" fmla="*/ 1924050 w 2076450"/>
              <a:gd name="connsiteY8" fmla="*/ 3886200 h 4572000"/>
              <a:gd name="connsiteX9" fmla="*/ 1784350 w 2076450"/>
              <a:gd name="connsiteY9" fmla="*/ 3968750 h 4572000"/>
              <a:gd name="connsiteX10" fmla="*/ 1733550 w 2076450"/>
              <a:gd name="connsiteY10" fmla="*/ 4025900 h 4572000"/>
              <a:gd name="connsiteX11" fmla="*/ 1739900 w 2076450"/>
              <a:gd name="connsiteY11" fmla="*/ 4108450 h 4572000"/>
              <a:gd name="connsiteX12" fmla="*/ 1695450 w 2076450"/>
              <a:gd name="connsiteY12" fmla="*/ 4445000 h 4572000"/>
              <a:gd name="connsiteX13" fmla="*/ 908050 w 2076450"/>
              <a:gd name="connsiteY13" fmla="*/ 4572000 h 4572000"/>
              <a:gd name="connsiteX14" fmla="*/ 711200 w 2076450"/>
              <a:gd name="connsiteY14" fmla="*/ 4508500 h 4572000"/>
              <a:gd name="connsiteX15" fmla="*/ 654050 w 2076450"/>
              <a:gd name="connsiteY15" fmla="*/ 4514850 h 4572000"/>
              <a:gd name="connsiteX16" fmla="*/ 349250 w 2076450"/>
              <a:gd name="connsiteY16" fmla="*/ 4413250 h 4572000"/>
              <a:gd name="connsiteX17" fmla="*/ 368300 w 2076450"/>
              <a:gd name="connsiteY17" fmla="*/ 4222750 h 4572000"/>
              <a:gd name="connsiteX18" fmla="*/ 260350 w 2076450"/>
              <a:gd name="connsiteY18" fmla="*/ 4191000 h 4572000"/>
              <a:gd name="connsiteX19" fmla="*/ 228600 w 2076450"/>
              <a:gd name="connsiteY19" fmla="*/ 4152900 h 4572000"/>
              <a:gd name="connsiteX20" fmla="*/ 12700 w 2076450"/>
              <a:gd name="connsiteY20" fmla="*/ 4025900 h 4572000"/>
              <a:gd name="connsiteX21" fmla="*/ 0 w 2076450"/>
              <a:gd name="connsiteY21" fmla="*/ 3873500 h 4572000"/>
              <a:gd name="connsiteX22" fmla="*/ 165100 w 2076450"/>
              <a:gd name="connsiteY22" fmla="*/ 3587750 h 4572000"/>
              <a:gd name="connsiteX23" fmla="*/ 533400 w 2076450"/>
              <a:gd name="connsiteY23" fmla="*/ 3105150 h 4572000"/>
              <a:gd name="connsiteX24" fmla="*/ 742950 w 2076450"/>
              <a:gd name="connsiteY24" fmla="*/ 2692400 h 4572000"/>
              <a:gd name="connsiteX25" fmla="*/ 901700 w 2076450"/>
              <a:gd name="connsiteY25" fmla="*/ 2095500 h 4572000"/>
              <a:gd name="connsiteX26" fmla="*/ 1009650 w 2076450"/>
              <a:gd name="connsiteY26" fmla="*/ 1212850 h 4572000"/>
              <a:gd name="connsiteX27" fmla="*/ 1085850 w 2076450"/>
              <a:gd name="connsiteY27" fmla="*/ 0 h 4572000"/>
              <a:gd name="connsiteX0" fmla="*/ 1085850 w 2076450"/>
              <a:gd name="connsiteY0" fmla="*/ 0 h 4572000"/>
              <a:gd name="connsiteX1" fmla="*/ 1428750 w 2076450"/>
              <a:gd name="connsiteY1" fmla="*/ 12700 h 4572000"/>
              <a:gd name="connsiteX2" fmla="*/ 1752600 w 2076450"/>
              <a:gd name="connsiteY2" fmla="*/ 57150 h 4572000"/>
              <a:gd name="connsiteX3" fmla="*/ 2076450 w 2076450"/>
              <a:gd name="connsiteY3" fmla="*/ 127000 h 4572000"/>
              <a:gd name="connsiteX4" fmla="*/ 2019300 w 2076450"/>
              <a:gd name="connsiteY4" fmla="*/ 1295400 h 4572000"/>
              <a:gd name="connsiteX5" fmla="*/ 1854200 w 2076450"/>
              <a:gd name="connsiteY5" fmla="*/ 2863850 h 4572000"/>
              <a:gd name="connsiteX6" fmla="*/ 1866900 w 2076450"/>
              <a:gd name="connsiteY6" fmla="*/ 3378200 h 4572000"/>
              <a:gd name="connsiteX7" fmla="*/ 1993900 w 2076450"/>
              <a:gd name="connsiteY7" fmla="*/ 3632200 h 4572000"/>
              <a:gd name="connsiteX8" fmla="*/ 1924050 w 2076450"/>
              <a:gd name="connsiteY8" fmla="*/ 3886200 h 4572000"/>
              <a:gd name="connsiteX9" fmla="*/ 1784350 w 2076450"/>
              <a:gd name="connsiteY9" fmla="*/ 3968750 h 4572000"/>
              <a:gd name="connsiteX10" fmla="*/ 1733550 w 2076450"/>
              <a:gd name="connsiteY10" fmla="*/ 4025900 h 4572000"/>
              <a:gd name="connsiteX11" fmla="*/ 1739900 w 2076450"/>
              <a:gd name="connsiteY11" fmla="*/ 4108450 h 4572000"/>
              <a:gd name="connsiteX12" fmla="*/ 908050 w 2076450"/>
              <a:gd name="connsiteY12" fmla="*/ 4572000 h 4572000"/>
              <a:gd name="connsiteX13" fmla="*/ 711200 w 2076450"/>
              <a:gd name="connsiteY13" fmla="*/ 4508500 h 4572000"/>
              <a:gd name="connsiteX14" fmla="*/ 654050 w 2076450"/>
              <a:gd name="connsiteY14" fmla="*/ 4514850 h 4572000"/>
              <a:gd name="connsiteX15" fmla="*/ 349250 w 2076450"/>
              <a:gd name="connsiteY15" fmla="*/ 4413250 h 4572000"/>
              <a:gd name="connsiteX16" fmla="*/ 368300 w 2076450"/>
              <a:gd name="connsiteY16" fmla="*/ 4222750 h 4572000"/>
              <a:gd name="connsiteX17" fmla="*/ 260350 w 2076450"/>
              <a:gd name="connsiteY17" fmla="*/ 4191000 h 4572000"/>
              <a:gd name="connsiteX18" fmla="*/ 228600 w 2076450"/>
              <a:gd name="connsiteY18" fmla="*/ 4152900 h 4572000"/>
              <a:gd name="connsiteX19" fmla="*/ 12700 w 2076450"/>
              <a:gd name="connsiteY19" fmla="*/ 4025900 h 4572000"/>
              <a:gd name="connsiteX20" fmla="*/ 0 w 2076450"/>
              <a:gd name="connsiteY20" fmla="*/ 3873500 h 4572000"/>
              <a:gd name="connsiteX21" fmla="*/ 165100 w 2076450"/>
              <a:gd name="connsiteY21" fmla="*/ 3587750 h 4572000"/>
              <a:gd name="connsiteX22" fmla="*/ 533400 w 2076450"/>
              <a:gd name="connsiteY22" fmla="*/ 3105150 h 4572000"/>
              <a:gd name="connsiteX23" fmla="*/ 742950 w 2076450"/>
              <a:gd name="connsiteY23" fmla="*/ 2692400 h 4572000"/>
              <a:gd name="connsiteX24" fmla="*/ 901700 w 2076450"/>
              <a:gd name="connsiteY24" fmla="*/ 2095500 h 4572000"/>
              <a:gd name="connsiteX25" fmla="*/ 1009650 w 2076450"/>
              <a:gd name="connsiteY25" fmla="*/ 1212850 h 4572000"/>
              <a:gd name="connsiteX26" fmla="*/ 1085850 w 2076450"/>
              <a:gd name="connsiteY26" fmla="*/ 0 h 4572000"/>
              <a:gd name="connsiteX0" fmla="*/ 1085850 w 2076450"/>
              <a:gd name="connsiteY0" fmla="*/ 0 h 4572000"/>
              <a:gd name="connsiteX1" fmla="*/ 1428750 w 2076450"/>
              <a:gd name="connsiteY1" fmla="*/ 12700 h 4572000"/>
              <a:gd name="connsiteX2" fmla="*/ 1752600 w 2076450"/>
              <a:gd name="connsiteY2" fmla="*/ 57150 h 4572000"/>
              <a:gd name="connsiteX3" fmla="*/ 2076450 w 2076450"/>
              <a:gd name="connsiteY3" fmla="*/ 127000 h 4572000"/>
              <a:gd name="connsiteX4" fmla="*/ 2019300 w 2076450"/>
              <a:gd name="connsiteY4" fmla="*/ 1295400 h 4572000"/>
              <a:gd name="connsiteX5" fmla="*/ 1854200 w 2076450"/>
              <a:gd name="connsiteY5" fmla="*/ 2863850 h 4572000"/>
              <a:gd name="connsiteX6" fmla="*/ 1866900 w 2076450"/>
              <a:gd name="connsiteY6" fmla="*/ 3378200 h 4572000"/>
              <a:gd name="connsiteX7" fmla="*/ 1993900 w 2076450"/>
              <a:gd name="connsiteY7" fmla="*/ 3632200 h 4572000"/>
              <a:gd name="connsiteX8" fmla="*/ 1924050 w 2076450"/>
              <a:gd name="connsiteY8" fmla="*/ 3886200 h 4572000"/>
              <a:gd name="connsiteX9" fmla="*/ 1784350 w 2076450"/>
              <a:gd name="connsiteY9" fmla="*/ 3968750 h 4572000"/>
              <a:gd name="connsiteX10" fmla="*/ 1733550 w 2076450"/>
              <a:gd name="connsiteY10" fmla="*/ 4025900 h 4572000"/>
              <a:gd name="connsiteX11" fmla="*/ 908050 w 2076450"/>
              <a:gd name="connsiteY11" fmla="*/ 4572000 h 4572000"/>
              <a:gd name="connsiteX12" fmla="*/ 711200 w 2076450"/>
              <a:gd name="connsiteY12" fmla="*/ 4508500 h 4572000"/>
              <a:gd name="connsiteX13" fmla="*/ 654050 w 2076450"/>
              <a:gd name="connsiteY13" fmla="*/ 4514850 h 4572000"/>
              <a:gd name="connsiteX14" fmla="*/ 349250 w 2076450"/>
              <a:gd name="connsiteY14" fmla="*/ 4413250 h 4572000"/>
              <a:gd name="connsiteX15" fmla="*/ 368300 w 2076450"/>
              <a:gd name="connsiteY15" fmla="*/ 4222750 h 4572000"/>
              <a:gd name="connsiteX16" fmla="*/ 260350 w 2076450"/>
              <a:gd name="connsiteY16" fmla="*/ 4191000 h 4572000"/>
              <a:gd name="connsiteX17" fmla="*/ 228600 w 2076450"/>
              <a:gd name="connsiteY17" fmla="*/ 4152900 h 4572000"/>
              <a:gd name="connsiteX18" fmla="*/ 12700 w 2076450"/>
              <a:gd name="connsiteY18" fmla="*/ 4025900 h 4572000"/>
              <a:gd name="connsiteX19" fmla="*/ 0 w 2076450"/>
              <a:gd name="connsiteY19" fmla="*/ 3873500 h 4572000"/>
              <a:gd name="connsiteX20" fmla="*/ 165100 w 2076450"/>
              <a:gd name="connsiteY20" fmla="*/ 3587750 h 4572000"/>
              <a:gd name="connsiteX21" fmla="*/ 533400 w 2076450"/>
              <a:gd name="connsiteY21" fmla="*/ 3105150 h 4572000"/>
              <a:gd name="connsiteX22" fmla="*/ 742950 w 2076450"/>
              <a:gd name="connsiteY22" fmla="*/ 2692400 h 4572000"/>
              <a:gd name="connsiteX23" fmla="*/ 901700 w 2076450"/>
              <a:gd name="connsiteY23" fmla="*/ 2095500 h 4572000"/>
              <a:gd name="connsiteX24" fmla="*/ 1009650 w 2076450"/>
              <a:gd name="connsiteY24" fmla="*/ 1212850 h 4572000"/>
              <a:gd name="connsiteX25" fmla="*/ 1085850 w 2076450"/>
              <a:gd name="connsiteY25" fmla="*/ 0 h 4572000"/>
              <a:gd name="connsiteX0" fmla="*/ 1085850 w 2076450"/>
              <a:gd name="connsiteY0" fmla="*/ 0 h 4572000"/>
              <a:gd name="connsiteX1" fmla="*/ 1428750 w 2076450"/>
              <a:gd name="connsiteY1" fmla="*/ 12700 h 4572000"/>
              <a:gd name="connsiteX2" fmla="*/ 1752600 w 2076450"/>
              <a:gd name="connsiteY2" fmla="*/ 57150 h 4572000"/>
              <a:gd name="connsiteX3" fmla="*/ 2076450 w 2076450"/>
              <a:gd name="connsiteY3" fmla="*/ 127000 h 4572000"/>
              <a:gd name="connsiteX4" fmla="*/ 2019300 w 2076450"/>
              <a:gd name="connsiteY4" fmla="*/ 1295400 h 4572000"/>
              <a:gd name="connsiteX5" fmla="*/ 1854200 w 2076450"/>
              <a:gd name="connsiteY5" fmla="*/ 2863850 h 4572000"/>
              <a:gd name="connsiteX6" fmla="*/ 1866900 w 2076450"/>
              <a:gd name="connsiteY6" fmla="*/ 3378200 h 4572000"/>
              <a:gd name="connsiteX7" fmla="*/ 1993900 w 2076450"/>
              <a:gd name="connsiteY7" fmla="*/ 3632200 h 4572000"/>
              <a:gd name="connsiteX8" fmla="*/ 1924050 w 2076450"/>
              <a:gd name="connsiteY8" fmla="*/ 3886200 h 4572000"/>
              <a:gd name="connsiteX9" fmla="*/ 1784350 w 2076450"/>
              <a:gd name="connsiteY9" fmla="*/ 3968750 h 4572000"/>
              <a:gd name="connsiteX10" fmla="*/ 1517650 w 2076450"/>
              <a:gd name="connsiteY10" fmla="*/ 4114800 h 4572000"/>
              <a:gd name="connsiteX11" fmla="*/ 908050 w 2076450"/>
              <a:gd name="connsiteY11" fmla="*/ 4572000 h 4572000"/>
              <a:gd name="connsiteX12" fmla="*/ 711200 w 2076450"/>
              <a:gd name="connsiteY12" fmla="*/ 4508500 h 4572000"/>
              <a:gd name="connsiteX13" fmla="*/ 654050 w 2076450"/>
              <a:gd name="connsiteY13" fmla="*/ 4514850 h 4572000"/>
              <a:gd name="connsiteX14" fmla="*/ 349250 w 2076450"/>
              <a:gd name="connsiteY14" fmla="*/ 4413250 h 4572000"/>
              <a:gd name="connsiteX15" fmla="*/ 368300 w 2076450"/>
              <a:gd name="connsiteY15" fmla="*/ 4222750 h 4572000"/>
              <a:gd name="connsiteX16" fmla="*/ 260350 w 2076450"/>
              <a:gd name="connsiteY16" fmla="*/ 4191000 h 4572000"/>
              <a:gd name="connsiteX17" fmla="*/ 228600 w 2076450"/>
              <a:gd name="connsiteY17" fmla="*/ 4152900 h 4572000"/>
              <a:gd name="connsiteX18" fmla="*/ 12700 w 2076450"/>
              <a:gd name="connsiteY18" fmla="*/ 4025900 h 4572000"/>
              <a:gd name="connsiteX19" fmla="*/ 0 w 2076450"/>
              <a:gd name="connsiteY19" fmla="*/ 3873500 h 4572000"/>
              <a:gd name="connsiteX20" fmla="*/ 165100 w 2076450"/>
              <a:gd name="connsiteY20" fmla="*/ 3587750 h 4572000"/>
              <a:gd name="connsiteX21" fmla="*/ 533400 w 2076450"/>
              <a:gd name="connsiteY21" fmla="*/ 3105150 h 4572000"/>
              <a:gd name="connsiteX22" fmla="*/ 742950 w 2076450"/>
              <a:gd name="connsiteY22" fmla="*/ 2692400 h 4572000"/>
              <a:gd name="connsiteX23" fmla="*/ 901700 w 2076450"/>
              <a:gd name="connsiteY23" fmla="*/ 2095500 h 4572000"/>
              <a:gd name="connsiteX24" fmla="*/ 1009650 w 2076450"/>
              <a:gd name="connsiteY24" fmla="*/ 1212850 h 4572000"/>
              <a:gd name="connsiteX25" fmla="*/ 1085850 w 2076450"/>
              <a:gd name="connsiteY25" fmla="*/ 0 h 4572000"/>
              <a:gd name="connsiteX0" fmla="*/ 1085850 w 2076450"/>
              <a:gd name="connsiteY0" fmla="*/ 0 h 4514850"/>
              <a:gd name="connsiteX1" fmla="*/ 1428750 w 2076450"/>
              <a:gd name="connsiteY1" fmla="*/ 12700 h 4514850"/>
              <a:gd name="connsiteX2" fmla="*/ 1752600 w 2076450"/>
              <a:gd name="connsiteY2" fmla="*/ 57150 h 4514850"/>
              <a:gd name="connsiteX3" fmla="*/ 2076450 w 2076450"/>
              <a:gd name="connsiteY3" fmla="*/ 127000 h 4514850"/>
              <a:gd name="connsiteX4" fmla="*/ 2019300 w 2076450"/>
              <a:gd name="connsiteY4" fmla="*/ 1295400 h 4514850"/>
              <a:gd name="connsiteX5" fmla="*/ 1854200 w 2076450"/>
              <a:gd name="connsiteY5" fmla="*/ 2863850 h 4514850"/>
              <a:gd name="connsiteX6" fmla="*/ 1866900 w 2076450"/>
              <a:gd name="connsiteY6" fmla="*/ 3378200 h 4514850"/>
              <a:gd name="connsiteX7" fmla="*/ 1993900 w 2076450"/>
              <a:gd name="connsiteY7" fmla="*/ 3632200 h 4514850"/>
              <a:gd name="connsiteX8" fmla="*/ 1924050 w 2076450"/>
              <a:gd name="connsiteY8" fmla="*/ 3886200 h 4514850"/>
              <a:gd name="connsiteX9" fmla="*/ 1784350 w 2076450"/>
              <a:gd name="connsiteY9" fmla="*/ 3968750 h 4514850"/>
              <a:gd name="connsiteX10" fmla="*/ 1517650 w 2076450"/>
              <a:gd name="connsiteY10" fmla="*/ 4114800 h 4514850"/>
              <a:gd name="connsiteX11" fmla="*/ 711200 w 2076450"/>
              <a:gd name="connsiteY11" fmla="*/ 4508500 h 4514850"/>
              <a:gd name="connsiteX12" fmla="*/ 654050 w 2076450"/>
              <a:gd name="connsiteY12" fmla="*/ 4514850 h 4514850"/>
              <a:gd name="connsiteX13" fmla="*/ 349250 w 2076450"/>
              <a:gd name="connsiteY13" fmla="*/ 4413250 h 4514850"/>
              <a:gd name="connsiteX14" fmla="*/ 368300 w 2076450"/>
              <a:gd name="connsiteY14" fmla="*/ 4222750 h 4514850"/>
              <a:gd name="connsiteX15" fmla="*/ 260350 w 2076450"/>
              <a:gd name="connsiteY15" fmla="*/ 4191000 h 4514850"/>
              <a:gd name="connsiteX16" fmla="*/ 228600 w 2076450"/>
              <a:gd name="connsiteY16" fmla="*/ 4152900 h 4514850"/>
              <a:gd name="connsiteX17" fmla="*/ 12700 w 2076450"/>
              <a:gd name="connsiteY17" fmla="*/ 4025900 h 4514850"/>
              <a:gd name="connsiteX18" fmla="*/ 0 w 2076450"/>
              <a:gd name="connsiteY18" fmla="*/ 3873500 h 4514850"/>
              <a:gd name="connsiteX19" fmla="*/ 165100 w 2076450"/>
              <a:gd name="connsiteY19" fmla="*/ 3587750 h 4514850"/>
              <a:gd name="connsiteX20" fmla="*/ 533400 w 2076450"/>
              <a:gd name="connsiteY20" fmla="*/ 3105150 h 4514850"/>
              <a:gd name="connsiteX21" fmla="*/ 742950 w 2076450"/>
              <a:gd name="connsiteY21" fmla="*/ 2692400 h 4514850"/>
              <a:gd name="connsiteX22" fmla="*/ 901700 w 2076450"/>
              <a:gd name="connsiteY22" fmla="*/ 2095500 h 4514850"/>
              <a:gd name="connsiteX23" fmla="*/ 1009650 w 2076450"/>
              <a:gd name="connsiteY23" fmla="*/ 1212850 h 4514850"/>
              <a:gd name="connsiteX24" fmla="*/ 1085850 w 2076450"/>
              <a:gd name="connsiteY24" fmla="*/ 0 h 4514850"/>
              <a:gd name="connsiteX0" fmla="*/ 1085850 w 2076450"/>
              <a:gd name="connsiteY0" fmla="*/ 0 h 4508500"/>
              <a:gd name="connsiteX1" fmla="*/ 1428750 w 2076450"/>
              <a:gd name="connsiteY1" fmla="*/ 12700 h 4508500"/>
              <a:gd name="connsiteX2" fmla="*/ 1752600 w 2076450"/>
              <a:gd name="connsiteY2" fmla="*/ 57150 h 4508500"/>
              <a:gd name="connsiteX3" fmla="*/ 2076450 w 2076450"/>
              <a:gd name="connsiteY3" fmla="*/ 127000 h 4508500"/>
              <a:gd name="connsiteX4" fmla="*/ 2019300 w 2076450"/>
              <a:gd name="connsiteY4" fmla="*/ 1295400 h 4508500"/>
              <a:gd name="connsiteX5" fmla="*/ 1854200 w 2076450"/>
              <a:gd name="connsiteY5" fmla="*/ 2863850 h 4508500"/>
              <a:gd name="connsiteX6" fmla="*/ 1866900 w 2076450"/>
              <a:gd name="connsiteY6" fmla="*/ 3378200 h 4508500"/>
              <a:gd name="connsiteX7" fmla="*/ 1993900 w 2076450"/>
              <a:gd name="connsiteY7" fmla="*/ 3632200 h 4508500"/>
              <a:gd name="connsiteX8" fmla="*/ 1924050 w 2076450"/>
              <a:gd name="connsiteY8" fmla="*/ 3886200 h 4508500"/>
              <a:gd name="connsiteX9" fmla="*/ 1784350 w 2076450"/>
              <a:gd name="connsiteY9" fmla="*/ 3968750 h 4508500"/>
              <a:gd name="connsiteX10" fmla="*/ 1517650 w 2076450"/>
              <a:gd name="connsiteY10" fmla="*/ 4114800 h 4508500"/>
              <a:gd name="connsiteX11" fmla="*/ 711200 w 2076450"/>
              <a:gd name="connsiteY11" fmla="*/ 4508500 h 4508500"/>
              <a:gd name="connsiteX12" fmla="*/ 349250 w 2076450"/>
              <a:gd name="connsiteY12" fmla="*/ 4413250 h 4508500"/>
              <a:gd name="connsiteX13" fmla="*/ 368300 w 2076450"/>
              <a:gd name="connsiteY13" fmla="*/ 4222750 h 4508500"/>
              <a:gd name="connsiteX14" fmla="*/ 260350 w 2076450"/>
              <a:gd name="connsiteY14" fmla="*/ 4191000 h 4508500"/>
              <a:gd name="connsiteX15" fmla="*/ 228600 w 2076450"/>
              <a:gd name="connsiteY15" fmla="*/ 4152900 h 4508500"/>
              <a:gd name="connsiteX16" fmla="*/ 12700 w 2076450"/>
              <a:gd name="connsiteY16" fmla="*/ 4025900 h 4508500"/>
              <a:gd name="connsiteX17" fmla="*/ 0 w 2076450"/>
              <a:gd name="connsiteY17" fmla="*/ 3873500 h 4508500"/>
              <a:gd name="connsiteX18" fmla="*/ 165100 w 2076450"/>
              <a:gd name="connsiteY18" fmla="*/ 3587750 h 4508500"/>
              <a:gd name="connsiteX19" fmla="*/ 533400 w 2076450"/>
              <a:gd name="connsiteY19" fmla="*/ 3105150 h 4508500"/>
              <a:gd name="connsiteX20" fmla="*/ 742950 w 2076450"/>
              <a:gd name="connsiteY20" fmla="*/ 2692400 h 4508500"/>
              <a:gd name="connsiteX21" fmla="*/ 901700 w 2076450"/>
              <a:gd name="connsiteY21" fmla="*/ 2095500 h 4508500"/>
              <a:gd name="connsiteX22" fmla="*/ 1009650 w 2076450"/>
              <a:gd name="connsiteY22" fmla="*/ 1212850 h 4508500"/>
              <a:gd name="connsiteX23" fmla="*/ 1085850 w 2076450"/>
              <a:gd name="connsiteY23" fmla="*/ 0 h 4508500"/>
              <a:gd name="connsiteX0" fmla="*/ 1085850 w 2076450"/>
              <a:gd name="connsiteY0" fmla="*/ 0 h 4508500"/>
              <a:gd name="connsiteX1" fmla="*/ 1428750 w 2076450"/>
              <a:gd name="connsiteY1" fmla="*/ 12700 h 4508500"/>
              <a:gd name="connsiteX2" fmla="*/ 1752600 w 2076450"/>
              <a:gd name="connsiteY2" fmla="*/ 57150 h 4508500"/>
              <a:gd name="connsiteX3" fmla="*/ 2076450 w 2076450"/>
              <a:gd name="connsiteY3" fmla="*/ 127000 h 4508500"/>
              <a:gd name="connsiteX4" fmla="*/ 2019300 w 2076450"/>
              <a:gd name="connsiteY4" fmla="*/ 1295400 h 4508500"/>
              <a:gd name="connsiteX5" fmla="*/ 1854200 w 2076450"/>
              <a:gd name="connsiteY5" fmla="*/ 2863850 h 4508500"/>
              <a:gd name="connsiteX6" fmla="*/ 1866900 w 2076450"/>
              <a:gd name="connsiteY6" fmla="*/ 3378200 h 4508500"/>
              <a:gd name="connsiteX7" fmla="*/ 1993900 w 2076450"/>
              <a:gd name="connsiteY7" fmla="*/ 3632200 h 4508500"/>
              <a:gd name="connsiteX8" fmla="*/ 1924050 w 2076450"/>
              <a:gd name="connsiteY8" fmla="*/ 3886200 h 4508500"/>
              <a:gd name="connsiteX9" fmla="*/ 1784350 w 2076450"/>
              <a:gd name="connsiteY9" fmla="*/ 3968750 h 4508500"/>
              <a:gd name="connsiteX10" fmla="*/ 1517650 w 2076450"/>
              <a:gd name="connsiteY10" fmla="*/ 4114800 h 4508500"/>
              <a:gd name="connsiteX11" fmla="*/ 711200 w 2076450"/>
              <a:gd name="connsiteY11" fmla="*/ 4508500 h 4508500"/>
              <a:gd name="connsiteX12" fmla="*/ 368300 w 2076450"/>
              <a:gd name="connsiteY12" fmla="*/ 4222750 h 4508500"/>
              <a:gd name="connsiteX13" fmla="*/ 260350 w 2076450"/>
              <a:gd name="connsiteY13" fmla="*/ 4191000 h 4508500"/>
              <a:gd name="connsiteX14" fmla="*/ 228600 w 2076450"/>
              <a:gd name="connsiteY14" fmla="*/ 4152900 h 4508500"/>
              <a:gd name="connsiteX15" fmla="*/ 12700 w 2076450"/>
              <a:gd name="connsiteY15" fmla="*/ 4025900 h 4508500"/>
              <a:gd name="connsiteX16" fmla="*/ 0 w 2076450"/>
              <a:gd name="connsiteY16" fmla="*/ 3873500 h 4508500"/>
              <a:gd name="connsiteX17" fmla="*/ 165100 w 2076450"/>
              <a:gd name="connsiteY17" fmla="*/ 3587750 h 4508500"/>
              <a:gd name="connsiteX18" fmla="*/ 533400 w 2076450"/>
              <a:gd name="connsiteY18" fmla="*/ 3105150 h 4508500"/>
              <a:gd name="connsiteX19" fmla="*/ 742950 w 2076450"/>
              <a:gd name="connsiteY19" fmla="*/ 2692400 h 4508500"/>
              <a:gd name="connsiteX20" fmla="*/ 901700 w 2076450"/>
              <a:gd name="connsiteY20" fmla="*/ 2095500 h 4508500"/>
              <a:gd name="connsiteX21" fmla="*/ 1009650 w 2076450"/>
              <a:gd name="connsiteY21" fmla="*/ 1212850 h 4508500"/>
              <a:gd name="connsiteX22" fmla="*/ 1085850 w 2076450"/>
              <a:gd name="connsiteY22" fmla="*/ 0 h 4508500"/>
              <a:gd name="connsiteX0" fmla="*/ 1085850 w 2076450"/>
              <a:gd name="connsiteY0" fmla="*/ 0 h 4508500"/>
              <a:gd name="connsiteX1" fmla="*/ 1428750 w 2076450"/>
              <a:gd name="connsiteY1" fmla="*/ 12700 h 4508500"/>
              <a:gd name="connsiteX2" fmla="*/ 1752600 w 2076450"/>
              <a:gd name="connsiteY2" fmla="*/ 57150 h 4508500"/>
              <a:gd name="connsiteX3" fmla="*/ 2076450 w 2076450"/>
              <a:gd name="connsiteY3" fmla="*/ 127000 h 4508500"/>
              <a:gd name="connsiteX4" fmla="*/ 2019300 w 2076450"/>
              <a:gd name="connsiteY4" fmla="*/ 1295400 h 4508500"/>
              <a:gd name="connsiteX5" fmla="*/ 1854200 w 2076450"/>
              <a:gd name="connsiteY5" fmla="*/ 2863850 h 4508500"/>
              <a:gd name="connsiteX6" fmla="*/ 1866900 w 2076450"/>
              <a:gd name="connsiteY6" fmla="*/ 3378200 h 4508500"/>
              <a:gd name="connsiteX7" fmla="*/ 1993900 w 2076450"/>
              <a:gd name="connsiteY7" fmla="*/ 3632200 h 4508500"/>
              <a:gd name="connsiteX8" fmla="*/ 1924050 w 2076450"/>
              <a:gd name="connsiteY8" fmla="*/ 3886200 h 4508500"/>
              <a:gd name="connsiteX9" fmla="*/ 1784350 w 2076450"/>
              <a:gd name="connsiteY9" fmla="*/ 3968750 h 4508500"/>
              <a:gd name="connsiteX10" fmla="*/ 1517650 w 2076450"/>
              <a:gd name="connsiteY10" fmla="*/ 4114800 h 4508500"/>
              <a:gd name="connsiteX11" fmla="*/ 711200 w 2076450"/>
              <a:gd name="connsiteY11" fmla="*/ 4508500 h 4508500"/>
              <a:gd name="connsiteX12" fmla="*/ 368300 w 2076450"/>
              <a:gd name="connsiteY12" fmla="*/ 4222750 h 4508500"/>
              <a:gd name="connsiteX13" fmla="*/ 260350 w 2076450"/>
              <a:gd name="connsiteY13" fmla="*/ 4191000 h 4508500"/>
              <a:gd name="connsiteX14" fmla="*/ 79375 w 2076450"/>
              <a:gd name="connsiteY14" fmla="*/ 4159250 h 4508500"/>
              <a:gd name="connsiteX15" fmla="*/ 12700 w 2076450"/>
              <a:gd name="connsiteY15" fmla="*/ 4025900 h 4508500"/>
              <a:gd name="connsiteX16" fmla="*/ 0 w 2076450"/>
              <a:gd name="connsiteY16" fmla="*/ 3873500 h 4508500"/>
              <a:gd name="connsiteX17" fmla="*/ 165100 w 2076450"/>
              <a:gd name="connsiteY17" fmla="*/ 3587750 h 4508500"/>
              <a:gd name="connsiteX18" fmla="*/ 533400 w 2076450"/>
              <a:gd name="connsiteY18" fmla="*/ 3105150 h 4508500"/>
              <a:gd name="connsiteX19" fmla="*/ 742950 w 2076450"/>
              <a:gd name="connsiteY19" fmla="*/ 2692400 h 4508500"/>
              <a:gd name="connsiteX20" fmla="*/ 901700 w 2076450"/>
              <a:gd name="connsiteY20" fmla="*/ 2095500 h 4508500"/>
              <a:gd name="connsiteX21" fmla="*/ 1009650 w 2076450"/>
              <a:gd name="connsiteY21" fmla="*/ 1212850 h 4508500"/>
              <a:gd name="connsiteX22" fmla="*/ 1085850 w 2076450"/>
              <a:gd name="connsiteY22" fmla="*/ 0 h 4508500"/>
              <a:gd name="connsiteX0" fmla="*/ 1085850 w 2076450"/>
              <a:gd name="connsiteY0" fmla="*/ 0 h 4508500"/>
              <a:gd name="connsiteX1" fmla="*/ 1428750 w 2076450"/>
              <a:gd name="connsiteY1" fmla="*/ 12700 h 4508500"/>
              <a:gd name="connsiteX2" fmla="*/ 1752600 w 2076450"/>
              <a:gd name="connsiteY2" fmla="*/ 57150 h 4508500"/>
              <a:gd name="connsiteX3" fmla="*/ 2076450 w 2076450"/>
              <a:gd name="connsiteY3" fmla="*/ 127000 h 4508500"/>
              <a:gd name="connsiteX4" fmla="*/ 2019300 w 2076450"/>
              <a:gd name="connsiteY4" fmla="*/ 1295400 h 4508500"/>
              <a:gd name="connsiteX5" fmla="*/ 1854200 w 2076450"/>
              <a:gd name="connsiteY5" fmla="*/ 2863850 h 4508500"/>
              <a:gd name="connsiteX6" fmla="*/ 1866900 w 2076450"/>
              <a:gd name="connsiteY6" fmla="*/ 3378200 h 4508500"/>
              <a:gd name="connsiteX7" fmla="*/ 1993900 w 2076450"/>
              <a:gd name="connsiteY7" fmla="*/ 3632200 h 4508500"/>
              <a:gd name="connsiteX8" fmla="*/ 1924050 w 2076450"/>
              <a:gd name="connsiteY8" fmla="*/ 3886200 h 4508500"/>
              <a:gd name="connsiteX9" fmla="*/ 1784350 w 2076450"/>
              <a:gd name="connsiteY9" fmla="*/ 3968750 h 4508500"/>
              <a:gd name="connsiteX10" fmla="*/ 1517650 w 2076450"/>
              <a:gd name="connsiteY10" fmla="*/ 4114800 h 4508500"/>
              <a:gd name="connsiteX11" fmla="*/ 711200 w 2076450"/>
              <a:gd name="connsiteY11" fmla="*/ 4508500 h 4508500"/>
              <a:gd name="connsiteX12" fmla="*/ 368300 w 2076450"/>
              <a:gd name="connsiteY12" fmla="*/ 4222750 h 4508500"/>
              <a:gd name="connsiteX13" fmla="*/ 330200 w 2076450"/>
              <a:gd name="connsiteY13" fmla="*/ 4159250 h 4508500"/>
              <a:gd name="connsiteX14" fmla="*/ 79375 w 2076450"/>
              <a:gd name="connsiteY14" fmla="*/ 4159250 h 4508500"/>
              <a:gd name="connsiteX15" fmla="*/ 12700 w 2076450"/>
              <a:gd name="connsiteY15" fmla="*/ 4025900 h 4508500"/>
              <a:gd name="connsiteX16" fmla="*/ 0 w 2076450"/>
              <a:gd name="connsiteY16" fmla="*/ 3873500 h 4508500"/>
              <a:gd name="connsiteX17" fmla="*/ 165100 w 2076450"/>
              <a:gd name="connsiteY17" fmla="*/ 3587750 h 4508500"/>
              <a:gd name="connsiteX18" fmla="*/ 533400 w 2076450"/>
              <a:gd name="connsiteY18" fmla="*/ 3105150 h 4508500"/>
              <a:gd name="connsiteX19" fmla="*/ 742950 w 2076450"/>
              <a:gd name="connsiteY19" fmla="*/ 2692400 h 4508500"/>
              <a:gd name="connsiteX20" fmla="*/ 901700 w 2076450"/>
              <a:gd name="connsiteY20" fmla="*/ 2095500 h 4508500"/>
              <a:gd name="connsiteX21" fmla="*/ 1009650 w 2076450"/>
              <a:gd name="connsiteY21" fmla="*/ 1212850 h 4508500"/>
              <a:gd name="connsiteX22" fmla="*/ 1085850 w 2076450"/>
              <a:gd name="connsiteY22" fmla="*/ 0 h 4508500"/>
              <a:gd name="connsiteX0" fmla="*/ 1085850 w 2076450"/>
              <a:gd name="connsiteY0" fmla="*/ 0 h 4222750"/>
              <a:gd name="connsiteX1" fmla="*/ 1428750 w 2076450"/>
              <a:gd name="connsiteY1" fmla="*/ 12700 h 4222750"/>
              <a:gd name="connsiteX2" fmla="*/ 1752600 w 2076450"/>
              <a:gd name="connsiteY2" fmla="*/ 57150 h 4222750"/>
              <a:gd name="connsiteX3" fmla="*/ 2076450 w 2076450"/>
              <a:gd name="connsiteY3" fmla="*/ 127000 h 4222750"/>
              <a:gd name="connsiteX4" fmla="*/ 2019300 w 2076450"/>
              <a:gd name="connsiteY4" fmla="*/ 1295400 h 4222750"/>
              <a:gd name="connsiteX5" fmla="*/ 1854200 w 2076450"/>
              <a:gd name="connsiteY5" fmla="*/ 2863850 h 4222750"/>
              <a:gd name="connsiteX6" fmla="*/ 1866900 w 2076450"/>
              <a:gd name="connsiteY6" fmla="*/ 3378200 h 4222750"/>
              <a:gd name="connsiteX7" fmla="*/ 1993900 w 2076450"/>
              <a:gd name="connsiteY7" fmla="*/ 3632200 h 4222750"/>
              <a:gd name="connsiteX8" fmla="*/ 1924050 w 2076450"/>
              <a:gd name="connsiteY8" fmla="*/ 3886200 h 4222750"/>
              <a:gd name="connsiteX9" fmla="*/ 1784350 w 2076450"/>
              <a:gd name="connsiteY9" fmla="*/ 3968750 h 4222750"/>
              <a:gd name="connsiteX10" fmla="*/ 1517650 w 2076450"/>
              <a:gd name="connsiteY10" fmla="*/ 4114800 h 4222750"/>
              <a:gd name="connsiteX11" fmla="*/ 1069975 w 2076450"/>
              <a:gd name="connsiteY11" fmla="*/ 4210050 h 4222750"/>
              <a:gd name="connsiteX12" fmla="*/ 368300 w 2076450"/>
              <a:gd name="connsiteY12" fmla="*/ 4222750 h 4222750"/>
              <a:gd name="connsiteX13" fmla="*/ 330200 w 2076450"/>
              <a:gd name="connsiteY13" fmla="*/ 4159250 h 4222750"/>
              <a:gd name="connsiteX14" fmla="*/ 79375 w 2076450"/>
              <a:gd name="connsiteY14" fmla="*/ 4159250 h 4222750"/>
              <a:gd name="connsiteX15" fmla="*/ 12700 w 2076450"/>
              <a:gd name="connsiteY15" fmla="*/ 4025900 h 4222750"/>
              <a:gd name="connsiteX16" fmla="*/ 0 w 2076450"/>
              <a:gd name="connsiteY16" fmla="*/ 3873500 h 4222750"/>
              <a:gd name="connsiteX17" fmla="*/ 165100 w 2076450"/>
              <a:gd name="connsiteY17" fmla="*/ 3587750 h 4222750"/>
              <a:gd name="connsiteX18" fmla="*/ 533400 w 2076450"/>
              <a:gd name="connsiteY18" fmla="*/ 3105150 h 4222750"/>
              <a:gd name="connsiteX19" fmla="*/ 742950 w 2076450"/>
              <a:gd name="connsiteY19" fmla="*/ 2692400 h 4222750"/>
              <a:gd name="connsiteX20" fmla="*/ 901700 w 2076450"/>
              <a:gd name="connsiteY20" fmla="*/ 2095500 h 4222750"/>
              <a:gd name="connsiteX21" fmla="*/ 1009650 w 2076450"/>
              <a:gd name="connsiteY21" fmla="*/ 1212850 h 4222750"/>
              <a:gd name="connsiteX22" fmla="*/ 1085850 w 2076450"/>
              <a:gd name="connsiteY22" fmla="*/ 0 h 4222750"/>
              <a:gd name="connsiteX0" fmla="*/ 1085850 w 2076450"/>
              <a:gd name="connsiteY0" fmla="*/ 0 h 4210050"/>
              <a:gd name="connsiteX1" fmla="*/ 1428750 w 2076450"/>
              <a:gd name="connsiteY1" fmla="*/ 12700 h 4210050"/>
              <a:gd name="connsiteX2" fmla="*/ 1752600 w 2076450"/>
              <a:gd name="connsiteY2" fmla="*/ 57150 h 4210050"/>
              <a:gd name="connsiteX3" fmla="*/ 2076450 w 2076450"/>
              <a:gd name="connsiteY3" fmla="*/ 127000 h 4210050"/>
              <a:gd name="connsiteX4" fmla="*/ 2019300 w 2076450"/>
              <a:gd name="connsiteY4" fmla="*/ 1295400 h 4210050"/>
              <a:gd name="connsiteX5" fmla="*/ 1854200 w 2076450"/>
              <a:gd name="connsiteY5" fmla="*/ 2863850 h 4210050"/>
              <a:gd name="connsiteX6" fmla="*/ 1866900 w 2076450"/>
              <a:gd name="connsiteY6" fmla="*/ 3378200 h 4210050"/>
              <a:gd name="connsiteX7" fmla="*/ 1993900 w 2076450"/>
              <a:gd name="connsiteY7" fmla="*/ 3632200 h 4210050"/>
              <a:gd name="connsiteX8" fmla="*/ 1924050 w 2076450"/>
              <a:gd name="connsiteY8" fmla="*/ 3886200 h 4210050"/>
              <a:gd name="connsiteX9" fmla="*/ 1784350 w 2076450"/>
              <a:gd name="connsiteY9" fmla="*/ 3968750 h 4210050"/>
              <a:gd name="connsiteX10" fmla="*/ 1517650 w 2076450"/>
              <a:gd name="connsiteY10" fmla="*/ 4114800 h 4210050"/>
              <a:gd name="connsiteX11" fmla="*/ 1069975 w 2076450"/>
              <a:gd name="connsiteY11" fmla="*/ 4210050 h 4210050"/>
              <a:gd name="connsiteX12" fmla="*/ 504825 w 2076450"/>
              <a:gd name="connsiteY12" fmla="*/ 4191000 h 4210050"/>
              <a:gd name="connsiteX13" fmla="*/ 330200 w 2076450"/>
              <a:gd name="connsiteY13" fmla="*/ 4159250 h 4210050"/>
              <a:gd name="connsiteX14" fmla="*/ 79375 w 2076450"/>
              <a:gd name="connsiteY14" fmla="*/ 4159250 h 4210050"/>
              <a:gd name="connsiteX15" fmla="*/ 12700 w 2076450"/>
              <a:gd name="connsiteY15" fmla="*/ 4025900 h 4210050"/>
              <a:gd name="connsiteX16" fmla="*/ 0 w 2076450"/>
              <a:gd name="connsiteY16" fmla="*/ 3873500 h 4210050"/>
              <a:gd name="connsiteX17" fmla="*/ 165100 w 2076450"/>
              <a:gd name="connsiteY17" fmla="*/ 3587750 h 4210050"/>
              <a:gd name="connsiteX18" fmla="*/ 533400 w 2076450"/>
              <a:gd name="connsiteY18" fmla="*/ 3105150 h 4210050"/>
              <a:gd name="connsiteX19" fmla="*/ 742950 w 2076450"/>
              <a:gd name="connsiteY19" fmla="*/ 2692400 h 4210050"/>
              <a:gd name="connsiteX20" fmla="*/ 901700 w 2076450"/>
              <a:gd name="connsiteY20" fmla="*/ 2095500 h 4210050"/>
              <a:gd name="connsiteX21" fmla="*/ 1009650 w 2076450"/>
              <a:gd name="connsiteY21" fmla="*/ 1212850 h 4210050"/>
              <a:gd name="connsiteX22" fmla="*/ 1085850 w 2076450"/>
              <a:gd name="connsiteY22" fmla="*/ 0 h 4210050"/>
              <a:gd name="connsiteX0" fmla="*/ 1085850 w 2076450"/>
              <a:gd name="connsiteY0" fmla="*/ 0 h 4210050"/>
              <a:gd name="connsiteX1" fmla="*/ 1428750 w 2076450"/>
              <a:gd name="connsiteY1" fmla="*/ 12700 h 4210050"/>
              <a:gd name="connsiteX2" fmla="*/ 1752600 w 2076450"/>
              <a:gd name="connsiteY2" fmla="*/ 57150 h 4210050"/>
              <a:gd name="connsiteX3" fmla="*/ 2076450 w 2076450"/>
              <a:gd name="connsiteY3" fmla="*/ 127000 h 4210050"/>
              <a:gd name="connsiteX4" fmla="*/ 2019300 w 2076450"/>
              <a:gd name="connsiteY4" fmla="*/ 1295400 h 4210050"/>
              <a:gd name="connsiteX5" fmla="*/ 1854200 w 2076450"/>
              <a:gd name="connsiteY5" fmla="*/ 2863850 h 4210050"/>
              <a:gd name="connsiteX6" fmla="*/ 1866900 w 2076450"/>
              <a:gd name="connsiteY6" fmla="*/ 3378200 h 4210050"/>
              <a:gd name="connsiteX7" fmla="*/ 1993900 w 2076450"/>
              <a:gd name="connsiteY7" fmla="*/ 3632200 h 4210050"/>
              <a:gd name="connsiteX8" fmla="*/ 1924050 w 2076450"/>
              <a:gd name="connsiteY8" fmla="*/ 3886200 h 4210050"/>
              <a:gd name="connsiteX9" fmla="*/ 1784350 w 2076450"/>
              <a:gd name="connsiteY9" fmla="*/ 3968750 h 4210050"/>
              <a:gd name="connsiteX10" fmla="*/ 1517650 w 2076450"/>
              <a:gd name="connsiteY10" fmla="*/ 4114800 h 4210050"/>
              <a:gd name="connsiteX11" fmla="*/ 1069975 w 2076450"/>
              <a:gd name="connsiteY11" fmla="*/ 4210050 h 4210050"/>
              <a:gd name="connsiteX12" fmla="*/ 504825 w 2076450"/>
              <a:gd name="connsiteY12" fmla="*/ 4191000 h 4210050"/>
              <a:gd name="connsiteX13" fmla="*/ 330200 w 2076450"/>
              <a:gd name="connsiteY13" fmla="*/ 4159250 h 4210050"/>
              <a:gd name="connsiteX14" fmla="*/ 79375 w 2076450"/>
              <a:gd name="connsiteY14" fmla="*/ 4159250 h 4210050"/>
              <a:gd name="connsiteX15" fmla="*/ 12700 w 2076450"/>
              <a:gd name="connsiteY15" fmla="*/ 4025900 h 4210050"/>
              <a:gd name="connsiteX16" fmla="*/ 0 w 2076450"/>
              <a:gd name="connsiteY16" fmla="*/ 3873500 h 4210050"/>
              <a:gd name="connsiteX17" fmla="*/ 165100 w 2076450"/>
              <a:gd name="connsiteY17" fmla="*/ 3587750 h 4210050"/>
              <a:gd name="connsiteX18" fmla="*/ 533400 w 2076450"/>
              <a:gd name="connsiteY18" fmla="*/ 3105150 h 4210050"/>
              <a:gd name="connsiteX19" fmla="*/ 742950 w 2076450"/>
              <a:gd name="connsiteY19" fmla="*/ 2692400 h 4210050"/>
              <a:gd name="connsiteX20" fmla="*/ 901700 w 2076450"/>
              <a:gd name="connsiteY20" fmla="*/ 2095500 h 4210050"/>
              <a:gd name="connsiteX21" fmla="*/ 1009650 w 2076450"/>
              <a:gd name="connsiteY21" fmla="*/ 1212850 h 4210050"/>
              <a:gd name="connsiteX22" fmla="*/ 1085850 w 2076450"/>
              <a:gd name="connsiteY22" fmla="*/ 0 h 4210050"/>
              <a:gd name="connsiteX0" fmla="*/ 1085850 w 2076450"/>
              <a:gd name="connsiteY0" fmla="*/ 0 h 4210050"/>
              <a:gd name="connsiteX1" fmla="*/ 1428750 w 2076450"/>
              <a:gd name="connsiteY1" fmla="*/ 12700 h 4210050"/>
              <a:gd name="connsiteX2" fmla="*/ 1752600 w 2076450"/>
              <a:gd name="connsiteY2" fmla="*/ 57150 h 4210050"/>
              <a:gd name="connsiteX3" fmla="*/ 2076450 w 2076450"/>
              <a:gd name="connsiteY3" fmla="*/ 127000 h 4210050"/>
              <a:gd name="connsiteX4" fmla="*/ 2019300 w 2076450"/>
              <a:gd name="connsiteY4" fmla="*/ 1295400 h 4210050"/>
              <a:gd name="connsiteX5" fmla="*/ 1854200 w 2076450"/>
              <a:gd name="connsiteY5" fmla="*/ 2863850 h 4210050"/>
              <a:gd name="connsiteX6" fmla="*/ 1866900 w 2076450"/>
              <a:gd name="connsiteY6" fmla="*/ 3378200 h 4210050"/>
              <a:gd name="connsiteX7" fmla="*/ 1993900 w 2076450"/>
              <a:gd name="connsiteY7" fmla="*/ 3632200 h 4210050"/>
              <a:gd name="connsiteX8" fmla="*/ 1924050 w 2076450"/>
              <a:gd name="connsiteY8" fmla="*/ 3886200 h 4210050"/>
              <a:gd name="connsiteX9" fmla="*/ 1784350 w 2076450"/>
              <a:gd name="connsiteY9" fmla="*/ 3968750 h 4210050"/>
              <a:gd name="connsiteX10" fmla="*/ 1517650 w 2076450"/>
              <a:gd name="connsiteY10" fmla="*/ 4114800 h 4210050"/>
              <a:gd name="connsiteX11" fmla="*/ 1069975 w 2076450"/>
              <a:gd name="connsiteY11" fmla="*/ 4210050 h 4210050"/>
              <a:gd name="connsiteX12" fmla="*/ 504825 w 2076450"/>
              <a:gd name="connsiteY12" fmla="*/ 4191000 h 4210050"/>
              <a:gd name="connsiteX13" fmla="*/ 330200 w 2076450"/>
              <a:gd name="connsiteY13" fmla="*/ 4159250 h 4210050"/>
              <a:gd name="connsiteX14" fmla="*/ 79375 w 2076450"/>
              <a:gd name="connsiteY14" fmla="*/ 4159250 h 4210050"/>
              <a:gd name="connsiteX15" fmla="*/ 12700 w 2076450"/>
              <a:gd name="connsiteY15" fmla="*/ 4025900 h 4210050"/>
              <a:gd name="connsiteX16" fmla="*/ 0 w 2076450"/>
              <a:gd name="connsiteY16" fmla="*/ 3873500 h 4210050"/>
              <a:gd name="connsiteX17" fmla="*/ 165100 w 2076450"/>
              <a:gd name="connsiteY17" fmla="*/ 3587750 h 4210050"/>
              <a:gd name="connsiteX18" fmla="*/ 504825 w 2076450"/>
              <a:gd name="connsiteY18" fmla="*/ 3086100 h 4210050"/>
              <a:gd name="connsiteX19" fmla="*/ 742950 w 2076450"/>
              <a:gd name="connsiteY19" fmla="*/ 2692400 h 4210050"/>
              <a:gd name="connsiteX20" fmla="*/ 901700 w 2076450"/>
              <a:gd name="connsiteY20" fmla="*/ 2095500 h 4210050"/>
              <a:gd name="connsiteX21" fmla="*/ 1009650 w 2076450"/>
              <a:gd name="connsiteY21" fmla="*/ 1212850 h 4210050"/>
              <a:gd name="connsiteX22" fmla="*/ 1085850 w 2076450"/>
              <a:gd name="connsiteY22" fmla="*/ 0 h 4210050"/>
              <a:gd name="connsiteX0" fmla="*/ 1085850 w 2076450"/>
              <a:gd name="connsiteY0" fmla="*/ 0 h 4210050"/>
              <a:gd name="connsiteX1" fmla="*/ 1428750 w 2076450"/>
              <a:gd name="connsiteY1" fmla="*/ 12700 h 4210050"/>
              <a:gd name="connsiteX2" fmla="*/ 1752600 w 2076450"/>
              <a:gd name="connsiteY2" fmla="*/ 57150 h 4210050"/>
              <a:gd name="connsiteX3" fmla="*/ 2076450 w 2076450"/>
              <a:gd name="connsiteY3" fmla="*/ 127000 h 4210050"/>
              <a:gd name="connsiteX4" fmla="*/ 2019300 w 2076450"/>
              <a:gd name="connsiteY4" fmla="*/ 1295400 h 4210050"/>
              <a:gd name="connsiteX5" fmla="*/ 1854200 w 2076450"/>
              <a:gd name="connsiteY5" fmla="*/ 2863850 h 4210050"/>
              <a:gd name="connsiteX6" fmla="*/ 1866900 w 2076450"/>
              <a:gd name="connsiteY6" fmla="*/ 3378200 h 4210050"/>
              <a:gd name="connsiteX7" fmla="*/ 1993900 w 2076450"/>
              <a:gd name="connsiteY7" fmla="*/ 3632200 h 4210050"/>
              <a:gd name="connsiteX8" fmla="*/ 1924050 w 2076450"/>
              <a:gd name="connsiteY8" fmla="*/ 3886200 h 4210050"/>
              <a:gd name="connsiteX9" fmla="*/ 1784350 w 2076450"/>
              <a:gd name="connsiteY9" fmla="*/ 3968750 h 4210050"/>
              <a:gd name="connsiteX10" fmla="*/ 1517650 w 2076450"/>
              <a:gd name="connsiteY10" fmla="*/ 4114800 h 4210050"/>
              <a:gd name="connsiteX11" fmla="*/ 1069975 w 2076450"/>
              <a:gd name="connsiteY11" fmla="*/ 4210050 h 4210050"/>
              <a:gd name="connsiteX12" fmla="*/ 504825 w 2076450"/>
              <a:gd name="connsiteY12" fmla="*/ 4191000 h 4210050"/>
              <a:gd name="connsiteX13" fmla="*/ 330200 w 2076450"/>
              <a:gd name="connsiteY13" fmla="*/ 4159250 h 4210050"/>
              <a:gd name="connsiteX14" fmla="*/ 79375 w 2076450"/>
              <a:gd name="connsiteY14" fmla="*/ 4159250 h 4210050"/>
              <a:gd name="connsiteX15" fmla="*/ 12700 w 2076450"/>
              <a:gd name="connsiteY15" fmla="*/ 4025900 h 4210050"/>
              <a:gd name="connsiteX16" fmla="*/ 0 w 2076450"/>
              <a:gd name="connsiteY16" fmla="*/ 3873500 h 4210050"/>
              <a:gd name="connsiteX17" fmla="*/ 165100 w 2076450"/>
              <a:gd name="connsiteY17" fmla="*/ 3587750 h 4210050"/>
              <a:gd name="connsiteX18" fmla="*/ 504825 w 2076450"/>
              <a:gd name="connsiteY18" fmla="*/ 3086100 h 4210050"/>
              <a:gd name="connsiteX19" fmla="*/ 742950 w 2076450"/>
              <a:gd name="connsiteY19" fmla="*/ 2692400 h 4210050"/>
              <a:gd name="connsiteX20" fmla="*/ 901700 w 2076450"/>
              <a:gd name="connsiteY20" fmla="*/ 2095500 h 4210050"/>
              <a:gd name="connsiteX21" fmla="*/ 1009650 w 2076450"/>
              <a:gd name="connsiteY21" fmla="*/ 1212850 h 4210050"/>
              <a:gd name="connsiteX22" fmla="*/ 1085850 w 2076450"/>
              <a:gd name="connsiteY22" fmla="*/ 0 h 4210050"/>
              <a:gd name="connsiteX0" fmla="*/ 1085850 w 2076450"/>
              <a:gd name="connsiteY0" fmla="*/ 0 h 4210050"/>
              <a:gd name="connsiteX1" fmla="*/ 1428750 w 2076450"/>
              <a:gd name="connsiteY1" fmla="*/ 12700 h 4210050"/>
              <a:gd name="connsiteX2" fmla="*/ 1752600 w 2076450"/>
              <a:gd name="connsiteY2" fmla="*/ 57150 h 4210050"/>
              <a:gd name="connsiteX3" fmla="*/ 2076450 w 2076450"/>
              <a:gd name="connsiteY3" fmla="*/ 127000 h 4210050"/>
              <a:gd name="connsiteX4" fmla="*/ 2019300 w 2076450"/>
              <a:gd name="connsiteY4" fmla="*/ 1295400 h 4210050"/>
              <a:gd name="connsiteX5" fmla="*/ 1854200 w 2076450"/>
              <a:gd name="connsiteY5" fmla="*/ 2863850 h 4210050"/>
              <a:gd name="connsiteX6" fmla="*/ 1866900 w 2076450"/>
              <a:gd name="connsiteY6" fmla="*/ 3378200 h 4210050"/>
              <a:gd name="connsiteX7" fmla="*/ 1993900 w 2076450"/>
              <a:gd name="connsiteY7" fmla="*/ 3632200 h 4210050"/>
              <a:gd name="connsiteX8" fmla="*/ 1924050 w 2076450"/>
              <a:gd name="connsiteY8" fmla="*/ 3886200 h 4210050"/>
              <a:gd name="connsiteX9" fmla="*/ 1784350 w 2076450"/>
              <a:gd name="connsiteY9" fmla="*/ 3968750 h 4210050"/>
              <a:gd name="connsiteX10" fmla="*/ 1517650 w 2076450"/>
              <a:gd name="connsiteY10" fmla="*/ 4114800 h 4210050"/>
              <a:gd name="connsiteX11" fmla="*/ 1069975 w 2076450"/>
              <a:gd name="connsiteY11" fmla="*/ 4210050 h 4210050"/>
              <a:gd name="connsiteX12" fmla="*/ 504825 w 2076450"/>
              <a:gd name="connsiteY12" fmla="*/ 4191000 h 4210050"/>
              <a:gd name="connsiteX13" fmla="*/ 330200 w 2076450"/>
              <a:gd name="connsiteY13" fmla="*/ 4159250 h 4210050"/>
              <a:gd name="connsiteX14" fmla="*/ 79375 w 2076450"/>
              <a:gd name="connsiteY14" fmla="*/ 4159250 h 4210050"/>
              <a:gd name="connsiteX15" fmla="*/ 12700 w 2076450"/>
              <a:gd name="connsiteY15" fmla="*/ 4025900 h 4210050"/>
              <a:gd name="connsiteX16" fmla="*/ 0 w 2076450"/>
              <a:gd name="connsiteY16" fmla="*/ 3873500 h 4210050"/>
              <a:gd name="connsiteX17" fmla="*/ 165100 w 2076450"/>
              <a:gd name="connsiteY17" fmla="*/ 3587750 h 4210050"/>
              <a:gd name="connsiteX18" fmla="*/ 504825 w 2076450"/>
              <a:gd name="connsiteY18" fmla="*/ 3086100 h 4210050"/>
              <a:gd name="connsiteX19" fmla="*/ 742950 w 2076450"/>
              <a:gd name="connsiteY19" fmla="*/ 2692400 h 4210050"/>
              <a:gd name="connsiteX20" fmla="*/ 901700 w 2076450"/>
              <a:gd name="connsiteY20" fmla="*/ 2095500 h 4210050"/>
              <a:gd name="connsiteX21" fmla="*/ 1009650 w 2076450"/>
              <a:gd name="connsiteY21" fmla="*/ 1212850 h 4210050"/>
              <a:gd name="connsiteX22" fmla="*/ 1085850 w 2076450"/>
              <a:gd name="connsiteY22" fmla="*/ 0 h 4210050"/>
              <a:gd name="connsiteX0" fmla="*/ 1085850 w 2076450"/>
              <a:gd name="connsiteY0" fmla="*/ 0 h 4210050"/>
              <a:gd name="connsiteX1" fmla="*/ 1428750 w 2076450"/>
              <a:gd name="connsiteY1" fmla="*/ 12700 h 4210050"/>
              <a:gd name="connsiteX2" fmla="*/ 1752600 w 2076450"/>
              <a:gd name="connsiteY2" fmla="*/ 57150 h 4210050"/>
              <a:gd name="connsiteX3" fmla="*/ 2076450 w 2076450"/>
              <a:gd name="connsiteY3" fmla="*/ 127000 h 4210050"/>
              <a:gd name="connsiteX4" fmla="*/ 2019300 w 2076450"/>
              <a:gd name="connsiteY4" fmla="*/ 1295400 h 4210050"/>
              <a:gd name="connsiteX5" fmla="*/ 1854200 w 2076450"/>
              <a:gd name="connsiteY5" fmla="*/ 2863850 h 4210050"/>
              <a:gd name="connsiteX6" fmla="*/ 1866900 w 2076450"/>
              <a:gd name="connsiteY6" fmla="*/ 3378200 h 4210050"/>
              <a:gd name="connsiteX7" fmla="*/ 1993900 w 2076450"/>
              <a:gd name="connsiteY7" fmla="*/ 3632200 h 4210050"/>
              <a:gd name="connsiteX8" fmla="*/ 1924050 w 2076450"/>
              <a:gd name="connsiteY8" fmla="*/ 3886200 h 4210050"/>
              <a:gd name="connsiteX9" fmla="*/ 1784350 w 2076450"/>
              <a:gd name="connsiteY9" fmla="*/ 3968750 h 4210050"/>
              <a:gd name="connsiteX10" fmla="*/ 1517650 w 2076450"/>
              <a:gd name="connsiteY10" fmla="*/ 4114800 h 4210050"/>
              <a:gd name="connsiteX11" fmla="*/ 1069975 w 2076450"/>
              <a:gd name="connsiteY11" fmla="*/ 4210050 h 4210050"/>
              <a:gd name="connsiteX12" fmla="*/ 504825 w 2076450"/>
              <a:gd name="connsiteY12" fmla="*/ 4191000 h 4210050"/>
              <a:gd name="connsiteX13" fmla="*/ 330200 w 2076450"/>
              <a:gd name="connsiteY13" fmla="*/ 4159250 h 4210050"/>
              <a:gd name="connsiteX14" fmla="*/ 79375 w 2076450"/>
              <a:gd name="connsiteY14" fmla="*/ 4159250 h 4210050"/>
              <a:gd name="connsiteX15" fmla="*/ 12700 w 2076450"/>
              <a:gd name="connsiteY15" fmla="*/ 4025900 h 4210050"/>
              <a:gd name="connsiteX16" fmla="*/ 0 w 2076450"/>
              <a:gd name="connsiteY16" fmla="*/ 3873500 h 4210050"/>
              <a:gd name="connsiteX17" fmla="*/ 165100 w 2076450"/>
              <a:gd name="connsiteY17" fmla="*/ 3587750 h 4210050"/>
              <a:gd name="connsiteX18" fmla="*/ 504825 w 2076450"/>
              <a:gd name="connsiteY18" fmla="*/ 3086100 h 4210050"/>
              <a:gd name="connsiteX19" fmla="*/ 742950 w 2076450"/>
              <a:gd name="connsiteY19" fmla="*/ 2647950 h 4210050"/>
              <a:gd name="connsiteX20" fmla="*/ 901700 w 2076450"/>
              <a:gd name="connsiteY20" fmla="*/ 2095500 h 4210050"/>
              <a:gd name="connsiteX21" fmla="*/ 1009650 w 2076450"/>
              <a:gd name="connsiteY21" fmla="*/ 1212850 h 4210050"/>
              <a:gd name="connsiteX22" fmla="*/ 1085850 w 2076450"/>
              <a:gd name="connsiteY22" fmla="*/ 0 h 4210050"/>
              <a:gd name="connsiteX0" fmla="*/ 1136650 w 2127250"/>
              <a:gd name="connsiteY0" fmla="*/ 0 h 4210050"/>
              <a:gd name="connsiteX1" fmla="*/ 1479550 w 2127250"/>
              <a:gd name="connsiteY1" fmla="*/ 12700 h 4210050"/>
              <a:gd name="connsiteX2" fmla="*/ 1803400 w 2127250"/>
              <a:gd name="connsiteY2" fmla="*/ 57150 h 4210050"/>
              <a:gd name="connsiteX3" fmla="*/ 2127250 w 2127250"/>
              <a:gd name="connsiteY3" fmla="*/ 127000 h 4210050"/>
              <a:gd name="connsiteX4" fmla="*/ 2070100 w 2127250"/>
              <a:gd name="connsiteY4" fmla="*/ 1295400 h 4210050"/>
              <a:gd name="connsiteX5" fmla="*/ 1905000 w 2127250"/>
              <a:gd name="connsiteY5" fmla="*/ 2863850 h 4210050"/>
              <a:gd name="connsiteX6" fmla="*/ 1917700 w 2127250"/>
              <a:gd name="connsiteY6" fmla="*/ 3378200 h 4210050"/>
              <a:gd name="connsiteX7" fmla="*/ 2044700 w 2127250"/>
              <a:gd name="connsiteY7" fmla="*/ 3632200 h 4210050"/>
              <a:gd name="connsiteX8" fmla="*/ 1974850 w 2127250"/>
              <a:gd name="connsiteY8" fmla="*/ 3886200 h 4210050"/>
              <a:gd name="connsiteX9" fmla="*/ 1835150 w 2127250"/>
              <a:gd name="connsiteY9" fmla="*/ 3968750 h 4210050"/>
              <a:gd name="connsiteX10" fmla="*/ 1568450 w 2127250"/>
              <a:gd name="connsiteY10" fmla="*/ 4114800 h 4210050"/>
              <a:gd name="connsiteX11" fmla="*/ 1120775 w 2127250"/>
              <a:gd name="connsiteY11" fmla="*/ 4210050 h 4210050"/>
              <a:gd name="connsiteX12" fmla="*/ 555625 w 2127250"/>
              <a:gd name="connsiteY12" fmla="*/ 4191000 h 4210050"/>
              <a:gd name="connsiteX13" fmla="*/ 381000 w 2127250"/>
              <a:gd name="connsiteY13" fmla="*/ 4159250 h 4210050"/>
              <a:gd name="connsiteX14" fmla="*/ 130175 w 2127250"/>
              <a:gd name="connsiteY14" fmla="*/ 4159250 h 4210050"/>
              <a:gd name="connsiteX15" fmla="*/ 63500 w 2127250"/>
              <a:gd name="connsiteY15" fmla="*/ 4025900 h 4210050"/>
              <a:gd name="connsiteX16" fmla="*/ 0 w 2127250"/>
              <a:gd name="connsiteY16" fmla="*/ 3863975 h 4210050"/>
              <a:gd name="connsiteX17" fmla="*/ 215900 w 2127250"/>
              <a:gd name="connsiteY17" fmla="*/ 3587750 h 4210050"/>
              <a:gd name="connsiteX18" fmla="*/ 555625 w 2127250"/>
              <a:gd name="connsiteY18" fmla="*/ 3086100 h 4210050"/>
              <a:gd name="connsiteX19" fmla="*/ 793750 w 2127250"/>
              <a:gd name="connsiteY19" fmla="*/ 2647950 h 4210050"/>
              <a:gd name="connsiteX20" fmla="*/ 952500 w 2127250"/>
              <a:gd name="connsiteY20" fmla="*/ 2095500 h 4210050"/>
              <a:gd name="connsiteX21" fmla="*/ 1060450 w 2127250"/>
              <a:gd name="connsiteY21" fmla="*/ 1212850 h 4210050"/>
              <a:gd name="connsiteX22" fmla="*/ 1136650 w 2127250"/>
              <a:gd name="connsiteY22" fmla="*/ 0 h 4210050"/>
              <a:gd name="connsiteX0" fmla="*/ 1136650 w 2127250"/>
              <a:gd name="connsiteY0" fmla="*/ 0 h 4210050"/>
              <a:gd name="connsiteX1" fmla="*/ 1479550 w 2127250"/>
              <a:gd name="connsiteY1" fmla="*/ 12700 h 4210050"/>
              <a:gd name="connsiteX2" fmla="*/ 1803400 w 2127250"/>
              <a:gd name="connsiteY2" fmla="*/ 57150 h 4210050"/>
              <a:gd name="connsiteX3" fmla="*/ 2127250 w 2127250"/>
              <a:gd name="connsiteY3" fmla="*/ 127000 h 4210050"/>
              <a:gd name="connsiteX4" fmla="*/ 2070100 w 2127250"/>
              <a:gd name="connsiteY4" fmla="*/ 1295400 h 4210050"/>
              <a:gd name="connsiteX5" fmla="*/ 1905000 w 2127250"/>
              <a:gd name="connsiteY5" fmla="*/ 2863850 h 4210050"/>
              <a:gd name="connsiteX6" fmla="*/ 1917700 w 2127250"/>
              <a:gd name="connsiteY6" fmla="*/ 3378200 h 4210050"/>
              <a:gd name="connsiteX7" fmla="*/ 2044700 w 2127250"/>
              <a:gd name="connsiteY7" fmla="*/ 3632200 h 4210050"/>
              <a:gd name="connsiteX8" fmla="*/ 1974850 w 2127250"/>
              <a:gd name="connsiteY8" fmla="*/ 3886200 h 4210050"/>
              <a:gd name="connsiteX9" fmla="*/ 1835150 w 2127250"/>
              <a:gd name="connsiteY9" fmla="*/ 3968750 h 4210050"/>
              <a:gd name="connsiteX10" fmla="*/ 1568450 w 2127250"/>
              <a:gd name="connsiteY10" fmla="*/ 4114800 h 4210050"/>
              <a:gd name="connsiteX11" fmla="*/ 1120775 w 2127250"/>
              <a:gd name="connsiteY11" fmla="*/ 4210050 h 4210050"/>
              <a:gd name="connsiteX12" fmla="*/ 555625 w 2127250"/>
              <a:gd name="connsiteY12" fmla="*/ 4191000 h 4210050"/>
              <a:gd name="connsiteX13" fmla="*/ 381000 w 2127250"/>
              <a:gd name="connsiteY13" fmla="*/ 4159250 h 4210050"/>
              <a:gd name="connsiteX14" fmla="*/ 130175 w 2127250"/>
              <a:gd name="connsiteY14" fmla="*/ 4159250 h 4210050"/>
              <a:gd name="connsiteX15" fmla="*/ 34925 w 2127250"/>
              <a:gd name="connsiteY15" fmla="*/ 4067175 h 4210050"/>
              <a:gd name="connsiteX16" fmla="*/ 0 w 2127250"/>
              <a:gd name="connsiteY16" fmla="*/ 3863975 h 4210050"/>
              <a:gd name="connsiteX17" fmla="*/ 215900 w 2127250"/>
              <a:gd name="connsiteY17" fmla="*/ 3587750 h 4210050"/>
              <a:gd name="connsiteX18" fmla="*/ 555625 w 2127250"/>
              <a:gd name="connsiteY18" fmla="*/ 3086100 h 4210050"/>
              <a:gd name="connsiteX19" fmla="*/ 793750 w 2127250"/>
              <a:gd name="connsiteY19" fmla="*/ 2647950 h 4210050"/>
              <a:gd name="connsiteX20" fmla="*/ 952500 w 2127250"/>
              <a:gd name="connsiteY20" fmla="*/ 2095500 h 4210050"/>
              <a:gd name="connsiteX21" fmla="*/ 1060450 w 2127250"/>
              <a:gd name="connsiteY21" fmla="*/ 1212850 h 4210050"/>
              <a:gd name="connsiteX22" fmla="*/ 1136650 w 2127250"/>
              <a:gd name="connsiteY22" fmla="*/ 0 h 4210050"/>
              <a:gd name="connsiteX0" fmla="*/ 1136650 w 2127250"/>
              <a:gd name="connsiteY0" fmla="*/ 0 h 4210050"/>
              <a:gd name="connsiteX1" fmla="*/ 1479550 w 2127250"/>
              <a:gd name="connsiteY1" fmla="*/ 12700 h 4210050"/>
              <a:gd name="connsiteX2" fmla="*/ 1803400 w 2127250"/>
              <a:gd name="connsiteY2" fmla="*/ 57150 h 4210050"/>
              <a:gd name="connsiteX3" fmla="*/ 2127250 w 2127250"/>
              <a:gd name="connsiteY3" fmla="*/ 127000 h 4210050"/>
              <a:gd name="connsiteX4" fmla="*/ 2070100 w 2127250"/>
              <a:gd name="connsiteY4" fmla="*/ 1295400 h 4210050"/>
              <a:gd name="connsiteX5" fmla="*/ 1905000 w 2127250"/>
              <a:gd name="connsiteY5" fmla="*/ 2863850 h 4210050"/>
              <a:gd name="connsiteX6" fmla="*/ 1917700 w 2127250"/>
              <a:gd name="connsiteY6" fmla="*/ 3378200 h 4210050"/>
              <a:gd name="connsiteX7" fmla="*/ 2044700 w 2127250"/>
              <a:gd name="connsiteY7" fmla="*/ 3632200 h 4210050"/>
              <a:gd name="connsiteX8" fmla="*/ 1974850 w 2127250"/>
              <a:gd name="connsiteY8" fmla="*/ 3886200 h 4210050"/>
              <a:gd name="connsiteX9" fmla="*/ 1835150 w 2127250"/>
              <a:gd name="connsiteY9" fmla="*/ 3968750 h 4210050"/>
              <a:gd name="connsiteX10" fmla="*/ 1568450 w 2127250"/>
              <a:gd name="connsiteY10" fmla="*/ 4114800 h 4210050"/>
              <a:gd name="connsiteX11" fmla="*/ 1120775 w 2127250"/>
              <a:gd name="connsiteY11" fmla="*/ 4210050 h 4210050"/>
              <a:gd name="connsiteX12" fmla="*/ 555625 w 2127250"/>
              <a:gd name="connsiteY12" fmla="*/ 4191000 h 4210050"/>
              <a:gd name="connsiteX13" fmla="*/ 381000 w 2127250"/>
              <a:gd name="connsiteY13" fmla="*/ 4159250 h 4210050"/>
              <a:gd name="connsiteX14" fmla="*/ 161925 w 2127250"/>
              <a:gd name="connsiteY14" fmla="*/ 4200525 h 4210050"/>
              <a:gd name="connsiteX15" fmla="*/ 34925 w 2127250"/>
              <a:gd name="connsiteY15" fmla="*/ 4067175 h 4210050"/>
              <a:gd name="connsiteX16" fmla="*/ 0 w 2127250"/>
              <a:gd name="connsiteY16" fmla="*/ 3863975 h 4210050"/>
              <a:gd name="connsiteX17" fmla="*/ 215900 w 2127250"/>
              <a:gd name="connsiteY17" fmla="*/ 3587750 h 4210050"/>
              <a:gd name="connsiteX18" fmla="*/ 555625 w 2127250"/>
              <a:gd name="connsiteY18" fmla="*/ 3086100 h 4210050"/>
              <a:gd name="connsiteX19" fmla="*/ 793750 w 2127250"/>
              <a:gd name="connsiteY19" fmla="*/ 2647950 h 4210050"/>
              <a:gd name="connsiteX20" fmla="*/ 952500 w 2127250"/>
              <a:gd name="connsiteY20" fmla="*/ 2095500 h 4210050"/>
              <a:gd name="connsiteX21" fmla="*/ 1060450 w 2127250"/>
              <a:gd name="connsiteY21" fmla="*/ 1212850 h 4210050"/>
              <a:gd name="connsiteX22" fmla="*/ 1136650 w 2127250"/>
              <a:gd name="connsiteY22" fmla="*/ 0 h 4210050"/>
              <a:gd name="connsiteX0" fmla="*/ 1136650 w 2127250"/>
              <a:gd name="connsiteY0" fmla="*/ 0 h 4210050"/>
              <a:gd name="connsiteX1" fmla="*/ 1479550 w 2127250"/>
              <a:gd name="connsiteY1" fmla="*/ 12700 h 4210050"/>
              <a:gd name="connsiteX2" fmla="*/ 1803400 w 2127250"/>
              <a:gd name="connsiteY2" fmla="*/ 57150 h 4210050"/>
              <a:gd name="connsiteX3" fmla="*/ 2127250 w 2127250"/>
              <a:gd name="connsiteY3" fmla="*/ 127000 h 4210050"/>
              <a:gd name="connsiteX4" fmla="*/ 2070100 w 2127250"/>
              <a:gd name="connsiteY4" fmla="*/ 1295400 h 4210050"/>
              <a:gd name="connsiteX5" fmla="*/ 1905000 w 2127250"/>
              <a:gd name="connsiteY5" fmla="*/ 2863850 h 4210050"/>
              <a:gd name="connsiteX6" fmla="*/ 1917700 w 2127250"/>
              <a:gd name="connsiteY6" fmla="*/ 3378200 h 4210050"/>
              <a:gd name="connsiteX7" fmla="*/ 2044700 w 2127250"/>
              <a:gd name="connsiteY7" fmla="*/ 3632200 h 4210050"/>
              <a:gd name="connsiteX8" fmla="*/ 1974850 w 2127250"/>
              <a:gd name="connsiteY8" fmla="*/ 3886200 h 4210050"/>
              <a:gd name="connsiteX9" fmla="*/ 1835150 w 2127250"/>
              <a:gd name="connsiteY9" fmla="*/ 3968750 h 4210050"/>
              <a:gd name="connsiteX10" fmla="*/ 1568450 w 2127250"/>
              <a:gd name="connsiteY10" fmla="*/ 4114800 h 4210050"/>
              <a:gd name="connsiteX11" fmla="*/ 1120775 w 2127250"/>
              <a:gd name="connsiteY11" fmla="*/ 4210050 h 4210050"/>
              <a:gd name="connsiteX12" fmla="*/ 555625 w 2127250"/>
              <a:gd name="connsiteY12" fmla="*/ 4191000 h 4210050"/>
              <a:gd name="connsiteX13" fmla="*/ 412750 w 2127250"/>
              <a:gd name="connsiteY13" fmla="*/ 4156075 h 4210050"/>
              <a:gd name="connsiteX14" fmla="*/ 161925 w 2127250"/>
              <a:gd name="connsiteY14" fmla="*/ 4200525 h 4210050"/>
              <a:gd name="connsiteX15" fmla="*/ 34925 w 2127250"/>
              <a:gd name="connsiteY15" fmla="*/ 4067175 h 4210050"/>
              <a:gd name="connsiteX16" fmla="*/ 0 w 2127250"/>
              <a:gd name="connsiteY16" fmla="*/ 3863975 h 4210050"/>
              <a:gd name="connsiteX17" fmla="*/ 215900 w 2127250"/>
              <a:gd name="connsiteY17" fmla="*/ 3587750 h 4210050"/>
              <a:gd name="connsiteX18" fmla="*/ 555625 w 2127250"/>
              <a:gd name="connsiteY18" fmla="*/ 3086100 h 4210050"/>
              <a:gd name="connsiteX19" fmla="*/ 793750 w 2127250"/>
              <a:gd name="connsiteY19" fmla="*/ 2647950 h 4210050"/>
              <a:gd name="connsiteX20" fmla="*/ 952500 w 2127250"/>
              <a:gd name="connsiteY20" fmla="*/ 2095500 h 4210050"/>
              <a:gd name="connsiteX21" fmla="*/ 1060450 w 2127250"/>
              <a:gd name="connsiteY21" fmla="*/ 1212850 h 4210050"/>
              <a:gd name="connsiteX22" fmla="*/ 1136650 w 2127250"/>
              <a:gd name="connsiteY22" fmla="*/ 0 h 4210050"/>
              <a:gd name="connsiteX0" fmla="*/ 1136650 w 2127250"/>
              <a:gd name="connsiteY0" fmla="*/ 0 h 4210050"/>
              <a:gd name="connsiteX1" fmla="*/ 1479550 w 2127250"/>
              <a:gd name="connsiteY1" fmla="*/ 12700 h 4210050"/>
              <a:gd name="connsiteX2" fmla="*/ 1803400 w 2127250"/>
              <a:gd name="connsiteY2" fmla="*/ 57150 h 4210050"/>
              <a:gd name="connsiteX3" fmla="*/ 2127250 w 2127250"/>
              <a:gd name="connsiteY3" fmla="*/ 127000 h 4210050"/>
              <a:gd name="connsiteX4" fmla="*/ 2070100 w 2127250"/>
              <a:gd name="connsiteY4" fmla="*/ 1295400 h 4210050"/>
              <a:gd name="connsiteX5" fmla="*/ 1905000 w 2127250"/>
              <a:gd name="connsiteY5" fmla="*/ 2863850 h 4210050"/>
              <a:gd name="connsiteX6" fmla="*/ 1917700 w 2127250"/>
              <a:gd name="connsiteY6" fmla="*/ 3378200 h 4210050"/>
              <a:gd name="connsiteX7" fmla="*/ 2044700 w 2127250"/>
              <a:gd name="connsiteY7" fmla="*/ 3632200 h 4210050"/>
              <a:gd name="connsiteX8" fmla="*/ 1974850 w 2127250"/>
              <a:gd name="connsiteY8" fmla="*/ 3886200 h 4210050"/>
              <a:gd name="connsiteX9" fmla="*/ 1835150 w 2127250"/>
              <a:gd name="connsiteY9" fmla="*/ 3968750 h 4210050"/>
              <a:gd name="connsiteX10" fmla="*/ 1562100 w 2127250"/>
              <a:gd name="connsiteY10" fmla="*/ 4127500 h 4210050"/>
              <a:gd name="connsiteX11" fmla="*/ 1120775 w 2127250"/>
              <a:gd name="connsiteY11" fmla="*/ 4210050 h 4210050"/>
              <a:gd name="connsiteX12" fmla="*/ 555625 w 2127250"/>
              <a:gd name="connsiteY12" fmla="*/ 4191000 h 4210050"/>
              <a:gd name="connsiteX13" fmla="*/ 412750 w 2127250"/>
              <a:gd name="connsiteY13" fmla="*/ 4156075 h 4210050"/>
              <a:gd name="connsiteX14" fmla="*/ 161925 w 2127250"/>
              <a:gd name="connsiteY14" fmla="*/ 4200525 h 4210050"/>
              <a:gd name="connsiteX15" fmla="*/ 34925 w 2127250"/>
              <a:gd name="connsiteY15" fmla="*/ 4067175 h 4210050"/>
              <a:gd name="connsiteX16" fmla="*/ 0 w 2127250"/>
              <a:gd name="connsiteY16" fmla="*/ 3863975 h 4210050"/>
              <a:gd name="connsiteX17" fmla="*/ 215900 w 2127250"/>
              <a:gd name="connsiteY17" fmla="*/ 3587750 h 4210050"/>
              <a:gd name="connsiteX18" fmla="*/ 555625 w 2127250"/>
              <a:gd name="connsiteY18" fmla="*/ 3086100 h 4210050"/>
              <a:gd name="connsiteX19" fmla="*/ 793750 w 2127250"/>
              <a:gd name="connsiteY19" fmla="*/ 2647950 h 4210050"/>
              <a:gd name="connsiteX20" fmla="*/ 952500 w 2127250"/>
              <a:gd name="connsiteY20" fmla="*/ 2095500 h 4210050"/>
              <a:gd name="connsiteX21" fmla="*/ 1060450 w 2127250"/>
              <a:gd name="connsiteY21" fmla="*/ 1212850 h 4210050"/>
              <a:gd name="connsiteX22" fmla="*/ 1136650 w 2127250"/>
              <a:gd name="connsiteY22" fmla="*/ 0 h 4210050"/>
              <a:gd name="connsiteX0" fmla="*/ 1136650 w 2127250"/>
              <a:gd name="connsiteY0" fmla="*/ 0 h 4210050"/>
              <a:gd name="connsiteX1" fmla="*/ 1479550 w 2127250"/>
              <a:gd name="connsiteY1" fmla="*/ 12700 h 4210050"/>
              <a:gd name="connsiteX2" fmla="*/ 1803400 w 2127250"/>
              <a:gd name="connsiteY2" fmla="*/ 57150 h 4210050"/>
              <a:gd name="connsiteX3" fmla="*/ 2127250 w 2127250"/>
              <a:gd name="connsiteY3" fmla="*/ 127000 h 4210050"/>
              <a:gd name="connsiteX4" fmla="*/ 2070100 w 2127250"/>
              <a:gd name="connsiteY4" fmla="*/ 1295400 h 4210050"/>
              <a:gd name="connsiteX5" fmla="*/ 1905000 w 2127250"/>
              <a:gd name="connsiteY5" fmla="*/ 2863850 h 4210050"/>
              <a:gd name="connsiteX6" fmla="*/ 1917700 w 2127250"/>
              <a:gd name="connsiteY6" fmla="*/ 3378200 h 4210050"/>
              <a:gd name="connsiteX7" fmla="*/ 2044700 w 2127250"/>
              <a:gd name="connsiteY7" fmla="*/ 3632200 h 4210050"/>
              <a:gd name="connsiteX8" fmla="*/ 1974850 w 2127250"/>
              <a:gd name="connsiteY8" fmla="*/ 3886200 h 4210050"/>
              <a:gd name="connsiteX9" fmla="*/ 1835150 w 2127250"/>
              <a:gd name="connsiteY9" fmla="*/ 3968750 h 4210050"/>
              <a:gd name="connsiteX10" fmla="*/ 1581150 w 2127250"/>
              <a:gd name="connsiteY10" fmla="*/ 4143375 h 4210050"/>
              <a:gd name="connsiteX11" fmla="*/ 1120775 w 2127250"/>
              <a:gd name="connsiteY11" fmla="*/ 4210050 h 4210050"/>
              <a:gd name="connsiteX12" fmla="*/ 555625 w 2127250"/>
              <a:gd name="connsiteY12" fmla="*/ 4191000 h 4210050"/>
              <a:gd name="connsiteX13" fmla="*/ 412750 w 2127250"/>
              <a:gd name="connsiteY13" fmla="*/ 4156075 h 4210050"/>
              <a:gd name="connsiteX14" fmla="*/ 161925 w 2127250"/>
              <a:gd name="connsiteY14" fmla="*/ 4200525 h 4210050"/>
              <a:gd name="connsiteX15" fmla="*/ 34925 w 2127250"/>
              <a:gd name="connsiteY15" fmla="*/ 4067175 h 4210050"/>
              <a:gd name="connsiteX16" fmla="*/ 0 w 2127250"/>
              <a:gd name="connsiteY16" fmla="*/ 3863975 h 4210050"/>
              <a:gd name="connsiteX17" fmla="*/ 215900 w 2127250"/>
              <a:gd name="connsiteY17" fmla="*/ 3587750 h 4210050"/>
              <a:gd name="connsiteX18" fmla="*/ 555625 w 2127250"/>
              <a:gd name="connsiteY18" fmla="*/ 3086100 h 4210050"/>
              <a:gd name="connsiteX19" fmla="*/ 793750 w 2127250"/>
              <a:gd name="connsiteY19" fmla="*/ 2647950 h 4210050"/>
              <a:gd name="connsiteX20" fmla="*/ 952500 w 2127250"/>
              <a:gd name="connsiteY20" fmla="*/ 2095500 h 4210050"/>
              <a:gd name="connsiteX21" fmla="*/ 1060450 w 2127250"/>
              <a:gd name="connsiteY21" fmla="*/ 1212850 h 4210050"/>
              <a:gd name="connsiteX22" fmla="*/ 1136650 w 2127250"/>
              <a:gd name="connsiteY22" fmla="*/ 0 h 4210050"/>
              <a:gd name="connsiteX0" fmla="*/ 1136650 w 2127250"/>
              <a:gd name="connsiteY0" fmla="*/ 0 h 4238625"/>
              <a:gd name="connsiteX1" fmla="*/ 1479550 w 2127250"/>
              <a:gd name="connsiteY1" fmla="*/ 12700 h 4238625"/>
              <a:gd name="connsiteX2" fmla="*/ 1803400 w 2127250"/>
              <a:gd name="connsiteY2" fmla="*/ 57150 h 4238625"/>
              <a:gd name="connsiteX3" fmla="*/ 2127250 w 2127250"/>
              <a:gd name="connsiteY3" fmla="*/ 127000 h 4238625"/>
              <a:gd name="connsiteX4" fmla="*/ 2070100 w 2127250"/>
              <a:gd name="connsiteY4" fmla="*/ 1295400 h 4238625"/>
              <a:gd name="connsiteX5" fmla="*/ 1905000 w 2127250"/>
              <a:gd name="connsiteY5" fmla="*/ 2863850 h 4238625"/>
              <a:gd name="connsiteX6" fmla="*/ 1917700 w 2127250"/>
              <a:gd name="connsiteY6" fmla="*/ 3378200 h 4238625"/>
              <a:gd name="connsiteX7" fmla="*/ 2044700 w 2127250"/>
              <a:gd name="connsiteY7" fmla="*/ 3632200 h 4238625"/>
              <a:gd name="connsiteX8" fmla="*/ 1974850 w 2127250"/>
              <a:gd name="connsiteY8" fmla="*/ 3886200 h 4238625"/>
              <a:gd name="connsiteX9" fmla="*/ 1835150 w 2127250"/>
              <a:gd name="connsiteY9" fmla="*/ 3968750 h 4238625"/>
              <a:gd name="connsiteX10" fmla="*/ 1581150 w 2127250"/>
              <a:gd name="connsiteY10" fmla="*/ 4143375 h 4238625"/>
              <a:gd name="connsiteX11" fmla="*/ 1123950 w 2127250"/>
              <a:gd name="connsiteY11" fmla="*/ 4238625 h 4238625"/>
              <a:gd name="connsiteX12" fmla="*/ 555625 w 2127250"/>
              <a:gd name="connsiteY12" fmla="*/ 4191000 h 4238625"/>
              <a:gd name="connsiteX13" fmla="*/ 412750 w 2127250"/>
              <a:gd name="connsiteY13" fmla="*/ 4156075 h 4238625"/>
              <a:gd name="connsiteX14" fmla="*/ 161925 w 2127250"/>
              <a:gd name="connsiteY14" fmla="*/ 4200525 h 4238625"/>
              <a:gd name="connsiteX15" fmla="*/ 34925 w 2127250"/>
              <a:gd name="connsiteY15" fmla="*/ 4067175 h 4238625"/>
              <a:gd name="connsiteX16" fmla="*/ 0 w 2127250"/>
              <a:gd name="connsiteY16" fmla="*/ 3863975 h 4238625"/>
              <a:gd name="connsiteX17" fmla="*/ 215900 w 2127250"/>
              <a:gd name="connsiteY17" fmla="*/ 3587750 h 4238625"/>
              <a:gd name="connsiteX18" fmla="*/ 555625 w 2127250"/>
              <a:gd name="connsiteY18" fmla="*/ 3086100 h 4238625"/>
              <a:gd name="connsiteX19" fmla="*/ 793750 w 2127250"/>
              <a:gd name="connsiteY19" fmla="*/ 2647950 h 4238625"/>
              <a:gd name="connsiteX20" fmla="*/ 952500 w 2127250"/>
              <a:gd name="connsiteY20" fmla="*/ 2095500 h 4238625"/>
              <a:gd name="connsiteX21" fmla="*/ 1060450 w 2127250"/>
              <a:gd name="connsiteY21" fmla="*/ 1212850 h 4238625"/>
              <a:gd name="connsiteX22" fmla="*/ 1136650 w 2127250"/>
              <a:gd name="connsiteY22" fmla="*/ 0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27250" h="4238625">
                <a:moveTo>
                  <a:pt x="1136650" y="0"/>
                </a:moveTo>
                <a:lnTo>
                  <a:pt x="1479550" y="12700"/>
                </a:lnTo>
                <a:lnTo>
                  <a:pt x="1803400" y="57150"/>
                </a:lnTo>
                <a:lnTo>
                  <a:pt x="2127250" y="127000"/>
                </a:lnTo>
                <a:lnTo>
                  <a:pt x="2070100" y="1295400"/>
                </a:lnTo>
                <a:lnTo>
                  <a:pt x="1905000" y="2863850"/>
                </a:lnTo>
                <a:lnTo>
                  <a:pt x="1917700" y="3378200"/>
                </a:lnTo>
                <a:lnTo>
                  <a:pt x="2044700" y="3632200"/>
                </a:lnTo>
                <a:lnTo>
                  <a:pt x="1974850" y="3886200"/>
                </a:lnTo>
                <a:lnTo>
                  <a:pt x="1835150" y="3968750"/>
                </a:lnTo>
                <a:lnTo>
                  <a:pt x="1581150" y="4143375"/>
                </a:lnTo>
                <a:lnTo>
                  <a:pt x="1123950" y="4238625"/>
                </a:lnTo>
                <a:lnTo>
                  <a:pt x="555625" y="4191000"/>
                </a:lnTo>
                <a:lnTo>
                  <a:pt x="412750" y="4156075"/>
                </a:lnTo>
                <a:lnTo>
                  <a:pt x="161925" y="4200525"/>
                </a:lnTo>
                <a:lnTo>
                  <a:pt x="34925" y="4067175"/>
                </a:lnTo>
                <a:lnTo>
                  <a:pt x="0" y="3863975"/>
                </a:lnTo>
                <a:lnTo>
                  <a:pt x="215900" y="3587750"/>
                </a:lnTo>
                <a:cubicBezTo>
                  <a:pt x="300037" y="3456517"/>
                  <a:pt x="459317" y="3242733"/>
                  <a:pt x="555625" y="3086100"/>
                </a:cubicBezTo>
                <a:cubicBezTo>
                  <a:pt x="651933" y="2929467"/>
                  <a:pt x="727604" y="2813050"/>
                  <a:pt x="793750" y="2647950"/>
                </a:cubicBezTo>
                <a:lnTo>
                  <a:pt x="952500" y="2095500"/>
                </a:lnTo>
                <a:lnTo>
                  <a:pt x="1060450" y="1212850"/>
                </a:lnTo>
                <a:lnTo>
                  <a:pt x="113665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9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5ABC2-E43A-4FD7-A033-22584617E844}"/>
              </a:ext>
            </a:extLst>
          </p:cNvPr>
          <p:cNvGrpSpPr/>
          <p:nvPr/>
        </p:nvGrpSpPr>
        <p:grpSpPr>
          <a:xfrm>
            <a:off x="2656937" y="-15815"/>
            <a:ext cx="6883878" cy="6883878"/>
            <a:chOff x="2656937" y="-15815"/>
            <a:chExt cx="6883878" cy="68838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D9E4-A3B2-46A1-A120-1FA14EC16B9C}"/>
                </a:ext>
              </a:extLst>
            </p:cNvPr>
            <p:cNvGrpSpPr/>
            <p:nvPr/>
          </p:nvGrpSpPr>
          <p:grpSpPr>
            <a:xfrm>
              <a:off x="2656937" y="-15815"/>
              <a:ext cx="6883878" cy="6883878"/>
              <a:chOff x="2656937" y="-15815"/>
              <a:chExt cx="6883878" cy="6883878"/>
            </a:xfrm>
          </p:grpSpPr>
          <p:pic>
            <p:nvPicPr>
              <p:cNvPr id="3" name="Picture 2" descr="X-ray of a human leg&#10;&#10;Description automatically generated">
                <a:extLst>
                  <a:ext uri="{FF2B5EF4-FFF2-40B4-BE49-F238E27FC236}">
                    <a16:creationId xmlns:a16="http://schemas.microsoft.com/office/drawing/2014/main" id="{9E045E25-73B5-4E6B-A7FF-54C862E1C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6937" y="-15815"/>
                <a:ext cx="6883878" cy="688387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6A439BD-FAC9-45DF-B6D4-19259D8C4BD0}"/>
                  </a:ext>
                </a:extLst>
              </p:cNvPr>
              <p:cNvSpPr/>
              <p:nvPr/>
            </p:nvSpPr>
            <p:spPr>
              <a:xfrm>
                <a:off x="4889500" y="190500"/>
                <a:ext cx="2127250" cy="4238625"/>
              </a:xfrm>
              <a:custGeom>
                <a:avLst/>
                <a:gdLst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1695450 w 2076450"/>
                  <a:gd name="connsiteY12" fmla="*/ 4445000 h 4572000"/>
                  <a:gd name="connsiteX13" fmla="*/ 1517650 w 2076450"/>
                  <a:gd name="connsiteY13" fmla="*/ 4521200 h 4572000"/>
                  <a:gd name="connsiteX14" fmla="*/ 1092200 w 2076450"/>
                  <a:gd name="connsiteY14" fmla="*/ 4413250 h 4572000"/>
                  <a:gd name="connsiteX15" fmla="*/ 1016000 w 2076450"/>
                  <a:gd name="connsiteY15" fmla="*/ 4527550 h 4572000"/>
                  <a:gd name="connsiteX16" fmla="*/ 908050 w 2076450"/>
                  <a:gd name="connsiteY16" fmla="*/ 4572000 h 4572000"/>
                  <a:gd name="connsiteX17" fmla="*/ 711200 w 2076450"/>
                  <a:gd name="connsiteY17" fmla="*/ 4508500 h 4572000"/>
                  <a:gd name="connsiteX18" fmla="*/ 654050 w 2076450"/>
                  <a:gd name="connsiteY18" fmla="*/ 4514850 h 4572000"/>
                  <a:gd name="connsiteX19" fmla="*/ 349250 w 2076450"/>
                  <a:gd name="connsiteY19" fmla="*/ 4413250 h 4572000"/>
                  <a:gd name="connsiteX20" fmla="*/ 368300 w 2076450"/>
                  <a:gd name="connsiteY20" fmla="*/ 4222750 h 4572000"/>
                  <a:gd name="connsiteX21" fmla="*/ 260350 w 2076450"/>
                  <a:gd name="connsiteY21" fmla="*/ 4191000 h 4572000"/>
                  <a:gd name="connsiteX22" fmla="*/ 228600 w 2076450"/>
                  <a:gd name="connsiteY22" fmla="*/ 4152900 h 4572000"/>
                  <a:gd name="connsiteX23" fmla="*/ 12700 w 2076450"/>
                  <a:gd name="connsiteY23" fmla="*/ 4025900 h 4572000"/>
                  <a:gd name="connsiteX24" fmla="*/ 0 w 2076450"/>
                  <a:gd name="connsiteY24" fmla="*/ 3873500 h 4572000"/>
                  <a:gd name="connsiteX25" fmla="*/ 165100 w 2076450"/>
                  <a:gd name="connsiteY25" fmla="*/ 3587750 h 4572000"/>
                  <a:gd name="connsiteX26" fmla="*/ 533400 w 2076450"/>
                  <a:gd name="connsiteY26" fmla="*/ 3105150 h 4572000"/>
                  <a:gd name="connsiteX27" fmla="*/ 742950 w 2076450"/>
                  <a:gd name="connsiteY27" fmla="*/ 2692400 h 4572000"/>
                  <a:gd name="connsiteX28" fmla="*/ 901700 w 2076450"/>
                  <a:gd name="connsiteY28" fmla="*/ 2095500 h 4572000"/>
                  <a:gd name="connsiteX29" fmla="*/ 1009650 w 2076450"/>
                  <a:gd name="connsiteY29" fmla="*/ 1212850 h 4572000"/>
                  <a:gd name="connsiteX30" fmla="*/ 1085850 w 2076450"/>
                  <a:gd name="connsiteY30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1695450 w 2076450"/>
                  <a:gd name="connsiteY12" fmla="*/ 4445000 h 4572000"/>
                  <a:gd name="connsiteX13" fmla="*/ 1517650 w 2076450"/>
                  <a:gd name="connsiteY13" fmla="*/ 4521200 h 4572000"/>
                  <a:gd name="connsiteX14" fmla="*/ 1016000 w 2076450"/>
                  <a:gd name="connsiteY14" fmla="*/ 4527550 h 4572000"/>
                  <a:gd name="connsiteX15" fmla="*/ 908050 w 2076450"/>
                  <a:gd name="connsiteY15" fmla="*/ 4572000 h 4572000"/>
                  <a:gd name="connsiteX16" fmla="*/ 711200 w 2076450"/>
                  <a:gd name="connsiteY16" fmla="*/ 4508500 h 4572000"/>
                  <a:gd name="connsiteX17" fmla="*/ 654050 w 2076450"/>
                  <a:gd name="connsiteY17" fmla="*/ 4514850 h 4572000"/>
                  <a:gd name="connsiteX18" fmla="*/ 349250 w 2076450"/>
                  <a:gd name="connsiteY18" fmla="*/ 4413250 h 4572000"/>
                  <a:gd name="connsiteX19" fmla="*/ 368300 w 2076450"/>
                  <a:gd name="connsiteY19" fmla="*/ 4222750 h 4572000"/>
                  <a:gd name="connsiteX20" fmla="*/ 260350 w 2076450"/>
                  <a:gd name="connsiteY20" fmla="*/ 4191000 h 4572000"/>
                  <a:gd name="connsiteX21" fmla="*/ 228600 w 2076450"/>
                  <a:gd name="connsiteY21" fmla="*/ 4152900 h 4572000"/>
                  <a:gd name="connsiteX22" fmla="*/ 12700 w 2076450"/>
                  <a:gd name="connsiteY22" fmla="*/ 4025900 h 4572000"/>
                  <a:gd name="connsiteX23" fmla="*/ 0 w 2076450"/>
                  <a:gd name="connsiteY23" fmla="*/ 3873500 h 4572000"/>
                  <a:gd name="connsiteX24" fmla="*/ 165100 w 2076450"/>
                  <a:gd name="connsiteY24" fmla="*/ 3587750 h 4572000"/>
                  <a:gd name="connsiteX25" fmla="*/ 533400 w 2076450"/>
                  <a:gd name="connsiteY25" fmla="*/ 3105150 h 4572000"/>
                  <a:gd name="connsiteX26" fmla="*/ 742950 w 2076450"/>
                  <a:gd name="connsiteY26" fmla="*/ 2692400 h 4572000"/>
                  <a:gd name="connsiteX27" fmla="*/ 901700 w 2076450"/>
                  <a:gd name="connsiteY27" fmla="*/ 2095500 h 4572000"/>
                  <a:gd name="connsiteX28" fmla="*/ 1009650 w 2076450"/>
                  <a:gd name="connsiteY28" fmla="*/ 1212850 h 4572000"/>
                  <a:gd name="connsiteX29" fmla="*/ 1085850 w 2076450"/>
                  <a:gd name="connsiteY29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1695450 w 2076450"/>
                  <a:gd name="connsiteY12" fmla="*/ 4445000 h 4572000"/>
                  <a:gd name="connsiteX13" fmla="*/ 1517650 w 2076450"/>
                  <a:gd name="connsiteY13" fmla="*/ 4521200 h 4572000"/>
                  <a:gd name="connsiteX14" fmla="*/ 908050 w 2076450"/>
                  <a:gd name="connsiteY14" fmla="*/ 4572000 h 4572000"/>
                  <a:gd name="connsiteX15" fmla="*/ 711200 w 2076450"/>
                  <a:gd name="connsiteY15" fmla="*/ 4508500 h 4572000"/>
                  <a:gd name="connsiteX16" fmla="*/ 654050 w 2076450"/>
                  <a:gd name="connsiteY16" fmla="*/ 4514850 h 4572000"/>
                  <a:gd name="connsiteX17" fmla="*/ 349250 w 2076450"/>
                  <a:gd name="connsiteY17" fmla="*/ 4413250 h 4572000"/>
                  <a:gd name="connsiteX18" fmla="*/ 368300 w 2076450"/>
                  <a:gd name="connsiteY18" fmla="*/ 4222750 h 4572000"/>
                  <a:gd name="connsiteX19" fmla="*/ 260350 w 2076450"/>
                  <a:gd name="connsiteY19" fmla="*/ 4191000 h 4572000"/>
                  <a:gd name="connsiteX20" fmla="*/ 228600 w 2076450"/>
                  <a:gd name="connsiteY20" fmla="*/ 4152900 h 4572000"/>
                  <a:gd name="connsiteX21" fmla="*/ 12700 w 2076450"/>
                  <a:gd name="connsiteY21" fmla="*/ 4025900 h 4572000"/>
                  <a:gd name="connsiteX22" fmla="*/ 0 w 2076450"/>
                  <a:gd name="connsiteY22" fmla="*/ 3873500 h 4572000"/>
                  <a:gd name="connsiteX23" fmla="*/ 165100 w 2076450"/>
                  <a:gd name="connsiteY23" fmla="*/ 3587750 h 4572000"/>
                  <a:gd name="connsiteX24" fmla="*/ 533400 w 2076450"/>
                  <a:gd name="connsiteY24" fmla="*/ 3105150 h 4572000"/>
                  <a:gd name="connsiteX25" fmla="*/ 742950 w 2076450"/>
                  <a:gd name="connsiteY25" fmla="*/ 2692400 h 4572000"/>
                  <a:gd name="connsiteX26" fmla="*/ 901700 w 2076450"/>
                  <a:gd name="connsiteY26" fmla="*/ 2095500 h 4572000"/>
                  <a:gd name="connsiteX27" fmla="*/ 1009650 w 2076450"/>
                  <a:gd name="connsiteY27" fmla="*/ 1212850 h 4572000"/>
                  <a:gd name="connsiteX28" fmla="*/ 1085850 w 2076450"/>
                  <a:gd name="connsiteY28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1695450 w 2076450"/>
                  <a:gd name="connsiteY12" fmla="*/ 4445000 h 4572000"/>
                  <a:gd name="connsiteX13" fmla="*/ 908050 w 2076450"/>
                  <a:gd name="connsiteY13" fmla="*/ 4572000 h 4572000"/>
                  <a:gd name="connsiteX14" fmla="*/ 711200 w 2076450"/>
                  <a:gd name="connsiteY14" fmla="*/ 4508500 h 4572000"/>
                  <a:gd name="connsiteX15" fmla="*/ 654050 w 2076450"/>
                  <a:gd name="connsiteY15" fmla="*/ 4514850 h 4572000"/>
                  <a:gd name="connsiteX16" fmla="*/ 349250 w 2076450"/>
                  <a:gd name="connsiteY16" fmla="*/ 4413250 h 4572000"/>
                  <a:gd name="connsiteX17" fmla="*/ 368300 w 2076450"/>
                  <a:gd name="connsiteY17" fmla="*/ 4222750 h 4572000"/>
                  <a:gd name="connsiteX18" fmla="*/ 260350 w 2076450"/>
                  <a:gd name="connsiteY18" fmla="*/ 4191000 h 4572000"/>
                  <a:gd name="connsiteX19" fmla="*/ 228600 w 2076450"/>
                  <a:gd name="connsiteY19" fmla="*/ 4152900 h 4572000"/>
                  <a:gd name="connsiteX20" fmla="*/ 12700 w 2076450"/>
                  <a:gd name="connsiteY20" fmla="*/ 4025900 h 4572000"/>
                  <a:gd name="connsiteX21" fmla="*/ 0 w 2076450"/>
                  <a:gd name="connsiteY21" fmla="*/ 3873500 h 4572000"/>
                  <a:gd name="connsiteX22" fmla="*/ 165100 w 2076450"/>
                  <a:gd name="connsiteY22" fmla="*/ 3587750 h 4572000"/>
                  <a:gd name="connsiteX23" fmla="*/ 533400 w 2076450"/>
                  <a:gd name="connsiteY23" fmla="*/ 3105150 h 4572000"/>
                  <a:gd name="connsiteX24" fmla="*/ 742950 w 2076450"/>
                  <a:gd name="connsiteY24" fmla="*/ 2692400 h 4572000"/>
                  <a:gd name="connsiteX25" fmla="*/ 901700 w 2076450"/>
                  <a:gd name="connsiteY25" fmla="*/ 2095500 h 4572000"/>
                  <a:gd name="connsiteX26" fmla="*/ 1009650 w 2076450"/>
                  <a:gd name="connsiteY26" fmla="*/ 1212850 h 4572000"/>
                  <a:gd name="connsiteX27" fmla="*/ 1085850 w 2076450"/>
                  <a:gd name="connsiteY27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908050 w 2076450"/>
                  <a:gd name="connsiteY12" fmla="*/ 4572000 h 4572000"/>
                  <a:gd name="connsiteX13" fmla="*/ 711200 w 2076450"/>
                  <a:gd name="connsiteY13" fmla="*/ 4508500 h 4572000"/>
                  <a:gd name="connsiteX14" fmla="*/ 654050 w 2076450"/>
                  <a:gd name="connsiteY14" fmla="*/ 4514850 h 4572000"/>
                  <a:gd name="connsiteX15" fmla="*/ 349250 w 2076450"/>
                  <a:gd name="connsiteY15" fmla="*/ 4413250 h 4572000"/>
                  <a:gd name="connsiteX16" fmla="*/ 368300 w 2076450"/>
                  <a:gd name="connsiteY16" fmla="*/ 4222750 h 4572000"/>
                  <a:gd name="connsiteX17" fmla="*/ 260350 w 2076450"/>
                  <a:gd name="connsiteY17" fmla="*/ 4191000 h 4572000"/>
                  <a:gd name="connsiteX18" fmla="*/ 228600 w 2076450"/>
                  <a:gd name="connsiteY18" fmla="*/ 4152900 h 4572000"/>
                  <a:gd name="connsiteX19" fmla="*/ 12700 w 2076450"/>
                  <a:gd name="connsiteY19" fmla="*/ 4025900 h 4572000"/>
                  <a:gd name="connsiteX20" fmla="*/ 0 w 2076450"/>
                  <a:gd name="connsiteY20" fmla="*/ 3873500 h 4572000"/>
                  <a:gd name="connsiteX21" fmla="*/ 165100 w 2076450"/>
                  <a:gd name="connsiteY21" fmla="*/ 3587750 h 4572000"/>
                  <a:gd name="connsiteX22" fmla="*/ 533400 w 2076450"/>
                  <a:gd name="connsiteY22" fmla="*/ 3105150 h 4572000"/>
                  <a:gd name="connsiteX23" fmla="*/ 742950 w 2076450"/>
                  <a:gd name="connsiteY23" fmla="*/ 2692400 h 4572000"/>
                  <a:gd name="connsiteX24" fmla="*/ 901700 w 2076450"/>
                  <a:gd name="connsiteY24" fmla="*/ 2095500 h 4572000"/>
                  <a:gd name="connsiteX25" fmla="*/ 1009650 w 2076450"/>
                  <a:gd name="connsiteY25" fmla="*/ 1212850 h 4572000"/>
                  <a:gd name="connsiteX26" fmla="*/ 1085850 w 2076450"/>
                  <a:gd name="connsiteY26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908050 w 2076450"/>
                  <a:gd name="connsiteY11" fmla="*/ 4572000 h 4572000"/>
                  <a:gd name="connsiteX12" fmla="*/ 711200 w 2076450"/>
                  <a:gd name="connsiteY12" fmla="*/ 4508500 h 4572000"/>
                  <a:gd name="connsiteX13" fmla="*/ 654050 w 2076450"/>
                  <a:gd name="connsiteY13" fmla="*/ 4514850 h 4572000"/>
                  <a:gd name="connsiteX14" fmla="*/ 349250 w 2076450"/>
                  <a:gd name="connsiteY14" fmla="*/ 4413250 h 4572000"/>
                  <a:gd name="connsiteX15" fmla="*/ 368300 w 2076450"/>
                  <a:gd name="connsiteY15" fmla="*/ 4222750 h 4572000"/>
                  <a:gd name="connsiteX16" fmla="*/ 260350 w 2076450"/>
                  <a:gd name="connsiteY16" fmla="*/ 4191000 h 4572000"/>
                  <a:gd name="connsiteX17" fmla="*/ 228600 w 2076450"/>
                  <a:gd name="connsiteY17" fmla="*/ 4152900 h 4572000"/>
                  <a:gd name="connsiteX18" fmla="*/ 12700 w 2076450"/>
                  <a:gd name="connsiteY18" fmla="*/ 4025900 h 4572000"/>
                  <a:gd name="connsiteX19" fmla="*/ 0 w 2076450"/>
                  <a:gd name="connsiteY19" fmla="*/ 3873500 h 4572000"/>
                  <a:gd name="connsiteX20" fmla="*/ 165100 w 2076450"/>
                  <a:gd name="connsiteY20" fmla="*/ 3587750 h 4572000"/>
                  <a:gd name="connsiteX21" fmla="*/ 533400 w 2076450"/>
                  <a:gd name="connsiteY21" fmla="*/ 3105150 h 4572000"/>
                  <a:gd name="connsiteX22" fmla="*/ 742950 w 2076450"/>
                  <a:gd name="connsiteY22" fmla="*/ 2692400 h 4572000"/>
                  <a:gd name="connsiteX23" fmla="*/ 901700 w 2076450"/>
                  <a:gd name="connsiteY23" fmla="*/ 2095500 h 4572000"/>
                  <a:gd name="connsiteX24" fmla="*/ 1009650 w 2076450"/>
                  <a:gd name="connsiteY24" fmla="*/ 1212850 h 4572000"/>
                  <a:gd name="connsiteX25" fmla="*/ 1085850 w 2076450"/>
                  <a:gd name="connsiteY25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517650 w 2076450"/>
                  <a:gd name="connsiteY10" fmla="*/ 4114800 h 4572000"/>
                  <a:gd name="connsiteX11" fmla="*/ 908050 w 2076450"/>
                  <a:gd name="connsiteY11" fmla="*/ 4572000 h 4572000"/>
                  <a:gd name="connsiteX12" fmla="*/ 711200 w 2076450"/>
                  <a:gd name="connsiteY12" fmla="*/ 4508500 h 4572000"/>
                  <a:gd name="connsiteX13" fmla="*/ 654050 w 2076450"/>
                  <a:gd name="connsiteY13" fmla="*/ 4514850 h 4572000"/>
                  <a:gd name="connsiteX14" fmla="*/ 349250 w 2076450"/>
                  <a:gd name="connsiteY14" fmla="*/ 4413250 h 4572000"/>
                  <a:gd name="connsiteX15" fmla="*/ 368300 w 2076450"/>
                  <a:gd name="connsiteY15" fmla="*/ 4222750 h 4572000"/>
                  <a:gd name="connsiteX16" fmla="*/ 260350 w 2076450"/>
                  <a:gd name="connsiteY16" fmla="*/ 4191000 h 4572000"/>
                  <a:gd name="connsiteX17" fmla="*/ 228600 w 2076450"/>
                  <a:gd name="connsiteY17" fmla="*/ 4152900 h 4572000"/>
                  <a:gd name="connsiteX18" fmla="*/ 12700 w 2076450"/>
                  <a:gd name="connsiteY18" fmla="*/ 4025900 h 4572000"/>
                  <a:gd name="connsiteX19" fmla="*/ 0 w 2076450"/>
                  <a:gd name="connsiteY19" fmla="*/ 3873500 h 4572000"/>
                  <a:gd name="connsiteX20" fmla="*/ 165100 w 2076450"/>
                  <a:gd name="connsiteY20" fmla="*/ 3587750 h 4572000"/>
                  <a:gd name="connsiteX21" fmla="*/ 533400 w 2076450"/>
                  <a:gd name="connsiteY21" fmla="*/ 3105150 h 4572000"/>
                  <a:gd name="connsiteX22" fmla="*/ 742950 w 2076450"/>
                  <a:gd name="connsiteY22" fmla="*/ 2692400 h 4572000"/>
                  <a:gd name="connsiteX23" fmla="*/ 901700 w 2076450"/>
                  <a:gd name="connsiteY23" fmla="*/ 2095500 h 4572000"/>
                  <a:gd name="connsiteX24" fmla="*/ 1009650 w 2076450"/>
                  <a:gd name="connsiteY24" fmla="*/ 1212850 h 4572000"/>
                  <a:gd name="connsiteX25" fmla="*/ 1085850 w 2076450"/>
                  <a:gd name="connsiteY25" fmla="*/ 0 h 4572000"/>
                  <a:gd name="connsiteX0" fmla="*/ 1085850 w 2076450"/>
                  <a:gd name="connsiteY0" fmla="*/ 0 h 4514850"/>
                  <a:gd name="connsiteX1" fmla="*/ 1428750 w 2076450"/>
                  <a:gd name="connsiteY1" fmla="*/ 12700 h 4514850"/>
                  <a:gd name="connsiteX2" fmla="*/ 1752600 w 2076450"/>
                  <a:gd name="connsiteY2" fmla="*/ 57150 h 4514850"/>
                  <a:gd name="connsiteX3" fmla="*/ 2076450 w 2076450"/>
                  <a:gd name="connsiteY3" fmla="*/ 127000 h 4514850"/>
                  <a:gd name="connsiteX4" fmla="*/ 2019300 w 2076450"/>
                  <a:gd name="connsiteY4" fmla="*/ 1295400 h 4514850"/>
                  <a:gd name="connsiteX5" fmla="*/ 1854200 w 2076450"/>
                  <a:gd name="connsiteY5" fmla="*/ 2863850 h 4514850"/>
                  <a:gd name="connsiteX6" fmla="*/ 1866900 w 2076450"/>
                  <a:gd name="connsiteY6" fmla="*/ 3378200 h 4514850"/>
                  <a:gd name="connsiteX7" fmla="*/ 1993900 w 2076450"/>
                  <a:gd name="connsiteY7" fmla="*/ 3632200 h 4514850"/>
                  <a:gd name="connsiteX8" fmla="*/ 1924050 w 2076450"/>
                  <a:gd name="connsiteY8" fmla="*/ 3886200 h 4514850"/>
                  <a:gd name="connsiteX9" fmla="*/ 1784350 w 2076450"/>
                  <a:gd name="connsiteY9" fmla="*/ 3968750 h 4514850"/>
                  <a:gd name="connsiteX10" fmla="*/ 1517650 w 2076450"/>
                  <a:gd name="connsiteY10" fmla="*/ 4114800 h 4514850"/>
                  <a:gd name="connsiteX11" fmla="*/ 711200 w 2076450"/>
                  <a:gd name="connsiteY11" fmla="*/ 4508500 h 4514850"/>
                  <a:gd name="connsiteX12" fmla="*/ 654050 w 2076450"/>
                  <a:gd name="connsiteY12" fmla="*/ 4514850 h 4514850"/>
                  <a:gd name="connsiteX13" fmla="*/ 349250 w 2076450"/>
                  <a:gd name="connsiteY13" fmla="*/ 4413250 h 4514850"/>
                  <a:gd name="connsiteX14" fmla="*/ 368300 w 2076450"/>
                  <a:gd name="connsiteY14" fmla="*/ 4222750 h 4514850"/>
                  <a:gd name="connsiteX15" fmla="*/ 260350 w 2076450"/>
                  <a:gd name="connsiteY15" fmla="*/ 4191000 h 4514850"/>
                  <a:gd name="connsiteX16" fmla="*/ 228600 w 2076450"/>
                  <a:gd name="connsiteY16" fmla="*/ 4152900 h 4514850"/>
                  <a:gd name="connsiteX17" fmla="*/ 12700 w 2076450"/>
                  <a:gd name="connsiteY17" fmla="*/ 4025900 h 4514850"/>
                  <a:gd name="connsiteX18" fmla="*/ 0 w 2076450"/>
                  <a:gd name="connsiteY18" fmla="*/ 3873500 h 4514850"/>
                  <a:gd name="connsiteX19" fmla="*/ 165100 w 2076450"/>
                  <a:gd name="connsiteY19" fmla="*/ 3587750 h 4514850"/>
                  <a:gd name="connsiteX20" fmla="*/ 533400 w 2076450"/>
                  <a:gd name="connsiteY20" fmla="*/ 3105150 h 4514850"/>
                  <a:gd name="connsiteX21" fmla="*/ 742950 w 2076450"/>
                  <a:gd name="connsiteY21" fmla="*/ 2692400 h 4514850"/>
                  <a:gd name="connsiteX22" fmla="*/ 901700 w 2076450"/>
                  <a:gd name="connsiteY22" fmla="*/ 2095500 h 4514850"/>
                  <a:gd name="connsiteX23" fmla="*/ 1009650 w 2076450"/>
                  <a:gd name="connsiteY23" fmla="*/ 1212850 h 4514850"/>
                  <a:gd name="connsiteX24" fmla="*/ 1085850 w 2076450"/>
                  <a:gd name="connsiteY24" fmla="*/ 0 h 4514850"/>
                  <a:gd name="connsiteX0" fmla="*/ 1085850 w 2076450"/>
                  <a:gd name="connsiteY0" fmla="*/ 0 h 4508500"/>
                  <a:gd name="connsiteX1" fmla="*/ 1428750 w 2076450"/>
                  <a:gd name="connsiteY1" fmla="*/ 12700 h 4508500"/>
                  <a:gd name="connsiteX2" fmla="*/ 1752600 w 2076450"/>
                  <a:gd name="connsiteY2" fmla="*/ 57150 h 4508500"/>
                  <a:gd name="connsiteX3" fmla="*/ 2076450 w 2076450"/>
                  <a:gd name="connsiteY3" fmla="*/ 127000 h 4508500"/>
                  <a:gd name="connsiteX4" fmla="*/ 2019300 w 2076450"/>
                  <a:gd name="connsiteY4" fmla="*/ 1295400 h 4508500"/>
                  <a:gd name="connsiteX5" fmla="*/ 1854200 w 2076450"/>
                  <a:gd name="connsiteY5" fmla="*/ 2863850 h 4508500"/>
                  <a:gd name="connsiteX6" fmla="*/ 1866900 w 2076450"/>
                  <a:gd name="connsiteY6" fmla="*/ 3378200 h 4508500"/>
                  <a:gd name="connsiteX7" fmla="*/ 1993900 w 2076450"/>
                  <a:gd name="connsiteY7" fmla="*/ 3632200 h 4508500"/>
                  <a:gd name="connsiteX8" fmla="*/ 1924050 w 2076450"/>
                  <a:gd name="connsiteY8" fmla="*/ 3886200 h 4508500"/>
                  <a:gd name="connsiteX9" fmla="*/ 1784350 w 2076450"/>
                  <a:gd name="connsiteY9" fmla="*/ 3968750 h 4508500"/>
                  <a:gd name="connsiteX10" fmla="*/ 1517650 w 2076450"/>
                  <a:gd name="connsiteY10" fmla="*/ 4114800 h 4508500"/>
                  <a:gd name="connsiteX11" fmla="*/ 711200 w 2076450"/>
                  <a:gd name="connsiteY11" fmla="*/ 4508500 h 4508500"/>
                  <a:gd name="connsiteX12" fmla="*/ 349250 w 2076450"/>
                  <a:gd name="connsiteY12" fmla="*/ 4413250 h 4508500"/>
                  <a:gd name="connsiteX13" fmla="*/ 368300 w 2076450"/>
                  <a:gd name="connsiteY13" fmla="*/ 4222750 h 4508500"/>
                  <a:gd name="connsiteX14" fmla="*/ 260350 w 2076450"/>
                  <a:gd name="connsiteY14" fmla="*/ 4191000 h 4508500"/>
                  <a:gd name="connsiteX15" fmla="*/ 228600 w 2076450"/>
                  <a:gd name="connsiteY15" fmla="*/ 4152900 h 4508500"/>
                  <a:gd name="connsiteX16" fmla="*/ 12700 w 2076450"/>
                  <a:gd name="connsiteY16" fmla="*/ 4025900 h 4508500"/>
                  <a:gd name="connsiteX17" fmla="*/ 0 w 2076450"/>
                  <a:gd name="connsiteY17" fmla="*/ 3873500 h 4508500"/>
                  <a:gd name="connsiteX18" fmla="*/ 165100 w 2076450"/>
                  <a:gd name="connsiteY18" fmla="*/ 3587750 h 4508500"/>
                  <a:gd name="connsiteX19" fmla="*/ 533400 w 2076450"/>
                  <a:gd name="connsiteY19" fmla="*/ 3105150 h 4508500"/>
                  <a:gd name="connsiteX20" fmla="*/ 742950 w 2076450"/>
                  <a:gd name="connsiteY20" fmla="*/ 2692400 h 4508500"/>
                  <a:gd name="connsiteX21" fmla="*/ 901700 w 2076450"/>
                  <a:gd name="connsiteY21" fmla="*/ 2095500 h 4508500"/>
                  <a:gd name="connsiteX22" fmla="*/ 1009650 w 2076450"/>
                  <a:gd name="connsiteY22" fmla="*/ 1212850 h 4508500"/>
                  <a:gd name="connsiteX23" fmla="*/ 1085850 w 2076450"/>
                  <a:gd name="connsiteY23" fmla="*/ 0 h 4508500"/>
                  <a:gd name="connsiteX0" fmla="*/ 1085850 w 2076450"/>
                  <a:gd name="connsiteY0" fmla="*/ 0 h 4508500"/>
                  <a:gd name="connsiteX1" fmla="*/ 1428750 w 2076450"/>
                  <a:gd name="connsiteY1" fmla="*/ 12700 h 4508500"/>
                  <a:gd name="connsiteX2" fmla="*/ 1752600 w 2076450"/>
                  <a:gd name="connsiteY2" fmla="*/ 57150 h 4508500"/>
                  <a:gd name="connsiteX3" fmla="*/ 2076450 w 2076450"/>
                  <a:gd name="connsiteY3" fmla="*/ 127000 h 4508500"/>
                  <a:gd name="connsiteX4" fmla="*/ 2019300 w 2076450"/>
                  <a:gd name="connsiteY4" fmla="*/ 1295400 h 4508500"/>
                  <a:gd name="connsiteX5" fmla="*/ 1854200 w 2076450"/>
                  <a:gd name="connsiteY5" fmla="*/ 2863850 h 4508500"/>
                  <a:gd name="connsiteX6" fmla="*/ 1866900 w 2076450"/>
                  <a:gd name="connsiteY6" fmla="*/ 3378200 h 4508500"/>
                  <a:gd name="connsiteX7" fmla="*/ 1993900 w 2076450"/>
                  <a:gd name="connsiteY7" fmla="*/ 3632200 h 4508500"/>
                  <a:gd name="connsiteX8" fmla="*/ 1924050 w 2076450"/>
                  <a:gd name="connsiteY8" fmla="*/ 3886200 h 4508500"/>
                  <a:gd name="connsiteX9" fmla="*/ 1784350 w 2076450"/>
                  <a:gd name="connsiteY9" fmla="*/ 3968750 h 4508500"/>
                  <a:gd name="connsiteX10" fmla="*/ 1517650 w 2076450"/>
                  <a:gd name="connsiteY10" fmla="*/ 4114800 h 4508500"/>
                  <a:gd name="connsiteX11" fmla="*/ 711200 w 2076450"/>
                  <a:gd name="connsiteY11" fmla="*/ 4508500 h 4508500"/>
                  <a:gd name="connsiteX12" fmla="*/ 368300 w 2076450"/>
                  <a:gd name="connsiteY12" fmla="*/ 4222750 h 4508500"/>
                  <a:gd name="connsiteX13" fmla="*/ 260350 w 2076450"/>
                  <a:gd name="connsiteY13" fmla="*/ 4191000 h 4508500"/>
                  <a:gd name="connsiteX14" fmla="*/ 228600 w 2076450"/>
                  <a:gd name="connsiteY14" fmla="*/ 4152900 h 4508500"/>
                  <a:gd name="connsiteX15" fmla="*/ 12700 w 2076450"/>
                  <a:gd name="connsiteY15" fmla="*/ 4025900 h 4508500"/>
                  <a:gd name="connsiteX16" fmla="*/ 0 w 2076450"/>
                  <a:gd name="connsiteY16" fmla="*/ 3873500 h 4508500"/>
                  <a:gd name="connsiteX17" fmla="*/ 165100 w 2076450"/>
                  <a:gd name="connsiteY17" fmla="*/ 3587750 h 4508500"/>
                  <a:gd name="connsiteX18" fmla="*/ 533400 w 2076450"/>
                  <a:gd name="connsiteY18" fmla="*/ 3105150 h 4508500"/>
                  <a:gd name="connsiteX19" fmla="*/ 742950 w 2076450"/>
                  <a:gd name="connsiteY19" fmla="*/ 2692400 h 4508500"/>
                  <a:gd name="connsiteX20" fmla="*/ 901700 w 2076450"/>
                  <a:gd name="connsiteY20" fmla="*/ 2095500 h 4508500"/>
                  <a:gd name="connsiteX21" fmla="*/ 1009650 w 2076450"/>
                  <a:gd name="connsiteY21" fmla="*/ 1212850 h 4508500"/>
                  <a:gd name="connsiteX22" fmla="*/ 1085850 w 2076450"/>
                  <a:gd name="connsiteY22" fmla="*/ 0 h 4508500"/>
                  <a:gd name="connsiteX0" fmla="*/ 1085850 w 2076450"/>
                  <a:gd name="connsiteY0" fmla="*/ 0 h 4508500"/>
                  <a:gd name="connsiteX1" fmla="*/ 1428750 w 2076450"/>
                  <a:gd name="connsiteY1" fmla="*/ 12700 h 4508500"/>
                  <a:gd name="connsiteX2" fmla="*/ 1752600 w 2076450"/>
                  <a:gd name="connsiteY2" fmla="*/ 57150 h 4508500"/>
                  <a:gd name="connsiteX3" fmla="*/ 2076450 w 2076450"/>
                  <a:gd name="connsiteY3" fmla="*/ 127000 h 4508500"/>
                  <a:gd name="connsiteX4" fmla="*/ 2019300 w 2076450"/>
                  <a:gd name="connsiteY4" fmla="*/ 1295400 h 4508500"/>
                  <a:gd name="connsiteX5" fmla="*/ 1854200 w 2076450"/>
                  <a:gd name="connsiteY5" fmla="*/ 2863850 h 4508500"/>
                  <a:gd name="connsiteX6" fmla="*/ 1866900 w 2076450"/>
                  <a:gd name="connsiteY6" fmla="*/ 3378200 h 4508500"/>
                  <a:gd name="connsiteX7" fmla="*/ 1993900 w 2076450"/>
                  <a:gd name="connsiteY7" fmla="*/ 3632200 h 4508500"/>
                  <a:gd name="connsiteX8" fmla="*/ 1924050 w 2076450"/>
                  <a:gd name="connsiteY8" fmla="*/ 3886200 h 4508500"/>
                  <a:gd name="connsiteX9" fmla="*/ 1784350 w 2076450"/>
                  <a:gd name="connsiteY9" fmla="*/ 3968750 h 4508500"/>
                  <a:gd name="connsiteX10" fmla="*/ 1517650 w 2076450"/>
                  <a:gd name="connsiteY10" fmla="*/ 4114800 h 4508500"/>
                  <a:gd name="connsiteX11" fmla="*/ 711200 w 2076450"/>
                  <a:gd name="connsiteY11" fmla="*/ 4508500 h 4508500"/>
                  <a:gd name="connsiteX12" fmla="*/ 368300 w 2076450"/>
                  <a:gd name="connsiteY12" fmla="*/ 4222750 h 4508500"/>
                  <a:gd name="connsiteX13" fmla="*/ 260350 w 2076450"/>
                  <a:gd name="connsiteY13" fmla="*/ 4191000 h 4508500"/>
                  <a:gd name="connsiteX14" fmla="*/ 79375 w 2076450"/>
                  <a:gd name="connsiteY14" fmla="*/ 4159250 h 4508500"/>
                  <a:gd name="connsiteX15" fmla="*/ 12700 w 2076450"/>
                  <a:gd name="connsiteY15" fmla="*/ 4025900 h 4508500"/>
                  <a:gd name="connsiteX16" fmla="*/ 0 w 2076450"/>
                  <a:gd name="connsiteY16" fmla="*/ 3873500 h 4508500"/>
                  <a:gd name="connsiteX17" fmla="*/ 165100 w 2076450"/>
                  <a:gd name="connsiteY17" fmla="*/ 3587750 h 4508500"/>
                  <a:gd name="connsiteX18" fmla="*/ 533400 w 2076450"/>
                  <a:gd name="connsiteY18" fmla="*/ 3105150 h 4508500"/>
                  <a:gd name="connsiteX19" fmla="*/ 742950 w 2076450"/>
                  <a:gd name="connsiteY19" fmla="*/ 2692400 h 4508500"/>
                  <a:gd name="connsiteX20" fmla="*/ 901700 w 2076450"/>
                  <a:gd name="connsiteY20" fmla="*/ 2095500 h 4508500"/>
                  <a:gd name="connsiteX21" fmla="*/ 1009650 w 2076450"/>
                  <a:gd name="connsiteY21" fmla="*/ 1212850 h 4508500"/>
                  <a:gd name="connsiteX22" fmla="*/ 1085850 w 2076450"/>
                  <a:gd name="connsiteY22" fmla="*/ 0 h 4508500"/>
                  <a:gd name="connsiteX0" fmla="*/ 1085850 w 2076450"/>
                  <a:gd name="connsiteY0" fmla="*/ 0 h 4508500"/>
                  <a:gd name="connsiteX1" fmla="*/ 1428750 w 2076450"/>
                  <a:gd name="connsiteY1" fmla="*/ 12700 h 4508500"/>
                  <a:gd name="connsiteX2" fmla="*/ 1752600 w 2076450"/>
                  <a:gd name="connsiteY2" fmla="*/ 57150 h 4508500"/>
                  <a:gd name="connsiteX3" fmla="*/ 2076450 w 2076450"/>
                  <a:gd name="connsiteY3" fmla="*/ 127000 h 4508500"/>
                  <a:gd name="connsiteX4" fmla="*/ 2019300 w 2076450"/>
                  <a:gd name="connsiteY4" fmla="*/ 1295400 h 4508500"/>
                  <a:gd name="connsiteX5" fmla="*/ 1854200 w 2076450"/>
                  <a:gd name="connsiteY5" fmla="*/ 2863850 h 4508500"/>
                  <a:gd name="connsiteX6" fmla="*/ 1866900 w 2076450"/>
                  <a:gd name="connsiteY6" fmla="*/ 3378200 h 4508500"/>
                  <a:gd name="connsiteX7" fmla="*/ 1993900 w 2076450"/>
                  <a:gd name="connsiteY7" fmla="*/ 3632200 h 4508500"/>
                  <a:gd name="connsiteX8" fmla="*/ 1924050 w 2076450"/>
                  <a:gd name="connsiteY8" fmla="*/ 3886200 h 4508500"/>
                  <a:gd name="connsiteX9" fmla="*/ 1784350 w 2076450"/>
                  <a:gd name="connsiteY9" fmla="*/ 3968750 h 4508500"/>
                  <a:gd name="connsiteX10" fmla="*/ 1517650 w 2076450"/>
                  <a:gd name="connsiteY10" fmla="*/ 4114800 h 4508500"/>
                  <a:gd name="connsiteX11" fmla="*/ 711200 w 2076450"/>
                  <a:gd name="connsiteY11" fmla="*/ 4508500 h 4508500"/>
                  <a:gd name="connsiteX12" fmla="*/ 368300 w 2076450"/>
                  <a:gd name="connsiteY12" fmla="*/ 4222750 h 4508500"/>
                  <a:gd name="connsiteX13" fmla="*/ 330200 w 2076450"/>
                  <a:gd name="connsiteY13" fmla="*/ 4159250 h 4508500"/>
                  <a:gd name="connsiteX14" fmla="*/ 79375 w 2076450"/>
                  <a:gd name="connsiteY14" fmla="*/ 4159250 h 4508500"/>
                  <a:gd name="connsiteX15" fmla="*/ 12700 w 2076450"/>
                  <a:gd name="connsiteY15" fmla="*/ 4025900 h 4508500"/>
                  <a:gd name="connsiteX16" fmla="*/ 0 w 2076450"/>
                  <a:gd name="connsiteY16" fmla="*/ 3873500 h 4508500"/>
                  <a:gd name="connsiteX17" fmla="*/ 165100 w 2076450"/>
                  <a:gd name="connsiteY17" fmla="*/ 3587750 h 4508500"/>
                  <a:gd name="connsiteX18" fmla="*/ 533400 w 2076450"/>
                  <a:gd name="connsiteY18" fmla="*/ 3105150 h 4508500"/>
                  <a:gd name="connsiteX19" fmla="*/ 742950 w 2076450"/>
                  <a:gd name="connsiteY19" fmla="*/ 2692400 h 4508500"/>
                  <a:gd name="connsiteX20" fmla="*/ 901700 w 2076450"/>
                  <a:gd name="connsiteY20" fmla="*/ 2095500 h 4508500"/>
                  <a:gd name="connsiteX21" fmla="*/ 1009650 w 2076450"/>
                  <a:gd name="connsiteY21" fmla="*/ 1212850 h 4508500"/>
                  <a:gd name="connsiteX22" fmla="*/ 1085850 w 2076450"/>
                  <a:gd name="connsiteY22" fmla="*/ 0 h 4508500"/>
                  <a:gd name="connsiteX0" fmla="*/ 1085850 w 2076450"/>
                  <a:gd name="connsiteY0" fmla="*/ 0 h 4222750"/>
                  <a:gd name="connsiteX1" fmla="*/ 1428750 w 2076450"/>
                  <a:gd name="connsiteY1" fmla="*/ 12700 h 4222750"/>
                  <a:gd name="connsiteX2" fmla="*/ 1752600 w 2076450"/>
                  <a:gd name="connsiteY2" fmla="*/ 57150 h 4222750"/>
                  <a:gd name="connsiteX3" fmla="*/ 2076450 w 2076450"/>
                  <a:gd name="connsiteY3" fmla="*/ 127000 h 4222750"/>
                  <a:gd name="connsiteX4" fmla="*/ 2019300 w 2076450"/>
                  <a:gd name="connsiteY4" fmla="*/ 1295400 h 4222750"/>
                  <a:gd name="connsiteX5" fmla="*/ 1854200 w 2076450"/>
                  <a:gd name="connsiteY5" fmla="*/ 2863850 h 4222750"/>
                  <a:gd name="connsiteX6" fmla="*/ 1866900 w 2076450"/>
                  <a:gd name="connsiteY6" fmla="*/ 3378200 h 4222750"/>
                  <a:gd name="connsiteX7" fmla="*/ 1993900 w 2076450"/>
                  <a:gd name="connsiteY7" fmla="*/ 3632200 h 4222750"/>
                  <a:gd name="connsiteX8" fmla="*/ 1924050 w 2076450"/>
                  <a:gd name="connsiteY8" fmla="*/ 3886200 h 4222750"/>
                  <a:gd name="connsiteX9" fmla="*/ 1784350 w 2076450"/>
                  <a:gd name="connsiteY9" fmla="*/ 3968750 h 4222750"/>
                  <a:gd name="connsiteX10" fmla="*/ 1517650 w 2076450"/>
                  <a:gd name="connsiteY10" fmla="*/ 4114800 h 4222750"/>
                  <a:gd name="connsiteX11" fmla="*/ 1069975 w 2076450"/>
                  <a:gd name="connsiteY11" fmla="*/ 4210050 h 4222750"/>
                  <a:gd name="connsiteX12" fmla="*/ 368300 w 2076450"/>
                  <a:gd name="connsiteY12" fmla="*/ 4222750 h 4222750"/>
                  <a:gd name="connsiteX13" fmla="*/ 330200 w 2076450"/>
                  <a:gd name="connsiteY13" fmla="*/ 4159250 h 4222750"/>
                  <a:gd name="connsiteX14" fmla="*/ 79375 w 2076450"/>
                  <a:gd name="connsiteY14" fmla="*/ 4159250 h 4222750"/>
                  <a:gd name="connsiteX15" fmla="*/ 12700 w 2076450"/>
                  <a:gd name="connsiteY15" fmla="*/ 4025900 h 4222750"/>
                  <a:gd name="connsiteX16" fmla="*/ 0 w 2076450"/>
                  <a:gd name="connsiteY16" fmla="*/ 3873500 h 4222750"/>
                  <a:gd name="connsiteX17" fmla="*/ 165100 w 2076450"/>
                  <a:gd name="connsiteY17" fmla="*/ 3587750 h 4222750"/>
                  <a:gd name="connsiteX18" fmla="*/ 533400 w 2076450"/>
                  <a:gd name="connsiteY18" fmla="*/ 3105150 h 4222750"/>
                  <a:gd name="connsiteX19" fmla="*/ 742950 w 2076450"/>
                  <a:gd name="connsiteY19" fmla="*/ 2692400 h 4222750"/>
                  <a:gd name="connsiteX20" fmla="*/ 901700 w 2076450"/>
                  <a:gd name="connsiteY20" fmla="*/ 2095500 h 4222750"/>
                  <a:gd name="connsiteX21" fmla="*/ 1009650 w 2076450"/>
                  <a:gd name="connsiteY21" fmla="*/ 1212850 h 4222750"/>
                  <a:gd name="connsiteX22" fmla="*/ 1085850 w 2076450"/>
                  <a:gd name="connsiteY22" fmla="*/ 0 h 4222750"/>
                  <a:gd name="connsiteX0" fmla="*/ 1085850 w 2076450"/>
                  <a:gd name="connsiteY0" fmla="*/ 0 h 4210050"/>
                  <a:gd name="connsiteX1" fmla="*/ 1428750 w 2076450"/>
                  <a:gd name="connsiteY1" fmla="*/ 12700 h 4210050"/>
                  <a:gd name="connsiteX2" fmla="*/ 1752600 w 2076450"/>
                  <a:gd name="connsiteY2" fmla="*/ 57150 h 4210050"/>
                  <a:gd name="connsiteX3" fmla="*/ 2076450 w 2076450"/>
                  <a:gd name="connsiteY3" fmla="*/ 127000 h 4210050"/>
                  <a:gd name="connsiteX4" fmla="*/ 2019300 w 2076450"/>
                  <a:gd name="connsiteY4" fmla="*/ 1295400 h 4210050"/>
                  <a:gd name="connsiteX5" fmla="*/ 1854200 w 2076450"/>
                  <a:gd name="connsiteY5" fmla="*/ 2863850 h 4210050"/>
                  <a:gd name="connsiteX6" fmla="*/ 1866900 w 2076450"/>
                  <a:gd name="connsiteY6" fmla="*/ 3378200 h 4210050"/>
                  <a:gd name="connsiteX7" fmla="*/ 1993900 w 2076450"/>
                  <a:gd name="connsiteY7" fmla="*/ 3632200 h 4210050"/>
                  <a:gd name="connsiteX8" fmla="*/ 1924050 w 2076450"/>
                  <a:gd name="connsiteY8" fmla="*/ 3886200 h 4210050"/>
                  <a:gd name="connsiteX9" fmla="*/ 1784350 w 2076450"/>
                  <a:gd name="connsiteY9" fmla="*/ 3968750 h 4210050"/>
                  <a:gd name="connsiteX10" fmla="*/ 1517650 w 2076450"/>
                  <a:gd name="connsiteY10" fmla="*/ 4114800 h 4210050"/>
                  <a:gd name="connsiteX11" fmla="*/ 1069975 w 2076450"/>
                  <a:gd name="connsiteY11" fmla="*/ 4210050 h 4210050"/>
                  <a:gd name="connsiteX12" fmla="*/ 504825 w 2076450"/>
                  <a:gd name="connsiteY12" fmla="*/ 4191000 h 4210050"/>
                  <a:gd name="connsiteX13" fmla="*/ 330200 w 2076450"/>
                  <a:gd name="connsiteY13" fmla="*/ 4159250 h 4210050"/>
                  <a:gd name="connsiteX14" fmla="*/ 79375 w 2076450"/>
                  <a:gd name="connsiteY14" fmla="*/ 4159250 h 4210050"/>
                  <a:gd name="connsiteX15" fmla="*/ 12700 w 2076450"/>
                  <a:gd name="connsiteY15" fmla="*/ 4025900 h 4210050"/>
                  <a:gd name="connsiteX16" fmla="*/ 0 w 2076450"/>
                  <a:gd name="connsiteY16" fmla="*/ 3873500 h 4210050"/>
                  <a:gd name="connsiteX17" fmla="*/ 165100 w 2076450"/>
                  <a:gd name="connsiteY17" fmla="*/ 3587750 h 4210050"/>
                  <a:gd name="connsiteX18" fmla="*/ 533400 w 2076450"/>
                  <a:gd name="connsiteY18" fmla="*/ 3105150 h 4210050"/>
                  <a:gd name="connsiteX19" fmla="*/ 742950 w 2076450"/>
                  <a:gd name="connsiteY19" fmla="*/ 2692400 h 4210050"/>
                  <a:gd name="connsiteX20" fmla="*/ 901700 w 2076450"/>
                  <a:gd name="connsiteY20" fmla="*/ 2095500 h 4210050"/>
                  <a:gd name="connsiteX21" fmla="*/ 1009650 w 2076450"/>
                  <a:gd name="connsiteY21" fmla="*/ 1212850 h 4210050"/>
                  <a:gd name="connsiteX22" fmla="*/ 1085850 w 2076450"/>
                  <a:gd name="connsiteY22" fmla="*/ 0 h 4210050"/>
                  <a:gd name="connsiteX0" fmla="*/ 1085850 w 2076450"/>
                  <a:gd name="connsiteY0" fmla="*/ 0 h 4210050"/>
                  <a:gd name="connsiteX1" fmla="*/ 1428750 w 2076450"/>
                  <a:gd name="connsiteY1" fmla="*/ 12700 h 4210050"/>
                  <a:gd name="connsiteX2" fmla="*/ 1752600 w 2076450"/>
                  <a:gd name="connsiteY2" fmla="*/ 57150 h 4210050"/>
                  <a:gd name="connsiteX3" fmla="*/ 2076450 w 2076450"/>
                  <a:gd name="connsiteY3" fmla="*/ 127000 h 4210050"/>
                  <a:gd name="connsiteX4" fmla="*/ 2019300 w 2076450"/>
                  <a:gd name="connsiteY4" fmla="*/ 1295400 h 4210050"/>
                  <a:gd name="connsiteX5" fmla="*/ 1854200 w 2076450"/>
                  <a:gd name="connsiteY5" fmla="*/ 2863850 h 4210050"/>
                  <a:gd name="connsiteX6" fmla="*/ 1866900 w 2076450"/>
                  <a:gd name="connsiteY6" fmla="*/ 3378200 h 4210050"/>
                  <a:gd name="connsiteX7" fmla="*/ 1993900 w 2076450"/>
                  <a:gd name="connsiteY7" fmla="*/ 3632200 h 4210050"/>
                  <a:gd name="connsiteX8" fmla="*/ 1924050 w 2076450"/>
                  <a:gd name="connsiteY8" fmla="*/ 3886200 h 4210050"/>
                  <a:gd name="connsiteX9" fmla="*/ 1784350 w 2076450"/>
                  <a:gd name="connsiteY9" fmla="*/ 3968750 h 4210050"/>
                  <a:gd name="connsiteX10" fmla="*/ 1517650 w 2076450"/>
                  <a:gd name="connsiteY10" fmla="*/ 4114800 h 4210050"/>
                  <a:gd name="connsiteX11" fmla="*/ 1069975 w 2076450"/>
                  <a:gd name="connsiteY11" fmla="*/ 4210050 h 4210050"/>
                  <a:gd name="connsiteX12" fmla="*/ 504825 w 2076450"/>
                  <a:gd name="connsiteY12" fmla="*/ 4191000 h 4210050"/>
                  <a:gd name="connsiteX13" fmla="*/ 330200 w 2076450"/>
                  <a:gd name="connsiteY13" fmla="*/ 4159250 h 4210050"/>
                  <a:gd name="connsiteX14" fmla="*/ 79375 w 2076450"/>
                  <a:gd name="connsiteY14" fmla="*/ 4159250 h 4210050"/>
                  <a:gd name="connsiteX15" fmla="*/ 12700 w 2076450"/>
                  <a:gd name="connsiteY15" fmla="*/ 4025900 h 4210050"/>
                  <a:gd name="connsiteX16" fmla="*/ 0 w 2076450"/>
                  <a:gd name="connsiteY16" fmla="*/ 3873500 h 4210050"/>
                  <a:gd name="connsiteX17" fmla="*/ 165100 w 2076450"/>
                  <a:gd name="connsiteY17" fmla="*/ 3587750 h 4210050"/>
                  <a:gd name="connsiteX18" fmla="*/ 533400 w 2076450"/>
                  <a:gd name="connsiteY18" fmla="*/ 3105150 h 4210050"/>
                  <a:gd name="connsiteX19" fmla="*/ 742950 w 2076450"/>
                  <a:gd name="connsiteY19" fmla="*/ 2692400 h 4210050"/>
                  <a:gd name="connsiteX20" fmla="*/ 901700 w 2076450"/>
                  <a:gd name="connsiteY20" fmla="*/ 2095500 h 4210050"/>
                  <a:gd name="connsiteX21" fmla="*/ 1009650 w 2076450"/>
                  <a:gd name="connsiteY21" fmla="*/ 1212850 h 4210050"/>
                  <a:gd name="connsiteX22" fmla="*/ 1085850 w 2076450"/>
                  <a:gd name="connsiteY22" fmla="*/ 0 h 4210050"/>
                  <a:gd name="connsiteX0" fmla="*/ 1085850 w 2076450"/>
                  <a:gd name="connsiteY0" fmla="*/ 0 h 4210050"/>
                  <a:gd name="connsiteX1" fmla="*/ 1428750 w 2076450"/>
                  <a:gd name="connsiteY1" fmla="*/ 12700 h 4210050"/>
                  <a:gd name="connsiteX2" fmla="*/ 1752600 w 2076450"/>
                  <a:gd name="connsiteY2" fmla="*/ 57150 h 4210050"/>
                  <a:gd name="connsiteX3" fmla="*/ 2076450 w 2076450"/>
                  <a:gd name="connsiteY3" fmla="*/ 127000 h 4210050"/>
                  <a:gd name="connsiteX4" fmla="*/ 2019300 w 2076450"/>
                  <a:gd name="connsiteY4" fmla="*/ 1295400 h 4210050"/>
                  <a:gd name="connsiteX5" fmla="*/ 1854200 w 2076450"/>
                  <a:gd name="connsiteY5" fmla="*/ 2863850 h 4210050"/>
                  <a:gd name="connsiteX6" fmla="*/ 1866900 w 2076450"/>
                  <a:gd name="connsiteY6" fmla="*/ 3378200 h 4210050"/>
                  <a:gd name="connsiteX7" fmla="*/ 1993900 w 2076450"/>
                  <a:gd name="connsiteY7" fmla="*/ 3632200 h 4210050"/>
                  <a:gd name="connsiteX8" fmla="*/ 1924050 w 2076450"/>
                  <a:gd name="connsiteY8" fmla="*/ 3886200 h 4210050"/>
                  <a:gd name="connsiteX9" fmla="*/ 1784350 w 2076450"/>
                  <a:gd name="connsiteY9" fmla="*/ 3968750 h 4210050"/>
                  <a:gd name="connsiteX10" fmla="*/ 1517650 w 2076450"/>
                  <a:gd name="connsiteY10" fmla="*/ 4114800 h 4210050"/>
                  <a:gd name="connsiteX11" fmla="*/ 1069975 w 2076450"/>
                  <a:gd name="connsiteY11" fmla="*/ 4210050 h 4210050"/>
                  <a:gd name="connsiteX12" fmla="*/ 504825 w 2076450"/>
                  <a:gd name="connsiteY12" fmla="*/ 4191000 h 4210050"/>
                  <a:gd name="connsiteX13" fmla="*/ 330200 w 2076450"/>
                  <a:gd name="connsiteY13" fmla="*/ 4159250 h 4210050"/>
                  <a:gd name="connsiteX14" fmla="*/ 79375 w 2076450"/>
                  <a:gd name="connsiteY14" fmla="*/ 4159250 h 4210050"/>
                  <a:gd name="connsiteX15" fmla="*/ 12700 w 2076450"/>
                  <a:gd name="connsiteY15" fmla="*/ 4025900 h 4210050"/>
                  <a:gd name="connsiteX16" fmla="*/ 0 w 2076450"/>
                  <a:gd name="connsiteY16" fmla="*/ 3873500 h 4210050"/>
                  <a:gd name="connsiteX17" fmla="*/ 165100 w 2076450"/>
                  <a:gd name="connsiteY17" fmla="*/ 3587750 h 4210050"/>
                  <a:gd name="connsiteX18" fmla="*/ 504825 w 2076450"/>
                  <a:gd name="connsiteY18" fmla="*/ 3086100 h 4210050"/>
                  <a:gd name="connsiteX19" fmla="*/ 742950 w 2076450"/>
                  <a:gd name="connsiteY19" fmla="*/ 2692400 h 4210050"/>
                  <a:gd name="connsiteX20" fmla="*/ 901700 w 2076450"/>
                  <a:gd name="connsiteY20" fmla="*/ 2095500 h 4210050"/>
                  <a:gd name="connsiteX21" fmla="*/ 1009650 w 2076450"/>
                  <a:gd name="connsiteY21" fmla="*/ 1212850 h 4210050"/>
                  <a:gd name="connsiteX22" fmla="*/ 1085850 w 2076450"/>
                  <a:gd name="connsiteY22" fmla="*/ 0 h 4210050"/>
                  <a:gd name="connsiteX0" fmla="*/ 1085850 w 2076450"/>
                  <a:gd name="connsiteY0" fmla="*/ 0 h 4210050"/>
                  <a:gd name="connsiteX1" fmla="*/ 1428750 w 2076450"/>
                  <a:gd name="connsiteY1" fmla="*/ 12700 h 4210050"/>
                  <a:gd name="connsiteX2" fmla="*/ 1752600 w 2076450"/>
                  <a:gd name="connsiteY2" fmla="*/ 57150 h 4210050"/>
                  <a:gd name="connsiteX3" fmla="*/ 2076450 w 2076450"/>
                  <a:gd name="connsiteY3" fmla="*/ 127000 h 4210050"/>
                  <a:gd name="connsiteX4" fmla="*/ 2019300 w 2076450"/>
                  <a:gd name="connsiteY4" fmla="*/ 1295400 h 4210050"/>
                  <a:gd name="connsiteX5" fmla="*/ 1854200 w 2076450"/>
                  <a:gd name="connsiteY5" fmla="*/ 2863850 h 4210050"/>
                  <a:gd name="connsiteX6" fmla="*/ 1866900 w 2076450"/>
                  <a:gd name="connsiteY6" fmla="*/ 3378200 h 4210050"/>
                  <a:gd name="connsiteX7" fmla="*/ 1993900 w 2076450"/>
                  <a:gd name="connsiteY7" fmla="*/ 3632200 h 4210050"/>
                  <a:gd name="connsiteX8" fmla="*/ 1924050 w 2076450"/>
                  <a:gd name="connsiteY8" fmla="*/ 3886200 h 4210050"/>
                  <a:gd name="connsiteX9" fmla="*/ 1784350 w 2076450"/>
                  <a:gd name="connsiteY9" fmla="*/ 3968750 h 4210050"/>
                  <a:gd name="connsiteX10" fmla="*/ 1517650 w 2076450"/>
                  <a:gd name="connsiteY10" fmla="*/ 4114800 h 4210050"/>
                  <a:gd name="connsiteX11" fmla="*/ 1069975 w 2076450"/>
                  <a:gd name="connsiteY11" fmla="*/ 4210050 h 4210050"/>
                  <a:gd name="connsiteX12" fmla="*/ 504825 w 2076450"/>
                  <a:gd name="connsiteY12" fmla="*/ 4191000 h 4210050"/>
                  <a:gd name="connsiteX13" fmla="*/ 330200 w 2076450"/>
                  <a:gd name="connsiteY13" fmla="*/ 4159250 h 4210050"/>
                  <a:gd name="connsiteX14" fmla="*/ 79375 w 2076450"/>
                  <a:gd name="connsiteY14" fmla="*/ 4159250 h 4210050"/>
                  <a:gd name="connsiteX15" fmla="*/ 12700 w 2076450"/>
                  <a:gd name="connsiteY15" fmla="*/ 4025900 h 4210050"/>
                  <a:gd name="connsiteX16" fmla="*/ 0 w 2076450"/>
                  <a:gd name="connsiteY16" fmla="*/ 3873500 h 4210050"/>
                  <a:gd name="connsiteX17" fmla="*/ 165100 w 2076450"/>
                  <a:gd name="connsiteY17" fmla="*/ 3587750 h 4210050"/>
                  <a:gd name="connsiteX18" fmla="*/ 504825 w 2076450"/>
                  <a:gd name="connsiteY18" fmla="*/ 3086100 h 4210050"/>
                  <a:gd name="connsiteX19" fmla="*/ 742950 w 2076450"/>
                  <a:gd name="connsiteY19" fmla="*/ 2692400 h 4210050"/>
                  <a:gd name="connsiteX20" fmla="*/ 901700 w 2076450"/>
                  <a:gd name="connsiteY20" fmla="*/ 2095500 h 4210050"/>
                  <a:gd name="connsiteX21" fmla="*/ 1009650 w 2076450"/>
                  <a:gd name="connsiteY21" fmla="*/ 1212850 h 4210050"/>
                  <a:gd name="connsiteX22" fmla="*/ 1085850 w 2076450"/>
                  <a:gd name="connsiteY22" fmla="*/ 0 h 4210050"/>
                  <a:gd name="connsiteX0" fmla="*/ 1085850 w 2076450"/>
                  <a:gd name="connsiteY0" fmla="*/ 0 h 4210050"/>
                  <a:gd name="connsiteX1" fmla="*/ 1428750 w 2076450"/>
                  <a:gd name="connsiteY1" fmla="*/ 12700 h 4210050"/>
                  <a:gd name="connsiteX2" fmla="*/ 1752600 w 2076450"/>
                  <a:gd name="connsiteY2" fmla="*/ 57150 h 4210050"/>
                  <a:gd name="connsiteX3" fmla="*/ 2076450 w 2076450"/>
                  <a:gd name="connsiteY3" fmla="*/ 127000 h 4210050"/>
                  <a:gd name="connsiteX4" fmla="*/ 2019300 w 2076450"/>
                  <a:gd name="connsiteY4" fmla="*/ 1295400 h 4210050"/>
                  <a:gd name="connsiteX5" fmla="*/ 1854200 w 2076450"/>
                  <a:gd name="connsiteY5" fmla="*/ 2863850 h 4210050"/>
                  <a:gd name="connsiteX6" fmla="*/ 1866900 w 2076450"/>
                  <a:gd name="connsiteY6" fmla="*/ 3378200 h 4210050"/>
                  <a:gd name="connsiteX7" fmla="*/ 1993900 w 2076450"/>
                  <a:gd name="connsiteY7" fmla="*/ 3632200 h 4210050"/>
                  <a:gd name="connsiteX8" fmla="*/ 1924050 w 2076450"/>
                  <a:gd name="connsiteY8" fmla="*/ 3886200 h 4210050"/>
                  <a:gd name="connsiteX9" fmla="*/ 1784350 w 2076450"/>
                  <a:gd name="connsiteY9" fmla="*/ 3968750 h 4210050"/>
                  <a:gd name="connsiteX10" fmla="*/ 1517650 w 2076450"/>
                  <a:gd name="connsiteY10" fmla="*/ 4114800 h 4210050"/>
                  <a:gd name="connsiteX11" fmla="*/ 1069975 w 2076450"/>
                  <a:gd name="connsiteY11" fmla="*/ 4210050 h 4210050"/>
                  <a:gd name="connsiteX12" fmla="*/ 504825 w 2076450"/>
                  <a:gd name="connsiteY12" fmla="*/ 4191000 h 4210050"/>
                  <a:gd name="connsiteX13" fmla="*/ 330200 w 2076450"/>
                  <a:gd name="connsiteY13" fmla="*/ 4159250 h 4210050"/>
                  <a:gd name="connsiteX14" fmla="*/ 79375 w 2076450"/>
                  <a:gd name="connsiteY14" fmla="*/ 4159250 h 4210050"/>
                  <a:gd name="connsiteX15" fmla="*/ 12700 w 2076450"/>
                  <a:gd name="connsiteY15" fmla="*/ 4025900 h 4210050"/>
                  <a:gd name="connsiteX16" fmla="*/ 0 w 2076450"/>
                  <a:gd name="connsiteY16" fmla="*/ 3873500 h 4210050"/>
                  <a:gd name="connsiteX17" fmla="*/ 165100 w 2076450"/>
                  <a:gd name="connsiteY17" fmla="*/ 3587750 h 4210050"/>
                  <a:gd name="connsiteX18" fmla="*/ 504825 w 2076450"/>
                  <a:gd name="connsiteY18" fmla="*/ 3086100 h 4210050"/>
                  <a:gd name="connsiteX19" fmla="*/ 742950 w 2076450"/>
                  <a:gd name="connsiteY19" fmla="*/ 2692400 h 4210050"/>
                  <a:gd name="connsiteX20" fmla="*/ 901700 w 2076450"/>
                  <a:gd name="connsiteY20" fmla="*/ 2095500 h 4210050"/>
                  <a:gd name="connsiteX21" fmla="*/ 1009650 w 2076450"/>
                  <a:gd name="connsiteY21" fmla="*/ 1212850 h 4210050"/>
                  <a:gd name="connsiteX22" fmla="*/ 1085850 w 2076450"/>
                  <a:gd name="connsiteY22" fmla="*/ 0 h 4210050"/>
                  <a:gd name="connsiteX0" fmla="*/ 1085850 w 2076450"/>
                  <a:gd name="connsiteY0" fmla="*/ 0 h 4210050"/>
                  <a:gd name="connsiteX1" fmla="*/ 1428750 w 2076450"/>
                  <a:gd name="connsiteY1" fmla="*/ 12700 h 4210050"/>
                  <a:gd name="connsiteX2" fmla="*/ 1752600 w 2076450"/>
                  <a:gd name="connsiteY2" fmla="*/ 57150 h 4210050"/>
                  <a:gd name="connsiteX3" fmla="*/ 2076450 w 2076450"/>
                  <a:gd name="connsiteY3" fmla="*/ 127000 h 4210050"/>
                  <a:gd name="connsiteX4" fmla="*/ 2019300 w 2076450"/>
                  <a:gd name="connsiteY4" fmla="*/ 1295400 h 4210050"/>
                  <a:gd name="connsiteX5" fmla="*/ 1854200 w 2076450"/>
                  <a:gd name="connsiteY5" fmla="*/ 2863850 h 4210050"/>
                  <a:gd name="connsiteX6" fmla="*/ 1866900 w 2076450"/>
                  <a:gd name="connsiteY6" fmla="*/ 3378200 h 4210050"/>
                  <a:gd name="connsiteX7" fmla="*/ 1993900 w 2076450"/>
                  <a:gd name="connsiteY7" fmla="*/ 3632200 h 4210050"/>
                  <a:gd name="connsiteX8" fmla="*/ 1924050 w 2076450"/>
                  <a:gd name="connsiteY8" fmla="*/ 3886200 h 4210050"/>
                  <a:gd name="connsiteX9" fmla="*/ 1784350 w 2076450"/>
                  <a:gd name="connsiteY9" fmla="*/ 3968750 h 4210050"/>
                  <a:gd name="connsiteX10" fmla="*/ 1517650 w 2076450"/>
                  <a:gd name="connsiteY10" fmla="*/ 4114800 h 4210050"/>
                  <a:gd name="connsiteX11" fmla="*/ 1069975 w 2076450"/>
                  <a:gd name="connsiteY11" fmla="*/ 4210050 h 4210050"/>
                  <a:gd name="connsiteX12" fmla="*/ 504825 w 2076450"/>
                  <a:gd name="connsiteY12" fmla="*/ 4191000 h 4210050"/>
                  <a:gd name="connsiteX13" fmla="*/ 330200 w 2076450"/>
                  <a:gd name="connsiteY13" fmla="*/ 4159250 h 4210050"/>
                  <a:gd name="connsiteX14" fmla="*/ 79375 w 2076450"/>
                  <a:gd name="connsiteY14" fmla="*/ 4159250 h 4210050"/>
                  <a:gd name="connsiteX15" fmla="*/ 12700 w 2076450"/>
                  <a:gd name="connsiteY15" fmla="*/ 4025900 h 4210050"/>
                  <a:gd name="connsiteX16" fmla="*/ 0 w 2076450"/>
                  <a:gd name="connsiteY16" fmla="*/ 3873500 h 4210050"/>
                  <a:gd name="connsiteX17" fmla="*/ 165100 w 2076450"/>
                  <a:gd name="connsiteY17" fmla="*/ 3587750 h 4210050"/>
                  <a:gd name="connsiteX18" fmla="*/ 504825 w 2076450"/>
                  <a:gd name="connsiteY18" fmla="*/ 3086100 h 4210050"/>
                  <a:gd name="connsiteX19" fmla="*/ 742950 w 2076450"/>
                  <a:gd name="connsiteY19" fmla="*/ 2647950 h 4210050"/>
                  <a:gd name="connsiteX20" fmla="*/ 901700 w 2076450"/>
                  <a:gd name="connsiteY20" fmla="*/ 2095500 h 4210050"/>
                  <a:gd name="connsiteX21" fmla="*/ 1009650 w 2076450"/>
                  <a:gd name="connsiteY21" fmla="*/ 1212850 h 4210050"/>
                  <a:gd name="connsiteX22" fmla="*/ 1085850 w 2076450"/>
                  <a:gd name="connsiteY22" fmla="*/ 0 h 4210050"/>
                  <a:gd name="connsiteX0" fmla="*/ 1136650 w 2127250"/>
                  <a:gd name="connsiteY0" fmla="*/ 0 h 4210050"/>
                  <a:gd name="connsiteX1" fmla="*/ 1479550 w 2127250"/>
                  <a:gd name="connsiteY1" fmla="*/ 12700 h 4210050"/>
                  <a:gd name="connsiteX2" fmla="*/ 1803400 w 2127250"/>
                  <a:gd name="connsiteY2" fmla="*/ 57150 h 4210050"/>
                  <a:gd name="connsiteX3" fmla="*/ 2127250 w 2127250"/>
                  <a:gd name="connsiteY3" fmla="*/ 127000 h 4210050"/>
                  <a:gd name="connsiteX4" fmla="*/ 2070100 w 2127250"/>
                  <a:gd name="connsiteY4" fmla="*/ 1295400 h 4210050"/>
                  <a:gd name="connsiteX5" fmla="*/ 1905000 w 2127250"/>
                  <a:gd name="connsiteY5" fmla="*/ 2863850 h 4210050"/>
                  <a:gd name="connsiteX6" fmla="*/ 1917700 w 2127250"/>
                  <a:gd name="connsiteY6" fmla="*/ 3378200 h 4210050"/>
                  <a:gd name="connsiteX7" fmla="*/ 2044700 w 2127250"/>
                  <a:gd name="connsiteY7" fmla="*/ 3632200 h 4210050"/>
                  <a:gd name="connsiteX8" fmla="*/ 1974850 w 2127250"/>
                  <a:gd name="connsiteY8" fmla="*/ 3886200 h 4210050"/>
                  <a:gd name="connsiteX9" fmla="*/ 1835150 w 2127250"/>
                  <a:gd name="connsiteY9" fmla="*/ 3968750 h 4210050"/>
                  <a:gd name="connsiteX10" fmla="*/ 1568450 w 2127250"/>
                  <a:gd name="connsiteY10" fmla="*/ 4114800 h 4210050"/>
                  <a:gd name="connsiteX11" fmla="*/ 1120775 w 2127250"/>
                  <a:gd name="connsiteY11" fmla="*/ 4210050 h 4210050"/>
                  <a:gd name="connsiteX12" fmla="*/ 555625 w 2127250"/>
                  <a:gd name="connsiteY12" fmla="*/ 4191000 h 4210050"/>
                  <a:gd name="connsiteX13" fmla="*/ 381000 w 2127250"/>
                  <a:gd name="connsiteY13" fmla="*/ 4159250 h 4210050"/>
                  <a:gd name="connsiteX14" fmla="*/ 130175 w 2127250"/>
                  <a:gd name="connsiteY14" fmla="*/ 4159250 h 4210050"/>
                  <a:gd name="connsiteX15" fmla="*/ 63500 w 2127250"/>
                  <a:gd name="connsiteY15" fmla="*/ 4025900 h 4210050"/>
                  <a:gd name="connsiteX16" fmla="*/ 0 w 2127250"/>
                  <a:gd name="connsiteY16" fmla="*/ 3863975 h 4210050"/>
                  <a:gd name="connsiteX17" fmla="*/ 215900 w 2127250"/>
                  <a:gd name="connsiteY17" fmla="*/ 3587750 h 4210050"/>
                  <a:gd name="connsiteX18" fmla="*/ 555625 w 2127250"/>
                  <a:gd name="connsiteY18" fmla="*/ 3086100 h 4210050"/>
                  <a:gd name="connsiteX19" fmla="*/ 793750 w 2127250"/>
                  <a:gd name="connsiteY19" fmla="*/ 2647950 h 4210050"/>
                  <a:gd name="connsiteX20" fmla="*/ 952500 w 2127250"/>
                  <a:gd name="connsiteY20" fmla="*/ 2095500 h 4210050"/>
                  <a:gd name="connsiteX21" fmla="*/ 1060450 w 2127250"/>
                  <a:gd name="connsiteY21" fmla="*/ 1212850 h 4210050"/>
                  <a:gd name="connsiteX22" fmla="*/ 1136650 w 2127250"/>
                  <a:gd name="connsiteY22" fmla="*/ 0 h 4210050"/>
                  <a:gd name="connsiteX0" fmla="*/ 1136650 w 2127250"/>
                  <a:gd name="connsiteY0" fmla="*/ 0 h 4210050"/>
                  <a:gd name="connsiteX1" fmla="*/ 1479550 w 2127250"/>
                  <a:gd name="connsiteY1" fmla="*/ 12700 h 4210050"/>
                  <a:gd name="connsiteX2" fmla="*/ 1803400 w 2127250"/>
                  <a:gd name="connsiteY2" fmla="*/ 57150 h 4210050"/>
                  <a:gd name="connsiteX3" fmla="*/ 2127250 w 2127250"/>
                  <a:gd name="connsiteY3" fmla="*/ 127000 h 4210050"/>
                  <a:gd name="connsiteX4" fmla="*/ 2070100 w 2127250"/>
                  <a:gd name="connsiteY4" fmla="*/ 1295400 h 4210050"/>
                  <a:gd name="connsiteX5" fmla="*/ 1905000 w 2127250"/>
                  <a:gd name="connsiteY5" fmla="*/ 2863850 h 4210050"/>
                  <a:gd name="connsiteX6" fmla="*/ 1917700 w 2127250"/>
                  <a:gd name="connsiteY6" fmla="*/ 3378200 h 4210050"/>
                  <a:gd name="connsiteX7" fmla="*/ 2044700 w 2127250"/>
                  <a:gd name="connsiteY7" fmla="*/ 3632200 h 4210050"/>
                  <a:gd name="connsiteX8" fmla="*/ 1974850 w 2127250"/>
                  <a:gd name="connsiteY8" fmla="*/ 3886200 h 4210050"/>
                  <a:gd name="connsiteX9" fmla="*/ 1835150 w 2127250"/>
                  <a:gd name="connsiteY9" fmla="*/ 3968750 h 4210050"/>
                  <a:gd name="connsiteX10" fmla="*/ 1568450 w 2127250"/>
                  <a:gd name="connsiteY10" fmla="*/ 4114800 h 4210050"/>
                  <a:gd name="connsiteX11" fmla="*/ 1120775 w 2127250"/>
                  <a:gd name="connsiteY11" fmla="*/ 4210050 h 4210050"/>
                  <a:gd name="connsiteX12" fmla="*/ 555625 w 2127250"/>
                  <a:gd name="connsiteY12" fmla="*/ 4191000 h 4210050"/>
                  <a:gd name="connsiteX13" fmla="*/ 381000 w 2127250"/>
                  <a:gd name="connsiteY13" fmla="*/ 4159250 h 4210050"/>
                  <a:gd name="connsiteX14" fmla="*/ 130175 w 2127250"/>
                  <a:gd name="connsiteY14" fmla="*/ 4159250 h 4210050"/>
                  <a:gd name="connsiteX15" fmla="*/ 34925 w 2127250"/>
                  <a:gd name="connsiteY15" fmla="*/ 4067175 h 4210050"/>
                  <a:gd name="connsiteX16" fmla="*/ 0 w 2127250"/>
                  <a:gd name="connsiteY16" fmla="*/ 3863975 h 4210050"/>
                  <a:gd name="connsiteX17" fmla="*/ 215900 w 2127250"/>
                  <a:gd name="connsiteY17" fmla="*/ 3587750 h 4210050"/>
                  <a:gd name="connsiteX18" fmla="*/ 555625 w 2127250"/>
                  <a:gd name="connsiteY18" fmla="*/ 3086100 h 4210050"/>
                  <a:gd name="connsiteX19" fmla="*/ 793750 w 2127250"/>
                  <a:gd name="connsiteY19" fmla="*/ 2647950 h 4210050"/>
                  <a:gd name="connsiteX20" fmla="*/ 952500 w 2127250"/>
                  <a:gd name="connsiteY20" fmla="*/ 2095500 h 4210050"/>
                  <a:gd name="connsiteX21" fmla="*/ 1060450 w 2127250"/>
                  <a:gd name="connsiteY21" fmla="*/ 1212850 h 4210050"/>
                  <a:gd name="connsiteX22" fmla="*/ 1136650 w 2127250"/>
                  <a:gd name="connsiteY22" fmla="*/ 0 h 4210050"/>
                  <a:gd name="connsiteX0" fmla="*/ 1136650 w 2127250"/>
                  <a:gd name="connsiteY0" fmla="*/ 0 h 4210050"/>
                  <a:gd name="connsiteX1" fmla="*/ 1479550 w 2127250"/>
                  <a:gd name="connsiteY1" fmla="*/ 12700 h 4210050"/>
                  <a:gd name="connsiteX2" fmla="*/ 1803400 w 2127250"/>
                  <a:gd name="connsiteY2" fmla="*/ 57150 h 4210050"/>
                  <a:gd name="connsiteX3" fmla="*/ 2127250 w 2127250"/>
                  <a:gd name="connsiteY3" fmla="*/ 127000 h 4210050"/>
                  <a:gd name="connsiteX4" fmla="*/ 2070100 w 2127250"/>
                  <a:gd name="connsiteY4" fmla="*/ 1295400 h 4210050"/>
                  <a:gd name="connsiteX5" fmla="*/ 1905000 w 2127250"/>
                  <a:gd name="connsiteY5" fmla="*/ 2863850 h 4210050"/>
                  <a:gd name="connsiteX6" fmla="*/ 1917700 w 2127250"/>
                  <a:gd name="connsiteY6" fmla="*/ 3378200 h 4210050"/>
                  <a:gd name="connsiteX7" fmla="*/ 2044700 w 2127250"/>
                  <a:gd name="connsiteY7" fmla="*/ 3632200 h 4210050"/>
                  <a:gd name="connsiteX8" fmla="*/ 1974850 w 2127250"/>
                  <a:gd name="connsiteY8" fmla="*/ 3886200 h 4210050"/>
                  <a:gd name="connsiteX9" fmla="*/ 1835150 w 2127250"/>
                  <a:gd name="connsiteY9" fmla="*/ 3968750 h 4210050"/>
                  <a:gd name="connsiteX10" fmla="*/ 1568450 w 2127250"/>
                  <a:gd name="connsiteY10" fmla="*/ 4114800 h 4210050"/>
                  <a:gd name="connsiteX11" fmla="*/ 1120775 w 2127250"/>
                  <a:gd name="connsiteY11" fmla="*/ 4210050 h 4210050"/>
                  <a:gd name="connsiteX12" fmla="*/ 555625 w 2127250"/>
                  <a:gd name="connsiteY12" fmla="*/ 4191000 h 4210050"/>
                  <a:gd name="connsiteX13" fmla="*/ 381000 w 2127250"/>
                  <a:gd name="connsiteY13" fmla="*/ 4159250 h 4210050"/>
                  <a:gd name="connsiteX14" fmla="*/ 161925 w 2127250"/>
                  <a:gd name="connsiteY14" fmla="*/ 4200525 h 4210050"/>
                  <a:gd name="connsiteX15" fmla="*/ 34925 w 2127250"/>
                  <a:gd name="connsiteY15" fmla="*/ 4067175 h 4210050"/>
                  <a:gd name="connsiteX16" fmla="*/ 0 w 2127250"/>
                  <a:gd name="connsiteY16" fmla="*/ 3863975 h 4210050"/>
                  <a:gd name="connsiteX17" fmla="*/ 215900 w 2127250"/>
                  <a:gd name="connsiteY17" fmla="*/ 3587750 h 4210050"/>
                  <a:gd name="connsiteX18" fmla="*/ 555625 w 2127250"/>
                  <a:gd name="connsiteY18" fmla="*/ 3086100 h 4210050"/>
                  <a:gd name="connsiteX19" fmla="*/ 793750 w 2127250"/>
                  <a:gd name="connsiteY19" fmla="*/ 2647950 h 4210050"/>
                  <a:gd name="connsiteX20" fmla="*/ 952500 w 2127250"/>
                  <a:gd name="connsiteY20" fmla="*/ 2095500 h 4210050"/>
                  <a:gd name="connsiteX21" fmla="*/ 1060450 w 2127250"/>
                  <a:gd name="connsiteY21" fmla="*/ 1212850 h 4210050"/>
                  <a:gd name="connsiteX22" fmla="*/ 1136650 w 2127250"/>
                  <a:gd name="connsiteY22" fmla="*/ 0 h 4210050"/>
                  <a:gd name="connsiteX0" fmla="*/ 1136650 w 2127250"/>
                  <a:gd name="connsiteY0" fmla="*/ 0 h 4210050"/>
                  <a:gd name="connsiteX1" fmla="*/ 1479550 w 2127250"/>
                  <a:gd name="connsiteY1" fmla="*/ 12700 h 4210050"/>
                  <a:gd name="connsiteX2" fmla="*/ 1803400 w 2127250"/>
                  <a:gd name="connsiteY2" fmla="*/ 57150 h 4210050"/>
                  <a:gd name="connsiteX3" fmla="*/ 2127250 w 2127250"/>
                  <a:gd name="connsiteY3" fmla="*/ 127000 h 4210050"/>
                  <a:gd name="connsiteX4" fmla="*/ 2070100 w 2127250"/>
                  <a:gd name="connsiteY4" fmla="*/ 1295400 h 4210050"/>
                  <a:gd name="connsiteX5" fmla="*/ 1905000 w 2127250"/>
                  <a:gd name="connsiteY5" fmla="*/ 2863850 h 4210050"/>
                  <a:gd name="connsiteX6" fmla="*/ 1917700 w 2127250"/>
                  <a:gd name="connsiteY6" fmla="*/ 3378200 h 4210050"/>
                  <a:gd name="connsiteX7" fmla="*/ 2044700 w 2127250"/>
                  <a:gd name="connsiteY7" fmla="*/ 3632200 h 4210050"/>
                  <a:gd name="connsiteX8" fmla="*/ 1974850 w 2127250"/>
                  <a:gd name="connsiteY8" fmla="*/ 3886200 h 4210050"/>
                  <a:gd name="connsiteX9" fmla="*/ 1835150 w 2127250"/>
                  <a:gd name="connsiteY9" fmla="*/ 3968750 h 4210050"/>
                  <a:gd name="connsiteX10" fmla="*/ 1568450 w 2127250"/>
                  <a:gd name="connsiteY10" fmla="*/ 4114800 h 4210050"/>
                  <a:gd name="connsiteX11" fmla="*/ 1120775 w 2127250"/>
                  <a:gd name="connsiteY11" fmla="*/ 4210050 h 4210050"/>
                  <a:gd name="connsiteX12" fmla="*/ 555625 w 2127250"/>
                  <a:gd name="connsiteY12" fmla="*/ 4191000 h 4210050"/>
                  <a:gd name="connsiteX13" fmla="*/ 412750 w 2127250"/>
                  <a:gd name="connsiteY13" fmla="*/ 4156075 h 4210050"/>
                  <a:gd name="connsiteX14" fmla="*/ 161925 w 2127250"/>
                  <a:gd name="connsiteY14" fmla="*/ 4200525 h 4210050"/>
                  <a:gd name="connsiteX15" fmla="*/ 34925 w 2127250"/>
                  <a:gd name="connsiteY15" fmla="*/ 4067175 h 4210050"/>
                  <a:gd name="connsiteX16" fmla="*/ 0 w 2127250"/>
                  <a:gd name="connsiteY16" fmla="*/ 3863975 h 4210050"/>
                  <a:gd name="connsiteX17" fmla="*/ 215900 w 2127250"/>
                  <a:gd name="connsiteY17" fmla="*/ 3587750 h 4210050"/>
                  <a:gd name="connsiteX18" fmla="*/ 555625 w 2127250"/>
                  <a:gd name="connsiteY18" fmla="*/ 3086100 h 4210050"/>
                  <a:gd name="connsiteX19" fmla="*/ 793750 w 2127250"/>
                  <a:gd name="connsiteY19" fmla="*/ 2647950 h 4210050"/>
                  <a:gd name="connsiteX20" fmla="*/ 952500 w 2127250"/>
                  <a:gd name="connsiteY20" fmla="*/ 2095500 h 4210050"/>
                  <a:gd name="connsiteX21" fmla="*/ 1060450 w 2127250"/>
                  <a:gd name="connsiteY21" fmla="*/ 1212850 h 4210050"/>
                  <a:gd name="connsiteX22" fmla="*/ 1136650 w 2127250"/>
                  <a:gd name="connsiteY22" fmla="*/ 0 h 4210050"/>
                  <a:gd name="connsiteX0" fmla="*/ 1136650 w 2127250"/>
                  <a:gd name="connsiteY0" fmla="*/ 0 h 4210050"/>
                  <a:gd name="connsiteX1" fmla="*/ 1479550 w 2127250"/>
                  <a:gd name="connsiteY1" fmla="*/ 12700 h 4210050"/>
                  <a:gd name="connsiteX2" fmla="*/ 1803400 w 2127250"/>
                  <a:gd name="connsiteY2" fmla="*/ 57150 h 4210050"/>
                  <a:gd name="connsiteX3" fmla="*/ 2127250 w 2127250"/>
                  <a:gd name="connsiteY3" fmla="*/ 127000 h 4210050"/>
                  <a:gd name="connsiteX4" fmla="*/ 2070100 w 2127250"/>
                  <a:gd name="connsiteY4" fmla="*/ 1295400 h 4210050"/>
                  <a:gd name="connsiteX5" fmla="*/ 1905000 w 2127250"/>
                  <a:gd name="connsiteY5" fmla="*/ 2863850 h 4210050"/>
                  <a:gd name="connsiteX6" fmla="*/ 1917700 w 2127250"/>
                  <a:gd name="connsiteY6" fmla="*/ 3378200 h 4210050"/>
                  <a:gd name="connsiteX7" fmla="*/ 2044700 w 2127250"/>
                  <a:gd name="connsiteY7" fmla="*/ 3632200 h 4210050"/>
                  <a:gd name="connsiteX8" fmla="*/ 1974850 w 2127250"/>
                  <a:gd name="connsiteY8" fmla="*/ 3886200 h 4210050"/>
                  <a:gd name="connsiteX9" fmla="*/ 1835150 w 2127250"/>
                  <a:gd name="connsiteY9" fmla="*/ 3968750 h 4210050"/>
                  <a:gd name="connsiteX10" fmla="*/ 1562100 w 2127250"/>
                  <a:gd name="connsiteY10" fmla="*/ 4127500 h 4210050"/>
                  <a:gd name="connsiteX11" fmla="*/ 1120775 w 2127250"/>
                  <a:gd name="connsiteY11" fmla="*/ 4210050 h 4210050"/>
                  <a:gd name="connsiteX12" fmla="*/ 555625 w 2127250"/>
                  <a:gd name="connsiteY12" fmla="*/ 4191000 h 4210050"/>
                  <a:gd name="connsiteX13" fmla="*/ 412750 w 2127250"/>
                  <a:gd name="connsiteY13" fmla="*/ 4156075 h 4210050"/>
                  <a:gd name="connsiteX14" fmla="*/ 161925 w 2127250"/>
                  <a:gd name="connsiteY14" fmla="*/ 4200525 h 4210050"/>
                  <a:gd name="connsiteX15" fmla="*/ 34925 w 2127250"/>
                  <a:gd name="connsiteY15" fmla="*/ 4067175 h 4210050"/>
                  <a:gd name="connsiteX16" fmla="*/ 0 w 2127250"/>
                  <a:gd name="connsiteY16" fmla="*/ 3863975 h 4210050"/>
                  <a:gd name="connsiteX17" fmla="*/ 215900 w 2127250"/>
                  <a:gd name="connsiteY17" fmla="*/ 3587750 h 4210050"/>
                  <a:gd name="connsiteX18" fmla="*/ 555625 w 2127250"/>
                  <a:gd name="connsiteY18" fmla="*/ 3086100 h 4210050"/>
                  <a:gd name="connsiteX19" fmla="*/ 793750 w 2127250"/>
                  <a:gd name="connsiteY19" fmla="*/ 2647950 h 4210050"/>
                  <a:gd name="connsiteX20" fmla="*/ 952500 w 2127250"/>
                  <a:gd name="connsiteY20" fmla="*/ 2095500 h 4210050"/>
                  <a:gd name="connsiteX21" fmla="*/ 1060450 w 2127250"/>
                  <a:gd name="connsiteY21" fmla="*/ 1212850 h 4210050"/>
                  <a:gd name="connsiteX22" fmla="*/ 1136650 w 2127250"/>
                  <a:gd name="connsiteY22" fmla="*/ 0 h 4210050"/>
                  <a:gd name="connsiteX0" fmla="*/ 1136650 w 2127250"/>
                  <a:gd name="connsiteY0" fmla="*/ 0 h 4210050"/>
                  <a:gd name="connsiteX1" fmla="*/ 1479550 w 2127250"/>
                  <a:gd name="connsiteY1" fmla="*/ 12700 h 4210050"/>
                  <a:gd name="connsiteX2" fmla="*/ 1803400 w 2127250"/>
                  <a:gd name="connsiteY2" fmla="*/ 57150 h 4210050"/>
                  <a:gd name="connsiteX3" fmla="*/ 2127250 w 2127250"/>
                  <a:gd name="connsiteY3" fmla="*/ 127000 h 4210050"/>
                  <a:gd name="connsiteX4" fmla="*/ 2070100 w 2127250"/>
                  <a:gd name="connsiteY4" fmla="*/ 1295400 h 4210050"/>
                  <a:gd name="connsiteX5" fmla="*/ 1905000 w 2127250"/>
                  <a:gd name="connsiteY5" fmla="*/ 2863850 h 4210050"/>
                  <a:gd name="connsiteX6" fmla="*/ 1917700 w 2127250"/>
                  <a:gd name="connsiteY6" fmla="*/ 3378200 h 4210050"/>
                  <a:gd name="connsiteX7" fmla="*/ 2044700 w 2127250"/>
                  <a:gd name="connsiteY7" fmla="*/ 3632200 h 4210050"/>
                  <a:gd name="connsiteX8" fmla="*/ 1974850 w 2127250"/>
                  <a:gd name="connsiteY8" fmla="*/ 3886200 h 4210050"/>
                  <a:gd name="connsiteX9" fmla="*/ 1835150 w 2127250"/>
                  <a:gd name="connsiteY9" fmla="*/ 3968750 h 4210050"/>
                  <a:gd name="connsiteX10" fmla="*/ 1581150 w 2127250"/>
                  <a:gd name="connsiteY10" fmla="*/ 4143375 h 4210050"/>
                  <a:gd name="connsiteX11" fmla="*/ 1120775 w 2127250"/>
                  <a:gd name="connsiteY11" fmla="*/ 4210050 h 4210050"/>
                  <a:gd name="connsiteX12" fmla="*/ 555625 w 2127250"/>
                  <a:gd name="connsiteY12" fmla="*/ 4191000 h 4210050"/>
                  <a:gd name="connsiteX13" fmla="*/ 412750 w 2127250"/>
                  <a:gd name="connsiteY13" fmla="*/ 4156075 h 4210050"/>
                  <a:gd name="connsiteX14" fmla="*/ 161925 w 2127250"/>
                  <a:gd name="connsiteY14" fmla="*/ 4200525 h 4210050"/>
                  <a:gd name="connsiteX15" fmla="*/ 34925 w 2127250"/>
                  <a:gd name="connsiteY15" fmla="*/ 4067175 h 4210050"/>
                  <a:gd name="connsiteX16" fmla="*/ 0 w 2127250"/>
                  <a:gd name="connsiteY16" fmla="*/ 3863975 h 4210050"/>
                  <a:gd name="connsiteX17" fmla="*/ 215900 w 2127250"/>
                  <a:gd name="connsiteY17" fmla="*/ 3587750 h 4210050"/>
                  <a:gd name="connsiteX18" fmla="*/ 555625 w 2127250"/>
                  <a:gd name="connsiteY18" fmla="*/ 3086100 h 4210050"/>
                  <a:gd name="connsiteX19" fmla="*/ 793750 w 2127250"/>
                  <a:gd name="connsiteY19" fmla="*/ 2647950 h 4210050"/>
                  <a:gd name="connsiteX20" fmla="*/ 952500 w 2127250"/>
                  <a:gd name="connsiteY20" fmla="*/ 2095500 h 4210050"/>
                  <a:gd name="connsiteX21" fmla="*/ 1060450 w 2127250"/>
                  <a:gd name="connsiteY21" fmla="*/ 1212850 h 4210050"/>
                  <a:gd name="connsiteX22" fmla="*/ 1136650 w 2127250"/>
                  <a:gd name="connsiteY22" fmla="*/ 0 h 4210050"/>
                  <a:gd name="connsiteX0" fmla="*/ 1136650 w 2127250"/>
                  <a:gd name="connsiteY0" fmla="*/ 0 h 4238625"/>
                  <a:gd name="connsiteX1" fmla="*/ 1479550 w 2127250"/>
                  <a:gd name="connsiteY1" fmla="*/ 12700 h 4238625"/>
                  <a:gd name="connsiteX2" fmla="*/ 1803400 w 2127250"/>
                  <a:gd name="connsiteY2" fmla="*/ 57150 h 4238625"/>
                  <a:gd name="connsiteX3" fmla="*/ 2127250 w 2127250"/>
                  <a:gd name="connsiteY3" fmla="*/ 127000 h 4238625"/>
                  <a:gd name="connsiteX4" fmla="*/ 2070100 w 2127250"/>
                  <a:gd name="connsiteY4" fmla="*/ 1295400 h 4238625"/>
                  <a:gd name="connsiteX5" fmla="*/ 1905000 w 2127250"/>
                  <a:gd name="connsiteY5" fmla="*/ 2863850 h 4238625"/>
                  <a:gd name="connsiteX6" fmla="*/ 1917700 w 2127250"/>
                  <a:gd name="connsiteY6" fmla="*/ 3378200 h 4238625"/>
                  <a:gd name="connsiteX7" fmla="*/ 2044700 w 2127250"/>
                  <a:gd name="connsiteY7" fmla="*/ 3632200 h 4238625"/>
                  <a:gd name="connsiteX8" fmla="*/ 1974850 w 2127250"/>
                  <a:gd name="connsiteY8" fmla="*/ 3886200 h 4238625"/>
                  <a:gd name="connsiteX9" fmla="*/ 1835150 w 2127250"/>
                  <a:gd name="connsiteY9" fmla="*/ 3968750 h 4238625"/>
                  <a:gd name="connsiteX10" fmla="*/ 1581150 w 2127250"/>
                  <a:gd name="connsiteY10" fmla="*/ 4143375 h 4238625"/>
                  <a:gd name="connsiteX11" fmla="*/ 1123950 w 2127250"/>
                  <a:gd name="connsiteY11" fmla="*/ 4238625 h 4238625"/>
                  <a:gd name="connsiteX12" fmla="*/ 555625 w 2127250"/>
                  <a:gd name="connsiteY12" fmla="*/ 4191000 h 4238625"/>
                  <a:gd name="connsiteX13" fmla="*/ 412750 w 2127250"/>
                  <a:gd name="connsiteY13" fmla="*/ 4156075 h 4238625"/>
                  <a:gd name="connsiteX14" fmla="*/ 161925 w 2127250"/>
                  <a:gd name="connsiteY14" fmla="*/ 4200525 h 4238625"/>
                  <a:gd name="connsiteX15" fmla="*/ 34925 w 2127250"/>
                  <a:gd name="connsiteY15" fmla="*/ 4067175 h 4238625"/>
                  <a:gd name="connsiteX16" fmla="*/ 0 w 2127250"/>
                  <a:gd name="connsiteY16" fmla="*/ 3863975 h 4238625"/>
                  <a:gd name="connsiteX17" fmla="*/ 215900 w 2127250"/>
                  <a:gd name="connsiteY17" fmla="*/ 3587750 h 4238625"/>
                  <a:gd name="connsiteX18" fmla="*/ 555625 w 2127250"/>
                  <a:gd name="connsiteY18" fmla="*/ 3086100 h 4238625"/>
                  <a:gd name="connsiteX19" fmla="*/ 793750 w 2127250"/>
                  <a:gd name="connsiteY19" fmla="*/ 2647950 h 4238625"/>
                  <a:gd name="connsiteX20" fmla="*/ 952500 w 2127250"/>
                  <a:gd name="connsiteY20" fmla="*/ 2095500 h 4238625"/>
                  <a:gd name="connsiteX21" fmla="*/ 1060450 w 2127250"/>
                  <a:gd name="connsiteY21" fmla="*/ 1212850 h 4238625"/>
                  <a:gd name="connsiteX22" fmla="*/ 1136650 w 2127250"/>
                  <a:gd name="connsiteY22" fmla="*/ 0 h 423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27250" h="4238625">
                    <a:moveTo>
                      <a:pt x="1136650" y="0"/>
                    </a:moveTo>
                    <a:lnTo>
                      <a:pt x="1479550" y="12700"/>
                    </a:lnTo>
                    <a:lnTo>
                      <a:pt x="1803400" y="57150"/>
                    </a:lnTo>
                    <a:lnTo>
                      <a:pt x="2127250" y="127000"/>
                    </a:lnTo>
                    <a:lnTo>
                      <a:pt x="2070100" y="1295400"/>
                    </a:lnTo>
                    <a:lnTo>
                      <a:pt x="1905000" y="2863850"/>
                    </a:lnTo>
                    <a:lnTo>
                      <a:pt x="1917700" y="3378200"/>
                    </a:lnTo>
                    <a:lnTo>
                      <a:pt x="2044700" y="3632200"/>
                    </a:lnTo>
                    <a:lnTo>
                      <a:pt x="1974850" y="3886200"/>
                    </a:lnTo>
                    <a:lnTo>
                      <a:pt x="1835150" y="3968750"/>
                    </a:lnTo>
                    <a:lnTo>
                      <a:pt x="1581150" y="4143375"/>
                    </a:lnTo>
                    <a:lnTo>
                      <a:pt x="1123950" y="4238625"/>
                    </a:lnTo>
                    <a:lnTo>
                      <a:pt x="555625" y="4191000"/>
                    </a:lnTo>
                    <a:lnTo>
                      <a:pt x="412750" y="4156075"/>
                    </a:lnTo>
                    <a:lnTo>
                      <a:pt x="161925" y="4200525"/>
                    </a:lnTo>
                    <a:lnTo>
                      <a:pt x="34925" y="4067175"/>
                    </a:lnTo>
                    <a:lnTo>
                      <a:pt x="0" y="3863975"/>
                    </a:lnTo>
                    <a:lnTo>
                      <a:pt x="215900" y="3587750"/>
                    </a:lnTo>
                    <a:cubicBezTo>
                      <a:pt x="300037" y="3456517"/>
                      <a:pt x="459317" y="3242733"/>
                      <a:pt x="555625" y="3086100"/>
                    </a:cubicBezTo>
                    <a:cubicBezTo>
                      <a:pt x="651933" y="2929467"/>
                      <a:pt x="727604" y="2813050"/>
                      <a:pt x="793750" y="2647950"/>
                    </a:cubicBezTo>
                    <a:lnTo>
                      <a:pt x="952500" y="2095500"/>
                    </a:lnTo>
                    <a:lnTo>
                      <a:pt x="1060450" y="1212850"/>
                    </a:lnTo>
                    <a:lnTo>
                      <a:pt x="113665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129E6ACB-1C6E-43B6-88A2-D8BE95A10982}"/>
                  </a:ext>
                </a:extLst>
              </p:cNvPr>
              <p:cNvSpPr/>
              <p:nvPr/>
            </p:nvSpPr>
            <p:spPr>
              <a:xfrm>
                <a:off x="4913547" y="190796"/>
                <a:ext cx="1899281" cy="4203964"/>
              </a:xfrm>
              <a:custGeom>
                <a:avLst/>
                <a:gdLst>
                  <a:gd name="connsiteX0" fmla="*/ 1105592 w 1853738"/>
                  <a:gd name="connsiteY0" fmla="*/ 8312 h 4547062"/>
                  <a:gd name="connsiteX1" fmla="*/ 1080654 w 1853738"/>
                  <a:gd name="connsiteY1" fmla="*/ 748145 h 4547062"/>
                  <a:gd name="connsiteX2" fmla="*/ 1022465 w 1853738"/>
                  <a:gd name="connsiteY2" fmla="*/ 1271847 h 4547062"/>
                  <a:gd name="connsiteX3" fmla="*/ 989214 w 1853738"/>
                  <a:gd name="connsiteY3" fmla="*/ 1720734 h 4547062"/>
                  <a:gd name="connsiteX4" fmla="*/ 922712 w 1853738"/>
                  <a:gd name="connsiteY4" fmla="*/ 2161309 h 4547062"/>
                  <a:gd name="connsiteX5" fmla="*/ 856210 w 1853738"/>
                  <a:gd name="connsiteY5" fmla="*/ 2452254 h 4547062"/>
                  <a:gd name="connsiteX6" fmla="*/ 706581 w 1853738"/>
                  <a:gd name="connsiteY6" fmla="*/ 2801389 h 4547062"/>
                  <a:gd name="connsiteX7" fmla="*/ 515389 w 1853738"/>
                  <a:gd name="connsiteY7" fmla="*/ 3150523 h 4547062"/>
                  <a:gd name="connsiteX8" fmla="*/ 299258 w 1853738"/>
                  <a:gd name="connsiteY8" fmla="*/ 3449782 h 4547062"/>
                  <a:gd name="connsiteX9" fmla="*/ 0 w 1853738"/>
                  <a:gd name="connsiteY9" fmla="*/ 3857105 h 4547062"/>
                  <a:gd name="connsiteX10" fmla="*/ 0 w 1853738"/>
                  <a:gd name="connsiteY10" fmla="*/ 3981796 h 4547062"/>
                  <a:gd name="connsiteX11" fmla="*/ 49876 w 1853738"/>
                  <a:gd name="connsiteY11" fmla="*/ 4098174 h 4547062"/>
                  <a:gd name="connsiteX12" fmla="*/ 157941 w 1853738"/>
                  <a:gd name="connsiteY12" fmla="*/ 4164676 h 4547062"/>
                  <a:gd name="connsiteX13" fmla="*/ 266007 w 1853738"/>
                  <a:gd name="connsiteY13" fmla="*/ 4164676 h 4547062"/>
                  <a:gd name="connsiteX14" fmla="*/ 332509 w 1853738"/>
                  <a:gd name="connsiteY14" fmla="*/ 4131425 h 4547062"/>
                  <a:gd name="connsiteX15" fmla="*/ 349134 w 1853738"/>
                  <a:gd name="connsiteY15" fmla="*/ 4123112 h 4547062"/>
                  <a:gd name="connsiteX16" fmla="*/ 407323 w 1853738"/>
                  <a:gd name="connsiteY16" fmla="*/ 4131425 h 4547062"/>
                  <a:gd name="connsiteX17" fmla="*/ 515389 w 1853738"/>
                  <a:gd name="connsiteY17" fmla="*/ 4181302 h 4547062"/>
                  <a:gd name="connsiteX18" fmla="*/ 764770 w 1853738"/>
                  <a:gd name="connsiteY18" fmla="*/ 4172989 h 4547062"/>
                  <a:gd name="connsiteX19" fmla="*/ 939338 w 1853738"/>
                  <a:gd name="connsiteY19" fmla="*/ 4247803 h 4547062"/>
                  <a:gd name="connsiteX20" fmla="*/ 964276 w 1853738"/>
                  <a:gd name="connsiteY20" fmla="*/ 4355869 h 4547062"/>
                  <a:gd name="connsiteX21" fmla="*/ 1030778 w 1853738"/>
                  <a:gd name="connsiteY21" fmla="*/ 4455622 h 4547062"/>
                  <a:gd name="connsiteX22" fmla="*/ 1188720 w 1853738"/>
                  <a:gd name="connsiteY22" fmla="*/ 4463934 h 4547062"/>
                  <a:gd name="connsiteX23" fmla="*/ 1354974 w 1853738"/>
                  <a:gd name="connsiteY23" fmla="*/ 4513811 h 4547062"/>
                  <a:gd name="connsiteX24" fmla="*/ 1454727 w 1853738"/>
                  <a:gd name="connsiteY24" fmla="*/ 4538749 h 4547062"/>
                  <a:gd name="connsiteX25" fmla="*/ 1546167 w 1853738"/>
                  <a:gd name="connsiteY25" fmla="*/ 4547062 h 4547062"/>
                  <a:gd name="connsiteX26" fmla="*/ 1687483 w 1853738"/>
                  <a:gd name="connsiteY26" fmla="*/ 4447309 h 4547062"/>
                  <a:gd name="connsiteX27" fmla="*/ 1770610 w 1853738"/>
                  <a:gd name="connsiteY27" fmla="*/ 4297680 h 4547062"/>
                  <a:gd name="connsiteX28" fmla="*/ 1720734 w 1853738"/>
                  <a:gd name="connsiteY28" fmla="*/ 4073236 h 4547062"/>
                  <a:gd name="connsiteX29" fmla="*/ 1687483 w 1853738"/>
                  <a:gd name="connsiteY29" fmla="*/ 4023360 h 4547062"/>
                  <a:gd name="connsiteX30" fmla="*/ 1795549 w 1853738"/>
                  <a:gd name="connsiteY30" fmla="*/ 3890356 h 4547062"/>
                  <a:gd name="connsiteX31" fmla="*/ 1853738 w 1853738"/>
                  <a:gd name="connsiteY31" fmla="*/ 3782291 h 4547062"/>
                  <a:gd name="connsiteX32" fmla="*/ 1762298 w 1853738"/>
                  <a:gd name="connsiteY32" fmla="*/ 3516283 h 4547062"/>
                  <a:gd name="connsiteX33" fmla="*/ 1645920 w 1853738"/>
                  <a:gd name="connsiteY33" fmla="*/ 3084022 h 4547062"/>
                  <a:gd name="connsiteX34" fmla="*/ 1587730 w 1853738"/>
                  <a:gd name="connsiteY34" fmla="*/ 2585258 h 4547062"/>
                  <a:gd name="connsiteX35" fmla="*/ 1562792 w 1853738"/>
                  <a:gd name="connsiteY35" fmla="*/ 2128058 h 4547062"/>
                  <a:gd name="connsiteX36" fmla="*/ 1679170 w 1853738"/>
                  <a:gd name="connsiteY36" fmla="*/ 1088967 h 4547062"/>
                  <a:gd name="connsiteX37" fmla="*/ 1737360 w 1853738"/>
                  <a:gd name="connsiteY37" fmla="*/ 41563 h 4547062"/>
                  <a:gd name="connsiteX38" fmla="*/ 1521229 w 1853738"/>
                  <a:gd name="connsiteY38" fmla="*/ 16625 h 4547062"/>
                  <a:gd name="connsiteX39" fmla="*/ 1321723 w 1853738"/>
                  <a:gd name="connsiteY39" fmla="*/ 0 h 4547062"/>
                  <a:gd name="connsiteX40" fmla="*/ 1105592 w 1853738"/>
                  <a:gd name="connsiteY40" fmla="*/ 8312 h 4547062"/>
                  <a:gd name="connsiteX0" fmla="*/ 1105592 w 1853738"/>
                  <a:gd name="connsiteY0" fmla="*/ 8312 h 4547062"/>
                  <a:gd name="connsiteX1" fmla="*/ 1080654 w 1853738"/>
                  <a:gd name="connsiteY1" fmla="*/ 748145 h 4547062"/>
                  <a:gd name="connsiteX2" fmla="*/ 1022465 w 1853738"/>
                  <a:gd name="connsiteY2" fmla="*/ 1271847 h 4547062"/>
                  <a:gd name="connsiteX3" fmla="*/ 989214 w 1853738"/>
                  <a:gd name="connsiteY3" fmla="*/ 1720734 h 4547062"/>
                  <a:gd name="connsiteX4" fmla="*/ 922712 w 1853738"/>
                  <a:gd name="connsiteY4" fmla="*/ 2161309 h 4547062"/>
                  <a:gd name="connsiteX5" fmla="*/ 856210 w 1853738"/>
                  <a:gd name="connsiteY5" fmla="*/ 2452254 h 4547062"/>
                  <a:gd name="connsiteX6" fmla="*/ 706581 w 1853738"/>
                  <a:gd name="connsiteY6" fmla="*/ 2801389 h 4547062"/>
                  <a:gd name="connsiteX7" fmla="*/ 515389 w 1853738"/>
                  <a:gd name="connsiteY7" fmla="*/ 3150523 h 4547062"/>
                  <a:gd name="connsiteX8" fmla="*/ 299258 w 1853738"/>
                  <a:gd name="connsiteY8" fmla="*/ 3449782 h 4547062"/>
                  <a:gd name="connsiteX9" fmla="*/ 0 w 1853738"/>
                  <a:gd name="connsiteY9" fmla="*/ 3857105 h 4547062"/>
                  <a:gd name="connsiteX10" fmla="*/ 0 w 1853738"/>
                  <a:gd name="connsiteY10" fmla="*/ 3981796 h 4547062"/>
                  <a:gd name="connsiteX11" fmla="*/ 49876 w 1853738"/>
                  <a:gd name="connsiteY11" fmla="*/ 4098174 h 4547062"/>
                  <a:gd name="connsiteX12" fmla="*/ 157941 w 1853738"/>
                  <a:gd name="connsiteY12" fmla="*/ 4164676 h 4547062"/>
                  <a:gd name="connsiteX13" fmla="*/ 266007 w 1853738"/>
                  <a:gd name="connsiteY13" fmla="*/ 4164676 h 4547062"/>
                  <a:gd name="connsiteX14" fmla="*/ 332509 w 1853738"/>
                  <a:gd name="connsiteY14" fmla="*/ 4131425 h 4547062"/>
                  <a:gd name="connsiteX15" fmla="*/ 349134 w 1853738"/>
                  <a:gd name="connsiteY15" fmla="*/ 4123112 h 4547062"/>
                  <a:gd name="connsiteX16" fmla="*/ 407323 w 1853738"/>
                  <a:gd name="connsiteY16" fmla="*/ 4131425 h 4547062"/>
                  <a:gd name="connsiteX17" fmla="*/ 515389 w 1853738"/>
                  <a:gd name="connsiteY17" fmla="*/ 4181302 h 4547062"/>
                  <a:gd name="connsiteX18" fmla="*/ 764770 w 1853738"/>
                  <a:gd name="connsiteY18" fmla="*/ 4172989 h 4547062"/>
                  <a:gd name="connsiteX19" fmla="*/ 939338 w 1853738"/>
                  <a:gd name="connsiteY19" fmla="*/ 4247803 h 4547062"/>
                  <a:gd name="connsiteX20" fmla="*/ 964276 w 1853738"/>
                  <a:gd name="connsiteY20" fmla="*/ 4355869 h 4547062"/>
                  <a:gd name="connsiteX21" fmla="*/ 1030778 w 1853738"/>
                  <a:gd name="connsiteY21" fmla="*/ 4455622 h 4547062"/>
                  <a:gd name="connsiteX22" fmla="*/ 1188720 w 1853738"/>
                  <a:gd name="connsiteY22" fmla="*/ 4463934 h 4547062"/>
                  <a:gd name="connsiteX23" fmla="*/ 1354974 w 1853738"/>
                  <a:gd name="connsiteY23" fmla="*/ 4513811 h 4547062"/>
                  <a:gd name="connsiteX24" fmla="*/ 1454727 w 1853738"/>
                  <a:gd name="connsiteY24" fmla="*/ 4538749 h 4547062"/>
                  <a:gd name="connsiteX25" fmla="*/ 1546167 w 1853738"/>
                  <a:gd name="connsiteY25" fmla="*/ 4547062 h 4547062"/>
                  <a:gd name="connsiteX26" fmla="*/ 1687483 w 1853738"/>
                  <a:gd name="connsiteY26" fmla="*/ 4447309 h 4547062"/>
                  <a:gd name="connsiteX27" fmla="*/ 1770610 w 1853738"/>
                  <a:gd name="connsiteY27" fmla="*/ 4297680 h 4547062"/>
                  <a:gd name="connsiteX28" fmla="*/ 1720734 w 1853738"/>
                  <a:gd name="connsiteY28" fmla="*/ 4073236 h 4547062"/>
                  <a:gd name="connsiteX29" fmla="*/ 1687483 w 1853738"/>
                  <a:gd name="connsiteY29" fmla="*/ 4023360 h 4547062"/>
                  <a:gd name="connsiteX30" fmla="*/ 1795549 w 1853738"/>
                  <a:gd name="connsiteY30" fmla="*/ 3890356 h 4547062"/>
                  <a:gd name="connsiteX31" fmla="*/ 1853738 w 1853738"/>
                  <a:gd name="connsiteY31" fmla="*/ 3782291 h 4547062"/>
                  <a:gd name="connsiteX32" fmla="*/ 1762298 w 1853738"/>
                  <a:gd name="connsiteY32" fmla="*/ 3516283 h 4547062"/>
                  <a:gd name="connsiteX33" fmla="*/ 1645920 w 1853738"/>
                  <a:gd name="connsiteY33" fmla="*/ 3084022 h 4547062"/>
                  <a:gd name="connsiteX34" fmla="*/ 1587730 w 1853738"/>
                  <a:gd name="connsiteY34" fmla="*/ 2585258 h 4547062"/>
                  <a:gd name="connsiteX35" fmla="*/ 1562792 w 1853738"/>
                  <a:gd name="connsiteY35" fmla="*/ 2128058 h 4547062"/>
                  <a:gd name="connsiteX36" fmla="*/ 1679170 w 1853738"/>
                  <a:gd name="connsiteY36" fmla="*/ 1088967 h 4547062"/>
                  <a:gd name="connsiteX37" fmla="*/ 1737360 w 1853738"/>
                  <a:gd name="connsiteY37" fmla="*/ 41563 h 4547062"/>
                  <a:gd name="connsiteX38" fmla="*/ 1521229 w 1853738"/>
                  <a:gd name="connsiteY38" fmla="*/ 16625 h 4547062"/>
                  <a:gd name="connsiteX39" fmla="*/ 1321723 w 1853738"/>
                  <a:gd name="connsiteY39" fmla="*/ 0 h 4547062"/>
                  <a:gd name="connsiteX40" fmla="*/ 1105592 w 1853738"/>
                  <a:gd name="connsiteY40" fmla="*/ 8312 h 4547062"/>
                  <a:gd name="connsiteX0" fmla="*/ 1105592 w 1856851"/>
                  <a:gd name="connsiteY0" fmla="*/ 8312 h 4547062"/>
                  <a:gd name="connsiteX1" fmla="*/ 1080654 w 1856851"/>
                  <a:gd name="connsiteY1" fmla="*/ 748145 h 4547062"/>
                  <a:gd name="connsiteX2" fmla="*/ 1022465 w 1856851"/>
                  <a:gd name="connsiteY2" fmla="*/ 1271847 h 4547062"/>
                  <a:gd name="connsiteX3" fmla="*/ 989214 w 1856851"/>
                  <a:gd name="connsiteY3" fmla="*/ 1720734 h 4547062"/>
                  <a:gd name="connsiteX4" fmla="*/ 922712 w 1856851"/>
                  <a:gd name="connsiteY4" fmla="*/ 2161309 h 4547062"/>
                  <a:gd name="connsiteX5" fmla="*/ 856210 w 1856851"/>
                  <a:gd name="connsiteY5" fmla="*/ 2452254 h 4547062"/>
                  <a:gd name="connsiteX6" fmla="*/ 706581 w 1856851"/>
                  <a:gd name="connsiteY6" fmla="*/ 2801389 h 4547062"/>
                  <a:gd name="connsiteX7" fmla="*/ 515389 w 1856851"/>
                  <a:gd name="connsiteY7" fmla="*/ 3150523 h 4547062"/>
                  <a:gd name="connsiteX8" fmla="*/ 299258 w 1856851"/>
                  <a:gd name="connsiteY8" fmla="*/ 3449782 h 4547062"/>
                  <a:gd name="connsiteX9" fmla="*/ 0 w 1856851"/>
                  <a:gd name="connsiteY9" fmla="*/ 3857105 h 4547062"/>
                  <a:gd name="connsiteX10" fmla="*/ 0 w 1856851"/>
                  <a:gd name="connsiteY10" fmla="*/ 3981796 h 4547062"/>
                  <a:gd name="connsiteX11" fmla="*/ 49876 w 1856851"/>
                  <a:gd name="connsiteY11" fmla="*/ 4098174 h 4547062"/>
                  <a:gd name="connsiteX12" fmla="*/ 157941 w 1856851"/>
                  <a:gd name="connsiteY12" fmla="*/ 4164676 h 4547062"/>
                  <a:gd name="connsiteX13" fmla="*/ 266007 w 1856851"/>
                  <a:gd name="connsiteY13" fmla="*/ 4164676 h 4547062"/>
                  <a:gd name="connsiteX14" fmla="*/ 332509 w 1856851"/>
                  <a:gd name="connsiteY14" fmla="*/ 4131425 h 4547062"/>
                  <a:gd name="connsiteX15" fmla="*/ 349134 w 1856851"/>
                  <a:gd name="connsiteY15" fmla="*/ 4123112 h 4547062"/>
                  <a:gd name="connsiteX16" fmla="*/ 407323 w 1856851"/>
                  <a:gd name="connsiteY16" fmla="*/ 4131425 h 4547062"/>
                  <a:gd name="connsiteX17" fmla="*/ 515389 w 1856851"/>
                  <a:gd name="connsiteY17" fmla="*/ 4181302 h 4547062"/>
                  <a:gd name="connsiteX18" fmla="*/ 764770 w 1856851"/>
                  <a:gd name="connsiteY18" fmla="*/ 4172989 h 4547062"/>
                  <a:gd name="connsiteX19" fmla="*/ 939338 w 1856851"/>
                  <a:gd name="connsiteY19" fmla="*/ 4247803 h 4547062"/>
                  <a:gd name="connsiteX20" fmla="*/ 964276 w 1856851"/>
                  <a:gd name="connsiteY20" fmla="*/ 4355869 h 4547062"/>
                  <a:gd name="connsiteX21" fmla="*/ 1030778 w 1856851"/>
                  <a:gd name="connsiteY21" fmla="*/ 4455622 h 4547062"/>
                  <a:gd name="connsiteX22" fmla="*/ 1188720 w 1856851"/>
                  <a:gd name="connsiteY22" fmla="*/ 4463934 h 4547062"/>
                  <a:gd name="connsiteX23" fmla="*/ 1354974 w 1856851"/>
                  <a:gd name="connsiteY23" fmla="*/ 4513811 h 4547062"/>
                  <a:gd name="connsiteX24" fmla="*/ 1454727 w 1856851"/>
                  <a:gd name="connsiteY24" fmla="*/ 4538749 h 4547062"/>
                  <a:gd name="connsiteX25" fmla="*/ 1546167 w 1856851"/>
                  <a:gd name="connsiteY25" fmla="*/ 4547062 h 4547062"/>
                  <a:gd name="connsiteX26" fmla="*/ 1687483 w 1856851"/>
                  <a:gd name="connsiteY26" fmla="*/ 4447309 h 4547062"/>
                  <a:gd name="connsiteX27" fmla="*/ 1770610 w 1856851"/>
                  <a:gd name="connsiteY27" fmla="*/ 4297680 h 4547062"/>
                  <a:gd name="connsiteX28" fmla="*/ 1720734 w 1856851"/>
                  <a:gd name="connsiteY28" fmla="*/ 4073236 h 4547062"/>
                  <a:gd name="connsiteX29" fmla="*/ 1687483 w 1856851"/>
                  <a:gd name="connsiteY29" fmla="*/ 4023360 h 4547062"/>
                  <a:gd name="connsiteX30" fmla="*/ 1795549 w 1856851"/>
                  <a:gd name="connsiteY30" fmla="*/ 3890356 h 4547062"/>
                  <a:gd name="connsiteX31" fmla="*/ 1853738 w 1856851"/>
                  <a:gd name="connsiteY31" fmla="*/ 3782291 h 4547062"/>
                  <a:gd name="connsiteX32" fmla="*/ 1762298 w 1856851"/>
                  <a:gd name="connsiteY32" fmla="*/ 3516283 h 4547062"/>
                  <a:gd name="connsiteX33" fmla="*/ 1645920 w 1856851"/>
                  <a:gd name="connsiteY33" fmla="*/ 3084022 h 4547062"/>
                  <a:gd name="connsiteX34" fmla="*/ 1587730 w 1856851"/>
                  <a:gd name="connsiteY34" fmla="*/ 2585258 h 4547062"/>
                  <a:gd name="connsiteX35" fmla="*/ 1562792 w 1856851"/>
                  <a:gd name="connsiteY35" fmla="*/ 2128058 h 4547062"/>
                  <a:gd name="connsiteX36" fmla="*/ 1679170 w 1856851"/>
                  <a:gd name="connsiteY36" fmla="*/ 1088967 h 4547062"/>
                  <a:gd name="connsiteX37" fmla="*/ 1737360 w 1856851"/>
                  <a:gd name="connsiteY37" fmla="*/ 41563 h 4547062"/>
                  <a:gd name="connsiteX38" fmla="*/ 1521229 w 1856851"/>
                  <a:gd name="connsiteY38" fmla="*/ 16625 h 4547062"/>
                  <a:gd name="connsiteX39" fmla="*/ 1321723 w 1856851"/>
                  <a:gd name="connsiteY39" fmla="*/ 0 h 4547062"/>
                  <a:gd name="connsiteX40" fmla="*/ 1105592 w 1856851"/>
                  <a:gd name="connsiteY40" fmla="*/ 8312 h 4547062"/>
                  <a:gd name="connsiteX0" fmla="*/ 1105592 w 1856851"/>
                  <a:gd name="connsiteY0" fmla="*/ 8312 h 4547062"/>
                  <a:gd name="connsiteX1" fmla="*/ 1080654 w 1856851"/>
                  <a:gd name="connsiteY1" fmla="*/ 748145 h 4547062"/>
                  <a:gd name="connsiteX2" fmla="*/ 1022465 w 1856851"/>
                  <a:gd name="connsiteY2" fmla="*/ 1271847 h 4547062"/>
                  <a:gd name="connsiteX3" fmla="*/ 989214 w 1856851"/>
                  <a:gd name="connsiteY3" fmla="*/ 1720734 h 4547062"/>
                  <a:gd name="connsiteX4" fmla="*/ 922712 w 1856851"/>
                  <a:gd name="connsiteY4" fmla="*/ 2161309 h 4547062"/>
                  <a:gd name="connsiteX5" fmla="*/ 856210 w 1856851"/>
                  <a:gd name="connsiteY5" fmla="*/ 2452254 h 4547062"/>
                  <a:gd name="connsiteX6" fmla="*/ 706581 w 1856851"/>
                  <a:gd name="connsiteY6" fmla="*/ 2801389 h 4547062"/>
                  <a:gd name="connsiteX7" fmla="*/ 515389 w 1856851"/>
                  <a:gd name="connsiteY7" fmla="*/ 3150523 h 4547062"/>
                  <a:gd name="connsiteX8" fmla="*/ 299258 w 1856851"/>
                  <a:gd name="connsiteY8" fmla="*/ 3449782 h 4547062"/>
                  <a:gd name="connsiteX9" fmla="*/ 0 w 1856851"/>
                  <a:gd name="connsiteY9" fmla="*/ 3857105 h 4547062"/>
                  <a:gd name="connsiteX10" fmla="*/ 0 w 1856851"/>
                  <a:gd name="connsiteY10" fmla="*/ 3981796 h 4547062"/>
                  <a:gd name="connsiteX11" fmla="*/ 49876 w 1856851"/>
                  <a:gd name="connsiteY11" fmla="*/ 4098174 h 4547062"/>
                  <a:gd name="connsiteX12" fmla="*/ 157941 w 1856851"/>
                  <a:gd name="connsiteY12" fmla="*/ 4164676 h 4547062"/>
                  <a:gd name="connsiteX13" fmla="*/ 266007 w 1856851"/>
                  <a:gd name="connsiteY13" fmla="*/ 4164676 h 4547062"/>
                  <a:gd name="connsiteX14" fmla="*/ 332509 w 1856851"/>
                  <a:gd name="connsiteY14" fmla="*/ 4131425 h 4547062"/>
                  <a:gd name="connsiteX15" fmla="*/ 349134 w 1856851"/>
                  <a:gd name="connsiteY15" fmla="*/ 4123112 h 4547062"/>
                  <a:gd name="connsiteX16" fmla="*/ 407323 w 1856851"/>
                  <a:gd name="connsiteY16" fmla="*/ 4131425 h 4547062"/>
                  <a:gd name="connsiteX17" fmla="*/ 515389 w 1856851"/>
                  <a:gd name="connsiteY17" fmla="*/ 4181302 h 4547062"/>
                  <a:gd name="connsiteX18" fmla="*/ 764770 w 1856851"/>
                  <a:gd name="connsiteY18" fmla="*/ 4172989 h 4547062"/>
                  <a:gd name="connsiteX19" fmla="*/ 939338 w 1856851"/>
                  <a:gd name="connsiteY19" fmla="*/ 4247803 h 4547062"/>
                  <a:gd name="connsiteX20" fmla="*/ 964276 w 1856851"/>
                  <a:gd name="connsiteY20" fmla="*/ 4355869 h 4547062"/>
                  <a:gd name="connsiteX21" fmla="*/ 1030778 w 1856851"/>
                  <a:gd name="connsiteY21" fmla="*/ 4455622 h 4547062"/>
                  <a:gd name="connsiteX22" fmla="*/ 1188720 w 1856851"/>
                  <a:gd name="connsiteY22" fmla="*/ 4463934 h 4547062"/>
                  <a:gd name="connsiteX23" fmla="*/ 1354974 w 1856851"/>
                  <a:gd name="connsiteY23" fmla="*/ 4513811 h 4547062"/>
                  <a:gd name="connsiteX24" fmla="*/ 1454727 w 1856851"/>
                  <a:gd name="connsiteY24" fmla="*/ 4538749 h 4547062"/>
                  <a:gd name="connsiteX25" fmla="*/ 1546167 w 1856851"/>
                  <a:gd name="connsiteY25" fmla="*/ 4547062 h 4547062"/>
                  <a:gd name="connsiteX26" fmla="*/ 1687483 w 1856851"/>
                  <a:gd name="connsiteY26" fmla="*/ 4447309 h 4547062"/>
                  <a:gd name="connsiteX27" fmla="*/ 1770610 w 1856851"/>
                  <a:gd name="connsiteY27" fmla="*/ 4297680 h 4547062"/>
                  <a:gd name="connsiteX28" fmla="*/ 1720734 w 1856851"/>
                  <a:gd name="connsiteY28" fmla="*/ 4073236 h 4547062"/>
                  <a:gd name="connsiteX29" fmla="*/ 1687483 w 1856851"/>
                  <a:gd name="connsiteY29" fmla="*/ 4023360 h 4547062"/>
                  <a:gd name="connsiteX30" fmla="*/ 1795549 w 1856851"/>
                  <a:gd name="connsiteY30" fmla="*/ 3890356 h 4547062"/>
                  <a:gd name="connsiteX31" fmla="*/ 1853738 w 1856851"/>
                  <a:gd name="connsiteY31" fmla="*/ 3782291 h 4547062"/>
                  <a:gd name="connsiteX32" fmla="*/ 1762298 w 1856851"/>
                  <a:gd name="connsiteY32" fmla="*/ 3516283 h 4547062"/>
                  <a:gd name="connsiteX33" fmla="*/ 1645920 w 1856851"/>
                  <a:gd name="connsiteY33" fmla="*/ 3084022 h 4547062"/>
                  <a:gd name="connsiteX34" fmla="*/ 1587730 w 1856851"/>
                  <a:gd name="connsiteY34" fmla="*/ 2585258 h 4547062"/>
                  <a:gd name="connsiteX35" fmla="*/ 1562792 w 1856851"/>
                  <a:gd name="connsiteY35" fmla="*/ 2128058 h 4547062"/>
                  <a:gd name="connsiteX36" fmla="*/ 1679170 w 1856851"/>
                  <a:gd name="connsiteY36" fmla="*/ 1088967 h 4547062"/>
                  <a:gd name="connsiteX37" fmla="*/ 1737360 w 1856851"/>
                  <a:gd name="connsiteY37" fmla="*/ 41563 h 4547062"/>
                  <a:gd name="connsiteX38" fmla="*/ 1521229 w 1856851"/>
                  <a:gd name="connsiteY38" fmla="*/ 16625 h 4547062"/>
                  <a:gd name="connsiteX39" fmla="*/ 1321723 w 1856851"/>
                  <a:gd name="connsiteY39" fmla="*/ 0 h 4547062"/>
                  <a:gd name="connsiteX40" fmla="*/ 1105592 w 1856851"/>
                  <a:gd name="connsiteY40" fmla="*/ 8312 h 4547062"/>
                  <a:gd name="connsiteX0" fmla="*/ 1105592 w 1856851"/>
                  <a:gd name="connsiteY0" fmla="*/ 8312 h 4547062"/>
                  <a:gd name="connsiteX1" fmla="*/ 1080654 w 1856851"/>
                  <a:gd name="connsiteY1" fmla="*/ 748145 h 4547062"/>
                  <a:gd name="connsiteX2" fmla="*/ 1022465 w 1856851"/>
                  <a:gd name="connsiteY2" fmla="*/ 1271847 h 4547062"/>
                  <a:gd name="connsiteX3" fmla="*/ 989214 w 1856851"/>
                  <a:gd name="connsiteY3" fmla="*/ 1720734 h 4547062"/>
                  <a:gd name="connsiteX4" fmla="*/ 922712 w 1856851"/>
                  <a:gd name="connsiteY4" fmla="*/ 2161309 h 4547062"/>
                  <a:gd name="connsiteX5" fmla="*/ 856210 w 1856851"/>
                  <a:gd name="connsiteY5" fmla="*/ 2452254 h 4547062"/>
                  <a:gd name="connsiteX6" fmla="*/ 706581 w 1856851"/>
                  <a:gd name="connsiteY6" fmla="*/ 2801389 h 4547062"/>
                  <a:gd name="connsiteX7" fmla="*/ 515389 w 1856851"/>
                  <a:gd name="connsiteY7" fmla="*/ 3150523 h 4547062"/>
                  <a:gd name="connsiteX8" fmla="*/ 299258 w 1856851"/>
                  <a:gd name="connsiteY8" fmla="*/ 3449782 h 4547062"/>
                  <a:gd name="connsiteX9" fmla="*/ 0 w 1856851"/>
                  <a:gd name="connsiteY9" fmla="*/ 3857105 h 4547062"/>
                  <a:gd name="connsiteX10" fmla="*/ 0 w 1856851"/>
                  <a:gd name="connsiteY10" fmla="*/ 3981796 h 4547062"/>
                  <a:gd name="connsiteX11" fmla="*/ 49876 w 1856851"/>
                  <a:gd name="connsiteY11" fmla="*/ 4098174 h 4547062"/>
                  <a:gd name="connsiteX12" fmla="*/ 157941 w 1856851"/>
                  <a:gd name="connsiteY12" fmla="*/ 4164676 h 4547062"/>
                  <a:gd name="connsiteX13" fmla="*/ 266007 w 1856851"/>
                  <a:gd name="connsiteY13" fmla="*/ 4164676 h 4547062"/>
                  <a:gd name="connsiteX14" fmla="*/ 332509 w 1856851"/>
                  <a:gd name="connsiteY14" fmla="*/ 4131425 h 4547062"/>
                  <a:gd name="connsiteX15" fmla="*/ 349134 w 1856851"/>
                  <a:gd name="connsiteY15" fmla="*/ 4123112 h 4547062"/>
                  <a:gd name="connsiteX16" fmla="*/ 407323 w 1856851"/>
                  <a:gd name="connsiteY16" fmla="*/ 4131425 h 4547062"/>
                  <a:gd name="connsiteX17" fmla="*/ 515389 w 1856851"/>
                  <a:gd name="connsiteY17" fmla="*/ 4181302 h 4547062"/>
                  <a:gd name="connsiteX18" fmla="*/ 764770 w 1856851"/>
                  <a:gd name="connsiteY18" fmla="*/ 4172989 h 4547062"/>
                  <a:gd name="connsiteX19" fmla="*/ 939338 w 1856851"/>
                  <a:gd name="connsiteY19" fmla="*/ 4247803 h 4547062"/>
                  <a:gd name="connsiteX20" fmla="*/ 964276 w 1856851"/>
                  <a:gd name="connsiteY20" fmla="*/ 4355869 h 4547062"/>
                  <a:gd name="connsiteX21" fmla="*/ 1030778 w 1856851"/>
                  <a:gd name="connsiteY21" fmla="*/ 4455622 h 4547062"/>
                  <a:gd name="connsiteX22" fmla="*/ 1188720 w 1856851"/>
                  <a:gd name="connsiteY22" fmla="*/ 4463934 h 4547062"/>
                  <a:gd name="connsiteX23" fmla="*/ 1354974 w 1856851"/>
                  <a:gd name="connsiteY23" fmla="*/ 4513811 h 4547062"/>
                  <a:gd name="connsiteX24" fmla="*/ 1454727 w 1856851"/>
                  <a:gd name="connsiteY24" fmla="*/ 4538749 h 4547062"/>
                  <a:gd name="connsiteX25" fmla="*/ 1546167 w 1856851"/>
                  <a:gd name="connsiteY25" fmla="*/ 4547062 h 4547062"/>
                  <a:gd name="connsiteX26" fmla="*/ 1687483 w 1856851"/>
                  <a:gd name="connsiteY26" fmla="*/ 4447309 h 4547062"/>
                  <a:gd name="connsiteX27" fmla="*/ 1770610 w 1856851"/>
                  <a:gd name="connsiteY27" fmla="*/ 4297680 h 4547062"/>
                  <a:gd name="connsiteX28" fmla="*/ 1720734 w 1856851"/>
                  <a:gd name="connsiteY28" fmla="*/ 4073236 h 4547062"/>
                  <a:gd name="connsiteX29" fmla="*/ 1687483 w 1856851"/>
                  <a:gd name="connsiteY29" fmla="*/ 4023360 h 4547062"/>
                  <a:gd name="connsiteX30" fmla="*/ 1795549 w 1856851"/>
                  <a:gd name="connsiteY30" fmla="*/ 3890356 h 4547062"/>
                  <a:gd name="connsiteX31" fmla="*/ 1853738 w 1856851"/>
                  <a:gd name="connsiteY31" fmla="*/ 3782291 h 4547062"/>
                  <a:gd name="connsiteX32" fmla="*/ 1762298 w 1856851"/>
                  <a:gd name="connsiteY32" fmla="*/ 3516283 h 4547062"/>
                  <a:gd name="connsiteX33" fmla="*/ 1645920 w 1856851"/>
                  <a:gd name="connsiteY33" fmla="*/ 3084022 h 4547062"/>
                  <a:gd name="connsiteX34" fmla="*/ 1587730 w 1856851"/>
                  <a:gd name="connsiteY34" fmla="*/ 2585258 h 4547062"/>
                  <a:gd name="connsiteX35" fmla="*/ 1562792 w 1856851"/>
                  <a:gd name="connsiteY35" fmla="*/ 2128058 h 4547062"/>
                  <a:gd name="connsiteX36" fmla="*/ 1679170 w 1856851"/>
                  <a:gd name="connsiteY36" fmla="*/ 1088967 h 4547062"/>
                  <a:gd name="connsiteX37" fmla="*/ 1737360 w 1856851"/>
                  <a:gd name="connsiteY37" fmla="*/ 41563 h 4547062"/>
                  <a:gd name="connsiteX38" fmla="*/ 1521229 w 1856851"/>
                  <a:gd name="connsiteY38" fmla="*/ 16625 h 4547062"/>
                  <a:gd name="connsiteX39" fmla="*/ 1321723 w 1856851"/>
                  <a:gd name="connsiteY39" fmla="*/ 0 h 4547062"/>
                  <a:gd name="connsiteX40" fmla="*/ 1105592 w 1856851"/>
                  <a:gd name="connsiteY40" fmla="*/ 8312 h 4547062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87483 w 1856851"/>
                  <a:gd name="connsiteY29" fmla="*/ 4023360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697008 w 1856851"/>
                  <a:gd name="connsiteY29" fmla="*/ 4001929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713676 w 1856851"/>
                  <a:gd name="connsiteY29" fmla="*/ 3990023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048"/>
                  <a:gd name="connsiteX1" fmla="*/ 1080654 w 1856851"/>
                  <a:gd name="connsiteY1" fmla="*/ 748145 h 4553048"/>
                  <a:gd name="connsiteX2" fmla="*/ 1022465 w 1856851"/>
                  <a:gd name="connsiteY2" fmla="*/ 1271847 h 4553048"/>
                  <a:gd name="connsiteX3" fmla="*/ 989214 w 1856851"/>
                  <a:gd name="connsiteY3" fmla="*/ 1720734 h 4553048"/>
                  <a:gd name="connsiteX4" fmla="*/ 922712 w 1856851"/>
                  <a:gd name="connsiteY4" fmla="*/ 2161309 h 4553048"/>
                  <a:gd name="connsiteX5" fmla="*/ 856210 w 1856851"/>
                  <a:gd name="connsiteY5" fmla="*/ 2452254 h 4553048"/>
                  <a:gd name="connsiteX6" fmla="*/ 706581 w 1856851"/>
                  <a:gd name="connsiteY6" fmla="*/ 2801389 h 4553048"/>
                  <a:gd name="connsiteX7" fmla="*/ 515389 w 1856851"/>
                  <a:gd name="connsiteY7" fmla="*/ 3150523 h 4553048"/>
                  <a:gd name="connsiteX8" fmla="*/ 299258 w 1856851"/>
                  <a:gd name="connsiteY8" fmla="*/ 3449782 h 4553048"/>
                  <a:gd name="connsiteX9" fmla="*/ 0 w 1856851"/>
                  <a:gd name="connsiteY9" fmla="*/ 3857105 h 4553048"/>
                  <a:gd name="connsiteX10" fmla="*/ 0 w 1856851"/>
                  <a:gd name="connsiteY10" fmla="*/ 3981796 h 4553048"/>
                  <a:gd name="connsiteX11" fmla="*/ 49876 w 1856851"/>
                  <a:gd name="connsiteY11" fmla="*/ 4098174 h 4553048"/>
                  <a:gd name="connsiteX12" fmla="*/ 157941 w 1856851"/>
                  <a:gd name="connsiteY12" fmla="*/ 4164676 h 4553048"/>
                  <a:gd name="connsiteX13" fmla="*/ 266007 w 1856851"/>
                  <a:gd name="connsiteY13" fmla="*/ 4164676 h 4553048"/>
                  <a:gd name="connsiteX14" fmla="*/ 332509 w 1856851"/>
                  <a:gd name="connsiteY14" fmla="*/ 4131425 h 4553048"/>
                  <a:gd name="connsiteX15" fmla="*/ 349134 w 1856851"/>
                  <a:gd name="connsiteY15" fmla="*/ 4123112 h 4553048"/>
                  <a:gd name="connsiteX16" fmla="*/ 407323 w 1856851"/>
                  <a:gd name="connsiteY16" fmla="*/ 4131425 h 4553048"/>
                  <a:gd name="connsiteX17" fmla="*/ 515389 w 1856851"/>
                  <a:gd name="connsiteY17" fmla="*/ 4181302 h 4553048"/>
                  <a:gd name="connsiteX18" fmla="*/ 764770 w 1856851"/>
                  <a:gd name="connsiteY18" fmla="*/ 4172989 h 4553048"/>
                  <a:gd name="connsiteX19" fmla="*/ 939338 w 1856851"/>
                  <a:gd name="connsiteY19" fmla="*/ 4247803 h 4553048"/>
                  <a:gd name="connsiteX20" fmla="*/ 964276 w 1856851"/>
                  <a:gd name="connsiteY20" fmla="*/ 4355869 h 4553048"/>
                  <a:gd name="connsiteX21" fmla="*/ 1030778 w 1856851"/>
                  <a:gd name="connsiteY21" fmla="*/ 4455622 h 4553048"/>
                  <a:gd name="connsiteX22" fmla="*/ 1188720 w 1856851"/>
                  <a:gd name="connsiteY22" fmla="*/ 4463934 h 4553048"/>
                  <a:gd name="connsiteX23" fmla="*/ 1354974 w 1856851"/>
                  <a:gd name="connsiteY23" fmla="*/ 4513811 h 4553048"/>
                  <a:gd name="connsiteX24" fmla="*/ 1454727 w 1856851"/>
                  <a:gd name="connsiteY24" fmla="*/ 4538749 h 4553048"/>
                  <a:gd name="connsiteX25" fmla="*/ 1546167 w 1856851"/>
                  <a:gd name="connsiteY25" fmla="*/ 4547062 h 4553048"/>
                  <a:gd name="connsiteX26" fmla="*/ 1687483 w 1856851"/>
                  <a:gd name="connsiteY26" fmla="*/ 4447309 h 4553048"/>
                  <a:gd name="connsiteX27" fmla="*/ 1770610 w 1856851"/>
                  <a:gd name="connsiteY27" fmla="*/ 4297680 h 4553048"/>
                  <a:gd name="connsiteX28" fmla="*/ 1720734 w 1856851"/>
                  <a:gd name="connsiteY28" fmla="*/ 4073236 h 4553048"/>
                  <a:gd name="connsiteX29" fmla="*/ 1713676 w 1856851"/>
                  <a:gd name="connsiteY29" fmla="*/ 3990023 h 4553048"/>
                  <a:gd name="connsiteX30" fmla="*/ 1795549 w 1856851"/>
                  <a:gd name="connsiteY30" fmla="*/ 3890356 h 4553048"/>
                  <a:gd name="connsiteX31" fmla="*/ 1853738 w 1856851"/>
                  <a:gd name="connsiteY31" fmla="*/ 3782291 h 4553048"/>
                  <a:gd name="connsiteX32" fmla="*/ 1762298 w 1856851"/>
                  <a:gd name="connsiteY32" fmla="*/ 3516283 h 4553048"/>
                  <a:gd name="connsiteX33" fmla="*/ 1645920 w 1856851"/>
                  <a:gd name="connsiteY33" fmla="*/ 3084022 h 4553048"/>
                  <a:gd name="connsiteX34" fmla="*/ 1587730 w 1856851"/>
                  <a:gd name="connsiteY34" fmla="*/ 2585258 h 4553048"/>
                  <a:gd name="connsiteX35" fmla="*/ 1562792 w 1856851"/>
                  <a:gd name="connsiteY35" fmla="*/ 2128058 h 4553048"/>
                  <a:gd name="connsiteX36" fmla="*/ 1679170 w 1856851"/>
                  <a:gd name="connsiteY36" fmla="*/ 1088967 h 4553048"/>
                  <a:gd name="connsiteX37" fmla="*/ 1737360 w 1856851"/>
                  <a:gd name="connsiteY37" fmla="*/ 41563 h 4553048"/>
                  <a:gd name="connsiteX38" fmla="*/ 1521229 w 1856851"/>
                  <a:gd name="connsiteY38" fmla="*/ 16625 h 4553048"/>
                  <a:gd name="connsiteX39" fmla="*/ 1321723 w 1856851"/>
                  <a:gd name="connsiteY39" fmla="*/ 0 h 4553048"/>
                  <a:gd name="connsiteX40" fmla="*/ 1105592 w 1856851"/>
                  <a:gd name="connsiteY40" fmla="*/ 8312 h 4553048"/>
                  <a:gd name="connsiteX0" fmla="*/ 1105592 w 1856851"/>
                  <a:gd name="connsiteY0" fmla="*/ 8312 h 4553486"/>
                  <a:gd name="connsiteX1" fmla="*/ 1080654 w 1856851"/>
                  <a:gd name="connsiteY1" fmla="*/ 748145 h 4553486"/>
                  <a:gd name="connsiteX2" fmla="*/ 1022465 w 1856851"/>
                  <a:gd name="connsiteY2" fmla="*/ 1271847 h 4553486"/>
                  <a:gd name="connsiteX3" fmla="*/ 989214 w 1856851"/>
                  <a:gd name="connsiteY3" fmla="*/ 1720734 h 4553486"/>
                  <a:gd name="connsiteX4" fmla="*/ 922712 w 1856851"/>
                  <a:gd name="connsiteY4" fmla="*/ 2161309 h 4553486"/>
                  <a:gd name="connsiteX5" fmla="*/ 856210 w 1856851"/>
                  <a:gd name="connsiteY5" fmla="*/ 2452254 h 4553486"/>
                  <a:gd name="connsiteX6" fmla="*/ 706581 w 1856851"/>
                  <a:gd name="connsiteY6" fmla="*/ 2801389 h 4553486"/>
                  <a:gd name="connsiteX7" fmla="*/ 515389 w 1856851"/>
                  <a:gd name="connsiteY7" fmla="*/ 3150523 h 4553486"/>
                  <a:gd name="connsiteX8" fmla="*/ 299258 w 1856851"/>
                  <a:gd name="connsiteY8" fmla="*/ 3449782 h 4553486"/>
                  <a:gd name="connsiteX9" fmla="*/ 0 w 1856851"/>
                  <a:gd name="connsiteY9" fmla="*/ 3857105 h 4553486"/>
                  <a:gd name="connsiteX10" fmla="*/ 0 w 1856851"/>
                  <a:gd name="connsiteY10" fmla="*/ 3981796 h 4553486"/>
                  <a:gd name="connsiteX11" fmla="*/ 49876 w 1856851"/>
                  <a:gd name="connsiteY11" fmla="*/ 4098174 h 4553486"/>
                  <a:gd name="connsiteX12" fmla="*/ 157941 w 1856851"/>
                  <a:gd name="connsiteY12" fmla="*/ 4164676 h 4553486"/>
                  <a:gd name="connsiteX13" fmla="*/ 266007 w 1856851"/>
                  <a:gd name="connsiteY13" fmla="*/ 4164676 h 4553486"/>
                  <a:gd name="connsiteX14" fmla="*/ 332509 w 1856851"/>
                  <a:gd name="connsiteY14" fmla="*/ 4131425 h 4553486"/>
                  <a:gd name="connsiteX15" fmla="*/ 349134 w 1856851"/>
                  <a:gd name="connsiteY15" fmla="*/ 4123112 h 4553486"/>
                  <a:gd name="connsiteX16" fmla="*/ 407323 w 1856851"/>
                  <a:gd name="connsiteY16" fmla="*/ 4131425 h 4553486"/>
                  <a:gd name="connsiteX17" fmla="*/ 515389 w 1856851"/>
                  <a:gd name="connsiteY17" fmla="*/ 4181302 h 4553486"/>
                  <a:gd name="connsiteX18" fmla="*/ 764770 w 1856851"/>
                  <a:gd name="connsiteY18" fmla="*/ 4172989 h 4553486"/>
                  <a:gd name="connsiteX19" fmla="*/ 939338 w 1856851"/>
                  <a:gd name="connsiteY19" fmla="*/ 4247803 h 4553486"/>
                  <a:gd name="connsiteX20" fmla="*/ 964276 w 1856851"/>
                  <a:gd name="connsiteY20" fmla="*/ 4355869 h 4553486"/>
                  <a:gd name="connsiteX21" fmla="*/ 1030778 w 1856851"/>
                  <a:gd name="connsiteY21" fmla="*/ 4455622 h 4553486"/>
                  <a:gd name="connsiteX22" fmla="*/ 1188720 w 1856851"/>
                  <a:gd name="connsiteY22" fmla="*/ 4463934 h 4553486"/>
                  <a:gd name="connsiteX23" fmla="*/ 1324018 w 1856851"/>
                  <a:gd name="connsiteY23" fmla="*/ 4499523 h 4553486"/>
                  <a:gd name="connsiteX24" fmla="*/ 1454727 w 1856851"/>
                  <a:gd name="connsiteY24" fmla="*/ 4538749 h 4553486"/>
                  <a:gd name="connsiteX25" fmla="*/ 1546167 w 1856851"/>
                  <a:gd name="connsiteY25" fmla="*/ 4547062 h 4553486"/>
                  <a:gd name="connsiteX26" fmla="*/ 1687483 w 1856851"/>
                  <a:gd name="connsiteY26" fmla="*/ 4447309 h 4553486"/>
                  <a:gd name="connsiteX27" fmla="*/ 1770610 w 1856851"/>
                  <a:gd name="connsiteY27" fmla="*/ 4297680 h 4553486"/>
                  <a:gd name="connsiteX28" fmla="*/ 1720734 w 1856851"/>
                  <a:gd name="connsiteY28" fmla="*/ 4073236 h 4553486"/>
                  <a:gd name="connsiteX29" fmla="*/ 1713676 w 1856851"/>
                  <a:gd name="connsiteY29" fmla="*/ 3990023 h 4553486"/>
                  <a:gd name="connsiteX30" fmla="*/ 1795549 w 1856851"/>
                  <a:gd name="connsiteY30" fmla="*/ 3890356 h 4553486"/>
                  <a:gd name="connsiteX31" fmla="*/ 1853738 w 1856851"/>
                  <a:gd name="connsiteY31" fmla="*/ 3782291 h 4553486"/>
                  <a:gd name="connsiteX32" fmla="*/ 1762298 w 1856851"/>
                  <a:gd name="connsiteY32" fmla="*/ 3516283 h 4553486"/>
                  <a:gd name="connsiteX33" fmla="*/ 1645920 w 1856851"/>
                  <a:gd name="connsiteY33" fmla="*/ 3084022 h 4553486"/>
                  <a:gd name="connsiteX34" fmla="*/ 1587730 w 1856851"/>
                  <a:gd name="connsiteY34" fmla="*/ 2585258 h 4553486"/>
                  <a:gd name="connsiteX35" fmla="*/ 1562792 w 1856851"/>
                  <a:gd name="connsiteY35" fmla="*/ 2128058 h 4553486"/>
                  <a:gd name="connsiteX36" fmla="*/ 1679170 w 1856851"/>
                  <a:gd name="connsiteY36" fmla="*/ 1088967 h 4553486"/>
                  <a:gd name="connsiteX37" fmla="*/ 1737360 w 1856851"/>
                  <a:gd name="connsiteY37" fmla="*/ 41563 h 4553486"/>
                  <a:gd name="connsiteX38" fmla="*/ 1521229 w 1856851"/>
                  <a:gd name="connsiteY38" fmla="*/ 16625 h 4553486"/>
                  <a:gd name="connsiteX39" fmla="*/ 1321723 w 1856851"/>
                  <a:gd name="connsiteY39" fmla="*/ 0 h 4553486"/>
                  <a:gd name="connsiteX40" fmla="*/ 1105592 w 1856851"/>
                  <a:gd name="connsiteY40" fmla="*/ 8312 h 4553486"/>
                  <a:gd name="connsiteX0" fmla="*/ 1105592 w 1856851"/>
                  <a:gd name="connsiteY0" fmla="*/ 8312 h 4551702"/>
                  <a:gd name="connsiteX1" fmla="*/ 1080654 w 1856851"/>
                  <a:gd name="connsiteY1" fmla="*/ 748145 h 4551702"/>
                  <a:gd name="connsiteX2" fmla="*/ 1022465 w 1856851"/>
                  <a:gd name="connsiteY2" fmla="*/ 1271847 h 4551702"/>
                  <a:gd name="connsiteX3" fmla="*/ 989214 w 1856851"/>
                  <a:gd name="connsiteY3" fmla="*/ 1720734 h 4551702"/>
                  <a:gd name="connsiteX4" fmla="*/ 922712 w 1856851"/>
                  <a:gd name="connsiteY4" fmla="*/ 2161309 h 4551702"/>
                  <a:gd name="connsiteX5" fmla="*/ 856210 w 1856851"/>
                  <a:gd name="connsiteY5" fmla="*/ 2452254 h 4551702"/>
                  <a:gd name="connsiteX6" fmla="*/ 706581 w 1856851"/>
                  <a:gd name="connsiteY6" fmla="*/ 2801389 h 4551702"/>
                  <a:gd name="connsiteX7" fmla="*/ 515389 w 1856851"/>
                  <a:gd name="connsiteY7" fmla="*/ 3150523 h 4551702"/>
                  <a:gd name="connsiteX8" fmla="*/ 299258 w 1856851"/>
                  <a:gd name="connsiteY8" fmla="*/ 3449782 h 4551702"/>
                  <a:gd name="connsiteX9" fmla="*/ 0 w 1856851"/>
                  <a:gd name="connsiteY9" fmla="*/ 3857105 h 4551702"/>
                  <a:gd name="connsiteX10" fmla="*/ 0 w 1856851"/>
                  <a:gd name="connsiteY10" fmla="*/ 3981796 h 4551702"/>
                  <a:gd name="connsiteX11" fmla="*/ 49876 w 1856851"/>
                  <a:gd name="connsiteY11" fmla="*/ 4098174 h 4551702"/>
                  <a:gd name="connsiteX12" fmla="*/ 157941 w 1856851"/>
                  <a:gd name="connsiteY12" fmla="*/ 4164676 h 4551702"/>
                  <a:gd name="connsiteX13" fmla="*/ 266007 w 1856851"/>
                  <a:gd name="connsiteY13" fmla="*/ 4164676 h 4551702"/>
                  <a:gd name="connsiteX14" fmla="*/ 332509 w 1856851"/>
                  <a:gd name="connsiteY14" fmla="*/ 4131425 h 4551702"/>
                  <a:gd name="connsiteX15" fmla="*/ 349134 w 1856851"/>
                  <a:gd name="connsiteY15" fmla="*/ 4123112 h 4551702"/>
                  <a:gd name="connsiteX16" fmla="*/ 407323 w 1856851"/>
                  <a:gd name="connsiteY16" fmla="*/ 4131425 h 4551702"/>
                  <a:gd name="connsiteX17" fmla="*/ 515389 w 1856851"/>
                  <a:gd name="connsiteY17" fmla="*/ 4181302 h 4551702"/>
                  <a:gd name="connsiteX18" fmla="*/ 764770 w 1856851"/>
                  <a:gd name="connsiteY18" fmla="*/ 4172989 h 4551702"/>
                  <a:gd name="connsiteX19" fmla="*/ 939338 w 1856851"/>
                  <a:gd name="connsiteY19" fmla="*/ 4247803 h 4551702"/>
                  <a:gd name="connsiteX20" fmla="*/ 964276 w 1856851"/>
                  <a:gd name="connsiteY20" fmla="*/ 4355869 h 4551702"/>
                  <a:gd name="connsiteX21" fmla="*/ 1030778 w 1856851"/>
                  <a:gd name="connsiteY21" fmla="*/ 4455622 h 4551702"/>
                  <a:gd name="connsiteX22" fmla="*/ 1188720 w 1856851"/>
                  <a:gd name="connsiteY22" fmla="*/ 4463934 h 4551702"/>
                  <a:gd name="connsiteX23" fmla="*/ 1324018 w 1856851"/>
                  <a:gd name="connsiteY23" fmla="*/ 4499523 h 4551702"/>
                  <a:gd name="connsiteX24" fmla="*/ 1433296 w 1856851"/>
                  <a:gd name="connsiteY24" fmla="*/ 4531605 h 4551702"/>
                  <a:gd name="connsiteX25" fmla="*/ 1546167 w 1856851"/>
                  <a:gd name="connsiteY25" fmla="*/ 4547062 h 4551702"/>
                  <a:gd name="connsiteX26" fmla="*/ 1687483 w 1856851"/>
                  <a:gd name="connsiteY26" fmla="*/ 4447309 h 4551702"/>
                  <a:gd name="connsiteX27" fmla="*/ 1770610 w 1856851"/>
                  <a:gd name="connsiteY27" fmla="*/ 4297680 h 4551702"/>
                  <a:gd name="connsiteX28" fmla="*/ 1720734 w 1856851"/>
                  <a:gd name="connsiteY28" fmla="*/ 4073236 h 4551702"/>
                  <a:gd name="connsiteX29" fmla="*/ 1713676 w 1856851"/>
                  <a:gd name="connsiteY29" fmla="*/ 3990023 h 4551702"/>
                  <a:gd name="connsiteX30" fmla="*/ 1795549 w 1856851"/>
                  <a:gd name="connsiteY30" fmla="*/ 3890356 h 4551702"/>
                  <a:gd name="connsiteX31" fmla="*/ 1853738 w 1856851"/>
                  <a:gd name="connsiteY31" fmla="*/ 3782291 h 4551702"/>
                  <a:gd name="connsiteX32" fmla="*/ 1762298 w 1856851"/>
                  <a:gd name="connsiteY32" fmla="*/ 3516283 h 4551702"/>
                  <a:gd name="connsiteX33" fmla="*/ 1645920 w 1856851"/>
                  <a:gd name="connsiteY33" fmla="*/ 3084022 h 4551702"/>
                  <a:gd name="connsiteX34" fmla="*/ 1587730 w 1856851"/>
                  <a:gd name="connsiteY34" fmla="*/ 2585258 h 4551702"/>
                  <a:gd name="connsiteX35" fmla="*/ 1562792 w 1856851"/>
                  <a:gd name="connsiteY35" fmla="*/ 2128058 h 4551702"/>
                  <a:gd name="connsiteX36" fmla="*/ 1679170 w 1856851"/>
                  <a:gd name="connsiteY36" fmla="*/ 1088967 h 4551702"/>
                  <a:gd name="connsiteX37" fmla="*/ 1737360 w 1856851"/>
                  <a:gd name="connsiteY37" fmla="*/ 41563 h 4551702"/>
                  <a:gd name="connsiteX38" fmla="*/ 1521229 w 1856851"/>
                  <a:gd name="connsiteY38" fmla="*/ 16625 h 4551702"/>
                  <a:gd name="connsiteX39" fmla="*/ 1321723 w 1856851"/>
                  <a:gd name="connsiteY39" fmla="*/ 0 h 4551702"/>
                  <a:gd name="connsiteX40" fmla="*/ 1105592 w 1856851"/>
                  <a:gd name="connsiteY40" fmla="*/ 8312 h 4551702"/>
                  <a:gd name="connsiteX0" fmla="*/ 1105592 w 1856851"/>
                  <a:gd name="connsiteY0" fmla="*/ 8312 h 4543663"/>
                  <a:gd name="connsiteX1" fmla="*/ 1080654 w 1856851"/>
                  <a:gd name="connsiteY1" fmla="*/ 748145 h 4543663"/>
                  <a:gd name="connsiteX2" fmla="*/ 1022465 w 1856851"/>
                  <a:gd name="connsiteY2" fmla="*/ 1271847 h 4543663"/>
                  <a:gd name="connsiteX3" fmla="*/ 989214 w 1856851"/>
                  <a:gd name="connsiteY3" fmla="*/ 1720734 h 4543663"/>
                  <a:gd name="connsiteX4" fmla="*/ 922712 w 1856851"/>
                  <a:gd name="connsiteY4" fmla="*/ 2161309 h 4543663"/>
                  <a:gd name="connsiteX5" fmla="*/ 856210 w 1856851"/>
                  <a:gd name="connsiteY5" fmla="*/ 2452254 h 4543663"/>
                  <a:gd name="connsiteX6" fmla="*/ 706581 w 1856851"/>
                  <a:gd name="connsiteY6" fmla="*/ 2801389 h 4543663"/>
                  <a:gd name="connsiteX7" fmla="*/ 515389 w 1856851"/>
                  <a:gd name="connsiteY7" fmla="*/ 3150523 h 4543663"/>
                  <a:gd name="connsiteX8" fmla="*/ 299258 w 1856851"/>
                  <a:gd name="connsiteY8" fmla="*/ 3449782 h 4543663"/>
                  <a:gd name="connsiteX9" fmla="*/ 0 w 1856851"/>
                  <a:gd name="connsiteY9" fmla="*/ 3857105 h 4543663"/>
                  <a:gd name="connsiteX10" fmla="*/ 0 w 1856851"/>
                  <a:gd name="connsiteY10" fmla="*/ 3981796 h 4543663"/>
                  <a:gd name="connsiteX11" fmla="*/ 49876 w 1856851"/>
                  <a:gd name="connsiteY11" fmla="*/ 4098174 h 4543663"/>
                  <a:gd name="connsiteX12" fmla="*/ 157941 w 1856851"/>
                  <a:gd name="connsiteY12" fmla="*/ 4164676 h 4543663"/>
                  <a:gd name="connsiteX13" fmla="*/ 266007 w 1856851"/>
                  <a:gd name="connsiteY13" fmla="*/ 4164676 h 4543663"/>
                  <a:gd name="connsiteX14" fmla="*/ 332509 w 1856851"/>
                  <a:gd name="connsiteY14" fmla="*/ 4131425 h 4543663"/>
                  <a:gd name="connsiteX15" fmla="*/ 349134 w 1856851"/>
                  <a:gd name="connsiteY15" fmla="*/ 4123112 h 4543663"/>
                  <a:gd name="connsiteX16" fmla="*/ 407323 w 1856851"/>
                  <a:gd name="connsiteY16" fmla="*/ 4131425 h 4543663"/>
                  <a:gd name="connsiteX17" fmla="*/ 515389 w 1856851"/>
                  <a:gd name="connsiteY17" fmla="*/ 4181302 h 4543663"/>
                  <a:gd name="connsiteX18" fmla="*/ 764770 w 1856851"/>
                  <a:gd name="connsiteY18" fmla="*/ 4172989 h 4543663"/>
                  <a:gd name="connsiteX19" fmla="*/ 939338 w 1856851"/>
                  <a:gd name="connsiteY19" fmla="*/ 4247803 h 4543663"/>
                  <a:gd name="connsiteX20" fmla="*/ 964276 w 1856851"/>
                  <a:gd name="connsiteY20" fmla="*/ 4355869 h 4543663"/>
                  <a:gd name="connsiteX21" fmla="*/ 1030778 w 1856851"/>
                  <a:gd name="connsiteY21" fmla="*/ 4455622 h 4543663"/>
                  <a:gd name="connsiteX22" fmla="*/ 1188720 w 1856851"/>
                  <a:gd name="connsiteY22" fmla="*/ 4463934 h 4543663"/>
                  <a:gd name="connsiteX23" fmla="*/ 1324018 w 1856851"/>
                  <a:gd name="connsiteY23" fmla="*/ 4499523 h 4543663"/>
                  <a:gd name="connsiteX24" fmla="*/ 1433296 w 1856851"/>
                  <a:gd name="connsiteY24" fmla="*/ 4531605 h 4543663"/>
                  <a:gd name="connsiteX25" fmla="*/ 1558073 w 1856851"/>
                  <a:gd name="connsiteY25" fmla="*/ 4537537 h 4543663"/>
                  <a:gd name="connsiteX26" fmla="*/ 1687483 w 1856851"/>
                  <a:gd name="connsiteY26" fmla="*/ 4447309 h 4543663"/>
                  <a:gd name="connsiteX27" fmla="*/ 1770610 w 1856851"/>
                  <a:gd name="connsiteY27" fmla="*/ 4297680 h 4543663"/>
                  <a:gd name="connsiteX28" fmla="*/ 1720734 w 1856851"/>
                  <a:gd name="connsiteY28" fmla="*/ 4073236 h 4543663"/>
                  <a:gd name="connsiteX29" fmla="*/ 1713676 w 1856851"/>
                  <a:gd name="connsiteY29" fmla="*/ 3990023 h 4543663"/>
                  <a:gd name="connsiteX30" fmla="*/ 1795549 w 1856851"/>
                  <a:gd name="connsiteY30" fmla="*/ 3890356 h 4543663"/>
                  <a:gd name="connsiteX31" fmla="*/ 1853738 w 1856851"/>
                  <a:gd name="connsiteY31" fmla="*/ 3782291 h 4543663"/>
                  <a:gd name="connsiteX32" fmla="*/ 1762298 w 1856851"/>
                  <a:gd name="connsiteY32" fmla="*/ 3516283 h 4543663"/>
                  <a:gd name="connsiteX33" fmla="*/ 1645920 w 1856851"/>
                  <a:gd name="connsiteY33" fmla="*/ 3084022 h 4543663"/>
                  <a:gd name="connsiteX34" fmla="*/ 1587730 w 1856851"/>
                  <a:gd name="connsiteY34" fmla="*/ 2585258 h 4543663"/>
                  <a:gd name="connsiteX35" fmla="*/ 1562792 w 1856851"/>
                  <a:gd name="connsiteY35" fmla="*/ 2128058 h 4543663"/>
                  <a:gd name="connsiteX36" fmla="*/ 1679170 w 1856851"/>
                  <a:gd name="connsiteY36" fmla="*/ 1088967 h 4543663"/>
                  <a:gd name="connsiteX37" fmla="*/ 1737360 w 1856851"/>
                  <a:gd name="connsiteY37" fmla="*/ 41563 h 4543663"/>
                  <a:gd name="connsiteX38" fmla="*/ 1521229 w 1856851"/>
                  <a:gd name="connsiteY38" fmla="*/ 16625 h 4543663"/>
                  <a:gd name="connsiteX39" fmla="*/ 1321723 w 1856851"/>
                  <a:gd name="connsiteY39" fmla="*/ 0 h 4543663"/>
                  <a:gd name="connsiteX40" fmla="*/ 1105592 w 1856851"/>
                  <a:gd name="connsiteY40" fmla="*/ 8312 h 4543663"/>
                  <a:gd name="connsiteX0" fmla="*/ 1105592 w 1856851"/>
                  <a:gd name="connsiteY0" fmla="*/ 8312 h 4543663"/>
                  <a:gd name="connsiteX1" fmla="*/ 1080654 w 1856851"/>
                  <a:gd name="connsiteY1" fmla="*/ 748145 h 4543663"/>
                  <a:gd name="connsiteX2" fmla="*/ 1022465 w 1856851"/>
                  <a:gd name="connsiteY2" fmla="*/ 1271847 h 4543663"/>
                  <a:gd name="connsiteX3" fmla="*/ 989214 w 1856851"/>
                  <a:gd name="connsiteY3" fmla="*/ 1720734 h 4543663"/>
                  <a:gd name="connsiteX4" fmla="*/ 922712 w 1856851"/>
                  <a:gd name="connsiteY4" fmla="*/ 2161309 h 4543663"/>
                  <a:gd name="connsiteX5" fmla="*/ 856210 w 1856851"/>
                  <a:gd name="connsiteY5" fmla="*/ 2452254 h 4543663"/>
                  <a:gd name="connsiteX6" fmla="*/ 706581 w 1856851"/>
                  <a:gd name="connsiteY6" fmla="*/ 2801389 h 4543663"/>
                  <a:gd name="connsiteX7" fmla="*/ 515389 w 1856851"/>
                  <a:gd name="connsiteY7" fmla="*/ 3150523 h 4543663"/>
                  <a:gd name="connsiteX8" fmla="*/ 299258 w 1856851"/>
                  <a:gd name="connsiteY8" fmla="*/ 3449782 h 4543663"/>
                  <a:gd name="connsiteX9" fmla="*/ 0 w 1856851"/>
                  <a:gd name="connsiteY9" fmla="*/ 3857105 h 4543663"/>
                  <a:gd name="connsiteX10" fmla="*/ 0 w 1856851"/>
                  <a:gd name="connsiteY10" fmla="*/ 3981796 h 4543663"/>
                  <a:gd name="connsiteX11" fmla="*/ 49876 w 1856851"/>
                  <a:gd name="connsiteY11" fmla="*/ 4098174 h 4543663"/>
                  <a:gd name="connsiteX12" fmla="*/ 157941 w 1856851"/>
                  <a:gd name="connsiteY12" fmla="*/ 4164676 h 4543663"/>
                  <a:gd name="connsiteX13" fmla="*/ 266007 w 1856851"/>
                  <a:gd name="connsiteY13" fmla="*/ 4164676 h 4543663"/>
                  <a:gd name="connsiteX14" fmla="*/ 332509 w 1856851"/>
                  <a:gd name="connsiteY14" fmla="*/ 4131425 h 4543663"/>
                  <a:gd name="connsiteX15" fmla="*/ 349134 w 1856851"/>
                  <a:gd name="connsiteY15" fmla="*/ 4123112 h 4543663"/>
                  <a:gd name="connsiteX16" fmla="*/ 407323 w 1856851"/>
                  <a:gd name="connsiteY16" fmla="*/ 4131425 h 4543663"/>
                  <a:gd name="connsiteX17" fmla="*/ 515389 w 1856851"/>
                  <a:gd name="connsiteY17" fmla="*/ 4181302 h 4543663"/>
                  <a:gd name="connsiteX18" fmla="*/ 764770 w 1856851"/>
                  <a:gd name="connsiteY18" fmla="*/ 4172989 h 4543663"/>
                  <a:gd name="connsiteX19" fmla="*/ 939338 w 1856851"/>
                  <a:gd name="connsiteY19" fmla="*/ 4247803 h 4543663"/>
                  <a:gd name="connsiteX20" fmla="*/ 964276 w 1856851"/>
                  <a:gd name="connsiteY20" fmla="*/ 4355869 h 4543663"/>
                  <a:gd name="connsiteX21" fmla="*/ 1030778 w 1856851"/>
                  <a:gd name="connsiteY21" fmla="*/ 4455622 h 4543663"/>
                  <a:gd name="connsiteX22" fmla="*/ 1188720 w 1856851"/>
                  <a:gd name="connsiteY22" fmla="*/ 4463934 h 4543663"/>
                  <a:gd name="connsiteX23" fmla="*/ 1324018 w 1856851"/>
                  <a:gd name="connsiteY23" fmla="*/ 4499523 h 4543663"/>
                  <a:gd name="connsiteX24" fmla="*/ 1433296 w 1856851"/>
                  <a:gd name="connsiteY24" fmla="*/ 4531605 h 4543663"/>
                  <a:gd name="connsiteX25" fmla="*/ 1558073 w 1856851"/>
                  <a:gd name="connsiteY25" fmla="*/ 4537537 h 4543663"/>
                  <a:gd name="connsiteX26" fmla="*/ 1687483 w 1856851"/>
                  <a:gd name="connsiteY26" fmla="*/ 4447309 h 4543663"/>
                  <a:gd name="connsiteX27" fmla="*/ 1770610 w 1856851"/>
                  <a:gd name="connsiteY27" fmla="*/ 4297680 h 4543663"/>
                  <a:gd name="connsiteX28" fmla="*/ 1720734 w 1856851"/>
                  <a:gd name="connsiteY28" fmla="*/ 4073236 h 4543663"/>
                  <a:gd name="connsiteX29" fmla="*/ 1713676 w 1856851"/>
                  <a:gd name="connsiteY29" fmla="*/ 3990023 h 4543663"/>
                  <a:gd name="connsiteX30" fmla="*/ 1795549 w 1856851"/>
                  <a:gd name="connsiteY30" fmla="*/ 3890356 h 4543663"/>
                  <a:gd name="connsiteX31" fmla="*/ 1853738 w 1856851"/>
                  <a:gd name="connsiteY31" fmla="*/ 3782291 h 4543663"/>
                  <a:gd name="connsiteX32" fmla="*/ 1762298 w 1856851"/>
                  <a:gd name="connsiteY32" fmla="*/ 3516283 h 4543663"/>
                  <a:gd name="connsiteX33" fmla="*/ 1645920 w 1856851"/>
                  <a:gd name="connsiteY33" fmla="*/ 3084022 h 4543663"/>
                  <a:gd name="connsiteX34" fmla="*/ 1587730 w 1856851"/>
                  <a:gd name="connsiteY34" fmla="*/ 2585258 h 4543663"/>
                  <a:gd name="connsiteX35" fmla="*/ 1562792 w 1856851"/>
                  <a:gd name="connsiteY35" fmla="*/ 2128058 h 4543663"/>
                  <a:gd name="connsiteX36" fmla="*/ 1679170 w 1856851"/>
                  <a:gd name="connsiteY36" fmla="*/ 1088967 h 4543663"/>
                  <a:gd name="connsiteX37" fmla="*/ 1737360 w 1856851"/>
                  <a:gd name="connsiteY37" fmla="*/ 41563 h 4543663"/>
                  <a:gd name="connsiteX38" fmla="*/ 1521229 w 1856851"/>
                  <a:gd name="connsiteY38" fmla="*/ 16625 h 4543663"/>
                  <a:gd name="connsiteX39" fmla="*/ 1321723 w 1856851"/>
                  <a:gd name="connsiteY39" fmla="*/ 0 h 4543663"/>
                  <a:gd name="connsiteX40" fmla="*/ 1105592 w 1856851"/>
                  <a:gd name="connsiteY40" fmla="*/ 8312 h 4543663"/>
                  <a:gd name="connsiteX0" fmla="*/ 1105592 w 1856851"/>
                  <a:gd name="connsiteY0" fmla="*/ 8312 h 4543663"/>
                  <a:gd name="connsiteX1" fmla="*/ 1080654 w 1856851"/>
                  <a:gd name="connsiteY1" fmla="*/ 748145 h 4543663"/>
                  <a:gd name="connsiteX2" fmla="*/ 1022465 w 1856851"/>
                  <a:gd name="connsiteY2" fmla="*/ 1271847 h 4543663"/>
                  <a:gd name="connsiteX3" fmla="*/ 989214 w 1856851"/>
                  <a:gd name="connsiteY3" fmla="*/ 1720734 h 4543663"/>
                  <a:gd name="connsiteX4" fmla="*/ 922712 w 1856851"/>
                  <a:gd name="connsiteY4" fmla="*/ 2161309 h 4543663"/>
                  <a:gd name="connsiteX5" fmla="*/ 856210 w 1856851"/>
                  <a:gd name="connsiteY5" fmla="*/ 2452254 h 4543663"/>
                  <a:gd name="connsiteX6" fmla="*/ 706581 w 1856851"/>
                  <a:gd name="connsiteY6" fmla="*/ 2801389 h 4543663"/>
                  <a:gd name="connsiteX7" fmla="*/ 515389 w 1856851"/>
                  <a:gd name="connsiteY7" fmla="*/ 3150523 h 4543663"/>
                  <a:gd name="connsiteX8" fmla="*/ 299258 w 1856851"/>
                  <a:gd name="connsiteY8" fmla="*/ 3449782 h 4543663"/>
                  <a:gd name="connsiteX9" fmla="*/ 0 w 1856851"/>
                  <a:gd name="connsiteY9" fmla="*/ 3857105 h 4543663"/>
                  <a:gd name="connsiteX10" fmla="*/ 0 w 1856851"/>
                  <a:gd name="connsiteY10" fmla="*/ 3981796 h 4543663"/>
                  <a:gd name="connsiteX11" fmla="*/ 49876 w 1856851"/>
                  <a:gd name="connsiteY11" fmla="*/ 4098174 h 4543663"/>
                  <a:gd name="connsiteX12" fmla="*/ 157941 w 1856851"/>
                  <a:gd name="connsiteY12" fmla="*/ 4164676 h 4543663"/>
                  <a:gd name="connsiteX13" fmla="*/ 266007 w 1856851"/>
                  <a:gd name="connsiteY13" fmla="*/ 4164676 h 4543663"/>
                  <a:gd name="connsiteX14" fmla="*/ 332509 w 1856851"/>
                  <a:gd name="connsiteY14" fmla="*/ 4131425 h 4543663"/>
                  <a:gd name="connsiteX15" fmla="*/ 349134 w 1856851"/>
                  <a:gd name="connsiteY15" fmla="*/ 4123112 h 4543663"/>
                  <a:gd name="connsiteX16" fmla="*/ 419229 w 1856851"/>
                  <a:gd name="connsiteY16" fmla="*/ 4136188 h 4543663"/>
                  <a:gd name="connsiteX17" fmla="*/ 515389 w 1856851"/>
                  <a:gd name="connsiteY17" fmla="*/ 4181302 h 4543663"/>
                  <a:gd name="connsiteX18" fmla="*/ 764770 w 1856851"/>
                  <a:gd name="connsiteY18" fmla="*/ 4172989 h 4543663"/>
                  <a:gd name="connsiteX19" fmla="*/ 939338 w 1856851"/>
                  <a:gd name="connsiteY19" fmla="*/ 4247803 h 4543663"/>
                  <a:gd name="connsiteX20" fmla="*/ 964276 w 1856851"/>
                  <a:gd name="connsiteY20" fmla="*/ 4355869 h 4543663"/>
                  <a:gd name="connsiteX21" fmla="*/ 1030778 w 1856851"/>
                  <a:gd name="connsiteY21" fmla="*/ 4455622 h 4543663"/>
                  <a:gd name="connsiteX22" fmla="*/ 1188720 w 1856851"/>
                  <a:gd name="connsiteY22" fmla="*/ 4463934 h 4543663"/>
                  <a:gd name="connsiteX23" fmla="*/ 1324018 w 1856851"/>
                  <a:gd name="connsiteY23" fmla="*/ 4499523 h 4543663"/>
                  <a:gd name="connsiteX24" fmla="*/ 1433296 w 1856851"/>
                  <a:gd name="connsiteY24" fmla="*/ 4531605 h 4543663"/>
                  <a:gd name="connsiteX25" fmla="*/ 1558073 w 1856851"/>
                  <a:gd name="connsiteY25" fmla="*/ 4537537 h 4543663"/>
                  <a:gd name="connsiteX26" fmla="*/ 1687483 w 1856851"/>
                  <a:gd name="connsiteY26" fmla="*/ 4447309 h 4543663"/>
                  <a:gd name="connsiteX27" fmla="*/ 1770610 w 1856851"/>
                  <a:gd name="connsiteY27" fmla="*/ 4297680 h 4543663"/>
                  <a:gd name="connsiteX28" fmla="*/ 1720734 w 1856851"/>
                  <a:gd name="connsiteY28" fmla="*/ 4073236 h 4543663"/>
                  <a:gd name="connsiteX29" fmla="*/ 1713676 w 1856851"/>
                  <a:gd name="connsiteY29" fmla="*/ 3990023 h 4543663"/>
                  <a:gd name="connsiteX30" fmla="*/ 1795549 w 1856851"/>
                  <a:gd name="connsiteY30" fmla="*/ 3890356 h 4543663"/>
                  <a:gd name="connsiteX31" fmla="*/ 1853738 w 1856851"/>
                  <a:gd name="connsiteY31" fmla="*/ 3782291 h 4543663"/>
                  <a:gd name="connsiteX32" fmla="*/ 1762298 w 1856851"/>
                  <a:gd name="connsiteY32" fmla="*/ 3516283 h 4543663"/>
                  <a:gd name="connsiteX33" fmla="*/ 1645920 w 1856851"/>
                  <a:gd name="connsiteY33" fmla="*/ 3084022 h 4543663"/>
                  <a:gd name="connsiteX34" fmla="*/ 1587730 w 1856851"/>
                  <a:gd name="connsiteY34" fmla="*/ 2585258 h 4543663"/>
                  <a:gd name="connsiteX35" fmla="*/ 1562792 w 1856851"/>
                  <a:gd name="connsiteY35" fmla="*/ 2128058 h 4543663"/>
                  <a:gd name="connsiteX36" fmla="*/ 1679170 w 1856851"/>
                  <a:gd name="connsiteY36" fmla="*/ 1088967 h 4543663"/>
                  <a:gd name="connsiteX37" fmla="*/ 1737360 w 1856851"/>
                  <a:gd name="connsiteY37" fmla="*/ 41563 h 4543663"/>
                  <a:gd name="connsiteX38" fmla="*/ 1521229 w 1856851"/>
                  <a:gd name="connsiteY38" fmla="*/ 16625 h 4543663"/>
                  <a:gd name="connsiteX39" fmla="*/ 1321723 w 1856851"/>
                  <a:gd name="connsiteY39" fmla="*/ 0 h 4543663"/>
                  <a:gd name="connsiteX40" fmla="*/ 1105592 w 1856851"/>
                  <a:gd name="connsiteY40" fmla="*/ 8312 h 4543663"/>
                  <a:gd name="connsiteX0" fmla="*/ 1105592 w 1856851"/>
                  <a:gd name="connsiteY0" fmla="*/ 8312 h 4543663"/>
                  <a:gd name="connsiteX1" fmla="*/ 1080654 w 1856851"/>
                  <a:gd name="connsiteY1" fmla="*/ 748145 h 4543663"/>
                  <a:gd name="connsiteX2" fmla="*/ 1022465 w 1856851"/>
                  <a:gd name="connsiteY2" fmla="*/ 1271847 h 4543663"/>
                  <a:gd name="connsiteX3" fmla="*/ 989214 w 1856851"/>
                  <a:gd name="connsiteY3" fmla="*/ 1720734 h 4543663"/>
                  <a:gd name="connsiteX4" fmla="*/ 922712 w 1856851"/>
                  <a:gd name="connsiteY4" fmla="*/ 2161309 h 4543663"/>
                  <a:gd name="connsiteX5" fmla="*/ 856210 w 1856851"/>
                  <a:gd name="connsiteY5" fmla="*/ 2452254 h 4543663"/>
                  <a:gd name="connsiteX6" fmla="*/ 706581 w 1856851"/>
                  <a:gd name="connsiteY6" fmla="*/ 2801389 h 4543663"/>
                  <a:gd name="connsiteX7" fmla="*/ 515389 w 1856851"/>
                  <a:gd name="connsiteY7" fmla="*/ 3150523 h 4543663"/>
                  <a:gd name="connsiteX8" fmla="*/ 299258 w 1856851"/>
                  <a:gd name="connsiteY8" fmla="*/ 3449782 h 4543663"/>
                  <a:gd name="connsiteX9" fmla="*/ 0 w 1856851"/>
                  <a:gd name="connsiteY9" fmla="*/ 3857105 h 4543663"/>
                  <a:gd name="connsiteX10" fmla="*/ 0 w 1856851"/>
                  <a:gd name="connsiteY10" fmla="*/ 3981796 h 4543663"/>
                  <a:gd name="connsiteX11" fmla="*/ 49876 w 1856851"/>
                  <a:gd name="connsiteY11" fmla="*/ 4098174 h 4543663"/>
                  <a:gd name="connsiteX12" fmla="*/ 157941 w 1856851"/>
                  <a:gd name="connsiteY12" fmla="*/ 4164676 h 4543663"/>
                  <a:gd name="connsiteX13" fmla="*/ 266007 w 1856851"/>
                  <a:gd name="connsiteY13" fmla="*/ 4164676 h 4543663"/>
                  <a:gd name="connsiteX14" fmla="*/ 332509 w 1856851"/>
                  <a:gd name="connsiteY14" fmla="*/ 4131425 h 4543663"/>
                  <a:gd name="connsiteX15" fmla="*/ 419229 w 1856851"/>
                  <a:gd name="connsiteY15" fmla="*/ 4136188 h 4543663"/>
                  <a:gd name="connsiteX16" fmla="*/ 515389 w 1856851"/>
                  <a:gd name="connsiteY16" fmla="*/ 4181302 h 4543663"/>
                  <a:gd name="connsiteX17" fmla="*/ 764770 w 1856851"/>
                  <a:gd name="connsiteY17" fmla="*/ 4172989 h 4543663"/>
                  <a:gd name="connsiteX18" fmla="*/ 939338 w 1856851"/>
                  <a:gd name="connsiteY18" fmla="*/ 4247803 h 4543663"/>
                  <a:gd name="connsiteX19" fmla="*/ 964276 w 1856851"/>
                  <a:gd name="connsiteY19" fmla="*/ 4355869 h 4543663"/>
                  <a:gd name="connsiteX20" fmla="*/ 1030778 w 1856851"/>
                  <a:gd name="connsiteY20" fmla="*/ 4455622 h 4543663"/>
                  <a:gd name="connsiteX21" fmla="*/ 1188720 w 1856851"/>
                  <a:gd name="connsiteY21" fmla="*/ 4463934 h 4543663"/>
                  <a:gd name="connsiteX22" fmla="*/ 1324018 w 1856851"/>
                  <a:gd name="connsiteY22" fmla="*/ 4499523 h 4543663"/>
                  <a:gd name="connsiteX23" fmla="*/ 1433296 w 1856851"/>
                  <a:gd name="connsiteY23" fmla="*/ 4531605 h 4543663"/>
                  <a:gd name="connsiteX24" fmla="*/ 1558073 w 1856851"/>
                  <a:gd name="connsiteY24" fmla="*/ 4537537 h 4543663"/>
                  <a:gd name="connsiteX25" fmla="*/ 1687483 w 1856851"/>
                  <a:gd name="connsiteY25" fmla="*/ 4447309 h 4543663"/>
                  <a:gd name="connsiteX26" fmla="*/ 1770610 w 1856851"/>
                  <a:gd name="connsiteY26" fmla="*/ 4297680 h 4543663"/>
                  <a:gd name="connsiteX27" fmla="*/ 1720734 w 1856851"/>
                  <a:gd name="connsiteY27" fmla="*/ 4073236 h 4543663"/>
                  <a:gd name="connsiteX28" fmla="*/ 1713676 w 1856851"/>
                  <a:gd name="connsiteY28" fmla="*/ 3990023 h 4543663"/>
                  <a:gd name="connsiteX29" fmla="*/ 1795549 w 1856851"/>
                  <a:gd name="connsiteY29" fmla="*/ 3890356 h 4543663"/>
                  <a:gd name="connsiteX30" fmla="*/ 1853738 w 1856851"/>
                  <a:gd name="connsiteY30" fmla="*/ 3782291 h 4543663"/>
                  <a:gd name="connsiteX31" fmla="*/ 1762298 w 1856851"/>
                  <a:gd name="connsiteY31" fmla="*/ 3516283 h 4543663"/>
                  <a:gd name="connsiteX32" fmla="*/ 1645920 w 1856851"/>
                  <a:gd name="connsiteY32" fmla="*/ 3084022 h 4543663"/>
                  <a:gd name="connsiteX33" fmla="*/ 1587730 w 1856851"/>
                  <a:gd name="connsiteY33" fmla="*/ 2585258 h 4543663"/>
                  <a:gd name="connsiteX34" fmla="*/ 1562792 w 1856851"/>
                  <a:gd name="connsiteY34" fmla="*/ 2128058 h 4543663"/>
                  <a:gd name="connsiteX35" fmla="*/ 1679170 w 1856851"/>
                  <a:gd name="connsiteY35" fmla="*/ 1088967 h 4543663"/>
                  <a:gd name="connsiteX36" fmla="*/ 1737360 w 1856851"/>
                  <a:gd name="connsiteY36" fmla="*/ 41563 h 4543663"/>
                  <a:gd name="connsiteX37" fmla="*/ 1521229 w 1856851"/>
                  <a:gd name="connsiteY37" fmla="*/ 16625 h 4543663"/>
                  <a:gd name="connsiteX38" fmla="*/ 1321723 w 1856851"/>
                  <a:gd name="connsiteY38" fmla="*/ 0 h 4543663"/>
                  <a:gd name="connsiteX39" fmla="*/ 1105592 w 1856851"/>
                  <a:gd name="connsiteY39" fmla="*/ 8312 h 4543663"/>
                  <a:gd name="connsiteX0" fmla="*/ 1105592 w 1856851"/>
                  <a:gd name="connsiteY0" fmla="*/ 8312 h 4543663"/>
                  <a:gd name="connsiteX1" fmla="*/ 1080654 w 1856851"/>
                  <a:gd name="connsiteY1" fmla="*/ 748145 h 4543663"/>
                  <a:gd name="connsiteX2" fmla="*/ 1022465 w 1856851"/>
                  <a:gd name="connsiteY2" fmla="*/ 1271847 h 4543663"/>
                  <a:gd name="connsiteX3" fmla="*/ 989214 w 1856851"/>
                  <a:gd name="connsiteY3" fmla="*/ 1720734 h 4543663"/>
                  <a:gd name="connsiteX4" fmla="*/ 922712 w 1856851"/>
                  <a:gd name="connsiteY4" fmla="*/ 2161309 h 4543663"/>
                  <a:gd name="connsiteX5" fmla="*/ 856210 w 1856851"/>
                  <a:gd name="connsiteY5" fmla="*/ 2452254 h 4543663"/>
                  <a:gd name="connsiteX6" fmla="*/ 706581 w 1856851"/>
                  <a:gd name="connsiteY6" fmla="*/ 2801389 h 4543663"/>
                  <a:gd name="connsiteX7" fmla="*/ 515389 w 1856851"/>
                  <a:gd name="connsiteY7" fmla="*/ 3150523 h 4543663"/>
                  <a:gd name="connsiteX8" fmla="*/ 299258 w 1856851"/>
                  <a:gd name="connsiteY8" fmla="*/ 3449782 h 4543663"/>
                  <a:gd name="connsiteX9" fmla="*/ 0 w 1856851"/>
                  <a:gd name="connsiteY9" fmla="*/ 3857105 h 4543663"/>
                  <a:gd name="connsiteX10" fmla="*/ 0 w 1856851"/>
                  <a:gd name="connsiteY10" fmla="*/ 3981796 h 4543663"/>
                  <a:gd name="connsiteX11" fmla="*/ 49876 w 1856851"/>
                  <a:gd name="connsiteY11" fmla="*/ 4098174 h 4543663"/>
                  <a:gd name="connsiteX12" fmla="*/ 157941 w 1856851"/>
                  <a:gd name="connsiteY12" fmla="*/ 4164676 h 4543663"/>
                  <a:gd name="connsiteX13" fmla="*/ 266007 w 1856851"/>
                  <a:gd name="connsiteY13" fmla="*/ 4164676 h 4543663"/>
                  <a:gd name="connsiteX14" fmla="*/ 332509 w 1856851"/>
                  <a:gd name="connsiteY14" fmla="*/ 4131425 h 4543663"/>
                  <a:gd name="connsiteX15" fmla="*/ 419229 w 1856851"/>
                  <a:gd name="connsiteY15" fmla="*/ 4136188 h 4543663"/>
                  <a:gd name="connsiteX16" fmla="*/ 515389 w 1856851"/>
                  <a:gd name="connsiteY16" fmla="*/ 4181302 h 4543663"/>
                  <a:gd name="connsiteX17" fmla="*/ 764770 w 1856851"/>
                  <a:gd name="connsiteY17" fmla="*/ 4172989 h 4543663"/>
                  <a:gd name="connsiteX18" fmla="*/ 939338 w 1856851"/>
                  <a:gd name="connsiteY18" fmla="*/ 4247803 h 4543663"/>
                  <a:gd name="connsiteX19" fmla="*/ 964276 w 1856851"/>
                  <a:gd name="connsiteY19" fmla="*/ 4355869 h 4543663"/>
                  <a:gd name="connsiteX20" fmla="*/ 1030778 w 1856851"/>
                  <a:gd name="connsiteY20" fmla="*/ 4455622 h 4543663"/>
                  <a:gd name="connsiteX21" fmla="*/ 1188720 w 1856851"/>
                  <a:gd name="connsiteY21" fmla="*/ 4463934 h 4543663"/>
                  <a:gd name="connsiteX22" fmla="*/ 1324018 w 1856851"/>
                  <a:gd name="connsiteY22" fmla="*/ 4499523 h 4543663"/>
                  <a:gd name="connsiteX23" fmla="*/ 1433296 w 1856851"/>
                  <a:gd name="connsiteY23" fmla="*/ 4531605 h 4543663"/>
                  <a:gd name="connsiteX24" fmla="*/ 1558073 w 1856851"/>
                  <a:gd name="connsiteY24" fmla="*/ 4537537 h 4543663"/>
                  <a:gd name="connsiteX25" fmla="*/ 1687483 w 1856851"/>
                  <a:gd name="connsiteY25" fmla="*/ 4447309 h 4543663"/>
                  <a:gd name="connsiteX26" fmla="*/ 1770610 w 1856851"/>
                  <a:gd name="connsiteY26" fmla="*/ 4297680 h 4543663"/>
                  <a:gd name="connsiteX27" fmla="*/ 1720734 w 1856851"/>
                  <a:gd name="connsiteY27" fmla="*/ 4073236 h 4543663"/>
                  <a:gd name="connsiteX28" fmla="*/ 1713676 w 1856851"/>
                  <a:gd name="connsiteY28" fmla="*/ 3990023 h 4543663"/>
                  <a:gd name="connsiteX29" fmla="*/ 1795549 w 1856851"/>
                  <a:gd name="connsiteY29" fmla="*/ 3890356 h 4543663"/>
                  <a:gd name="connsiteX30" fmla="*/ 1853738 w 1856851"/>
                  <a:gd name="connsiteY30" fmla="*/ 3782291 h 4543663"/>
                  <a:gd name="connsiteX31" fmla="*/ 1762298 w 1856851"/>
                  <a:gd name="connsiteY31" fmla="*/ 3516283 h 4543663"/>
                  <a:gd name="connsiteX32" fmla="*/ 1645920 w 1856851"/>
                  <a:gd name="connsiteY32" fmla="*/ 3084022 h 4543663"/>
                  <a:gd name="connsiteX33" fmla="*/ 1587730 w 1856851"/>
                  <a:gd name="connsiteY33" fmla="*/ 2585258 h 4543663"/>
                  <a:gd name="connsiteX34" fmla="*/ 1562792 w 1856851"/>
                  <a:gd name="connsiteY34" fmla="*/ 2128058 h 4543663"/>
                  <a:gd name="connsiteX35" fmla="*/ 1679170 w 1856851"/>
                  <a:gd name="connsiteY35" fmla="*/ 1088967 h 4543663"/>
                  <a:gd name="connsiteX36" fmla="*/ 1737360 w 1856851"/>
                  <a:gd name="connsiteY36" fmla="*/ 41563 h 4543663"/>
                  <a:gd name="connsiteX37" fmla="*/ 1521229 w 1856851"/>
                  <a:gd name="connsiteY37" fmla="*/ 16625 h 4543663"/>
                  <a:gd name="connsiteX38" fmla="*/ 1321723 w 1856851"/>
                  <a:gd name="connsiteY38" fmla="*/ 0 h 4543663"/>
                  <a:gd name="connsiteX39" fmla="*/ 1105592 w 1856851"/>
                  <a:gd name="connsiteY39" fmla="*/ 8312 h 4543663"/>
                  <a:gd name="connsiteX0" fmla="*/ 1105592 w 1856851"/>
                  <a:gd name="connsiteY0" fmla="*/ 8312 h 4543663"/>
                  <a:gd name="connsiteX1" fmla="*/ 1080654 w 1856851"/>
                  <a:gd name="connsiteY1" fmla="*/ 748145 h 4543663"/>
                  <a:gd name="connsiteX2" fmla="*/ 1022465 w 1856851"/>
                  <a:gd name="connsiteY2" fmla="*/ 1271847 h 4543663"/>
                  <a:gd name="connsiteX3" fmla="*/ 989214 w 1856851"/>
                  <a:gd name="connsiteY3" fmla="*/ 1720734 h 4543663"/>
                  <a:gd name="connsiteX4" fmla="*/ 922712 w 1856851"/>
                  <a:gd name="connsiteY4" fmla="*/ 2161309 h 4543663"/>
                  <a:gd name="connsiteX5" fmla="*/ 856210 w 1856851"/>
                  <a:gd name="connsiteY5" fmla="*/ 2452254 h 4543663"/>
                  <a:gd name="connsiteX6" fmla="*/ 706581 w 1856851"/>
                  <a:gd name="connsiteY6" fmla="*/ 2801389 h 4543663"/>
                  <a:gd name="connsiteX7" fmla="*/ 515389 w 1856851"/>
                  <a:gd name="connsiteY7" fmla="*/ 3150523 h 4543663"/>
                  <a:gd name="connsiteX8" fmla="*/ 299258 w 1856851"/>
                  <a:gd name="connsiteY8" fmla="*/ 3449782 h 4543663"/>
                  <a:gd name="connsiteX9" fmla="*/ 0 w 1856851"/>
                  <a:gd name="connsiteY9" fmla="*/ 3857105 h 4543663"/>
                  <a:gd name="connsiteX10" fmla="*/ 0 w 1856851"/>
                  <a:gd name="connsiteY10" fmla="*/ 3981796 h 4543663"/>
                  <a:gd name="connsiteX11" fmla="*/ 49876 w 1856851"/>
                  <a:gd name="connsiteY11" fmla="*/ 4098174 h 4543663"/>
                  <a:gd name="connsiteX12" fmla="*/ 157941 w 1856851"/>
                  <a:gd name="connsiteY12" fmla="*/ 4164676 h 4543663"/>
                  <a:gd name="connsiteX13" fmla="*/ 266007 w 1856851"/>
                  <a:gd name="connsiteY13" fmla="*/ 4164676 h 4543663"/>
                  <a:gd name="connsiteX14" fmla="*/ 332509 w 1856851"/>
                  <a:gd name="connsiteY14" fmla="*/ 4131425 h 4543663"/>
                  <a:gd name="connsiteX15" fmla="*/ 419229 w 1856851"/>
                  <a:gd name="connsiteY15" fmla="*/ 4136188 h 4543663"/>
                  <a:gd name="connsiteX16" fmla="*/ 515389 w 1856851"/>
                  <a:gd name="connsiteY16" fmla="*/ 4181302 h 4543663"/>
                  <a:gd name="connsiteX17" fmla="*/ 764770 w 1856851"/>
                  <a:gd name="connsiteY17" fmla="*/ 4172989 h 4543663"/>
                  <a:gd name="connsiteX18" fmla="*/ 939338 w 1856851"/>
                  <a:gd name="connsiteY18" fmla="*/ 4247803 h 4543663"/>
                  <a:gd name="connsiteX19" fmla="*/ 964276 w 1856851"/>
                  <a:gd name="connsiteY19" fmla="*/ 4355869 h 4543663"/>
                  <a:gd name="connsiteX20" fmla="*/ 1030778 w 1856851"/>
                  <a:gd name="connsiteY20" fmla="*/ 4455622 h 4543663"/>
                  <a:gd name="connsiteX21" fmla="*/ 1188720 w 1856851"/>
                  <a:gd name="connsiteY21" fmla="*/ 4463934 h 4543663"/>
                  <a:gd name="connsiteX22" fmla="*/ 1324018 w 1856851"/>
                  <a:gd name="connsiteY22" fmla="*/ 4499523 h 4543663"/>
                  <a:gd name="connsiteX23" fmla="*/ 1433296 w 1856851"/>
                  <a:gd name="connsiteY23" fmla="*/ 4531605 h 4543663"/>
                  <a:gd name="connsiteX24" fmla="*/ 1558073 w 1856851"/>
                  <a:gd name="connsiteY24" fmla="*/ 4537537 h 4543663"/>
                  <a:gd name="connsiteX25" fmla="*/ 1687483 w 1856851"/>
                  <a:gd name="connsiteY25" fmla="*/ 4447309 h 4543663"/>
                  <a:gd name="connsiteX26" fmla="*/ 1770610 w 1856851"/>
                  <a:gd name="connsiteY26" fmla="*/ 4297680 h 4543663"/>
                  <a:gd name="connsiteX27" fmla="*/ 1720734 w 1856851"/>
                  <a:gd name="connsiteY27" fmla="*/ 4073236 h 4543663"/>
                  <a:gd name="connsiteX28" fmla="*/ 1713676 w 1856851"/>
                  <a:gd name="connsiteY28" fmla="*/ 3990023 h 4543663"/>
                  <a:gd name="connsiteX29" fmla="*/ 1795549 w 1856851"/>
                  <a:gd name="connsiteY29" fmla="*/ 3890356 h 4543663"/>
                  <a:gd name="connsiteX30" fmla="*/ 1853738 w 1856851"/>
                  <a:gd name="connsiteY30" fmla="*/ 3782291 h 4543663"/>
                  <a:gd name="connsiteX31" fmla="*/ 1762298 w 1856851"/>
                  <a:gd name="connsiteY31" fmla="*/ 3516283 h 4543663"/>
                  <a:gd name="connsiteX32" fmla="*/ 1645920 w 1856851"/>
                  <a:gd name="connsiteY32" fmla="*/ 3084022 h 4543663"/>
                  <a:gd name="connsiteX33" fmla="*/ 1587730 w 1856851"/>
                  <a:gd name="connsiteY33" fmla="*/ 2585258 h 4543663"/>
                  <a:gd name="connsiteX34" fmla="*/ 1562792 w 1856851"/>
                  <a:gd name="connsiteY34" fmla="*/ 2128058 h 4543663"/>
                  <a:gd name="connsiteX35" fmla="*/ 1679170 w 1856851"/>
                  <a:gd name="connsiteY35" fmla="*/ 1088967 h 4543663"/>
                  <a:gd name="connsiteX36" fmla="*/ 1737360 w 1856851"/>
                  <a:gd name="connsiteY36" fmla="*/ 41563 h 4543663"/>
                  <a:gd name="connsiteX37" fmla="*/ 1521229 w 1856851"/>
                  <a:gd name="connsiteY37" fmla="*/ 16625 h 4543663"/>
                  <a:gd name="connsiteX38" fmla="*/ 1321723 w 1856851"/>
                  <a:gd name="connsiteY38" fmla="*/ 0 h 4543663"/>
                  <a:gd name="connsiteX39" fmla="*/ 1105592 w 1856851"/>
                  <a:gd name="connsiteY39" fmla="*/ 8312 h 4543663"/>
                  <a:gd name="connsiteX0" fmla="*/ 1105592 w 1856851"/>
                  <a:gd name="connsiteY0" fmla="*/ 8312 h 4543663"/>
                  <a:gd name="connsiteX1" fmla="*/ 1080654 w 1856851"/>
                  <a:gd name="connsiteY1" fmla="*/ 748145 h 4543663"/>
                  <a:gd name="connsiteX2" fmla="*/ 1022465 w 1856851"/>
                  <a:gd name="connsiteY2" fmla="*/ 1271847 h 4543663"/>
                  <a:gd name="connsiteX3" fmla="*/ 989214 w 1856851"/>
                  <a:gd name="connsiteY3" fmla="*/ 1720734 h 4543663"/>
                  <a:gd name="connsiteX4" fmla="*/ 922712 w 1856851"/>
                  <a:gd name="connsiteY4" fmla="*/ 2161309 h 4543663"/>
                  <a:gd name="connsiteX5" fmla="*/ 856210 w 1856851"/>
                  <a:gd name="connsiteY5" fmla="*/ 2452254 h 4543663"/>
                  <a:gd name="connsiteX6" fmla="*/ 706581 w 1856851"/>
                  <a:gd name="connsiteY6" fmla="*/ 2801389 h 4543663"/>
                  <a:gd name="connsiteX7" fmla="*/ 515389 w 1856851"/>
                  <a:gd name="connsiteY7" fmla="*/ 3150523 h 4543663"/>
                  <a:gd name="connsiteX8" fmla="*/ 299258 w 1856851"/>
                  <a:gd name="connsiteY8" fmla="*/ 3449782 h 4543663"/>
                  <a:gd name="connsiteX9" fmla="*/ 0 w 1856851"/>
                  <a:gd name="connsiteY9" fmla="*/ 3857105 h 4543663"/>
                  <a:gd name="connsiteX10" fmla="*/ 0 w 1856851"/>
                  <a:gd name="connsiteY10" fmla="*/ 3981796 h 4543663"/>
                  <a:gd name="connsiteX11" fmla="*/ 49876 w 1856851"/>
                  <a:gd name="connsiteY11" fmla="*/ 4098174 h 4543663"/>
                  <a:gd name="connsiteX12" fmla="*/ 157941 w 1856851"/>
                  <a:gd name="connsiteY12" fmla="*/ 4164676 h 4543663"/>
                  <a:gd name="connsiteX13" fmla="*/ 266007 w 1856851"/>
                  <a:gd name="connsiteY13" fmla="*/ 4164676 h 4543663"/>
                  <a:gd name="connsiteX14" fmla="*/ 332509 w 1856851"/>
                  <a:gd name="connsiteY14" fmla="*/ 4131425 h 4543663"/>
                  <a:gd name="connsiteX15" fmla="*/ 419229 w 1856851"/>
                  <a:gd name="connsiteY15" fmla="*/ 4136188 h 4543663"/>
                  <a:gd name="connsiteX16" fmla="*/ 515389 w 1856851"/>
                  <a:gd name="connsiteY16" fmla="*/ 4181302 h 4543663"/>
                  <a:gd name="connsiteX17" fmla="*/ 764770 w 1856851"/>
                  <a:gd name="connsiteY17" fmla="*/ 4172989 h 4543663"/>
                  <a:gd name="connsiteX18" fmla="*/ 939338 w 1856851"/>
                  <a:gd name="connsiteY18" fmla="*/ 4247803 h 4543663"/>
                  <a:gd name="connsiteX19" fmla="*/ 964276 w 1856851"/>
                  <a:gd name="connsiteY19" fmla="*/ 4355869 h 4543663"/>
                  <a:gd name="connsiteX20" fmla="*/ 1030778 w 1856851"/>
                  <a:gd name="connsiteY20" fmla="*/ 4455622 h 4543663"/>
                  <a:gd name="connsiteX21" fmla="*/ 1188720 w 1856851"/>
                  <a:gd name="connsiteY21" fmla="*/ 4463934 h 4543663"/>
                  <a:gd name="connsiteX22" fmla="*/ 1324018 w 1856851"/>
                  <a:gd name="connsiteY22" fmla="*/ 4499523 h 4543663"/>
                  <a:gd name="connsiteX23" fmla="*/ 1433296 w 1856851"/>
                  <a:gd name="connsiteY23" fmla="*/ 4531605 h 4543663"/>
                  <a:gd name="connsiteX24" fmla="*/ 1558073 w 1856851"/>
                  <a:gd name="connsiteY24" fmla="*/ 4537537 h 4543663"/>
                  <a:gd name="connsiteX25" fmla="*/ 1687483 w 1856851"/>
                  <a:gd name="connsiteY25" fmla="*/ 4447309 h 4543663"/>
                  <a:gd name="connsiteX26" fmla="*/ 1770610 w 1856851"/>
                  <a:gd name="connsiteY26" fmla="*/ 4297680 h 4543663"/>
                  <a:gd name="connsiteX27" fmla="*/ 1720734 w 1856851"/>
                  <a:gd name="connsiteY27" fmla="*/ 4073236 h 4543663"/>
                  <a:gd name="connsiteX28" fmla="*/ 1713676 w 1856851"/>
                  <a:gd name="connsiteY28" fmla="*/ 3990023 h 4543663"/>
                  <a:gd name="connsiteX29" fmla="*/ 1795549 w 1856851"/>
                  <a:gd name="connsiteY29" fmla="*/ 3890356 h 4543663"/>
                  <a:gd name="connsiteX30" fmla="*/ 1853738 w 1856851"/>
                  <a:gd name="connsiteY30" fmla="*/ 3782291 h 4543663"/>
                  <a:gd name="connsiteX31" fmla="*/ 1762298 w 1856851"/>
                  <a:gd name="connsiteY31" fmla="*/ 3516283 h 4543663"/>
                  <a:gd name="connsiteX32" fmla="*/ 1645920 w 1856851"/>
                  <a:gd name="connsiteY32" fmla="*/ 3084022 h 4543663"/>
                  <a:gd name="connsiteX33" fmla="*/ 1587730 w 1856851"/>
                  <a:gd name="connsiteY33" fmla="*/ 2585258 h 4543663"/>
                  <a:gd name="connsiteX34" fmla="*/ 1562792 w 1856851"/>
                  <a:gd name="connsiteY34" fmla="*/ 2128058 h 4543663"/>
                  <a:gd name="connsiteX35" fmla="*/ 1679170 w 1856851"/>
                  <a:gd name="connsiteY35" fmla="*/ 1088967 h 4543663"/>
                  <a:gd name="connsiteX36" fmla="*/ 1737360 w 1856851"/>
                  <a:gd name="connsiteY36" fmla="*/ 41563 h 4543663"/>
                  <a:gd name="connsiteX37" fmla="*/ 1521229 w 1856851"/>
                  <a:gd name="connsiteY37" fmla="*/ 16625 h 4543663"/>
                  <a:gd name="connsiteX38" fmla="*/ 1321723 w 1856851"/>
                  <a:gd name="connsiteY38" fmla="*/ 0 h 4543663"/>
                  <a:gd name="connsiteX39" fmla="*/ 1105592 w 1856851"/>
                  <a:gd name="connsiteY39" fmla="*/ 8312 h 4543663"/>
                  <a:gd name="connsiteX0" fmla="*/ 1129724 w 1880983"/>
                  <a:gd name="connsiteY0" fmla="*/ 8312 h 4543663"/>
                  <a:gd name="connsiteX1" fmla="*/ 1104786 w 1880983"/>
                  <a:gd name="connsiteY1" fmla="*/ 748145 h 4543663"/>
                  <a:gd name="connsiteX2" fmla="*/ 1046597 w 1880983"/>
                  <a:gd name="connsiteY2" fmla="*/ 1271847 h 4543663"/>
                  <a:gd name="connsiteX3" fmla="*/ 1013346 w 1880983"/>
                  <a:gd name="connsiteY3" fmla="*/ 1720734 h 4543663"/>
                  <a:gd name="connsiteX4" fmla="*/ 946844 w 1880983"/>
                  <a:gd name="connsiteY4" fmla="*/ 2161309 h 4543663"/>
                  <a:gd name="connsiteX5" fmla="*/ 880342 w 1880983"/>
                  <a:gd name="connsiteY5" fmla="*/ 2452254 h 4543663"/>
                  <a:gd name="connsiteX6" fmla="*/ 730713 w 1880983"/>
                  <a:gd name="connsiteY6" fmla="*/ 2801389 h 4543663"/>
                  <a:gd name="connsiteX7" fmla="*/ 539521 w 1880983"/>
                  <a:gd name="connsiteY7" fmla="*/ 3150523 h 4543663"/>
                  <a:gd name="connsiteX8" fmla="*/ 323390 w 1880983"/>
                  <a:gd name="connsiteY8" fmla="*/ 3449782 h 4543663"/>
                  <a:gd name="connsiteX9" fmla="*/ 24132 w 1880983"/>
                  <a:gd name="connsiteY9" fmla="*/ 3857105 h 4543663"/>
                  <a:gd name="connsiteX10" fmla="*/ 24132 w 1880983"/>
                  <a:gd name="connsiteY10" fmla="*/ 3981796 h 4543663"/>
                  <a:gd name="connsiteX11" fmla="*/ 74008 w 1880983"/>
                  <a:gd name="connsiteY11" fmla="*/ 4098174 h 4543663"/>
                  <a:gd name="connsiteX12" fmla="*/ 182073 w 1880983"/>
                  <a:gd name="connsiteY12" fmla="*/ 4164676 h 4543663"/>
                  <a:gd name="connsiteX13" fmla="*/ 290139 w 1880983"/>
                  <a:gd name="connsiteY13" fmla="*/ 4164676 h 4543663"/>
                  <a:gd name="connsiteX14" fmla="*/ 356641 w 1880983"/>
                  <a:gd name="connsiteY14" fmla="*/ 4131425 h 4543663"/>
                  <a:gd name="connsiteX15" fmla="*/ 443361 w 1880983"/>
                  <a:gd name="connsiteY15" fmla="*/ 4136188 h 4543663"/>
                  <a:gd name="connsiteX16" fmla="*/ 539521 w 1880983"/>
                  <a:gd name="connsiteY16" fmla="*/ 4181302 h 4543663"/>
                  <a:gd name="connsiteX17" fmla="*/ 788902 w 1880983"/>
                  <a:gd name="connsiteY17" fmla="*/ 4172989 h 4543663"/>
                  <a:gd name="connsiteX18" fmla="*/ 963470 w 1880983"/>
                  <a:gd name="connsiteY18" fmla="*/ 4247803 h 4543663"/>
                  <a:gd name="connsiteX19" fmla="*/ 988408 w 1880983"/>
                  <a:gd name="connsiteY19" fmla="*/ 4355869 h 4543663"/>
                  <a:gd name="connsiteX20" fmla="*/ 1054910 w 1880983"/>
                  <a:gd name="connsiteY20" fmla="*/ 4455622 h 4543663"/>
                  <a:gd name="connsiteX21" fmla="*/ 1212852 w 1880983"/>
                  <a:gd name="connsiteY21" fmla="*/ 4463934 h 4543663"/>
                  <a:gd name="connsiteX22" fmla="*/ 1348150 w 1880983"/>
                  <a:gd name="connsiteY22" fmla="*/ 4499523 h 4543663"/>
                  <a:gd name="connsiteX23" fmla="*/ 1457428 w 1880983"/>
                  <a:gd name="connsiteY23" fmla="*/ 4531605 h 4543663"/>
                  <a:gd name="connsiteX24" fmla="*/ 1582205 w 1880983"/>
                  <a:gd name="connsiteY24" fmla="*/ 4537537 h 4543663"/>
                  <a:gd name="connsiteX25" fmla="*/ 1711615 w 1880983"/>
                  <a:gd name="connsiteY25" fmla="*/ 4447309 h 4543663"/>
                  <a:gd name="connsiteX26" fmla="*/ 1794742 w 1880983"/>
                  <a:gd name="connsiteY26" fmla="*/ 4297680 h 4543663"/>
                  <a:gd name="connsiteX27" fmla="*/ 1744866 w 1880983"/>
                  <a:gd name="connsiteY27" fmla="*/ 4073236 h 4543663"/>
                  <a:gd name="connsiteX28" fmla="*/ 1737808 w 1880983"/>
                  <a:gd name="connsiteY28" fmla="*/ 3990023 h 4543663"/>
                  <a:gd name="connsiteX29" fmla="*/ 1819681 w 1880983"/>
                  <a:gd name="connsiteY29" fmla="*/ 3890356 h 4543663"/>
                  <a:gd name="connsiteX30" fmla="*/ 1877870 w 1880983"/>
                  <a:gd name="connsiteY30" fmla="*/ 3782291 h 4543663"/>
                  <a:gd name="connsiteX31" fmla="*/ 1786430 w 1880983"/>
                  <a:gd name="connsiteY31" fmla="*/ 3516283 h 4543663"/>
                  <a:gd name="connsiteX32" fmla="*/ 1670052 w 1880983"/>
                  <a:gd name="connsiteY32" fmla="*/ 3084022 h 4543663"/>
                  <a:gd name="connsiteX33" fmla="*/ 1611862 w 1880983"/>
                  <a:gd name="connsiteY33" fmla="*/ 2585258 h 4543663"/>
                  <a:gd name="connsiteX34" fmla="*/ 1586924 w 1880983"/>
                  <a:gd name="connsiteY34" fmla="*/ 2128058 h 4543663"/>
                  <a:gd name="connsiteX35" fmla="*/ 1703302 w 1880983"/>
                  <a:gd name="connsiteY35" fmla="*/ 1088967 h 4543663"/>
                  <a:gd name="connsiteX36" fmla="*/ 1761492 w 1880983"/>
                  <a:gd name="connsiteY36" fmla="*/ 41563 h 4543663"/>
                  <a:gd name="connsiteX37" fmla="*/ 1545361 w 1880983"/>
                  <a:gd name="connsiteY37" fmla="*/ 16625 h 4543663"/>
                  <a:gd name="connsiteX38" fmla="*/ 1345855 w 1880983"/>
                  <a:gd name="connsiteY38" fmla="*/ 0 h 4543663"/>
                  <a:gd name="connsiteX39" fmla="*/ 1129724 w 1880983"/>
                  <a:gd name="connsiteY39" fmla="*/ 8312 h 4543663"/>
                  <a:gd name="connsiteX0" fmla="*/ 1129724 w 1880983"/>
                  <a:gd name="connsiteY0" fmla="*/ 8312 h 4543663"/>
                  <a:gd name="connsiteX1" fmla="*/ 1104786 w 1880983"/>
                  <a:gd name="connsiteY1" fmla="*/ 748145 h 4543663"/>
                  <a:gd name="connsiteX2" fmla="*/ 1046597 w 1880983"/>
                  <a:gd name="connsiteY2" fmla="*/ 1271847 h 4543663"/>
                  <a:gd name="connsiteX3" fmla="*/ 1013346 w 1880983"/>
                  <a:gd name="connsiteY3" fmla="*/ 1720734 h 4543663"/>
                  <a:gd name="connsiteX4" fmla="*/ 946844 w 1880983"/>
                  <a:gd name="connsiteY4" fmla="*/ 2161309 h 4543663"/>
                  <a:gd name="connsiteX5" fmla="*/ 880342 w 1880983"/>
                  <a:gd name="connsiteY5" fmla="*/ 2452254 h 4543663"/>
                  <a:gd name="connsiteX6" fmla="*/ 730713 w 1880983"/>
                  <a:gd name="connsiteY6" fmla="*/ 2801389 h 4543663"/>
                  <a:gd name="connsiteX7" fmla="*/ 539521 w 1880983"/>
                  <a:gd name="connsiteY7" fmla="*/ 3150523 h 4543663"/>
                  <a:gd name="connsiteX8" fmla="*/ 323390 w 1880983"/>
                  <a:gd name="connsiteY8" fmla="*/ 3449782 h 4543663"/>
                  <a:gd name="connsiteX9" fmla="*/ 24132 w 1880983"/>
                  <a:gd name="connsiteY9" fmla="*/ 3857105 h 4543663"/>
                  <a:gd name="connsiteX10" fmla="*/ 24132 w 1880983"/>
                  <a:gd name="connsiteY10" fmla="*/ 3981796 h 4543663"/>
                  <a:gd name="connsiteX11" fmla="*/ 74008 w 1880983"/>
                  <a:gd name="connsiteY11" fmla="*/ 4098174 h 4543663"/>
                  <a:gd name="connsiteX12" fmla="*/ 182073 w 1880983"/>
                  <a:gd name="connsiteY12" fmla="*/ 4164676 h 4543663"/>
                  <a:gd name="connsiteX13" fmla="*/ 290139 w 1880983"/>
                  <a:gd name="connsiteY13" fmla="*/ 4164676 h 4543663"/>
                  <a:gd name="connsiteX14" fmla="*/ 356641 w 1880983"/>
                  <a:gd name="connsiteY14" fmla="*/ 4131425 h 4543663"/>
                  <a:gd name="connsiteX15" fmla="*/ 443361 w 1880983"/>
                  <a:gd name="connsiteY15" fmla="*/ 4136188 h 4543663"/>
                  <a:gd name="connsiteX16" fmla="*/ 539521 w 1880983"/>
                  <a:gd name="connsiteY16" fmla="*/ 4181302 h 4543663"/>
                  <a:gd name="connsiteX17" fmla="*/ 788902 w 1880983"/>
                  <a:gd name="connsiteY17" fmla="*/ 4172989 h 4543663"/>
                  <a:gd name="connsiteX18" fmla="*/ 963470 w 1880983"/>
                  <a:gd name="connsiteY18" fmla="*/ 4247803 h 4543663"/>
                  <a:gd name="connsiteX19" fmla="*/ 988408 w 1880983"/>
                  <a:gd name="connsiteY19" fmla="*/ 4355869 h 4543663"/>
                  <a:gd name="connsiteX20" fmla="*/ 1054910 w 1880983"/>
                  <a:gd name="connsiteY20" fmla="*/ 4455622 h 4543663"/>
                  <a:gd name="connsiteX21" fmla="*/ 1212852 w 1880983"/>
                  <a:gd name="connsiteY21" fmla="*/ 4463934 h 4543663"/>
                  <a:gd name="connsiteX22" fmla="*/ 1348150 w 1880983"/>
                  <a:gd name="connsiteY22" fmla="*/ 4499523 h 4543663"/>
                  <a:gd name="connsiteX23" fmla="*/ 1457428 w 1880983"/>
                  <a:gd name="connsiteY23" fmla="*/ 4531605 h 4543663"/>
                  <a:gd name="connsiteX24" fmla="*/ 1582205 w 1880983"/>
                  <a:gd name="connsiteY24" fmla="*/ 4537537 h 4543663"/>
                  <a:gd name="connsiteX25" fmla="*/ 1711615 w 1880983"/>
                  <a:gd name="connsiteY25" fmla="*/ 4447309 h 4543663"/>
                  <a:gd name="connsiteX26" fmla="*/ 1794742 w 1880983"/>
                  <a:gd name="connsiteY26" fmla="*/ 4297680 h 4543663"/>
                  <a:gd name="connsiteX27" fmla="*/ 1744866 w 1880983"/>
                  <a:gd name="connsiteY27" fmla="*/ 4073236 h 4543663"/>
                  <a:gd name="connsiteX28" fmla="*/ 1737808 w 1880983"/>
                  <a:gd name="connsiteY28" fmla="*/ 3990023 h 4543663"/>
                  <a:gd name="connsiteX29" fmla="*/ 1819681 w 1880983"/>
                  <a:gd name="connsiteY29" fmla="*/ 3890356 h 4543663"/>
                  <a:gd name="connsiteX30" fmla="*/ 1877870 w 1880983"/>
                  <a:gd name="connsiteY30" fmla="*/ 3782291 h 4543663"/>
                  <a:gd name="connsiteX31" fmla="*/ 1786430 w 1880983"/>
                  <a:gd name="connsiteY31" fmla="*/ 3516283 h 4543663"/>
                  <a:gd name="connsiteX32" fmla="*/ 1670052 w 1880983"/>
                  <a:gd name="connsiteY32" fmla="*/ 3084022 h 4543663"/>
                  <a:gd name="connsiteX33" fmla="*/ 1611862 w 1880983"/>
                  <a:gd name="connsiteY33" fmla="*/ 2585258 h 4543663"/>
                  <a:gd name="connsiteX34" fmla="*/ 1586924 w 1880983"/>
                  <a:gd name="connsiteY34" fmla="*/ 2128058 h 4543663"/>
                  <a:gd name="connsiteX35" fmla="*/ 1703302 w 1880983"/>
                  <a:gd name="connsiteY35" fmla="*/ 1088967 h 4543663"/>
                  <a:gd name="connsiteX36" fmla="*/ 1761492 w 1880983"/>
                  <a:gd name="connsiteY36" fmla="*/ 41563 h 4543663"/>
                  <a:gd name="connsiteX37" fmla="*/ 1545361 w 1880983"/>
                  <a:gd name="connsiteY37" fmla="*/ 16625 h 4543663"/>
                  <a:gd name="connsiteX38" fmla="*/ 1345855 w 1880983"/>
                  <a:gd name="connsiteY38" fmla="*/ 0 h 4543663"/>
                  <a:gd name="connsiteX39" fmla="*/ 1129724 w 1880983"/>
                  <a:gd name="connsiteY39" fmla="*/ 8312 h 4543663"/>
                  <a:gd name="connsiteX0" fmla="*/ 1129724 w 1880983"/>
                  <a:gd name="connsiteY0" fmla="*/ 8312 h 4543663"/>
                  <a:gd name="connsiteX1" fmla="*/ 1104786 w 1880983"/>
                  <a:gd name="connsiteY1" fmla="*/ 748145 h 4543663"/>
                  <a:gd name="connsiteX2" fmla="*/ 1046597 w 1880983"/>
                  <a:gd name="connsiteY2" fmla="*/ 1271847 h 4543663"/>
                  <a:gd name="connsiteX3" fmla="*/ 1013346 w 1880983"/>
                  <a:gd name="connsiteY3" fmla="*/ 1720734 h 4543663"/>
                  <a:gd name="connsiteX4" fmla="*/ 946844 w 1880983"/>
                  <a:gd name="connsiteY4" fmla="*/ 2161309 h 4543663"/>
                  <a:gd name="connsiteX5" fmla="*/ 880342 w 1880983"/>
                  <a:gd name="connsiteY5" fmla="*/ 2452254 h 4543663"/>
                  <a:gd name="connsiteX6" fmla="*/ 730713 w 1880983"/>
                  <a:gd name="connsiteY6" fmla="*/ 2801389 h 4543663"/>
                  <a:gd name="connsiteX7" fmla="*/ 539521 w 1880983"/>
                  <a:gd name="connsiteY7" fmla="*/ 3150523 h 4543663"/>
                  <a:gd name="connsiteX8" fmla="*/ 323390 w 1880983"/>
                  <a:gd name="connsiteY8" fmla="*/ 3449782 h 4543663"/>
                  <a:gd name="connsiteX9" fmla="*/ 24132 w 1880983"/>
                  <a:gd name="connsiteY9" fmla="*/ 3857105 h 4543663"/>
                  <a:gd name="connsiteX10" fmla="*/ 24132 w 1880983"/>
                  <a:gd name="connsiteY10" fmla="*/ 3955602 h 4543663"/>
                  <a:gd name="connsiteX11" fmla="*/ 74008 w 1880983"/>
                  <a:gd name="connsiteY11" fmla="*/ 4098174 h 4543663"/>
                  <a:gd name="connsiteX12" fmla="*/ 182073 w 1880983"/>
                  <a:gd name="connsiteY12" fmla="*/ 4164676 h 4543663"/>
                  <a:gd name="connsiteX13" fmla="*/ 290139 w 1880983"/>
                  <a:gd name="connsiteY13" fmla="*/ 4164676 h 4543663"/>
                  <a:gd name="connsiteX14" fmla="*/ 356641 w 1880983"/>
                  <a:gd name="connsiteY14" fmla="*/ 4131425 h 4543663"/>
                  <a:gd name="connsiteX15" fmla="*/ 443361 w 1880983"/>
                  <a:gd name="connsiteY15" fmla="*/ 4136188 h 4543663"/>
                  <a:gd name="connsiteX16" fmla="*/ 539521 w 1880983"/>
                  <a:gd name="connsiteY16" fmla="*/ 4181302 h 4543663"/>
                  <a:gd name="connsiteX17" fmla="*/ 788902 w 1880983"/>
                  <a:gd name="connsiteY17" fmla="*/ 4172989 h 4543663"/>
                  <a:gd name="connsiteX18" fmla="*/ 963470 w 1880983"/>
                  <a:gd name="connsiteY18" fmla="*/ 4247803 h 4543663"/>
                  <a:gd name="connsiteX19" fmla="*/ 988408 w 1880983"/>
                  <a:gd name="connsiteY19" fmla="*/ 4355869 h 4543663"/>
                  <a:gd name="connsiteX20" fmla="*/ 1054910 w 1880983"/>
                  <a:gd name="connsiteY20" fmla="*/ 4455622 h 4543663"/>
                  <a:gd name="connsiteX21" fmla="*/ 1212852 w 1880983"/>
                  <a:gd name="connsiteY21" fmla="*/ 4463934 h 4543663"/>
                  <a:gd name="connsiteX22" fmla="*/ 1348150 w 1880983"/>
                  <a:gd name="connsiteY22" fmla="*/ 4499523 h 4543663"/>
                  <a:gd name="connsiteX23" fmla="*/ 1457428 w 1880983"/>
                  <a:gd name="connsiteY23" fmla="*/ 4531605 h 4543663"/>
                  <a:gd name="connsiteX24" fmla="*/ 1582205 w 1880983"/>
                  <a:gd name="connsiteY24" fmla="*/ 4537537 h 4543663"/>
                  <a:gd name="connsiteX25" fmla="*/ 1711615 w 1880983"/>
                  <a:gd name="connsiteY25" fmla="*/ 4447309 h 4543663"/>
                  <a:gd name="connsiteX26" fmla="*/ 1794742 w 1880983"/>
                  <a:gd name="connsiteY26" fmla="*/ 4297680 h 4543663"/>
                  <a:gd name="connsiteX27" fmla="*/ 1744866 w 1880983"/>
                  <a:gd name="connsiteY27" fmla="*/ 4073236 h 4543663"/>
                  <a:gd name="connsiteX28" fmla="*/ 1737808 w 1880983"/>
                  <a:gd name="connsiteY28" fmla="*/ 3990023 h 4543663"/>
                  <a:gd name="connsiteX29" fmla="*/ 1819681 w 1880983"/>
                  <a:gd name="connsiteY29" fmla="*/ 3890356 h 4543663"/>
                  <a:gd name="connsiteX30" fmla="*/ 1877870 w 1880983"/>
                  <a:gd name="connsiteY30" fmla="*/ 3782291 h 4543663"/>
                  <a:gd name="connsiteX31" fmla="*/ 1786430 w 1880983"/>
                  <a:gd name="connsiteY31" fmla="*/ 3516283 h 4543663"/>
                  <a:gd name="connsiteX32" fmla="*/ 1670052 w 1880983"/>
                  <a:gd name="connsiteY32" fmla="*/ 3084022 h 4543663"/>
                  <a:gd name="connsiteX33" fmla="*/ 1611862 w 1880983"/>
                  <a:gd name="connsiteY33" fmla="*/ 2585258 h 4543663"/>
                  <a:gd name="connsiteX34" fmla="*/ 1586924 w 1880983"/>
                  <a:gd name="connsiteY34" fmla="*/ 2128058 h 4543663"/>
                  <a:gd name="connsiteX35" fmla="*/ 1703302 w 1880983"/>
                  <a:gd name="connsiteY35" fmla="*/ 1088967 h 4543663"/>
                  <a:gd name="connsiteX36" fmla="*/ 1761492 w 1880983"/>
                  <a:gd name="connsiteY36" fmla="*/ 41563 h 4543663"/>
                  <a:gd name="connsiteX37" fmla="*/ 1545361 w 1880983"/>
                  <a:gd name="connsiteY37" fmla="*/ 16625 h 4543663"/>
                  <a:gd name="connsiteX38" fmla="*/ 1345855 w 1880983"/>
                  <a:gd name="connsiteY38" fmla="*/ 0 h 4543663"/>
                  <a:gd name="connsiteX39" fmla="*/ 1129724 w 1880983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30054 w 1864440"/>
                  <a:gd name="connsiteY2" fmla="*/ 1271847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49104 w 1864440"/>
                  <a:gd name="connsiteY2" fmla="*/ 1267084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49104 w 1864440"/>
                  <a:gd name="connsiteY2" fmla="*/ 1267084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86759 w 1864440"/>
                  <a:gd name="connsiteY35" fmla="*/ 1088967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49104 w 1864440"/>
                  <a:gd name="connsiteY2" fmla="*/ 1267084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79616 w 1864440"/>
                  <a:gd name="connsiteY35" fmla="*/ 1084205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49104 w 1864440"/>
                  <a:gd name="connsiteY2" fmla="*/ 1267084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79616 w 1864440"/>
                  <a:gd name="connsiteY35" fmla="*/ 1084205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312 h 4543663"/>
                  <a:gd name="connsiteX1" fmla="*/ 1088243 w 1864440"/>
                  <a:gd name="connsiteY1" fmla="*/ 748145 h 4543663"/>
                  <a:gd name="connsiteX2" fmla="*/ 1049104 w 1864440"/>
                  <a:gd name="connsiteY2" fmla="*/ 1267084 h 4543663"/>
                  <a:gd name="connsiteX3" fmla="*/ 996803 w 1864440"/>
                  <a:gd name="connsiteY3" fmla="*/ 1720734 h 4543663"/>
                  <a:gd name="connsiteX4" fmla="*/ 930301 w 1864440"/>
                  <a:gd name="connsiteY4" fmla="*/ 2161309 h 4543663"/>
                  <a:gd name="connsiteX5" fmla="*/ 863799 w 1864440"/>
                  <a:gd name="connsiteY5" fmla="*/ 2452254 h 4543663"/>
                  <a:gd name="connsiteX6" fmla="*/ 714170 w 1864440"/>
                  <a:gd name="connsiteY6" fmla="*/ 2801389 h 4543663"/>
                  <a:gd name="connsiteX7" fmla="*/ 522978 w 1864440"/>
                  <a:gd name="connsiteY7" fmla="*/ 3150523 h 4543663"/>
                  <a:gd name="connsiteX8" fmla="*/ 306847 w 1864440"/>
                  <a:gd name="connsiteY8" fmla="*/ 3449782 h 4543663"/>
                  <a:gd name="connsiteX9" fmla="*/ 7589 w 1864440"/>
                  <a:gd name="connsiteY9" fmla="*/ 3857105 h 4543663"/>
                  <a:gd name="connsiteX10" fmla="*/ 7589 w 1864440"/>
                  <a:gd name="connsiteY10" fmla="*/ 3955602 h 4543663"/>
                  <a:gd name="connsiteX11" fmla="*/ 57465 w 1864440"/>
                  <a:gd name="connsiteY11" fmla="*/ 4098174 h 4543663"/>
                  <a:gd name="connsiteX12" fmla="*/ 165530 w 1864440"/>
                  <a:gd name="connsiteY12" fmla="*/ 4164676 h 4543663"/>
                  <a:gd name="connsiteX13" fmla="*/ 273596 w 1864440"/>
                  <a:gd name="connsiteY13" fmla="*/ 4164676 h 4543663"/>
                  <a:gd name="connsiteX14" fmla="*/ 340098 w 1864440"/>
                  <a:gd name="connsiteY14" fmla="*/ 4131425 h 4543663"/>
                  <a:gd name="connsiteX15" fmla="*/ 426818 w 1864440"/>
                  <a:gd name="connsiteY15" fmla="*/ 4136188 h 4543663"/>
                  <a:gd name="connsiteX16" fmla="*/ 522978 w 1864440"/>
                  <a:gd name="connsiteY16" fmla="*/ 4181302 h 4543663"/>
                  <a:gd name="connsiteX17" fmla="*/ 772359 w 1864440"/>
                  <a:gd name="connsiteY17" fmla="*/ 4172989 h 4543663"/>
                  <a:gd name="connsiteX18" fmla="*/ 946927 w 1864440"/>
                  <a:gd name="connsiteY18" fmla="*/ 4247803 h 4543663"/>
                  <a:gd name="connsiteX19" fmla="*/ 971865 w 1864440"/>
                  <a:gd name="connsiteY19" fmla="*/ 4355869 h 4543663"/>
                  <a:gd name="connsiteX20" fmla="*/ 1038367 w 1864440"/>
                  <a:gd name="connsiteY20" fmla="*/ 4455622 h 4543663"/>
                  <a:gd name="connsiteX21" fmla="*/ 1196309 w 1864440"/>
                  <a:gd name="connsiteY21" fmla="*/ 4463934 h 4543663"/>
                  <a:gd name="connsiteX22" fmla="*/ 1331607 w 1864440"/>
                  <a:gd name="connsiteY22" fmla="*/ 4499523 h 4543663"/>
                  <a:gd name="connsiteX23" fmla="*/ 1440885 w 1864440"/>
                  <a:gd name="connsiteY23" fmla="*/ 4531605 h 4543663"/>
                  <a:gd name="connsiteX24" fmla="*/ 1565662 w 1864440"/>
                  <a:gd name="connsiteY24" fmla="*/ 4537537 h 4543663"/>
                  <a:gd name="connsiteX25" fmla="*/ 1695072 w 1864440"/>
                  <a:gd name="connsiteY25" fmla="*/ 4447309 h 4543663"/>
                  <a:gd name="connsiteX26" fmla="*/ 1778199 w 1864440"/>
                  <a:gd name="connsiteY26" fmla="*/ 4297680 h 4543663"/>
                  <a:gd name="connsiteX27" fmla="*/ 1728323 w 1864440"/>
                  <a:gd name="connsiteY27" fmla="*/ 4073236 h 4543663"/>
                  <a:gd name="connsiteX28" fmla="*/ 1721265 w 1864440"/>
                  <a:gd name="connsiteY28" fmla="*/ 3990023 h 4543663"/>
                  <a:gd name="connsiteX29" fmla="*/ 1803138 w 1864440"/>
                  <a:gd name="connsiteY29" fmla="*/ 3890356 h 4543663"/>
                  <a:gd name="connsiteX30" fmla="*/ 1861327 w 1864440"/>
                  <a:gd name="connsiteY30" fmla="*/ 3782291 h 4543663"/>
                  <a:gd name="connsiteX31" fmla="*/ 1769887 w 1864440"/>
                  <a:gd name="connsiteY31" fmla="*/ 3516283 h 4543663"/>
                  <a:gd name="connsiteX32" fmla="*/ 1653509 w 1864440"/>
                  <a:gd name="connsiteY32" fmla="*/ 3084022 h 4543663"/>
                  <a:gd name="connsiteX33" fmla="*/ 1595319 w 1864440"/>
                  <a:gd name="connsiteY33" fmla="*/ 2585258 h 4543663"/>
                  <a:gd name="connsiteX34" fmla="*/ 1570381 w 1864440"/>
                  <a:gd name="connsiteY34" fmla="*/ 2128058 h 4543663"/>
                  <a:gd name="connsiteX35" fmla="*/ 1679616 w 1864440"/>
                  <a:gd name="connsiteY35" fmla="*/ 1084205 h 4543663"/>
                  <a:gd name="connsiteX36" fmla="*/ 1744949 w 1864440"/>
                  <a:gd name="connsiteY36" fmla="*/ 41563 h 4543663"/>
                  <a:gd name="connsiteX37" fmla="*/ 1528818 w 1864440"/>
                  <a:gd name="connsiteY37" fmla="*/ 16625 h 4543663"/>
                  <a:gd name="connsiteX38" fmla="*/ 1329312 w 1864440"/>
                  <a:gd name="connsiteY38" fmla="*/ 0 h 4543663"/>
                  <a:gd name="connsiteX39" fmla="*/ 1113181 w 1864440"/>
                  <a:gd name="connsiteY39" fmla="*/ 8312 h 4543663"/>
                  <a:gd name="connsiteX0" fmla="*/ 1113181 w 1864440"/>
                  <a:gd name="connsiteY0" fmla="*/ 8707 h 4544058"/>
                  <a:gd name="connsiteX1" fmla="*/ 1088243 w 1864440"/>
                  <a:gd name="connsiteY1" fmla="*/ 748540 h 4544058"/>
                  <a:gd name="connsiteX2" fmla="*/ 1049104 w 1864440"/>
                  <a:gd name="connsiteY2" fmla="*/ 1267479 h 4544058"/>
                  <a:gd name="connsiteX3" fmla="*/ 996803 w 1864440"/>
                  <a:gd name="connsiteY3" fmla="*/ 1721129 h 4544058"/>
                  <a:gd name="connsiteX4" fmla="*/ 930301 w 1864440"/>
                  <a:gd name="connsiteY4" fmla="*/ 2161704 h 4544058"/>
                  <a:gd name="connsiteX5" fmla="*/ 863799 w 1864440"/>
                  <a:gd name="connsiteY5" fmla="*/ 2452649 h 4544058"/>
                  <a:gd name="connsiteX6" fmla="*/ 714170 w 1864440"/>
                  <a:gd name="connsiteY6" fmla="*/ 2801784 h 4544058"/>
                  <a:gd name="connsiteX7" fmla="*/ 522978 w 1864440"/>
                  <a:gd name="connsiteY7" fmla="*/ 3150918 h 4544058"/>
                  <a:gd name="connsiteX8" fmla="*/ 306847 w 1864440"/>
                  <a:gd name="connsiteY8" fmla="*/ 3450177 h 4544058"/>
                  <a:gd name="connsiteX9" fmla="*/ 7589 w 1864440"/>
                  <a:gd name="connsiteY9" fmla="*/ 3857500 h 4544058"/>
                  <a:gd name="connsiteX10" fmla="*/ 7589 w 1864440"/>
                  <a:gd name="connsiteY10" fmla="*/ 3955997 h 4544058"/>
                  <a:gd name="connsiteX11" fmla="*/ 57465 w 1864440"/>
                  <a:gd name="connsiteY11" fmla="*/ 4098569 h 4544058"/>
                  <a:gd name="connsiteX12" fmla="*/ 165530 w 1864440"/>
                  <a:gd name="connsiteY12" fmla="*/ 4165071 h 4544058"/>
                  <a:gd name="connsiteX13" fmla="*/ 273596 w 1864440"/>
                  <a:gd name="connsiteY13" fmla="*/ 4165071 h 4544058"/>
                  <a:gd name="connsiteX14" fmla="*/ 340098 w 1864440"/>
                  <a:gd name="connsiteY14" fmla="*/ 4131820 h 4544058"/>
                  <a:gd name="connsiteX15" fmla="*/ 426818 w 1864440"/>
                  <a:gd name="connsiteY15" fmla="*/ 4136583 h 4544058"/>
                  <a:gd name="connsiteX16" fmla="*/ 522978 w 1864440"/>
                  <a:gd name="connsiteY16" fmla="*/ 4181697 h 4544058"/>
                  <a:gd name="connsiteX17" fmla="*/ 772359 w 1864440"/>
                  <a:gd name="connsiteY17" fmla="*/ 4173384 h 4544058"/>
                  <a:gd name="connsiteX18" fmla="*/ 946927 w 1864440"/>
                  <a:gd name="connsiteY18" fmla="*/ 4248198 h 4544058"/>
                  <a:gd name="connsiteX19" fmla="*/ 971865 w 1864440"/>
                  <a:gd name="connsiteY19" fmla="*/ 4356264 h 4544058"/>
                  <a:gd name="connsiteX20" fmla="*/ 1038367 w 1864440"/>
                  <a:gd name="connsiteY20" fmla="*/ 4456017 h 4544058"/>
                  <a:gd name="connsiteX21" fmla="*/ 1196309 w 1864440"/>
                  <a:gd name="connsiteY21" fmla="*/ 4464329 h 4544058"/>
                  <a:gd name="connsiteX22" fmla="*/ 1331607 w 1864440"/>
                  <a:gd name="connsiteY22" fmla="*/ 4499918 h 4544058"/>
                  <a:gd name="connsiteX23" fmla="*/ 1440885 w 1864440"/>
                  <a:gd name="connsiteY23" fmla="*/ 4532000 h 4544058"/>
                  <a:gd name="connsiteX24" fmla="*/ 1565662 w 1864440"/>
                  <a:gd name="connsiteY24" fmla="*/ 4537932 h 4544058"/>
                  <a:gd name="connsiteX25" fmla="*/ 1695072 w 1864440"/>
                  <a:gd name="connsiteY25" fmla="*/ 4447704 h 4544058"/>
                  <a:gd name="connsiteX26" fmla="*/ 1778199 w 1864440"/>
                  <a:gd name="connsiteY26" fmla="*/ 4298075 h 4544058"/>
                  <a:gd name="connsiteX27" fmla="*/ 1728323 w 1864440"/>
                  <a:gd name="connsiteY27" fmla="*/ 4073631 h 4544058"/>
                  <a:gd name="connsiteX28" fmla="*/ 1721265 w 1864440"/>
                  <a:gd name="connsiteY28" fmla="*/ 3990418 h 4544058"/>
                  <a:gd name="connsiteX29" fmla="*/ 1803138 w 1864440"/>
                  <a:gd name="connsiteY29" fmla="*/ 3890751 h 4544058"/>
                  <a:gd name="connsiteX30" fmla="*/ 1861327 w 1864440"/>
                  <a:gd name="connsiteY30" fmla="*/ 3782686 h 4544058"/>
                  <a:gd name="connsiteX31" fmla="*/ 1769887 w 1864440"/>
                  <a:gd name="connsiteY31" fmla="*/ 3516678 h 4544058"/>
                  <a:gd name="connsiteX32" fmla="*/ 1653509 w 1864440"/>
                  <a:gd name="connsiteY32" fmla="*/ 3084417 h 4544058"/>
                  <a:gd name="connsiteX33" fmla="*/ 1595319 w 1864440"/>
                  <a:gd name="connsiteY33" fmla="*/ 2585653 h 4544058"/>
                  <a:gd name="connsiteX34" fmla="*/ 1570381 w 1864440"/>
                  <a:gd name="connsiteY34" fmla="*/ 2128453 h 4544058"/>
                  <a:gd name="connsiteX35" fmla="*/ 1679616 w 1864440"/>
                  <a:gd name="connsiteY35" fmla="*/ 1084600 h 4544058"/>
                  <a:gd name="connsiteX36" fmla="*/ 1744949 w 1864440"/>
                  <a:gd name="connsiteY36" fmla="*/ 41958 h 4544058"/>
                  <a:gd name="connsiteX37" fmla="*/ 1528818 w 1864440"/>
                  <a:gd name="connsiteY37" fmla="*/ 17020 h 4544058"/>
                  <a:gd name="connsiteX38" fmla="*/ 1329312 w 1864440"/>
                  <a:gd name="connsiteY38" fmla="*/ 395 h 4544058"/>
                  <a:gd name="connsiteX39" fmla="*/ 1113181 w 1864440"/>
                  <a:gd name="connsiteY39" fmla="*/ 8707 h 4544058"/>
                  <a:gd name="connsiteX0" fmla="*/ 1113181 w 1864440"/>
                  <a:gd name="connsiteY0" fmla="*/ 8707 h 4544058"/>
                  <a:gd name="connsiteX1" fmla="*/ 1088243 w 1864440"/>
                  <a:gd name="connsiteY1" fmla="*/ 748540 h 4544058"/>
                  <a:gd name="connsiteX2" fmla="*/ 1049104 w 1864440"/>
                  <a:gd name="connsiteY2" fmla="*/ 1267479 h 4544058"/>
                  <a:gd name="connsiteX3" fmla="*/ 996803 w 1864440"/>
                  <a:gd name="connsiteY3" fmla="*/ 1721129 h 4544058"/>
                  <a:gd name="connsiteX4" fmla="*/ 930301 w 1864440"/>
                  <a:gd name="connsiteY4" fmla="*/ 2161704 h 4544058"/>
                  <a:gd name="connsiteX5" fmla="*/ 863799 w 1864440"/>
                  <a:gd name="connsiteY5" fmla="*/ 2452649 h 4544058"/>
                  <a:gd name="connsiteX6" fmla="*/ 714170 w 1864440"/>
                  <a:gd name="connsiteY6" fmla="*/ 2801784 h 4544058"/>
                  <a:gd name="connsiteX7" fmla="*/ 522978 w 1864440"/>
                  <a:gd name="connsiteY7" fmla="*/ 3150918 h 4544058"/>
                  <a:gd name="connsiteX8" fmla="*/ 306847 w 1864440"/>
                  <a:gd name="connsiteY8" fmla="*/ 3450177 h 4544058"/>
                  <a:gd name="connsiteX9" fmla="*/ 7589 w 1864440"/>
                  <a:gd name="connsiteY9" fmla="*/ 3857500 h 4544058"/>
                  <a:gd name="connsiteX10" fmla="*/ 7589 w 1864440"/>
                  <a:gd name="connsiteY10" fmla="*/ 3955997 h 4544058"/>
                  <a:gd name="connsiteX11" fmla="*/ 57465 w 1864440"/>
                  <a:gd name="connsiteY11" fmla="*/ 4098569 h 4544058"/>
                  <a:gd name="connsiteX12" fmla="*/ 165530 w 1864440"/>
                  <a:gd name="connsiteY12" fmla="*/ 4165071 h 4544058"/>
                  <a:gd name="connsiteX13" fmla="*/ 273596 w 1864440"/>
                  <a:gd name="connsiteY13" fmla="*/ 4165071 h 4544058"/>
                  <a:gd name="connsiteX14" fmla="*/ 340098 w 1864440"/>
                  <a:gd name="connsiteY14" fmla="*/ 4131820 h 4544058"/>
                  <a:gd name="connsiteX15" fmla="*/ 426818 w 1864440"/>
                  <a:gd name="connsiteY15" fmla="*/ 4136583 h 4544058"/>
                  <a:gd name="connsiteX16" fmla="*/ 522978 w 1864440"/>
                  <a:gd name="connsiteY16" fmla="*/ 4181697 h 4544058"/>
                  <a:gd name="connsiteX17" fmla="*/ 772359 w 1864440"/>
                  <a:gd name="connsiteY17" fmla="*/ 4173384 h 4544058"/>
                  <a:gd name="connsiteX18" fmla="*/ 946927 w 1864440"/>
                  <a:gd name="connsiteY18" fmla="*/ 4248198 h 4544058"/>
                  <a:gd name="connsiteX19" fmla="*/ 971865 w 1864440"/>
                  <a:gd name="connsiteY19" fmla="*/ 4356264 h 4544058"/>
                  <a:gd name="connsiteX20" fmla="*/ 1038367 w 1864440"/>
                  <a:gd name="connsiteY20" fmla="*/ 4456017 h 4544058"/>
                  <a:gd name="connsiteX21" fmla="*/ 1196309 w 1864440"/>
                  <a:gd name="connsiteY21" fmla="*/ 4464329 h 4544058"/>
                  <a:gd name="connsiteX22" fmla="*/ 1331607 w 1864440"/>
                  <a:gd name="connsiteY22" fmla="*/ 4499918 h 4544058"/>
                  <a:gd name="connsiteX23" fmla="*/ 1440885 w 1864440"/>
                  <a:gd name="connsiteY23" fmla="*/ 4532000 h 4544058"/>
                  <a:gd name="connsiteX24" fmla="*/ 1565662 w 1864440"/>
                  <a:gd name="connsiteY24" fmla="*/ 4537932 h 4544058"/>
                  <a:gd name="connsiteX25" fmla="*/ 1695072 w 1864440"/>
                  <a:gd name="connsiteY25" fmla="*/ 4447704 h 4544058"/>
                  <a:gd name="connsiteX26" fmla="*/ 1778199 w 1864440"/>
                  <a:gd name="connsiteY26" fmla="*/ 4298075 h 4544058"/>
                  <a:gd name="connsiteX27" fmla="*/ 1728323 w 1864440"/>
                  <a:gd name="connsiteY27" fmla="*/ 4073631 h 4544058"/>
                  <a:gd name="connsiteX28" fmla="*/ 1721265 w 1864440"/>
                  <a:gd name="connsiteY28" fmla="*/ 3990418 h 4544058"/>
                  <a:gd name="connsiteX29" fmla="*/ 1803138 w 1864440"/>
                  <a:gd name="connsiteY29" fmla="*/ 3890751 h 4544058"/>
                  <a:gd name="connsiteX30" fmla="*/ 1861327 w 1864440"/>
                  <a:gd name="connsiteY30" fmla="*/ 3782686 h 4544058"/>
                  <a:gd name="connsiteX31" fmla="*/ 1769887 w 1864440"/>
                  <a:gd name="connsiteY31" fmla="*/ 3516678 h 4544058"/>
                  <a:gd name="connsiteX32" fmla="*/ 1653509 w 1864440"/>
                  <a:gd name="connsiteY32" fmla="*/ 3084417 h 4544058"/>
                  <a:gd name="connsiteX33" fmla="*/ 1595319 w 1864440"/>
                  <a:gd name="connsiteY33" fmla="*/ 2585653 h 4544058"/>
                  <a:gd name="connsiteX34" fmla="*/ 1570381 w 1864440"/>
                  <a:gd name="connsiteY34" fmla="*/ 2128453 h 4544058"/>
                  <a:gd name="connsiteX35" fmla="*/ 1679616 w 1864440"/>
                  <a:gd name="connsiteY35" fmla="*/ 1084600 h 4544058"/>
                  <a:gd name="connsiteX36" fmla="*/ 1744949 w 1864440"/>
                  <a:gd name="connsiteY36" fmla="*/ 41958 h 4544058"/>
                  <a:gd name="connsiteX37" fmla="*/ 1528818 w 1864440"/>
                  <a:gd name="connsiteY37" fmla="*/ 17020 h 4544058"/>
                  <a:gd name="connsiteX38" fmla="*/ 1329312 w 1864440"/>
                  <a:gd name="connsiteY38" fmla="*/ 395 h 4544058"/>
                  <a:gd name="connsiteX39" fmla="*/ 1113181 w 1864440"/>
                  <a:gd name="connsiteY39" fmla="*/ 8707 h 4544058"/>
                  <a:gd name="connsiteX0" fmla="*/ 1113181 w 1864440"/>
                  <a:gd name="connsiteY0" fmla="*/ 8707 h 4544058"/>
                  <a:gd name="connsiteX1" fmla="*/ 1088243 w 1864440"/>
                  <a:gd name="connsiteY1" fmla="*/ 748540 h 4544058"/>
                  <a:gd name="connsiteX2" fmla="*/ 1049104 w 1864440"/>
                  <a:gd name="connsiteY2" fmla="*/ 1267479 h 4544058"/>
                  <a:gd name="connsiteX3" fmla="*/ 996803 w 1864440"/>
                  <a:gd name="connsiteY3" fmla="*/ 1721129 h 4544058"/>
                  <a:gd name="connsiteX4" fmla="*/ 930301 w 1864440"/>
                  <a:gd name="connsiteY4" fmla="*/ 2161704 h 4544058"/>
                  <a:gd name="connsiteX5" fmla="*/ 863799 w 1864440"/>
                  <a:gd name="connsiteY5" fmla="*/ 2452649 h 4544058"/>
                  <a:gd name="connsiteX6" fmla="*/ 714170 w 1864440"/>
                  <a:gd name="connsiteY6" fmla="*/ 2801784 h 4544058"/>
                  <a:gd name="connsiteX7" fmla="*/ 522978 w 1864440"/>
                  <a:gd name="connsiteY7" fmla="*/ 3150918 h 4544058"/>
                  <a:gd name="connsiteX8" fmla="*/ 306847 w 1864440"/>
                  <a:gd name="connsiteY8" fmla="*/ 3450177 h 4544058"/>
                  <a:gd name="connsiteX9" fmla="*/ 7589 w 1864440"/>
                  <a:gd name="connsiteY9" fmla="*/ 3857500 h 4544058"/>
                  <a:gd name="connsiteX10" fmla="*/ 7589 w 1864440"/>
                  <a:gd name="connsiteY10" fmla="*/ 3955997 h 4544058"/>
                  <a:gd name="connsiteX11" fmla="*/ 57465 w 1864440"/>
                  <a:gd name="connsiteY11" fmla="*/ 4098569 h 4544058"/>
                  <a:gd name="connsiteX12" fmla="*/ 165530 w 1864440"/>
                  <a:gd name="connsiteY12" fmla="*/ 4165071 h 4544058"/>
                  <a:gd name="connsiteX13" fmla="*/ 273596 w 1864440"/>
                  <a:gd name="connsiteY13" fmla="*/ 4165071 h 4544058"/>
                  <a:gd name="connsiteX14" fmla="*/ 340098 w 1864440"/>
                  <a:gd name="connsiteY14" fmla="*/ 4131820 h 4544058"/>
                  <a:gd name="connsiteX15" fmla="*/ 426818 w 1864440"/>
                  <a:gd name="connsiteY15" fmla="*/ 4136583 h 4544058"/>
                  <a:gd name="connsiteX16" fmla="*/ 522978 w 1864440"/>
                  <a:gd name="connsiteY16" fmla="*/ 4181697 h 4544058"/>
                  <a:gd name="connsiteX17" fmla="*/ 772359 w 1864440"/>
                  <a:gd name="connsiteY17" fmla="*/ 4173384 h 4544058"/>
                  <a:gd name="connsiteX18" fmla="*/ 946927 w 1864440"/>
                  <a:gd name="connsiteY18" fmla="*/ 4248198 h 4544058"/>
                  <a:gd name="connsiteX19" fmla="*/ 971865 w 1864440"/>
                  <a:gd name="connsiteY19" fmla="*/ 4356264 h 4544058"/>
                  <a:gd name="connsiteX20" fmla="*/ 1038367 w 1864440"/>
                  <a:gd name="connsiteY20" fmla="*/ 4456017 h 4544058"/>
                  <a:gd name="connsiteX21" fmla="*/ 1196309 w 1864440"/>
                  <a:gd name="connsiteY21" fmla="*/ 4464329 h 4544058"/>
                  <a:gd name="connsiteX22" fmla="*/ 1331607 w 1864440"/>
                  <a:gd name="connsiteY22" fmla="*/ 4499918 h 4544058"/>
                  <a:gd name="connsiteX23" fmla="*/ 1440885 w 1864440"/>
                  <a:gd name="connsiteY23" fmla="*/ 4532000 h 4544058"/>
                  <a:gd name="connsiteX24" fmla="*/ 1565662 w 1864440"/>
                  <a:gd name="connsiteY24" fmla="*/ 4537932 h 4544058"/>
                  <a:gd name="connsiteX25" fmla="*/ 1695072 w 1864440"/>
                  <a:gd name="connsiteY25" fmla="*/ 4447704 h 4544058"/>
                  <a:gd name="connsiteX26" fmla="*/ 1778199 w 1864440"/>
                  <a:gd name="connsiteY26" fmla="*/ 4298075 h 4544058"/>
                  <a:gd name="connsiteX27" fmla="*/ 1728323 w 1864440"/>
                  <a:gd name="connsiteY27" fmla="*/ 4073631 h 4544058"/>
                  <a:gd name="connsiteX28" fmla="*/ 1721265 w 1864440"/>
                  <a:gd name="connsiteY28" fmla="*/ 3990418 h 4544058"/>
                  <a:gd name="connsiteX29" fmla="*/ 1803138 w 1864440"/>
                  <a:gd name="connsiteY29" fmla="*/ 3890751 h 4544058"/>
                  <a:gd name="connsiteX30" fmla="*/ 1861327 w 1864440"/>
                  <a:gd name="connsiteY30" fmla="*/ 3782686 h 4544058"/>
                  <a:gd name="connsiteX31" fmla="*/ 1769887 w 1864440"/>
                  <a:gd name="connsiteY31" fmla="*/ 3516678 h 4544058"/>
                  <a:gd name="connsiteX32" fmla="*/ 1653509 w 1864440"/>
                  <a:gd name="connsiteY32" fmla="*/ 3084417 h 4544058"/>
                  <a:gd name="connsiteX33" fmla="*/ 1595319 w 1864440"/>
                  <a:gd name="connsiteY33" fmla="*/ 2585653 h 4544058"/>
                  <a:gd name="connsiteX34" fmla="*/ 1570381 w 1864440"/>
                  <a:gd name="connsiteY34" fmla="*/ 2128453 h 4544058"/>
                  <a:gd name="connsiteX35" fmla="*/ 1679616 w 1864440"/>
                  <a:gd name="connsiteY35" fmla="*/ 1084600 h 4544058"/>
                  <a:gd name="connsiteX36" fmla="*/ 1744949 w 1864440"/>
                  <a:gd name="connsiteY36" fmla="*/ 41958 h 4544058"/>
                  <a:gd name="connsiteX37" fmla="*/ 1528818 w 1864440"/>
                  <a:gd name="connsiteY37" fmla="*/ 17020 h 4544058"/>
                  <a:gd name="connsiteX38" fmla="*/ 1329312 w 1864440"/>
                  <a:gd name="connsiteY38" fmla="*/ 395 h 4544058"/>
                  <a:gd name="connsiteX39" fmla="*/ 1113181 w 1864440"/>
                  <a:gd name="connsiteY39" fmla="*/ 8707 h 4544058"/>
                  <a:gd name="connsiteX0" fmla="*/ 1113181 w 1864440"/>
                  <a:gd name="connsiteY0" fmla="*/ 8707 h 4544058"/>
                  <a:gd name="connsiteX1" fmla="*/ 1088243 w 1864440"/>
                  <a:gd name="connsiteY1" fmla="*/ 748540 h 4544058"/>
                  <a:gd name="connsiteX2" fmla="*/ 1049104 w 1864440"/>
                  <a:gd name="connsiteY2" fmla="*/ 1267479 h 4544058"/>
                  <a:gd name="connsiteX3" fmla="*/ 996803 w 1864440"/>
                  <a:gd name="connsiteY3" fmla="*/ 1721129 h 4544058"/>
                  <a:gd name="connsiteX4" fmla="*/ 930301 w 1864440"/>
                  <a:gd name="connsiteY4" fmla="*/ 2161704 h 4544058"/>
                  <a:gd name="connsiteX5" fmla="*/ 863799 w 1864440"/>
                  <a:gd name="connsiteY5" fmla="*/ 2452649 h 4544058"/>
                  <a:gd name="connsiteX6" fmla="*/ 714170 w 1864440"/>
                  <a:gd name="connsiteY6" fmla="*/ 2801784 h 4544058"/>
                  <a:gd name="connsiteX7" fmla="*/ 522978 w 1864440"/>
                  <a:gd name="connsiteY7" fmla="*/ 3150918 h 4544058"/>
                  <a:gd name="connsiteX8" fmla="*/ 306847 w 1864440"/>
                  <a:gd name="connsiteY8" fmla="*/ 3450177 h 4544058"/>
                  <a:gd name="connsiteX9" fmla="*/ 7589 w 1864440"/>
                  <a:gd name="connsiteY9" fmla="*/ 3857500 h 4544058"/>
                  <a:gd name="connsiteX10" fmla="*/ 7589 w 1864440"/>
                  <a:gd name="connsiteY10" fmla="*/ 3955997 h 4544058"/>
                  <a:gd name="connsiteX11" fmla="*/ 57465 w 1864440"/>
                  <a:gd name="connsiteY11" fmla="*/ 4098569 h 4544058"/>
                  <a:gd name="connsiteX12" fmla="*/ 165530 w 1864440"/>
                  <a:gd name="connsiteY12" fmla="*/ 4165071 h 4544058"/>
                  <a:gd name="connsiteX13" fmla="*/ 273596 w 1864440"/>
                  <a:gd name="connsiteY13" fmla="*/ 4165071 h 4544058"/>
                  <a:gd name="connsiteX14" fmla="*/ 340098 w 1864440"/>
                  <a:gd name="connsiteY14" fmla="*/ 4131820 h 4544058"/>
                  <a:gd name="connsiteX15" fmla="*/ 426818 w 1864440"/>
                  <a:gd name="connsiteY15" fmla="*/ 4136583 h 4544058"/>
                  <a:gd name="connsiteX16" fmla="*/ 522978 w 1864440"/>
                  <a:gd name="connsiteY16" fmla="*/ 4181697 h 4544058"/>
                  <a:gd name="connsiteX17" fmla="*/ 772359 w 1864440"/>
                  <a:gd name="connsiteY17" fmla="*/ 4173384 h 4544058"/>
                  <a:gd name="connsiteX18" fmla="*/ 946927 w 1864440"/>
                  <a:gd name="connsiteY18" fmla="*/ 4248198 h 4544058"/>
                  <a:gd name="connsiteX19" fmla="*/ 1038367 w 1864440"/>
                  <a:gd name="connsiteY19" fmla="*/ 4456017 h 4544058"/>
                  <a:gd name="connsiteX20" fmla="*/ 1196309 w 1864440"/>
                  <a:gd name="connsiteY20" fmla="*/ 4464329 h 4544058"/>
                  <a:gd name="connsiteX21" fmla="*/ 1331607 w 1864440"/>
                  <a:gd name="connsiteY21" fmla="*/ 4499918 h 4544058"/>
                  <a:gd name="connsiteX22" fmla="*/ 1440885 w 1864440"/>
                  <a:gd name="connsiteY22" fmla="*/ 4532000 h 4544058"/>
                  <a:gd name="connsiteX23" fmla="*/ 1565662 w 1864440"/>
                  <a:gd name="connsiteY23" fmla="*/ 4537932 h 4544058"/>
                  <a:gd name="connsiteX24" fmla="*/ 1695072 w 1864440"/>
                  <a:gd name="connsiteY24" fmla="*/ 4447704 h 4544058"/>
                  <a:gd name="connsiteX25" fmla="*/ 1778199 w 1864440"/>
                  <a:gd name="connsiteY25" fmla="*/ 4298075 h 4544058"/>
                  <a:gd name="connsiteX26" fmla="*/ 1728323 w 1864440"/>
                  <a:gd name="connsiteY26" fmla="*/ 4073631 h 4544058"/>
                  <a:gd name="connsiteX27" fmla="*/ 1721265 w 1864440"/>
                  <a:gd name="connsiteY27" fmla="*/ 3990418 h 4544058"/>
                  <a:gd name="connsiteX28" fmla="*/ 1803138 w 1864440"/>
                  <a:gd name="connsiteY28" fmla="*/ 3890751 h 4544058"/>
                  <a:gd name="connsiteX29" fmla="*/ 1861327 w 1864440"/>
                  <a:gd name="connsiteY29" fmla="*/ 3782686 h 4544058"/>
                  <a:gd name="connsiteX30" fmla="*/ 1769887 w 1864440"/>
                  <a:gd name="connsiteY30" fmla="*/ 3516678 h 4544058"/>
                  <a:gd name="connsiteX31" fmla="*/ 1653509 w 1864440"/>
                  <a:gd name="connsiteY31" fmla="*/ 3084417 h 4544058"/>
                  <a:gd name="connsiteX32" fmla="*/ 1595319 w 1864440"/>
                  <a:gd name="connsiteY32" fmla="*/ 2585653 h 4544058"/>
                  <a:gd name="connsiteX33" fmla="*/ 1570381 w 1864440"/>
                  <a:gd name="connsiteY33" fmla="*/ 2128453 h 4544058"/>
                  <a:gd name="connsiteX34" fmla="*/ 1679616 w 1864440"/>
                  <a:gd name="connsiteY34" fmla="*/ 1084600 h 4544058"/>
                  <a:gd name="connsiteX35" fmla="*/ 1744949 w 1864440"/>
                  <a:gd name="connsiteY35" fmla="*/ 41958 h 4544058"/>
                  <a:gd name="connsiteX36" fmla="*/ 1528818 w 1864440"/>
                  <a:gd name="connsiteY36" fmla="*/ 17020 h 4544058"/>
                  <a:gd name="connsiteX37" fmla="*/ 1329312 w 1864440"/>
                  <a:gd name="connsiteY37" fmla="*/ 395 h 4544058"/>
                  <a:gd name="connsiteX38" fmla="*/ 1113181 w 1864440"/>
                  <a:gd name="connsiteY38" fmla="*/ 8707 h 4544058"/>
                  <a:gd name="connsiteX0" fmla="*/ 1113181 w 1864440"/>
                  <a:gd name="connsiteY0" fmla="*/ 8707 h 4544058"/>
                  <a:gd name="connsiteX1" fmla="*/ 1088243 w 1864440"/>
                  <a:gd name="connsiteY1" fmla="*/ 748540 h 4544058"/>
                  <a:gd name="connsiteX2" fmla="*/ 1049104 w 1864440"/>
                  <a:gd name="connsiteY2" fmla="*/ 1267479 h 4544058"/>
                  <a:gd name="connsiteX3" fmla="*/ 996803 w 1864440"/>
                  <a:gd name="connsiteY3" fmla="*/ 1721129 h 4544058"/>
                  <a:gd name="connsiteX4" fmla="*/ 930301 w 1864440"/>
                  <a:gd name="connsiteY4" fmla="*/ 2161704 h 4544058"/>
                  <a:gd name="connsiteX5" fmla="*/ 863799 w 1864440"/>
                  <a:gd name="connsiteY5" fmla="*/ 2452649 h 4544058"/>
                  <a:gd name="connsiteX6" fmla="*/ 714170 w 1864440"/>
                  <a:gd name="connsiteY6" fmla="*/ 2801784 h 4544058"/>
                  <a:gd name="connsiteX7" fmla="*/ 522978 w 1864440"/>
                  <a:gd name="connsiteY7" fmla="*/ 3150918 h 4544058"/>
                  <a:gd name="connsiteX8" fmla="*/ 306847 w 1864440"/>
                  <a:gd name="connsiteY8" fmla="*/ 3450177 h 4544058"/>
                  <a:gd name="connsiteX9" fmla="*/ 7589 w 1864440"/>
                  <a:gd name="connsiteY9" fmla="*/ 3857500 h 4544058"/>
                  <a:gd name="connsiteX10" fmla="*/ 7589 w 1864440"/>
                  <a:gd name="connsiteY10" fmla="*/ 3955997 h 4544058"/>
                  <a:gd name="connsiteX11" fmla="*/ 57465 w 1864440"/>
                  <a:gd name="connsiteY11" fmla="*/ 4098569 h 4544058"/>
                  <a:gd name="connsiteX12" fmla="*/ 165530 w 1864440"/>
                  <a:gd name="connsiteY12" fmla="*/ 4165071 h 4544058"/>
                  <a:gd name="connsiteX13" fmla="*/ 273596 w 1864440"/>
                  <a:gd name="connsiteY13" fmla="*/ 4165071 h 4544058"/>
                  <a:gd name="connsiteX14" fmla="*/ 340098 w 1864440"/>
                  <a:gd name="connsiteY14" fmla="*/ 4131820 h 4544058"/>
                  <a:gd name="connsiteX15" fmla="*/ 426818 w 1864440"/>
                  <a:gd name="connsiteY15" fmla="*/ 4136583 h 4544058"/>
                  <a:gd name="connsiteX16" fmla="*/ 522978 w 1864440"/>
                  <a:gd name="connsiteY16" fmla="*/ 4181697 h 4544058"/>
                  <a:gd name="connsiteX17" fmla="*/ 772359 w 1864440"/>
                  <a:gd name="connsiteY17" fmla="*/ 4173384 h 4544058"/>
                  <a:gd name="connsiteX18" fmla="*/ 946927 w 1864440"/>
                  <a:gd name="connsiteY18" fmla="*/ 4248198 h 4544058"/>
                  <a:gd name="connsiteX19" fmla="*/ 1196309 w 1864440"/>
                  <a:gd name="connsiteY19" fmla="*/ 4464329 h 4544058"/>
                  <a:gd name="connsiteX20" fmla="*/ 1331607 w 1864440"/>
                  <a:gd name="connsiteY20" fmla="*/ 4499918 h 4544058"/>
                  <a:gd name="connsiteX21" fmla="*/ 1440885 w 1864440"/>
                  <a:gd name="connsiteY21" fmla="*/ 4532000 h 4544058"/>
                  <a:gd name="connsiteX22" fmla="*/ 1565662 w 1864440"/>
                  <a:gd name="connsiteY22" fmla="*/ 4537932 h 4544058"/>
                  <a:gd name="connsiteX23" fmla="*/ 1695072 w 1864440"/>
                  <a:gd name="connsiteY23" fmla="*/ 4447704 h 4544058"/>
                  <a:gd name="connsiteX24" fmla="*/ 1778199 w 1864440"/>
                  <a:gd name="connsiteY24" fmla="*/ 4298075 h 4544058"/>
                  <a:gd name="connsiteX25" fmla="*/ 1728323 w 1864440"/>
                  <a:gd name="connsiteY25" fmla="*/ 4073631 h 4544058"/>
                  <a:gd name="connsiteX26" fmla="*/ 1721265 w 1864440"/>
                  <a:gd name="connsiteY26" fmla="*/ 3990418 h 4544058"/>
                  <a:gd name="connsiteX27" fmla="*/ 1803138 w 1864440"/>
                  <a:gd name="connsiteY27" fmla="*/ 3890751 h 4544058"/>
                  <a:gd name="connsiteX28" fmla="*/ 1861327 w 1864440"/>
                  <a:gd name="connsiteY28" fmla="*/ 3782686 h 4544058"/>
                  <a:gd name="connsiteX29" fmla="*/ 1769887 w 1864440"/>
                  <a:gd name="connsiteY29" fmla="*/ 3516678 h 4544058"/>
                  <a:gd name="connsiteX30" fmla="*/ 1653509 w 1864440"/>
                  <a:gd name="connsiteY30" fmla="*/ 3084417 h 4544058"/>
                  <a:gd name="connsiteX31" fmla="*/ 1595319 w 1864440"/>
                  <a:gd name="connsiteY31" fmla="*/ 2585653 h 4544058"/>
                  <a:gd name="connsiteX32" fmla="*/ 1570381 w 1864440"/>
                  <a:gd name="connsiteY32" fmla="*/ 2128453 h 4544058"/>
                  <a:gd name="connsiteX33" fmla="*/ 1679616 w 1864440"/>
                  <a:gd name="connsiteY33" fmla="*/ 1084600 h 4544058"/>
                  <a:gd name="connsiteX34" fmla="*/ 1744949 w 1864440"/>
                  <a:gd name="connsiteY34" fmla="*/ 41958 h 4544058"/>
                  <a:gd name="connsiteX35" fmla="*/ 1528818 w 1864440"/>
                  <a:gd name="connsiteY35" fmla="*/ 17020 h 4544058"/>
                  <a:gd name="connsiteX36" fmla="*/ 1329312 w 1864440"/>
                  <a:gd name="connsiteY36" fmla="*/ 395 h 4544058"/>
                  <a:gd name="connsiteX37" fmla="*/ 1113181 w 1864440"/>
                  <a:gd name="connsiteY37" fmla="*/ 8707 h 4544058"/>
                  <a:gd name="connsiteX0" fmla="*/ 1113181 w 1864440"/>
                  <a:gd name="connsiteY0" fmla="*/ 8707 h 4544058"/>
                  <a:gd name="connsiteX1" fmla="*/ 1088243 w 1864440"/>
                  <a:gd name="connsiteY1" fmla="*/ 748540 h 4544058"/>
                  <a:gd name="connsiteX2" fmla="*/ 1049104 w 1864440"/>
                  <a:gd name="connsiteY2" fmla="*/ 1267479 h 4544058"/>
                  <a:gd name="connsiteX3" fmla="*/ 996803 w 1864440"/>
                  <a:gd name="connsiteY3" fmla="*/ 1721129 h 4544058"/>
                  <a:gd name="connsiteX4" fmla="*/ 930301 w 1864440"/>
                  <a:gd name="connsiteY4" fmla="*/ 2161704 h 4544058"/>
                  <a:gd name="connsiteX5" fmla="*/ 863799 w 1864440"/>
                  <a:gd name="connsiteY5" fmla="*/ 2452649 h 4544058"/>
                  <a:gd name="connsiteX6" fmla="*/ 714170 w 1864440"/>
                  <a:gd name="connsiteY6" fmla="*/ 2801784 h 4544058"/>
                  <a:gd name="connsiteX7" fmla="*/ 522978 w 1864440"/>
                  <a:gd name="connsiteY7" fmla="*/ 3150918 h 4544058"/>
                  <a:gd name="connsiteX8" fmla="*/ 306847 w 1864440"/>
                  <a:gd name="connsiteY8" fmla="*/ 3450177 h 4544058"/>
                  <a:gd name="connsiteX9" fmla="*/ 7589 w 1864440"/>
                  <a:gd name="connsiteY9" fmla="*/ 3857500 h 4544058"/>
                  <a:gd name="connsiteX10" fmla="*/ 7589 w 1864440"/>
                  <a:gd name="connsiteY10" fmla="*/ 3955997 h 4544058"/>
                  <a:gd name="connsiteX11" fmla="*/ 57465 w 1864440"/>
                  <a:gd name="connsiteY11" fmla="*/ 4098569 h 4544058"/>
                  <a:gd name="connsiteX12" fmla="*/ 165530 w 1864440"/>
                  <a:gd name="connsiteY12" fmla="*/ 4165071 h 4544058"/>
                  <a:gd name="connsiteX13" fmla="*/ 273596 w 1864440"/>
                  <a:gd name="connsiteY13" fmla="*/ 4165071 h 4544058"/>
                  <a:gd name="connsiteX14" fmla="*/ 340098 w 1864440"/>
                  <a:gd name="connsiteY14" fmla="*/ 4131820 h 4544058"/>
                  <a:gd name="connsiteX15" fmla="*/ 426818 w 1864440"/>
                  <a:gd name="connsiteY15" fmla="*/ 4136583 h 4544058"/>
                  <a:gd name="connsiteX16" fmla="*/ 522978 w 1864440"/>
                  <a:gd name="connsiteY16" fmla="*/ 4181697 h 4544058"/>
                  <a:gd name="connsiteX17" fmla="*/ 772359 w 1864440"/>
                  <a:gd name="connsiteY17" fmla="*/ 4173384 h 4544058"/>
                  <a:gd name="connsiteX18" fmla="*/ 946927 w 1864440"/>
                  <a:gd name="connsiteY18" fmla="*/ 4248198 h 4544058"/>
                  <a:gd name="connsiteX19" fmla="*/ 1331607 w 1864440"/>
                  <a:gd name="connsiteY19" fmla="*/ 4499918 h 4544058"/>
                  <a:gd name="connsiteX20" fmla="*/ 1440885 w 1864440"/>
                  <a:gd name="connsiteY20" fmla="*/ 4532000 h 4544058"/>
                  <a:gd name="connsiteX21" fmla="*/ 1565662 w 1864440"/>
                  <a:gd name="connsiteY21" fmla="*/ 4537932 h 4544058"/>
                  <a:gd name="connsiteX22" fmla="*/ 1695072 w 1864440"/>
                  <a:gd name="connsiteY22" fmla="*/ 4447704 h 4544058"/>
                  <a:gd name="connsiteX23" fmla="*/ 1778199 w 1864440"/>
                  <a:gd name="connsiteY23" fmla="*/ 4298075 h 4544058"/>
                  <a:gd name="connsiteX24" fmla="*/ 1728323 w 1864440"/>
                  <a:gd name="connsiteY24" fmla="*/ 4073631 h 4544058"/>
                  <a:gd name="connsiteX25" fmla="*/ 1721265 w 1864440"/>
                  <a:gd name="connsiteY25" fmla="*/ 3990418 h 4544058"/>
                  <a:gd name="connsiteX26" fmla="*/ 1803138 w 1864440"/>
                  <a:gd name="connsiteY26" fmla="*/ 3890751 h 4544058"/>
                  <a:gd name="connsiteX27" fmla="*/ 1861327 w 1864440"/>
                  <a:gd name="connsiteY27" fmla="*/ 3782686 h 4544058"/>
                  <a:gd name="connsiteX28" fmla="*/ 1769887 w 1864440"/>
                  <a:gd name="connsiteY28" fmla="*/ 3516678 h 4544058"/>
                  <a:gd name="connsiteX29" fmla="*/ 1653509 w 1864440"/>
                  <a:gd name="connsiteY29" fmla="*/ 3084417 h 4544058"/>
                  <a:gd name="connsiteX30" fmla="*/ 1595319 w 1864440"/>
                  <a:gd name="connsiteY30" fmla="*/ 2585653 h 4544058"/>
                  <a:gd name="connsiteX31" fmla="*/ 1570381 w 1864440"/>
                  <a:gd name="connsiteY31" fmla="*/ 2128453 h 4544058"/>
                  <a:gd name="connsiteX32" fmla="*/ 1679616 w 1864440"/>
                  <a:gd name="connsiteY32" fmla="*/ 1084600 h 4544058"/>
                  <a:gd name="connsiteX33" fmla="*/ 1744949 w 1864440"/>
                  <a:gd name="connsiteY33" fmla="*/ 41958 h 4544058"/>
                  <a:gd name="connsiteX34" fmla="*/ 1528818 w 1864440"/>
                  <a:gd name="connsiteY34" fmla="*/ 17020 h 4544058"/>
                  <a:gd name="connsiteX35" fmla="*/ 1329312 w 1864440"/>
                  <a:gd name="connsiteY35" fmla="*/ 395 h 4544058"/>
                  <a:gd name="connsiteX36" fmla="*/ 1113181 w 1864440"/>
                  <a:gd name="connsiteY36" fmla="*/ 8707 h 4544058"/>
                  <a:gd name="connsiteX0" fmla="*/ 1113181 w 1864440"/>
                  <a:gd name="connsiteY0" fmla="*/ 8707 h 4559040"/>
                  <a:gd name="connsiteX1" fmla="*/ 1088243 w 1864440"/>
                  <a:gd name="connsiteY1" fmla="*/ 748540 h 4559040"/>
                  <a:gd name="connsiteX2" fmla="*/ 1049104 w 1864440"/>
                  <a:gd name="connsiteY2" fmla="*/ 1267479 h 4559040"/>
                  <a:gd name="connsiteX3" fmla="*/ 996803 w 1864440"/>
                  <a:gd name="connsiteY3" fmla="*/ 1721129 h 4559040"/>
                  <a:gd name="connsiteX4" fmla="*/ 930301 w 1864440"/>
                  <a:gd name="connsiteY4" fmla="*/ 2161704 h 4559040"/>
                  <a:gd name="connsiteX5" fmla="*/ 863799 w 1864440"/>
                  <a:gd name="connsiteY5" fmla="*/ 2452649 h 4559040"/>
                  <a:gd name="connsiteX6" fmla="*/ 714170 w 1864440"/>
                  <a:gd name="connsiteY6" fmla="*/ 2801784 h 4559040"/>
                  <a:gd name="connsiteX7" fmla="*/ 522978 w 1864440"/>
                  <a:gd name="connsiteY7" fmla="*/ 3150918 h 4559040"/>
                  <a:gd name="connsiteX8" fmla="*/ 306847 w 1864440"/>
                  <a:gd name="connsiteY8" fmla="*/ 3450177 h 4559040"/>
                  <a:gd name="connsiteX9" fmla="*/ 7589 w 1864440"/>
                  <a:gd name="connsiteY9" fmla="*/ 3857500 h 4559040"/>
                  <a:gd name="connsiteX10" fmla="*/ 7589 w 1864440"/>
                  <a:gd name="connsiteY10" fmla="*/ 3955997 h 4559040"/>
                  <a:gd name="connsiteX11" fmla="*/ 57465 w 1864440"/>
                  <a:gd name="connsiteY11" fmla="*/ 4098569 h 4559040"/>
                  <a:gd name="connsiteX12" fmla="*/ 165530 w 1864440"/>
                  <a:gd name="connsiteY12" fmla="*/ 4165071 h 4559040"/>
                  <a:gd name="connsiteX13" fmla="*/ 273596 w 1864440"/>
                  <a:gd name="connsiteY13" fmla="*/ 4165071 h 4559040"/>
                  <a:gd name="connsiteX14" fmla="*/ 340098 w 1864440"/>
                  <a:gd name="connsiteY14" fmla="*/ 4131820 h 4559040"/>
                  <a:gd name="connsiteX15" fmla="*/ 426818 w 1864440"/>
                  <a:gd name="connsiteY15" fmla="*/ 4136583 h 4559040"/>
                  <a:gd name="connsiteX16" fmla="*/ 522978 w 1864440"/>
                  <a:gd name="connsiteY16" fmla="*/ 4181697 h 4559040"/>
                  <a:gd name="connsiteX17" fmla="*/ 772359 w 1864440"/>
                  <a:gd name="connsiteY17" fmla="*/ 4173384 h 4559040"/>
                  <a:gd name="connsiteX18" fmla="*/ 946927 w 1864440"/>
                  <a:gd name="connsiteY18" fmla="*/ 4248198 h 4559040"/>
                  <a:gd name="connsiteX19" fmla="*/ 1440885 w 1864440"/>
                  <a:gd name="connsiteY19" fmla="*/ 4532000 h 4559040"/>
                  <a:gd name="connsiteX20" fmla="*/ 1565662 w 1864440"/>
                  <a:gd name="connsiteY20" fmla="*/ 4537932 h 4559040"/>
                  <a:gd name="connsiteX21" fmla="*/ 1695072 w 1864440"/>
                  <a:gd name="connsiteY21" fmla="*/ 4447704 h 4559040"/>
                  <a:gd name="connsiteX22" fmla="*/ 1778199 w 1864440"/>
                  <a:gd name="connsiteY22" fmla="*/ 4298075 h 4559040"/>
                  <a:gd name="connsiteX23" fmla="*/ 1728323 w 1864440"/>
                  <a:gd name="connsiteY23" fmla="*/ 4073631 h 4559040"/>
                  <a:gd name="connsiteX24" fmla="*/ 1721265 w 1864440"/>
                  <a:gd name="connsiteY24" fmla="*/ 3990418 h 4559040"/>
                  <a:gd name="connsiteX25" fmla="*/ 1803138 w 1864440"/>
                  <a:gd name="connsiteY25" fmla="*/ 3890751 h 4559040"/>
                  <a:gd name="connsiteX26" fmla="*/ 1861327 w 1864440"/>
                  <a:gd name="connsiteY26" fmla="*/ 3782686 h 4559040"/>
                  <a:gd name="connsiteX27" fmla="*/ 1769887 w 1864440"/>
                  <a:gd name="connsiteY27" fmla="*/ 3516678 h 4559040"/>
                  <a:gd name="connsiteX28" fmla="*/ 1653509 w 1864440"/>
                  <a:gd name="connsiteY28" fmla="*/ 3084417 h 4559040"/>
                  <a:gd name="connsiteX29" fmla="*/ 1595319 w 1864440"/>
                  <a:gd name="connsiteY29" fmla="*/ 2585653 h 4559040"/>
                  <a:gd name="connsiteX30" fmla="*/ 1570381 w 1864440"/>
                  <a:gd name="connsiteY30" fmla="*/ 2128453 h 4559040"/>
                  <a:gd name="connsiteX31" fmla="*/ 1679616 w 1864440"/>
                  <a:gd name="connsiteY31" fmla="*/ 1084600 h 4559040"/>
                  <a:gd name="connsiteX32" fmla="*/ 1744949 w 1864440"/>
                  <a:gd name="connsiteY32" fmla="*/ 41958 h 4559040"/>
                  <a:gd name="connsiteX33" fmla="*/ 1528818 w 1864440"/>
                  <a:gd name="connsiteY33" fmla="*/ 17020 h 4559040"/>
                  <a:gd name="connsiteX34" fmla="*/ 1329312 w 1864440"/>
                  <a:gd name="connsiteY34" fmla="*/ 395 h 4559040"/>
                  <a:gd name="connsiteX35" fmla="*/ 1113181 w 1864440"/>
                  <a:gd name="connsiteY35" fmla="*/ 8707 h 4559040"/>
                  <a:gd name="connsiteX0" fmla="*/ 1113181 w 1864440"/>
                  <a:gd name="connsiteY0" fmla="*/ 8707 h 4540009"/>
                  <a:gd name="connsiteX1" fmla="*/ 1088243 w 1864440"/>
                  <a:gd name="connsiteY1" fmla="*/ 748540 h 4540009"/>
                  <a:gd name="connsiteX2" fmla="*/ 1049104 w 1864440"/>
                  <a:gd name="connsiteY2" fmla="*/ 1267479 h 4540009"/>
                  <a:gd name="connsiteX3" fmla="*/ 996803 w 1864440"/>
                  <a:gd name="connsiteY3" fmla="*/ 1721129 h 4540009"/>
                  <a:gd name="connsiteX4" fmla="*/ 930301 w 1864440"/>
                  <a:gd name="connsiteY4" fmla="*/ 2161704 h 4540009"/>
                  <a:gd name="connsiteX5" fmla="*/ 863799 w 1864440"/>
                  <a:gd name="connsiteY5" fmla="*/ 2452649 h 4540009"/>
                  <a:gd name="connsiteX6" fmla="*/ 714170 w 1864440"/>
                  <a:gd name="connsiteY6" fmla="*/ 2801784 h 4540009"/>
                  <a:gd name="connsiteX7" fmla="*/ 522978 w 1864440"/>
                  <a:gd name="connsiteY7" fmla="*/ 3150918 h 4540009"/>
                  <a:gd name="connsiteX8" fmla="*/ 306847 w 1864440"/>
                  <a:gd name="connsiteY8" fmla="*/ 3450177 h 4540009"/>
                  <a:gd name="connsiteX9" fmla="*/ 7589 w 1864440"/>
                  <a:gd name="connsiteY9" fmla="*/ 3857500 h 4540009"/>
                  <a:gd name="connsiteX10" fmla="*/ 7589 w 1864440"/>
                  <a:gd name="connsiteY10" fmla="*/ 3955997 h 4540009"/>
                  <a:gd name="connsiteX11" fmla="*/ 57465 w 1864440"/>
                  <a:gd name="connsiteY11" fmla="*/ 4098569 h 4540009"/>
                  <a:gd name="connsiteX12" fmla="*/ 165530 w 1864440"/>
                  <a:gd name="connsiteY12" fmla="*/ 4165071 h 4540009"/>
                  <a:gd name="connsiteX13" fmla="*/ 273596 w 1864440"/>
                  <a:gd name="connsiteY13" fmla="*/ 4165071 h 4540009"/>
                  <a:gd name="connsiteX14" fmla="*/ 340098 w 1864440"/>
                  <a:gd name="connsiteY14" fmla="*/ 4131820 h 4540009"/>
                  <a:gd name="connsiteX15" fmla="*/ 426818 w 1864440"/>
                  <a:gd name="connsiteY15" fmla="*/ 4136583 h 4540009"/>
                  <a:gd name="connsiteX16" fmla="*/ 522978 w 1864440"/>
                  <a:gd name="connsiteY16" fmla="*/ 4181697 h 4540009"/>
                  <a:gd name="connsiteX17" fmla="*/ 772359 w 1864440"/>
                  <a:gd name="connsiteY17" fmla="*/ 4173384 h 4540009"/>
                  <a:gd name="connsiteX18" fmla="*/ 946927 w 1864440"/>
                  <a:gd name="connsiteY18" fmla="*/ 4248198 h 4540009"/>
                  <a:gd name="connsiteX19" fmla="*/ 1440885 w 1864440"/>
                  <a:gd name="connsiteY19" fmla="*/ 4532000 h 4540009"/>
                  <a:gd name="connsiteX20" fmla="*/ 1695072 w 1864440"/>
                  <a:gd name="connsiteY20" fmla="*/ 4447704 h 4540009"/>
                  <a:gd name="connsiteX21" fmla="*/ 1778199 w 1864440"/>
                  <a:gd name="connsiteY21" fmla="*/ 4298075 h 4540009"/>
                  <a:gd name="connsiteX22" fmla="*/ 1728323 w 1864440"/>
                  <a:gd name="connsiteY22" fmla="*/ 4073631 h 4540009"/>
                  <a:gd name="connsiteX23" fmla="*/ 1721265 w 1864440"/>
                  <a:gd name="connsiteY23" fmla="*/ 3990418 h 4540009"/>
                  <a:gd name="connsiteX24" fmla="*/ 1803138 w 1864440"/>
                  <a:gd name="connsiteY24" fmla="*/ 3890751 h 4540009"/>
                  <a:gd name="connsiteX25" fmla="*/ 1861327 w 1864440"/>
                  <a:gd name="connsiteY25" fmla="*/ 3782686 h 4540009"/>
                  <a:gd name="connsiteX26" fmla="*/ 1769887 w 1864440"/>
                  <a:gd name="connsiteY26" fmla="*/ 3516678 h 4540009"/>
                  <a:gd name="connsiteX27" fmla="*/ 1653509 w 1864440"/>
                  <a:gd name="connsiteY27" fmla="*/ 3084417 h 4540009"/>
                  <a:gd name="connsiteX28" fmla="*/ 1595319 w 1864440"/>
                  <a:gd name="connsiteY28" fmla="*/ 2585653 h 4540009"/>
                  <a:gd name="connsiteX29" fmla="*/ 1570381 w 1864440"/>
                  <a:gd name="connsiteY29" fmla="*/ 2128453 h 4540009"/>
                  <a:gd name="connsiteX30" fmla="*/ 1679616 w 1864440"/>
                  <a:gd name="connsiteY30" fmla="*/ 1084600 h 4540009"/>
                  <a:gd name="connsiteX31" fmla="*/ 1744949 w 1864440"/>
                  <a:gd name="connsiteY31" fmla="*/ 41958 h 4540009"/>
                  <a:gd name="connsiteX32" fmla="*/ 1528818 w 1864440"/>
                  <a:gd name="connsiteY32" fmla="*/ 17020 h 4540009"/>
                  <a:gd name="connsiteX33" fmla="*/ 1329312 w 1864440"/>
                  <a:gd name="connsiteY33" fmla="*/ 395 h 4540009"/>
                  <a:gd name="connsiteX34" fmla="*/ 1113181 w 1864440"/>
                  <a:gd name="connsiteY34" fmla="*/ 8707 h 4540009"/>
                  <a:gd name="connsiteX0" fmla="*/ 1113181 w 1864440"/>
                  <a:gd name="connsiteY0" fmla="*/ 8707 h 4532301"/>
                  <a:gd name="connsiteX1" fmla="*/ 1088243 w 1864440"/>
                  <a:gd name="connsiteY1" fmla="*/ 748540 h 4532301"/>
                  <a:gd name="connsiteX2" fmla="*/ 1049104 w 1864440"/>
                  <a:gd name="connsiteY2" fmla="*/ 1267479 h 4532301"/>
                  <a:gd name="connsiteX3" fmla="*/ 996803 w 1864440"/>
                  <a:gd name="connsiteY3" fmla="*/ 1721129 h 4532301"/>
                  <a:gd name="connsiteX4" fmla="*/ 930301 w 1864440"/>
                  <a:gd name="connsiteY4" fmla="*/ 2161704 h 4532301"/>
                  <a:gd name="connsiteX5" fmla="*/ 863799 w 1864440"/>
                  <a:gd name="connsiteY5" fmla="*/ 2452649 h 4532301"/>
                  <a:gd name="connsiteX6" fmla="*/ 714170 w 1864440"/>
                  <a:gd name="connsiteY6" fmla="*/ 2801784 h 4532301"/>
                  <a:gd name="connsiteX7" fmla="*/ 522978 w 1864440"/>
                  <a:gd name="connsiteY7" fmla="*/ 3150918 h 4532301"/>
                  <a:gd name="connsiteX8" fmla="*/ 306847 w 1864440"/>
                  <a:gd name="connsiteY8" fmla="*/ 3450177 h 4532301"/>
                  <a:gd name="connsiteX9" fmla="*/ 7589 w 1864440"/>
                  <a:gd name="connsiteY9" fmla="*/ 3857500 h 4532301"/>
                  <a:gd name="connsiteX10" fmla="*/ 7589 w 1864440"/>
                  <a:gd name="connsiteY10" fmla="*/ 3955997 h 4532301"/>
                  <a:gd name="connsiteX11" fmla="*/ 57465 w 1864440"/>
                  <a:gd name="connsiteY11" fmla="*/ 4098569 h 4532301"/>
                  <a:gd name="connsiteX12" fmla="*/ 165530 w 1864440"/>
                  <a:gd name="connsiteY12" fmla="*/ 4165071 h 4532301"/>
                  <a:gd name="connsiteX13" fmla="*/ 273596 w 1864440"/>
                  <a:gd name="connsiteY13" fmla="*/ 4165071 h 4532301"/>
                  <a:gd name="connsiteX14" fmla="*/ 340098 w 1864440"/>
                  <a:gd name="connsiteY14" fmla="*/ 4131820 h 4532301"/>
                  <a:gd name="connsiteX15" fmla="*/ 426818 w 1864440"/>
                  <a:gd name="connsiteY15" fmla="*/ 4136583 h 4532301"/>
                  <a:gd name="connsiteX16" fmla="*/ 522978 w 1864440"/>
                  <a:gd name="connsiteY16" fmla="*/ 4181697 h 4532301"/>
                  <a:gd name="connsiteX17" fmla="*/ 772359 w 1864440"/>
                  <a:gd name="connsiteY17" fmla="*/ 4173384 h 4532301"/>
                  <a:gd name="connsiteX18" fmla="*/ 946927 w 1864440"/>
                  <a:gd name="connsiteY18" fmla="*/ 4248198 h 4532301"/>
                  <a:gd name="connsiteX19" fmla="*/ 1440885 w 1864440"/>
                  <a:gd name="connsiteY19" fmla="*/ 4532000 h 4532301"/>
                  <a:gd name="connsiteX20" fmla="*/ 1778199 w 1864440"/>
                  <a:gd name="connsiteY20" fmla="*/ 4298075 h 4532301"/>
                  <a:gd name="connsiteX21" fmla="*/ 1728323 w 1864440"/>
                  <a:gd name="connsiteY21" fmla="*/ 4073631 h 4532301"/>
                  <a:gd name="connsiteX22" fmla="*/ 1721265 w 1864440"/>
                  <a:gd name="connsiteY22" fmla="*/ 3990418 h 4532301"/>
                  <a:gd name="connsiteX23" fmla="*/ 1803138 w 1864440"/>
                  <a:gd name="connsiteY23" fmla="*/ 3890751 h 4532301"/>
                  <a:gd name="connsiteX24" fmla="*/ 1861327 w 1864440"/>
                  <a:gd name="connsiteY24" fmla="*/ 3782686 h 4532301"/>
                  <a:gd name="connsiteX25" fmla="*/ 1769887 w 1864440"/>
                  <a:gd name="connsiteY25" fmla="*/ 3516678 h 4532301"/>
                  <a:gd name="connsiteX26" fmla="*/ 1653509 w 1864440"/>
                  <a:gd name="connsiteY26" fmla="*/ 3084417 h 4532301"/>
                  <a:gd name="connsiteX27" fmla="*/ 1595319 w 1864440"/>
                  <a:gd name="connsiteY27" fmla="*/ 2585653 h 4532301"/>
                  <a:gd name="connsiteX28" fmla="*/ 1570381 w 1864440"/>
                  <a:gd name="connsiteY28" fmla="*/ 2128453 h 4532301"/>
                  <a:gd name="connsiteX29" fmla="*/ 1679616 w 1864440"/>
                  <a:gd name="connsiteY29" fmla="*/ 1084600 h 4532301"/>
                  <a:gd name="connsiteX30" fmla="*/ 1744949 w 1864440"/>
                  <a:gd name="connsiteY30" fmla="*/ 41958 h 4532301"/>
                  <a:gd name="connsiteX31" fmla="*/ 1528818 w 1864440"/>
                  <a:gd name="connsiteY31" fmla="*/ 17020 h 4532301"/>
                  <a:gd name="connsiteX32" fmla="*/ 1329312 w 1864440"/>
                  <a:gd name="connsiteY32" fmla="*/ 395 h 4532301"/>
                  <a:gd name="connsiteX33" fmla="*/ 1113181 w 1864440"/>
                  <a:gd name="connsiteY33" fmla="*/ 8707 h 4532301"/>
                  <a:gd name="connsiteX0" fmla="*/ 1113181 w 1864440"/>
                  <a:gd name="connsiteY0" fmla="*/ 8707 h 4532206"/>
                  <a:gd name="connsiteX1" fmla="*/ 1088243 w 1864440"/>
                  <a:gd name="connsiteY1" fmla="*/ 748540 h 4532206"/>
                  <a:gd name="connsiteX2" fmla="*/ 1049104 w 1864440"/>
                  <a:gd name="connsiteY2" fmla="*/ 1267479 h 4532206"/>
                  <a:gd name="connsiteX3" fmla="*/ 996803 w 1864440"/>
                  <a:gd name="connsiteY3" fmla="*/ 1721129 h 4532206"/>
                  <a:gd name="connsiteX4" fmla="*/ 930301 w 1864440"/>
                  <a:gd name="connsiteY4" fmla="*/ 2161704 h 4532206"/>
                  <a:gd name="connsiteX5" fmla="*/ 863799 w 1864440"/>
                  <a:gd name="connsiteY5" fmla="*/ 2452649 h 4532206"/>
                  <a:gd name="connsiteX6" fmla="*/ 714170 w 1864440"/>
                  <a:gd name="connsiteY6" fmla="*/ 2801784 h 4532206"/>
                  <a:gd name="connsiteX7" fmla="*/ 522978 w 1864440"/>
                  <a:gd name="connsiteY7" fmla="*/ 3150918 h 4532206"/>
                  <a:gd name="connsiteX8" fmla="*/ 306847 w 1864440"/>
                  <a:gd name="connsiteY8" fmla="*/ 3450177 h 4532206"/>
                  <a:gd name="connsiteX9" fmla="*/ 7589 w 1864440"/>
                  <a:gd name="connsiteY9" fmla="*/ 3857500 h 4532206"/>
                  <a:gd name="connsiteX10" fmla="*/ 7589 w 1864440"/>
                  <a:gd name="connsiteY10" fmla="*/ 3955997 h 4532206"/>
                  <a:gd name="connsiteX11" fmla="*/ 57465 w 1864440"/>
                  <a:gd name="connsiteY11" fmla="*/ 4098569 h 4532206"/>
                  <a:gd name="connsiteX12" fmla="*/ 165530 w 1864440"/>
                  <a:gd name="connsiteY12" fmla="*/ 4165071 h 4532206"/>
                  <a:gd name="connsiteX13" fmla="*/ 273596 w 1864440"/>
                  <a:gd name="connsiteY13" fmla="*/ 4165071 h 4532206"/>
                  <a:gd name="connsiteX14" fmla="*/ 340098 w 1864440"/>
                  <a:gd name="connsiteY14" fmla="*/ 4131820 h 4532206"/>
                  <a:gd name="connsiteX15" fmla="*/ 426818 w 1864440"/>
                  <a:gd name="connsiteY15" fmla="*/ 4136583 h 4532206"/>
                  <a:gd name="connsiteX16" fmla="*/ 522978 w 1864440"/>
                  <a:gd name="connsiteY16" fmla="*/ 4181697 h 4532206"/>
                  <a:gd name="connsiteX17" fmla="*/ 772359 w 1864440"/>
                  <a:gd name="connsiteY17" fmla="*/ 4173384 h 4532206"/>
                  <a:gd name="connsiteX18" fmla="*/ 946927 w 1864440"/>
                  <a:gd name="connsiteY18" fmla="*/ 4248198 h 4532206"/>
                  <a:gd name="connsiteX19" fmla="*/ 1440885 w 1864440"/>
                  <a:gd name="connsiteY19" fmla="*/ 4532000 h 4532206"/>
                  <a:gd name="connsiteX20" fmla="*/ 1524199 w 1864440"/>
                  <a:gd name="connsiteY20" fmla="*/ 4199650 h 4532206"/>
                  <a:gd name="connsiteX21" fmla="*/ 1728323 w 1864440"/>
                  <a:gd name="connsiteY21" fmla="*/ 4073631 h 4532206"/>
                  <a:gd name="connsiteX22" fmla="*/ 1721265 w 1864440"/>
                  <a:gd name="connsiteY22" fmla="*/ 3990418 h 4532206"/>
                  <a:gd name="connsiteX23" fmla="*/ 1803138 w 1864440"/>
                  <a:gd name="connsiteY23" fmla="*/ 3890751 h 4532206"/>
                  <a:gd name="connsiteX24" fmla="*/ 1861327 w 1864440"/>
                  <a:gd name="connsiteY24" fmla="*/ 3782686 h 4532206"/>
                  <a:gd name="connsiteX25" fmla="*/ 1769887 w 1864440"/>
                  <a:gd name="connsiteY25" fmla="*/ 3516678 h 4532206"/>
                  <a:gd name="connsiteX26" fmla="*/ 1653509 w 1864440"/>
                  <a:gd name="connsiteY26" fmla="*/ 3084417 h 4532206"/>
                  <a:gd name="connsiteX27" fmla="*/ 1595319 w 1864440"/>
                  <a:gd name="connsiteY27" fmla="*/ 2585653 h 4532206"/>
                  <a:gd name="connsiteX28" fmla="*/ 1570381 w 1864440"/>
                  <a:gd name="connsiteY28" fmla="*/ 2128453 h 4532206"/>
                  <a:gd name="connsiteX29" fmla="*/ 1679616 w 1864440"/>
                  <a:gd name="connsiteY29" fmla="*/ 1084600 h 4532206"/>
                  <a:gd name="connsiteX30" fmla="*/ 1744949 w 1864440"/>
                  <a:gd name="connsiteY30" fmla="*/ 41958 h 4532206"/>
                  <a:gd name="connsiteX31" fmla="*/ 1528818 w 1864440"/>
                  <a:gd name="connsiteY31" fmla="*/ 17020 h 4532206"/>
                  <a:gd name="connsiteX32" fmla="*/ 1329312 w 1864440"/>
                  <a:gd name="connsiteY32" fmla="*/ 395 h 4532206"/>
                  <a:gd name="connsiteX33" fmla="*/ 1113181 w 1864440"/>
                  <a:gd name="connsiteY33" fmla="*/ 8707 h 4532206"/>
                  <a:gd name="connsiteX0" fmla="*/ 1113181 w 1864440"/>
                  <a:gd name="connsiteY0" fmla="*/ 8707 h 4248718"/>
                  <a:gd name="connsiteX1" fmla="*/ 1088243 w 1864440"/>
                  <a:gd name="connsiteY1" fmla="*/ 748540 h 4248718"/>
                  <a:gd name="connsiteX2" fmla="*/ 1049104 w 1864440"/>
                  <a:gd name="connsiteY2" fmla="*/ 1267479 h 4248718"/>
                  <a:gd name="connsiteX3" fmla="*/ 996803 w 1864440"/>
                  <a:gd name="connsiteY3" fmla="*/ 1721129 h 4248718"/>
                  <a:gd name="connsiteX4" fmla="*/ 930301 w 1864440"/>
                  <a:gd name="connsiteY4" fmla="*/ 2161704 h 4248718"/>
                  <a:gd name="connsiteX5" fmla="*/ 863799 w 1864440"/>
                  <a:gd name="connsiteY5" fmla="*/ 2452649 h 4248718"/>
                  <a:gd name="connsiteX6" fmla="*/ 714170 w 1864440"/>
                  <a:gd name="connsiteY6" fmla="*/ 2801784 h 4248718"/>
                  <a:gd name="connsiteX7" fmla="*/ 522978 w 1864440"/>
                  <a:gd name="connsiteY7" fmla="*/ 3150918 h 4248718"/>
                  <a:gd name="connsiteX8" fmla="*/ 306847 w 1864440"/>
                  <a:gd name="connsiteY8" fmla="*/ 3450177 h 4248718"/>
                  <a:gd name="connsiteX9" fmla="*/ 7589 w 1864440"/>
                  <a:gd name="connsiteY9" fmla="*/ 3857500 h 4248718"/>
                  <a:gd name="connsiteX10" fmla="*/ 7589 w 1864440"/>
                  <a:gd name="connsiteY10" fmla="*/ 3955997 h 4248718"/>
                  <a:gd name="connsiteX11" fmla="*/ 57465 w 1864440"/>
                  <a:gd name="connsiteY11" fmla="*/ 4098569 h 4248718"/>
                  <a:gd name="connsiteX12" fmla="*/ 165530 w 1864440"/>
                  <a:gd name="connsiteY12" fmla="*/ 4165071 h 4248718"/>
                  <a:gd name="connsiteX13" fmla="*/ 273596 w 1864440"/>
                  <a:gd name="connsiteY13" fmla="*/ 4165071 h 4248718"/>
                  <a:gd name="connsiteX14" fmla="*/ 340098 w 1864440"/>
                  <a:gd name="connsiteY14" fmla="*/ 4131820 h 4248718"/>
                  <a:gd name="connsiteX15" fmla="*/ 426818 w 1864440"/>
                  <a:gd name="connsiteY15" fmla="*/ 4136583 h 4248718"/>
                  <a:gd name="connsiteX16" fmla="*/ 522978 w 1864440"/>
                  <a:gd name="connsiteY16" fmla="*/ 4181697 h 4248718"/>
                  <a:gd name="connsiteX17" fmla="*/ 772359 w 1864440"/>
                  <a:gd name="connsiteY17" fmla="*/ 4173384 h 4248718"/>
                  <a:gd name="connsiteX18" fmla="*/ 946927 w 1864440"/>
                  <a:gd name="connsiteY18" fmla="*/ 4248198 h 4248718"/>
                  <a:gd name="connsiteX19" fmla="*/ 1524199 w 1864440"/>
                  <a:gd name="connsiteY19" fmla="*/ 4199650 h 4248718"/>
                  <a:gd name="connsiteX20" fmla="*/ 1728323 w 1864440"/>
                  <a:gd name="connsiteY20" fmla="*/ 4073631 h 4248718"/>
                  <a:gd name="connsiteX21" fmla="*/ 1721265 w 1864440"/>
                  <a:gd name="connsiteY21" fmla="*/ 3990418 h 4248718"/>
                  <a:gd name="connsiteX22" fmla="*/ 1803138 w 1864440"/>
                  <a:gd name="connsiteY22" fmla="*/ 3890751 h 4248718"/>
                  <a:gd name="connsiteX23" fmla="*/ 1861327 w 1864440"/>
                  <a:gd name="connsiteY23" fmla="*/ 3782686 h 4248718"/>
                  <a:gd name="connsiteX24" fmla="*/ 1769887 w 1864440"/>
                  <a:gd name="connsiteY24" fmla="*/ 3516678 h 4248718"/>
                  <a:gd name="connsiteX25" fmla="*/ 1653509 w 1864440"/>
                  <a:gd name="connsiteY25" fmla="*/ 3084417 h 4248718"/>
                  <a:gd name="connsiteX26" fmla="*/ 1595319 w 1864440"/>
                  <a:gd name="connsiteY26" fmla="*/ 2585653 h 4248718"/>
                  <a:gd name="connsiteX27" fmla="*/ 1570381 w 1864440"/>
                  <a:gd name="connsiteY27" fmla="*/ 2128453 h 4248718"/>
                  <a:gd name="connsiteX28" fmla="*/ 1679616 w 1864440"/>
                  <a:gd name="connsiteY28" fmla="*/ 1084600 h 4248718"/>
                  <a:gd name="connsiteX29" fmla="*/ 1744949 w 1864440"/>
                  <a:gd name="connsiteY29" fmla="*/ 41958 h 4248718"/>
                  <a:gd name="connsiteX30" fmla="*/ 1528818 w 1864440"/>
                  <a:gd name="connsiteY30" fmla="*/ 17020 h 4248718"/>
                  <a:gd name="connsiteX31" fmla="*/ 1329312 w 1864440"/>
                  <a:gd name="connsiteY31" fmla="*/ 395 h 4248718"/>
                  <a:gd name="connsiteX32" fmla="*/ 1113181 w 1864440"/>
                  <a:gd name="connsiteY32" fmla="*/ 8707 h 4248718"/>
                  <a:gd name="connsiteX0" fmla="*/ 1113181 w 1864440"/>
                  <a:gd name="connsiteY0" fmla="*/ 8707 h 4248298"/>
                  <a:gd name="connsiteX1" fmla="*/ 1088243 w 1864440"/>
                  <a:gd name="connsiteY1" fmla="*/ 748540 h 4248298"/>
                  <a:gd name="connsiteX2" fmla="*/ 1049104 w 1864440"/>
                  <a:gd name="connsiteY2" fmla="*/ 1267479 h 4248298"/>
                  <a:gd name="connsiteX3" fmla="*/ 996803 w 1864440"/>
                  <a:gd name="connsiteY3" fmla="*/ 1721129 h 4248298"/>
                  <a:gd name="connsiteX4" fmla="*/ 930301 w 1864440"/>
                  <a:gd name="connsiteY4" fmla="*/ 2161704 h 4248298"/>
                  <a:gd name="connsiteX5" fmla="*/ 863799 w 1864440"/>
                  <a:gd name="connsiteY5" fmla="*/ 2452649 h 4248298"/>
                  <a:gd name="connsiteX6" fmla="*/ 714170 w 1864440"/>
                  <a:gd name="connsiteY6" fmla="*/ 2801784 h 4248298"/>
                  <a:gd name="connsiteX7" fmla="*/ 522978 w 1864440"/>
                  <a:gd name="connsiteY7" fmla="*/ 3150918 h 4248298"/>
                  <a:gd name="connsiteX8" fmla="*/ 306847 w 1864440"/>
                  <a:gd name="connsiteY8" fmla="*/ 3450177 h 4248298"/>
                  <a:gd name="connsiteX9" fmla="*/ 7589 w 1864440"/>
                  <a:gd name="connsiteY9" fmla="*/ 3857500 h 4248298"/>
                  <a:gd name="connsiteX10" fmla="*/ 7589 w 1864440"/>
                  <a:gd name="connsiteY10" fmla="*/ 3955997 h 4248298"/>
                  <a:gd name="connsiteX11" fmla="*/ 57465 w 1864440"/>
                  <a:gd name="connsiteY11" fmla="*/ 4098569 h 4248298"/>
                  <a:gd name="connsiteX12" fmla="*/ 165530 w 1864440"/>
                  <a:gd name="connsiteY12" fmla="*/ 4165071 h 4248298"/>
                  <a:gd name="connsiteX13" fmla="*/ 273596 w 1864440"/>
                  <a:gd name="connsiteY13" fmla="*/ 4165071 h 4248298"/>
                  <a:gd name="connsiteX14" fmla="*/ 340098 w 1864440"/>
                  <a:gd name="connsiteY14" fmla="*/ 4131820 h 4248298"/>
                  <a:gd name="connsiteX15" fmla="*/ 426818 w 1864440"/>
                  <a:gd name="connsiteY15" fmla="*/ 4136583 h 4248298"/>
                  <a:gd name="connsiteX16" fmla="*/ 522978 w 1864440"/>
                  <a:gd name="connsiteY16" fmla="*/ 4181697 h 4248298"/>
                  <a:gd name="connsiteX17" fmla="*/ 772359 w 1864440"/>
                  <a:gd name="connsiteY17" fmla="*/ 4173384 h 4248298"/>
                  <a:gd name="connsiteX18" fmla="*/ 946927 w 1864440"/>
                  <a:gd name="connsiteY18" fmla="*/ 4248198 h 4248298"/>
                  <a:gd name="connsiteX19" fmla="*/ 1387674 w 1864440"/>
                  <a:gd name="connsiteY19" fmla="*/ 4155200 h 4248298"/>
                  <a:gd name="connsiteX20" fmla="*/ 1728323 w 1864440"/>
                  <a:gd name="connsiteY20" fmla="*/ 4073631 h 4248298"/>
                  <a:gd name="connsiteX21" fmla="*/ 1721265 w 1864440"/>
                  <a:gd name="connsiteY21" fmla="*/ 3990418 h 4248298"/>
                  <a:gd name="connsiteX22" fmla="*/ 1803138 w 1864440"/>
                  <a:gd name="connsiteY22" fmla="*/ 3890751 h 4248298"/>
                  <a:gd name="connsiteX23" fmla="*/ 1861327 w 1864440"/>
                  <a:gd name="connsiteY23" fmla="*/ 3782686 h 4248298"/>
                  <a:gd name="connsiteX24" fmla="*/ 1769887 w 1864440"/>
                  <a:gd name="connsiteY24" fmla="*/ 3516678 h 4248298"/>
                  <a:gd name="connsiteX25" fmla="*/ 1653509 w 1864440"/>
                  <a:gd name="connsiteY25" fmla="*/ 3084417 h 4248298"/>
                  <a:gd name="connsiteX26" fmla="*/ 1595319 w 1864440"/>
                  <a:gd name="connsiteY26" fmla="*/ 2585653 h 4248298"/>
                  <a:gd name="connsiteX27" fmla="*/ 1570381 w 1864440"/>
                  <a:gd name="connsiteY27" fmla="*/ 2128453 h 4248298"/>
                  <a:gd name="connsiteX28" fmla="*/ 1679616 w 1864440"/>
                  <a:gd name="connsiteY28" fmla="*/ 1084600 h 4248298"/>
                  <a:gd name="connsiteX29" fmla="*/ 1744949 w 1864440"/>
                  <a:gd name="connsiteY29" fmla="*/ 41958 h 4248298"/>
                  <a:gd name="connsiteX30" fmla="*/ 1528818 w 1864440"/>
                  <a:gd name="connsiteY30" fmla="*/ 17020 h 4248298"/>
                  <a:gd name="connsiteX31" fmla="*/ 1329312 w 1864440"/>
                  <a:gd name="connsiteY31" fmla="*/ 395 h 4248298"/>
                  <a:gd name="connsiteX32" fmla="*/ 1113181 w 1864440"/>
                  <a:gd name="connsiteY32" fmla="*/ 8707 h 4248298"/>
                  <a:gd name="connsiteX0" fmla="*/ 1113181 w 1864440"/>
                  <a:gd name="connsiteY0" fmla="*/ 8707 h 4203964"/>
                  <a:gd name="connsiteX1" fmla="*/ 1088243 w 1864440"/>
                  <a:gd name="connsiteY1" fmla="*/ 748540 h 4203964"/>
                  <a:gd name="connsiteX2" fmla="*/ 1049104 w 1864440"/>
                  <a:gd name="connsiteY2" fmla="*/ 1267479 h 4203964"/>
                  <a:gd name="connsiteX3" fmla="*/ 996803 w 1864440"/>
                  <a:gd name="connsiteY3" fmla="*/ 1721129 h 4203964"/>
                  <a:gd name="connsiteX4" fmla="*/ 930301 w 1864440"/>
                  <a:gd name="connsiteY4" fmla="*/ 2161704 h 4203964"/>
                  <a:gd name="connsiteX5" fmla="*/ 863799 w 1864440"/>
                  <a:gd name="connsiteY5" fmla="*/ 2452649 h 4203964"/>
                  <a:gd name="connsiteX6" fmla="*/ 714170 w 1864440"/>
                  <a:gd name="connsiteY6" fmla="*/ 2801784 h 4203964"/>
                  <a:gd name="connsiteX7" fmla="*/ 522978 w 1864440"/>
                  <a:gd name="connsiteY7" fmla="*/ 3150918 h 4203964"/>
                  <a:gd name="connsiteX8" fmla="*/ 306847 w 1864440"/>
                  <a:gd name="connsiteY8" fmla="*/ 3450177 h 4203964"/>
                  <a:gd name="connsiteX9" fmla="*/ 7589 w 1864440"/>
                  <a:gd name="connsiteY9" fmla="*/ 3857500 h 4203964"/>
                  <a:gd name="connsiteX10" fmla="*/ 7589 w 1864440"/>
                  <a:gd name="connsiteY10" fmla="*/ 3955997 h 4203964"/>
                  <a:gd name="connsiteX11" fmla="*/ 57465 w 1864440"/>
                  <a:gd name="connsiteY11" fmla="*/ 4098569 h 4203964"/>
                  <a:gd name="connsiteX12" fmla="*/ 165530 w 1864440"/>
                  <a:gd name="connsiteY12" fmla="*/ 4165071 h 4203964"/>
                  <a:gd name="connsiteX13" fmla="*/ 273596 w 1864440"/>
                  <a:gd name="connsiteY13" fmla="*/ 4165071 h 4203964"/>
                  <a:gd name="connsiteX14" fmla="*/ 340098 w 1864440"/>
                  <a:gd name="connsiteY14" fmla="*/ 4131820 h 4203964"/>
                  <a:gd name="connsiteX15" fmla="*/ 426818 w 1864440"/>
                  <a:gd name="connsiteY15" fmla="*/ 4136583 h 4203964"/>
                  <a:gd name="connsiteX16" fmla="*/ 522978 w 1864440"/>
                  <a:gd name="connsiteY16" fmla="*/ 4181697 h 4203964"/>
                  <a:gd name="connsiteX17" fmla="*/ 772359 w 1864440"/>
                  <a:gd name="connsiteY17" fmla="*/ 4173384 h 4203964"/>
                  <a:gd name="connsiteX18" fmla="*/ 981852 w 1864440"/>
                  <a:gd name="connsiteY18" fmla="*/ 4203748 h 4203964"/>
                  <a:gd name="connsiteX19" fmla="*/ 1387674 w 1864440"/>
                  <a:gd name="connsiteY19" fmla="*/ 4155200 h 4203964"/>
                  <a:gd name="connsiteX20" fmla="*/ 1728323 w 1864440"/>
                  <a:gd name="connsiteY20" fmla="*/ 4073631 h 4203964"/>
                  <a:gd name="connsiteX21" fmla="*/ 1721265 w 1864440"/>
                  <a:gd name="connsiteY21" fmla="*/ 3990418 h 4203964"/>
                  <a:gd name="connsiteX22" fmla="*/ 1803138 w 1864440"/>
                  <a:gd name="connsiteY22" fmla="*/ 3890751 h 4203964"/>
                  <a:gd name="connsiteX23" fmla="*/ 1861327 w 1864440"/>
                  <a:gd name="connsiteY23" fmla="*/ 3782686 h 4203964"/>
                  <a:gd name="connsiteX24" fmla="*/ 1769887 w 1864440"/>
                  <a:gd name="connsiteY24" fmla="*/ 3516678 h 4203964"/>
                  <a:gd name="connsiteX25" fmla="*/ 1653509 w 1864440"/>
                  <a:gd name="connsiteY25" fmla="*/ 3084417 h 4203964"/>
                  <a:gd name="connsiteX26" fmla="*/ 1595319 w 1864440"/>
                  <a:gd name="connsiteY26" fmla="*/ 2585653 h 4203964"/>
                  <a:gd name="connsiteX27" fmla="*/ 1570381 w 1864440"/>
                  <a:gd name="connsiteY27" fmla="*/ 2128453 h 4203964"/>
                  <a:gd name="connsiteX28" fmla="*/ 1679616 w 1864440"/>
                  <a:gd name="connsiteY28" fmla="*/ 1084600 h 4203964"/>
                  <a:gd name="connsiteX29" fmla="*/ 1744949 w 1864440"/>
                  <a:gd name="connsiteY29" fmla="*/ 41958 h 4203964"/>
                  <a:gd name="connsiteX30" fmla="*/ 1528818 w 1864440"/>
                  <a:gd name="connsiteY30" fmla="*/ 17020 h 4203964"/>
                  <a:gd name="connsiteX31" fmla="*/ 1329312 w 1864440"/>
                  <a:gd name="connsiteY31" fmla="*/ 395 h 4203964"/>
                  <a:gd name="connsiteX32" fmla="*/ 1113181 w 1864440"/>
                  <a:gd name="connsiteY32" fmla="*/ 8707 h 4203964"/>
                  <a:gd name="connsiteX0" fmla="*/ 1113181 w 1864440"/>
                  <a:gd name="connsiteY0" fmla="*/ 8707 h 4203964"/>
                  <a:gd name="connsiteX1" fmla="*/ 1088243 w 1864440"/>
                  <a:gd name="connsiteY1" fmla="*/ 748540 h 4203964"/>
                  <a:gd name="connsiteX2" fmla="*/ 1049104 w 1864440"/>
                  <a:gd name="connsiteY2" fmla="*/ 1267479 h 4203964"/>
                  <a:gd name="connsiteX3" fmla="*/ 996803 w 1864440"/>
                  <a:gd name="connsiteY3" fmla="*/ 1721129 h 4203964"/>
                  <a:gd name="connsiteX4" fmla="*/ 930301 w 1864440"/>
                  <a:gd name="connsiteY4" fmla="*/ 2161704 h 4203964"/>
                  <a:gd name="connsiteX5" fmla="*/ 863799 w 1864440"/>
                  <a:gd name="connsiteY5" fmla="*/ 2452649 h 4203964"/>
                  <a:gd name="connsiteX6" fmla="*/ 714170 w 1864440"/>
                  <a:gd name="connsiteY6" fmla="*/ 2801784 h 4203964"/>
                  <a:gd name="connsiteX7" fmla="*/ 522978 w 1864440"/>
                  <a:gd name="connsiteY7" fmla="*/ 3150918 h 4203964"/>
                  <a:gd name="connsiteX8" fmla="*/ 306847 w 1864440"/>
                  <a:gd name="connsiteY8" fmla="*/ 3450177 h 4203964"/>
                  <a:gd name="connsiteX9" fmla="*/ 7589 w 1864440"/>
                  <a:gd name="connsiteY9" fmla="*/ 3857500 h 4203964"/>
                  <a:gd name="connsiteX10" fmla="*/ 7589 w 1864440"/>
                  <a:gd name="connsiteY10" fmla="*/ 3955997 h 4203964"/>
                  <a:gd name="connsiteX11" fmla="*/ 57465 w 1864440"/>
                  <a:gd name="connsiteY11" fmla="*/ 4098569 h 4203964"/>
                  <a:gd name="connsiteX12" fmla="*/ 165530 w 1864440"/>
                  <a:gd name="connsiteY12" fmla="*/ 4165071 h 4203964"/>
                  <a:gd name="connsiteX13" fmla="*/ 273596 w 1864440"/>
                  <a:gd name="connsiteY13" fmla="*/ 4165071 h 4203964"/>
                  <a:gd name="connsiteX14" fmla="*/ 340098 w 1864440"/>
                  <a:gd name="connsiteY14" fmla="*/ 4131820 h 4203964"/>
                  <a:gd name="connsiteX15" fmla="*/ 426818 w 1864440"/>
                  <a:gd name="connsiteY15" fmla="*/ 4136583 h 4203964"/>
                  <a:gd name="connsiteX16" fmla="*/ 522978 w 1864440"/>
                  <a:gd name="connsiteY16" fmla="*/ 4181697 h 4203964"/>
                  <a:gd name="connsiteX17" fmla="*/ 772359 w 1864440"/>
                  <a:gd name="connsiteY17" fmla="*/ 4173384 h 4203964"/>
                  <a:gd name="connsiteX18" fmla="*/ 981852 w 1864440"/>
                  <a:gd name="connsiteY18" fmla="*/ 4203748 h 4203964"/>
                  <a:gd name="connsiteX19" fmla="*/ 1387674 w 1864440"/>
                  <a:gd name="connsiteY19" fmla="*/ 4155200 h 4203964"/>
                  <a:gd name="connsiteX20" fmla="*/ 1721265 w 1864440"/>
                  <a:gd name="connsiteY20" fmla="*/ 3990418 h 4203964"/>
                  <a:gd name="connsiteX21" fmla="*/ 1803138 w 1864440"/>
                  <a:gd name="connsiteY21" fmla="*/ 3890751 h 4203964"/>
                  <a:gd name="connsiteX22" fmla="*/ 1861327 w 1864440"/>
                  <a:gd name="connsiteY22" fmla="*/ 3782686 h 4203964"/>
                  <a:gd name="connsiteX23" fmla="*/ 1769887 w 1864440"/>
                  <a:gd name="connsiteY23" fmla="*/ 3516678 h 4203964"/>
                  <a:gd name="connsiteX24" fmla="*/ 1653509 w 1864440"/>
                  <a:gd name="connsiteY24" fmla="*/ 3084417 h 4203964"/>
                  <a:gd name="connsiteX25" fmla="*/ 1595319 w 1864440"/>
                  <a:gd name="connsiteY25" fmla="*/ 2585653 h 4203964"/>
                  <a:gd name="connsiteX26" fmla="*/ 1570381 w 1864440"/>
                  <a:gd name="connsiteY26" fmla="*/ 2128453 h 4203964"/>
                  <a:gd name="connsiteX27" fmla="*/ 1679616 w 1864440"/>
                  <a:gd name="connsiteY27" fmla="*/ 1084600 h 4203964"/>
                  <a:gd name="connsiteX28" fmla="*/ 1744949 w 1864440"/>
                  <a:gd name="connsiteY28" fmla="*/ 41958 h 4203964"/>
                  <a:gd name="connsiteX29" fmla="*/ 1528818 w 1864440"/>
                  <a:gd name="connsiteY29" fmla="*/ 17020 h 4203964"/>
                  <a:gd name="connsiteX30" fmla="*/ 1329312 w 1864440"/>
                  <a:gd name="connsiteY30" fmla="*/ 395 h 4203964"/>
                  <a:gd name="connsiteX31" fmla="*/ 1113181 w 1864440"/>
                  <a:gd name="connsiteY31" fmla="*/ 8707 h 4203964"/>
                  <a:gd name="connsiteX0" fmla="*/ 1113181 w 1864440"/>
                  <a:gd name="connsiteY0" fmla="*/ 8707 h 4203964"/>
                  <a:gd name="connsiteX1" fmla="*/ 1088243 w 1864440"/>
                  <a:gd name="connsiteY1" fmla="*/ 748540 h 4203964"/>
                  <a:gd name="connsiteX2" fmla="*/ 1049104 w 1864440"/>
                  <a:gd name="connsiteY2" fmla="*/ 1267479 h 4203964"/>
                  <a:gd name="connsiteX3" fmla="*/ 996803 w 1864440"/>
                  <a:gd name="connsiteY3" fmla="*/ 1721129 h 4203964"/>
                  <a:gd name="connsiteX4" fmla="*/ 930301 w 1864440"/>
                  <a:gd name="connsiteY4" fmla="*/ 2161704 h 4203964"/>
                  <a:gd name="connsiteX5" fmla="*/ 863799 w 1864440"/>
                  <a:gd name="connsiteY5" fmla="*/ 2452649 h 4203964"/>
                  <a:gd name="connsiteX6" fmla="*/ 714170 w 1864440"/>
                  <a:gd name="connsiteY6" fmla="*/ 2801784 h 4203964"/>
                  <a:gd name="connsiteX7" fmla="*/ 522978 w 1864440"/>
                  <a:gd name="connsiteY7" fmla="*/ 3150918 h 4203964"/>
                  <a:gd name="connsiteX8" fmla="*/ 306847 w 1864440"/>
                  <a:gd name="connsiteY8" fmla="*/ 3450177 h 4203964"/>
                  <a:gd name="connsiteX9" fmla="*/ 7589 w 1864440"/>
                  <a:gd name="connsiteY9" fmla="*/ 3857500 h 4203964"/>
                  <a:gd name="connsiteX10" fmla="*/ 7589 w 1864440"/>
                  <a:gd name="connsiteY10" fmla="*/ 3955997 h 4203964"/>
                  <a:gd name="connsiteX11" fmla="*/ 57465 w 1864440"/>
                  <a:gd name="connsiteY11" fmla="*/ 4098569 h 4203964"/>
                  <a:gd name="connsiteX12" fmla="*/ 165530 w 1864440"/>
                  <a:gd name="connsiteY12" fmla="*/ 4165071 h 4203964"/>
                  <a:gd name="connsiteX13" fmla="*/ 273596 w 1864440"/>
                  <a:gd name="connsiteY13" fmla="*/ 4165071 h 4203964"/>
                  <a:gd name="connsiteX14" fmla="*/ 340098 w 1864440"/>
                  <a:gd name="connsiteY14" fmla="*/ 4131820 h 4203964"/>
                  <a:gd name="connsiteX15" fmla="*/ 426818 w 1864440"/>
                  <a:gd name="connsiteY15" fmla="*/ 4136583 h 4203964"/>
                  <a:gd name="connsiteX16" fmla="*/ 522978 w 1864440"/>
                  <a:gd name="connsiteY16" fmla="*/ 4181697 h 4203964"/>
                  <a:gd name="connsiteX17" fmla="*/ 772359 w 1864440"/>
                  <a:gd name="connsiteY17" fmla="*/ 4173384 h 4203964"/>
                  <a:gd name="connsiteX18" fmla="*/ 981852 w 1864440"/>
                  <a:gd name="connsiteY18" fmla="*/ 4203748 h 4203964"/>
                  <a:gd name="connsiteX19" fmla="*/ 1387674 w 1864440"/>
                  <a:gd name="connsiteY19" fmla="*/ 4155200 h 4203964"/>
                  <a:gd name="connsiteX20" fmla="*/ 1664115 w 1864440"/>
                  <a:gd name="connsiteY20" fmla="*/ 4041218 h 4203964"/>
                  <a:gd name="connsiteX21" fmla="*/ 1803138 w 1864440"/>
                  <a:gd name="connsiteY21" fmla="*/ 3890751 h 4203964"/>
                  <a:gd name="connsiteX22" fmla="*/ 1861327 w 1864440"/>
                  <a:gd name="connsiteY22" fmla="*/ 3782686 h 4203964"/>
                  <a:gd name="connsiteX23" fmla="*/ 1769887 w 1864440"/>
                  <a:gd name="connsiteY23" fmla="*/ 3516678 h 4203964"/>
                  <a:gd name="connsiteX24" fmla="*/ 1653509 w 1864440"/>
                  <a:gd name="connsiteY24" fmla="*/ 3084417 h 4203964"/>
                  <a:gd name="connsiteX25" fmla="*/ 1595319 w 1864440"/>
                  <a:gd name="connsiteY25" fmla="*/ 2585653 h 4203964"/>
                  <a:gd name="connsiteX26" fmla="*/ 1570381 w 1864440"/>
                  <a:gd name="connsiteY26" fmla="*/ 2128453 h 4203964"/>
                  <a:gd name="connsiteX27" fmla="*/ 1679616 w 1864440"/>
                  <a:gd name="connsiteY27" fmla="*/ 1084600 h 4203964"/>
                  <a:gd name="connsiteX28" fmla="*/ 1744949 w 1864440"/>
                  <a:gd name="connsiteY28" fmla="*/ 41958 h 4203964"/>
                  <a:gd name="connsiteX29" fmla="*/ 1528818 w 1864440"/>
                  <a:gd name="connsiteY29" fmla="*/ 17020 h 4203964"/>
                  <a:gd name="connsiteX30" fmla="*/ 1329312 w 1864440"/>
                  <a:gd name="connsiteY30" fmla="*/ 395 h 4203964"/>
                  <a:gd name="connsiteX31" fmla="*/ 1113181 w 1864440"/>
                  <a:gd name="connsiteY31" fmla="*/ 8707 h 4203964"/>
                  <a:gd name="connsiteX0" fmla="*/ 1113181 w 1864440"/>
                  <a:gd name="connsiteY0" fmla="*/ 8707 h 4203964"/>
                  <a:gd name="connsiteX1" fmla="*/ 1088243 w 1864440"/>
                  <a:gd name="connsiteY1" fmla="*/ 748540 h 4203964"/>
                  <a:gd name="connsiteX2" fmla="*/ 1049104 w 1864440"/>
                  <a:gd name="connsiteY2" fmla="*/ 1267479 h 4203964"/>
                  <a:gd name="connsiteX3" fmla="*/ 996803 w 1864440"/>
                  <a:gd name="connsiteY3" fmla="*/ 1721129 h 4203964"/>
                  <a:gd name="connsiteX4" fmla="*/ 930301 w 1864440"/>
                  <a:gd name="connsiteY4" fmla="*/ 2161704 h 4203964"/>
                  <a:gd name="connsiteX5" fmla="*/ 863799 w 1864440"/>
                  <a:gd name="connsiteY5" fmla="*/ 2452649 h 4203964"/>
                  <a:gd name="connsiteX6" fmla="*/ 714170 w 1864440"/>
                  <a:gd name="connsiteY6" fmla="*/ 2801784 h 4203964"/>
                  <a:gd name="connsiteX7" fmla="*/ 522978 w 1864440"/>
                  <a:gd name="connsiteY7" fmla="*/ 3150918 h 4203964"/>
                  <a:gd name="connsiteX8" fmla="*/ 306847 w 1864440"/>
                  <a:gd name="connsiteY8" fmla="*/ 3450177 h 4203964"/>
                  <a:gd name="connsiteX9" fmla="*/ 7589 w 1864440"/>
                  <a:gd name="connsiteY9" fmla="*/ 3857500 h 4203964"/>
                  <a:gd name="connsiteX10" fmla="*/ 7589 w 1864440"/>
                  <a:gd name="connsiteY10" fmla="*/ 3955997 h 4203964"/>
                  <a:gd name="connsiteX11" fmla="*/ 57465 w 1864440"/>
                  <a:gd name="connsiteY11" fmla="*/ 4098569 h 4203964"/>
                  <a:gd name="connsiteX12" fmla="*/ 165530 w 1864440"/>
                  <a:gd name="connsiteY12" fmla="*/ 4165071 h 4203964"/>
                  <a:gd name="connsiteX13" fmla="*/ 273596 w 1864440"/>
                  <a:gd name="connsiteY13" fmla="*/ 4165071 h 4203964"/>
                  <a:gd name="connsiteX14" fmla="*/ 340098 w 1864440"/>
                  <a:gd name="connsiteY14" fmla="*/ 4131820 h 4203964"/>
                  <a:gd name="connsiteX15" fmla="*/ 426818 w 1864440"/>
                  <a:gd name="connsiteY15" fmla="*/ 4136583 h 4203964"/>
                  <a:gd name="connsiteX16" fmla="*/ 522978 w 1864440"/>
                  <a:gd name="connsiteY16" fmla="*/ 4181697 h 4203964"/>
                  <a:gd name="connsiteX17" fmla="*/ 772359 w 1864440"/>
                  <a:gd name="connsiteY17" fmla="*/ 4173384 h 4203964"/>
                  <a:gd name="connsiteX18" fmla="*/ 981852 w 1864440"/>
                  <a:gd name="connsiteY18" fmla="*/ 4203748 h 4203964"/>
                  <a:gd name="connsiteX19" fmla="*/ 1387674 w 1864440"/>
                  <a:gd name="connsiteY19" fmla="*/ 4155200 h 4203964"/>
                  <a:gd name="connsiteX20" fmla="*/ 1664115 w 1864440"/>
                  <a:gd name="connsiteY20" fmla="*/ 4041218 h 4203964"/>
                  <a:gd name="connsiteX21" fmla="*/ 1803138 w 1864440"/>
                  <a:gd name="connsiteY21" fmla="*/ 3890751 h 4203964"/>
                  <a:gd name="connsiteX22" fmla="*/ 1861327 w 1864440"/>
                  <a:gd name="connsiteY22" fmla="*/ 3782686 h 4203964"/>
                  <a:gd name="connsiteX23" fmla="*/ 1769887 w 1864440"/>
                  <a:gd name="connsiteY23" fmla="*/ 3516678 h 4203964"/>
                  <a:gd name="connsiteX24" fmla="*/ 1653509 w 1864440"/>
                  <a:gd name="connsiteY24" fmla="*/ 3084417 h 4203964"/>
                  <a:gd name="connsiteX25" fmla="*/ 1595319 w 1864440"/>
                  <a:gd name="connsiteY25" fmla="*/ 2585653 h 4203964"/>
                  <a:gd name="connsiteX26" fmla="*/ 1570381 w 1864440"/>
                  <a:gd name="connsiteY26" fmla="*/ 2128453 h 4203964"/>
                  <a:gd name="connsiteX27" fmla="*/ 1679616 w 1864440"/>
                  <a:gd name="connsiteY27" fmla="*/ 1084600 h 4203964"/>
                  <a:gd name="connsiteX28" fmla="*/ 1744949 w 1864440"/>
                  <a:gd name="connsiteY28" fmla="*/ 41958 h 4203964"/>
                  <a:gd name="connsiteX29" fmla="*/ 1528818 w 1864440"/>
                  <a:gd name="connsiteY29" fmla="*/ 17020 h 4203964"/>
                  <a:gd name="connsiteX30" fmla="*/ 1329312 w 1864440"/>
                  <a:gd name="connsiteY30" fmla="*/ 395 h 4203964"/>
                  <a:gd name="connsiteX31" fmla="*/ 1113181 w 1864440"/>
                  <a:gd name="connsiteY31" fmla="*/ 8707 h 4203964"/>
                  <a:gd name="connsiteX0" fmla="*/ 1113181 w 1864440"/>
                  <a:gd name="connsiteY0" fmla="*/ 8707 h 4203964"/>
                  <a:gd name="connsiteX1" fmla="*/ 1088243 w 1864440"/>
                  <a:gd name="connsiteY1" fmla="*/ 748540 h 4203964"/>
                  <a:gd name="connsiteX2" fmla="*/ 1049104 w 1864440"/>
                  <a:gd name="connsiteY2" fmla="*/ 1267479 h 4203964"/>
                  <a:gd name="connsiteX3" fmla="*/ 996803 w 1864440"/>
                  <a:gd name="connsiteY3" fmla="*/ 1721129 h 4203964"/>
                  <a:gd name="connsiteX4" fmla="*/ 930301 w 1864440"/>
                  <a:gd name="connsiteY4" fmla="*/ 2161704 h 4203964"/>
                  <a:gd name="connsiteX5" fmla="*/ 863799 w 1864440"/>
                  <a:gd name="connsiteY5" fmla="*/ 2452649 h 4203964"/>
                  <a:gd name="connsiteX6" fmla="*/ 714170 w 1864440"/>
                  <a:gd name="connsiteY6" fmla="*/ 2801784 h 4203964"/>
                  <a:gd name="connsiteX7" fmla="*/ 522978 w 1864440"/>
                  <a:gd name="connsiteY7" fmla="*/ 3150918 h 4203964"/>
                  <a:gd name="connsiteX8" fmla="*/ 306847 w 1864440"/>
                  <a:gd name="connsiteY8" fmla="*/ 3450177 h 4203964"/>
                  <a:gd name="connsiteX9" fmla="*/ 7589 w 1864440"/>
                  <a:gd name="connsiteY9" fmla="*/ 3857500 h 4203964"/>
                  <a:gd name="connsiteX10" fmla="*/ 7589 w 1864440"/>
                  <a:gd name="connsiteY10" fmla="*/ 3955997 h 4203964"/>
                  <a:gd name="connsiteX11" fmla="*/ 57465 w 1864440"/>
                  <a:gd name="connsiteY11" fmla="*/ 4098569 h 4203964"/>
                  <a:gd name="connsiteX12" fmla="*/ 165530 w 1864440"/>
                  <a:gd name="connsiteY12" fmla="*/ 4165071 h 4203964"/>
                  <a:gd name="connsiteX13" fmla="*/ 273596 w 1864440"/>
                  <a:gd name="connsiteY13" fmla="*/ 4165071 h 4203964"/>
                  <a:gd name="connsiteX14" fmla="*/ 340098 w 1864440"/>
                  <a:gd name="connsiteY14" fmla="*/ 4131820 h 4203964"/>
                  <a:gd name="connsiteX15" fmla="*/ 426818 w 1864440"/>
                  <a:gd name="connsiteY15" fmla="*/ 4136583 h 4203964"/>
                  <a:gd name="connsiteX16" fmla="*/ 522978 w 1864440"/>
                  <a:gd name="connsiteY16" fmla="*/ 4181697 h 4203964"/>
                  <a:gd name="connsiteX17" fmla="*/ 772359 w 1864440"/>
                  <a:gd name="connsiteY17" fmla="*/ 4173384 h 4203964"/>
                  <a:gd name="connsiteX18" fmla="*/ 981852 w 1864440"/>
                  <a:gd name="connsiteY18" fmla="*/ 4203748 h 4203964"/>
                  <a:gd name="connsiteX19" fmla="*/ 1387674 w 1864440"/>
                  <a:gd name="connsiteY19" fmla="*/ 4155200 h 4203964"/>
                  <a:gd name="connsiteX20" fmla="*/ 1664115 w 1864440"/>
                  <a:gd name="connsiteY20" fmla="*/ 4041218 h 4203964"/>
                  <a:gd name="connsiteX21" fmla="*/ 1803138 w 1864440"/>
                  <a:gd name="connsiteY21" fmla="*/ 3890751 h 4203964"/>
                  <a:gd name="connsiteX22" fmla="*/ 1861327 w 1864440"/>
                  <a:gd name="connsiteY22" fmla="*/ 3782686 h 4203964"/>
                  <a:gd name="connsiteX23" fmla="*/ 1769887 w 1864440"/>
                  <a:gd name="connsiteY23" fmla="*/ 3516678 h 4203964"/>
                  <a:gd name="connsiteX24" fmla="*/ 1653509 w 1864440"/>
                  <a:gd name="connsiteY24" fmla="*/ 3084417 h 4203964"/>
                  <a:gd name="connsiteX25" fmla="*/ 1595319 w 1864440"/>
                  <a:gd name="connsiteY25" fmla="*/ 2585653 h 4203964"/>
                  <a:gd name="connsiteX26" fmla="*/ 1570381 w 1864440"/>
                  <a:gd name="connsiteY26" fmla="*/ 2128453 h 4203964"/>
                  <a:gd name="connsiteX27" fmla="*/ 1679616 w 1864440"/>
                  <a:gd name="connsiteY27" fmla="*/ 1084600 h 4203964"/>
                  <a:gd name="connsiteX28" fmla="*/ 1744949 w 1864440"/>
                  <a:gd name="connsiteY28" fmla="*/ 41958 h 4203964"/>
                  <a:gd name="connsiteX29" fmla="*/ 1528818 w 1864440"/>
                  <a:gd name="connsiteY29" fmla="*/ 17020 h 4203964"/>
                  <a:gd name="connsiteX30" fmla="*/ 1329312 w 1864440"/>
                  <a:gd name="connsiteY30" fmla="*/ 395 h 4203964"/>
                  <a:gd name="connsiteX31" fmla="*/ 1113181 w 1864440"/>
                  <a:gd name="connsiteY31" fmla="*/ 8707 h 4203964"/>
                  <a:gd name="connsiteX0" fmla="*/ 1113181 w 1864440"/>
                  <a:gd name="connsiteY0" fmla="*/ 8707 h 4203964"/>
                  <a:gd name="connsiteX1" fmla="*/ 1088243 w 1864440"/>
                  <a:gd name="connsiteY1" fmla="*/ 748540 h 4203964"/>
                  <a:gd name="connsiteX2" fmla="*/ 1049104 w 1864440"/>
                  <a:gd name="connsiteY2" fmla="*/ 1267479 h 4203964"/>
                  <a:gd name="connsiteX3" fmla="*/ 996803 w 1864440"/>
                  <a:gd name="connsiteY3" fmla="*/ 1721129 h 4203964"/>
                  <a:gd name="connsiteX4" fmla="*/ 930301 w 1864440"/>
                  <a:gd name="connsiteY4" fmla="*/ 2161704 h 4203964"/>
                  <a:gd name="connsiteX5" fmla="*/ 863799 w 1864440"/>
                  <a:gd name="connsiteY5" fmla="*/ 2452649 h 4203964"/>
                  <a:gd name="connsiteX6" fmla="*/ 714170 w 1864440"/>
                  <a:gd name="connsiteY6" fmla="*/ 2801784 h 4203964"/>
                  <a:gd name="connsiteX7" fmla="*/ 522978 w 1864440"/>
                  <a:gd name="connsiteY7" fmla="*/ 3150918 h 4203964"/>
                  <a:gd name="connsiteX8" fmla="*/ 306847 w 1864440"/>
                  <a:gd name="connsiteY8" fmla="*/ 3450177 h 4203964"/>
                  <a:gd name="connsiteX9" fmla="*/ 7589 w 1864440"/>
                  <a:gd name="connsiteY9" fmla="*/ 3857500 h 4203964"/>
                  <a:gd name="connsiteX10" fmla="*/ 7589 w 1864440"/>
                  <a:gd name="connsiteY10" fmla="*/ 3955997 h 4203964"/>
                  <a:gd name="connsiteX11" fmla="*/ 57465 w 1864440"/>
                  <a:gd name="connsiteY11" fmla="*/ 4098569 h 4203964"/>
                  <a:gd name="connsiteX12" fmla="*/ 165530 w 1864440"/>
                  <a:gd name="connsiteY12" fmla="*/ 4165071 h 4203964"/>
                  <a:gd name="connsiteX13" fmla="*/ 273596 w 1864440"/>
                  <a:gd name="connsiteY13" fmla="*/ 4165071 h 4203964"/>
                  <a:gd name="connsiteX14" fmla="*/ 340098 w 1864440"/>
                  <a:gd name="connsiteY14" fmla="*/ 4131820 h 4203964"/>
                  <a:gd name="connsiteX15" fmla="*/ 426818 w 1864440"/>
                  <a:gd name="connsiteY15" fmla="*/ 4136583 h 4203964"/>
                  <a:gd name="connsiteX16" fmla="*/ 522978 w 1864440"/>
                  <a:gd name="connsiteY16" fmla="*/ 4181697 h 4203964"/>
                  <a:gd name="connsiteX17" fmla="*/ 772359 w 1864440"/>
                  <a:gd name="connsiteY17" fmla="*/ 4173384 h 4203964"/>
                  <a:gd name="connsiteX18" fmla="*/ 981852 w 1864440"/>
                  <a:gd name="connsiteY18" fmla="*/ 4203748 h 4203964"/>
                  <a:gd name="connsiteX19" fmla="*/ 1387674 w 1864440"/>
                  <a:gd name="connsiteY19" fmla="*/ 4155200 h 4203964"/>
                  <a:gd name="connsiteX20" fmla="*/ 1664115 w 1864440"/>
                  <a:gd name="connsiteY20" fmla="*/ 4041218 h 4203964"/>
                  <a:gd name="connsiteX21" fmla="*/ 1803138 w 1864440"/>
                  <a:gd name="connsiteY21" fmla="*/ 3890751 h 4203964"/>
                  <a:gd name="connsiteX22" fmla="*/ 1861327 w 1864440"/>
                  <a:gd name="connsiteY22" fmla="*/ 3782686 h 4203964"/>
                  <a:gd name="connsiteX23" fmla="*/ 1769887 w 1864440"/>
                  <a:gd name="connsiteY23" fmla="*/ 3516678 h 4203964"/>
                  <a:gd name="connsiteX24" fmla="*/ 1653509 w 1864440"/>
                  <a:gd name="connsiteY24" fmla="*/ 3084417 h 4203964"/>
                  <a:gd name="connsiteX25" fmla="*/ 1595319 w 1864440"/>
                  <a:gd name="connsiteY25" fmla="*/ 2585653 h 4203964"/>
                  <a:gd name="connsiteX26" fmla="*/ 1570381 w 1864440"/>
                  <a:gd name="connsiteY26" fmla="*/ 2128453 h 4203964"/>
                  <a:gd name="connsiteX27" fmla="*/ 1679616 w 1864440"/>
                  <a:gd name="connsiteY27" fmla="*/ 1084600 h 4203964"/>
                  <a:gd name="connsiteX28" fmla="*/ 1744949 w 1864440"/>
                  <a:gd name="connsiteY28" fmla="*/ 41958 h 4203964"/>
                  <a:gd name="connsiteX29" fmla="*/ 1528818 w 1864440"/>
                  <a:gd name="connsiteY29" fmla="*/ 17020 h 4203964"/>
                  <a:gd name="connsiteX30" fmla="*/ 1329312 w 1864440"/>
                  <a:gd name="connsiteY30" fmla="*/ 395 h 4203964"/>
                  <a:gd name="connsiteX31" fmla="*/ 1113181 w 1864440"/>
                  <a:gd name="connsiteY31" fmla="*/ 8707 h 4203964"/>
                  <a:gd name="connsiteX0" fmla="*/ 1113181 w 1862710"/>
                  <a:gd name="connsiteY0" fmla="*/ 8707 h 4203964"/>
                  <a:gd name="connsiteX1" fmla="*/ 1088243 w 1862710"/>
                  <a:gd name="connsiteY1" fmla="*/ 748540 h 4203964"/>
                  <a:gd name="connsiteX2" fmla="*/ 1049104 w 1862710"/>
                  <a:gd name="connsiteY2" fmla="*/ 1267479 h 4203964"/>
                  <a:gd name="connsiteX3" fmla="*/ 996803 w 1862710"/>
                  <a:gd name="connsiteY3" fmla="*/ 1721129 h 4203964"/>
                  <a:gd name="connsiteX4" fmla="*/ 930301 w 1862710"/>
                  <a:gd name="connsiteY4" fmla="*/ 2161704 h 4203964"/>
                  <a:gd name="connsiteX5" fmla="*/ 863799 w 1862710"/>
                  <a:gd name="connsiteY5" fmla="*/ 2452649 h 4203964"/>
                  <a:gd name="connsiteX6" fmla="*/ 714170 w 1862710"/>
                  <a:gd name="connsiteY6" fmla="*/ 2801784 h 4203964"/>
                  <a:gd name="connsiteX7" fmla="*/ 522978 w 1862710"/>
                  <a:gd name="connsiteY7" fmla="*/ 3150918 h 4203964"/>
                  <a:gd name="connsiteX8" fmla="*/ 306847 w 1862710"/>
                  <a:gd name="connsiteY8" fmla="*/ 3450177 h 4203964"/>
                  <a:gd name="connsiteX9" fmla="*/ 7589 w 1862710"/>
                  <a:gd name="connsiteY9" fmla="*/ 3857500 h 4203964"/>
                  <a:gd name="connsiteX10" fmla="*/ 7589 w 1862710"/>
                  <a:gd name="connsiteY10" fmla="*/ 3955997 h 4203964"/>
                  <a:gd name="connsiteX11" fmla="*/ 57465 w 1862710"/>
                  <a:gd name="connsiteY11" fmla="*/ 4098569 h 4203964"/>
                  <a:gd name="connsiteX12" fmla="*/ 165530 w 1862710"/>
                  <a:gd name="connsiteY12" fmla="*/ 4165071 h 4203964"/>
                  <a:gd name="connsiteX13" fmla="*/ 273596 w 1862710"/>
                  <a:gd name="connsiteY13" fmla="*/ 4165071 h 4203964"/>
                  <a:gd name="connsiteX14" fmla="*/ 340098 w 1862710"/>
                  <a:gd name="connsiteY14" fmla="*/ 4131820 h 4203964"/>
                  <a:gd name="connsiteX15" fmla="*/ 426818 w 1862710"/>
                  <a:gd name="connsiteY15" fmla="*/ 4136583 h 4203964"/>
                  <a:gd name="connsiteX16" fmla="*/ 522978 w 1862710"/>
                  <a:gd name="connsiteY16" fmla="*/ 4181697 h 4203964"/>
                  <a:gd name="connsiteX17" fmla="*/ 772359 w 1862710"/>
                  <a:gd name="connsiteY17" fmla="*/ 4173384 h 4203964"/>
                  <a:gd name="connsiteX18" fmla="*/ 981852 w 1862710"/>
                  <a:gd name="connsiteY18" fmla="*/ 4203748 h 4203964"/>
                  <a:gd name="connsiteX19" fmla="*/ 1387674 w 1862710"/>
                  <a:gd name="connsiteY19" fmla="*/ 4155200 h 4203964"/>
                  <a:gd name="connsiteX20" fmla="*/ 1664115 w 1862710"/>
                  <a:gd name="connsiteY20" fmla="*/ 4041218 h 4203964"/>
                  <a:gd name="connsiteX21" fmla="*/ 1822188 w 1862710"/>
                  <a:gd name="connsiteY21" fmla="*/ 3909801 h 4203964"/>
                  <a:gd name="connsiteX22" fmla="*/ 1861327 w 1862710"/>
                  <a:gd name="connsiteY22" fmla="*/ 3782686 h 4203964"/>
                  <a:gd name="connsiteX23" fmla="*/ 1769887 w 1862710"/>
                  <a:gd name="connsiteY23" fmla="*/ 3516678 h 4203964"/>
                  <a:gd name="connsiteX24" fmla="*/ 1653509 w 1862710"/>
                  <a:gd name="connsiteY24" fmla="*/ 3084417 h 4203964"/>
                  <a:gd name="connsiteX25" fmla="*/ 1595319 w 1862710"/>
                  <a:gd name="connsiteY25" fmla="*/ 2585653 h 4203964"/>
                  <a:gd name="connsiteX26" fmla="*/ 1570381 w 1862710"/>
                  <a:gd name="connsiteY26" fmla="*/ 2128453 h 4203964"/>
                  <a:gd name="connsiteX27" fmla="*/ 1679616 w 1862710"/>
                  <a:gd name="connsiteY27" fmla="*/ 1084600 h 4203964"/>
                  <a:gd name="connsiteX28" fmla="*/ 1744949 w 1862710"/>
                  <a:gd name="connsiteY28" fmla="*/ 41958 h 4203964"/>
                  <a:gd name="connsiteX29" fmla="*/ 1528818 w 1862710"/>
                  <a:gd name="connsiteY29" fmla="*/ 17020 h 4203964"/>
                  <a:gd name="connsiteX30" fmla="*/ 1329312 w 1862710"/>
                  <a:gd name="connsiteY30" fmla="*/ 395 h 4203964"/>
                  <a:gd name="connsiteX31" fmla="*/ 1113181 w 1862710"/>
                  <a:gd name="connsiteY31" fmla="*/ 8707 h 4203964"/>
                  <a:gd name="connsiteX0" fmla="*/ 1113181 w 1897003"/>
                  <a:gd name="connsiteY0" fmla="*/ 8707 h 4203964"/>
                  <a:gd name="connsiteX1" fmla="*/ 1088243 w 1897003"/>
                  <a:gd name="connsiteY1" fmla="*/ 748540 h 4203964"/>
                  <a:gd name="connsiteX2" fmla="*/ 1049104 w 1897003"/>
                  <a:gd name="connsiteY2" fmla="*/ 1267479 h 4203964"/>
                  <a:gd name="connsiteX3" fmla="*/ 996803 w 1897003"/>
                  <a:gd name="connsiteY3" fmla="*/ 1721129 h 4203964"/>
                  <a:gd name="connsiteX4" fmla="*/ 930301 w 1897003"/>
                  <a:gd name="connsiteY4" fmla="*/ 2161704 h 4203964"/>
                  <a:gd name="connsiteX5" fmla="*/ 863799 w 1897003"/>
                  <a:gd name="connsiteY5" fmla="*/ 2452649 h 4203964"/>
                  <a:gd name="connsiteX6" fmla="*/ 714170 w 1897003"/>
                  <a:gd name="connsiteY6" fmla="*/ 2801784 h 4203964"/>
                  <a:gd name="connsiteX7" fmla="*/ 522978 w 1897003"/>
                  <a:gd name="connsiteY7" fmla="*/ 3150918 h 4203964"/>
                  <a:gd name="connsiteX8" fmla="*/ 306847 w 1897003"/>
                  <a:gd name="connsiteY8" fmla="*/ 3450177 h 4203964"/>
                  <a:gd name="connsiteX9" fmla="*/ 7589 w 1897003"/>
                  <a:gd name="connsiteY9" fmla="*/ 3857500 h 4203964"/>
                  <a:gd name="connsiteX10" fmla="*/ 7589 w 1897003"/>
                  <a:gd name="connsiteY10" fmla="*/ 3955997 h 4203964"/>
                  <a:gd name="connsiteX11" fmla="*/ 57465 w 1897003"/>
                  <a:gd name="connsiteY11" fmla="*/ 4098569 h 4203964"/>
                  <a:gd name="connsiteX12" fmla="*/ 165530 w 1897003"/>
                  <a:gd name="connsiteY12" fmla="*/ 4165071 h 4203964"/>
                  <a:gd name="connsiteX13" fmla="*/ 273596 w 1897003"/>
                  <a:gd name="connsiteY13" fmla="*/ 4165071 h 4203964"/>
                  <a:gd name="connsiteX14" fmla="*/ 340098 w 1897003"/>
                  <a:gd name="connsiteY14" fmla="*/ 4131820 h 4203964"/>
                  <a:gd name="connsiteX15" fmla="*/ 426818 w 1897003"/>
                  <a:gd name="connsiteY15" fmla="*/ 4136583 h 4203964"/>
                  <a:gd name="connsiteX16" fmla="*/ 522978 w 1897003"/>
                  <a:gd name="connsiteY16" fmla="*/ 4181697 h 4203964"/>
                  <a:gd name="connsiteX17" fmla="*/ 772359 w 1897003"/>
                  <a:gd name="connsiteY17" fmla="*/ 4173384 h 4203964"/>
                  <a:gd name="connsiteX18" fmla="*/ 981852 w 1897003"/>
                  <a:gd name="connsiteY18" fmla="*/ 4203748 h 4203964"/>
                  <a:gd name="connsiteX19" fmla="*/ 1387674 w 1897003"/>
                  <a:gd name="connsiteY19" fmla="*/ 4155200 h 4203964"/>
                  <a:gd name="connsiteX20" fmla="*/ 1664115 w 1897003"/>
                  <a:gd name="connsiteY20" fmla="*/ 4041218 h 4203964"/>
                  <a:gd name="connsiteX21" fmla="*/ 1822188 w 1897003"/>
                  <a:gd name="connsiteY21" fmla="*/ 3909801 h 4203964"/>
                  <a:gd name="connsiteX22" fmla="*/ 1896252 w 1897003"/>
                  <a:gd name="connsiteY22" fmla="*/ 3808086 h 4203964"/>
                  <a:gd name="connsiteX23" fmla="*/ 1769887 w 1897003"/>
                  <a:gd name="connsiteY23" fmla="*/ 3516678 h 4203964"/>
                  <a:gd name="connsiteX24" fmla="*/ 1653509 w 1897003"/>
                  <a:gd name="connsiteY24" fmla="*/ 3084417 h 4203964"/>
                  <a:gd name="connsiteX25" fmla="*/ 1595319 w 1897003"/>
                  <a:gd name="connsiteY25" fmla="*/ 2585653 h 4203964"/>
                  <a:gd name="connsiteX26" fmla="*/ 1570381 w 1897003"/>
                  <a:gd name="connsiteY26" fmla="*/ 2128453 h 4203964"/>
                  <a:gd name="connsiteX27" fmla="*/ 1679616 w 1897003"/>
                  <a:gd name="connsiteY27" fmla="*/ 1084600 h 4203964"/>
                  <a:gd name="connsiteX28" fmla="*/ 1744949 w 1897003"/>
                  <a:gd name="connsiteY28" fmla="*/ 41958 h 4203964"/>
                  <a:gd name="connsiteX29" fmla="*/ 1528818 w 1897003"/>
                  <a:gd name="connsiteY29" fmla="*/ 17020 h 4203964"/>
                  <a:gd name="connsiteX30" fmla="*/ 1329312 w 1897003"/>
                  <a:gd name="connsiteY30" fmla="*/ 395 h 4203964"/>
                  <a:gd name="connsiteX31" fmla="*/ 1113181 w 1897003"/>
                  <a:gd name="connsiteY31" fmla="*/ 8707 h 4203964"/>
                  <a:gd name="connsiteX0" fmla="*/ 1113181 w 1899281"/>
                  <a:gd name="connsiteY0" fmla="*/ 8707 h 4203964"/>
                  <a:gd name="connsiteX1" fmla="*/ 1088243 w 1899281"/>
                  <a:gd name="connsiteY1" fmla="*/ 748540 h 4203964"/>
                  <a:gd name="connsiteX2" fmla="*/ 1049104 w 1899281"/>
                  <a:gd name="connsiteY2" fmla="*/ 1267479 h 4203964"/>
                  <a:gd name="connsiteX3" fmla="*/ 996803 w 1899281"/>
                  <a:gd name="connsiteY3" fmla="*/ 1721129 h 4203964"/>
                  <a:gd name="connsiteX4" fmla="*/ 930301 w 1899281"/>
                  <a:gd name="connsiteY4" fmla="*/ 2161704 h 4203964"/>
                  <a:gd name="connsiteX5" fmla="*/ 863799 w 1899281"/>
                  <a:gd name="connsiteY5" fmla="*/ 2452649 h 4203964"/>
                  <a:gd name="connsiteX6" fmla="*/ 714170 w 1899281"/>
                  <a:gd name="connsiteY6" fmla="*/ 2801784 h 4203964"/>
                  <a:gd name="connsiteX7" fmla="*/ 522978 w 1899281"/>
                  <a:gd name="connsiteY7" fmla="*/ 3150918 h 4203964"/>
                  <a:gd name="connsiteX8" fmla="*/ 306847 w 1899281"/>
                  <a:gd name="connsiteY8" fmla="*/ 3450177 h 4203964"/>
                  <a:gd name="connsiteX9" fmla="*/ 7589 w 1899281"/>
                  <a:gd name="connsiteY9" fmla="*/ 3857500 h 4203964"/>
                  <a:gd name="connsiteX10" fmla="*/ 7589 w 1899281"/>
                  <a:gd name="connsiteY10" fmla="*/ 3955997 h 4203964"/>
                  <a:gd name="connsiteX11" fmla="*/ 57465 w 1899281"/>
                  <a:gd name="connsiteY11" fmla="*/ 4098569 h 4203964"/>
                  <a:gd name="connsiteX12" fmla="*/ 165530 w 1899281"/>
                  <a:gd name="connsiteY12" fmla="*/ 4165071 h 4203964"/>
                  <a:gd name="connsiteX13" fmla="*/ 273596 w 1899281"/>
                  <a:gd name="connsiteY13" fmla="*/ 4165071 h 4203964"/>
                  <a:gd name="connsiteX14" fmla="*/ 340098 w 1899281"/>
                  <a:gd name="connsiteY14" fmla="*/ 4131820 h 4203964"/>
                  <a:gd name="connsiteX15" fmla="*/ 426818 w 1899281"/>
                  <a:gd name="connsiteY15" fmla="*/ 4136583 h 4203964"/>
                  <a:gd name="connsiteX16" fmla="*/ 522978 w 1899281"/>
                  <a:gd name="connsiteY16" fmla="*/ 4181697 h 4203964"/>
                  <a:gd name="connsiteX17" fmla="*/ 772359 w 1899281"/>
                  <a:gd name="connsiteY17" fmla="*/ 4173384 h 4203964"/>
                  <a:gd name="connsiteX18" fmla="*/ 981852 w 1899281"/>
                  <a:gd name="connsiteY18" fmla="*/ 4203748 h 4203964"/>
                  <a:gd name="connsiteX19" fmla="*/ 1387674 w 1899281"/>
                  <a:gd name="connsiteY19" fmla="*/ 4155200 h 4203964"/>
                  <a:gd name="connsiteX20" fmla="*/ 1664115 w 1899281"/>
                  <a:gd name="connsiteY20" fmla="*/ 4041218 h 4203964"/>
                  <a:gd name="connsiteX21" fmla="*/ 1822188 w 1899281"/>
                  <a:gd name="connsiteY21" fmla="*/ 3909801 h 4203964"/>
                  <a:gd name="connsiteX22" fmla="*/ 1896252 w 1899281"/>
                  <a:gd name="connsiteY22" fmla="*/ 3808086 h 4203964"/>
                  <a:gd name="connsiteX23" fmla="*/ 1769887 w 1899281"/>
                  <a:gd name="connsiteY23" fmla="*/ 3516678 h 4203964"/>
                  <a:gd name="connsiteX24" fmla="*/ 1653509 w 1899281"/>
                  <a:gd name="connsiteY24" fmla="*/ 3084417 h 4203964"/>
                  <a:gd name="connsiteX25" fmla="*/ 1595319 w 1899281"/>
                  <a:gd name="connsiteY25" fmla="*/ 2585653 h 4203964"/>
                  <a:gd name="connsiteX26" fmla="*/ 1570381 w 1899281"/>
                  <a:gd name="connsiteY26" fmla="*/ 2128453 h 4203964"/>
                  <a:gd name="connsiteX27" fmla="*/ 1679616 w 1899281"/>
                  <a:gd name="connsiteY27" fmla="*/ 1084600 h 4203964"/>
                  <a:gd name="connsiteX28" fmla="*/ 1744949 w 1899281"/>
                  <a:gd name="connsiteY28" fmla="*/ 41958 h 4203964"/>
                  <a:gd name="connsiteX29" fmla="*/ 1528818 w 1899281"/>
                  <a:gd name="connsiteY29" fmla="*/ 17020 h 4203964"/>
                  <a:gd name="connsiteX30" fmla="*/ 1329312 w 1899281"/>
                  <a:gd name="connsiteY30" fmla="*/ 395 h 4203964"/>
                  <a:gd name="connsiteX31" fmla="*/ 1113181 w 1899281"/>
                  <a:gd name="connsiteY31" fmla="*/ 8707 h 4203964"/>
                  <a:gd name="connsiteX0" fmla="*/ 1113181 w 1899281"/>
                  <a:gd name="connsiteY0" fmla="*/ 8707 h 4203964"/>
                  <a:gd name="connsiteX1" fmla="*/ 1088243 w 1899281"/>
                  <a:gd name="connsiteY1" fmla="*/ 748540 h 4203964"/>
                  <a:gd name="connsiteX2" fmla="*/ 1049104 w 1899281"/>
                  <a:gd name="connsiteY2" fmla="*/ 1267479 h 4203964"/>
                  <a:gd name="connsiteX3" fmla="*/ 996803 w 1899281"/>
                  <a:gd name="connsiteY3" fmla="*/ 1721129 h 4203964"/>
                  <a:gd name="connsiteX4" fmla="*/ 930301 w 1899281"/>
                  <a:gd name="connsiteY4" fmla="*/ 2161704 h 4203964"/>
                  <a:gd name="connsiteX5" fmla="*/ 863799 w 1899281"/>
                  <a:gd name="connsiteY5" fmla="*/ 2452649 h 4203964"/>
                  <a:gd name="connsiteX6" fmla="*/ 714170 w 1899281"/>
                  <a:gd name="connsiteY6" fmla="*/ 2801784 h 4203964"/>
                  <a:gd name="connsiteX7" fmla="*/ 522978 w 1899281"/>
                  <a:gd name="connsiteY7" fmla="*/ 3150918 h 4203964"/>
                  <a:gd name="connsiteX8" fmla="*/ 306847 w 1899281"/>
                  <a:gd name="connsiteY8" fmla="*/ 3450177 h 4203964"/>
                  <a:gd name="connsiteX9" fmla="*/ 7589 w 1899281"/>
                  <a:gd name="connsiteY9" fmla="*/ 3857500 h 4203964"/>
                  <a:gd name="connsiteX10" fmla="*/ 7589 w 1899281"/>
                  <a:gd name="connsiteY10" fmla="*/ 3955997 h 4203964"/>
                  <a:gd name="connsiteX11" fmla="*/ 57465 w 1899281"/>
                  <a:gd name="connsiteY11" fmla="*/ 4098569 h 4203964"/>
                  <a:gd name="connsiteX12" fmla="*/ 165530 w 1899281"/>
                  <a:gd name="connsiteY12" fmla="*/ 4165071 h 4203964"/>
                  <a:gd name="connsiteX13" fmla="*/ 273596 w 1899281"/>
                  <a:gd name="connsiteY13" fmla="*/ 4165071 h 4203964"/>
                  <a:gd name="connsiteX14" fmla="*/ 340098 w 1899281"/>
                  <a:gd name="connsiteY14" fmla="*/ 4131820 h 4203964"/>
                  <a:gd name="connsiteX15" fmla="*/ 426818 w 1899281"/>
                  <a:gd name="connsiteY15" fmla="*/ 4136583 h 4203964"/>
                  <a:gd name="connsiteX16" fmla="*/ 522978 w 1899281"/>
                  <a:gd name="connsiteY16" fmla="*/ 4181697 h 4203964"/>
                  <a:gd name="connsiteX17" fmla="*/ 772359 w 1899281"/>
                  <a:gd name="connsiteY17" fmla="*/ 4173384 h 4203964"/>
                  <a:gd name="connsiteX18" fmla="*/ 981852 w 1899281"/>
                  <a:gd name="connsiteY18" fmla="*/ 4203748 h 4203964"/>
                  <a:gd name="connsiteX19" fmla="*/ 1387674 w 1899281"/>
                  <a:gd name="connsiteY19" fmla="*/ 4155200 h 4203964"/>
                  <a:gd name="connsiteX20" fmla="*/ 1664115 w 1899281"/>
                  <a:gd name="connsiteY20" fmla="*/ 4041218 h 4203964"/>
                  <a:gd name="connsiteX21" fmla="*/ 1896252 w 1899281"/>
                  <a:gd name="connsiteY21" fmla="*/ 3808086 h 4203964"/>
                  <a:gd name="connsiteX22" fmla="*/ 1769887 w 1899281"/>
                  <a:gd name="connsiteY22" fmla="*/ 3516678 h 4203964"/>
                  <a:gd name="connsiteX23" fmla="*/ 1653509 w 1899281"/>
                  <a:gd name="connsiteY23" fmla="*/ 3084417 h 4203964"/>
                  <a:gd name="connsiteX24" fmla="*/ 1595319 w 1899281"/>
                  <a:gd name="connsiteY24" fmla="*/ 2585653 h 4203964"/>
                  <a:gd name="connsiteX25" fmla="*/ 1570381 w 1899281"/>
                  <a:gd name="connsiteY25" fmla="*/ 2128453 h 4203964"/>
                  <a:gd name="connsiteX26" fmla="*/ 1679616 w 1899281"/>
                  <a:gd name="connsiteY26" fmla="*/ 1084600 h 4203964"/>
                  <a:gd name="connsiteX27" fmla="*/ 1744949 w 1899281"/>
                  <a:gd name="connsiteY27" fmla="*/ 41958 h 4203964"/>
                  <a:gd name="connsiteX28" fmla="*/ 1528818 w 1899281"/>
                  <a:gd name="connsiteY28" fmla="*/ 17020 h 4203964"/>
                  <a:gd name="connsiteX29" fmla="*/ 1329312 w 1899281"/>
                  <a:gd name="connsiteY29" fmla="*/ 395 h 4203964"/>
                  <a:gd name="connsiteX30" fmla="*/ 1113181 w 1899281"/>
                  <a:gd name="connsiteY30" fmla="*/ 8707 h 420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99281" h="4203964">
                    <a:moveTo>
                      <a:pt x="1113181" y="8707"/>
                    </a:moveTo>
                    <a:cubicBezTo>
                      <a:pt x="1073003" y="133398"/>
                      <a:pt x="1115591" y="393489"/>
                      <a:pt x="1088243" y="748540"/>
                    </a:cubicBezTo>
                    <a:cubicBezTo>
                      <a:pt x="1060895" y="1103591"/>
                      <a:pt x="1064344" y="1105381"/>
                      <a:pt x="1049104" y="1267479"/>
                    </a:cubicBezTo>
                    <a:cubicBezTo>
                      <a:pt x="1033864" y="1429577"/>
                      <a:pt x="1016604" y="1572091"/>
                      <a:pt x="996803" y="1721129"/>
                    </a:cubicBezTo>
                    <a:cubicBezTo>
                      <a:pt x="977002" y="1870167"/>
                      <a:pt x="952468" y="2039784"/>
                      <a:pt x="930301" y="2161704"/>
                    </a:cubicBezTo>
                    <a:cubicBezTo>
                      <a:pt x="908134" y="2283624"/>
                      <a:pt x="899821" y="2345969"/>
                      <a:pt x="863799" y="2452649"/>
                    </a:cubicBezTo>
                    <a:cubicBezTo>
                      <a:pt x="827777" y="2559329"/>
                      <a:pt x="770973" y="2685406"/>
                      <a:pt x="714170" y="2801784"/>
                    </a:cubicBezTo>
                    <a:cubicBezTo>
                      <a:pt x="657367" y="2918162"/>
                      <a:pt x="590865" y="3042853"/>
                      <a:pt x="522978" y="3150918"/>
                    </a:cubicBezTo>
                    <a:cubicBezTo>
                      <a:pt x="447948" y="3247077"/>
                      <a:pt x="392745" y="3332414"/>
                      <a:pt x="306847" y="3450177"/>
                    </a:cubicBezTo>
                    <a:cubicBezTo>
                      <a:pt x="220949" y="3567940"/>
                      <a:pt x="19365" y="3827966"/>
                      <a:pt x="7589" y="3857500"/>
                    </a:cubicBezTo>
                    <a:cubicBezTo>
                      <a:pt x="-4187" y="3887034"/>
                      <a:pt x="-724" y="3915819"/>
                      <a:pt x="7589" y="3955997"/>
                    </a:cubicBezTo>
                    <a:cubicBezTo>
                      <a:pt x="15902" y="3996175"/>
                      <a:pt x="31142" y="4063723"/>
                      <a:pt x="57465" y="4098569"/>
                    </a:cubicBezTo>
                    <a:cubicBezTo>
                      <a:pt x="83788" y="4133415"/>
                      <a:pt x="129508" y="4153987"/>
                      <a:pt x="165530" y="4165071"/>
                    </a:cubicBezTo>
                    <a:cubicBezTo>
                      <a:pt x="201552" y="4176155"/>
                      <a:pt x="244501" y="4170613"/>
                      <a:pt x="273596" y="4165071"/>
                    </a:cubicBezTo>
                    <a:cubicBezTo>
                      <a:pt x="302691" y="4159529"/>
                      <a:pt x="314561" y="4136568"/>
                      <a:pt x="340098" y="4131820"/>
                    </a:cubicBezTo>
                    <a:cubicBezTo>
                      <a:pt x="365635" y="4127072"/>
                      <a:pt x="396338" y="4128270"/>
                      <a:pt x="426818" y="4136583"/>
                    </a:cubicBezTo>
                    <a:lnTo>
                      <a:pt x="522978" y="4181697"/>
                    </a:lnTo>
                    <a:cubicBezTo>
                      <a:pt x="582553" y="4188624"/>
                      <a:pt x="695880" y="4169709"/>
                      <a:pt x="772359" y="4173384"/>
                    </a:cubicBezTo>
                    <a:cubicBezTo>
                      <a:pt x="848838" y="4177059"/>
                      <a:pt x="879300" y="4206779"/>
                      <a:pt x="981852" y="4203748"/>
                    </a:cubicBezTo>
                    <a:cubicBezTo>
                      <a:pt x="1084404" y="4200717"/>
                      <a:pt x="1273964" y="4182288"/>
                      <a:pt x="1387674" y="4155200"/>
                    </a:cubicBezTo>
                    <a:cubicBezTo>
                      <a:pt x="1501384" y="4128112"/>
                      <a:pt x="1579352" y="4099070"/>
                      <a:pt x="1664115" y="4041218"/>
                    </a:cubicBezTo>
                    <a:cubicBezTo>
                      <a:pt x="1748878" y="3983366"/>
                      <a:pt x="1878623" y="3895509"/>
                      <a:pt x="1896252" y="3808086"/>
                    </a:cubicBezTo>
                    <a:cubicBezTo>
                      <a:pt x="1919285" y="3764791"/>
                      <a:pt x="1804523" y="3633056"/>
                      <a:pt x="1769887" y="3516678"/>
                    </a:cubicBezTo>
                    <a:lnTo>
                      <a:pt x="1653509" y="3084417"/>
                    </a:lnTo>
                    <a:cubicBezTo>
                      <a:pt x="1624414" y="2929246"/>
                      <a:pt x="1603632" y="2738053"/>
                      <a:pt x="1595319" y="2585653"/>
                    </a:cubicBezTo>
                    <a:cubicBezTo>
                      <a:pt x="1587006" y="2433253"/>
                      <a:pt x="1556332" y="2378628"/>
                      <a:pt x="1570381" y="2128453"/>
                    </a:cubicBezTo>
                    <a:cubicBezTo>
                      <a:pt x="1584430" y="1878278"/>
                      <a:pt x="1655457" y="1431353"/>
                      <a:pt x="1679616" y="1084600"/>
                    </a:cubicBezTo>
                    <a:cubicBezTo>
                      <a:pt x="1703775" y="737847"/>
                      <a:pt x="1723171" y="389505"/>
                      <a:pt x="1744949" y="41958"/>
                    </a:cubicBezTo>
                    <a:lnTo>
                      <a:pt x="1528818" y="17020"/>
                    </a:lnTo>
                    <a:cubicBezTo>
                      <a:pt x="1459545" y="10093"/>
                      <a:pt x="1401356" y="-2376"/>
                      <a:pt x="1329312" y="395"/>
                    </a:cubicBezTo>
                    <a:lnTo>
                      <a:pt x="1113181" y="8707"/>
                    </a:lnTo>
                    <a:close/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8B22F39-B96E-4433-B3E1-B3965A45B5A7}"/>
                </a:ext>
              </a:extLst>
            </p:cNvPr>
            <p:cNvSpPr/>
            <p:nvPr/>
          </p:nvSpPr>
          <p:spPr>
            <a:xfrm>
              <a:off x="3405764" y="2526384"/>
              <a:ext cx="666615" cy="89974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F6A6AE0-9504-4510-8E7C-8E9B44575791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79" y="3186260"/>
              <a:ext cx="1213614" cy="60331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0CF9DE19-30E7-42F7-BBBE-527A594938E7}"/>
                </a:ext>
              </a:extLst>
            </p:cNvPr>
            <p:cNvSpPr/>
            <p:nvPr/>
          </p:nvSpPr>
          <p:spPr>
            <a:xfrm>
              <a:off x="7443027" y="2642177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B6E100-3455-4FA3-8785-7F8504D00A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0841" y="2606040"/>
              <a:ext cx="722186" cy="4410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180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85C5CED-D502-4ACD-9BB0-2D8C24DA8F2F}"/>
              </a:ext>
            </a:extLst>
          </p:cNvPr>
          <p:cNvGrpSpPr/>
          <p:nvPr/>
        </p:nvGrpSpPr>
        <p:grpSpPr>
          <a:xfrm>
            <a:off x="2537414" y="-377071"/>
            <a:ext cx="7003401" cy="7245134"/>
            <a:chOff x="2537414" y="-377071"/>
            <a:chExt cx="7003401" cy="72451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D9E4-A3B2-46A1-A120-1FA14EC16B9C}"/>
                </a:ext>
              </a:extLst>
            </p:cNvPr>
            <p:cNvGrpSpPr/>
            <p:nvPr/>
          </p:nvGrpSpPr>
          <p:grpSpPr>
            <a:xfrm>
              <a:off x="2656937" y="-15815"/>
              <a:ext cx="6883878" cy="6883878"/>
              <a:chOff x="2656937" y="-15815"/>
              <a:chExt cx="6883878" cy="6883878"/>
            </a:xfrm>
          </p:grpSpPr>
          <p:pic>
            <p:nvPicPr>
              <p:cNvPr id="3" name="Picture 2" descr="X-ray of a human leg&#10;&#10;Description automatically generated">
                <a:extLst>
                  <a:ext uri="{FF2B5EF4-FFF2-40B4-BE49-F238E27FC236}">
                    <a16:creationId xmlns:a16="http://schemas.microsoft.com/office/drawing/2014/main" id="{9E045E25-73B5-4E6B-A7FF-54C862E1C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6937" y="-15815"/>
                <a:ext cx="6883878" cy="688387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6A439BD-FAC9-45DF-B6D4-19259D8C4BD0}"/>
                  </a:ext>
                </a:extLst>
              </p:cNvPr>
              <p:cNvSpPr/>
              <p:nvPr/>
            </p:nvSpPr>
            <p:spPr>
              <a:xfrm>
                <a:off x="4940300" y="195581"/>
                <a:ext cx="2076450" cy="4566920"/>
              </a:xfrm>
              <a:custGeom>
                <a:avLst/>
                <a:gdLst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1695450 w 2076450"/>
                  <a:gd name="connsiteY12" fmla="*/ 4445000 h 4572000"/>
                  <a:gd name="connsiteX13" fmla="*/ 1517650 w 2076450"/>
                  <a:gd name="connsiteY13" fmla="*/ 4521200 h 4572000"/>
                  <a:gd name="connsiteX14" fmla="*/ 1092200 w 2076450"/>
                  <a:gd name="connsiteY14" fmla="*/ 4413250 h 4572000"/>
                  <a:gd name="connsiteX15" fmla="*/ 1016000 w 2076450"/>
                  <a:gd name="connsiteY15" fmla="*/ 4527550 h 4572000"/>
                  <a:gd name="connsiteX16" fmla="*/ 908050 w 2076450"/>
                  <a:gd name="connsiteY16" fmla="*/ 4572000 h 4572000"/>
                  <a:gd name="connsiteX17" fmla="*/ 711200 w 2076450"/>
                  <a:gd name="connsiteY17" fmla="*/ 4508500 h 4572000"/>
                  <a:gd name="connsiteX18" fmla="*/ 654050 w 2076450"/>
                  <a:gd name="connsiteY18" fmla="*/ 4514850 h 4572000"/>
                  <a:gd name="connsiteX19" fmla="*/ 349250 w 2076450"/>
                  <a:gd name="connsiteY19" fmla="*/ 4413250 h 4572000"/>
                  <a:gd name="connsiteX20" fmla="*/ 368300 w 2076450"/>
                  <a:gd name="connsiteY20" fmla="*/ 4222750 h 4572000"/>
                  <a:gd name="connsiteX21" fmla="*/ 260350 w 2076450"/>
                  <a:gd name="connsiteY21" fmla="*/ 4191000 h 4572000"/>
                  <a:gd name="connsiteX22" fmla="*/ 228600 w 2076450"/>
                  <a:gd name="connsiteY22" fmla="*/ 4152900 h 4572000"/>
                  <a:gd name="connsiteX23" fmla="*/ 12700 w 2076450"/>
                  <a:gd name="connsiteY23" fmla="*/ 4025900 h 4572000"/>
                  <a:gd name="connsiteX24" fmla="*/ 0 w 2076450"/>
                  <a:gd name="connsiteY24" fmla="*/ 3873500 h 4572000"/>
                  <a:gd name="connsiteX25" fmla="*/ 165100 w 2076450"/>
                  <a:gd name="connsiteY25" fmla="*/ 3587750 h 4572000"/>
                  <a:gd name="connsiteX26" fmla="*/ 533400 w 2076450"/>
                  <a:gd name="connsiteY26" fmla="*/ 3105150 h 4572000"/>
                  <a:gd name="connsiteX27" fmla="*/ 742950 w 2076450"/>
                  <a:gd name="connsiteY27" fmla="*/ 2692400 h 4572000"/>
                  <a:gd name="connsiteX28" fmla="*/ 901700 w 2076450"/>
                  <a:gd name="connsiteY28" fmla="*/ 2095500 h 4572000"/>
                  <a:gd name="connsiteX29" fmla="*/ 1009650 w 2076450"/>
                  <a:gd name="connsiteY29" fmla="*/ 1212850 h 4572000"/>
                  <a:gd name="connsiteX30" fmla="*/ 1085850 w 2076450"/>
                  <a:gd name="connsiteY30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1695450 w 2076450"/>
                  <a:gd name="connsiteY12" fmla="*/ 4445000 h 4572000"/>
                  <a:gd name="connsiteX13" fmla="*/ 1517650 w 2076450"/>
                  <a:gd name="connsiteY13" fmla="*/ 4521200 h 4572000"/>
                  <a:gd name="connsiteX14" fmla="*/ 1016000 w 2076450"/>
                  <a:gd name="connsiteY14" fmla="*/ 4527550 h 4572000"/>
                  <a:gd name="connsiteX15" fmla="*/ 908050 w 2076450"/>
                  <a:gd name="connsiteY15" fmla="*/ 4572000 h 4572000"/>
                  <a:gd name="connsiteX16" fmla="*/ 711200 w 2076450"/>
                  <a:gd name="connsiteY16" fmla="*/ 4508500 h 4572000"/>
                  <a:gd name="connsiteX17" fmla="*/ 654050 w 2076450"/>
                  <a:gd name="connsiteY17" fmla="*/ 4514850 h 4572000"/>
                  <a:gd name="connsiteX18" fmla="*/ 349250 w 2076450"/>
                  <a:gd name="connsiteY18" fmla="*/ 4413250 h 4572000"/>
                  <a:gd name="connsiteX19" fmla="*/ 368300 w 2076450"/>
                  <a:gd name="connsiteY19" fmla="*/ 4222750 h 4572000"/>
                  <a:gd name="connsiteX20" fmla="*/ 260350 w 2076450"/>
                  <a:gd name="connsiteY20" fmla="*/ 4191000 h 4572000"/>
                  <a:gd name="connsiteX21" fmla="*/ 228600 w 2076450"/>
                  <a:gd name="connsiteY21" fmla="*/ 4152900 h 4572000"/>
                  <a:gd name="connsiteX22" fmla="*/ 12700 w 2076450"/>
                  <a:gd name="connsiteY22" fmla="*/ 4025900 h 4572000"/>
                  <a:gd name="connsiteX23" fmla="*/ 0 w 2076450"/>
                  <a:gd name="connsiteY23" fmla="*/ 3873500 h 4572000"/>
                  <a:gd name="connsiteX24" fmla="*/ 165100 w 2076450"/>
                  <a:gd name="connsiteY24" fmla="*/ 3587750 h 4572000"/>
                  <a:gd name="connsiteX25" fmla="*/ 533400 w 2076450"/>
                  <a:gd name="connsiteY25" fmla="*/ 3105150 h 4572000"/>
                  <a:gd name="connsiteX26" fmla="*/ 742950 w 2076450"/>
                  <a:gd name="connsiteY26" fmla="*/ 2692400 h 4572000"/>
                  <a:gd name="connsiteX27" fmla="*/ 901700 w 2076450"/>
                  <a:gd name="connsiteY27" fmla="*/ 2095500 h 4572000"/>
                  <a:gd name="connsiteX28" fmla="*/ 1009650 w 2076450"/>
                  <a:gd name="connsiteY28" fmla="*/ 1212850 h 4572000"/>
                  <a:gd name="connsiteX29" fmla="*/ 1085850 w 2076450"/>
                  <a:gd name="connsiteY29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1695450 w 2076450"/>
                  <a:gd name="connsiteY12" fmla="*/ 4445000 h 4572000"/>
                  <a:gd name="connsiteX13" fmla="*/ 1517650 w 2076450"/>
                  <a:gd name="connsiteY13" fmla="*/ 4521200 h 4572000"/>
                  <a:gd name="connsiteX14" fmla="*/ 908050 w 2076450"/>
                  <a:gd name="connsiteY14" fmla="*/ 4572000 h 4572000"/>
                  <a:gd name="connsiteX15" fmla="*/ 711200 w 2076450"/>
                  <a:gd name="connsiteY15" fmla="*/ 4508500 h 4572000"/>
                  <a:gd name="connsiteX16" fmla="*/ 654050 w 2076450"/>
                  <a:gd name="connsiteY16" fmla="*/ 4514850 h 4572000"/>
                  <a:gd name="connsiteX17" fmla="*/ 349250 w 2076450"/>
                  <a:gd name="connsiteY17" fmla="*/ 4413250 h 4572000"/>
                  <a:gd name="connsiteX18" fmla="*/ 368300 w 2076450"/>
                  <a:gd name="connsiteY18" fmla="*/ 4222750 h 4572000"/>
                  <a:gd name="connsiteX19" fmla="*/ 260350 w 2076450"/>
                  <a:gd name="connsiteY19" fmla="*/ 4191000 h 4572000"/>
                  <a:gd name="connsiteX20" fmla="*/ 228600 w 2076450"/>
                  <a:gd name="connsiteY20" fmla="*/ 4152900 h 4572000"/>
                  <a:gd name="connsiteX21" fmla="*/ 12700 w 2076450"/>
                  <a:gd name="connsiteY21" fmla="*/ 4025900 h 4572000"/>
                  <a:gd name="connsiteX22" fmla="*/ 0 w 2076450"/>
                  <a:gd name="connsiteY22" fmla="*/ 3873500 h 4572000"/>
                  <a:gd name="connsiteX23" fmla="*/ 165100 w 2076450"/>
                  <a:gd name="connsiteY23" fmla="*/ 3587750 h 4572000"/>
                  <a:gd name="connsiteX24" fmla="*/ 533400 w 2076450"/>
                  <a:gd name="connsiteY24" fmla="*/ 3105150 h 4572000"/>
                  <a:gd name="connsiteX25" fmla="*/ 742950 w 2076450"/>
                  <a:gd name="connsiteY25" fmla="*/ 2692400 h 4572000"/>
                  <a:gd name="connsiteX26" fmla="*/ 901700 w 2076450"/>
                  <a:gd name="connsiteY26" fmla="*/ 2095500 h 4572000"/>
                  <a:gd name="connsiteX27" fmla="*/ 1009650 w 2076450"/>
                  <a:gd name="connsiteY27" fmla="*/ 1212850 h 4572000"/>
                  <a:gd name="connsiteX28" fmla="*/ 1085850 w 2076450"/>
                  <a:gd name="connsiteY28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1695450 w 2076450"/>
                  <a:gd name="connsiteY12" fmla="*/ 4445000 h 4572000"/>
                  <a:gd name="connsiteX13" fmla="*/ 908050 w 2076450"/>
                  <a:gd name="connsiteY13" fmla="*/ 4572000 h 4572000"/>
                  <a:gd name="connsiteX14" fmla="*/ 711200 w 2076450"/>
                  <a:gd name="connsiteY14" fmla="*/ 4508500 h 4572000"/>
                  <a:gd name="connsiteX15" fmla="*/ 654050 w 2076450"/>
                  <a:gd name="connsiteY15" fmla="*/ 4514850 h 4572000"/>
                  <a:gd name="connsiteX16" fmla="*/ 349250 w 2076450"/>
                  <a:gd name="connsiteY16" fmla="*/ 4413250 h 4572000"/>
                  <a:gd name="connsiteX17" fmla="*/ 368300 w 2076450"/>
                  <a:gd name="connsiteY17" fmla="*/ 4222750 h 4572000"/>
                  <a:gd name="connsiteX18" fmla="*/ 260350 w 2076450"/>
                  <a:gd name="connsiteY18" fmla="*/ 4191000 h 4572000"/>
                  <a:gd name="connsiteX19" fmla="*/ 228600 w 2076450"/>
                  <a:gd name="connsiteY19" fmla="*/ 4152900 h 4572000"/>
                  <a:gd name="connsiteX20" fmla="*/ 12700 w 2076450"/>
                  <a:gd name="connsiteY20" fmla="*/ 4025900 h 4572000"/>
                  <a:gd name="connsiteX21" fmla="*/ 0 w 2076450"/>
                  <a:gd name="connsiteY21" fmla="*/ 3873500 h 4572000"/>
                  <a:gd name="connsiteX22" fmla="*/ 165100 w 2076450"/>
                  <a:gd name="connsiteY22" fmla="*/ 3587750 h 4572000"/>
                  <a:gd name="connsiteX23" fmla="*/ 533400 w 2076450"/>
                  <a:gd name="connsiteY23" fmla="*/ 3105150 h 4572000"/>
                  <a:gd name="connsiteX24" fmla="*/ 742950 w 2076450"/>
                  <a:gd name="connsiteY24" fmla="*/ 2692400 h 4572000"/>
                  <a:gd name="connsiteX25" fmla="*/ 901700 w 2076450"/>
                  <a:gd name="connsiteY25" fmla="*/ 2095500 h 4572000"/>
                  <a:gd name="connsiteX26" fmla="*/ 1009650 w 2076450"/>
                  <a:gd name="connsiteY26" fmla="*/ 1212850 h 4572000"/>
                  <a:gd name="connsiteX27" fmla="*/ 1085850 w 2076450"/>
                  <a:gd name="connsiteY27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908050 w 2076450"/>
                  <a:gd name="connsiteY12" fmla="*/ 4572000 h 4572000"/>
                  <a:gd name="connsiteX13" fmla="*/ 711200 w 2076450"/>
                  <a:gd name="connsiteY13" fmla="*/ 4508500 h 4572000"/>
                  <a:gd name="connsiteX14" fmla="*/ 654050 w 2076450"/>
                  <a:gd name="connsiteY14" fmla="*/ 4514850 h 4572000"/>
                  <a:gd name="connsiteX15" fmla="*/ 349250 w 2076450"/>
                  <a:gd name="connsiteY15" fmla="*/ 4413250 h 4572000"/>
                  <a:gd name="connsiteX16" fmla="*/ 368300 w 2076450"/>
                  <a:gd name="connsiteY16" fmla="*/ 4222750 h 4572000"/>
                  <a:gd name="connsiteX17" fmla="*/ 260350 w 2076450"/>
                  <a:gd name="connsiteY17" fmla="*/ 4191000 h 4572000"/>
                  <a:gd name="connsiteX18" fmla="*/ 228600 w 2076450"/>
                  <a:gd name="connsiteY18" fmla="*/ 4152900 h 4572000"/>
                  <a:gd name="connsiteX19" fmla="*/ 12700 w 2076450"/>
                  <a:gd name="connsiteY19" fmla="*/ 4025900 h 4572000"/>
                  <a:gd name="connsiteX20" fmla="*/ 0 w 2076450"/>
                  <a:gd name="connsiteY20" fmla="*/ 3873500 h 4572000"/>
                  <a:gd name="connsiteX21" fmla="*/ 165100 w 2076450"/>
                  <a:gd name="connsiteY21" fmla="*/ 3587750 h 4572000"/>
                  <a:gd name="connsiteX22" fmla="*/ 533400 w 2076450"/>
                  <a:gd name="connsiteY22" fmla="*/ 3105150 h 4572000"/>
                  <a:gd name="connsiteX23" fmla="*/ 742950 w 2076450"/>
                  <a:gd name="connsiteY23" fmla="*/ 2692400 h 4572000"/>
                  <a:gd name="connsiteX24" fmla="*/ 901700 w 2076450"/>
                  <a:gd name="connsiteY24" fmla="*/ 2095500 h 4572000"/>
                  <a:gd name="connsiteX25" fmla="*/ 1009650 w 2076450"/>
                  <a:gd name="connsiteY25" fmla="*/ 1212850 h 4572000"/>
                  <a:gd name="connsiteX26" fmla="*/ 1085850 w 2076450"/>
                  <a:gd name="connsiteY26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908050 w 2076450"/>
                  <a:gd name="connsiteY11" fmla="*/ 4572000 h 4572000"/>
                  <a:gd name="connsiteX12" fmla="*/ 711200 w 2076450"/>
                  <a:gd name="connsiteY12" fmla="*/ 4508500 h 4572000"/>
                  <a:gd name="connsiteX13" fmla="*/ 654050 w 2076450"/>
                  <a:gd name="connsiteY13" fmla="*/ 4514850 h 4572000"/>
                  <a:gd name="connsiteX14" fmla="*/ 349250 w 2076450"/>
                  <a:gd name="connsiteY14" fmla="*/ 4413250 h 4572000"/>
                  <a:gd name="connsiteX15" fmla="*/ 368300 w 2076450"/>
                  <a:gd name="connsiteY15" fmla="*/ 4222750 h 4572000"/>
                  <a:gd name="connsiteX16" fmla="*/ 260350 w 2076450"/>
                  <a:gd name="connsiteY16" fmla="*/ 4191000 h 4572000"/>
                  <a:gd name="connsiteX17" fmla="*/ 228600 w 2076450"/>
                  <a:gd name="connsiteY17" fmla="*/ 4152900 h 4572000"/>
                  <a:gd name="connsiteX18" fmla="*/ 12700 w 2076450"/>
                  <a:gd name="connsiteY18" fmla="*/ 4025900 h 4572000"/>
                  <a:gd name="connsiteX19" fmla="*/ 0 w 2076450"/>
                  <a:gd name="connsiteY19" fmla="*/ 3873500 h 4572000"/>
                  <a:gd name="connsiteX20" fmla="*/ 165100 w 2076450"/>
                  <a:gd name="connsiteY20" fmla="*/ 3587750 h 4572000"/>
                  <a:gd name="connsiteX21" fmla="*/ 533400 w 2076450"/>
                  <a:gd name="connsiteY21" fmla="*/ 3105150 h 4572000"/>
                  <a:gd name="connsiteX22" fmla="*/ 742950 w 2076450"/>
                  <a:gd name="connsiteY22" fmla="*/ 2692400 h 4572000"/>
                  <a:gd name="connsiteX23" fmla="*/ 901700 w 2076450"/>
                  <a:gd name="connsiteY23" fmla="*/ 2095500 h 4572000"/>
                  <a:gd name="connsiteX24" fmla="*/ 1009650 w 2076450"/>
                  <a:gd name="connsiteY24" fmla="*/ 1212850 h 4572000"/>
                  <a:gd name="connsiteX25" fmla="*/ 1085850 w 2076450"/>
                  <a:gd name="connsiteY25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517650 w 2076450"/>
                  <a:gd name="connsiteY10" fmla="*/ 4114800 h 4572000"/>
                  <a:gd name="connsiteX11" fmla="*/ 908050 w 2076450"/>
                  <a:gd name="connsiteY11" fmla="*/ 4572000 h 4572000"/>
                  <a:gd name="connsiteX12" fmla="*/ 711200 w 2076450"/>
                  <a:gd name="connsiteY12" fmla="*/ 4508500 h 4572000"/>
                  <a:gd name="connsiteX13" fmla="*/ 654050 w 2076450"/>
                  <a:gd name="connsiteY13" fmla="*/ 4514850 h 4572000"/>
                  <a:gd name="connsiteX14" fmla="*/ 349250 w 2076450"/>
                  <a:gd name="connsiteY14" fmla="*/ 4413250 h 4572000"/>
                  <a:gd name="connsiteX15" fmla="*/ 368300 w 2076450"/>
                  <a:gd name="connsiteY15" fmla="*/ 4222750 h 4572000"/>
                  <a:gd name="connsiteX16" fmla="*/ 260350 w 2076450"/>
                  <a:gd name="connsiteY16" fmla="*/ 4191000 h 4572000"/>
                  <a:gd name="connsiteX17" fmla="*/ 228600 w 2076450"/>
                  <a:gd name="connsiteY17" fmla="*/ 4152900 h 4572000"/>
                  <a:gd name="connsiteX18" fmla="*/ 12700 w 2076450"/>
                  <a:gd name="connsiteY18" fmla="*/ 4025900 h 4572000"/>
                  <a:gd name="connsiteX19" fmla="*/ 0 w 2076450"/>
                  <a:gd name="connsiteY19" fmla="*/ 3873500 h 4572000"/>
                  <a:gd name="connsiteX20" fmla="*/ 165100 w 2076450"/>
                  <a:gd name="connsiteY20" fmla="*/ 3587750 h 4572000"/>
                  <a:gd name="connsiteX21" fmla="*/ 533400 w 2076450"/>
                  <a:gd name="connsiteY21" fmla="*/ 3105150 h 4572000"/>
                  <a:gd name="connsiteX22" fmla="*/ 742950 w 2076450"/>
                  <a:gd name="connsiteY22" fmla="*/ 2692400 h 4572000"/>
                  <a:gd name="connsiteX23" fmla="*/ 901700 w 2076450"/>
                  <a:gd name="connsiteY23" fmla="*/ 2095500 h 4572000"/>
                  <a:gd name="connsiteX24" fmla="*/ 1009650 w 2076450"/>
                  <a:gd name="connsiteY24" fmla="*/ 1212850 h 4572000"/>
                  <a:gd name="connsiteX25" fmla="*/ 1085850 w 2076450"/>
                  <a:gd name="connsiteY25" fmla="*/ 0 h 4572000"/>
                  <a:gd name="connsiteX0" fmla="*/ 1085850 w 2076450"/>
                  <a:gd name="connsiteY0" fmla="*/ 0 h 4514850"/>
                  <a:gd name="connsiteX1" fmla="*/ 1428750 w 2076450"/>
                  <a:gd name="connsiteY1" fmla="*/ 12700 h 4514850"/>
                  <a:gd name="connsiteX2" fmla="*/ 1752600 w 2076450"/>
                  <a:gd name="connsiteY2" fmla="*/ 57150 h 4514850"/>
                  <a:gd name="connsiteX3" fmla="*/ 2076450 w 2076450"/>
                  <a:gd name="connsiteY3" fmla="*/ 127000 h 4514850"/>
                  <a:gd name="connsiteX4" fmla="*/ 2019300 w 2076450"/>
                  <a:gd name="connsiteY4" fmla="*/ 1295400 h 4514850"/>
                  <a:gd name="connsiteX5" fmla="*/ 1854200 w 2076450"/>
                  <a:gd name="connsiteY5" fmla="*/ 2863850 h 4514850"/>
                  <a:gd name="connsiteX6" fmla="*/ 1866900 w 2076450"/>
                  <a:gd name="connsiteY6" fmla="*/ 3378200 h 4514850"/>
                  <a:gd name="connsiteX7" fmla="*/ 1993900 w 2076450"/>
                  <a:gd name="connsiteY7" fmla="*/ 3632200 h 4514850"/>
                  <a:gd name="connsiteX8" fmla="*/ 1924050 w 2076450"/>
                  <a:gd name="connsiteY8" fmla="*/ 3886200 h 4514850"/>
                  <a:gd name="connsiteX9" fmla="*/ 1784350 w 2076450"/>
                  <a:gd name="connsiteY9" fmla="*/ 3968750 h 4514850"/>
                  <a:gd name="connsiteX10" fmla="*/ 1517650 w 2076450"/>
                  <a:gd name="connsiteY10" fmla="*/ 4114800 h 4514850"/>
                  <a:gd name="connsiteX11" fmla="*/ 711200 w 2076450"/>
                  <a:gd name="connsiteY11" fmla="*/ 4508500 h 4514850"/>
                  <a:gd name="connsiteX12" fmla="*/ 654050 w 2076450"/>
                  <a:gd name="connsiteY12" fmla="*/ 4514850 h 4514850"/>
                  <a:gd name="connsiteX13" fmla="*/ 349250 w 2076450"/>
                  <a:gd name="connsiteY13" fmla="*/ 4413250 h 4514850"/>
                  <a:gd name="connsiteX14" fmla="*/ 368300 w 2076450"/>
                  <a:gd name="connsiteY14" fmla="*/ 4222750 h 4514850"/>
                  <a:gd name="connsiteX15" fmla="*/ 260350 w 2076450"/>
                  <a:gd name="connsiteY15" fmla="*/ 4191000 h 4514850"/>
                  <a:gd name="connsiteX16" fmla="*/ 228600 w 2076450"/>
                  <a:gd name="connsiteY16" fmla="*/ 4152900 h 4514850"/>
                  <a:gd name="connsiteX17" fmla="*/ 12700 w 2076450"/>
                  <a:gd name="connsiteY17" fmla="*/ 4025900 h 4514850"/>
                  <a:gd name="connsiteX18" fmla="*/ 0 w 2076450"/>
                  <a:gd name="connsiteY18" fmla="*/ 3873500 h 4514850"/>
                  <a:gd name="connsiteX19" fmla="*/ 165100 w 2076450"/>
                  <a:gd name="connsiteY19" fmla="*/ 3587750 h 4514850"/>
                  <a:gd name="connsiteX20" fmla="*/ 533400 w 2076450"/>
                  <a:gd name="connsiteY20" fmla="*/ 3105150 h 4514850"/>
                  <a:gd name="connsiteX21" fmla="*/ 742950 w 2076450"/>
                  <a:gd name="connsiteY21" fmla="*/ 2692400 h 4514850"/>
                  <a:gd name="connsiteX22" fmla="*/ 901700 w 2076450"/>
                  <a:gd name="connsiteY22" fmla="*/ 2095500 h 4514850"/>
                  <a:gd name="connsiteX23" fmla="*/ 1009650 w 2076450"/>
                  <a:gd name="connsiteY23" fmla="*/ 1212850 h 4514850"/>
                  <a:gd name="connsiteX24" fmla="*/ 1085850 w 2076450"/>
                  <a:gd name="connsiteY24" fmla="*/ 0 h 4514850"/>
                  <a:gd name="connsiteX0" fmla="*/ 1085850 w 2076450"/>
                  <a:gd name="connsiteY0" fmla="*/ 0 h 4508500"/>
                  <a:gd name="connsiteX1" fmla="*/ 1428750 w 2076450"/>
                  <a:gd name="connsiteY1" fmla="*/ 12700 h 4508500"/>
                  <a:gd name="connsiteX2" fmla="*/ 1752600 w 2076450"/>
                  <a:gd name="connsiteY2" fmla="*/ 57150 h 4508500"/>
                  <a:gd name="connsiteX3" fmla="*/ 2076450 w 2076450"/>
                  <a:gd name="connsiteY3" fmla="*/ 127000 h 4508500"/>
                  <a:gd name="connsiteX4" fmla="*/ 2019300 w 2076450"/>
                  <a:gd name="connsiteY4" fmla="*/ 1295400 h 4508500"/>
                  <a:gd name="connsiteX5" fmla="*/ 1854200 w 2076450"/>
                  <a:gd name="connsiteY5" fmla="*/ 2863850 h 4508500"/>
                  <a:gd name="connsiteX6" fmla="*/ 1866900 w 2076450"/>
                  <a:gd name="connsiteY6" fmla="*/ 3378200 h 4508500"/>
                  <a:gd name="connsiteX7" fmla="*/ 1993900 w 2076450"/>
                  <a:gd name="connsiteY7" fmla="*/ 3632200 h 4508500"/>
                  <a:gd name="connsiteX8" fmla="*/ 1924050 w 2076450"/>
                  <a:gd name="connsiteY8" fmla="*/ 3886200 h 4508500"/>
                  <a:gd name="connsiteX9" fmla="*/ 1784350 w 2076450"/>
                  <a:gd name="connsiteY9" fmla="*/ 3968750 h 4508500"/>
                  <a:gd name="connsiteX10" fmla="*/ 1517650 w 2076450"/>
                  <a:gd name="connsiteY10" fmla="*/ 4114800 h 4508500"/>
                  <a:gd name="connsiteX11" fmla="*/ 711200 w 2076450"/>
                  <a:gd name="connsiteY11" fmla="*/ 4508500 h 4508500"/>
                  <a:gd name="connsiteX12" fmla="*/ 349250 w 2076450"/>
                  <a:gd name="connsiteY12" fmla="*/ 4413250 h 4508500"/>
                  <a:gd name="connsiteX13" fmla="*/ 368300 w 2076450"/>
                  <a:gd name="connsiteY13" fmla="*/ 4222750 h 4508500"/>
                  <a:gd name="connsiteX14" fmla="*/ 260350 w 2076450"/>
                  <a:gd name="connsiteY14" fmla="*/ 4191000 h 4508500"/>
                  <a:gd name="connsiteX15" fmla="*/ 228600 w 2076450"/>
                  <a:gd name="connsiteY15" fmla="*/ 4152900 h 4508500"/>
                  <a:gd name="connsiteX16" fmla="*/ 12700 w 2076450"/>
                  <a:gd name="connsiteY16" fmla="*/ 4025900 h 4508500"/>
                  <a:gd name="connsiteX17" fmla="*/ 0 w 2076450"/>
                  <a:gd name="connsiteY17" fmla="*/ 3873500 h 4508500"/>
                  <a:gd name="connsiteX18" fmla="*/ 165100 w 2076450"/>
                  <a:gd name="connsiteY18" fmla="*/ 3587750 h 4508500"/>
                  <a:gd name="connsiteX19" fmla="*/ 533400 w 2076450"/>
                  <a:gd name="connsiteY19" fmla="*/ 3105150 h 4508500"/>
                  <a:gd name="connsiteX20" fmla="*/ 742950 w 2076450"/>
                  <a:gd name="connsiteY20" fmla="*/ 2692400 h 4508500"/>
                  <a:gd name="connsiteX21" fmla="*/ 901700 w 2076450"/>
                  <a:gd name="connsiteY21" fmla="*/ 2095500 h 4508500"/>
                  <a:gd name="connsiteX22" fmla="*/ 1009650 w 2076450"/>
                  <a:gd name="connsiteY22" fmla="*/ 1212850 h 4508500"/>
                  <a:gd name="connsiteX23" fmla="*/ 1085850 w 2076450"/>
                  <a:gd name="connsiteY23" fmla="*/ 0 h 4508500"/>
                  <a:gd name="connsiteX0" fmla="*/ 1085850 w 2076450"/>
                  <a:gd name="connsiteY0" fmla="*/ 0 h 4508500"/>
                  <a:gd name="connsiteX1" fmla="*/ 1428750 w 2076450"/>
                  <a:gd name="connsiteY1" fmla="*/ 12700 h 4508500"/>
                  <a:gd name="connsiteX2" fmla="*/ 1752600 w 2076450"/>
                  <a:gd name="connsiteY2" fmla="*/ 57150 h 4508500"/>
                  <a:gd name="connsiteX3" fmla="*/ 2076450 w 2076450"/>
                  <a:gd name="connsiteY3" fmla="*/ 127000 h 4508500"/>
                  <a:gd name="connsiteX4" fmla="*/ 2019300 w 2076450"/>
                  <a:gd name="connsiteY4" fmla="*/ 1295400 h 4508500"/>
                  <a:gd name="connsiteX5" fmla="*/ 1854200 w 2076450"/>
                  <a:gd name="connsiteY5" fmla="*/ 2863850 h 4508500"/>
                  <a:gd name="connsiteX6" fmla="*/ 1866900 w 2076450"/>
                  <a:gd name="connsiteY6" fmla="*/ 3378200 h 4508500"/>
                  <a:gd name="connsiteX7" fmla="*/ 1993900 w 2076450"/>
                  <a:gd name="connsiteY7" fmla="*/ 3632200 h 4508500"/>
                  <a:gd name="connsiteX8" fmla="*/ 1924050 w 2076450"/>
                  <a:gd name="connsiteY8" fmla="*/ 3886200 h 4508500"/>
                  <a:gd name="connsiteX9" fmla="*/ 1784350 w 2076450"/>
                  <a:gd name="connsiteY9" fmla="*/ 3968750 h 4508500"/>
                  <a:gd name="connsiteX10" fmla="*/ 1517650 w 2076450"/>
                  <a:gd name="connsiteY10" fmla="*/ 4114800 h 4508500"/>
                  <a:gd name="connsiteX11" fmla="*/ 711200 w 2076450"/>
                  <a:gd name="connsiteY11" fmla="*/ 4508500 h 4508500"/>
                  <a:gd name="connsiteX12" fmla="*/ 368300 w 2076450"/>
                  <a:gd name="connsiteY12" fmla="*/ 4222750 h 4508500"/>
                  <a:gd name="connsiteX13" fmla="*/ 260350 w 2076450"/>
                  <a:gd name="connsiteY13" fmla="*/ 4191000 h 4508500"/>
                  <a:gd name="connsiteX14" fmla="*/ 228600 w 2076450"/>
                  <a:gd name="connsiteY14" fmla="*/ 4152900 h 4508500"/>
                  <a:gd name="connsiteX15" fmla="*/ 12700 w 2076450"/>
                  <a:gd name="connsiteY15" fmla="*/ 4025900 h 4508500"/>
                  <a:gd name="connsiteX16" fmla="*/ 0 w 2076450"/>
                  <a:gd name="connsiteY16" fmla="*/ 3873500 h 4508500"/>
                  <a:gd name="connsiteX17" fmla="*/ 165100 w 2076450"/>
                  <a:gd name="connsiteY17" fmla="*/ 3587750 h 4508500"/>
                  <a:gd name="connsiteX18" fmla="*/ 533400 w 2076450"/>
                  <a:gd name="connsiteY18" fmla="*/ 3105150 h 4508500"/>
                  <a:gd name="connsiteX19" fmla="*/ 742950 w 2076450"/>
                  <a:gd name="connsiteY19" fmla="*/ 2692400 h 4508500"/>
                  <a:gd name="connsiteX20" fmla="*/ 901700 w 2076450"/>
                  <a:gd name="connsiteY20" fmla="*/ 2095500 h 4508500"/>
                  <a:gd name="connsiteX21" fmla="*/ 1009650 w 2076450"/>
                  <a:gd name="connsiteY21" fmla="*/ 1212850 h 4508500"/>
                  <a:gd name="connsiteX22" fmla="*/ 1085850 w 2076450"/>
                  <a:gd name="connsiteY22" fmla="*/ 0 h 4508500"/>
                  <a:gd name="connsiteX0" fmla="*/ 1085850 w 2076450"/>
                  <a:gd name="connsiteY0" fmla="*/ 0 h 4508500"/>
                  <a:gd name="connsiteX1" fmla="*/ 1428750 w 2076450"/>
                  <a:gd name="connsiteY1" fmla="*/ 12700 h 4508500"/>
                  <a:gd name="connsiteX2" fmla="*/ 1752600 w 2076450"/>
                  <a:gd name="connsiteY2" fmla="*/ 57150 h 4508500"/>
                  <a:gd name="connsiteX3" fmla="*/ 2076450 w 2076450"/>
                  <a:gd name="connsiteY3" fmla="*/ 127000 h 4508500"/>
                  <a:gd name="connsiteX4" fmla="*/ 2019300 w 2076450"/>
                  <a:gd name="connsiteY4" fmla="*/ 1295400 h 4508500"/>
                  <a:gd name="connsiteX5" fmla="*/ 1854200 w 2076450"/>
                  <a:gd name="connsiteY5" fmla="*/ 2863850 h 4508500"/>
                  <a:gd name="connsiteX6" fmla="*/ 1866900 w 2076450"/>
                  <a:gd name="connsiteY6" fmla="*/ 3378200 h 4508500"/>
                  <a:gd name="connsiteX7" fmla="*/ 1993900 w 2076450"/>
                  <a:gd name="connsiteY7" fmla="*/ 3632200 h 4508500"/>
                  <a:gd name="connsiteX8" fmla="*/ 1924050 w 2076450"/>
                  <a:gd name="connsiteY8" fmla="*/ 3886200 h 4508500"/>
                  <a:gd name="connsiteX9" fmla="*/ 1784350 w 2076450"/>
                  <a:gd name="connsiteY9" fmla="*/ 3968750 h 4508500"/>
                  <a:gd name="connsiteX10" fmla="*/ 1517650 w 2076450"/>
                  <a:gd name="connsiteY10" fmla="*/ 4114800 h 4508500"/>
                  <a:gd name="connsiteX11" fmla="*/ 711200 w 2076450"/>
                  <a:gd name="connsiteY11" fmla="*/ 4508500 h 4508500"/>
                  <a:gd name="connsiteX12" fmla="*/ 368300 w 2076450"/>
                  <a:gd name="connsiteY12" fmla="*/ 4222750 h 4508500"/>
                  <a:gd name="connsiteX13" fmla="*/ 260350 w 2076450"/>
                  <a:gd name="connsiteY13" fmla="*/ 4191000 h 4508500"/>
                  <a:gd name="connsiteX14" fmla="*/ 79375 w 2076450"/>
                  <a:gd name="connsiteY14" fmla="*/ 4159250 h 4508500"/>
                  <a:gd name="connsiteX15" fmla="*/ 12700 w 2076450"/>
                  <a:gd name="connsiteY15" fmla="*/ 4025900 h 4508500"/>
                  <a:gd name="connsiteX16" fmla="*/ 0 w 2076450"/>
                  <a:gd name="connsiteY16" fmla="*/ 3873500 h 4508500"/>
                  <a:gd name="connsiteX17" fmla="*/ 165100 w 2076450"/>
                  <a:gd name="connsiteY17" fmla="*/ 3587750 h 4508500"/>
                  <a:gd name="connsiteX18" fmla="*/ 533400 w 2076450"/>
                  <a:gd name="connsiteY18" fmla="*/ 3105150 h 4508500"/>
                  <a:gd name="connsiteX19" fmla="*/ 742950 w 2076450"/>
                  <a:gd name="connsiteY19" fmla="*/ 2692400 h 4508500"/>
                  <a:gd name="connsiteX20" fmla="*/ 901700 w 2076450"/>
                  <a:gd name="connsiteY20" fmla="*/ 2095500 h 4508500"/>
                  <a:gd name="connsiteX21" fmla="*/ 1009650 w 2076450"/>
                  <a:gd name="connsiteY21" fmla="*/ 1212850 h 4508500"/>
                  <a:gd name="connsiteX22" fmla="*/ 1085850 w 2076450"/>
                  <a:gd name="connsiteY22" fmla="*/ 0 h 4508500"/>
                  <a:gd name="connsiteX0" fmla="*/ 1085850 w 2076450"/>
                  <a:gd name="connsiteY0" fmla="*/ 0 h 4508500"/>
                  <a:gd name="connsiteX1" fmla="*/ 1428750 w 2076450"/>
                  <a:gd name="connsiteY1" fmla="*/ 12700 h 4508500"/>
                  <a:gd name="connsiteX2" fmla="*/ 1752600 w 2076450"/>
                  <a:gd name="connsiteY2" fmla="*/ 57150 h 4508500"/>
                  <a:gd name="connsiteX3" fmla="*/ 2076450 w 2076450"/>
                  <a:gd name="connsiteY3" fmla="*/ 127000 h 4508500"/>
                  <a:gd name="connsiteX4" fmla="*/ 2019300 w 2076450"/>
                  <a:gd name="connsiteY4" fmla="*/ 1295400 h 4508500"/>
                  <a:gd name="connsiteX5" fmla="*/ 1854200 w 2076450"/>
                  <a:gd name="connsiteY5" fmla="*/ 2863850 h 4508500"/>
                  <a:gd name="connsiteX6" fmla="*/ 1866900 w 2076450"/>
                  <a:gd name="connsiteY6" fmla="*/ 3378200 h 4508500"/>
                  <a:gd name="connsiteX7" fmla="*/ 1993900 w 2076450"/>
                  <a:gd name="connsiteY7" fmla="*/ 3632200 h 4508500"/>
                  <a:gd name="connsiteX8" fmla="*/ 1924050 w 2076450"/>
                  <a:gd name="connsiteY8" fmla="*/ 3886200 h 4508500"/>
                  <a:gd name="connsiteX9" fmla="*/ 1784350 w 2076450"/>
                  <a:gd name="connsiteY9" fmla="*/ 3968750 h 4508500"/>
                  <a:gd name="connsiteX10" fmla="*/ 1517650 w 2076450"/>
                  <a:gd name="connsiteY10" fmla="*/ 4114800 h 4508500"/>
                  <a:gd name="connsiteX11" fmla="*/ 711200 w 2076450"/>
                  <a:gd name="connsiteY11" fmla="*/ 4508500 h 4508500"/>
                  <a:gd name="connsiteX12" fmla="*/ 368300 w 2076450"/>
                  <a:gd name="connsiteY12" fmla="*/ 4222750 h 4508500"/>
                  <a:gd name="connsiteX13" fmla="*/ 330200 w 2076450"/>
                  <a:gd name="connsiteY13" fmla="*/ 4159250 h 4508500"/>
                  <a:gd name="connsiteX14" fmla="*/ 79375 w 2076450"/>
                  <a:gd name="connsiteY14" fmla="*/ 4159250 h 4508500"/>
                  <a:gd name="connsiteX15" fmla="*/ 12700 w 2076450"/>
                  <a:gd name="connsiteY15" fmla="*/ 4025900 h 4508500"/>
                  <a:gd name="connsiteX16" fmla="*/ 0 w 2076450"/>
                  <a:gd name="connsiteY16" fmla="*/ 3873500 h 4508500"/>
                  <a:gd name="connsiteX17" fmla="*/ 165100 w 2076450"/>
                  <a:gd name="connsiteY17" fmla="*/ 3587750 h 4508500"/>
                  <a:gd name="connsiteX18" fmla="*/ 533400 w 2076450"/>
                  <a:gd name="connsiteY18" fmla="*/ 3105150 h 4508500"/>
                  <a:gd name="connsiteX19" fmla="*/ 742950 w 2076450"/>
                  <a:gd name="connsiteY19" fmla="*/ 2692400 h 4508500"/>
                  <a:gd name="connsiteX20" fmla="*/ 901700 w 2076450"/>
                  <a:gd name="connsiteY20" fmla="*/ 2095500 h 4508500"/>
                  <a:gd name="connsiteX21" fmla="*/ 1009650 w 2076450"/>
                  <a:gd name="connsiteY21" fmla="*/ 1212850 h 4508500"/>
                  <a:gd name="connsiteX22" fmla="*/ 1085850 w 2076450"/>
                  <a:gd name="connsiteY22" fmla="*/ 0 h 4508500"/>
                  <a:gd name="connsiteX0" fmla="*/ 1085850 w 2076450"/>
                  <a:gd name="connsiteY0" fmla="*/ 0 h 4222750"/>
                  <a:gd name="connsiteX1" fmla="*/ 1428750 w 2076450"/>
                  <a:gd name="connsiteY1" fmla="*/ 12700 h 4222750"/>
                  <a:gd name="connsiteX2" fmla="*/ 1752600 w 2076450"/>
                  <a:gd name="connsiteY2" fmla="*/ 57150 h 4222750"/>
                  <a:gd name="connsiteX3" fmla="*/ 2076450 w 2076450"/>
                  <a:gd name="connsiteY3" fmla="*/ 127000 h 4222750"/>
                  <a:gd name="connsiteX4" fmla="*/ 2019300 w 2076450"/>
                  <a:gd name="connsiteY4" fmla="*/ 1295400 h 4222750"/>
                  <a:gd name="connsiteX5" fmla="*/ 1854200 w 2076450"/>
                  <a:gd name="connsiteY5" fmla="*/ 2863850 h 4222750"/>
                  <a:gd name="connsiteX6" fmla="*/ 1866900 w 2076450"/>
                  <a:gd name="connsiteY6" fmla="*/ 3378200 h 4222750"/>
                  <a:gd name="connsiteX7" fmla="*/ 1993900 w 2076450"/>
                  <a:gd name="connsiteY7" fmla="*/ 3632200 h 4222750"/>
                  <a:gd name="connsiteX8" fmla="*/ 1924050 w 2076450"/>
                  <a:gd name="connsiteY8" fmla="*/ 3886200 h 4222750"/>
                  <a:gd name="connsiteX9" fmla="*/ 1784350 w 2076450"/>
                  <a:gd name="connsiteY9" fmla="*/ 3968750 h 4222750"/>
                  <a:gd name="connsiteX10" fmla="*/ 1517650 w 2076450"/>
                  <a:gd name="connsiteY10" fmla="*/ 4114800 h 4222750"/>
                  <a:gd name="connsiteX11" fmla="*/ 1069975 w 2076450"/>
                  <a:gd name="connsiteY11" fmla="*/ 4210050 h 4222750"/>
                  <a:gd name="connsiteX12" fmla="*/ 368300 w 2076450"/>
                  <a:gd name="connsiteY12" fmla="*/ 4222750 h 4222750"/>
                  <a:gd name="connsiteX13" fmla="*/ 330200 w 2076450"/>
                  <a:gd name="connsiteY13" fmla="*/ 4159250 h 4222750"/>
                  <a:gd name="connsiteX14" fmla="*/ 79375 w 2076450"/>
                  <a:gd name="connsiteY14" fmla="*/ 4159250 h 4222750"/>
                  <a:gd name="connsiteX15" fmla="*/ 12700 w 2076450"/>
                  <a:gd name="connsiteY15" fmla="*/ 4025900 h 4222750"/>
                  <a:gd name="connsiteX16" fmla="*/ 0 w 2076450"/>
                  <a:gd name="connsiteY16" fmla="*/ 3873500 h 4222750"/>
                  <a:gd name="connsiteX17" fmla="*/ 165100 w 2076450"/>
                  <a:gd name="connsiteY17" fmla="*/ 3587750 h 4222750"/>
                  <a:gd name="connsiteX18" fmla="*/ 533400 w 2076450"/>
                  <a:gd name="connsiteY18" fmla="*/ 3105150 h 4222750"/>
                  <a:gd name="connsiteX19" fmla="*/ 742950 w 2076450"/>
                  <a:gd name="connsiteY19" fmla="*/ 2692400 h 4222750"/>
                  <a:gd name="connsiteX20" fmla="*/ 901700 w 2076450"/>
                  <a:gd name="connsiteY20" fmla="*/ 2095500 h 4222750"/>
                  <a:gd name="connsiteX21" fmla="*/ 1009650 w 2076450"/>
                  <a:gd name="connsiteY21" fmla="*/ 1212850 h 4222750"/>
                  <a:gd name="connsiteX22" fmla="*/ 1085850 w 2076450"/>
                  <a:gd name="connsiteY22" fmla="*/ 0 h 4222750"/>
                  <a:gd name="connsiteX0" fmla="*/ 1085850 w 2076450"/>
                  <a:gd name="connsiteY0" fmla="*/ 0 h 4210050"/>
                  <a:gd name="connsiteX1" fmla="*/ 1428750 w 2076450"/>
                  <a:gd name="connsiteY1" fmla="*/ 12700 h 4210050"/>
                  <a:gd name="connsiteX2" fmla="*/ 1752600 w 2076450"/>
                  <a:gd name="connsiteY2" fmla="*/ 57150 h 4210050"/>
                  <a:gd name="connsiteX3" fmla="*/ 2076450 w 2076450"/>
                  <a:gd name="connsiteY3" fmla="*/ 127000 h 4210050"/>
                  <a:gd name="connsiteX4" fmla="*/ 2019300 w 2076450"/>
                  <a:gd name="connsiteY4" fmla="*/ 1295400 h 4210050"/>
                  <a:gd name="connsiteX5" fmla="*/ 1854200 w 2076450"/>
                  <a:gd name="connsiteY5" fmla="*/ 2863850 h 4210050"/>
                  <a:gd name="connsiteX6" fmla="*/ 1866900 w 2076450"/>
                  <a:gd name="connsiteY6" fmla="*/ 3378200 h 4210050"/>
                  <a:gd name="connsiteX7" fmla="*/ 1993900 w 2076450"/>
                  <a:gd name="connsiteY7" fmla="*/ 3632200 h 4210050"/>
                  <a:gd name="connsiteX8" fmla="*/ 1924050 w 2076450"/>
                  <a:gd name="connsiteY8" fmla="*/ 3886200 h 4210050"/>
                  <a:gd name="connsiteX9" fmla="*/ 1784350 w 2076450"/>
                  <a:gd name="connsiteY9" fmla="*/ 3968750 h 4210050"/>
                  <a:gd name="connsiteX10" fmla="*/ 1517650 w 2076450"/>
                  <a:gd name="connsiteY10" fmla="*/ 4114800 h 4210050"/>
                  <a:gd name="connsiteX11" fmla="*/ 1069975 w 2076450"/>
                  <a:gd name="connsiteY11" fmla="*/ 4210050 h 4210050"/>
                  <a:gd name="connsiteX12" fmla="*/ 504825 w 2076450"/>
                  <a:gd name="connsiteY12" fmla="*/ 4191000 h 4210050"/>
                  <a:gd name="connsiteX13" fmla="*/ 330200 w 2076450"/>
                  <a:gd name="connsiteY13" fmla="*/ 4159250 h 4210050"/>
                  <a:gd name="connsiteX14" fmla="*/ 79375 w 2076450"/>
                  <a:gd name="connsiteY14" fmla="*/ 4159250 h 4210050"/>
                  <a:gd name="connsiteX15" fmla="*/ 12700 w 2076450"/>
                  <a:gd name="connsiteY15" fmla="*/ 4025900 h 4210050"/>
                  <a:gd name="connsiteX16" fmla="*/ 0 w 2076450"/>
                  <a:gd name="connsiteY16" fmla="*/ 3873500 h 4210050"/>
                  <a:gd name="connsiteX17" fmla="*/ 165100 w 2076450"/>
                  <a:gd name="connsiteY17" fmla="*/ 3587750 h 4210050"/>
                  <a:gd name="connsiteX18" fmla="*/ 533400 w 2076450"/>
                  <a:gd name="connsiteY18" fmla="*/ 3105150 h 4210050"/>
                  <a:gd name="connsiteX19" fmla="*/ 742950 w 2076450"/>
                  <a:gd name="connsiteY19" fmla="*/ 2692400 h 4210050"/>
                  <a:gd name="connsiteX20" fmla="*/ 901700 w 2076450"/>
                  <a:gd name="connsiteY20" fmla="*/ 2095500 h 4210050"/>
                  <a:gd name="connsiteX21" fmla="*/ 1009650 w 2076450"/>
                  <a:gd name="connsiteY21" fmla="*/ 1212850 h 4210050"/>
                  <a:gd name="connsiteX22" fmla="*/ 1085850 w 2076450"/>
                  <a:gd name="connsiteY22" fmla="*/ 0 h 4210050"/>
                  <a:gd name="connsiteX0" fmla="*/ 1085850 w 2076450"/>
                  <a:gd name="connsiteY0" fmla="*/ 0 h 4210050"/>
                  <a:gd name="connsiteX1" fmla="*/ 1428750 w 2076450"/>
                  <a:gd name="connsiteY1" fmla="*/ 12700 h 4210050"/>
                  <a:gd name="connsiteX2" fmla="*/ 1752600 w 2076450"/>
                  <a:gd name="connsiteY2" fmla="*/ 57150 h 4210050"/>
                  <a:gd name="connsiteX3" fmla="*/ 2076450 w 2076450"/>
                  <a:gd name="connsiteY3" fmla="*/ 127000 h 4210050"/>
                  <a:gd name="connsiteX4" fmla="*/ 2019300 w 2076450"/>
                  <a:gd name="connsiteY4" fmla="*/ 1295400 h 4210050"/>
                  <a:gd name="connsiteX5" fmla="*/ 1854200 w 2076450"/>
                  <a:gd name="connsiteY5" fmla="*/ 2863850 h 4210050"/>
                  <a:gd name="connsiteX6" fmla="*/ 1866900 w 2076450"/>
                  <a:gd name="connsiteY6" fmla="*/ 3378200 h 4210050"/>
                  <a:gd name="connsiteX7" fmla="*/ 1993900 w 2076450"/>
                  <a:gd name="connsiteY7" fmla="*/ 3632200 h 4210050"/>
                  <a:gd name="connsiteX8" fmla="*/ 1924050 w 2076450"/>
                  <a:gd name="connsiteY8" fmla="*/ 3886200 h 4210050"/>
                  <a:gd name="connsiteX9" fmla="*/ 1784350 w 2076450"/>
                  <a:gd name="connsiteY9" fmla="*/ 3968750 h 4210050"/>
                  <a:gd name="connsiteX10" fmla="*/ 1517650 w 2076450"/>
                  <a:gd name="connsiteY10" fmla="*/ 4114800 h 4210050"/>
                  <a:gd name="connsiteX11" fmla="*/ 1069975 w 2076450"/>
                  <a:gd name="connsiteY11" fmla="*/ 4210050 h 4210050"/>
                  <a:gd name="connsiteX12" fmla="*/ 504825 w 2076450"/>
                  <a:gd name="connsiteY12" fmla="*/ 4191000 h 4210050"/>
                  <a:gd name="connsiteX13" fmla="*/ 330200 w 2076450"/>
                  <a:gd name="connsiteY13" fmla="*/ 4159250 h 4210050"/>
                  <a:gd name="connsiteX14" fmla="*/ 79375 w 2076450"/>
                  <a:gd name="connsiteY14" fmla="*/ 4159250 h 4210050"/>
                  <a:gd name="connsiteX15" fmla="*/ 12700 w 2076450"/>
                  <a:gd name="connsiteY15" fmla="*/ 4025900 h 4210050"/>
                  <a:gd name="connsiteX16" fmla="*/ 0 w 2076450"/>
                  <a:gd name="connsiteY16" fmla="*/ 3873500 h 4210050"/>
                  <a:gd name="connsiteX17" fmla="*/ 165100 w 2076450"/>
                  <a:gd name="connsiteY17" fmla="*/ 3587750 h 4210050"/>
                  <a:gd name="connsiteX18" fmla="*/ 533400 w 2076450"/>
                  <a:gd name="connsiteY18" fmla="*/ 3105150 h 4210050"/>
                  <a:gd name="connsiteX19" fmla="*/ 742950 w 2076450"/>
                  <a:gd name="connsiteY19" fmla="*/ 2692400 h 4210050"/>
                  <a:gd name="connsiteX20" fmla="*/ 901700 w 2076450"/>
                  <a:gd name="connsiteY20" fmla="*/ 2095500 h 4210050"/>
                  <a:gd name="connsiteX21" fmla="*/ 1009650 w 2076450"/>
                  <a:gd name="connsiteY21" fmla="*/ 1212850 h 4210050"/>
                  <a:gd name="connsiteX22" fmla="*/ 1085850 w 2076450"/>
                  <a:gd name="connsiteY22" fmla="*/ 0 h 4210050"/>
                  <a:gd name="connsiteX0" fmla="*/ 1085850 w 2076450"/>
                  <a:gd name="connsiteY0" fmla="*/ 0 h 4210050"/>
                  <a:gd name="connsiteX1" fmla="*/ 1428750 w 2076450"/>
                  <a:gd name="connsiteY1" fmla="*/ 12700 h 4210050"/>
                  <a:gd name="connsiteX2" fmla="*/ 1752600 w 2076450"/>
                  <a:gd name="connsiteY2" fmla="*/ 57150 h 4210050"/>
                  <a:gd name="connsiteX3" fmla="*/ 2076450 w 2076450"/>
                  <a:gd name="connsiteY3" fmla="*/ 127000 h 4210050"/>
                  <a:gd name="connsiteX4" fmla="*/ 2019300 w 2076450"/>
                  <a:gd name="connsiteY4" fmla="*/ 1295400 h 4210050"/>
                  <a:gd name="connsiteX5" fmla="*/ 1854200 w 2076450"/>
                  <a:gd name="connsiteY5" fmla="*/ 2863850 h 4210050"/>
                  <a:gd name="connsiteX6" fmla="*/ 1866900 w 2076450"/>
                  <a:gd name="connsiteY6" fmla="*/ 3378200 h 4210050"/>
                  <a:gd name="connsiteX7" fmla="*/ 1993900 w 2076450"/>
                  <a:gd name="connsiteY7" fmla="*/ 3632200 h 4210050"/>
                  <a:gd name="connsiteX8" fmla="*/ 1924050 w 2076450"/>
                  <a:gd name="connsiteY8" fmla="*/ 3886200 h 4210050"/>
                  <a:gd name="connsiteX9" fmla="*/ 1784350 w 2076450"/>
                  <a:gd name="connsiteY9" fmla="*/ 3968750 h 4210050"/>
                  <a:gd name="connsiteX10" fmla="*/ 1517650 w 2076450"/>
                  <a:gd name="connsiteY10" fmla="*/ 4114800 h 4210050"/>
                  <a:gd name="connsiteX11" fmla="*/ 1069975 w 2076450"/>
                  <a:gd name="connsiteY11" fmla="*/ 4210050 h 4210050"/>
                  <a:gd name="connsiteX12" fmla="*/ 504825 w 2076450"/>
                  <a:gd name="connsiteY12" fmla="*/ 4191000 h 4210050"/>
                  <a:gd name="connsiteX13" fmla="*/ 330200 w 2076450"/>
                  <a:gd name="connsiteY13" fmla="*/ 4159250 h 4210050"/>
                  <a:gd name="connsiteX14" fmla="*/ 79375 w 2076450"/>
                  <a:gd name="connsiteY14" fmla="*/ 4159250 h 4210050"/>
                  <a:gd name="connsiteX15" fmla="*/ 12700 w 2076450"/>
                  <a:gd name="connsiteY15" fmla="*/ 4025900 h 4210050"/>
                  <a:gd name="connsiteX16" fmla="*/ 0 w 2076450"/>
                  <a:gd name="connsiteY16" fmla="*/ 3873500 h 4210050"/>
                  <a:gd name="connsiteX17" fmla="*/ 165100 w 2076450"/>
                  <a:gd name="connsiteY17" fmla="*/ 3587750 h 4210050"/>
                  <a:gd name="connsiteX18" fmla="*/ 533400 w 2076450"/>
                  <a:gd name="connsiteY18" fmla="*/ 3105150 h 4210050"/>
                  <a:gd name="connsiteX19" fmla="*/ 742950 w 2076450"/>
                  <a:gd name="connsiteY19" fmla="*/ 2692400 h 4210050"/>
                  <a:gd name="connsiteX20" fmla="*/ 1183640 w 2076450"/>
                  <a:gd name="connsiteY20" fmla="*/ 2019300 h 4210050"/>
                  <a:gd name="connsiteX21" fmla="*/ 1009650 w 2076450"/>
                  <a:gd name="connsiteY21" fmla="*/ 1212850 h 4210050"/>
                  <a:gd name="connsiteX22" fmla="*/ 1085850 w 2076450"/>
                  <a:gd name="connsiteY22" fmla="*/ 0 h 4210050"/>
                  <a:gd name="connsiteX0" fmla="*/ 1085850 w 2076450"/>
                  <a:gd name="connsiteY0" fmla="*/ 0 h 4210050"/>
                  <a:gd name="connsiteX1" fmla="*/ 1428750 w 2076450"/>
                  <a:gd name="connsiteY1" fmla="*/ 12700 h 4210050"/>
                  <a:gd name="connsiteX2" fmla="*/ 1752600 w 2076450"/>
                  <a:gd name="connsiteY2" fmla="*/ 57150 h 4210050"/>
                  <a:gd name="connsiteX3" fmla="*/ 2076450 w 2076450"/>
                  <a:gd name="connsiteY3" fmla="*/ 127000 h 4210050"/>
                  <a:gd name="connsiteX4" fmla="*/ 2019300 w 2076450"/>
                  <a:gd name="connsiteY4" fmla="*/ 1295400 h 4210050"/>
                  <a:gd name="connsiteX5" fmla="*/ 1854200 w 2076450"/>
                  <a:gd name="connsiteY5" fmla="*/ 2863850 h 4210050"/>
                  <a:gd name="connsiteX6" fmla="*/ 1866900 w 2076450"/>
                  <a:gd name="connsiteY6" fmla="*/ 3378200 h 4210050"/>
                  <a:gd name="connsiteX7" fmla="*/ 1993900 w 2076450"/>
                  <a:gd name="connsiteY7" fmla="*/ 3632200 h 4210050"/>
                  <a:gd name="connsiteX8" fmla="*/ 1924050 w 2076450"/>
                  <a:gd name="connsiteY8" fmla="*/ 3886200 h 4210050"/>
                  <a:gd name="connsiteX9" fmla="*/ 1784350 w 2076450"/>
                  <a:gd name="connsiteY9" fmla="*/ 3968750 h 4210050"/>
                  <a:gd name="connsiteX10" fmla="*/ 1517650 w 2076450"/>
                  <a:gd name="connsiteY10" fmla="*/ 4114800 h 4210050"/>
                  <a:gd name="connsiteX11" fmla="*/ 1069975 w 2076450"/>
                  <a:gd name="connsiteY11" fmla="*/ 4210050 h 4210050"/>
                  <a:gd name="connsiteX12" fmla="*/ 504825 w 2076450"/>
                  <a:gd name="connsiteY12" fmla="*/ 4191000 h 4210050"/>
                  <a:gd name="connsiteX13" fmla="*/ 330200 w 2076450"/>
                  <a:gd name="connsiteY13" fmla="*/ 4159250 h 4210050"/>
                  <a:gd name="connsiteX14" fmla="*/ 79375 w 2076450"/>
                  <a:gd name="connsiteY14" fmla="*/ 4159250 h 4210050"/>
                  <a:gd name="connsiteX15" fmla="*/ 12700 w 2076450"/>
                  <a:gd name="connsiteY15" fmla="*/ 4025900 h 4210050"/>
                  <a:gd name="connsiteX16" fmla="*/ 0 w 2076450"/>
                  <a:gd name="connsiteY16" fmla="*/ 3873500 h 4210050"/>
                  <a:gd name="connsiteX17" fmla="*/ 165100 w 2076450"/>
                  <a:gd name="connsiteY17" fmla="*/ 3587750 h 4210050"/>
                  <a:gd name="connsiteX18" fmla="*/ 533400 w 2076450"/>
                  <a:gd name="connsiteY18" fmla="*/ 3105150 h 4210050"/>
                  <a:gd name="connsiteX19" fmla="*/ 742950 w 2076450"/>
                  <a:gd name="connsiteY19" fmla="*/ 2692400 h 4210050"/>
                  <a:gd name="connsiteX20" fmla="*/ 1183640 w 2076450"/>
                  <a:gd name="connsiteY20" fmla="*/ 2019300 h 4210050"/>
                  <a:gd name="connsiteX21" fmla="*/ 1245870 w 2076450"/>
                  <a:gd name="connsiteY21" fmla="*/ 923290 h 4210050"/>
                  <a:gd name="connsiteX22" fmla="*/ 1085850 w 2076450"/>
                  <a:gd name="connsiteY22" fmla="*/ 0 h 4210050"/>
                  <a:gd name="connsiteX0" fmla="*/ 1245870 w 2076450"/>
                  <a:gd name="connsiteY0" fmla="*/ 910590 h 4197350"/>
                  <a:gd name="connsiteX1" fmla="*/ 1428750 w 2076450"/>
                  <a:gd name="connsiteY1" fmla="*/ 0 h 4197350"/>
                  <a:gd name="connsiteX2" fmla="*/ 1752600 w 2076450"/>
                  <a:gd name="connsiteY2" fmla="*/ 44450 h 4197350"/>
                  <a:gd name="connsiteX3" fmla="*/ 2076450 w 2076450"/>
                  <a:gd name="connsiteY3" fmla="*/ 114300 h 4197350"/>
                  <a:gd name="connsiteX4" fmla="*/ 2019300 w 2076450"/>
                  <a:gd name="connsiteY4" fmla="*/ 1282700 h 4197350"/>
                  <a:gd name="connsiteX5" fmla="*/ 1854200 w 2076450"/>
                  <a:gd name="connsiteY5" fmla="*/ 2851150 h 4197350"/>
                  <a:gd name="connsiteX6" fmla="*/ 1866900 w 2076450"/>
                  <a:gd name="connsiteY6" fmla="*/ 3365500 h 4197350"/>
                  <a:gd name="connsiteX7" fmla="*/ 1993900 w 2076450"/>
                  <a:gd name="connsiteY7" fmla="*/ 3619500 h 4197350"/>
                  <a:gd name="connsiteX8" fmla="*/ 1924050 w 2076450"/>
                  <a:gd name="connsiteY8" fmla="*/ 3873500 h 4197350"/>
                  <a:gd name="connsiteX9" fmla="*/ 1784350 w 2076450"/>
                  <a:gd name="connsiteY9" fmla="*/ 3956050 h 4197350"/>
                  <a:gd name="connsiteX10" fmla="*/ 1517650 w 2076450"/>
                  <a:gd name="connsiteY10" fmla="*/ 4102100 h 4197350"/>
                  <a:gd name="connsiteX11" fmla="*/ 1069975 w 2076450"/>
                  <a:gd name="connsiteY11" fmla="*/ 4197350 h 4197350"/>
                  <a:gd name="connsiteX12" fmla="*/ 504825 w 2076450"/>
                  <a:gd name="connsiteY12" fmla="*/ 4178300 h 4197350"/>
                  <a:gd name="connsiteX13" fmla="*/ 330200 w 2076450"/>
                  <a:gd name="connsiteY13" fmla="*/ 4146550 h 4197350"/>
                  <a:gd name="connsiteX14" fmla="*/ 79375 w 2076450"/>
                  <a:gd name="connsiteY14" fmla="*/ 4146550 h 4197350"/>
                  <a:gd name="connsiteX15" fmla="*/ 12700 w 2076450"/>
                  <a:gd name="connsiteY15" fmla="*/ 4013200 h 4197350"/>
                  <a:gd name="connsiteX16" fmla="*/ 0 w 2076450"/>
                  <a:gd name="connsiteY16" fmla="*/ 3860800 h 4197350"/>
                  <a:gd name="connsiteX17" fmla="*/ 165100 w 2076450"/>
                  <a:gd name="connsiteY17" fmla="*/ 3575050 h 4197350"/>
                  <a:gd name="connsiteX18" fmla="*/ 533400 w 2076450"/>
                  <a:gd name="connsiteY18" fmla="*/ 3092450 h 4197350"/>
                  <a:gd name="connsiteX19" fmla="*/ 742950 w 2076450"/>
                  <a:gd name="connsiteY19" fmla="*/ 2679700 h 4197350"/>
                  <a:gd name="connsiteX20" fmla="*/ 1183640 w 2076450"/>
                  <a:gd name="connsiteY20" fmla="*/ 2006600 h 4197350"/>
                  <a:gd name="connsiteX21" fmla="*/ 1245870 w 2076450"/>
                  <a:gd name="connsiteY21" fmla="*/ 910590 h 4197350"/>
                  <a:gd name="connsiteX0" fmla="*/ 1245870 w 2076450"/>
                  <a:gd name="connsiteY0" fmla="*/ 918210 h 4204970"/>
                  <a:gd name="connsiteX1" fmla="*/ 1322070 w 2076450"/>
                  <a:gd name="connsiteY1" fmla="*/ 0 h 4204970"/>
                  <a:gd name="connsiteX2" fmla="*/ 1752600 w 2076450"/>
                  <a:gd name="connsiteY2" fmla="*/ 52070 h 4204970"/>
                  <a:gd name="connsiteX3" fmla="*/ 2076450 w 2076450"/>
                  <a:gd name="connsiteY3" fmla="*/ 121920 h 4204970"/>
                  <a:gd name="connsiteX4" fmla="*/ 2019300 w 2076450"/>
                  <a:gd name="connsiteY4" fmla="*/ 1290320 h 4204970"/>
                  <a:gd name="connsiteX5" fmla="*/ 1854200 w 2076450"/>
                  <a:gd name="connsiteY5" fmla="*/ 2858770 h 4204970"/>
                  <a:gd name="connsiteX6" fmla="*/ 1866900 w 2076450"/>
                  <a:gd name="connsiteY6" fmla="*/ 3373120 h 4204970"/>
                  <a:gd name="connsiteX7" fmla="*/ 1993900 w 2076450"/>
                  <a:gd name="connsiteY7" fmla="*/ 3627120 h 4204970"/>
                  <a:gd name="connsiteX8" fmla="*/ 1924050 w 2076450"/>
                  <a:gd name="connsiteY8" fmla="*/ 3881120 h 4204970"/>
                  <a:gd name="connsiteX9" fmla="*/ 1784350 w 2076450"/>
                  <a:gd name="connsiteY9" fmla="*/ 3963670 h 4204970"/>
                  <a:gd name="connsiteX10" fmla="*/ 1517650 w 2076450"/>
                  <a:gd name="connsiteY10" fmla="*/ 4109720 h 4204970"/>
                  <a:gd name="connsiteX11" fmla="*/ 1069975 w 2076450"/>
                  <a:gd name="connsiteY11" fmla="*/ 4204970 h 4204970"/>
                  <a:gd name="connsiteX12" fmla="*/ 504825 w 2076450"/>
                  <a:gd name="connsiteY12" fmla="*/ 4185920 h 4204970"/>
                  <a:gd name="connsiteX13" fmla="*/ 330200 w 2076450"/>
                  <a:gd name="connsiteY13" fmla="*/ 4154170 h 4204970"/>
                  <a:gd name="connsiteX14" fmla="*/ 79375 w 2076450"/>
                  <a:gd name="connsiteY14" fmla="*/ 4154170 h 4204970"/>
                  <a:gd name="connsiteX15" fmla="*/ 12700 w 2076450"/>
                  <a:gd name="connsiteY15" fmla="*/ 4020820 h 4204970"/>
                  <a:gd name="connsiteX16" fmla="*/ 0 w 2076450"/>
                  <a:gd name="connsiteY16" fmla="*/ 3868420 h 4204970"/>
                  <a:gd name="connsiteX17" fmla="*/ 165100 w 2076450"/>
                  <a:gd name="connsiteY17" fmla="*/ 3582670 h 4204970"/>
                  <a:gd name="connsiteX18" fmla="*/ 533400 w 2076450"/>
                  <a:gd name="connsiteY18" fmla="*/ 3100070 h 4204970"/>
                  <a:gd name="connsiteX19" fmla="*/ 742950 w 2076450"/>
                  <a:gd name="connsiteY19" fmla="*/ 2687320 h 4204970"/>
                  <a:gd name="connsiteX20" fmla="*/ 1183640 w 2076450"/>
                  <a:gd name="connsiteY20" fmla="*/ 2014220 h 4204970"/>
                  <a:gd name="connsiteX21" fmla="*/ 1245870 w 2076450"/>
                  <a:gd name="connsiteY21" fmla="*/ 918210 h 4204970"/>
                  <a:gd name="connsiteX0" fmla="*/ 1268730 w 2076450"/>
                  <a:gd name="connsiteY0" fmla="*/ 933450 h 4204970"/>
                  <a:gd name="connsiteX1" fmla="*/ 1322070 w 2076450"/>
                  <a:gd name="connsiteY1" fmla="*/ 0 h 4204970"/>
                  <a:gd name="connsiteX2" fmla="*/ 1752600 w 2076450"/>
                  <a:gd name="connsiteY2" fmla="*/ 52070 h 4204970"/>
                  <a:gd name="connsiteX3" fmla="*/ 2076450 w 2076450"/>
                  <a:gd name="connsiteY3" fmla="*/ 121920 h 4204970"/>
                  <a:gd name="connsiteX4" fmla="*/ 2019300 w 2076450"/>
                  <a:gd name="connsiteY4" fmla="*/ 1290320 h 4204970"/>
                  <a:gd name="connsiteX5" fmla="*/ 1854200 w 2076450"/>
                  <a:gd name="connsiteY5" fmla="*/ 2858770 h 4204970"/>
                  <a:gd name="connsiteX6" fmla="*/ 1866900 w 2076450"/>
                  <a:gd name="connsiteY6" fmla="*/ 3373120 h 4204970"/>
                  <a:gd name="connsiteX7" fmla="*/ 1993900 w 2076450"/>
                  <a:gd name="connsiteY7" fmla="*/ 3627120 h 4204970"/>
                  <a:gd name="connsiteX8" fmla="*/ 1924050 w 2076450"/>
                  <a:gd name="connsiteY8" fmla="*/ 3881120 h 4204970"/>
                  <a:gd name="connsiteX9" fmla="*/ 1784350 w 2076450"/>
                  <a:gd name="connsiteY9" fmla="*/ 3963670 h 4204970"/>
                  <a:gd name="connsiteX10" fmla="*/ 1517650 w 2076450"/>
                  <a:gd name="connsiteY10" fmla="*/ 4109720 h 4204970"/>
                  <a:gd name="connsiteX11" fmla="*/ 1069975 w 2076450"/>
                  <a:gd name="connsiteY11" fmla="*/ 4204970 h 4204970"/>
                  <a:gd name="connsiteX12" fmla="*/ 504825 w 2076450"/>
                  <a:gd name="connsiteY12" fmla="*/ 4185920 h 4204970"/>
                  <a:gd name="connsiteX13" fmla="*/ 330200 w 2076450"/>
                  <a:gd name="connsiteY13" fmla="*/ 4154170 h 4204970"/>
                  <a:gd name="connsiteX14" fmla="*/ 79375 w 2076450"/>
                  <a:gd name="connsiteY14" fmla="*/ 4154170 h 4204970"/>
                  <a:gd name="connsiteX15" fmla="*/ 12700 w 2076450"/>
                  <a:gd name="connsiteY15" fmla="*/ 4020820 h 4204970"/>
                  <a:gd name="connsiteX16" fmla="*/ 0 w 2076450"/>
                  <a:gd name="connsiteY16" fmla="*/ 3868420 h 4204970"/>
                  <a:gd name="connsiteX17" fmla="*/ 165100 w 2076450"/>
                  <a:gd name="connsiteY17" fmla="*/ 3582670 h 4204970"/>
                  <a:gd name="connsiteX18" fmla="*/ 533400 w 2076450"/>
                  <a:gd name="connsiteY18" fmla="*/ 3100070 h 4204970"/>
                  <a:gd name="connsiteX19" fmla="*/ 742950 w 2076450"/>
                  <a:gd name="connsiteY19" fmla="*/ 2687320 h 4204970"/>
                  <a:gd name="connsiteX20" fmla="*/ 1183640 w 2076450"/>
                  <a:gd name="connsiteY20" fmla="*/ 2014220 h 4204970"/>
                  <a:gd name="connsiteX21" fmla="*/ 1268730 w 2076450"/>
                  <a:gd name="connsiteY21" fmla="*/ 933450 h 4204970"/>
                  <a:gd name="connsiteX0" fmla="*/ 1268730 w 2076450"/>
                  <a:gd name="connsiteY0" fmla="*/ 933450 h 4204970"/>
                  <a:gd name="connsiteX1" fmla="*/ 1322070 w 2076450"/>
                  <a:gd name="connsiteY1" fmla="*/ 0 h 4204970"/>
                  <a:gd name="connsiteX2" fmla="*/ 1752600 w 2076450"/>
                  <a:gd name="connsiteY2" fmla="*/ 52070 h 4204970"/>
                  <a:gd name="connsiteX3" fmla="*/ 2076450 w 2076450"/>
                  <a:gd name="connsiteY3" fmla="*/ 121920 h 4204970"/>
                  <a:gd name="connsiteX4" fmla="*/ 2019300 w 2076450"/>
                  <a:gd name="connsiteY4" fmla="*/ 1290320 h 4204970"/>
                  <a:gd name="connsiteX5" fmla="*/ 1854200 w 2076450"/>
                  <a:gd name="connsiteY5" fmla="*/ 2858770 h 4204970"/>
                  <a:gd name="connsiteX6" fmla="*/ 1866900 w 2076450"/>
                  <a:gd name="connsiteY6" fmla="*/ 3373120 h 4204970"/>
                  <a:gd name="connsiteX7" fmla="*/ 1993900 w 2076450"/>
                  <a:gd name="connsiteY7" fmla="*/ 3627120 h 4204970"/>
                  <a:gd name="connsiteX8" fmla="*/ 1924050 w 2076450"/>
                  <a:gd name="connsiteY8" fmla="*/ 3881120 h 4204970"/>
                  <a:gd name="connsiteX9" fmla="*/ 1784350 w 2076450"/>
                  <a:gd name="connsiteY9" fmla="*/ 3963670 h 4204970"/>
                  <a:gd name="connsiteX10" fmla="*/ 1517650 w 2076450"/>
                  <a:gd name="connsiteY10" fmla="*/ 4109720 h 4204970"/>
                  <a:gd name="connsiteX11" fmla="*/ 1069975 w 2076450"/>
                  <a:gd name="connsiteY11" fmla="*/ 4204970 h 4204970"/>
                  <a:gd name="connsiteX12" fmla="*/ 504825 w 2076450"/>
                  <a:gd name="connsiteY12" fmla="*/ 4185920 h 4204970"/>
                  <a:gd name="connsiteX13" fmla="*/ 330200 w 2076450"/>
                  <a:gd name="connsiteY13" fmla="*/ 4154170 h 4204970"/>
                  <a:gd name="connsiteX14" fmla="*/ 79375 w 2076450"/>
                  <a:gd name="connsiteY14" fmla="*/ 4154170 h 4204970"/>
                  <a:gd name="connsiteX15" fmla="*/ 12700 w 2076450"/>
                  <a:gd name="connsiteY15" fmla="*/ 4020820 h 4204970"/>
                  <a:gd name="connsiteX16" fmla="*/ 0 w 2076450"/>
                  <a:gd name="connsiteY16" fmla="*/ 3868420 h 4204970"/>
                  <a:gd name="connsiteX17" fmla="*/ 165100 w 2076450"/>
                  <a:gd name="connsiteY17" fmla="*/ 3582670 h 4204970"/>
                  <a:gd name="connsiteX18" fmla="*/ 533400 w 2076450"/>
                  <a:gd name="connsiteY18" fmla="*/ 3100070 h 4204970"/>
                  <a:gd name="connsiteX19" fmla="*/ 963930 w 2076450"/>
                  <a:gd name="connsiteY19" fmla="*/ 2954020 h 4204970"/>
                  <a:gd name="connsiteX20" fmla="*/ 1183640 w 2076450"/>
                  <a:gd name="connsiteY20" fmla="*/ 2014220 h 4204970"/>
                  <a:gd name="connsiteX21" fmla="*/ 1268730 w 2076450"/>
                  <a:gd name="connsiteY21" fmla="*/ 933450 h 4204970"/>
                  <a:gd name="connsiteX0" fmla="*/ 1268730 w 2076450"/>
                  <a:gd name="connsiteY0" fmla="*/ 933450 h 4204970"/>
                  <a:gd name="connsiteX1" fmla="*/ 1322070 w 2076450"/>
                  <a:gd name="connsiteY1" fmla="*/ 0 h 4204970"/>
                  <a:gd name="connsiteX2" fmla="*/ 1752600 w 2076450"/>
                  <a:gd name="connsiteY2" fmla="*/ 52070 h 4204970"/>
                  <a:gd name="connsiteX3" fmla="*/ 2076450 w 2076450"/>
                  <a:gd name="connsiteY3" fmla="*/ 121920 h 4204970"/>
                  <a:gd name="connsiteX4" fmla="*/ 2019300 w 2076450"/>
                  <a:gd name="connsiteY4" fmla="*/ 1290320 h 4204970"/>
                  <a:gd name="connsiteX5" fmla="*/ 1854200 w 2076450"/>
                  <a:gd name="connsiteY5" fmla="*/ 2858770 h 4204970"/>
                  <a:gd name="connsiteX6" fmla="*/ 1866900 w 2076450"/>
                  <a:gd name="connsiteY6" fmla="*/ 3373120 h 4204970"/>
                  <a:gd name="connsiteX7" fmla="*/ 1993900 w 2076450"/>
                  <a:gd name="connsiteY7" fmla="*/ 3627120 h 4204970"/>
                  <a:gd name="connsiteX8" fmla="*/ 1924050 w 2076450"/>
                  <a:gd name="connsiteY8" fmla="*/ 3881120 h 4204970"/>
                  <a:gd name="connsiteX9" fmla="*/ 1784350 w 2076450"/>
                  <a:gd name="connsiteY9" fmla="*/ 3963670 h 4204970"/>
                  <a:gd name="connsiteX10" fmla="*/ 1517650 w 2076450"/>
                  <a:gd name="connsiteY10" fmla="*/ 4109720 h 4204970"/>
                  <a:gd name="connsiteX11" fmla="*/ 1069975 w 2076450"/>
                  <a:gd name="connsiteY11" fmla="*/ 4204970 h 4204970"/>
                  <a:gd name="connsiteX12" fmla="*/ 504825 w 2076450"/>
                  <a:gd name="connsiteY12" fmla="*/ 4185920 h 4204970"/>
                  <a:gd name="connsiteX13" fmla="*/ 330200 w 2076450"/>
                  <a:gd name="connsiteY13" fmla="*/ 4154170 h 4204970"/>
                  <a:gd name="connsiteX14" fmla="*/ 79375 w 2076450"/>
                  <a:gd name="connsiteY14" fmla="*/ 4154170 h 4204970"/>
                  <a:gd name="connsiteX15" fmla="*/ 12700 w 2076450"/>
                  <a:gd name="connsiteY15" fmla="*/ 4020820 h 4204970"/>
                  <a:gd name="connsiteX16" fmla="*/ 0 w 2076450"/>
                  <a:gd name="connsiteY16" fmla="*/ 3868420 h 4204970"/>
                  <a:gd name="connsiteX17" fmla="*/ 165100 w 2076450"/>
                  <a:gd name="connsiteY17" fmla="*/ 3582670 h 4204970"/>
                  <a:gd name="connsiteX18" fmla="*/ 746760 w 2076450"/>
                  <a:gd name="connsiteY18" fmla="*/ 3481070 h 4204970"/>
                  <a:gd name="connsiteX19" fmla="*/ 963930 w 2076450"/>
                  <a:gd name="connsiteY19" fmla="*/ 2954020 h 4204970"/>
                  <a:gd name="connsiteX20" fmla="*/ 1183640 w 2076450"/>
                  <a:gd name="connsiteY20" fmla="*/ 2014220 h 4204970"/>
                  <a:gd name="connsiteX21" fmla="*/ 1268730 w 2076450"/>
                  <a:gd name="connsiteY21" fmla="*/ 933450 h 4204970"/>
                  <a:gd name="connsiteX0" fmla="*/ 1268730 w 2076450"/>
                  <a:gd name="connsiteY0" fmla="*/ 933450 h 4204970"/>
                  <a:gd name="connsiteX1" fmla="*/ 1322070 w 2076450"/>
                  <a:gd name="connsiteY1" fmla="*/ 0 h 4204970"/>
                  <a:gd name="connsiteX2" fmla="*/ 1752600 w 2076450"/>
                  <a:gd name="connsiteY2" fmla="*/ 52070 h 4204970"/>
                  <a:gd name="connsiteX3" fmla="*/ 2076450 w 2076450"/>
                  <a:gd name="connsiteY3" fmla="*/ 121920 h 4204970"/>
                  <a:gd name="connsiteX4" fmla="*/ 2019300 w 2076450"/>
                  <a:gd name="connsiteY4" fmla="*/ 1290320 h 4204970"/>
                  <a:gd name="connsiteX5" fmla="*/ 1854200 w 2076450"/>
                  <a:gd name="connsiteY5" fmla="*/ 2858770 h 4204970"/>
                  <a:gd name="connsiteX6" fmla="*/ 1866900 w 2076450"/>
                  <a:gd name="connsiteY6" fmla="*/ 3373120 h 4204970"/>
                  <a:gd name="connsiteX7" fmla="*/ 1993900 w 2076450"/>
                  <a:gd name="connsiteY7" fmla="*/ 3627120 h 4204970"/>
                  <a:gd name="connsiteX8" fmla="*/ 1924050 w 2076450"/>
                  <a:gd name="connsiteY8" fmla="*/ 3881120 h 4204970"/>
                  <a:gd name="connsiteX9" fmla="*/ 1784350 w 2076450"/>
                  <a:gd name="connsiteY9" fmla="*/ 3963670 h 4204970"/>
                  <a:gd name="connsiteX10" fmla="*/ 1517650 w 2076450"/>
                  <a:gd name="connsiteY10" fmla="*/ 4109720 h 4204970"/>
                  <a:gd name="connsiteX11" fmla="*/ 1069975 w 2076450"/>
                  <a:gd name="connsiteY11" fmla="*/ 4204970 h 4204970"/>
                  <a:gd name="connsiteX12" fmla="*/ 695325 w 2076450"/>
                  <a:gd name="connsiteY12" fmla="*/ 4124960 h 4204970"/>
                  <a:gd name="connsiteX13" fmla="*/ 330200 w 2076450"/>
                  <a:gd name="connsiteY13" fmla="*/ 4154170 h 4204970"/>
                  <a:gd name="connsiteX14" fmla="*/ 79375 w 2076450"/>
                  <a:gd name="connsiteY14" fmla="*/ 4154170 h 4204970"/>
                  <a:gd name="connsiteX15" fmla="*/ 12700 w 2076450"/>
                  <a:gd name="connsiteY15" fmla="*/ 4020820 h 4204970"/>
                  <a:gd name="connsiteX16" fmla="*/ 0 w 2076450"/>
                  <a:gd name="connsiteY16" fmla="*/ 3868420 h 4204970"/>
                  <a:gd name="connsiteX17" fmla="*/ 165100 w 2076450"/>
                  <a:gd name="connsiteY17" fmla="*/ 3582670 h 4204970"/>
                  <a:gd name="connsiteX18" fmla="*/ 746760 w 2076450"/>
                  <a:gd name="connsiteY18" fmla="*/ 3481070 h 4204970"/>
                  <a:gd name="connsiteX19" fmla="*/ 963930 w 2076450"/>
                  <a:gd name="connsiteY19" fmla="*/ 2954020 h 4204970"/>
                  <a:gd name="connsiteX20" fmla="*/ 1183640 w 2076450"/>
                  <a:gd name="connsiteY20" fmla="*/ 2014220 h 4204970"/>
                  <a:gd name="connsiteX21" fmla="*/ 1268730 w 2076450"/>
                  <a:gd name="connsiteY21" fmla="*/ 933450 h 4204970"/>
                  <a:gd name="connsiteX0" fmla="*/ 1268730 w 2076450"/>
                  <a:gd name="connsiteY0" fmla="*/ 933450 h 4154170"/>
                  <a:gd name="connsiteX1" fmla="*/ 1322070 w 2076450"/>
                  <a:gd name="connsiteY1" fmla="*/ 0 h 4154170"/>
                  <a:gd name="connsiteX2" fmla="*/ 1752600 w 2076450"/>
                  <a:gd name="connsiteY2" fmla="*/ 52070 h 4154170"/>
                  <a:gd name="connsiteX3" fmla="*/ 2076450 w 2076450"/>
                  <a:gd name="connsiteY3" fmla="*/ 121920 h 4154170"/>
                  <a:gd name="connsiteX4" fmla="*/ 2019300 w 2076450"/>
                  <a:gd name="connsiteY4" fmla="*/ 1290320 h 4154170"/>
                  <a:gd name="connsiteX5" fmla="*/ 1854200 w 2076450"/>
                  <a:gd name="connsiteY5" fmla="*/ 2858770 h 4154170"/>
                  <a:gd name="connsiteX6" fmla="*/ 1866900 w 2076450"/>
                  <a:gd name="connsiteY6" fmla="*/ 3373120 h 4154170"/>
                  <a:gd name="connsiteX7" fmla="*/ 1993900 w 2076450"/>
                  <a:gd name="connsiteY7" fmla="*/ 3627120 h 4154170"/>
                  <a:gd name="connsiteX8" fmla="*/ 1924050 w 2076450"/>
                  <a:gd name="connsiteY8" fmla="*/ 3881120 h 4154170"/>
                  <a:gd name="connsiteX9" fmla="*/ 1784350 w 2076450"/>
                  <a:gd name="connsiteY9" fmla="*/ 3963670 h 4154170"/>
                  <a:gd name="connsiteX10" fmla="*/ 1517650 w 2076450"/>
                  <a:gd name="connsiteY10" fmla="*/ 4109720 h 4154170"/>
                  <a:gd name="connsiteX11" fmla="*/ 1153795 w 2076450"/>
                  <a:gd name="connsiteY11" fmla="*/ 4128770 h 4154170"/>
                  <a:gd name="connsiteX12" fmla="*/ 695325 w 2076450"/>
                  <a:gd name="connsiteY12" fmla="*/ 4124960 h 4154170"/>
                  <a:gd name="connsiteX13" fmla="*/ 330200 w 2076450"/>
                  <a:gd name="connsiteY13" fmla="*/ 4154170 h 4154170"/>
                  <a:gd name="connsiteX14" fmla="*/ 79375 w 2076450"/>
                  <a:gd name="connsiteY14" fmla="*/ 4154170 h 4154170"/>
                  <a:gd name="connsiteX15" fmla="*/ 12700 w 2076450"/>
                  <a:gd name="connsiteY15" fmla="*/ 4020820 h 4154170"/>
                  <a:gd name="connsiteX16" fmla="*/ 0 w 2076450"/>
                  <a:gd name="connsiteY16" fmla="*/ 3868420 h 4154170"/>
                  <a:gd name="connsiteX17" fmla="*/ 165100 w 2076450"/>
                  <a:gd name="connsiteY17" fmla="*/ 3582670 h 4154170"/>
                  <a:gd name="connsiteX18" fmla="*/ 746760 w 2076450"/>
                  <a:gd name="connsiteY18" fmla="*/ 3481070 h 4154170"/>
                  <a:gd name="connsiteX19" fmla="*/ 963930 w 2076450"/>
                  <a:gd name="connsiteY19" fmla="*/ 2954020 h 4154170"/>
                  <a:gd name="connsiteX20" fmla="*/ 1183640 w 2076450"/>
                  <a:gd name="connsiteY20" fmla="*/ 2014220 h 4154170"/>
                  <a:gd name="connsiteX21" fmla="*/ 1268730 w 2076450"/>
                  <a:gd name="connsiteY21" fmla="*/ 933450 h 4154170"/>
                  <a:gd name="connsiteX0" fmla="*/ 1268730 w 2076450"/>
                  <a:gd name="connsiteY0" fmla="*/ 933450 h 4428490"/>
                  <a:gd name="connsiteX1" fmla="*/ 1322070 w 2076450"/>
                  <a:gd name="connsiteY1" fmla="*/ 0 h 4428490"/>
                  <a:gd name="connsiteX2" fmla="*/ 1752600 w 2076450"/>
                  <a:gd name="connsiteY2" fmla="*/ 52070 h 4428490"/>
                  <a:gd name="connsiteX3" fmla="*/ 2076450 w 2076450"/>
                  <a:gd name="connsiteY3" fmla="*/ 121920 h 4428490"/>
                  <a:gd name="connsiteX4" fmla="*/ 2019300 w 2076450"/>
                  <a:gd name="connsiteY4" fmla="*/ 1290320 h 4428490"/>
                  <a:gd name="connsiteX5" fmla="*/ 1854200 w 2076450"/>
                  <a:gd name="connsiteY5" fmla="*/ 2858770 h 4428490"/>
                  <a:gd name="connsiteX6" fmla="*/ 1866900 w 2076450"/>
                  <a:gd name="connsiteY6" fmla="*/ 3373120 h 4428490"/>
                  <a:gd name="connsiteX7" fmla="*/ 1993900 w 2076450"/>
                  <a:gd name="connsiteY7" fmla="*/ 3627120 h 4428490"/>
                  <a:gd name="connsiteX8" fmla="*/ 1924050 w 2076450"/>
                  <a:gd name="connsiteY8" fmla="*/ 3881120 h 4428490"/>
                  <a:gd name="connsiteX9" fmla="*/ 1616710 w 2076450"/>
                  <a:gd name="connsiteY9" fmla="*/ 4428490 h 4428490"/>
                  <a:gd name="connsiteX10" fmla="*/ 1517650 w 2076450"/>
                  <a:gd name="connsiteY10" fmla="*/ 4109720 h 4428490"/>
                  <a:gd name="connsiteX11" fmla="*/ 1153795 w 2076450"/>
                  <a:gd name="connsiteY11" fmla="*/ 4128770 h 4428490"/>
                  <a:gd name="connsiteX12" fmla="*/ 695325 w 2076450"/>
                  <a:gd name="connsiteY12" fmla="*/ 4124960 h 4428490"/>
                  <a:gd name="connsiteX13" fmla="*/ 330200 w 2076450"/>
                  <a:gd name="connsiteY13" fmla="*/ 4154170 h 4428490"/>
                  <a:gd name="connsiteX14" fmla="*/ 79375 w 2076450"/>
                  <a:gd name="connsiteY14" fmla="*/ 4154170 h 4428490"/>
                  <a:gd name="connsiteX15" fmla="*/ 12700 w 2076450"/>
                  <a:gd name="connsiteY15" fmla="*/ 4020820 h 4428490"/>
                  <a:gd name="connsiteX16" fmla="*/ 0 w 2076450"/>
                  <a:gd name="connsiteY16" fmla="*/ 3868420 h 4428490"/>
                  <a:gd name="connsiteX17" fmla="*/ 165100 w 2076450"/>
                  <a:gd name="connsiteY17" fmla="*/ 3582670 h 4428490"/>
                  <a:gd name="connsiteX18" fmla="*/ 746760 w 2076450"/>
                  <a:gd name="connsiteY18" fmla="*/ 3481070 h 4428490"/>
                  <a:gd name="connsiteX19" fmla="*/ 963930 w 2076450"/>
                  <a:gd name="connsiteY19" fmla="*/ 2954020 h 4428490"/>
                  <a:gd name="connsiteX20" fmla="*/ 1183640 w 2076450"/>
                  <a:gd name="connsiteY20" fmla="*/ 2014220 h 4428490"/>
                  <a:gd name="connsiteX21" fmla="*/ 1268730 w 2076450"/>
                  <a:gd name="connsiteY21" fmla="*/ 933450 h 4428490"/>
                  <a:gd name="connsiteX0" fmla="*/ 1268730 w 2076450"/>
                  <a:gd name="connsiteY0" fmla="*/ 933450 h 4428490"/>
                  <a:gd name="connsiteX1" fmla="*/ 1322070 w 2076450"/>
                  <a:gd name="connsiteY1" fmla="*/ 0 h 4428490"/>
                  <a:gd name="connsiteX2" fmla="*/ 1752600 w 2076450"/>
                  <a:gd name="connsiteY2" fmla="*/ 52070 h 4428490"/>
                  <a:gd name="connsiteX3" fmla="*/ 2076450 w 2076450"/>
                  <a:gd name="connsiteY3" fmla="*/ 121920 h 4428490"/>
                  <a:gd name="connsiteX4" fmla="*/ 2019300 w 2076450"/>
                  <a:gd name="connsiteY4" fmla="*/ 1290320 h 4428490"/>
                  <a:gd name="connsiteX5" fmla="*/ 1854200 w 2076450"/>
                  <a:gd name="connsiteY5" fmla="*/ 2858770 h 4428490"/>
                  <a:gd name="connsiteX6" fmla="*/ 1866900 w 2076450"/>
                  <a:gd name="connsiteY6" fmla="*/ 3373120 h 4428490"/>
                  <a:gd name="connsiteX7" fmla="*/ 1993900 w 2076450"/>
                  <a:gd name="connsiteY7" fmla="*/ 3627120 h 4428490"/>
                  <a:gd name="connsiteX8" fmla="*/ 1741170 w 2076450"/>
                  <a:gd name="connsiteY8" fmla="*/ 4025900 h 4428490"/>
                  <a:gd name="connsiteX9" fmla="*/ 1616710 w 2076450"/>
                  <a:gd name="connsiteY9" fmla="*/ 4428490 h 4428490"/>
                  <a:gd name="connsiteX10" fmla="*/ 1517650 w 2076450"/>
                  <a:gd name="connsiteY10" fmla="*/ 4109720 h 4428490"/>
                  <a:gd name="connsiteX11" fmla="*/ 1153795 w 2076450"/>
                  <a:gd name="connsiteY11" fmla="*/ 4128770 h 4428490"/>
                  <a:gd name="connsiteX12" fmla="*/ 695325 w 2076450"/>
                  <a:gd name="connsiteY12" fmla="*/ 4124960 h 4428490"/>
                  <a:gd name="connsiteX13" fmla="*/ 330200 w 2076450"/>
                  <a:gd name="connsiteY13" fmla="*/ 4154170 h 4428490"/>
                  <a:gd name="connsiteX14" fmla="*/ 79375 w 2076450"/>
                  <a:gd name="connsiteY14" fmla="*/ 4154170 h 4428490"/>
                  <a:gd name="connsiteX15" fmla="*/ 12700 w 2076450"/>
                  <a:gd name="connsiteY15" fmla="*/ 4020820 h 4428490"/>
                  <a:gd name="connsiteX16" fmla="*/ 0 w 2076450"/>
                  <a:gd name="connsiteY16" fmla="*/ 3868420 h 4428490"/>
                  <a:gd name="connsiteX17" fmla="*/ 165100 w 2076450"/>
                  <a:gd name="connsiteY17" fmla="*/ 3582670 h 4428490"/>
                  <a:gd name="connsiteX18" fmla="*/ 746760 w 2076450"/>
                  <a:gd name="connsiteY18" fmla="*/ 3481070 h 4428490"/>
                  <a:gd name="connsiteX19" fmla="*/ 963930 w 2076450"/>
                  <a:gd name="connsiteY19" fmla="*/ 2954020 h 4428490"/>
                  <a:gd name="connsiteX20" fmla="*/ 1183640 w 2076450"/>
                  <a:gd name="connsiteY20" fmla="*/ 2014220 h 4428490"/>
                  <a:gd name="connsiteX21" fmla="*/ 1268730 w 2076450"/>
                  <a:gd name="connsiteY21" fmla="*/ 933450 h 4428490"/>
                  <a:gd name="connsiteX0" fmla="*/ 1268730 w 2076450"/>
                  <a:gd name="connsiteY0" fmla="*/ 933450 h 4428490"/>
                  <a:gd name="connsiteX1" fmla="*/ 1322070 w 2076450"/>
                  <a:gd name="connsiteY1" fmla="*/ 0 h 4428490"/>
                  <a:gd name="connsiteX2" fmla="*/ 1752600 w 2076450"/>
                  <a:gd name="connsiteY2" fmla="*/ 52070 h 4428490"/>
                  <a:gd name="connsiteX3" fmla="*/ 2076450 w 2076450"/>
                  <a:gd name="connsiteY3" fmla="*/ 121920 h 4428490"/>
                  <a:gd name="connsiteX4" fmla="*/ 2019300 w 2076450"/>
                  <a:gd name="connsiteY4" fmla="*/ 1290320 h 4428490"/>
                  <a:gd name="connsiteX5" fmla="*/ 1854200 w 2076450"/>
                  <a:gd name="connsiteY5" fmla="*/ 2858770 h 4428490"/>
                  <a:gd name="connsiteX6" fmla="*/ 1866900 w 2076450"/>
                  <a:gd name="connsiteY6" fmla="*/ 3373120 h 4428490"/>
                  <a:gd name="connsiteX7" fmla="*/ 1993900 w 2076450"/>
                  <a:gd name="connsiteY7" fmla="*/ 3627120 h 4428490"/>
                  <a:gd name="connsiteX8" fmla="*/ 1741170 w 2076450"/>
                  <a:gd name="connsiteY8" fmla="*/ 4025900 h 4428490"/>
                  <a:gd name="connsiteX9" fmla="*/ 1616710 w 2076450"/>
                  <a:gd name="connsiteY9" fmla="*/ 4428490 h 4428490"/>
                  <a:gd name="connsiteX10" fmla="*/ 1517650 w 2076450"/>
                  <a:gd name="connsiteY10" fmla="*/ 4109720 h 4428490"/>
                  <a:gd name="connsiteX11" fmla="*/ 1153795 w 2076450"/>
                  <a:gd name="connsiteY11" fmla="*/ 4128770 h 4428490"/>
                  <a:gd name="connsiteX12" fmla="*/ 695325 w 2076450"/>
                  <a:gd name="connsiteY12" fmla="*/ 4124960 h 4428490"/>
                  <a:gd name="connsiteX13" fmla="*/ 330200 w 2076450"/>
                  <a:gd name="connsiteY13" fmla="*/ 4154170 h 4428490"/>
                  <a:gd name="connsiteX14" fmla="*/ 79375 w 2076450"/>
                  <a:gd name="connsiteY14" fmla="*/ 4154170 h 4428490"/>
                  <a:gd name="connsiteX15" fmla="*/ 12700 w 2076450"/>
                  <a:gd name="connsiteY15" fmla="*/ 4020820 h 4428490"/>
                  <a:gd name="connsiteX16" fmla="*/ 0 w 2076450"/>
                  <a:gd name="connsiteY16" fmla="*/ 3868420 h 4428490"/>
                  <a:gd name="connsiteX17" fmla="*/ 165100 w 2076450"/>
                  <a:gd name="connsiteY17" fmla="*/ 3582670 h 4428490"/>
                  <a:gd name="connsiteX18" fmla="*/ 746760 w 2076450"/>
                  <a:gd name="connsiteY18" fmla="*/ 3481070 h 4428490"/>
                  <a:gd name="connsiteX19" fmla="*/ 963930 w 2076450"/>
                  <a:gd name="connsiteY19" fmla="*/ 2954020 h 4428490"/>
                  <a:gd name="connsiteX20" fmla="*/ 1183640 w 2076450"/>
                  <a:gd name="connsiteY20" fmla="*/ 2014220 h 4428490"/>
                  <a:gd name="connsiteX21" fmla="*/ 1268730 w 2076450"/>
                  <a:gd name="connsiteY21" fmla="*/ 933450 h 4428490"/>
                  <a:gd name="connsiteX0" fmla="*/ 1268730 w 2076450"/>
                  <a:gd name="connsiteY0" fmla="*/ 933450 h 4428490"/>
                  <a:gd name="connsiteX1" fmla="*/ 1322070 w 2076450"/>
                  <a:gd name="connsiteY1" fmla="*/ 0 h 4428490"/>
                  <a:gd name="connsiteX2" fmla="*/ 1752600 w 2076450"/>
                  <a:gd name="connsiteY2" fmla="*/ 52070 h 4428490"/>
                  <a:gd name="connsiteX3" fmla="*/ 2076450 w 2076450"/>
                  <a:gd name="connsiteY3" fmla="*/ 121920 h 4428490"/>
                  <a:gd name="connsiteX4" fmla="*/ 2019300 w 2076450"/>
                  <a:gd name="connsiteY4" fmla="*/ 1290320 h 4428490"/>
                  <a:gd name="connsiteX5" fmla="*/ 1854200 w 2076450"/>
                  <a:gd name="connsiteY5" fmla="*/ 2858770 h 4428490"/>
                  <a:gd name="connsiteX6" fmla="*/ 1866900 w 2076450"/>
                  <a:gd name="connsiteY6" fmla="*/ 3373120 h 4428490"/>
                  <a:gd name="connsiteX7" fmla="*/ 1993900 w 2076450"/>
                  <a:gd name="connsiteY7" fmla="*/ 3627120 h 4428490"/>
                  <a:gd name="connsiteX8" fmla="*/ 1741170 w 2076450"/>
                  <a:gd name="connsiteY8" fmla="*/ 4025900 h 4428490"/>
                  <a:gd name="connsiteX9" fmla="*/ 1616710 w 2076450"/>
                  <a:gd name="connsiteY9" fmla="*/ 4428490 h 4428490"/>
                  <a:gd name="connsiteX10" fmla="*/ 1517650 w 2076450"/>
                  <a:gd name="connsiteY10" fmla="*/ 4109720 h 4428490"/>
                  <a:gd name="connsiteX11" fmla="*/ 1153795 w 2076450"/>
                  <a:gd name="connsiteY11" fmla="*/ 4128770 h 4428490"/>
                  <a:gd name="connsiteX12" fmla="*/ 695325 w 2076450"/>
                  <a:gd name="connsiteY12" fmla="*/ 4124960 h 4428490"/>
                  <a:gd name="connsiteX13" fmla="*/ 330200 w 2076450"/>
                  <a:gd name="connsiteY13" fmla="*/ 4154170 h 4428490"/>
                  <a:gd name="connsiteX14" fmla="*/ 79375 w 2076450"/>
                  <a:gd name="connsiteY14" fmla="*/ 4154170 h 4428490"/>
                  <a:gd name="connsiteX15" fmla="*/ 12700 w 2076450"/>
                  <a:gd name="connsiteY15" fmla="*/ 4020820 h 4428490"/>
                  <a:gd name="connsiteX16" fmla="*/ 0 w 2076450"/>
                  <a:gd name="connsiteY16" fmla="*/ 3868420 h 4428490"/>
                  <a:gd name="connsiteX17" fmla="*/ 165100 w 2076450"/>
                  <a:gd name="connsiteY17" fmla="*/ 3582670 h 4428490"/>
                  <a:gd name="connsiteX18" fmla="*/ 746760 w 2076450"/>
                  <a:gd name="connsiteY18" fmla="*/ 3481070 h 4428490"/>
                  <a:gd name="connsiteX19" fmla="*/ 963930 w 2076450"/>
                  <a:gd name="connsiteY19" fmla="*/ 2954020 h 4428490"/>
                  <a:gd name="connsiteX20" fmla="*/ 1183640 w 2076450"/>
                  <a:gd name="connsiteY20" fmla="*/ 2014220 h 4428490"/>
                  <a:gd name="connsiteX21" fmla="*/ 1268730 w 2076450"/>
                  <a:gd name="connsiteY21" fmla="*/ 933450 h 4428490"/>
                  <a:gd name="connsiteX0" fmla="*/ 1268730 w 2076450"/>
                  <a:gd name="connsiteY0" fmla="*/ 933450 h 4428490"/>
                  <a:gd name="connsiteX1" fmla="*/ 1322070 w 2076450"/>
                  <a:gd name="connsiteY1" fmla="*/ 0 h 4428490"/>
                  <a:gd name="connsiteX2" fmla="*/ 1752600 w 2076450"/>
                  <a:gd name="connsiteY2" fmla="*/ 52070 h 4428490"/>
                  <a:gd name="connsiteX3" fmla="*/ 2076450 w 2076450"/>
                  <a:gd name="connsiteY3" fmla="*/ 121920 h 4428490"/>
                  <a:gd name="connsiteX4" fmla="*/ 2019300 w 2076450"/>
                  <a:gd name="connsiteY4" fmla="*/ 1290320 h 4428490"/>
                  <a:gd name="connsiteX5" fmla="*/ 1854200 w 2076450"/>
                  <a:gd name="connsiteY5" fmla="*/ 2858770 h 4428490"/>
                  <a:gd name="connsiteX6" fmla="*/ 1866900 w 2076450"/>
                  <a:gd name="connsiteY6" fmla="*/ 3373120 h 4428490"/>
                  <a:gd name="connsiteX7" fmla="*/ 1993900 w 2076450"/>
                  <a:gd name="connsiteY7" fmla="*/ 3718560 h 4428490"/>
                  <a:gd name="connsiteX8" fmla="*/ 1741170 w 2076450"/>
                  <a:gd name="connsiteY8" fmla="*/ 4025900 h 4428490"/>
                  <a:gd name="connsiteX9" fmla="*/ 1616710 w 2076450"/>
                  <a:gd name="connsiteY9" fmla="*/ 4428490 h 4428490"/>
                  <a:gd name="connsiteX10" fmla="*/ 1517650 w 2076450"/>
                  <a:gd name="connsiteY10" fmla="*/ 4109720 h 4428490"/>
                  <a:gd name="connsiteX11" fmla="*/ 1153795 w 2076450"/>
                  <a:gd name="connsiteY11" fmla="*/ 4128770 h 4428490"/>
                  <a:gd name="connsiteX12" fmla="*/ 695325 w 2076450"/>
                  <a:gd name="connsiteY12" fmla="*/ 4124960 h 4428490"/>
                  <a:gd name="connsiteX13" fmla="*/ 330200 w 2076450"/>
                  <a:gd name="connsiteY13" fmla="*/ 4154170 h 4428490"/>
                  <a:gd name="connsiteX14" fmla="*/ 79375 w 2076450"/>
                  <a:gd name="connsiteY14" fmla="*/ 4154170 h 4428490"/>
                  <a:gd name="connsiteX15" fmla="*/ 12700 w 2076450"/>
                  <a:gd name="connsiteY15" fmla="*/ 4020820 h 4428490"/>
                  <a:gd name="connsiteX16" fmla="*/ 0 w 2076450"/>
                  <a:gd name="connsiteY16" fmla="*/ 3868420 h 4428490"/>
                  <a:gd name="connsiteX17" fmla="*/ 165100 w 2076450"/>
                  <a:gd name="connsiteY17" fmla="*/ 3582670 h 4428490"/>
                  <a:gd name="connsiteX18" fmla="*/ 746760 w 2076450"/>
                  <a:gd name="connsiteY18" fmla="*/ 3481070 h 4428490"/>
                  <a:gd name="connsiteX19" fmla="*/ 963930 w 2076450"/>
                  <a:gd name="connsiteY19" fmla="*/ 2954020 h 4428490"/>
                  <a:gd name="connsiteX20" fmla="*/ 1183640 w 2076450"/>
                  <a:gd name="connsiteY20" fmla="*/ 2014220 h 4428490"/>
                  <a:gd name="connsiteX21" fmla="*/ 1268730 w 2076450"/>
                  <a:gd name="connsiteY21" fmla="*/ 933450 h 4428490"/>
                  <a:gd name="connsiteX0" fmla="*/ 1268730 w 2076450"/>
                  <a:gd name="connsiteY0" fmla="*/ 933450 h 4428490"/>
                  <a:gd name="connsiteX1" fmla="*/ 1322070 w 2076450"/>
                  <a:gd name="connsiteY1" fmla="*/ 0 h 4428490"/>
                  <a:gd name="connsiteX2" fmla="*/ 1752600 w 2076450"/>
                  <a:gd name="connsiteY2" fmla="*/ 52070 h 4428490"/>
                  <a:gd name="connsiteX3" fmla="*/ 2076450 w 2076450"/>
                  <a:gd name="connsiteY3" fmla="*/ 121920 h 4428490"/>
                  <a:gd name="connsiteX4" fmla="*/ 2019300 w 2076450"/>
                  <a:gd name="connsiteY4" fmla="*/ 1290320 h 4428490"/>
                  <a:gd name="connsiteX5" fmla="*/ 1854200 w 2076450"/>
                  <a:gd name="connsiteY5" fmla="*/ 2858770 h 4428490"/>
                  <a:gd name="connsiteX6" fmla="*/ 1866900 w 2076450"/>
                  <a:gd name="connsiteY6" fmla="*/ 3373120 h 4428490"/>
                  <a:gd name="connsiteX7" fmla="*/ 1993900 w 2076450"/>
                  <a:gd name="connsiteY7" fmla="*/ 3718560 h 4428490"/>
                  <a:gd name="connsiteX8" fmla="*/ 1741170 w 2076450"/>
                  <a:gd name="connsiteY8" fmla="*/ 4025900 h 4428490"/>
                  <a:gd name="connsiteX9" fmla="*/ 1616710 w 2076450"/>
                  <a:gd name="connsiteY9" fmla="*/ 4428490 h 4428490"/>
                  <a:gd name="connsiteX10" fmla="*/ 1517650 w 2076450"/>
                  <a:gd name="connsiteY10" fmla="*/ 4109720 h 4428490"/>
                  <a:gd name="connsiteX11" fmla="*/ 1153795 w 2076450"/>
                  <a:gd name="connsiteY11" fmla="*/ 4128770 h 4428490"/>
                  <a:gd name="connsiteX12" fmla="*/ 695325 w 2076450"/>
                  <a:gd name="connsiteY12" fmla="*/ 4124960 h 4428490"/>
                  <a:gd name="connsiteX13" fmla="*/ 330200 w 2076450"/>
                  <a:gd name="connsiteY13" fmla="*/ 4154170 h 4428490"/>
                  <a:gd name="connsiteX14" fmla="*/ 79375 w 2076450"/>
                  <a:gd name="connsiteY14" fmla="*/ 4154170 h 4428490"/>
                  <a:gd name="connsiteX15" fmla="*/ 12700 w 2076450"/>
                  <a:gd name="connsiteY15" fmla="*/ 4020820 h 4428490"/>
                  <a:gd name="connsiteX16" fmla="*/ 0 w 2076450"/>
                  <a:gd name="connsiteY16" fmla="*/ 3868420 h 4428490"/>
                  <a:gd name="connsiteX17" fmla="*/ 165100 w 2076450"/>
                  <a:gd name="connsiteY17" fmla="*/ 3582670 h 4428490"/>
                  <a:gd name="connsiteX18" fmla="*/ 746760 w 2076450"/>
                  <a:gd name="connsiteY18" fmla="*/ 3481070 h 4428490"/>
                  <a:gd name="connsiteX19" fmla="*/ 963930 w 2076450"/>
                  <a:gd name="connsiteY19" fmla="*/ 2954020 h 4428490"/>
                  <a:gd name="connsiteX20" fmla="*/ 1183640 w 2076450"/>
                  <a:gd name="connsiteY20" fmla="*/ 2014220 h 4428490"/>
                  <a:gd name="connsiteX21" fmla="*/ 1268730 w 2076450"/>
                  <a:gd name="connsiteY21" fmla="*/ 933450 h 4428490"/>
                  <a:gd name="connsiteX0" fmla="*/ 1268730 w 2076450"/>
                  <a:gd name="connsiteY0" fmla="*/ 933450 h 4428490"/>
                  <a:gd name="connsiteX1" fmla="*/ 1322070 w 2076450"/>
                  <a:gd name="connsiteY1" fmla="*/ 0 h 4428490"/>
                  <a:gd name="connsiteX2" fmla="*/ 1752600 w 2076450"/>
                  <a:gd name="connsiteY2" fmla="*/ 52070 h 4428490"/>
                  <a:gd name="connsiteX3" fmla="*/ 2076450 w 2076450"/>
                  <a:gd name="connsiteY3" fmla="*/ 121920 h 4428490"/>
                  <a:gd name="connsiteX4" fmla="*/ 2019300 w 2076450"/>
                  <a:gd name="connsiteY4" fmla="*/ 1290320 h 4428490"/>
                  <a:gd name="connsiteX5" fmla="*/ 1854200 w 2076450"/>
                  <a:gd name="connsiteY5" fmla="*/ 2858770 h 4428490"/>
                  <a:gd name="connsiteX6" fmla="*/ 1866900 w 2076450"/>
                  <a:gd name="connsiteY6" fmla="*/ 3373120 h 4428490"/>
                  <a:gd name="connsiteX7" fmla="*/ 1993900 w 2076450"/>
                  <a:gd name="connsiteY7" fmla="*/ 3718560 h 4428490"/>
                  <a:gd name="connsiteX8" fmla="*/ 1741170 w 2076450"/>
                  <a:gd name="connsiteY8" fmla="*/ 4025900 h 4428490"/>
                  <a:gd name="connsiteX9" fmla="*/ 1616710 w 2076450"/>
                  <a:gd name="connsiteY9" fmla="*/ 4428490 h 4428490"/>
                  <a:gd name="connsiteX10" fmla="*/ 1517650 w 2076450"/>
                  <a:gd name="connsiteY10" fmla="*/ 4109720 h 4428490"/>
                  <a:gd name="connsiteX11" fmla="*/ 1153795 w 2076450"/>
                  <a:gd name="connsiteY11" fmla="*/ 4128770 h 4428490"/>
                  <a:gd name="connsiteX12" fmla="*/ 695325 w 2076450"/>
                  <a:gd name="connsiteY12" fmla="*/ 4124960 h 4428490"/>
                  <a:gd name="connsiteX13" fmla="*/ 330200 w 2076450"/>
                  <a:gd name="connsiteY13" fmla="*/ 4154170 h 4428490"/>
                  <a:gd name="connsiteX14" fmla="*/ 79375 w 2076450"/>
                  <a:gd name="connsiteY14" fmla="*/ 4154170 h 4428490"/>
                  <a:gd name="connsiteX15" fmla="*/ 12700 w 2076450"/>
                  <a:gd name="connsiteY15" fmla="*/ 4020820 h 4428490"/>
                  <a:gd name="connsiteX16" fmla="*/ 0 w 2076450"/>
                  <a:gd name="connsiteY16" fmla="*/ 3868420 h 4428490"/>
                  <a:gd name="connsiteX17" fmla="*/ 165100 w 2076450"/>
                  <a:gd name="connsiteY17" fmla="*/ 3582670 h 4428490"/>
                  <a:gd name="connsiteX18" fmla="*/ 746760 w 2076450"/>
                  <a:gd name="connsiteY18" fmla="*/ 3481070 h 4428490"/>
                  <a:gd name="connsiteX19" fmla="*/ 963930 w 2076450"/>
                  <a:gd name="connsiteY19" fmla="*/ 2954020 h 4428490"/>
                  <a:gd name="connsiteX20" fmla="*/ 1183640 w 2076450"/>
                  <a:gd name="connsiteY20" fmla="*/ 2014220 h 4428490"/>
                  <a:gd name="connsiteX21" fmla="*/ 1268730 w 2076450"/>
                  <a:gd name="connsiteY21" fmla="*/ 933450 h 4428490"/>
                  <a:gd name="connsiteX0" fmla="*/ 1268730 w 2076450"/>
                  <a:gd name="connsiteY0" fmla="*/ 933450 h 4490720"/>
                  <a:gd name="connsiteX1" fmla="*/ 1322070 w 2076450"/>
                  <a:gd name="connsiteY1" fmla="*/ 0 h 4490720"/>
                  <a:gd name="connsiteX2" fmla="*/ 1752600 w 2076450"/>
                  <a:gd name="connsiteY2" fmla="*/ 52070 h 4490720"/>
                  <a:gd name="connsiteX3" fmla="*/ 2076450 w 2076450"/>
                  <a:gd name="connsiteY3" fmla="*/ 121920 h 4490720"/>
                  <a:gd name="connsiteX4" fmla="*/ 2019300 w 2076450"/>
                  <a:gd name="connsiteY4" fmla="*/ 1290320 h 4490720"/>
                  <a:gd name="connsiteX5" fmla="*/ 1854200 w 2076450"/>
                  <a:gd name="connsiteY5" fmla="*/ 2858770 h 4490720"/>
                  <a:gd name="connsiteX6" fmla="*/ 1866900 w 2076450"/>
                  <a:gd name="connsiteY6" fmla="*/ 3373120 h 4490720"/>
                  <a:gd name="connsiteX7" fmla="*/ 1993900 w 2076450"/>
                  <a:gd name="connsiteY7" fmla="*/ 3718560 h 4490720"/>
                  <a:gd name="connsiteX8" fmla="*/ 1741170 w 2076450"/>
                  <a:gd name="connsiteY8" fmla="*/ 4025900 h 4490720"/>
                  <a:gd name="connsiteX9" fmla="*/ 1616710 w 2076450"/>
                  <a:gd name="connsiteY9" fmla="*/ 4428490 h 4490720"/>
                  <a:gd name="connsiteX10" fmla="*/ 1418590 w 2076450"/>
                  <a:gd name="connsiteY10" fmla="*/ 4490720 h 4490720"/>
                  <a:gd name="connsiteX11" fmla="*/ 1153795 w 2076450"/>
                  <a:gd name="connsiteY11" fmla="*/ 4128770 h 4490720"/>
                  <a:gd name="connsiteX12" fmla="*/ 695325 w 2076450"/>
                  <a:gd name="connsiteY12" fmla="*/ 4124960 h 4490720"/>
                  <a:gd name="connsiteX13" fmla="*/ 330200 w 2076450"/>
                  <a:gd name="connsiteY13" fmla="*/ 4154170 h 4490720"/>
                  <a:gd name="connsiteX14" fmla="*/ 79375 w 2076450"/>
                  <a:gd name="connsiteY14" fmla="*/ 4154170 h 4490720"/>
                  <a:gd name="connsiteX15" fmla="*/ 12700 w 2076450"/>
                  <a:gd name="connsiteY15" fmla="*/ 4020820 h 4490720"/>
                  <a:gd name="connsiteX16" fmla="*/ 0 w 2076450"/>
                  <a:gd name="connsiteY16" fmla="*/ 3868420 h 4490720"/>
                  <a:gd name="connsiteX17" fmla="*/ 165100 w 2076450"/>
                  <a:gd name="connsiteY17" fmla="*/ 3582670 h 4490720"/>
                  <a:gd name="connsiteX18" fmla="*/ 746760 w 2076450"/>
                  <a:gd name="connsiteY18" fmla="*/ 3481070 h 4490720"/>
                  <a:gd name="connsiteX19" fmla="*/ 963930 w 2076450"/>
                  <a:gd name="connsiteY19" fmla="*/ 2954020 h 4490720"/>
                  <a:gd name="connsiteX20" fmla="*/ 1183640 w 2076450"/>
                  <a:gd name="connsiteY20" fmla="*/ 2014220 h 4490720"/>
                  <a:gd name="connsiteX21" fmla="*/ 1268730 w 2076450"/>
                  <a:gd name="connsiteY21" fmla="*/ 933450 h 4490720"/>
                  <a:gd name="connsiteX0" fmla="*/ 1268730 w 2076450"/>
                  <a:gd name="connsiteY0" fmla="*/ 933450 h 4491679"/>
                  <a:gd name="connsiteX1" fmla="*/ 1322070 w 2076450"/>
                  <a:gd name="connsiteY1" fmla="*/ 0 h 4491679"/>
                  <a:gd name="connsiteX2" fmla="*/ 1752600 w 2076450"/>
                  <a:gd name="connsiteY2" fmla="*/ 52070 h 4491679"/>
                  <a:gd name="connsiteX3" fmla="*/ 2076450 w 2076450"/>
                  <a:gd name="connsiteY3" fmla="*/ 121920 h 4491679"/>
                  <a:gd name="connsiteX4" fmla="*/ 2019300 w 2076450"/>
                  <a:gd name="connsiteY4" fmla="*/ 1290320 h 4491679"/>
                  <a:gd name="connsiteX5" fmla="*/ 1854200 w 2076450"/>
                  <a:gd name="connsiteY5" fmla="*/ 2858770 h 4491679"/>
                  <a:gd name="connsiteX6" fmla="*/ 1866900 w 2076450"/>
                  <a:gd name="connsiteY6" fmla="*/ 3373120 h 4491679"/>
                  <a:gd name="connsiteX7" fmla="*/ 1993900 w 2076450"/>
                  <a:gd name="connsiteY7" fmla="*/ 3718560 h 4491679"/>
                  <a:gd name="connsiteX8" fmla="*/ 1741170 w 2076450"/>
                  <a:gd name="connsiteY8" fmla="*/ 4025900 h 4491679"/>
                  <a:gd name="connsiteX9" fmla="*/ 1616710 w 2076450"/>
                  <a:gd name="connsiteY9" fmla="*/ 4428490 h 4491679"/>
                  <a:gd name="connsiteX10" fmla="*/ 1418590 w 2076450"/>
                  <a:gd name="connsiteY10" fmla="*/ 4490720 h 4491679"/>
                  <a:gd name="connsiteX11" fmla="*/ 1153795 w 2076450"/>
                  <a:gd name="connsiteY11" fmla="*/ 4128770 h 4491679"/>
                  <a:gd name="connsiteX12" fmla="*/ 695325 w 2076450"/>
                  <a:gd name="connsiteY12" fmla="*/ 4124960 h 4491679"/>
                  <a:gd name="connsiteX13" fmla="*/ 330200 w 2076450"/>
                  <a:gd name="connsiteY13" fmla="*/ 4154170 h 4491679"/>
                  <a:gd name="connsiteX14" fmla="*/ 79375 w 2076450"/>
                  <a:gd name="connsiteY14" fmla="*/ 4154170 h 4491679"/>
                  <a:gd name="connsiteX15" fmla="*/ 12700 w 2076450"/>
                  <a:gd name="connsiteY15" fmla="*/ 4020820 h 4491679"/>
                  <a:gd name="connsiteX16" fmla="*/ 0 w 2076450"/>
                  <a:gd name="connsiteY16" fmla="*/ 3868420 h 4491679"/>
                  <a:gd name="connsiteX17" fmla="*/ 165100 w 2076450"/>
                  <a:gd name="connsiteY17" fmla="*/ 3582670 h 4491679"/>
                  <a:gd name="connsiteX18" fmla="*/ 746760 w 2076450"/>
                  <a:gd name="connsiteY18" fmla="*/ 3481070 h 4491679"/>
                  <a:gd name="connsiteX19" fmla="*/ 963930 w 2076450"/>
                  <a:gd name="connsiteY19" fmla="*/ 2954020 h 4491679"/>
                  <a:gd name="connsiteX20" fmla="*/ 1183640 w 2076450"/>
                  <a:gd name="connsiteY20" fmla="*/ 2014220 h 4491679"/>
                  <a:gd name="connsiteX21" fmla="*/ 1268730 w 2076450"/>
                  <a:gd name="connsiteY21" fmla="*/ 933450 h 4491679"/>
                  <a:gd name="connsiteX0" fmla="*/ 1268730 w 2076450"/>
                  <a:gd name="connsiteY0" fmla="*/ 933450 h 4491679"/>
                  <a:gd name="connsiteX1" fmla="*/ 1322070 w 2076450"/>
                  <a:gd name="connsiteY1" fmla="*/ 0 h 4491679"/>
                  <a:gd name="connsiteX2" fmla="*/ 1752600 w 2076450"/>
                  <a:gd name="connsiteY2" fmla="*/ 52070 h 4491679"/>
                  <a:gd name="connsiteX3" fmla="*/ 2076450 w 2076450"/>
                  <a:gd name="connsiteY3" fmla="*/ 121920 h 4491679"/>
                  <a:gd name="connsiteX4" fmla="*/ 2019300 w 2076450"/>
                  <a:gd name="connsiteY4" fmla="*/ 1290320 h 4491679"/>
                  <a:gd name="connsiteX5" fmla="*/ 1854200 w 2076450"/>
                  <a:gd name="connsiteY5" fmla="*/ 2858770 h 4491679"/>
                  <a:gd name="connsiteX6" fmla="*/ 1866900 w 2076450"/>
                  <a:gd name="connsiteY6" fmla="*/ 3373120 h 4491679"/>
                  <a:gd name="connsiteX7" fmla="*/ 1993900 w 2076450"/>
                  <a:gd name="connsiteY7" fmla="*/ 3718560 h 4491679"/>
                  <a:gd name="connsiteX8" fmla="*/ 1741170 w 2076450"/>
                  <a:gd name="connsiteY8" fmla="*/ 4025900 h 4491679"/>
                  <a:gd name="connsiteX9" fmla="*/ 1616710 w 2076450"/>
                  <a:gd name="connsiteY9" fmla="*/ 4428490 h 4491679"/>
                  <a:gd name="connsiteX10" fmla="*/ 1418590 w 2076450"/>
                  <a:gd name="connsiteY10" fmla="*/ 4490720 h 4491679"/>
                  <a:gd name="connsiteX11" fmla="*/ 1153795 w 2076450"/>
                  <a:gd name="connsiteY11" fmla="*/ 4128770 h 4491679"/>
                  <a:gd name="connsiteX12" fmla="*/ 695325 w 2076450"/>
                  <a:gd name="connsiteY12" fmla="*/ 4124960 h 4491679"/>
                  <a:gd name="connsiteX13" fmla="*/ 330200 w 2076450"/>
                  <a:gd name="connsiteY13" fmla="*/ 4154170 h 4491679"/>
                  <a:gd name="connsiteX14" fmla="*/ 79375 w 2076450"/>
                  <a:gd name="connsiteY14" fmla="*/ 4154170 h 4491679"/>
                  <a:gd name="connsiteX15" fmla="*/ 12700 w 2076450"/>
                  <a:gd name="connsiteY15" fmla="*/ 4020820 h 4491679"/>
                  <a:gd name="connsiteX16" fmla="*/ 0 w 2076450"/>
                  <a:gd name="connsiteY16" fmla="*/ 3868420 h 4491679"/>
                  <a:gd name="connsiteX17" fmla="*/ 165100 w 2076450"/>
                  <a:gd name="connsiteY17" fmla="*/ 3582670 h 4491679"/>
                  <a:gd name="connsiteX18" fmla="*/ 746760 w 2076450"/>
                  <a:gd name="connsiteY18" fmla="*/ 3481070 h 4491679"/>
                  <a:gd name="connsiteX19" fmla="*/ 963930 w 2076450"/>
                  <a:gd name="connsiteY19" fmla="*/ 2954020 h 4491679"/>
                  <a:gd name="connsiteX20" fmla="*/ 1183640 w 2076450"/>
                  <a:gd name="connsiteY20" fmla="*/ 2014220 h 4491679"/>
                  <a:gd name="connsiteX21" fmla="*/ 1268730 w 2076450"/>
                  <a:gd name="connsiteY21" fmla="*/ 933450 h 4491679"/>
                  <a:gd name="connsiteX0" fmla="*/ 1268730 w 2076450"/>
                  <a:gd name="connsiteY0" fmla="*/ 933450 h 4493059"/>
                  <a:gd name="connsiteX1" fmla="*/ 1322070 w 2076450"/>
                  <a:gd name="connsiteY1" fmla="*/ 0 h 4493059"/>
                  <a:gd name="connsiteX2" fmla="*/ 1752600 w 2076450"/>
                  <a:gd name="connsiteY2" fmla="*/ 52070 h 4493059"/>
                  <a:gd name="connsiteX3" fmla="*/ 2076450 w 2076450"/>
                  <a:gd name="connsiteY3" fmla="*/ 121920 h 4493059"/>
                  <a:gd name="connsiteX4" fmla="*/ 2019300 w 2076450"/>
                  <a:gd name="connsiteY4" fmla="*/ 1290320 h 4493059"/>
                  <a:gd name="connsiteX5" fmla="*/ 1854200 w 2076450"/>
                  <a:gd name="connsiteY5" fmla="*/ 2858770 h 4493059"/>
                  <a:gd name="connsiteX6" fmla="*/ 1866900 w 2076450"/>
                  <a:gd name="connsiteY6" fmla="*/ 3373120 h 4493059"/>
                  <a:gd name="connsiteX7" fmla="*/ 1993900 w 2076450"/>
                  <a:gd name="connsiteY7" fmla="*/ 3718560 h 4493059"/>
                  <a:gd name="connsiteX8" fmla="*/ 1741170 w 2076450"/>
                  <a:gd name="connsiteY8" fmla="*/ 4025900 h 4493059"/>
                  <a:gd name="connsiteX9" fmla="*/ 1616710 w 2076450"/>
                  <a:gd name="connsiteY9" fmla="*/ 4428490 h 4493059"/>
                  <a:gd name="connsiteX10" fmla="*/ 1418590 w 2076450"/>
                  <a:gd name="connsiteY10" fmla="*/ 4490720 h 4493059"/>
                  <a:gd name="connsiteX11" fmla="*/ 1031875 w 2076450"/>
                  <a:gd name="connsiteY11" fmla="*/ 4342130 h 4493059"/>
                  <a:gd name="connsiteX12" fmla="*/ 695325 w 2076450"/>
                  <a:gd name="connsiteY12" fmla="*/ 4124960 h 4493059"/>
                  <a:gd name="connsiteX13" fmla="*/ 330200 w 2076450"/>
                  <a:gd name="connsiteY13" fmla="*/ 4154170 h 4493059"/>
                  <a:gd name="connsiteX14" fmla="*/ 79375 w 2076450"/>
                  <a:gd name="connsiteY14" fmla="*/ 4154170 h 4493059"/>
                  <a:gd name="connsiteX15" fmla="*/ 12700 w 2076450"/>
                  <a:gd name="connsiteY15" fmla="*/ 4020820 h 4493059"/>
                  <a:gd name="connsiteX16" fmla="*/ 0 w 2076450"/>
                  <a:gd name="connsiteY16" fmla="*/ 3868420 h 4493059"/>
                  <a:gd name="connsiteX17" fmla="*/ 165100 w 2076450"/>
                  <a:gd name="connsiteY17" fmla="*/ 3582670 h 4493059"/>
                  <a:gd name="connsiteX18" fmla="*/ 746760 w 2076450"/>
                  <a:gd name="connsiteY18" fmla="*/ 3481070 h 4493059"/>
                  <a:gd name="connsiteX19" fmla="*/ 963930 w 2076450"/>
                  <a:gd name="connsiteY19" fmla="*/ 2954020 h 4493059"/>
                  <a:gd name="connsiteX20" fmla="*/ 1183640 w 2076450"/>
                  <a:gd name="connsiteY20" fmla="*/ 2014220 h 4493059"/>
                  <a:gd name="connsiteX21" fmla="*/ 1268730 w 2076450"/>
                  <a:gd name="connsiteY21" fmla="*/ 933450 h 4493059"/>
                  <a:gd name="connsiteX0" fmla="*/ 1268730 w 2076450"/>
                  <a:gd name="connsiteY0" fmla="*/ 933450 h 4493059"/>
                  <a:gd name="connsiteX1" fmla="*/ 1322070 w 2076450"/>
                  <a:gd name="connsiteY1" fmla="*/ 0 h 4493059"/>
                  <a:gd name="connsiteX2" fmla="*/ 1752600 w 2076450"/>
                  <a:gd name="connsiteY2" fmla="*/ 52070 h 4493059"/>
                  <a:gd name="connsiteX3" fmla="*/ 2076450 w 2076450"/>
                  <a:gd name="connsiteY3" fmla="*/ 121920 h 4493059"/>
                  <a:gd name="connsiteX4" fmla="*/ 2019300 w 2076450"/>
                  <a:gd name="connsiteY4" fmla="*/ 1290320 h 4493059"/>
                  <a:gd name="connsiteX5" fmla="*/ 1854200 w 2076450"/>
                  <a:gd name="connsiteY5" fmla="*/ 2858770 h 4493059"/>
                  <a:gd name="connsiteX6" fmla="*/ 1866900 w 2076450"/>
                  <a:gd name="connsiteY6" fmla="*/ 3373120 h 4493059"/>
                  <a:gd name="connsiteX7" fmla="*/ 1993900 w 2076450"/>
                  <a:gd name="connsiteY7" fmla="*/ 3718560 h 4493059"/>
                  <a:gd name="connsiteX8" fmla="*/ 1741170 w 2076450"/>
                  <a:gd name="connsiteY8" fmla="*/ 4025900 h 4493059"/>
                  <a:gd name="connsiteX9" fmla="*/ 1616710 w 2076450"/>
                  <a:gd name="connsiteY9" fmla="*/ 4428490 h 4493059"/>
                  <a:gd name="connsiteX10" fmla="*/ 1418590 w 2076450"/>
                  <a:gd name="connsiteY10" fmla="*/ 4490720 h 4493059"/>
                  <a:gd name="connsiteX11" fmla="*/ 1031875 w 2076450"/>
                  <a:gd name="connsiteY11" fmla="*/ 4342130 h 4493059"/>
                  <a:gd name="connsiteX12" fmla="*/ 695325 w 2076450"/>
                  <a:gd name="connsiteY12" fmla="*/ 4216400 h 4493059"/>
                  <a:gd name="connsiteX13" fmla="*/ 330200 w 2076450"/>
                  <a:gd name="connsiteY13" fmla="*/ 4154170 h 4493059"/>
                  <a:gd name="connsiteX14" fmla="*/ 79375 w 2076450"/>
                  <a:gd name="connsiteY14" fmla="*/ 4154170 h 4493059"/>
                  <a:gd name="connsiteX15" fmla="*/ 12700 w 2076450"/>
                  <a:gd name="connsiteY15" fmla="*/ 4020820 h 4493059"/>
                  <a:gd name="connsiteX16" fmla="*/ 0 w 2076450"/>
                  <a:gd name="connsiteY16" fmla="*/ 3868420 h 4493059"/>
                  <a:gd name="connsiteX17" fmla="*/ 165100 w 2076450"/>
                  <a:gd name="connsiteY17" fmla="*/ 3582670 h 4493059"/>
                  <a:gd name="connsiteX18" fmla="*/ 746760 w 2076450"/>
                  <a:gd name="connsiteY18" fmla="*/ 3481070 h 4493059"/>
                  <a:gd name="connsiteX19" fmla="*/ 963930 w 2076450"/>
                  <a:gd name="connsiteY19" fmla="*/ 2954020 h 4493059"/>
                  <a:gd name="connsiteX20" fmla="*/ 1183640 w 2076450"/>
                  <a:gd name="connsiteY20" fmla="*/ 2014220 h 4493059"/>
                  <a:gd name="connsiteX21" fmla="*/ 1268730 w 2076450"/>
                  <a:gd name="connsiteY21" fmla="*/ 933450 h 4493059"/>
                  <a:gd name="connsiteX0" fmla="*/ 1268730 w 2076450"/>
                  <a:gd name="connsiteY0" fmla="*/ 933450 h 4493059"/>
                  <a:gd name="connsiteX1" fmla="*/ 1322070 w 2076450"/>
                  <a:gd name="connsiteY1" fmla="*/ 0 h 4493059"/>
                  <a:gd name="connsiteX2" fmla="*/ 1752600 w 2076450"/>
                  <a:gd name="connsiteY2" fmla="*/ 52070 h 4493059"/>
                  <a:gd name="connsiteX3" fmla="*/ 2076450 w 2076450"/>
                  <a:gd name="connsiteY3" fmla="*/ 121920 h 4493059"/>
                  <a:gd name="connsiteX4" fmla="*/ 2019300 w 2076450"/>
                  <a:gd name="connsiteY4" fmla="*/ 1290320 h 4493059"/>
                  <a:gd name="connsiteX5" fmla="*/ 1854200 w 2076450"/>
                  <a:gd name="connsiteY5" fmla="*/ 2858770 h 4493059"/>
                  <a:gd name="connsiteX6" fmla="*/ 1866900 w 2076450"/>
                  <a:gd name="connsiteY6" fmla="*/ 3373120 h 4493059"/>
                  <a:gd name="connsiteX7" fmla="*/ 1940560 w 2076450"/>
                  <a:gd name="connsiteY7" fmla="*/ 3741420 h 4493059"/>
                  <a:gd name="connsiteX8" fmla="*/ 1741170 w 2076450"/>
                  <a:gd name="connsiteY8" fmla="*/ 4025900 h 4493059"/>
                  <a:gd name="connsiteX9" fmla="*/ 1616710 w 2076450"/>
                  <a:gd name="connsiteY9" fmla="*/ 4428490 h 4493059"/>
                  <a:gd name="connsiteX10" fmla="*/ 1418590 w 2076450"/>
                  <a:gd name="connsiteY10" fmla="*/ 4490720 h 4493059"/>
                  <a:gd name="connsiteX11" fmla="*/ 1031875 w 2076450"/>
                  <a:gd name="connsiteY11" fmla="*/ 4342130 h 4493059"/>
                  <a:gd name="connsiteX12" fmla="*/ 695325 w 2076450"/>
                  <a:gd name="connsiteY12" fmla="*/ 4216400 h 4493059"/>
                  <a:gd name="connsiteX13" fmla="*/ 330200 w 2076450"/>
                  <a:gd name="connsiteY13" fmla="*/ 4154170 h 4493059"/>
                  <a:gd name="connsiteX14" fmla="*/ 79375 w 2076450"/>
                  <a:gd name="connsiteY14" fmla="*/ 4154170 h 4493059"/>
                  <a:gd name="connsiteX15" fmla="*/ 12700 w 2076450"/>
                  <a:gd name="connsiteY15" fmla="*/ 4020820 h 4493059"/>
                  <a:gd name="connsiteX16" fmla="*/ 0 w 2076450"/>
                  <a:gd name="connsiteY16" fmla="*/ 3868420 h 4493059"/>
                  <a:gd name="connsiteX17" fmla="*/ 165100 w 2076450"/>
                  <a:gd name="connsiteY17" fmla="*/ 3582670 h 4493059"/>
                  <a:gd name="connsiteX18" fmla="*/ 746760 w 2076450"/>
                  <a:gd name="connsiteY18" fmla="*/ 3481070 h 4493059"/>
                  <a:gd name="connsiteX19" fmla="*/ 963930 w 2076450"/>
                  <a:gd name="connsiteY19" fmla="*/ 2954020 h 4493059"/>
                  <a:gd name="connsiteX20" fmla="*/ 1183640 w 2076450"/>
                  <a:gd name="connsiteY20" fmla="*/ 2014220 h 4493059"/>
                  <a:gd name="connsiteX21" fmla="*/ 1268730 w 2076450"/>
                  <a:gd name="connsiteY21" fmla="*/ 933450 h 4493059"/>
                  <a:gd name="connsiteX0" fmla="*/ 1268730 w 2076450"/>
                  <a:gd name="connsiteY0" fmla="*/ 933450 h 4494583"/>
                  <a:gd name="connsiteX1" fmla="*/ 1322070 w 2076450"/>
                  <a:gd name="connsiteY1" fmla="*/ 0 h 4494583"/>
                  <a:gd name="connsiteX2" fmla="*/ 1752600 w 2076450"/>
                  <a:gd name="connsiteY2" fmla="*/ 52070 h 4494583"/>
                  <a:gd name="connsiteX3" fmla="*/ 2076450 w 2076450"/>
                  <a:gd name="connsiteY3" fmla="*/ 121920 h 4494583"/>
                  <a:gd name="connsiteX4" fmla="*/ 2019300 w 2076450"/>
                  <a:gd name="connsiteY4" fmla="*/ 1290320 h 4494583"/>
                  <a:gd name="connsiteX5" fmla="*/ 1854200 w 2076450"/>
                  <a:gd name="connsiteY5" fmla="*/ 2858770 h 4494583"/>
                  <a:gd name="connsiteX6" fmla="*/ 1866900 w 2076450"/>
                  <a:gd name="connsiteY6" fmla="*/ 3373120 h 4494583"/>
                  <a:gd name="connsiteX7" fmla="*/ 1940560 w 2076450"/>
                  <a:gd name="connsiteY7" fmla="*/ 3741420 h 4494583"/>
                  <a:gd name="connsiteX8" fmla="*/ 1741170 w 2076450"/>
                  <a:gd name="connsiteY8" fmla="*/ 4025900 h 4494583"/>
                  <a:gd name="connsiteX9" fmla="*/ 1365250 w 2076450"/>
                  <a:gd name="connsiteY9" fmla="*/ 4184650 h 4494583"/>
                  <a:gd name="connsiteX10" fmla="*/ 1418590 w 2076450"/>
                  <a:gd name="connsiteY10" fmla="*/ 4490720 h 4494583"/>
                  <a:gd name="connsiteX11" fmla="*/ 1031875 w 2076450"/>
                  <a:gd name="connsiteY11" fmla="*/ 4342130 h 4494583"/>
                  <a:gd name="connsiteX12" fmla="*/ 695325 w 2076450"/>
                  <a:gd name="connsiteY12" fmla="*/ 4216400 h 4494583"/>
                  <a:gd name="connsiteX13" fmla="*/ 330200 w 2076450"/>
                  <a:gd name="connsiteY13" fmla="*/ 4154170 h 4494583"/>
                  <a:gd name="connsiteX14" fmla="*/ 79375 w 2076450"/>
                  <a:gd name="connsiteY14" fmla="*/ 4154170 h 4494583"/>
                  <a:gd name="connsiteX15" fmla="*/ 12700 w 2076450"/>
                  <a:gd name="connsiteY15" fmla="*/ 4020820 h 4494583"/>
                  <a:gd name="connsiteX16" fmla="*/ 0 w 2076450"/>
                  <a:gd name="connsiteY16" fmla="*/ 3868420 h 4494583"/>
                  <a:gd name="connsiteX17" fmla="*/ 165100 w 2076450"/>
                  <a:gd name="connsiteY17" fmla="*/ 3582670 h 4494583"/>
                  <a:gd name="connsiteX18" fmla="*/ 746760 w 2076450"/>
                  <a:gd name="connsiteY18" fmla="*/ 3481070 h 4494583"/>
                  <a:gd name="connsiteX19" fmla="*/ 963930 w 2076450"/>
                  <a:gd name="connsiteY19" fmla="*/ 2954020 h 4494583"/>
                  <a:gd name="connsiteX20" fmla="*/ 1183640 w 2076450"/>
                  <a:gd name="connsiteY20" fmla="*/ 2014220 h 4494583"/>
                  <a:gd name="connsiteX21" fmla="*/ 1268730 w 2076450"/>
                  <a:gd name="connsiteY21" fmla="*/ 933450 h 4494583"/>
                  <a:gd name="connsiteX0" fmla="*/ 1268730 w 2076450"/>
                  <a:gd name="connsiteY0" fmla="*/ 933450 h 4356373"/>
                  <a:gd name="connsiteX1" fmla="*/ 1322070 w 2076450"/>
                  <a:gd name="connsiteY1" fmla="*/ 0 h 4356373"/>
                  <a:gd name="connsiteX2" fmla="*/ 1752600 w 2076450"/>
                  <a:gd name="connsiteY2" fmla="*/ 52070 h 4356373"/>
                  <a:gd name="connsiteX3" fmla="*/ 2076450 w 2076450"/>
                  <a:gd name="connsiteY3" fmla="*/ 121920 h 4356373"/>
                  <a:gd name="connsiteX4" fmla="*/ 2019300 w 2076450"/>
                  <a:gd name="connsiteY4" fmla="*/ 1290320 h 4356373"/>
                  <a:gd name="connsiteX5" fmla="*/ 1854200 w 2076450"/>
                  <a:gd name="connsiteY5" fmla="*/ 2858770 h 4356373"/>
                  <a:gd name="connsiteX6" fmla="*/ 1866900 w 2076450"/>
                  <a:gd name="connsiteY6" fmla="*/ 3373120 h 4356373"/>
                  <a:gd name="connsiteX7" fmla="*/ 1940560 w 2076450"/>
                  <a:gd name="connsiteY7" fmla="*/ 3741420 h 4356373"/>
                  <a:gd name="connsiteX8" fmla="*/ 1741170 w 2076450"/>
                  <a:gd name="connsiteY8" fmla="*/ 4025900 h 4356373"/>
                  <a:gd name="connsiteX9" fmla="*/ 1365250 w 2076450"/>
                  <a:gd name="connsiteY9" fmla="*/ 4184650 h 4356373"/>
                  <a:gd name="connsiteX10" fmla="*/ 1159510 w 2076450"/>
                  <a:gd name="connsiteY10" fmla="*/ 4224020 h 4356373"/>
                  <a:gd name="connsiteX11" fmla="*/ 1031875 w 2076450"/>
                  <a:gd name="connsiteY11" fmla="*/ 4342130 h 4356373"/>
                  <a:gd name="connsiteX12" fmla="*/ 695325 w 2076450"/>
                  <a:gd name="connsiteY12" fmla="*/ 4216400 h 4356373"/>
                  <a:gd name="connsiteX13" fmla="*/ 330200 w 2076450"/>
                  <a:gd name="connsiteY13" fmla="*/ 4154170 h 4356373"/>
                  <a:gd name="connsiteX14" fmla="*/ 79375 w 2076450"/>
                  <a:gd name="connsiteY14" fmla="*/ 4154170 h 4356373"/>
                  <a:gd name="connsiteX15" fmla="*/ 12700 w 2076450"/>
                  <a:gd name="connsiteY15" fmla="*/ 4020820 h 4356373"/>
                  <a:gd name="connsiteX16" fmla="*/ 0 w 2076450"/>
                  <a:gd name="connsiteY16" fmla="*/ 3868420 h 4356373"/>
                  <a:gd name="connsiteX17" fmla="*/ 165100 w 2076450"/>
                  <a:gd name="connsiteY17" fmla="*/ 3582670 h 4356373"/>
                  <a:gd name="connsiteX18" fmla="*/ 746760 w 2076450"/>
                  <a:gd name="connsiteY18" fmla="*/ 3481070 h 4356373"/>
                  <a:gd name="connsiteX19" fmla="*/ 963930 w 2076450"/>
                  <a:gd name="connsiteY19" fmla="*/ 2954020 h 4356373"/>
                  <a:gd name="connsiteX20" fmla="*/ 1183640 w 2076450"/>
                  <a:gd name="connsiteY20" fmla="*/ 2014220 h 4356373"/>
                  <a:gd name="connsiteX21" fmla="*/ 1268730 w 2076450"/>
                  <a:gd name="connsiteY21" fmla="*/ 933450 h 4356373"/>
                  <a:gd name="connsiteX0" fmla="*/ 1268730 w 2076450"/>
                  <a:gd name="connsiteY0" fmla="*/ 933450 h 4488283"/>
                  <a:gd name="connsiteX1" fmla="*/ 1322070 w 2076450"/>
                  <a:gd name="connsiteY1" fmla="*/ 0 h 4488283"/>
                  <a:gd name="connsiteX2" fmla="*/ 1752600 w 2076450"/>
                  <a:gd name="connsiteY2" fmla="*/ 52070 h 4488283"/>
                  <a:gd name="connsiteX3" fmla="*/ 2076450 w 2076450"/>
                  <a:gd name="connsiteY3" fmla="*/ 121920 h 4488283"/>
                  <a:gd name="connsiteX4" fmla="*/ 2019300 w 2076450"/>
                  <a:gd name="connsiteY4" fmla="*/ 1290320 h 4488283"/>
                  <a:gd name="connsiteX5" fmla="*/ 1854200 w 2076450"/>
                  <a:gd name="connsiteY5" fmla="*/ 2858770 h 4488283"/>
                  <a:gd name="connsiteX6" fmla="*/ 1866900 w 2076450"/>
                  <a:gd name="connsiteY6" fmla="*/ 3373120 h 4488283"/>
                  <a:gd name="connsiteX7" fmla="*/ 1940560 w 2076450"/>
                  <a:gd name="connsiteY7" fmla="*/ 3741420 h 4488283"/>
                  <a:gd name="connsiteX8" fmla="*/ 1741170 w 2076450"/>
                  <a:gd name="connsiteY8" fmla="*/ 4025900 h 4488283"/>
                  <a:gd name="connsiteX9" fmla="*/ 1365250 w 2076450"/>
                  <a:gd name="connsiteY9" fmla="*/ 4184650 h 4488283"/>
                  <a:gd name="connsiteX10" fmla="*/ 1159510 w 2076450"/>
                  <a:gd name="connsiteY10" fmla="*/ 4224020 h 4488283"/>
                  <a:gd name="connsiteX11" fmla="*/ 1031875 w 2076450"/>
                  <a:gd name="connsiteY11" fmla="*/ 4479290 h 4488283"/>
                  <a:gd name="connsiteX12" fmla="*/ 695325 w 2076450"/>
                  <a:gd name="connsiteY12" fmla="*/ 4216400 h 4488283"/>
                  <a:gd name="connsiteX13" fmla="*/ 330200 w 2076450"/>
                  <a:gd name="connsiteY13" fmla="*/ 4154170 h 4488283"/>
                  <a:gd name="connsiteX14" fmla="*/ 79375 w 2076450"/>
                  <a:gd name="connsiteY14" fmla="*/ 4154170 h 4488283"/>
                  <a:gd name="connsiteX15" fmla="*/ 12700 w 2076450"/>
                  <a:gd name="connsiteY15" fmla="*/ 4020820 h 4488283"/>
                  <a:gd name="connsiteX16" fmla="*/ 0 w 2076450"/>
                  <a:gd name="connsiteY16" fmla="*/ 3868420 h 4488283"/>
                  <a:gd name="connsiteX17" fmla="*/ 165100 w 2076450"/>
                  <a:gd name="connsiteY17" fmla="*/ 3582670 h 4488283"/>
                  <a:gd name="connsiteX18" fmla="*/ 746760 w 2076450"/>
                  <a:gd name="connsiteY18" fmla="*/ 3481070 h 4488283"/>
                  <a:gd name="connsiteX19" fmla="*/ 963930 w 2076450"/>
                  <a:gd name="connsiteY19" fmla="*/ 2954020 h 4488283"/>
                  <a:gd name="connsiteX20" fmla="*/ 1183640 w 2076450"/>
                  <a:gd name="connsiteY20" fmla="*/ 2014220 h 4488283"/>
                  <a:gd name="connsiteX21" fmla="*/ 1268730 w 2076450"/>
                  <a:gd name="connsiteY21" fmla="*/ 933450 h 4488283"/>
                  <a:gd name="connsiteX0" fmla="*/ 1268730 w 2076450"/>
                  <a:gd name="connsiteY0" fmla="*/ 933450 h 4566920"/>
                  <a:gd name="connsiteX1" fmla="*/ 1322070 w 2076450"/>
                  <a:gd name="connsiteY1" fmla="*/ 0 h 4566920"/>
                  <a:gd name="connsiteX2" fmla="*/ 1752600 w 2076450"/>
                  <a:gd name="connsiteY2" fmla="*/ 52070 h 4566920"/>
                  <a:gd name="connsiteX3" fmla="*/ 2076450 w 2076450"/>
                  <a:gd name="connsiteY3" fmla="*/ 121920 h 4566920"/>
                  <a:gd name="connsiteX4" fmla="*/ 2019300 w 2076450"/>
                  <a:gd name="connsiteY4" fmla="*/ 1290320 h 4566920"/>
                  <a:gd name="connsiteX5" fmla="*/ 1854200 w 2076450"/>
                  <a:gd name="connsiteY5" fmla="*/ 2858770 h 4566920"/>
                  <a:gd name="connsiteX6" fmla="*/ 1866900 w 2076450"/>
                  <a:gd name="connsiteY6" fmla="*/ 3373120 h 4566920"/>
                  <a:gd name="connsiteX7" fmla="*/ 1940560 w 2076450"/>
                  <a:gd name="connsiteY7" fmla="*/ 3741420 h 4566920"/>
                  <a:gd name="connsiteX8" fmla="*/ 1741170 w 2076450"/>
                  <a:gd name="connsiteY8" fmla="*/ 4025900 h 4566920"/>
                  <a:gd name="connsiteX9" fmla="*/ 1365250 w 2076450"/>
                  <a:gd name="connsiteY9" fmla="*/ 4184650 h 4566920"/>
                  <a:gd name="connsiteX10" fmla="*/ 1159510 w 2076450"/>
                  <a:gd name="connsiteY10" fmla="*/ 4224020 h 4566920"/>
                  <a:gd name="connsiteX11" fmla="*/ 1031875 w 2076450"/>
                  <a:gd name="connsiteY11" fmla="*/ 4479290 h 4566920"/>
                  <a:gd name="connsiteX12" fmla="*/ 718185 w 2076450"/>
                  <a:gd name="connsiteY12" fmla="*/ 4566920 h 4566920"/>
                  <a:gd name="connsiteX13" fmla="*/ 330200 w 2076450"/>
                  <a:gd name="connsiteY13" fmla="*/ 4154170 h 4566920"/>
                  <a:gd name="connsiteX14" fmla="*/ 79375 w 2076450"/>
                  <a:gd name="connsiteY14" fmla="*/ 4154170 h 4566920"/>
                  <a:gd name="connsiteX15" fmla="*/ 12700 w 2076450"/>
                  <a:gd name="connsiteY15" fmla="*/ 4020820 h 4566920"/>
                  <a:gd name="connsiteX16" fmla="*/ 0 w 2076450"/>
                  <a:gd name="connsiteY16" fmla="*/ 3868420 h 4566920"/>
                  <a:gd name="connsiteX17" fmla="*/ 165100 w 2076450"/>
                  <a:gd name="connsiteY17" fmla="*/ 3582670 h 4566920"/>
                  <a:gd name="connsiteX18" fmla="*/ 746760 w 2076450"/>
                  <a:gd name="connsiteY18" fmla="*/ 3481070 h 4566920"/>
                  <a:gd name="connsiteX19" fmla="*/ 963930 w 2076450"/>
                  <a:gd name="connsiteY19" fmla="*/ 2954020 h 4566920"/>
                  <a:gd name="connsiteX20" fmla="*/ 1183640 w 2076450"/>
                  <a:gd name="connsiteY20" fmla="*/ 2014220 h 4566920"/>
                  <a:gd name="connsiteX21" fmla="*/ 1268730 w 2076450"/>
                  <a:gd name="connsiteY21" fmla="*/ 933450 h 4566920"/>
                  <a:gd name="connsiteX0" fmla="*/ 1268730 w 2076450"/>
                  <a:gd name="connsiteY0" fmla="*/ 933450 h 4566920"/>
                  <a:gd name="connsiteX1" fmla="*/ 1322070 w 2076450"/>
                  <a:gd name="connsiteY1" fmla="*/ 0 h 4566920"/>
                  <a:gd name="connsiteX2" fmla="*/ 1752600 w 2076450"/>
                  <a:gd name="connsiteY2" fmla="*/ 52070 h 4566920"/>
                  <a:gd name="connsiteX3" fmla="*/ 2076450 w 2076450"/>
                  <a:gd name="connsiteY3" fmla="*/ 121920 h 4566920"/>
                  <a:gd name="connsiteX4" fmla="*/ 2019300 w 2076450"/>
                  <a:gd name="connsiteY4" fmla="*/ 1290320 h 4566920"/>
                  <a:gd name="connsiteX5" fmla="*/ 1854200 w 2076450"/>
                  <a:gd name="connsiteY5" fmla="*/ 2858770 h 4566920"/>
                  <a:gd name="connsiteX6" fmla="*/ 1866900 w 2076450"/>
                  <a:gd name="connsiteY6" fmla="*/ 3373120 h 4566920"/>
                  <a:gd name="connsiteX7" fmla="*/ 1940560 w 2076450"/>
                  <a:gd name="connsiteY7" fmla="*/ 3741420 h 4566920"/>
                  <a:gd name="connsiteX8" fmla="*/ 1741170 w 2076450"/>
                  <a:gd name="connsiteY8" fmla="*/ 4025900 h 4566920"/>
                  <a:gd name="connsiteX9" fmla="*/ 1365250 w 2076450"/>
                  <a:gd name="connsiteY9" fmla="*/ 4184650 h 4566920"/>
                  <a:gd name="connsiteX10" fmla="*/ 1159510 w 2076450"/>
                  <a:gd name="connsiteY10" fmla="*/ 4224020 h 4566920"/>
                  <a:gd name="connsiteX11" fmla="*/ 1031875 w 2076450"/>
                  <a:gd name="connsiteY11" fmla="*/ 4479290 h 4566920"/>
                  <a:gd name="connsiteX12" fmla="*/ 718185 w 2076450"/>
                  <a:gd name="connsiteY12" fmla="*/ 4566920 h 4566920"/>
                  <a:gd name="connsiteX13" fmla="*/ 383540 w 2076450"/>
                  <a:gd name="connsiteY13" fmla="*/ 4428490 h 4566920"/>
                  <a:gd name="connsiteX14" fmla="*/ 79375 w 2076450"/>
                  <a:gd name="connsiteY14" fmla="*/ 4154170 h 4566920"/>
                  <a:gd name="connsiteX15" fmla="*/ 12700 w 2076450"/>
                  <a:gd name="connsiteY15" fmla="*/ 4020820 h 4566920"/>
                  <a:gd name="connsiteX16" fmla="*/ 0 w 2076450"/>
                  <a:gd name="connsiteY16" fmla="*/ 3868420 h 4566920"/>
                  <a:gd name="connsiteX17" fmla="*/ 165100 w 2076450"/>
                  <a:gd name="connsiteY17" fmla="*/ 3582670 h 4566920"/>
                  <a:gd name="connsiteX18" fmla="*/ 746760 w 2076450"/>
                  <a:gd name="connsiteY18" fmla="*/ 3481070 h 4566920"/>
                  <a:gd name="connsiteX19" fmla="*/ 963930 w 2076450"/>
                  <a:gd name="connsiteY19" fmla="*/ 2954020 h 4566920"/>
                  <a:gd name="connsiteX20" fmla="*/ 1183640 w 2076450"/>
                  <a:gd name="connsiteY20" fmla="*/ 2014220 h 4566920"/>
                  <a:gd name="connsiteX21" fmla="*/ 1268730 w 2076450"/>
                  <a:gd name="connsiteY21" fmla="*/ 933450 h 4566920"/>
                  <a:gd name="connsiteX0" fmla="*/ 1268730 w 2076450"/>
                  <a:gd name="connsiteY0" fmla="*/ 933450 h 4566920"/>
                  <a:gd name="connsiteX1" fmla="*/ 1322070 w 2076450"/>
                  <a:gd name="connsiteY1" fmla="*/ 0 h 4566920"/>
                  <a:gd name="connsiteX2" fmla="*/ 1752600 w 2076450"/>
                  <a:gd name="connsiteY2" fmla="*/ 52070 h 4566920"/>
                  <a:gd name="connsiteX3" fmla="*/ 2076450 w 2076450"/>
                  <a:gd name="connsiteY3" fmla="*/ 121920 h 4566920"/>
                  <a:gd name="connsiteX4" fmla="*/ 2019300 w 2076450"/>
                  <a:gd name="connsiteY4" fmla="*/ 1290320 h 4566920"/>
                  <a:gd name="connsiteX5" fmla="*/ 1854200 w 2076450"/>
                  <a:gd name="connsiteY5" fmla="*/ 2858770 h 4566920"/>
                  <a:gd name="connsiteX6" fmla="*/ 1866900 w 2076450"/>
                  <a:gd name="connsiteY6" fmla="*/ 3373120 h 4566920"/>
                  <a:gd name="connsiteX7" fmla="*/ 1940560 w 2076450"/>
                  <a:gd name="connsiteY7" fmla="*/ 3741420 h 4566920"/>
                  <a:gd name="connsiteX8" fmla="*/ 1741170 w 2076450"/>
                  <a:gd name="connsiteY8" fmla="*/ 4025900 h 4566920"/>
                  <a:gd name="connsiteX9" fmla="*/ 1365250 w 2076450"/>
                  <a:gd name="connsiteY9" fmla="*/ 4184650 h 4566920"/>
                  <a:gd name="connsiteX10" fmla="*/ 1159510 w 2076450"/>
                  <a:gd name="connsiteY10" fmla="*/ 4224020 h 4566920"/>
                  <a:gd name="connsiteX11" fmla="*/ 1031875 w 2076450"/>
                  <a:gd name="connsiteY11" fmla="*/ 4479290 h 4566920"/>
                  <a:gd name="connsiteX12" fmla="*/ 718185 w 2076450"/>
                  <a:gd name="connsiteY12" fmla="*/ 4566920 h 4566920"/>
                  <a:gd name="connsiteX13" fmla="*/ 383540 w 2076450"/>
                  <a:gd name="connsiteY13" fmla="*/ 4428490 h 4566920"/>
                  <a:gd name="connsiteX14" fmla="*/ 79375 w 2076450"/>
                  <a:gd name="connsiteY14" fmla="*/ 4154170 h 4566920"/>
                  <a:gd name="connsiteX15" fmla="*/ 12700 w 2076450"/>
                  <a:gd name="connsiteY15" fmla="*/ 4020820 h 4566920"/>
                  <a:gd name="connsiteX16" fmla="*/ 0 w 2076450"/>
                  <a:gd name="connsiteY16" fmla="*/ 3868420 h 4566920"/>
                  <a:gd name="connsiteX17" fmla="*/ 165100 w 2076450"/>
                  <a:gd name="connsiteY17" fmla="*/ 3582670 h 4566920"/>
                  <a:gd name="connsiteX18" fmla="*/ 746760 w 2076450"/>
                  <a:gd name="connsiteY18" fmla="*/ 3481070 h 4566920"/>
                  <a:gd name="connsiteX19" fmla="*/ 963930 w 2076450"/>
                  <a:gd name="connsiteY19" fmla="*/ 2954020 h 4566920"/>
                  <a:gd name="connsiteX20" fmla="*/ 1183640 w 2076450"/>
                  <a:gd name="connsiteY20" fmla="*/ 2014220 h 4566920"/>
                  <a:gd name="connsiteX21" fmla="*/ 1268730 w 2076450"/>
                  <a:gd name="connsiteY21" fmla="*/ 933450 h 4566920"/>
                  <a:gd name="connsiteX0" fmla="*/ 1268730 w 2076450"/>
                  <a:gd name="connsiteY0" fmla="*/ 933450 h 4566920"/>
                  <a:gd name="connsiteX1" fmla="*/ 1322070 w 2076450"/>
                  <a:gd name="connsiteY1" fmla="*/ 0 h 4566920"/>
                  <a:gd name="connsiteX2" fmla="*/ 1752600 w 2076450"/>
                  <a:gd name="connsiteY2" fmla="*/ 52070 h 4566920"/>
                  <a:gd name="connsiteX3" fmla="*/ 2076450 w 2076450"/>
                  <a:gd name="connsiteY3" fmla="*/ 121920 h 4566920"/>
                  <a:gd name="connsiteX4" fmla="*/ 2019300 w 2076450"/>
                  <a:gd name="connsiteY4" fmla="*/ 1290320 h 4566920"/>
                  <a:gd name="connsiteX5" fmla="*/ 1854200 w 2076450"/>
                  <a:gd name="connsiteY5" fmla="*/ 2858770 h 4566920"/>
                  <a:gd name="connsiteX6" fmla="*/ 1866900 w 2076450"/>
                  <a:gd name="connsiteY6" fmla="*/ 3373120 h 4566920"/>
                  <a:gd name="connsiteX7" fmla="*/ 1940560 w 2076450"/>
                  <a:gd name="connsiteY7" fmla="*/ 3741420 h 4566920"/>
                  <a:gd name="connsiteX8" fmla="*/ 1741170 w 2076450"/>
                  <a:gd name="connsiteY8" fmla="*/ 4025900 h 4566920"/>
                  <a:gd name="connsiteX9" fmla="*/ 1365250 w 2076450"/>
                  <a:gd name="connsiteY9" fmla="*/ 4184650 h 4566920"/>
                  <a:gd name="connsiteX10" fmla="*/ 1159510 w 2076450"/>
                  <a:gd name="connsiteY10" fmla="*/ 4224020 h 4566920"/>
                  <a:gd name="connsiteX11" fmla="*/ 1031875 w 2076450"/>
                  <a:gd name="connsiteY11" fmla="*/ 4479290 h 4566920"/>
                  <a:gd name="connsiteX12" fmla="*/ 718185 w 2076450"/>
                  <a:gd name="connsiteY12" fmla="*/ 4566920 h 4566920"/>
                  <a:gd name="connsiteX13" fmla="*/ 383540 w 2076450"/>
                  <a:gd name="connsiteY13" fmla="*/ 4428490 h 4566920"/>
                  <a:gd name="connsiteX14" fmla="*/ 79375 w 2076450"/>
                  <a:gd name="connsiteY14" fmla="*/ 4154170 h 4566920"/>
                  <a:gd name="connsiteX15" fmla="*/ 12700 w 2076450"/>
                  <a:gd name="connsiteY15" fmla="*/ 4020820 h 4566920"/>
                  <a:gd name="connsiteX16" fmla="*/ 0 w 2076450"/>
                  <a:gd name="connsiteY16" fmla="*/ 3868420 h 4566920"/>
                  <a:gd name="connsiteX17" fmla="*/ 165100 w 2076450"/>
                  <a:gd name="connsiteY17" fmla="*/ 3582670 h 4566920"/>
                  <a:gd name="connsiteX18" fmla="*/ 739140 w 2076450"/>
                  <a:gd name="connsiteY18" fmla="*/ 3374390 h 4566920"/>
                  <a:gd name="connsiteX19" fmla="*/ 963930 w 2076450"/>
                  <a:gd name="connsiteY19" fmla="*/ 2954020 h 4566920"/>
                  <a:gd name="connsiteX20" fmla="*/ 1183640 w 2076450"/>
                  <a:gd name="connsiteY20" fmla="*/ 2014220 h 4566920"/>
                  <a:gd name="connsiteX21" fmla="*/ 1268730 w 2076450"/>
                  <a:gd name="connsiteY21" fmla="*/ 933450 h 4566920"/>
                  <a:gd name="connsiteX0" fmla="*/ 1268730 w 2076450"/>
                  <a:gd name="connsiteY0" fmla="*/ 933450 h 4566920"/>
                  <a:gd name="connsiteX1" fmla="*/ 1322070 w 2076450"/>
                  <a:gd name="connsiteY1" fmla="*/ 0 h 4566920"/>
                  <a:gd name="connsiteX2" fmla="*/ 1752600 w 2076450"/>
                  <a:gd name="connsiteY2" fmla="*/ 52070 h 4566920"/>
                  <a:gd name="connsiteX3" fmla="*/ 2076450 w 2076450"/>
                  <a:gd name="connsiteY3" fmla="*/ 121920 h 4566920"/>
                  <a:gd name="connsiteX4" fmla="*/ 2019300 w 2076450"/>
                  <a:gd name="connsiteY4" fmla="*/ 1290320 h 4566920"/>
                  <a:gd name="connsiteX5" fmla="*/ 1854200 w 2076450"/>
                  <a:gd name="connsiteY5" fmla="*/ 2858770 h 4566920"/>
                  <a:gd name="connsiteX6" fmla="*/ 1866900 w 2076450"/>
                  <a:gd name="connsiteY6" fmla="*/ 3373120 h 4566920"/>
                  <a:gd name="connsiteX7" fmla="*/ 1940560 w 2076450"/>
                  <a:gd name="connsiteY7" fmla="*/ 3741420 h 4566920"/>
                  <a:gd name="connsiteX8" fmla="*/ 1741170 w 2076450"/>
                  <a:gd name="connsiteY8" fmla="*/ 4025900 h 4566920"/>
                  <a:gd name="connsiteX9" fmla="*/ 1365250 w 2076450"/>
                  <a:gd name="connsiteY9" fmla="*/ 4184650 h 4566920"/>
                  <a:gd name="connsiteX10" fmla="*/ 1159510 w 2076450"/>
                  <a:gd name="connsiteY10" fmla="*/ 4224020 h 4566920"/>
                  <a:gd name="connsiteX11" fmla="*/ 1031875 w 2076450"/>
                  <a:gd name="connsiteY11" fmla="*/ 4479290 h 4566920"/>
                  <a:gd name="connsiteX12" fmla="*/ 718185 w 2076450"/>
                  <a:gd name="connsiteY12" fmla="*/ 4566920 h 4566920"/>
                  <a:gd name="connsiteX13" fmla="*/ 383540 w 2076450"/>
                  <a:gd name="connsiteY13" fmla="*/ 4428490 h 4566920"/>
                  <a:gd name="connsiteX14" fmla="*/ 79375 w 2076450"/>
                  <a:gd name="connsiteY14" fmla="*/ 4154170 h 4566920"/>
                  <a:gd name="connsiteX15" fmla="*/ 12700 w 2076450"/>
                  <a:gd name="connsiteY15" fmla="*/ 4020820 h 4566920"/>
                  <a:gd name="connsiteX16" fmla="*/ 0 w 2076450"/>
                  <a:gd name="connsiteY16" fmla="*/ 3868420 h 4566920"/>
                  <a:gd name="connsiteX17" fmla="*/ 165100 w 2076450"/>
                  <a:gd name="connsiteY17" fmla="*/ 3582670 h 4566920"/>
                  <a:gd name="connsiteX18" fmla="*/ 739140 w 2076450"/>
                  <a:gd name="connsiteY18" fmla="*/ 3374390 h 4566920"/>
                  <a:gd name="connsiteX19" fmla="*/ 941070 w 2076450"/>
                  <a:gd name="connsiteY19" fmla="*/ 2946400 h 4566920"/>
                  <a:gd name="connsiteX20" fmla="*/ 1183640 w 2076450"/>
                  <a:gd name="connsiteY20" fmla="*/ 2014220 h 4566920"/>
                  <a:gd name="connsiteX21" fmla="*/ 1268730 w 2076450"/>
                  <a:gd name="connsiteY21" fmla="*/ 933450 h 4566920"/>
                  <a:gd name="connsiteX0" fmla="*/ 1268730 w 2076450"/>
                  <a:gd name="connsiteY0" fmla="*/ 933450 h 4566920"/>
                  <a:gd name="connsiteX1" fmla="*/ 1322070 w 2076450"/>
                  <a:gd name="connsiteY1" fmla="*/ 0 h 4566920"/>
                  <a:gd name="connsiteX2" fmla="*/ 1752600 w 2076450"/>
                  <a:gd name="connsiteY2" fmla="*/ 52070 h 4566920"/>
                  <a:gd name="connsiteX3" fmla="*/ 2076450 w 2076450"/>
                  <a:gd name="connsiteY3" fmla="*/ 121920 h 4566920"/>
                  <a:gd name="connsiteX4" fmla="*/ 2019300 w 2076450"/>
                  <a:gd name="connsiteY4" fmla="*/ 1290320 h 4566920"/>
                  <a:gd name="connsiteX5" fmla="*/ 1854200 w 2076450"/>
                  <a:gd name="connsiteY5" fmla="*/ 2858770 h 4566920"/>
                  <a:gd name="connsiteX6" fmla="*/ 1866900 w 2076450"/>
                  <a:gd name="connsiteY6" fmla="*/ 3373120 h 4566920"/>
                  <a:gd name="connsiteX7" fmla="*/ 1940560 w 2076450"/>
                  <a:gd name="connsiteY7" fmla="*/ 3741420 h 4566920"/>
                  <a:gd name="connsiteX8" fmla="*/ 1741170 w 2076450"/>
                  <a:gd name="connsiteY8" fmla="*/ 4025900 h 4566920"/>
                  <a:gd name="connsiteX9" fmla="*/ 1365250 w 2076450"/>
                  <a:gd name="connsiteY9" fmla="*/ 4184650 h 4566920"/>
                  <a:gd name="connsiteX10" fmla="*/ 1159510 w 2076450"/>
                  <a:gd name="connsiteY10" fmla="*/ 4224020 h 4566920"/>
                  <a:gd name="connsiteX11" fmla="*/ 1031875 w 2076450"/>
                  <a:gd name="connsiteY11" fmla="*/ 4479290 h 4566920"/>
                  <a:gd name="connsiteX12" fmla="*/ 718185 w 2076450"/>
                  <a:gd name="connsiteY12" fmla="*/ 4566920 h 4566920"/>
                  <a:gd name="connsiteX13" fmla="*/ 383540 w 2076450"/>
                  <a:gd name="connsiteY13" fmla="*/ 4428490 h 4566920"/>
                  <a:gd name="connsiteX14" fmla="*/ 79375 w 2076450"/>
                  <a:gd name="connsiteY14" fmla="*/ 4154170 h 4566920"/>
                  <a:gd name="connsiteX15" fmla="*/ 12700 w 2076450"/>
                  <a:gd name="connsiteY15" fmla="*/ 4020820 h 4566920"/>
                  <a:gd name="connsiteX16" fmla="*/ 0 w 2076450"/>
                  <a:gd name="connsiteY16" fmla="*/ 3868420 h 4566920"/>
                  <a:gd name="connsiteX17" fmla="*/ 165100 w 2076450"/>
                  <a:gd name="connsiteY17" fmla="*/ 3582670 h 4566920"/>
                  <a:gd name="connsiteX18" fmla="*/ 739140 w 2076450"/>
                  <a:gd name="connsiteY18" fmla="*/ 3374390 h 4566920"/>
                  <a:gd name="connsiteX19" fmla="*/ 941070 w 2076450"/>
                  <a:gd name="connsiteY19" fmla="*/ 2946400 h 4566920"/>
                  <a:gd name="connsiteX20" fmla="*/ 1183640 w 2076450"/>
                  <a:gd name="connsiteY20" fmla="*/ 2014220 h 4566920"/>
                  <a:gd name="connsiteX21" fmla="*/ 1268730 w 2076450"/>
                  <a:gd name="connsiteY21" fmla="*/ 933450 h 4566920"/>
                  <a:gd name="connsiteX0" fmla="*/ 1268730 w 2076450"/>
                  <a:gd name="connsiteY0" fmla="*/ 933450 h 4566920"/>
                  <a:gd name="connsiteX1" fmla="*/ 1322070 w 2076450"/>
                  <a:gd name="connsiteY1" fmla="*/ 0 h 4566920"/>
                  <a:gd name="connsiteX2" fmla="*/ 1752600 w 2076450"/>
                  <a:gd name="connsiteY2" fmla="*/ 52070 h 4566920"/>
                  <a:gd name="connsiteX3" fmla="*/ 2076450 w 2076450"/>
                  <a:gd name="connsiteY3" fmla="*/ 121920 h 4566920"/>
                  <a:gd name="connsiteX4" fmla="*/ 2019300 w 2076450"/>
                  <a:gd name="connsiteY4" fmla="*/ 1290320 h 4566920"/>
                  <a:gd name="connsiteX5" fmla="*/ 1854200 w 2076450"/>
                  <a:gd name="connsiteY5" fmla="*/ 2858770 h 4566920"/>
                  <a:gd name="connsiteX6" fmla="*/ 1866900 w 2076450"/>
                  <a:gd name="connsiteY6" fmla="*/ 3373120 h 4566920"/>
                  <a:gd name="connsiteX7" fmla="*/ 1940560 w 2076450"/>
                  <a:gd name="connsiteY7" fmla="*/ 3741420 h 4566920"/>
                  <a:gd name="connsiteX8" fmla="*/ 1741170 w 2076450"/>
                  <a:gd name="connsiteY8" fmla="*/ 4025900 h 4566920"/>
                  <a:gd name="connsiteX9" fmla="*/ 1365250 w 2076450"/>
                  <a:gd name="connsiteY9" fmla="*/ 4184650 h 4566920"/>
                  <a:gd name="connsiteX10" fmla="*/ 1159510 w 2076450"/>
                  <a:gd name="connsiteY10" fmla="*/ 4224020 h 4566920"/>
                  <a:gd name="connsiteX11" fmla="*/ 1031875 w 2076450"/>
                  <a:gd name="connsiteY11" fmla="*/ 4479290 h 4566920"/>
                  <a:gd name="connsiteX12" fmla="*/ 718185 w 2076450"/>
                  <a:gd name="connsiteY12" fmla="*/ 4566920 h 4566920"/>
                  <a:gd name="connsiteX13" fmla="*/ 383540 w 2076450"/>
                  <a:gd name="connsiteY13" fmla="*/ 4428490 h 4566920"/>
                  <a:gd name="connsiteX14" fmla="*/ 79375 w 2076450"/>
                  <a:gd name="connsiteY14" fmla="*/ 4154170 h 4566920"/>
                  <a:gd name="connsiteX15" fmla="*/ 12700 w 2076450"/>
                  <a:gd name="connsiteY15" fmla="*/ 4020820 h 4566920"/>
                  <a:gd name="connsiteX16" fmla="*/ 0 w 2076450"/>
                  <a:gd name="connsiteY16" fmla="*/ 3868420 h 4566920"/>
                  <a:gd name="connsiteX17" fmla="*/ 165100 w 2076450"/>
                  <a:gd name="connsiteY17" fmla="*/ 3582670 h 4566920"/>
                  <a:gd name="connsiteX18" fmla="*/ 739140 w 2076450"/>
                  <a:gd name="connsiteY18" fmla="*/ 3374390 h 4566920"/>
                  <a:gd name="connsiteX19" fmla="*/ 941070 w 2076450"/>
                  <a:gd name="connsiteY19" fmla="*/ 2946400 h 4566920"/>
                  <a:gd name="connsiteX20" fmla="*/ 1137920 w 2076450"/>
                  <a:gd name="connsiteY20" fmla="*/ 1991360 h 4566920"/>
                  <a:gd name="connsiteX21" fmla="*/ 1268730 w 2076450"/>
                  <a:gd name="connsiteY21" fmla="*/ 933450 h 456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76450" h="4566920">
                    <a:moveTo>
                      <a:pt x="1268730" y="933450"/>
                    </a:moveTo>
                    <a:lnTo>
                      <a:pt x="1322070" y="0"/>
                    </a:lnTo>
                    <a:lnTo>
                      <a:pt x="1752600" y="52070"/>
                    </a:lnTo>
                    <a:lnTo>
                      <a:pt x="2076450" y="121920"/>
                    </a:lnTo>
                    <a:lnTo>
                      <a:pt x="2019300" y="1290320"/>
                    </a:lnTo>
                    <a:lnTo>
                      <a:pt x="1854200" y="2858770"/>
                    </a:lnTo>
                    <a:cubicBezTo>
                      <a:pt x="1828800" y="3205903"/>
                      <a:pt x="1852507" y="3226012"/>
                      <a:pt x="1866900" y="3373120"/>
                    </a:cubicBezTo>
                    <a:cubicBezTo>
                      <a:pt x="1881293" y="3520228"/>
                      <a:pt x="1961515" y="3632623"/>
                      <a:pt x="1940560" y="3741420"/>
                    </a:cubicBezTo>
                    <a:cubicBezTo>
                      <a:pt x="1919605" y="3850217"/>
                      <a:pt x="1837055" y="3952028"/>
                      <a:pt x="1741170" y="4025900"/>
                    </a:cubicBezTo>
                    <a:cubicBezTo>
                      <a:pt x="1645285" y="4099772"/>
                      <a:pt x="1462193" y="4151630"/>
                      <a:pt x="1365250" y="4184650"/>
                    </a:cubicBezTo>
                    <a:cubicBezTo>
                      <a:pt x="1268307" y="4217670"/>
                      <a:pt x="1215072" y="4174913"/>
                      <a:pt x="1159510" y="4224020"/>
                    </a:cubicBezTo>
                    <a:cubicBezTo>
                      <a:pt x="1103948" y="4273127"/>
                      <a:pt x="1152419" y="4540250"/>
                      <a:pt x="1031875" y="4479290"/>
                    </a:cubicBezTo>
                    <a:lnTo>
                      <a:pt x="718185" y="4566920"/>
                    </a:lnTo>
                    <a:lnTo>
                      <a:pt x="383540" y="4428490"/>
                    </a:lnTo>
                    <a:lnTo>
                      <a:pt x="79375" y="4154170"/>
                    </a:lnTo>
                    <a:lnTo>
                      <a:pt x="12700" y="4020820"/>
                    </a:lnTo>
                    <a:lnTo>
                      <a:pt x="0" y="3868420"/>
                    </a:lnTo>
                    <a:lnTo>
                      <a:pt x="165100" y="3582670"/>
                    </a:lnTo>
                    <a:cubicBezTo>
                      <a:pt x="289560" y="3518112"/>
                      <a:pt x="609812" y="3480435"/>
                      <a:pt x="739140" y="3374390"/>
                    </a:cubicBezTo>
                    <a:cubicBezTo>
                      <a:pt x="868468" y="3268345"/>
                      <a:pt x="868257" y="3190875"/>
                      <a:pt x="941070" y="2946400"/>
                    </a:cubicBezTo>
                    <a:lnTo>
                      <a:pt x="1137920" y="1991360"/>
                    </a:lnTo>
                    <a:cubicBezTo>
                      <a:pt x="1218777" y="1680633"/>
                      <a:pt x="1245658" y="1269153"/>
                      <a:pt x="1268730" y="933450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B8854F06-2318-4647-AE59-F0E560DEEA71}"/>
                </a:ext>
              </a:extLst>
            </p:cNvPr>
            <p:cNvSpPr/>
            <p:nvPr/>
          </p:nvSpPr>
          <p:spPr>
            <a:xfrm>
              <a:off x="2537414" y="-377071"/>
              <a:ext cx="1421105" cy="214667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731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D0DE439-1416-4DC5-BF04-5BDEF88B4E10}"/>
              </a:ext>
            </a:extLst>
          </p:cNvPr>
          <p:cNvGrpSpPr/>
          <p:nvPr/>
        </p:nvGrpSpPr>
        <p:grpSpPr>
          <a:xfrm>
            <a:off x="2656937" y="-15815"/>
            <a:ext cx="6883878" cy="6883878"/>
            <a:chOff x="2656937" y="-15815"/>
            <a:chExt cx="6883878" cy="68838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D9E4-A3B2-46A1-A120-1FA14EC16B9C}"/>
                </a:ext>
              </a:extLst>
            </p:cNvPr>
            <p:cNvGrpSpPr/>
            <p:nvPr/>
          </p:nvGrpSpPr>
          <p:grpSpPr>
            <a:xfrm>
              <a:off x="2656937" y="-15815"/>
              <a:ext cx="6883878" cy="6883878"/>
              <a:chOff x="2656937" y="-15815"/>
              <a:chExt cx="6883878" cy="6883878"/>
            </a:xfrm>
          </p:grpSpPr>
          <p:pic>
            <p:nvPicPr>
              <p:cNvPr id="3" name="Picture 2" descr="X-ray of a human leg&#10;&#10;Description automatically generated">
                <a:extLst>
                  <a:ext uri="{FF2B5EF4-FFF2-40B4-BE49-F238E27FC236}">
                    <a16:creationId xmlns:a16="http://schemas.microsoft.com/office/drawing/2014/main" id="{9E045E25-73B5-4E6B-A7FF-54C862E1C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6937" y="-15815"/>
                <a:ext cx="6883878" cy="688387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6A439BD-FAC9-45DF-B6D4-19259D8C4BD0}"/>
                  </a:ext>
                </a:extLst>
              </p:cNvPr>
              <p:cNvSpPr/>
              <p:nvPr/>
            </p:nvSpPr>
            <p:spPr>
              <a:xfrm>
                <a:off x="4940300" y="195581"/>
                <a:ext cx="2076450" cy="4566920"/>
              </a:xfrm>
              <a:custGeom>
                <a:avLst/>
                <a:gdLst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1695450 w 2076450"/>
                  <a:gd name="connsiteY12" fmla="*/ 4445000 h 4572000"/>
                  <a:gd name="connsiteX13" fmla="*/ 1517650 w 2076450"/>
                  <a:gd name="connsiteY13" fmla="*/ 4521200 h 4572000"/>
                  <a:gd name="connsiteX14" fmla="*/ 1092200 w 2076450"/>
                  <a:gd name="connsiteY14" fmla="*/ 4413250 h 4572000"/>
                  <a:gd name="connsiteX15" fmla="*/ 1016000 w 2076450"/>
                  <a:gd name="connsiteY15" fmla="*/ 4527550 h 4572000"/>
                  <a:gd name="connsiteX16" fmla="*/ 908050 w 2076450"/>
                  <a:gd name="connsiteY16" fmla="*/ 4572000 h 4572000"/>
                  <a:gd name="connsiteX17" fmla="*/ 711200 w 2076450"/>
                  <a:gd name="connsiteY17" fmla="*/ 4508500 h 4572000"/>
                  <a:gd name="connsiteX18" fmla="*/ 654050 w 2076450"/>
                  <a:gd name="connsiteY18" fmla="*/ 4514850 h 4572000"/>
                  <a:gd name="connsiteX19" fmla="*/ 349250 w 2076450"/>
                  <a:gd name="connsiteY19" fmla="*/ 4413250 h 4572000"/>
                  <a:gd name="connsiteX20" fmla="*/ 368300 w 2076450"/>
                  <a:gd name="connsiteY20" fmla="*/ 4222750 h 4572000"/>
                  <a:gd name="connsiteX21" fmla="*/ 260350 w 2076450"/>
                  <a:gd name="connsiteY21" fmla="*/ 4191000 h 4572000"/>
                  <a:gd name="connsiteX22" fmla="*/ 228600 w 2076450"/>
                  <a:gd name="connsiteY22" fmla="*/ 4152900 h 4572000"/>
                  <a:gd name="connsiteX23" fmla="*/ 12700 w 2076450"/>
                  <a:gd name="connsiteY23" fmla="*/ 4025900 h 4572000"/>
                  <a:gd name="connsiteX24" fmla="*/ 0 w 2076450"/>
                  <a:gd name="connsiteY24" fmla="*/ 3873500 h 4572000"/>
                  <a:gd name="connsiteX25" fmla="*/ 165100 w 2076450"/>
                  <a:gd name="connsiteY25" fmla="*/ 3587750 h 4572000"/>
                  <a:gd name="connsiteX26" fmla="*/ 533400 w 2076450"/>
                  <a:gd name="connsiteY26" fmla="*/ 3105150 h 4572000"/>
                  <a:gd name="connsiteX27" fmla="*/ 742950 w 2076450"/>
                  <a:gd name="connsiteY27" fmla="*/ 2692400 h 4572000"/>
                  <a:gd name="connsiteX28" fmla="*/ 901700 w 2076450"/>
                  <a:gd name="connsiteY28" fmla="*/ 2095500 h 4572000"/>
                  <a:gd name="connsiteX29" fmla="*/ 1009650 w 2076450"/>
                  <a:gd name="connsiteY29" fmla="*/ 1212850 h 4572000"/>
                  <a:gd name="connsiteX30" fmla="*/ 1085850 w 2076450"/>
                  <a:gd name="connsiteY30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1695450 w 2076450"/>
                  <a:gd name="connsiteY12" fmla="*/ 4445000 h 4572000"/>
                  <a:gd name="connsiteX13" fmla="*/ 1517650 w 2076450"/>
                  <a:gd name="connsiteY13" fmla="*/ 4521200 h 4572000"/>
                  <a:gd name="connsiteX14" fmla="*/ 1016000 w 2076450"/>
                  <a:gd name="connsiteY14" fmla="*/ 4527550 h 4572000"/>
                  <a:gd name="connsiteX15" fmla="*/ 908050 w 2076450"/>
                  <a:gd name="connsiteY15" fmla="*/ 4572000 h 4572000"/>
                  <a:gd name="connsiteX16" fmla="*/ 711200 w 2076450"/>
                  <a:gd name="connsiteY16" fmla="*/ 4508500 h 4572000"/>
                  <a:gd name="connsiteX17" fmla="*/ 654050 w 2076450"/>
                  <a:gd name="connsiteY17" fmla="*/ 4514850 h 4572000"/>
                  <a:gd name="connsiteX18" fmla="*/ 349250 w 2076450"/>
                  <a:gd name="connsiteY18" fmla="*/ 4413250 h 4572000"/>
                  <a:gd name="connsiteX19" fmla="*/ 368300 w 2076450"/>
                  <a:gd name="connsiteY19" fmla="*/ 4222750 h 4572000"/>
                  <a:gd name="connsiteX20" fmla="*/ 260350 w 2076450"/>
                  <a:gd name="connsiteY20" fmla="*/ 4191000 h 4572000"/>
                  <a:gd name="connsiteX21" fmla="*/ 228600 w 2076450"/>
                  <a:gd name="connsiteY21" fmla="*/ 4152900 h 4572000"/>
                  <a:gd name="connsiteX22" fmla="*/ 12700 w 2076450"/>
                  <a:gd name="connsiteY22" fmla="*/ 4025900 h 4572000"/>
                  <a:gd name="connsiteX23" fmla="*/ 0 w 2076450"/>
                  <a:gd name="connsiteY23" fmla="*/ 3873500 h 4572000"/>
                  <a:gd name="connsiteX24" fmla="*/ 165100 w 2076450"/>
                  <a:gd name="connsiteY24" fmla="*/ 3587750 h 4572000"/>
                  <a:gd name="connsiteX25" fmla="*/ 533400 w 2076450"/>
                  <a:gd name="connsiteY25" fmla="*/ 3105150 h 4572000"/>
                  <a:gd name="connsiteX26" fmla="*/ 742950 w 2076450"/>
                  <a:gd name="connsiteY26" fmla="*/ 2692400 h 4572000"/>
                  <a:gd name="connsiteX27" fmla="*/ 901700 w 2076450"/>
                  <a:gd name="connsiteY27" fmla="*/ 2095500 h 4572000"/>
                  <a:gd name="connsiteX28" fmla="*/ 1009650 w 2076450"/>
                  <a:gd name="connsiteY28" fmla="*/ 1212850 h 4572000"/>
                  <a:gd name="connsiteX29" fmla="*/ 1085850 w 2076450"/>
                  <a:gd name="connsiteY29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1695450 w 2076450"/>
                  <a:gd name="connsiteY12" fmla="*/ 4445000 h 4572000"/>
                  <a:gd name="connsiteX13" fmla="*/ 1517650 w 2076450"/>
                  <a:gd name="connsiteY13" fmla="*/ 4521200 h 4572000"/>
                  <a:gd name="connsiteX14" fmla="*/ 908050 w 2076450"/>
                  <a:gd name="connsiteY14" fmla="*/ 4572000 h 4572000"/>
                  <a:gd name="connsiteX15" fmla="*/ 711200 w 2076450"/>
                  <a:gd name="connsiteY15" fmla="*/ 4508500 h 4572000"/>
                  <a:gd name="connsiteX16" fmla="*/ 654050 w 2076450"/>
                  <a:gd name="connsiteY16" fmla="*/ 4514850 h 4572000"/>
                  <a:gd name="connsiteX17" fmla="*/ 349250 w 2076450"/>
                  <a:gd name="connsiteY17" fmla="*/ 4413250 h 4572000"/>
                  <a:gd name="connsiteX18" fmla="*/ 368300 w 2076450"/>
                  <a:gd name="connsiteY18" fmla="*/ 4222750 h 4572000"/>
                  <a:gd name="connsiteX19" fmla="*/ 260350 w 2076450"/>
                  <a:gd name="connsiteY19" fmla="*/ 4191000 h 4572000"/>
                  <a:gd name="connsiteX20" fmla="*/ 228600 w 2076450"/>
                  <a:gd name="connsiteY20" fmla="*/ 4152900 h 4572000"/>
                  <a:gd name="connsiteX21" fmla="*/ 12700 w 2076450"/>
                  <a:gd name="connsiteY21" fmla="*/ 4025900 h 4572000"/>
                  <a:gd name="connsiteX22" fmla="*/ 0 w 2076450"/>
                  <a:gd name="connsiteY22" fmla="*/ 3873500 h 4572000"/>
                  <a:gd name="connsiteX23" fmla="*/ 165100 w 2076450"/>
                  <a:gd name="connsiteY23" fmla="*/ 3587750 h 4572000"/>
                  <a:gd name="connsiteX24" fmla="*/ 533400 w 2076450"/>
                  <a:gd name="connsiteY24" fmla="*/ 3105150 h 4572000"/>
                  <a:gd name="connsiteX25" fmla="*/ 742950 w 2076450"/>
                  <a:gd name="connsiteY25" fmla="*/ 2692400 h 4572000"/>
                  <a:gd name="connsiteX26" fmla="*/ 901700 w 2076450"/>
                  <a:gd name="connsiteY26" fmla="*/ 2095500 h 4572000"/>
                  <a:gd name="connsiteX27" fmla="*/ 1009650 w 2076450"/>
                  <a:gd name="connsiteY27" fmla="*/ 1212850 h 4572000"/>
                  <a:gd name="connsiteX28" fmla="*/ 1085850 w 2076450"/>
                  <a:gd name="connsiteY28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1695450 w 2076450"/>
                  <a:gd name="connsiteY12" fmla="*/ 4445000 h 4572000"/>
                  <a:gd name="connsiteX13" fmla="*/ 908050 w 2076450"/>
                  <a:gd name="connsiteY13" fmla="*/ 4572000 h 4572000"/>
                  <a:gd name="connsiteX14" fmla="*/ 711200 w 2076450"/>
                  <a:gd name="connsiteY14" fmla="*/ 4508500 h 4572000"/>
                  <a:gd name="connsiteX15" fmla="*/ 654050 w 2076450"/>
                  <a:gd name="connsiteY15" fmla="*/ 4514850 h 4572000"/>
                  <a:gd name="connsiteX16" fmla="*/ 349250 w 2076450"/>
                  <a:gd name="connsiteY16" fmla="*/ 4413250 h 4572000"/>
                  <a:gd name="connsiteX17" fmla="*/ 368300 w 2076450"/>
                  <a:gd name="connsiteY17" fmla="*/ 4222750 h 4572000"/>
                  <a:gd name="connsiteX18" fmla="*/ 260350 w 2076450"/>
                  <a:gd name="connsiteY18" fmla="*/ 4191000 h 4572000"/>
                  <a:gd name="connsiteX19" fmla="*/ 228600 w 2076450"/>
                  <a:gd name="connsiteY19" fmla="*/ 4152900 h 4572000"/>
                  <a:gd name="connsiteX20" fmla="*/ 12700 w 2076450"/>
                  <a:gd name="connsiteY20" fmla="*/ 4025900 h 4572000"/>
                  <a:gd name="connsiteX21" fmla="*/ 0 w 2076450"/>
                  <a:gd name="connsiteY21" fmla="*/ 3873500 h 4572000"/>
                  <a:gd name="connsiteX22" fmla="*/ 165100 w 2076450"/>
                  <a:gd name="connsiteY22" fmla="*/ 3587750 h 4572000"/>
                  <a:gd name="connsiteX23" fmla="*/ 533400 w 2076450"/>
                  <a:gd name="connsiteY23" fmla="*/ 3105150 h 4572000"/>
                  <a:gd name="connsiteX24" fmla="*/ 742950 w 2076450"/>
                  <a:gd name="connsiteY24" fmla="*/ 2692400 h 4572000"/>
                  <a:gd name="connsiteX25" fmla="*/ 901700 w 2076450"/>
                  <a:gd name="connsiteY25" fmla="*/ 2095500 h 4572000"/>
                  <a:gd name="connsiteX26" fmla="*/ 1009650 w 2076450"/>
                  <a:gd name="connsiteY26" fmla="*/ 1212850 h 4572000"/>
                  <a:gd name="connsiteX27" fmla="*/ 1085850 w 2076450"/>
                  <a:gd name="connsiteY27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1739900 w 2076450"/>
                  <a:gd name="connsiteY11" fmla="*/ 4108450 h 4572000"/>
                  <a:gd name="connsiteX12" fmla="*/ 908050 w 2076450"/>
                  <a:gd name="connsiteY12" fmla="*/ 4572000 h 4572000"/>
                  <a:gd name="connsiteX13" fmla="*/ 711200 w 2076450"/>
                  <a:gd name="connsiteY13" fmla="*/ 4508500 h 4572000"/>
                  <a:gd name="connsiteX14" fmla="*/ 654050 w 2076450"/>
                  <a:gd name="connsiteY14" fmla="*/ 4514850 h 4572000"/>
                  <a:gd name="connsiteX15" fmla="*/ 349250 w 2076450"/>
                  <a:gd name="connsiteY15" fmla="*/ 4413250 h 4572000"/>
                  <a:gd name="connsiteX16" fmla="*/ 368300 w 2076450"/>
                  <a:gd name="connsiteY16" fmla="*/ 4222750 h 4572000"/>
                  <a:gd name="connsiteX17" fmla="*/ 260350 w 2076450"/>
                  <a:gd name="connsiteY17" fmla="*/ 4191000 h 4572000"/>
                  <a:gd name="connsiteX18" fmla="*/ 228600 w 2076450"/>
                  <a:gd name="connsiteY18" fmla="*/ 4152900 h 4572000"/>
                  <a:gd name="connsiteX19" fmla="*/ 12700 w 2076450"/>
                  <a:gd name="connsiteY19" fmla="*/ 4025900 h 4572000"/>
                  <a:gd name="connsiteX20" fmla="*/ 0 w 2076450"/>
                  <a:gd name="connsiteY20" fmla="*/ 3873500 h 4572000"/>
                  <a:gd name="connsiteX21" fmla="*/ 165100 w 2076450"/>
                  <a:gd name="connsiteY21" fmla="*/ 3587750 h 4572000"/>
                  <a:gd name="connsiteX22" fmla="*/ 533400 w 2076450"/>
                  <a:gd name="connsiteY22" fmla="*/ 3105150 h 4572000"/>
                  <a:gd name="connsiteX23" fmla="*/ 742950 w 2076450"/>
                  <a:gd name="connsiteY23" fmla="*/ 2692400 h 4572000"/>
                  <a:gd name="connsiteX24" fmla="*/ 901700 w 2076450"/>
                  <a:gd name="connsiteY24" fmla="*/ 2095500 h 4572000"/>
                  <a:gd name="connsiteX25" fmla="*/ 1009650 w 2076450"/>
                  <a:gd name="connsiteY25" fmla="*/ 1212850 h 4572000"/>
                  <a:gd name="connsiteX26" fmla="*/ 1085850 w 2076450"/>
                  <a:gd name="connsiteY26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733550 w 2076450"/>
                  <a:gd name="connsiteY10" fmla="*/ 4025900 h 4572000"/>
                  <a:gd name="connsiteX11" fmla="*/ 908050 w 2076450"/>
                  <a:gd name="connsiteY11" fmla="*/ 4572000 h 4572000"/>
                  <a:gd name="connsiteX12" fmla="*/ 711200 w 2076450"/>
                  <a:gd name="connsiteY12" fmla="*/ 4508500 h 4572000"/>
                  <a:gd name="connsiteX13" fmla="*/ 654050 w 2076450"/>
                  <a:gd name="connsiteY13" fmla="*/ 4514850 h 4572000"/>
                  <a:gd name="connsiteX14" fmla="*/ 349250 w 2076450"/>
                  <a:gd name="connsiteY14" fmla="*/ 4413250 h 4572000"/>
                  <a:gd name="connsiteX15" fmla="*/ 368300 w 2076450"/>
                  <a:gd name="connsiteY15" fmla="*/ 4222750 h 4572000"/>
                  <a:gd name="connsiteX16" fmla="*/ 260350 w 2076450"/>
                  <a:gd name="connsiteY16" fmla="*/ 4191000 h 4572000"/>
                  <a:gd name="connsiteX17" fmla="*/ 228600 w 2076450"/>
                  <a:gd name="connsiteY17" fmla="*/ 4152900 h 4572000"/>
                  <a:gd name="connsiteX18" fmla="*/ 12700 w 2076450"/>
                  <a:gd name="connsiteY18" fmla="*/ 4025900 h 4572000"/>
                  <a:gd name="connsiteX19" fmla="*/ 0 w 2076450"/>
                  <a:gd name="connsiteY19" fmla="*/ 3873500 h 4572000"/>
                  <a:gd name="connsiteX20" fmla="*/ 165100 w 2076450"/>
                  <a:gd name="connsiteY20" fmla="*/ 3587750 h 4572000"/>
                  <a:gd name="connsiteX21" fmla="*/ 533400 w 2076450"/>
                  <a:gd name="connsiteY21" fmla="*/ 3105150 h 4572000"/>
                  <a:gd name="connsiteX22" fmla="*/ 742950 w 2076450"/>
                  <a:gd name="connsiteY22" fmla="*/ 2692400 h 4572000"/>
                  <a:gd name="connsiteX23" fmla="*/ 901700 w 2076450"/>
                  <a:gd name="connsiteY23" fmla="*/ 2095500 h 4572000"/>
                  <a:gd name="connsiteX24" fmla="*/ 1009650 w 2076450"/>
                  <a:gd name="connsiteY24" fmla="*/ 1212850 h 4572000"/>
                  <a:gd name="connsiteX25" fmla="*/ 1085850 w 2076450"/>
                  <a:gd name="connsiteY25" fmla="*/ 0 h 4572000"/>
                  <a:gd name="connsiteX0" fmla="*/ 1085850 w 2076450"/>
                  <a:gd name="connsiteY0" fmla="*/ 0 h 4572000"/>
                  <a:gd name="connsiteX1" fmla="*/ 1428750 w 2076450"/>
                  <a:gd name="connsiteY1" fmla="*/ 12700 h 4572000"/>
                  <a:gd name="connsiteX2" fmla="*/ 1752600 w 2076450"/>
                  <a:gd name="connsiteY2" fmla="*/ 57150 h 4572000"/>
                  <a:gd name="connsiteX3" fmla="*/ 2076450 w 2076450"/>
                  <a:gd name="connsiteY3" fmla="*/ 127000 h 4572000"/>
                  <a:gd name="connsiteX4" fmla="*/ 2019300 w 2076450"/>
                  <a:gd name="connsiteY4" fmla="*/ 1295400 h 4572000"/>
                  <a:gd name="connsiteX5" fmla="*/ 1854200 w 2076450"/>
                  <a:gd name="connsiteY5" fmla="*/ 2863850 h 4572000"/>
                  <a:gd name="connsiteX6" fmla="*/ 1866900 w 2076450"/>
                  <a:gd name="connsiteY6" fmla="*/ 3378200 h 4572000"/>
                  <a:gd name="connsiteX7" fmla="*/ 1993900 w 2076450"/>
                  <a:gd name="connsiteY7" fmla="*/ 3632200 h 4572000"/>
                  <a:gd name="connsiteX8" fmla="*/ 1924050 w 2076450"/>
                  <a:gd name="connsiteY8" fmla="*/ 3886200 h 4572000"/>
                  <a:gd name="connsiteX9" fmla="*/ 1784350 w 2076450"/>
                  <a:gd name="connsiteY9" fmla="*/ 3968750 h 4572000"/>
                  <a:gd name="connsiteX10" fmla="*/ 1517650 w 2076450"/>
                  <a:gd name="connsiteY10" fmla="*/ 4114800 h 4572000"/>
                  <a:gd name="connsiteX11" fmla="*/ 908050 w 2076450"/>
                  <a:gd name="connsiteY11" fmla="*/ 4572000 h 4572000"/>
                  <a:gd name="connsiteX12" fmla="*/ 711200 w 2076450"/>
                  <a:gd name="connsiteY12" fmla="*/ 4508500 h 4572000"/>
                  <a:gd name="connsiteX13" fmla="*/ 654050 w 2076450"/>
                  <a:gd name="connsiteY13" fmla="*/ 4514850 h 4572000"/>
                  <a:gd name="connsiteX14" fmla="*/ 349250 w 2076450"/>
                  <a:gd name="connsiteY14" fmla="*/ 4413250 h 4572000"/>
                  <a:gd name="connsiteX15" fmla="*/ 368300 w 2076450"/>
                  <a:gd name="connsiteY15" fmla="*/ 4222750 h 4572000"/>
                  <a:gd name="connsiteX16" fmla="*/ 260350 w 2076450"/>
                  <a:gd name="connsiteY16" fmla="*/ 4191000 h 4572000"/>
                  <a:gd name="connsiteX17" fmla="*/ 228600 w 2076450"/>
                  <a:gd name="connsiteY17" fmla="*/ 4152900 h 4572000"/>
                  <a:gd name="connsiteX18" fmla="*/ 12700 w 2076450"/>
                  <a:gd name="connsiteY18" fmla="*/ 4025900 h 4572000"/>
                  <a:gd name="connsiteX19" fmla="*/ 0 w 2076450"/>
                  <a:gd name="connsiteY19" fmla="*/ 3873500 h 4572000"/>
                  <a:gd name="connsiteX20" fmla="*/ 165100 w 2076450"/>
                  <a:gd name="connsiteY20" fmla="*/ 3587750 h 4572000"/>
                  <a:gd name="connsiteX21" fmla="*/ 533400 w 2076450"/>
                  <a:gd name="connsiteY21" fmla="*/ 3105150 h 4572000"/>
                  <a:gd name="connsiteX22" fmla="*/ 742950 w 2076450"/>
                  <a:gd name="connsiteY22" fmla="*/ 2692400 h 4572000"/>
                  <a:gd name="connsiteX23" fmla="*/ 901700 w 2076450"/>
                  <a:gd name="connsiteY23" fmla="*/ 2095500 h 4572000"/>
                  <a:gd name="connsiteX24" fmla="*/ 1009650 w 2076450"/>
                  <a:gd name="connsiteY24" fmla="*/ 1212850 h 4572000"/>
                  <a:gd name="connsiteX25" fmla="*/ 1085850 w 2076450"/>
                  <a:gd name="connsiteY25" fmla="*/ 0 h 4572000"/>
                  <a:gd name="connsiteX0" fmla="*/ 1085850 w 2076450"/>
                  <a:gd name="connsiteY0" fmla="*/ 0 h 4514850"/>
                  <a:gd name="connsiteX1" fmla="*/ 1428750 w 2076450"/>
                  <a:gd name="connsiteY1" fmla="*/ 12700 h 4514850"/>
                  <a:gd name="connsiteX2" fmla="*/ 1752600 w 2076450"/>
                  <a:gd name="connsiteY2" fmla="*/ 57150 h 4514850"/>
                  <a:gd name="connsiteX3" fmla="*/ 2076450 w 2076450"/>
                  <a:gd name="connsiteY3" fmla="*/ 127000 h 4514850"/>
                  <a:gd name="connsiteX4" fmla="*/ 2019300 w 2076450"/>
                  <a:gd name="connsiteY4" fmla="*/ 1295400 h 4514850"/>
                  <a:gd name="connsiteX5" fmla="*/ 1854200 w 2076450"/>
                  <a:gd name="connsiteY5" fmla="*/ 2863850 h 4514850"/>
                  <a:gd name="connsiteX6" fmla="*/ 1866900 w 2076450"/>
                  <a:gd name="connsiteY6" fmla="*/ 3378200 h 4514850"/>
                  <a:gd name="connsiteX7" fmla="*/ 1993900 w 2076450"/>
                  <a:gd name="connsiteY7" fmla="*/ 3632200 h 4514850"/>
                  <a:gd name="connsiteX8" fmla="*/ 1924050 w 2076450"/>
                  <a:gd name="connsiteY8" fmla="*/ 3886200 h 4514850"/>
                  <a:gd name="connsiteX9" fmla="*/ 1784350 w 2076450"/>
                  <a:gd name="connsiteY9" fmla="*/ 3968750 h 4514850"/>
                  <a:gd name="connsiteX10" fmla="*/ 1517650 w 2076450"/>
                  <a:gd name="connsiteY10" fmla="*/ 4114800 h 4514850"/>
                  <a:gd name="connsiteX11" fmla="*/ 711200 w 2076450"/>
                  <a:gd name="connsiteY11" fmla="*/ 4508500 h 4514850"/>
                  <a:gd name="connsiteX12" fmla="*/ 654050 w 2076450"/>
                  <a:gd name="connsiteY12" fmla="*/ 4514850 h 4514850"/>
                  <a:gd name="connsiteX13" fmla="*/ 349250 w 2076450"/>
                  <a:gd name="connsiteY13" fmla="*/ 4413250 h 4514850"/>
                  <a:gd name="connsiteX14" fmla="*/ 368300 w 2076450"/>
                  <a:gd name="connsiteY14" fmla="*/ 4222750 h 4514850"/>
                  <a:gd name="connsiteX15" fmla="*/ 260350 w 2076450"/>
                  <a:gd name="connsiteY15" fmla="*/ 4191000 h 4514850"/>
                  <a:gd name="connsiteX16" fmla="*/ 228600 w 2076450"/>
                  <a:gd name="connsiteY16" fmla="*/ 4152900 h 4514850"/>
                  <a:gd name="connsiteX17" fmla="*/ 12700 w 2076450"/>
                  <a:gd name="connsiteY17" fmla="*/ 4025900 h 4514850"/>
                  <a:gd name="connsiteX18" fmla="*/ 0 w 2076450"/>
                  <a:gd name="connsiteY18" fmla="*/ 3873500 h 4514850"/>
                  <a:gd name="connsiteX19" fmla="*/ 165100 w 2076450"/>
                  <a:gd name="connsiteY19" fmla="*/ 3587750 h 4514850"/>
                  <a:gd name="connsiteX20" fmla="*/ 533400 w 2076450"/>
                  <a:gd name="connsiteY20" fmla="*/ 3105150 h 4514850"/>
                  <a:gd name="connsiteX21" fmla="*/ 742950 w 2076450"/>
                  <a:gd name="connsiteY21" fmla="*/ 2692400 h 4514850"/>
                  <a:gd name="connsiteX22" fmla="*/ 901700 w 2076450"/>
                  <a:gd name="connsiteY22" fmla="*/ 2095500 h 4514850"/>
                  <a:gd name="connsiteX23" fmla="*/ 1009650 w 2076450"/>
                  <a:gd name="connsiteY23" fmla="*/ 1212850 h 4514850"/>
                  <a:gd name="connsiteX24" fmla="*/ 1085850 w 2076450"/>
                  <a:gd name="connsiteY24" fmla="*/ 0 h 4514850"/>
                  <a:gd name="connsiteX0" fmla="*/ 1085850 w 2076450"/>
                  <a:gd name="connsiteY0" fmla="*/ 0 h 4508500"/>
                  <a:gd name="connsiteX1" fmla="*/ 1428750 w 2076450"/>
                  <a:gd name="connsiteY1" fmla="*/ 12700 h 4508500"/>
                  <a:gd name="connsiteX2" fmla="*/ 1752600 w 2076450"/>
                  <a:gd name="connsiteY2" fmla="*/ 57150 h 4508500"/>
                  <a:gd name="connsiteX3" fmla="*/ 2076450 w 2076450"/>
                  <a:gd name="connsiteY3" fmla="*/ 127000 h 4508500"/>
                  <a:gd name="connsiteX4" fmla="*/ 2019300 w 2076450"/>
                  <a:gd name="connsiteY4" fmla="*/ 1295400 h 4508500"/>
                  <a:gd name="connsiteX5" fmla="*/ 1854200 w 2076450"/>
                  <a:gd name="connsiteY5" fmla="*/ 2863850 h 4508500"/>
                  <a:gd name="connsiteX6" fmla="*/ 1866900 w 2076450"/>
                  <a:gd name="connsiteY6" fmla="*/ 3378200 h 4508500"/>
                  <a:gd name="connsiteX7" fmla="*/ 1993900 w 2076450"/>
                  <a:gd name="connsiteY7" fmla="*/ 3632200 h 4508500"/>
                  <a:gd name="connsiteX8" fmla="*/ 1924050 w 2076450"/>
                  <a:gd name="connsiteY8" fmla="*/ 3886200 h 4508500"/>
                  <a:gd name="connsiteX9" fmla="*/ 1784350 w 2076450"/>
                  <a:gd name="connsiteY9" fmla="*/ 3968750 h 4508500"/>
                  <a:gd name="connsiteX10" fmla="*/ 1517650 w 2076450"/>
                  <a:gd name="connsiteY10" fmla="*/ 4114800 h 4508500"/>
                  <a:gd name="connsiteX11" fmla="*/ 711200 w 2076450"/>
                  <a:gd name="connsiteY11" fmla="*/ 4508500 h 4508500"/>
                  <a:gd name="connsiteX12" fmla="*/ 349250 w 2076450"/>
                  <a:gd name="connsiteY12" fmla="*/ 4413250 h 4508500"/>
                  <a:gd name="connsiteX13" fmla="*/ 368300 w 2076450"/>
                  <a:gd name="connsiteY13" fmla="*/ 4222750 h 4508500"/>
                  <a:gd name="connsiteX14" fmla="*/ 260350 w 2076450"/>
                  <a:gd name="connsiteY14" fmla="*/ 4191000 h 4508500"/>
                  <a:gd name="connsiteX15" fmla="*/ 228600 w 2076450"/>
                  <a:gd name="connsiteY15" fmla="*/ 4152900 h 4508500"/>
                  <a:gd name="connsiteX16" fmla="*/ 12700 w 2076450"/>
                  <a:gd name="connsiteY16" fmla="*/ 4025900 h 4508500"/>
                  <a:gd name="connsiteX17" fmla="*/ 0 w 2076450"/>
                  <a:gd name="connsiteY17" fmla="*/ 3873500 h 4508500"/>
                  <a:gd name="connsiteX18" fmla="*/ 165100 w 2076450"/>
                  <a:gd name="connsiteY18" fmla="*/ 3587750 h 4508500"/>
                  <a:gd name="connsiteX19" fmla="*/ 533400 w 2076450"/>
                  <a:gd name="connsiteY19" fmla="*/ 3105150 h 4508500"/>
                  <a:gd name="connsiteX20" fmla="*/ 742950 w 2076450"/>
                  <a:gd name="connsiteY20" fmla="*/ 2692400 h 4508500"/>
                  <a:gd name="connsiteX21" fmla="*/ 901700 w 2076450"/>
                  <a:gd name="connsiteY21" fmla="*/ 2095500 h 4508500"/>
                  <a:gd name="connsiteX22" fmla="*/ 1009650 w 2076450"/>
                  <a:gd name="connsiteY22" fmla="*/ 1212850 h 4508500"/>
                  <a:gd name="connsiteX23" fmla="*/ 1085850 w 2076450"/>
                  <a:gd name="connsiteY23" fmla="*/ 0 h 4508500"/>
                  <a:gd name="connsiteX0" fmla="*/ 1085850 w 2076450"/>
                  <a:gd name="connsiteY0" fmla="*/ 0 h 4508500"/>
                  <a:gd name="connsiteX1" fmla="*/ 1428750 w 2076450"/>
                  <a:gd name="connsiteY1" fmla="*/ 12700 h 4508500"/>
                  <a:gd name="connsiteX2" fmla="*/ 1752600 w 2076450"/>
                  <a:gd name="connsiteY2" fmla="*/ 57150 h 4508500"/>
                  <a:gd name="connsiteX3" fmla="*/ 2076450 w 2076450"/>
                  <a:gd name="connsiteY3" fmla="*/ 127000 h 4508500"/>
                  <a:gd name="connsiteX4" fmla="*/ 2019300 w 2076450"/>
                  <a:gd name="connsiteY4" fmla="*/ 1295400 h 4508500"/>
                  <a:gd name="connsiteX5" fmla="*/ 1854200 w 2076450"/>
                  <a:gd name="connsiteY5" fmla="*/ 2863850 h 4508500"/>
                  <a:gd name="connsiteX6" fmla="*/ 1866900 w 2076450"/>
                  <a:gd name="connsiteY6" fmla="*/ 3378200 h 4508500"/>
                  <a:gd name="connsiteX7" fmla="*/ 1993900 w 2076450"/>
                  <a:gd name="connsiteY7" fmla="*/ 3632200 h 4508500"/>
                  <a:gd name="connsiteX8" fmla="*/ 1924050 w 2076450"/>
                  <a:gd name="connsiteY8" fmla="*/ 3886200 h 4508500"/>
                  <a:gd name="connsiteX9" fmla="*/ 1784350 w 2076450"/>
                  <a:gd name="connsiteY9" fmla="*/ 3968750 h 4508500"/>
                  <a:gd name="connsiteX10" fmla="*/ 1517650 w 2076450"/>
                  <a:gd name="connsiteY10" fmla="*/ 4114800 h 4508500"/>
                  <a:gd name="connsiteX11" fmla="*/ 711200 w 2076450"/>
                  <a:gd name="connsiteY11" fmla="*/ 4508500 h 4508500"/>
                  <a:gd name="connsiteX12" fmla="*/ 368300 w 2076450"/>
                  <a:gd name="connsiteY12" fmla="*/ 4222750 h 4508500"/>
                  <a:gd name="connsiteX13" fmla="*/ 260350 w 2076450"/>
                  <a:gd name="connsiteY13" fmla="*/ 4191000 h 4508500"/>
                  <a:gd name="connsiteX14" fmla="*/ 228600 w 2076450"/>
                  <a:gd name="connsiteY14" fmla="*/ 4152900 h 4508500"/>
                  <a:gd name="connsiteX15" fmla="*/ 12700 w 2076450"/>
                  <a:gd name="connsiteY15" fmla="*/ 4025900 h 4508500"/>
                  <a:gd name="connsiteX16" fmla="*/ 0 w 2076450"/>
                  <a:gd name="connsiteY16" fmla="*/ 3873500 h 4508500"/>
                  <a:gd name="connsiteX17" fmla="*/ 165100 w 2076450"/>
                  <a:gd name="connsiteY17" fmla="*/ 3587750 h 4508500"/>
                  <a:gd name="connsiteX18" fmla="*/ 533400 w 2076450"/>
                  <a:gd name="connsiteY18" fmla="*/ 3105150 h 4508500"/>
                  <a:gd name="connsiteX19" fmla="*/ 742950 w 2076450"/>
                  <a:gd name="connsiteY19" fmla="*/ 2692400 h 4508500"/>
                  <a:gd name="connsiteX20" fmla="*/ 901700 w 2076450"/>
                  <a:gd name="connsiteY20" fmla="*/ 2095500 h 4508500"/>
                  <a:gd name="connsiteX21" fmla="*/ 1009650 w 2076450"/>
                  <a:gd name="connsiteY21" fmla="*/ 1212850 h 4508500"/>
                  <a:gd name="connsiteX22" fmla="*/ 1085850 w 2076450"/>
                  <a:gd name="connsiteY22" fmla="*/ 0 h 4508500"/>
                  <a:gd name="connsiteX0" fmla="*/ 1085850 w 2076450"/>
                  <a:gd name="connsiteY0" fmla="*/ 0 h 4508500"/>
                  <a:gd name="connsiteX1" fmla="*/ 1428750 w 2076450"/>
                  <a:gd name="connsiteY1" fmla="*/ 12700 h 4508500"/>
                  <a:gd name="connsiteX2" fmla="*/ 1752600 w 2076450"/>
                  <a:gd name="connsiteY2" fmla="*/ 57150 h 4508500"/>
                  <a:gd name="connsiteX3" fmla="*/ 2076450 w 2076450"/>
                  <a:gd name="connsiteY3" fmla="*/ 127000 h 4508500"/>
                  <a:gd name="connsiteX4" fmla="*/ 2019300 w 2076450"/>
                  <a:gd name="connsiteY4" fmla="*/ 1295400 h 4508500"/>
                  <a:gd name="connsiteX5" fmla="*/ 1854200 w 2076450"/>
                  <a:gd name="connsiteY5" fmla="*/ 2863850 h 4508500"/>
                  <a:gd name="connsiteX6" fmla="*/ 1866900 w 2076450"/>
                  <a:gd name="connsiteY6" fmla="*/ 3378200 h 4508500"/>
                  <a:gd name="connsiteX7" fmla="*/ 1993900 w 2076450"/>
                  <a:gd name="connsiteY7" fmla="*/ 3632200 h 4508500"/>
                  <a:gd name="connsiteX8" fmla="*/ 1924050 w 2076450"/>
                  <a:gd name="connsiteY8" fmla="*/ 3886200 h 4508500"/>
                  <a:gd name="connsiteX9" fmla="*/ 1784350 w 2076450"/>
                  <a:gd name="connsiteY9" fmla="*/ 3968750 h 4508500"/>
                  <a:gd name="connsiteX10" fmla="*/ 1517650 w 2076450"/>
                  <a:gd name="connsiteY10" fmla="*/ 4114800 h 4508500"/>
                  <a:gd name="connsiteX11" fmla="*/ 711200 w 2076450"/>
                  <a:gd name="connsiteY11" fmla="*/ 4508500 h 4508500"/>
                  <a:gd name="connsiteX12" fmla="*/ 368300 w 2076450"/>
                  <a:gd name="connsiteY12" fmla="*/ 4222750 h 4508500"/>
                  <a:gd name="connsiteX13" fmla="*/ 260350 w 2076450"/>
                  <a:gd name="connsiteY13" fmla="*/ 4191000 h 4508500"/>
                  <a:gd name="connsiteX14" fmla="*/ 79375 w 2076450"/>
                  <a:gd name="connsiteY14" fmla="*/ 4159250 h 4508500"/>
                  <a:gd name="connsiteX15" fmla="*/ 12700 w 2076450"/>
                  <a:gd name="connsiteY15" fmla="*/ 4025900 h 4508500"/>
                  <a:gd name="connsiteX16" fmla="*/ 0 w 2076450"/>
                  <a:gd name="connsiteY16" fmla="*/ 3873500 h 4508500"/>
                  <a:gd name="connsiteX17" fmla="*/ 165100 w 2076450"/>
                  <a:gd name="connsiteY17" fmla="*/ 3587750 h 4508500"/>
                  <a:gd name="connsiteX18" fmla="*/ 533400 w 2076450"/>
                  <a:gd name="connsiteY18" fmla="*/ 3105150 h 4508500"/>
                  <a:gd name="connsiteX19" fmla="*/ 742950 w 2076450"/>
                  <a:gd name="connsiteY19" fmla="*/ 2692400 h 4508500"/>
                  <a:gd name="connsiteX20" fmla="*/ 901700 w 2076450"/>
                  <a:gd name="connsiteY20" fmla="*/ 2095500 h 4508500"/>
                  <a:gd name="connsiteX21" fmla="*/ 1009650 w 2076450"/>
                  <a:gd name="connsiteY21" fmla="*/ 1212850 h 4508500"/>
                  <a:gd name="connsiteX22" fmla="*/ 1085850 w 2076450"/>
                  <a:gd name="connsiteY22" fmla="*/ 0 h 4508500"/>
                  <a:gd name="connsiteX0" fmla="*/ 1085850 w 2076450"/>
                  <a:gd name="connsiteY0" fmla="*/ 0 h 4508500"/>
                  <a:gd name="connsiteX1" fmla="*/ 1428750 w 2076450"/>
                  <a:gd name="connsiteY1" fmla="*/ 12700 h 4508500"/>
                  <a:gd name="connsiteX2" fmla="*/ 1752600 w 2076450"/>
                  <a:gd name="connsiteY2" fmla="*/ 57150 h 4508500"/>
                  <a:gd name="connsiteX3" fmla="*/ 2076450 w 2076450"/>
                  <a:gd name="connsiteY3" fmla="*/ 127000 h 4508500"/>
                  <a:gd name="connsiteX4" fmla="*/ 2019300 w 2076450"/>
                  <a:gd name="connsiteY4" fmla="*/ 1295400 h 4508500"/>
                  <a:gd name="connsiteX5" fmla="*/ 1854200 w 2076450"/>
                  <a:gd name="connsiteY5" fmla="*/ 2863850 h 4508500"/>
                  <a:gd name="connsiteX6" fmla="*/ 1866900 w 2076450"/>
                  <a:gd name="connsiteY6" fmla="*/ 3378200 h 4508500"/>
                  <a:gd name="connsiteX7" fmla="*/ 1993900 w 2076450"/>
                  <a:gd name="connsiteY7" fmla="*/ 3632200 h 4508500"/>
                  <a:gd name="connsiteX8" fmla="*/ 1924050 w 2076450"/>
                  <a:gd name="connsiteY8" fmla="*/ 3886200 h 4508500"/>
                  <a:gd name="connsiteX9" fmla="*/ 1784350 w 2076450"/>
                  <a:gd name="connsiteY9" fmla="*/ 3968750 h 4508500"/>
                  <a:gd name="connsiteX10" fmla="*/ 1517650 w 2076450"/>
                  <a:gd name="connsiteY10" fmla="*/ 4114800 h 4508500"/>
                  <a:gd name="connsiteX11" fmla="*/ 711200 w 2076450"/>
                  <a:gd name="connsiteY11" fmla="*/ 4508500 h 4508500"/>
                  <a:gd name="connsiteX12" fmla="*/ 368300 w 2076450"/>
                  <a:gd name="connsiteY12" fmla="*/ 4222750 h 4508500"/>
                  <a:gd name="connsiteX13" fmla="*/ 330200 w 2076450"/>
                  <a:gd name="connsiteY13" fmla="*/ 4159250 h 4508500"/>
                  <a:gd name="connsiteX14" fmla="*/ 79375 w 2076450"/>
                  <a:gd name="connsiteY14" fmla="*/ 4159250 h 4508500"/>
                  <a:gd name="connsiteX15" fmla="*/ 12700 w 2076450"/>
                  <a:gd name="connsiteY15" fmla="*/ 4025900 h 4508500"/>
                  <a:gd name="connsiteX16" fmla="*/ 0 w 2076450"/>
                  <a:gd name="connsiteY16" fmla="*/ 3873500 h 4508500"/>
                  <a:gd name="connsiteX17" fmla="*/ 165100 w 2076450"/>
                  <a:gd name="connsiteY17" fmla="*/ 3587750 h 4508500"/>
                  <a:gd name="connsiteX18" fmla="*/ 533400 w 2076450"/>
                  <a:gd name="connsiteY18" fmla="*/ 3105150 h 4508500"/>
                  <a:gd name="connsiteX19" fmla="*/ 742950 w 2076450"/>
                  <a:gd name="connsiteY19" fmla="*/ 2692400 h 4508500"/>
                  <a:gd name="connsiteX20" fmla="*/ 901700 w 2076450"/>
                  <a:gd name="connsiteY20" fmla="*/ 2095500 h 4508500"/>
                  <a:gd name="connsiteX21" fmla="*/ 1009650 w 2076450"/>
                  <a:gd name="connsiteY21" fmla="*/ 1212850 h 4508500"/>
                  <a:gd name="connsiteX22" fmla="*/ 1085850 w 2076450"/>
                  <a:gd name="connsiteY22" fmla="*/ 0 h 4508500"/>
                  <a:gd name="connsiteX0" fmla="*/ 1085850 w 2076450"/>
                  <a:gd name="connsiteY0" fmla="*/ 0 h 4222750"/>
                  <a:gd name="connsiteX1" fmla="*/ 1428750 w 2076450"/>
                  <a:gd name="connsiteY1" fmla="*/ 12700 h 4222750"/>
                  <a:gd name="connsiteX2" fmla="*/ 1752600 w 2076450"/>
                  <a:gd name="connsiteY2" fmla="*/ 57150 h 4222750"/>
                  <a:gd name="connsiteX3" fmla="*/ 2076450 w 2076450"/>
                  <a:gd name="connsiteY3" fmla="*/ 127000 h 4222750"/>
                  <a:gd name="connsiteX4" fmla="*/ 2019300 w 2076450"/>
                  <a:gd name="connsiteY4" fmla="*/ 1295400 h 4222750"/>
                  <a:gd name="connsiteX5" fmla="*/ 1854200 w 2076450"/>
                  <a:gd name="connsiteY5" fmla="*/ 2863850 h 4222750"/>
                  <a:gd name="connsiteX6" fmla="*/ 1866900 w 2076450"/>
                  <a:gd name="connsiteY6" fmla="*/ 3378200 h 4222750"/>
                  <a:gd name="connsiteX7" fmla="*/ 1993900 w 2076450"/>
                  <a:gd name="connsiteY7" fmla="*/ 3632200 h 4222750"/>
                  <a:gd name="connsiteX8" fmla="*/ 1924050 w 2076450"/>
                  <a:gd name="connsiteY8" fmla="*/ 3886200 h 4222750"/>
                  <a:gd name="connsiteX9" fmla="*/ 1784350 w 2076450"/>
                  <a:gd name="connsiteY9" fmla="*/ 3968750 h 4222750"/>
                  <a:gd name="connsiteX10" fmla="*/ 1517650 w 2076450"/>
                  <a:gd name="connsiteY10" fmla="*/ 4114800 h 4222750"/>
                  <a:gd name="connsiteX11" fmla="*/ 1069975 w 2076450"/>
                  <a:gd name="connsiteY11" fmla="*/ 4210050 h 4222750"/>
                  <a:gd name="connsiteX12" fmla="*/ 368300 w 2076450"/>
                  <a:gd name="connsiteY12" fmla="*/ 4222750 h 4222750"/>
                  <a:gd name="connsiteX13" fmla="*/ 330200 w 2076450"/>
                  <a:gd name="connsiteY13" fmla="*/ 4159250 h 4222750"/>
                  <a:gd name="connsiteX14" fmla="*/ 79375 w 2076450"/>
                  <a:gd name="connsiteY14" fmla="*/ 4159250 h 4222750"/>
                  <a:gd name="connsiteX15" fmla="*/ 12700 w 2076450"/>
                  <a:gd name="connsiteY15" fmla="*/ 4025900 h 4222750"/>
                  <a:gd name="connsiteX16" fmla="*/ 0 w 2076450"/>
                  <a:gd name="connsiteY16" fmla="*/ 3873500 h 4222750"/>
                  <a:gd name="connsiteX17" fmla="*/ 165100 w 2076450"/>
                  <a:gd name="connsiteY17" fmla="*/ 3587750 h 4222750"/>
                  <a:gd name="connsiteX18" fmla="*/ 533400 w 2076450"/>
                  <a:gd name="connsiteY18" fmla="*/ 3105150 h 4222750"/>
                  <a:gd name="connsiteX19" fmla="*/ 742950 w 2076450"/>
                  <a:gd name="connsiteY19" fmla="*/ 2692400 h 4222750"/>
                  <a:gd name="connsiteX20" fmla="*/ 901700 w 2076450"/>
                  <a:gd name="connsiteY20" fmla="*/ 2095500 h 4222750"/>
                  <a:gd name="connsiteX21" fmla="*/ 1009650 w 2076450"/>
                  <a:gd name="connsiteY21" fmla="*/ 1212850 h 4222750"/>
                  <a:gd name="connsiteX22" fmla="*/ 1085850 w 2076450"/>
                  <a:gd name="connsiteY22" fmla="*/ 0 h 4222750"/>
                  <a:gd name="connsiteX0" fmla="*/ 1085850 w 2076450"/>
                  <a:gd name="connsiteY0" fmla="*/ 0 h 4210050"/>
                  <a:gd name="connsiteX1" fmla="*/ 1428750 w 2076450"/>
                  <a:gd name="connsiteY1" fmla="*/ 12700 h 4210050"/>
                  <a:gd name="connsiteX2" fmla="*/ 1752600 w 2076450"/>
                  <a:gd name="connsiteY2" fmla="*/ 57150 h 4210050"/>
                  <a:gd name="connsiteX3" fmla="*/ 2076450 w 2076450"/>
                  <a:gd name="connsiteY3" fmla="*/ 127000 h 4210050"/>
                  <a:gd name="connsiteX4" fmla="*/ 2019300 w 2076450"/>
                  <a:gd name="connsiteY4" fmla="*/ 1295400 h 4210050"/>
                  <a:gd name="connsiteX5" fmla="*/ 1854200 w 2076450"/>
                  <a:gd name="connsiteY5" fmla="*/ 2863850 h 4210050"/>
                  <a:gd name="connsiteX6" fmla="*/ 1866900 w 2076450"/>
                  <a:gd name="connsiteY6" fmla="*/ 3378200 h 4210050"/>
                  <a:gd name="connsiteX7" fmla="*/ 1993900 w 2076450"/>
                  <a:gd name="connsiteY7" fmla="*/ 3632200 h 4210050"/>
                  <a:gd name="connsiteX8" fmla="*/ 1924050 w 2076450"/>
                  <a:gd name="connsiteY8" fmla="*/ 3886200 h 4210050"/>
                  <a:gd name="connsiteX9" fmla="*/ 1784350 w 2076450"/>
                  <a:gd name="connsiteY9" fmla="*/ 3968750 h 4210050"/>
                  <a:gd name="connsiteX10" fmla="*/ 1517650 w 2076450"/>
                  <a:gd name="connsiteY10" fmla="*/ 4114800 h 4210050"/>
                  <a:gd name="connsiteX11" fmla="*/ 1069975 w 2076450"/>
                  <a:gd name="connsiteY11" fmla="*/ 4210050 h 4210050"/>
                  <a:gd name="connsiteX12" fmla="*/ 504825 w 2076450"/>
                  <a:gd name="connsiteY12" fmla="*/ 4191000 h 4210050"/>
                  <a:gd name="connsiteX13" fmla="*/ 330200 w 2076450"/>
                  <a:gd name="connsiteY13" fmla="*/ 4159250 h 4210050"/>
                  <a:gd name="connsiteX14" fmla="*/ 79375 w 2076450"/>
                  <a:gd name="connsiteY14" fmla="*/ 4159250 h 4210050"/>
                  <a:gd name="connsiteX15" fmla="*/ 12700 w 2076450"/>
                  <a:gd name="connsiteY15" fmla="*/ 4025900 h 4210050"/>
                  <a:gd name="connsiteX16" fmla="*/ 0 w 2076450"/>
                  <a:gd name="connsiteY16" fmla="*/ 3873500 h 4210050"/>
                  <a:gd name="connsiteX17" fmla="*/ 165100 w 2076450"/>
                  <a:gd name="connsiteY17" fmla="*/ 3587750 h 4210050"/>
                  <a:gd name="connsiteX18" fmla="*/ 533400 w 2076450"/>
                  <a:gd name="connsiteY18" fmla="*/ 3105150 h 4210050"/>
                  <a:gd name="connsiteX19" fmla="*/ 742950 w 2076450"/>
                  <a:gd name="connsiteY19" fmla="*/ 2692400 h 4210050"/>
                  <a:gd name="connsiteX20" fmla="*/ 901700 w 2076450"/>
                  <a:gd name="connsiteY20" fmla="*/ 2095500 h 4210050"/>
                  <a:gd name="connsiteX21" fmla="*/ 1009650 w 2076450"/>
                  <a:gd name="connsiteY21" fmla="*/ 1212850 h 4210050"/>
                  <a:gd name="connsiteX22" fmla="*/ 1085850 w 2076450"/>
                  <a:gd name="connsiteY22" fmla="*/ 0 h 4210050"/>
                  <a:gd name="connsiteX0" fmla="*/ 1085850 w 2076450"/>
                  <a:gd name="connsiteY0" fmla="*/ 0 h 4210050"/>
                  <a:gd name="connsiteX1" fmla="*/ 1428750 w 2076450"/>
                  <a:gd name="connsiteY1" fmla="*/ 12700 h 4210050"/>
                  <a:gd name="connsiteX2" fmla="*/ 1752600 w 2076450"/>
                  <a:gd name="connsiteY2" fmla="*/ 57150 h 4210050"/>
                  <a:gd name="connsiteX3" fmla="*/ 2076450 w 2076450"/>
                  <a:gd name="connsiteY3" fmla="*/ 127000 h 4210050"/>
                  <a:gd name="connsiteX4" fmla="*/ 2019300 w 2076450"/>
                  <a:gd name="connsiteY4" fmla="*/ 1295400 h 4210050"/>
                  <a:gd name="connsiteX5" fmla="*/ 1854200 w 2076450"/>
                  <a:gd name="connsiteY5" fmla="*/ 2863850 h 4210050"/>
                  <a:gd name="connsiteX6" fmla="*/ 1866900 w 2076450"/>
                  <a:gd name="connsiteY6" fmla="*/ 3378200 h 4210050"/>
                  <a:gd name="connsiteX7" fmla="*/ 1993900 w 2076450"/>
                  <a:gd name="connsiteY7" fmla="*/ 3632200 h 4210050"/>
                  <a:gd name="connsiteX8" fmla="*/ 1924050 w 2076450"/>
                  <a:gd name="connsiteY8" fmla="*/ 3886200 h 4210050"/>
                  <a:gd name="connsiteX9" fmla="*/ 1784350 w 2076450"/>
                  <a:gd name="connsiteY9" fmla="*/ 3968750 h 4210050"/>
                  <a:gd name="connsiteX10" fmla="*/ 1517650 w 2076450"/>
                  <a:gd name="connsiteY10" fmla="*/ 4114800 h 4210050"/>
                  <a:gd name="connsiteX11" fmla="*/ 1069975 w 2076450"/>
                  <a:gd name="connsiteY11" fmla="*/ 4210050 h 4210050"/>
                  <a:gd name="connsiteX12" fmla="*/ 504825 w 2076450"/>
                  <a:gd name="connsiteY12" fmla="*/ 4191000 h 4210050"/>
                  <a:gd name="connsiteX13" fmla="*/ 330200 w 2076450"/>
                  <a:gd name="connsiteY13" fmla="*/ 4159250 h 4210050"/>
                  <a:gd name="connsiteX14" fmla="*/ 79375 w 2076450"/>
                  <a:gd name="connsiteY14" fmla="*/ 4159250 h 4210050"/>
                  <a:gd name="connsiteX15" fmla="*/ 12700 w 2076450"/>
                  <a:gd name="connsiteY15" fmla="*/ 4025900 h 4210050"/>
                  <a:gd name="connsiteX16" fmla="*/ 0 w 2076450"/>
                  <a:gd name="connsiteY16" fmla="*/ 3873500 h 4210050"/>
                  <a:gd name="connsiteX17" fmla="*/ 165100 w 2076450"/>
                  <a:gd name="connsiteY17" fmla="*/ 3587750 h 4210050"/>
                  <a:gd name="connsiteX18" fmla="*/ 533400 w 2076450"/>
                  <a:gd name="connsiteY18" fmla="*/ 3105150 h 4210050"/>
                  <a:gd name="connsiteX19" fmla="*/ 742950 w 2076450"/>
                  <a:gd name="connsiteY19" fmla="*/ 2692400 h 4210050"/>
                  <a:gd name="connsiteX20" fmla="*/ 901700 w 2076450"/>
                  <a:gd name="connsiteY20" fmla="*/ 2095500 h 4210050"/>
                  <a:gd name="connsiteX21" fmla="*/ 1009650 w 2076450"/>
                  <a:gd name="connsiteY21" fmla="*/ 1212850 h 4210050"/>
                  <a:gd name="connsiteX22" fmla="*/ 1085850 w 2076450"/>
                  <a:gd name="connsiteY22" fmla="*/ 0 h 4210050"/>
                  <a:gd name="connsiteX0" fmla="*/ 1085850 w 2076450"/>
                  <a:gd name="connsiteY0" fmla="*/ 0 h 4210050"/>
                  <a:gd name="connsiteX1" fmla="*/ 1428750 w 2076450"/>
                  <a:gd name="connsiteY1" fmla="*/ 12700 h 4210050"/>
                  <a:gd name="connsiteX2" fmla="*/ 1752600 w 2076450"/>
                  <a:gd name="connsiteY2" fmla="*/ 57150 h 4210050"/>
                  <a:gd name="connsiteX3" fmla="*/ 2076450 w 2076450"/>
                  <a:gd name="connsiteY3" fmla="*/ 127000 h 4210050"/>
                  <a:gd name="connsiteX4" fmla="*/ 2019300 w 2076450"/>
                  <a:gd name="connsiteY4" fmla="*/ 1295400 h 4210050"/>
                  <a:gd name="connsiteX5" fmla="*/ 1854200 w 2076450"/>
                  <a:gd name="connsiteY5" fmla="*/ 2863850 h 4210050"/>
                  <a:gd name="connsiteX6" fmla="*/ 1866900 w 2076450"/>
                  <a:gd name="connsiteY6" fmla="*/ 3378200 h 4210050"/>
                  <a:gd name="connsiteX7" fmla="*/ 1993900 w 2076450"/>
                  <a:gd name="connsiteY7" fmla="*/ 3632200 h 4210050"/>
                  <a:gd name="connsiteX8" fmla="*/ 1924050 w 2076450"/>
                  <a:gd name="connsiteY8" fmla="*/ 3886200 h 4210050"/>
                  <a:gd name="connsiteX9" fmla="*/ 1784350 w 2076450"/>
                  <a:gd name="connsiteY9" fmla="*/ 3968750 h 4210050"/>
                  <a:gd name="connsiteX10" fmla="*/ 1517650 w 2076450"/>
                  <a:gd name="connsiteY10" fmla="*/ 4114800 h 4210050"/>
                  <a:gd name="connsiteX11" fmla="*/ 1069975 w 2076450"/>
                  <a:gd name="connsiteY11" fmla="*/ 4210050 h 4210050"/>
                  <a:gd name="connsiteX12" fmla="*/ 504825 w 2076450"/>
                  <a:gd name="connsiteY12" fmla="*/ 4191000 h 4210050"/>
                  <a:gd name="connsiteX13" fmla="*/ 330200 w 2076450"/>
                  <a:gd name="connsiteY13" fmla="*/ 4159250 h 4210050"/>
                  <a:gd name="connsiteX14" fmla="*/ 79375 w 2076450"/>
                  <a:gd name="connsiteY14" fmla="*/ 4159250 h 4210050"/>
                  <a:gd name="connsiteX15" fmla="*/ 12700 w 2076450"/>
                  <a:gd name="connsiteY15" fmla="*/ 4025900 h 4210050"/>
                  <a:gd name="connsiteX16" fmla="*/ 0 w 2076450"/>
                  <a:gd name="connsiteY16" fmla="*/ 3873500 h 4210050"/>
                  <a:gd name="connsiteX17" fmla="*/ 165100 w 2076450"/>
                  <a:gd name="connsiteY17" fmla="*/ 3587750 h 4210050"/>
                  <a:gd name="connsiteX18" fmla="*/ 533400 w 2076450"/>
                  <a:gd name="connsiteY18" fmla="*/ 3105150 h 4210050"/>
                  <a:gd name="connsiteX19" fmla="*/ 742950 w 2076450"/>
                  <a:gd name="connsiteY19" fmla="*/ 2692400 h 4210050"/>
                  <a:gd name="connsiteX20" fmla="*/ 1183640 w 2076450"/>
                  <a:gd name="connsiteY20" fmla="*/ 2019300 h 4210050"/>
                  <a:gd name="connsiteX21" fmla="*/ 1009650 w 2076450"/>
                  <a:gd name="connsiteY21" fmla="*/ 1212850 h 4210050"/>
                  <a:gd name="connsiteX22" fmla="*/ 1085850 w 2076450"/>
                  <a:gd name="connsiteY22" fmla="*/ 0 h 4210050"/>
                  <a:gd name="connsiteX0" fmla="*/ 1085850 w 2076450"/>
                  <a:gd name="connsiteY0" fmla="*/ 0 h 4210050"/>
                  <a:gd name="connsiteX1" fmla="*/ 1428750 w 2076450"/>
                  <a:gd name="connsiteY1" fmla="*/ 12700 h 4210050"/>
                  <a:gd name="connsiteX2" fmla="*/ 1752600 w 2076450"/>
                  <a:gd name="connsiteY2" fmla="*/ 57150 h 4210050"/>
                  <a:gd name="connsiteX3" fmla="*/ 2076450 w 2076450"/>
                  <a:gd name="connsiteY3" fmla="*/ 127000 h 4210050"/>
                  <a:gd name="connsiteX4" fmla="*/ 2019300 w 2076450"/>
                  <a:gd name="connsiteY4" fmla="*/ 1295400 h 4210050"/>
                  <a:gd name="connsiteX5" fmla="*/ 1854200 w 2076450"/>
                  <a:gd name="connsiteY5" fmla="*/ 2863850 h 4210050"/>
                  <a:gd name="connsiteX6" fmla="*/ 1866900 w 2076450"/>
                  <a:gd name="connsiteY6" fmla="*/ 3378200 h 4210050"/>
                  <a:gd name="connsiteX7" fmla="*/ 1993900 w 2076450"/>
                  <a:gd name="connsiteY7" fmla="*/ 3632200 h 4210050"/>
                  <a:gd name="connsiteX8" fmla="*/ 1924050 w 2076450"/>
                  <a:gd name="connsiteY8" fmla="*/ 3886200 h 4210050"/>
                  <a:gd name="connsiteX9" fmla="*/ 1784350 w 2076450"/>
                  <a:gd name="connsiteY9" fmla="*/ 3968750 h 4210050"/>
                  <a:gd name="connsiteX10" fmla="*/ 1517650 w 2076450"/>
                  <a:gd name="connsiteY10" fmla="*/ 4114800 h 4210050"/>
                  <a:gd name="connsiteX11" fmla="*/ 1069975 w 2076450"/>
                  <a:gd name="connsiteY11" fmla="*/ 4210050 h 4210050"/>
                  <a:gd name="connsiteX12" fmla="*/ 504825 w 2076450"/>
                  <a:gd name="connsiteY12" fmla="*/ 4191000 h 4210050"/>
                  <a:gd name="connsiteX13" fmla="*/ 330200 w 2076450"/>
                  <a:gd name="connsiteY13" fmla="*/ 4159250 h 4210050"/>
                  <a:gd name="connsiteX14" fmla="*/ 79375 w 2076450"/>
                  <a:gd name="connsiteY14" fmla="*/ 4159250 h 4210050"/>
                  <a:gd name="connsiteX15" fmla="*/ 12700 w 2076450"/>
                  <a:gd name="connsiteY15" fmla="*/ 4025900 h 4210050"/>
                  <a:gd name="connsiteX16" fmla="*/ 0 w 2076450"/>
                  <a:gd name="connsiteY16" fmla="*/ 3873500 h 4210050"/>
                  <a:gd name="connsiteX17" fmla="*/ 165100 w 2076450"/>
                  <a:gd name="connsiteY17" fmla="*/ 3587750 h 4210050"/>
                  <a:gd name="connsiteX18" fmla="*/ 533400 w 2076450"/>
                  <a:gd name="connsiteY18" fmla="*/ 3105150 h 4210050"/>
                  <a:gd name="connsiteX19" fmla="*/ 742950 w 2076450"/>
                  <a:gd name="connsiteY19" fmla="*/ 2692400 h 4210050"/>
                  <a:gd name="connsiteX20" fmla="*/ 1183640 w 2076450"/>
                  <a:gd name="connsiteY20" fmla="*/ 2019300 h 4210050"/>
                  <a:gd name="connsiteX21" fmla="*/ 1245870 w 2076450"/>
                  <a:gd name="connsiteY21" fmla="*/ 923290 h 4210050"/>
                  <a:gd name="connsiteX22" fmla="*/ 1085850 w 2076450"/>
                  <a:gd name="connsiteY22" fmla="*/ 0 h 4210050"/>
                  <a:gd name="connsiteX0" fmla="*/ 1245870 w 2076450"/>
                  <a:gd name="connsiteY0" fmla="*/ 910590 h 4197350"/>
                  <a:gd name="connsiteX1" fmla="*/ 1428750 w 2076450"/>
                  <a:gd name="connsiteY1" fmla="*/ 0 h 4197350"/>
                  <a:gd name="connsiteX2" fmla="*/ 1752600 w 2076450"/>
                  <a:gd name="connsiteY2" fmla="*/ 44450 h 4197350"/>
                  <a:gd name="connsiteX3" fmla="*/ 2076450 w 2076450"/>
                  <a:gd name="connsiteY3" fmla="*/ 114300 h 4197350"/>
                  <a:gd name="connsiteX4" fmla="*/ 2019300 w 2076450"/>
                  <a:gd name="connsiteY4" fmla="*/ 1282700 h 4197350"/>
                  <a:gd name="connsiteX5" fmla="*/ 1854200 w 2076450"/>
                  <a:gd name="connsiteY5" fmla="*/ 2851150 h 4197350"/>
                  <a:gd name="connsiteX6" fmla="*/ 1866900 w 2076450"/>
                  <a:gd name="connsiteY6" fmla="*/ 3365500 h 4197350"/>
                  <a:gd name="connsiteX7" fmla="*/ 1993900 w 2076450"/>
                  <a:gd name="connsiteY7" fmla="*/ 3619500 h 4197350"/>
                  <a:gd name="connsiteX8" fmla="*/ 1924050 w 2076450"/>
                  <a:gd name="connsiteY8" fmla="*/ 3873500 h 4197350"/>
                  <a:gd name="connsiteX9" fmla="*/ 1784350 w 2076450"/>
                  <a:gd name="connsiteY9" fmla="*/ 3956050 h 4197350"/>
                  <a:gd name="connsiteX10" fmla="*/ 1517650 w 2076450"/>
                  <a:gd name="connsiteY10" fmla="*/ 4102100 h 4197350"/>
                  <a:gd name="connsiteX11" fmla="*/ 1069975 w 2076450"/>
                  <a:gd name="connsiteY11" fmla="*/ 4197350 h 4197350"/>
                  <a:gd name="connsiteX12" fmla="*/ 504825 w 2076450"/>
                  <a:gd name="connsiteY12" fmla="*/ 4178300 h 4197350"/>
                  <a:gd name="connsiteX13" fmla="*/ 330200 w 2076450"/>
                  <a:gd name="connsiteY13" fmla="*/ 4146550 h 4197350"/>
                  <a:gd name="connsiteX14" fmla="*/ 79375 w 2076450"/>
                  <a:gd name="connsiteY14" fmla="*/ 4146550 h 4197350"/>
                  <a:gd name="connsiteX15" fmla="*/ 12700 w 2076450"/>
                  <a:gd name="connsiteY15" fmla="*/ 4013200 h 4197350"/>
                  <a:gd name="connsiteX16" fmla="*/ 0 w 2076450"/>
                  <a:gd name="connsiteY16" fmla="*/ 3860800 h 4197350"/>
                  <a:gd name="connsiteX17" fmla="*/ 165100 w 2076450"/>
                  <a:gd name="connsiteY17" fmla="*/ 3575050 h 4197350"/>
                  <a:gd name="connsiteX18" fmla="*/ 533400 w 2076450"/>
                  <a:gd name="connsiteY18" fmla="*/ 3092450 h 4197350"/>
                  <a:gd name="connsiteX19" fmla="*/ 742950 w 2076450"/>
                  <a:gd name="connsiteY19" fmla="*/ 2679700 h 4197350"/>
                  <a:gd name="connsiteX20" fmla="*/ 1183640 w 2076450"/>
                  <a:gd name="connsiteY20" fmla="*/ 2006600 h 4197350"/>
                  <a:gd name="connsiteX21" fmla="*/ 1245870 w 2076450"/>
                  <a:gd name="connsiteY21" fmla="*/ 910590 h 4197350"/>
                  <a:gd name="connsiteX0" fmla="*/ 1245870 w 2076450"/>
                  <a:gd name="connsiteY0" fmla="*/ 918210 h 4204970"/>
                  <a:gd name="connsiteX1" fmla="*/ 1322070 w 2076450"/>
                  <a:gd name="connsiteY1" fmla="*/ 0 h 4204970"/>
                  <a:gd name="connsiteX2" fmla="*/ 1752600 w 2076450"/>
                  <a:gd name="connsiteY2" fmla="*/ 52070 h 4204970"/>
                  <a:gd name="connsiteX3" fmla="*/ 2076450 w 2076450"/>
                  <a:gd name="connsiteY3" fmla="*/ 121920 h 4204970"/>
                  <a:gd name="connsiteX4" fmla="*/ 2019300 w 2076450"/>
                  <a:gd name="connsiteY4" fmla="*/ 1290320 h 4204970"/>
                  <a:gd name="connsiteX5" fmla="*/ 1854200 w 2076450"/>
                  <a:gd name="connsiteY5" fmla="*/ 2858770 h 4204970"/>
                  <a:gd name="connsiteX6" fmla="*/ 1866900 w 2076450"/>
                  <a:gd name="connsiteY6" fmla="*/ 3373120 h 4204970"/>
                  <a:gd name="connsiteX7" fmla="*/ 1993900 w 2076450"/>
                  <a:gd name="connsiteY7" fmla="*/ 3627120 h 4204970"/>
                  <a:gd name="connsiteX8" fmla="*/ 1924050 w 2076450"/>
                  <a:gd name="connsiteY8" fmla="*/ 3881120 h 4204970"/>
                  <a:gd name="connsiteX9" fmla="*/ 1784350 w 2076450"/>
                  <a:gd name="connsiteY9" fmla="*/ 3963670 h 4204970"/>
                  <a:gd name="connsiteX10" fmla="*/ 1517650 w 2076450"/>
                  <a:gd name="connsiteY10" fmla="*/ 4109720 h 4204970"/>
                  <a:gd name="connsiteX11" fmla="*/ 1069975 w 2076450"/>
                  <a:gd name="connsiteY11" fmla="*/ 4204970 h 4204970"/>
                  <a:gd name="connsiteX12" fmla="*/ 504825 w 2076450"/>
                  <a:gd name="connsiteY12" fmla="*/ 4185920 h 4204970"/>
                  <a:gd name="connsiteX13" fmla="*/ 330200 w 2076450"/>
                  <a:gd name="connsiteY13" fmla="*/ 4154170 h 4204970"/>
                  <a:gd name="connsiteX14" fmla="*/ 79375 w 2076450"/>
                  <a:gd name="connsiteY14" fmla="*/ 4154170 h 4204970"/>
                  <a:gd name="connsiteX15" fmla="*/ 12700 w 2076450"/>
                  <a:gd name="connsiteY15" fmla="*/ 4020820 h 4204970"/>
                  <a:gd name="connsiteX16" fmla="*/ 0 w 2076450"/>
                  <a:gd name="connsiteY16" fmla="*/ 3868420 h 4204970"/>
                  <a:gd name="connsiteX17" fmla="*/ 165100 w 2076450"/>
                  <a:gd name="connsiteY17" fmla="*/ 3582670 h 4204970"/>
                  <a:gd name="connsiteX18" fmla="*/ 533400 w 2076450"/>
                  <a:gd name="connsiteY18" fmla="*/ 3100070 h 4204970"/>
                  <a:gd name="connsiteX19" fmla="*/ 742950 w 2076450"/>
                  <a:gd name="connsiteY19" fmla="*/ 2687320 h 4204970"/>
                  <a:gd name="connsiteX20" fmla="*/ 1183640 w 2076450"/>
                  <a:gd name="connsiteY20" fmla="*/ 2014220 h 4204970"/>
                  <a:gd name="connsiteX21" fmla="*/ 1245870 w 2076450"/>
                  <a:gd name="connsiteY21" fmla="*/ 918210 h 4204970"/>
                  <a:gd name="connsiteX0" fmla="*/ 1268730 w 2076450"/>
                  <a:gd name="connsiteY0" fmla="*/ 933450 h 4204970"/>
                  <a:gd name="connsiteX1" fmla="*/ 1322070 w 2076450"/>
                  <a:gd name="connsiteY1" fmla="*/ 0 h 4204970"/>
                  <a:gd name="connsiteX2" fmla="*/ 1752600 w 2076450"/>
                  <a:gd name="connsiteY2" fmla="*/ 52070 h 4204970"/>
                  <a:gd name="connsiteX3" fmla="*/ 2076450 w 2076450"/>
                  <a:gd name="connsiteY3" fmla="*/ 121920 h 4204970"/>
                  <a:gd name="connsiteX4" fmla="*/ 2019300 w 2076450"/>
                  <a:gd name="connsiteY4" fmla="*/ 1290320 h 4204970"/>
                  <a:gd name="connsiteX5" fmla="*/ 1854200 w 2076450"/>
                  <a:gd name="connsiteY5" fmla="*/ 2858770 h 4204970"/>
                  <a:gd name="connsiteX6" fmla="*/ 1866900 w 2076450"/>
                  <a:gd name="connsiteY6" fmla="*/ 3373120 h 4204970"/>
                  <a:gd name="connsiteX7" fmla="*/ 1993900 w 2076450"/>
                  <a:gd name="connsiteY7" fmla="*/ 3627120 h 4204970"/>
                  <a:gd name="connsiteX8" fmla="*/ 1924050 w 2076450"/>
                  <a:gd name="connsiteY8" fmla="*/ 3881120 h 4204970"/>
                  <a:gd name="connsiteX9" fmla="*/ 1784350 w 2076450"/>
                  <a:gd name="connsiteY9" fmla="*/ 3963670 h 4204970"/>
                  <a:gd name="connsiteX10" fmla="*/ 1517650 w 2076450"/>
                  <a:gd name="connsiteY10" fmla="*/ 4109720 h 4204970"/>
                  <a:gd name="connsiteX11" fmla="*/ 1069975 w 2076450"/>
                  <a:gd name="connsiteY11" fmla="*/ 4204970 h 4204970"/>
                  <a:gd name="connsiteX12" fmla="*/ 504825 w 2076450"/>
                  <a:gd name="connsiteY12" fmla="*/ 4185920 h 4204970"/>
                  <a:gd name="connsiteX13" fmla="*/ 330200 w 2076450"/>
                  <a:gd name="connsiteY13" fmla="*/ 4154170 h 4204970"/>
                  <a:gd name="connsiteX14" fmla="*/ 79375 w 2076450"/>
                  <a:gd name="connsiteY14" fmla="*/ 4154170 h 4204970"/>
                  <a:gd name="connsiteX15" fmla="*/ 12700 w 2076450"/>
                  <a:gd name="connsiteY15" fmla="*/ 4020820 h 4204970"/>
                  <a:gd name="connsiteX16" fmla="*/ 0 w 2076450"/>
                  <a:gd name="connsiteY16" fmla="*/ 3868420 h 4204970"/>
                  <a:gd name="connsiteX17" fmla="*/ 165100 w 2076450"/>
                  <a:gd name="connsiteY17" fmla="*/ 3582670 h 4204970"/>
                  <a:gd name="connsiteX18" fmla="*/ 533400 w 2076450"/>
                  <a:gd name="connsiteY18" fmla="*/ 3100070 h 4204970"/>
                  <a:gd name="connsiteX19" fmla="*/ 742950 w 2076450"/>
                  <a:gd name="connsiteY19" fmla="*/ 2687320 h 4204970"/>
                  <a:gd name="connsiteX20" fmla="*/ 1183640 w 2076450"/>
                  <a:gd name="connsiteY20" fmla="*/ 2014220 h 4204970"/>
                  <a:gd name="connsiteX21" fmla="*/ 1268730 w 2076450"/>
                  <a:gd name="connsiteY21" fmla="*/ 933450 h 4204970"/>
                  <a:gd name="connsiteX0" fmla="*/ 1268730 w 2076450"/>
                  <a:gd name="connsiteY0" fmla="*/ 933450 h 4204970"/>
                  <a:gd name="connsiteX1" fmla="*/ 1322070 w 2076450"/>
                  <a:gd name="connsiteY1" fmla="*/ 0 h 4204970"/>
                  <a:gd name="connsiteX2" fmla="*/ 1752600 w 2076450"/>
                  <a:gd name="connsiteY2" fmla="*/ 52070 h 4204970"/>
                  <a:gd name="connsiteX3" fmla="*/ 2076450 w 2076450"/>
                  <a:gd name="connsiteY3" fmla="*/ 121920 h 4204970"/>
                  <a:gd name="connsiteX4" fmla="*/ 2019300 w 2076450"/>
                  <a:gd name="connsiteY4" fmla="*/ 1290320 h 4204970"/>
                  <a:gd name="connsiteX5" fmla="*/ 1854200 w 2076450"/>
                  <a:gd name="connsiteY5" fmla="*/ 2858770 h 4204970"/>
                  <a:gd name="connsiteX6" fmla="*/ 1866900 w 2076450"/>
                  <a:gd name="connsiteY6" fmla="*/ 3373120 h 4204970"/>
                  <a:gd name="connsiteX7" fmla="*/ 1993900 w 2076450"/>
                  <a:gd name="connsiteY7" fmla="*/ 3627120 h 4204970"/>
                  <a:gd name="connsiteX8" fmla="*/ 1924050 w 2076450"/>
                  <a:gd name="connsiteY8" fmla="*/ 3881120 h 4204970"/>
                  <a:gd name="connsiteX9" fmla="*/ 1784350 w 2076450"/>
                  <a:gd name="connsiteY9" fmla="*/ 3963670 h 4204970"/>
                  <a:gd name="connsiteX10" fmla="*/ 1517650 w 2076450"/>
                  <a:gd name="connsiteY10" fmla="*/ 4109720 h 4204970"/>
                  <a:gd name="connsiteX11" fmla="*/ 1069975 w 2076450"/>
                  <a:gd name="connsiteY11" fmla="*/ 4204970 h 4204970"/>
                  <a:gd name="connsiteX12" fmla="*/ 504825 w 2076450"/>
                  <a:gd name="connsiteY12" fmla="*/ 4185920 h 4204970"/>
                  <a:gd name="connsiteX13" fmla="*/ 330200 w 2076450"/>
                  <a:gd name="connsiteY13" fmla="*/ 4154170 h 4204970"/>
                  <a:gd name="connsiteX14" fmla="*/ 79375 w 2076450"/>
                  <a:gd name="connsiteY14" fmla="*/ 4154170 h 4204970"/>
                  <a:gd name="connsiteX15" fmla="*/ 12700 w 2076450"/>
                  <a:gd name="connsiteY15" fmla="*/ 4020820 h 4204970"/>
                  <a:gd name="connsiteX16" fmla="*/ 0 w 2076450"/>
                  <a:gd name="connsiteY16" fmla="*/ 3868420 h 4204970"/>
                  <a:gd name="connsiteX17" fmla="*/ 165100 w 2076450"/>
                  <a:gd name="connsiteY17" fmla="*/ 3582670 h 4204970"/>
                  <a:gd name="connsiteX18" fmla="*/ 533400 w 2076450"/>
                  <a:gd name="connsiteY18" fmla="*/ 3100070 h 4204970"/>
                  <a:gd name="connsiteX19" fmla="*/ 963930 w 2076450"/>
                  <a:gd name="connsiteY19" fmla="*/ 2954020 h 4204970"/>
                  <a:gd name="connsiteX20" fmla="*/ 1183640 w 2076450"/>
                  <a:gd name="connsiteY20" fmla="*/ 2014220 h 4204970"/>
                  <a:gd name="connsiteX21" fmla="*/ 1268730 w 2076450"/>
                  <a:gd name="connsiteY21" fmla="*/ 933450 h 4204970"/>
                  <a:gd name="connsiteX0" fmla="*/ 1268730 w 2076450"/>
                  <a:gd name="connsiteY0" fmla="*/ 933450 h 4204970"/>
                  <a:gd name="connsiteX1" fmla="*/ 1322070 w 2076450"/>
                  <a:gd name="connsiteY1" fmla="*/ 0 h 4204970"/>
                  <a:gd name="connsiteX2" fmla="*/ 1752600 w 2076450"/>
                  <a:gd name="connsiteY2" fmla="*/ 52070 h 4204970"/>
                  <a:gd name="connsiteX3" fmla="*/ 2076450 w 2076450"/>
                  <a:gd name="connsiteY3" fmla="*/ 121920 h 4204970"/>
                  <a:gd name="connsiteX4" fmla="*/ 2019300 w 2076450"/>
                  <a:gd name="connsiteY4" fmla="*/ 1290320 h 4204970"/>
                  <a:gd name="connsiteX5" fmla="*/ 1854200 w 2076450"/>
                  <a:gd name="connsiteY5" fmla="*/ 2858770 h 4204970"/>
                  <a:gd name="connsiteX6" fmla="*/ 1866900 w 2076450"/>
                  <a:gd name="connsiteY6" fmla="*/ 3373120 h 4204970"/>
                  <a:gd name="connsiteX7" fmla="*/ 1993900 w 2076450"/>
                  <a:gd name="connsiteY7" fmla="*/ 3627120 h 4204970"/>
                  <a:gd name="connsiteX8" fmla="*/ 1924050 w 2076450"/>
                  <a:gd name="connsiteY8" fmla="*/ 3881120 h 4204970"/>
                  <a:gd name="connsiteX9" fmla="*/ 1784350 w 2076450"/>
                  <a:gd name="connsiteY9" fmla="*/ 3963670 h 4204970"/>
                  <a:gd name="connsiteX10" fmla="*/ 1517650 w 2076450"/>
                  <a:gd name="connsiteY10" fmla="*/ 4109720 h 4204970"/>
                  <a:gd name="connsiteX11" fmla="*/ 1069975 w 2076450"/>
                  <a:gd name="connsiteY11" fmla="*/ 4204970 h 4204970"/>
                  <a:gd name="connsiteX12" fmla="*/ 504825 w 2076450"/>
                  <a:gd name="connsiteY12" fmla="*/ 4185920 h 4204970"/>
                  <a:gd name="connsiteX13" fmla="*/ 330200 w 2076450"/>
                  <a:gd name="connsiteY13" fmla="*/ 4154170 h 4204970"/>
                  <a:gd name="connsiteX14" fmla="*/ 79375 w 2076450"/>
                  <a:gd name="connsiteY14" fmla="*/ 4154170 h 4204970"/>
                  <a:gd name="connsiteX15" fmla="*/ 12700 w 2076450"/>
                  <a:gd name="connsiteY15" fmla="*/ 4020820 h 4204970"/>
                  <a:gd name="connsiteX16" fmla="*/ 0 w 2076450"/>
                  <a:gd name="connsiteY16" fmla="*/ 3868420 h 4204970"/>
                  <a:gd name="connsiteX17" fmla="*/ 165100 w 2076450"/>
                  <a:gd name="connsiteY17" fmla="*/ 3582670 h 4204970"/>
                  <a:gd name="connsiteX18" fmla="*/ 746760 w 2076450"/>
                  <a:gd name="connsiteY18" fmla="*/ 3481070 h 4204970"/>
                  <a:gd name="connsiteX19" fmla="*/ 963930 w 2076450"/>
                  <a:gd name="connsiteY19" fmla="*/ 2954020 h 4204970"/>
                  <a:gd name="connsiteX20" fmla="*/ 1183640 w 2076450"/>
                  <a:gd name="connsiteY20" fmla="*/ 2014220 h 4204970"/>
                  <a:gd name="connsiteX21" fmla="*/ 1268730 w 2076450"/>
                  <a:gd name="connsiteY21" fmla="*/ 933450 h 4204970"/>
                  <a:gd name="connsiteX0" fmla="*/ 1268730 w 2076450"/>
                  <a:gd name="connsiteY0" fmla="*/ 933450 h 4204970"/>
                  <a:gd name="connsiteX1" fmla="*/ 1322070 w 2076450"/>
                  <a:gd name="connsiteY1" fmla="*/ 0 h 4204970"/>
                  <a:gd name="connsiteX2" fmla="*/ 1752600 w 2076450"/>
                  <a:gd name="connsiteY2" fmla="*/ 52070 h 4204970"/>
                  <a:gd name="connsiteX3" fmla="*/ 2076450 w 2076450"/>
                  <a:gd name="connsiteY3" fmla="*/ 121920 h 4204970"/>
                  <a:gd name="connsiteX4" fmla="*/ 2019300 w 2076450"/>
                  <a:gd name="connsiteY4" fmla="*/ 1290320 h 4204970"/>
                  <a:gd name="connsiteX5" fmla="*/ 1854200 w 2076450"/>
                  <a:gd name="connsiteY5" fmla="*/ 2858770 h 4204970"/>
                  <a:gd name="connsiteX6" fmla="*/ 1866900 w 2076450"/>
                  <a:gd name="connsiteY6" fmla="*/ 3373120 h 4204970"/>
                  <a:gd name="connsiteX7" fmla="*/ 1993900 w 2076450"/>
                  <a:gd name="connsiteY7" fmla="*/ 3627120 h 4204970"/>
                  <a:gd name="connsiteX8" fmla="*/ 1924050 w 2076450"/>
                  <a:gd name="connsiteY8" fmla="*/ 3881120 h 4204970"/>
                  <a:gd name="connsiteX9" fmla="*/ 1784350 w 2076450"/>
                  <a:gd name="connsiteY9" fmla="*/ 3963670 h 4204970"/>
                  <a:gd name="connsiteX10" fmla="*/ 1517650 w 2076450"/>
                  <a:gd name="connsiteY10" fmla="*/ 4109720 h 4204970"/>
                  <a:gd name="connsiteX11" fmla="*/ 1069975 w 2076450"/>
                  <a:gd name="connsiteY11" fmla="*/ 4204970 h 4204970"/>
                  <a:gd name="connsiteX12" fmla="*/ 695325 w 2076450"/>
                  <a:gd name="connsiteY12" fmla="*/ 4124960 h 4204970"/>
                  <a:gd name="connsiteX13" fmla="*/ 330200 w 2076450"/>
                  <a:gd name="connsiteY13" fmla="*/ 4154170 h 4204970"/>
                  <a:gd name="connsiteX14" fmla="*/ 79375 w 2076450"/>
                  <a:gd name="connsiteY14" fmla="*/ 4154170 h 4204970"/>
                  <a:gd name="connsiteX15" fmla="*/ 12700 w 2076450"/>
                  <a:gd name="connsiteY15" fmla="*/ 4020820 h 4204970"/>
                  <a:gd name="connsiteX16" fmla="*/ 0 w 2076450"/>
                  <a:gd name="connsiteY16" fmla="*/ 3868420 h 4204970"/>
                  <a:gd name="connsiteX17" fmla="*/ 165100 w 2076450"/>
                  <a:gd name="connsiteY17" fmla="*/ 3582670 h 4204970"/>
                  <a:gd name="connsiteX18" fmla="*/ 746760 w 2076450"/>
                  <a:gd name="connsiteY18" fmla="*/ 3481070 h 4204970"/>
                  <a:gd name="connsiteX19" fmla="*/ 963930 w 2076450"/>
                  <a:gd name="connsiteY19" fmla="*/ 2954020 h 4204970"/>
                  <a:gd name="connsiteX20" fmla="*/ 1183640 w 2076450"/>
                  <a:gd name="connsiteY20" fmla="*/ 2014220 h 4204970"/>
                  <a:gd name="connsiteX21" fmla="*/ 1268730 w 2076450"/>
                  <a:gd name="connsiteY21" fmla="*/ 933450 h 4204970"/>
                  <a:gd name="connsiteX0" fmla="*/ 1268730 w 2076450"/>
                  <a:gd name="connsiteY0" fmla="*/ 933450 h 4154170"/>
                  <a:gd name="connsiteX1" fmla="*/ 1322070 w 2076450"/>
                  <a:gd name="connsiteY1" fmla="*/ 0 h 4154170"/>
                  <a:gd name="connsiteX2" fmla="*/ 1752600 w 2076450"/>
                  <a:gd name="connsiteY2" fmla="*/ 52070 h 4154170"/>
                  <a:gd name="connsiteX3" fmla="*/ 2076450 w 2076450"/>
                  <a:gd name="connsiteY3" fmla="*/ 121920 h 4154170"/>
                  <a:gd name="connsiteX4" fmla="*/ 2019300 w 2076450"/>
                  <a:gd name="connsiteY4" fmla="*/ 1290320 h 4154170"/>
                  <a:gd name="connsiteX5" fmla="*/ 1854200 w 2076450"/>
                  <a:gd name="connsiteY5" fmla="*/ 2858770 h 4154170"/>
                  <a:gd name="connsiteX6" fmla="*/ 1866900 w 2076450"/>
                  <a:gd name="connsiteY6" fmla="*/ 3373120 h 4154170"/>
                  <a:gd name="connsiteX7" fmla="*/ 1993900 w 2076450"/>
                  <a:gd name="connsiteY7" fmla="*/ 3627120 h 4154170"/>
                  <a:gd name="connsiteX8" fmla="*/ 1924050 w 2076450"/>
                  <a:gd name="connsiteY8" fmla="*/ 3881120 h 4154170"/>
                  <a:gd name="connsiteX9" fmla="*/ 1784350 w 2076450"/>
                  <a:gd name="connsiteY9" fmla="*/ 3963670 h 4154170"/>
                  <a:gd name="connsiteX10" fmla="*/ 1517650 w 2076450"/>
                  <a:gd name="connsiteY10" fmla="*/ 4109720 h 4154170"/>
                  <a:gd name="connsiteX11" fmla="*/ 1153795 w 2076450"/>
                  <a:gd name="connsiteY11" fmla="*/ 4128770 h 4154170"/>
                  <a:gd name="connsiteX12" fmla="*/ 695325 w 2076450"/>
                  <a:gd name="connsiteY12" fmla="*/ 4124960 h 4154170"/>
                  <a:gd name="connsiteX13" fmla="*/ 330200 w 2076450"/>
                  <a:gd name="connsiteY13" fmla="*/ 4154170 h 4154170"/>
                  <a:gd name="connsiteX14" fmla="*/ 79375 w 2076450"/>
                  <a:gd name="connsiteY14" fmla="*/ 4154170 h 4154170"/>
                  <a:gd name="connsiteX15" fmla="*/ 12700 w 2076450"/>
                  <a:gd name="connsiteY15" fmla="*/ 4020820 h 4154170"/>
                  <a:gd name="connsiteX16" fmla="*/ 0 w 2076450"/>
                  <a:gd name="connsiteY16" fmla="*/ 3868420 h 4154170"/>
                  <a:gd name="connsiteX17" fmla="*/ 165100 w 2076450"/>
                  <a:gd name="connsiteY17" fmla="*/ 3582670 h 4154170"/>
                  <a:gd name="connsiteX18" fmla="*/ 746760 w 2076450"/>
                  <a:gd name="connsiteY18" fmla="*/ 3481070 h 4154170"/>
                  <a:gd name="connsiteX19" fmla="*/ 963930 w 2076450"/>
                  <a:gd name="connsiteY19" fmla="*/ 2954020 h 4154170"/>
                  <a:gd name="connsiteX20" fmla="*/ 1183640 w 2076450"/>
                  <a:gd name="connsiteY20" fmla="*/ 2014220 h 4154170"/>
                  <a:gd name="connsiteX21" fmla="*/ 1268730 w 2076450"/>
                  <a:gd name="connsiteY21" fmla="*/ 933450 h 4154170"/>
                  <a:gd name="connsiteX0" fmla="*/ 1268730 w 2076450"/>
                  <a:gd name="connsiteY0" fmla="*/ 933450 h 4428490"/>
                  <a:gd name="connsiteX1" fmla="*/ 1322070 w 2076450"/>
                  <a:gd name="connsiteY1" fmla="*/ 0 h 4428490"/>
                  <a:gd name="connsiteX2" fmla="*/ 1752600 w 2076450"/>
                  <a:gd name="connsiteY2" fmla="*/ 52070 h 4428490"/>
                  <a:gd name="connsiteX3" fmla="*/ 2076450 w 2076450"/>
                  <a:gd name="connsiteY3" fmla="*/ 121920 h 4428490"/>
                  <a:gd name="connsiteX4" fmla="*/ 2019300 w 2076450"/>
                  <a:gd name="connsiteY4" fmla="*/ 1290320 h 4428490"/>
                  <a:gd name="connsiteX5" fmla="*/ 1854200 w 2076450"/>
                  <a:gd name="connsiteY5" fmla="*/ 2858770 h 4428490"/>
                  <a:gd name="connsiteX6" fmla="*/ 1866900 w 2076450"/>
                  <a:gd name="connsiteY6" fmla="*/ 3373120 h 4428490"/>
                  <a:gd name="connsiteX7" fmla="*/ 1993900 w 2076450"/>
                  <a:gd name="connsiteY7" fmla="*/ 3627120 h 4428490"/>
                  <a:gd name="connsiteX8" fmla="*/ 1924050 w 2076450"/>
                  <a:gd name="connsiteY8" fmla="*/ 3881120 h 4428490"/>
                  <a:gd name="connsiteX9" fmla="*/ 1616710 w 2076450"/>
                  <a:gd name="connsiteY9" fmla="*/ 4428490 h 4428490"/>
                  <a:gd name="connsiteX10" fmla="*/ 1517650 w 2076450"/>
                  <a:gd name="connsiteY10" fmla="*/ 4109720 h 4428490"/>
                  <a:gd name="connsiteX11" fmla="*/ 1153795 w 2076450"/>
                  <a:gd name="connsiteY11" fmla="*/ 4128770 h 4428490"/>
                  <a:gd name="connsiteX12" fmla="*/ 695325 w 2076450"/>
                  <a:gd name="connsiteY12" fmla="*/ 4124960 h 4428490"/>
                  <a:gd name="connsiteX13" fmla="*/ 330200 w 2076450"/>
                  <a:gd name="connsiteY13" fmla="*/ 4154170 h 4428490"/>
                  <a:gd name="connsiteX14" fmla="*/ 79375 w 2076450"/>
                  <a:gd name="connsiteY14" fmla="*/ 4154170 h 4428490"/>
                  <a:gd name="connsiteX15" fmla="*/ 12700 w 2076450"/>
                  <a:gd name="connsiteY15" fmla="*/ 4020820 h 4428490"/>
                  <a:gd name="connsiteX16" fmla="*/ 0 w 2076450"/>
                  <a:gd name="connsiteY16" fmla="*/ 3868420 h 4428490"/>
                  <a:gd name="connsiteX17" fmla="*/ 165100 w 2076450"/>
                  <a:gd name="connsiteY17" fmla="*/ 3582670 h 4428490"/>
                  <a:gd name="connsiteX18" fmla="*/ 746760 w 2076450"/>
                  <a:gd name="connsiteY18" fmla="*/ 3481070 h 4428490"/>
                  <a:gd name="connsiteX19" fmla="*/ 963930 w 2076450"/>
                  <a:gd name="connsiteY19" fmla="*/ 2954020 h 4428490"/>
                  <a:gd name="connsiteX20" fmla="*/ 1183640 w 2076450"/>
                  <a:gd name="connsiteY20" fmla="*/ 2014220 h 4428490"/>
                  <a:gd name="connsiteX21" fmla="*/ 1268730 w 2076450"/>
                  <a:gd name="connsiteY21" fmla="*/ 933450 h 4428490"/>
                  <a:gd name="connsiteX0" fmla="*/ 1268730 w 2076450"/>
                  <a:gd name="connsiteY0" fmla="*/ 933450 h 4428490"/>
                  <a:gd name="connsiteX1" fmla="*/ 1322070 w 2076450"/>
                  <a:gd name="connsiteY1" fmla="*/ 0 h 4428490"/>
                  <a:gd name="connsiteX2" fmla="*/ 1752600 w 2076450"/>
                  <a:gd name="connsiteY2" fmla="*/ 52070 h 4428490"/>
                  <a:gd name="connsiteX3" fmla="*/ 2076450 w 2076450"/>
                  <a:gd name="connsiteY3" fmla="*/ 121920 h 4428490"/>
                  <a:gd name="connsiteX4" fmla="*/ 2019300 w 2076450"/>
                  <a:gd name="connsiteY4" fmla="*/ 1290320 h 4428490"/>
                  <a:gd name="connsiteX5" fmla="*/ 1854200 w 2076450"/>
                  <a:gd name="connsiteY5" fmla="*/ 2858770 h 4428490"/>
                  <a:gd name="connsiteX6" fmla="*/ 1866900 w 2076450"/>
                  <a:gd name="connsiteY6" fmla="*/ 3373120 h 4428490"/>
                  <a:gd name="connsiteX7" fmla="*/ 1993900 w 2076450"/>
                  <a:gd name="connsiteY7" fmla="*/ 3627120 h 4428490"/>
                  <a:gd name="connsiteX8" fmla="*/ 1741170 w 2076450"/>
                  <a:gd name="connsiteY8" fmla="*/ 4025900 h 4428490"/>
                  <a:gd name="connsiteX9" fmla="*/ 1616710 w 2076450"/>
                  <a:gd name="connsiteY9" fmla="*/ 4428490 h 4428490"/>
                  <a:gd name="connsiteX10" fmla="*/ 1517650 w 2076450"/>
                  <a:gd name="connsiteY10" fmla="*/ 4109720 h 4428490"/>
                  <a:gd name="connsiteX11" fmla="*/ 1153795 w 2076450"/>
                  <a:gd name="connsiteY11" fmla="*/ 4128770 h 4428490"/>
                  <a:gd name="connsiteX12" fmla="*/ 695325 w 2076450"/>
                  <a:gd name="connsiteY12" fmla="*/ 4124960 h 4428490"/>
                  <a:gd name="connsiteX13" fmla="*/ 330200 w 2076450"/>
                  <a:gd name="connsiteY13" fmla="*/ 4154170 h 4428490"/>
                  <a:gd name="connsiteX14" fmla="*/ 79375 w 2076450"/>
                  <a:gd name="connsiteY14" fmla="*/ 4154170 h 4428490"/>
                  <a:gd name="connsiteX15" fmla="*/ 12700 w 2076450"/>
                  <a:gd name="connsiteY15" fmla="*/ 4020820 h 4428490"/>
                  <a:gd name="connsiteX16" fmla="*/ 0 w 2076450"/>
                  <a:gd name="connsiteY16" fmla="*/ 3868420 h 4428490"/>
                  <a:gd name="connsiteX17" fmla="*/ 165100 w 2076450"/>
                  <a:gd name="connsiteY17" fmla="*/ 3582670 h 4428490"/>
                  <a:gd name="connsiteX18" fmla="*/ 746760 w 2076450"/>
                  <a:gd name="connsiteY18" fmla="*/ 3481070 h 4428490"/>
                  <a:gd name="connsiteX19" fmla="*/ 963930 w 2076450"/>
                  <a:gd name="connsiteY19" fmla="*/ 2954020 h 4428490"/>
                  <a:gd name="connsiteX20" fmla="*/ 1183640 w 2076450"/>
                  <a:gd name="connsiteY20" fmla="*/ 2014220 h 4428490"/>
                  <a:gd name="connsiteX21" fmla="*/ 1268730 w 2076450"/>
                  <a:gd name="connsiteY21" fmla="*/ 933450 h 4428490"/>
                  <a:gd name="connsiteX0" fmla="*/ 1268730 w 2076450"/>
                  <a:gd name="connsiteY0" fmla="*/ 933450 h 4428490"/>
                  <a:gd name="connsiteX1" fmla="*/ 1322070 w 2076450"/>
                  <a:gd name="connsiteY1" fmla="*/ 0 h 4428490"/>
                  <a:gd name="connsiteX2" fmla="*/ 1752600 w 2076450"/>
                  <a:gd name="connsiteY2" fmla="*/ 52070 h 4428490"/>
                  <a:gd name="connsiteX3" fmla="*/ 2076450 w 2076450"/>
                  <a:gd name="connsiteY3" fmla="*/ 121920 h 4428490"/>
                  <a:gd name="connsiteX4" fmla="*/ 2019300 w 2076450"/>
                  <a:gd name="connsiteY4" fmla="*/ 1290320 h 4428490"/>
                  <a:gd name="connsiteX5" fmla="*/ 1854200 w 2076450"/>
                  <a:gd name="connsiteY5" fmla="*/ 2858770 h 4428490"/>
                  <a:gd name="connsiteX6" fmla="*/ 1866900 w 2076450"/>
                  <a:gd name="connsiteY6" fmla="*/ 3373120 h 4428490"/>
                  <a:gd name="connsiteX7" fmla="*/ 1993900 w 2076450"/>
                  <a:gd name="connsiteY7" fmla="*/ 3627120 h 4428490"/>
                  <a:gd name="connsiteX8" fmla="*/ 1741170 w 2076450"/>
                  <a:gd name="connsiteY8" fmla="*/ 4025900 h 4428490"/>
                  <a:gd name="connsiteX9" fmla="*/ 1616710 w 2076450"/>
                  <a:gd name="connsiteY9" fmla="*/ 4428490 h 4428490"/>
                  <a:gd name="connsiteX10" fmla="*/ 1517650 w 2076450"/>
                  <a:gd name="connsiteY10" fmla="*/ 4109720 h 4428490"/>
                  <a:gd name="connsiteX11" fmla="*/ 1153795 w 2076450"/>
                  <a:gd name="connsiteY11" fmla="*/ 4128770 h 4428490"/>
                  <a:gd name="connsiteX12" fmla="*/ 695325 w 2076450"/>
                  <a:gd name="connsiteY12" fmla="*/ 4124960 h 4428490"/>
                  <a:gd name="connsiteX13" fmla="*/ 330200 w 2076450"/>
                  <a:gd name="connsiteY13" fmla="*/ 4154170 h 4428490"/>
                  <a:gd name="connsiteX14" fmla="*/ 79375 w 2076450"/>
                  <a:gd name="connsiteY14" fmla="*/ 4154170 h 4428490"/>
                  <a:gd name="connsiteX15" fmla="*/ 12700 w 2076450"/>
                  <a:gd name="connsiteY15" fmla="*/ 4020820 h 4428490"/>
                  <a:gd name="connsiteX16" fmla="*/ 0 w 2076450"/>
                  <a:gd name="connsiteY16" fmla="*/ 3868420 h 4428490"/>
                  <a:gd name="connsiteX17" fmla="*/ 165100 w 2076450"/>
                  <a:gd name="connsiteY17" fmla="*/ 3582670 h 4428490"/>
                  <a:gd name="connsiteX18" fmla="*/ 746760 w 2076450"/>
                  <a:gd name="connsiteY18" fmla="*/ 3481070 h 4428490"/>
                  <a:gd name="connsiteX19" fmla="*/ 963930 w 2076450"/>
                  <a:gd name="connsiteY19" fmla="*/ 2954020 h 4428490"/>
                  <a:gd name="connsiteX20" fmla="*/ 1183640 w 2076450"/>
                  <a:gd name="connsiteY20" fmla="*/ 2014220 h 4428490"/>
                  <a:gd name="connsiteX21" fmla="*/ 1268730 w 2076450"/>
                  <a:gd name="connsiteY21" fmla="*/ 933450 h 4428490"/>
                  <a:gd name="connsiteX0" fmla="*/ 1268730 w 2076450"/>
                  <a:gd name="connsiteY0" fmla="*/ 933450 h 4428490"/>
                  <a:gd name="connsiteX1" fmla="*/ 1322070 w 2076450"/>
                  <a:gd name="connsiteY1" fmla="*/ 0 h 4428490"/>
                  <a:gd name="connsiteX2" fmla="*/ 1752600 w 2076450"/>
                  <a:gd name="connsiteY2" fmla="*/ 52070 h 4428490"/>
                  <a:gd name="connsiteX3" fmla="*/ 2076450 w 2076450"/>
                  <a:gd name="connsiteY3" fmla="*/ 121920 h 4428490"/>
                  <a:gd name="connsiteX4" fmla="*/ 2019300 w 2076450"/>
                  <a:gd name="connsiteY4" fmla="*/ 1290320 h 4428490"/>
                  <a:gd name="connsiteX5" fmla="*/ 1854200 w 2076450"/>
                  <a:gd name="connsiteY5" fmla="*/ 2858770 h 4428490"/>
                  <a:gd name="connsiteX6" fmla="*/ 1866900 w 2076450"/>
                  <a:gd name="connsiteY6" fmla="*/ 3373120 h 4428490"/>
                  <a:gd name="connsiteX7" fmla="*/ 1993900 w 2076450"/>
                  <a:gd name="connsiteY7" fmla="*/ 3627120 h 4428490"/>
                  <a:gd name="connsiteX8" fmla="*/ 1741170 w 2076450"/>
                  <a:gd name="connsiteY8" fmla="*/ 4025900 h 4428490"/>
                  <a:gd name="connsiteX9" fmla="*/ 1616710 w 2076450"/>
                  <a:gd name="connsiteY9" fmla="*/ 4428490 h 4428490"/>
                  <a:gd name="connsiteX10" fmla="*/ 1517650 w 2076450"/>
                  <a:gd name="connsiteY10" fmla="*/ 4109720 h 4428490"/>
                  <a:gd name="connsiteX11" fmla="*/ 1153795 w 2076450"/>
                  <a:gd name="connsiteY11" fmla="*/ 4128770 h 4428490"/>
                  <a:gd name="connsiteX12" fmla="*/ 695325 w 2076450"/>
                  <a:gd name="connsiteY12" fmla="*/ 4124960 h 4428490"/>
                  <a:gd name="connsiteX13" fmla="*/ 330200 w 2076450"/>
                  <a:gd name="connsiteY13" fmla="*/ 4154170 h 4428490"/>
                  <a:gd name="connsiteX14" fmla="*/ 79375 w 2076450"/>
                  <a:gd name="connsiteY14" fmla="*/ 4154170 h 4428490"/>
                  <a:gd name="connsiteX15" fmla="*/ 12700 w 2076450"/>
                  <a:gd name="connsiteY15" fmla="*/ 4020820 h 4428490"/>
                  <a:gd name="connsiteX16" fmla="*/ 0 w 2076450"/>
                  <a:gd name="connsiteY16" fmla="*/ 3868420 h 4428490"/>
                  <a:gd name="connsiteX17" fmla="*/ 165100 w 2076450"/>
                  <a:gd name="connsiteY17" fmla="*/ 3582670 h 4428490"/>
                  <a:gd name="connsiteX18" fmla="*/ 746760 w 2076450"/>
                  <a:gd name="connsiteY18" fmla="*/ 3481070 h 4428490"/>
                  <a:gd name="connsiteX19" fmla="*/ 963930 w 2076450"/>
                  <a:gd name="connsiteY19" fmla="*/ 2954020 h 4428490"/>
                  <a:gd name="connsiteX20" fmla="*/ 1183640 w 2076450"/>
                  <a:gd name="connsiteY20" fmla="*/ 2014220 h 4428490"/>
                  <a:gd name="connsiteX21" fmla="*/ 1268730 w 2076450"/>
                  <a:gd name="connsiteY21" fmla="*/ 933450 h 4428490"/>
                  <a:gd name="connsiteX0" fmla="*/ 1268730 w 2076450"/>
                  <a:gd name="connsiteY0" fmla="*/ 933450 h 4428490"/>
                  <a:gd name="connsiteX1" fmla="*/ 1322070 w 2076450"/>
                  <a:gd name="connsiteY1" fmla="*/ 0 h 4428490"/>
                  <a:gd name="connsiteX2" fmla="*/ 1752600 w 2076450"/>
                  <a:gd name="connsiteY2" fmla="*/ 52070 h 4428490"/>
                  <a:gd name="connsiteX3" fmla="*/ 2076450 w 2076450"/>
                  <a:gd name="connsiteY3" fmla="*/ 121920 h 4428490"/>
                  <a:gd name="connsiteX4" fmla="*/ 2019300 w 2076450"/>
                  <a:gd name="connsiteY4" fmla="*/ 1290320 h 4428490"/>
                  <a:gd name="connsiteX5" fmla="*/ 1854200 w 2076450"/>
                  <a:gd name="connsiteY5" fmla="*/ 2858770 h 4428490"/>
                  <a:gd name="connsiteX6" fmla="*/ 1866900 w 2076450"/>
                  <a:gd name="connsiteY6" fmla="*/ 3373120 h 4428490"/>
                  <a:gd name="connsiteX7" fmla="*/ 1993900 w 2076450"/>
                  <a:gd name="connsiteY7" fmla="*/ 3718560 h 4428490"/>
                  <a:gd name="connsiteX8" fmla="*/ 1741170 w 2076450"/>
                  <a:gd name="connsiteY8" fmla="*/ 4025900 h 4428490"/>
                  <a:gd name="connsiteX9" fmla="*/ 1616710 w 2076450"/>
                  <a:gd name="connsiteY9" fmla="*/ 4428490 h 4428490"/>
                  <a:gd name="connsiteX10" fmla="*/ 1517650 w 2076450"/>
                  <a:gd name="connsiteY10" fmla="*/ 4109720 h 4428490"/>
                  <a:gd name="connsiteX11" fmla="*/ 1153795 w 2076450"/>
                  <a:gd name="connsiteY11" fmla="*/ 4128770 h 4428490"/>
                  <a:gd name="connsiteX12" fmla="*/ 695325 w 2076450"/>
                  <a:gd name="connsiteY12" fmla="*/ 4124960 h 4428490"/>
                  <a:gd name="connsiteX13" fmla="*/ 330200 w 2076450"/>
                  <a:gd name="connsiteY13" fmla="*/ 4154170 h 4428490"/>
                  <a:gd name="connsiteX14" fmla="*/ 79375 w 2076450"/>
                  <a:gd name="connsiteY14" fmla="*/ 4154170 h 4428490"/>
                  <a:gd name="connsiteX15" fmla="*/ 12700 w 2076450"/>
                  <a:gd name="connsiteY15" fmla="*/ 4020820 h 4428490"/>
                  <a:gd name="connsiteX16" fmla="*/ 0 w 2076450"/>
                  <a:gd name="connsiteY16" fmla="*/ 3868420 h 4428490"/>
                  <a:gd name="connsiteX17" fmla="*/ 165100 w 2076450"/>
                  <a:gd name="connsiteY17" fmla="*/ 3582670 h 4428490"/>
                  <a:gd name="connsiteX18" fmla="*/ 746760 w 2076450"/>
                  <a:gd name="connsiteY18" fmla="*/ 3481070 h 4428490"/>
                  <a:gd name="connsiteX19" fmla="*/ 963930 w 2076450"/>
                  <a:gd name="connsiteY19" fmla="*/ 2954020 h 4428490"/>
                  <a:gd name="connsiteX20" fmla="*/ 1183640 w 2076450"/>
                  <a:gd name="connsiteY20" fmla="*/ 2014220 h 4428490"/>
                  <a:gd name="connsiteX21" fmla="*/ 1268730 w 2076450"/>
                  <a:gd name="connsiteY21" fmla="*/ 933450 h 4428490"/>
                  <a:gd name="connsiteX0" fmla="*/ 1268730 w 2076450"/>
                  <a:gd name="connsiteY0" fmla="*/ 933450 h 4428490"/>
                  <a:gd name="connsiteX1" fmla="*/ 1322070 w 2076450"/>
                  <a:gd name="connsiteY1" fmla="*/ 0 h 4428490"/>
                  <a:gd name="connsiteX2" fmla="*/ 1752600 w 2076450"/>
                  <a:gd name="connsiteY2" fmla="*/ 52070 h 4428490"/>
                  <a:gd name="connsiteX3" fmla="*/ 2076450 w 2076450"/>
                  <a:gd name="connsiteY3" fmla="*/ 121920 h 4428490"/>
                  <a:gd name="connsiteX4" fmla="*/ 2019300 w 2076450"/>
                  <a:gd name="connsiteY4" fmla="*/ 1290320 h 4428490"/>
                  <a:gd name="connsiteX5" fmla="*/ 1854200 w 2076450"/>
                  <a:gd name="connsiteY5" fmla="*/ 2858770 h 4428490"/>
                  <a:gd name="connsiteX6" fmla="*/ 1866900 w 2076450"/>
                  <a:gd name="connsiteY6" fmla="*/ 3373120 h 4428490"/>
                  <a:gd name="connsiteX7" fmla="*/ 1993900 w 2076450"/>
                  <a:gd name="connsiteY7" fmla="*/ 3718560 h 4428490"/>
                  <a:gd name="connsiteX8" fmla="*/ 1741170 w 2076450"/>
                  <a:gd name="connsiteY8" fmla="*/ 4025900 h 4428490"/>
                  <a:gd name="connsiteX9" fmla="*/ 1616710 w 2076450"/>
                  <a:gd name="connsiteY9" fmla="*/ 4428490 h 4428490"/>
                  <a:gd name="connsiteX10" fmla="*/ 1517650 w 2076450"/>
                  <a:gd name="connsiteY10" fmla="*/ 4109720 h 4428490"/>
                  <a:gd name="connsiteX11" fmla="*/ 1153795 w 2076450"/>
                  <a:gd name="connsiteY11" fmla="*/ 4128770 h 4428490"/>
                  <a:gd name="connsiteX12" fmla="*/ 695325 w 2076450"/>
                  <a:gd name="connsiteY12" fmla="*/ 4124960 h 4428490"/>
                  <a:gd name="connsiteX13" fmla="*/ 330200 w 2076450"/>
                  <a:gd name="connsiteY13" fmla="*/ 4154170 h 4428490"/>
                  <a:gd name="connsiteX14" fmla="*/ 79375 w 2076450"/>
                  <a:gd name="connsiteY14" fmla="*/ 4154170 h 4428490"/>
                  <a:gd name="connsiteX15" fmla="*/ 12700 w 2076450"/>
                  <a:gd name="connsiteY15" fmla="*/ 4020820 h 4428490"/>
                  <a:gd name="connsiteX16" fmla="*/ 0 w 2076450"/>
                  <a:gd name="connsiteY16" fmla="*/ 3868420 h 4428490"/>
                  <a:gd name="connsiteX17" fmla="*/ 165100 w 2076450"/>
                  <a:gd name="connsiteY17" fmla="*/ 3582670 h 4428490"/>
                  <a:gd name="connsiteX18" fmla="*/ 746760 w 2076450"/>
                  <a:gd name="connsiteY18" fmla="*/ 3481070 h 4428490"/>
                  <a:gd name="connsiteX19" fmla="*/ 963930 w 2076450"/>
                  <a:gd name="connsiteY19" fmla="*/ 2954020 h 4428490"/>
                  <a:gd name="connsiteX20" fmla="*/ 1183640 w 2076450"/>
                  <a:gd name="connsiteY20" fmla="*/ 2014220 h 4428490"/>
                  <a:gd name="connsiteX21" fmla="*/ 1268730 w 2076450"/>
                  <a:gd name="connsiteY21" fmla="*/ 933450 h 4428490"/>
                  <a:gd name="connsiteX0" fmla="*/ 1268730 w 2076450"/>
                  <a:gd name="connsiteY0" fmla="*/ 933450 h 4428490"/>
                  <a:gd name="connsiteX1" fmla="*/ 1322070 w 2076450"/>
                  <a:gd name="connsiteY1" fmla="*/ 0 h 4428490"/>
                  <a:gd name="connsiteX2" fmla="*/ 1752600 w 2076450"/>
                  <a:gd name="connsiteY2" fmla="*/ 52070 h 4428490"/>
                  <a:gd name="connsiteX3" fmla="*/ 2076450 w 2076450"/>
                  <a:gd name="connsiteY3" fmla="*/ 121920 h 4428490"/>
                  <a:gd name="connsiteX4" fmla="*/ 2019300 w 2076450"/>
                  <a:gd name="connsiteY4" fmla="*/ 1290320 h 4428490"/>
                  <a:gd name="connsiteX5" fmla="*/ 1854200 w 2076450"/>
                  <a:gd name="connsiteY5" fmla="*/ 2858770 h 4428490"/>
                  <a:gd name="connsiteX6" fmla="*/ 1866900 w 2076450"/>
                  <a:gd name="connsiteY6" fmla="*/ 3373120 h 4428490"/>
                  <a:gd name="connsiteX7" fmla="*/ 1993900 w 2076450"/>
                  <a:gd name="connsiteY7" fmla="*/ 3718560 h 4428490"/>
                  <a:gd name="connsiteX8" fmla="*/ 1741170 w 2076450"/>
                  <a:gd name="connsiteY8" fmla="*/ 4025900 h 4428490"/>
                  <a:gd name="connsiteX9" fmla="*/ 1616710 w 2076450"/>
                  <a:gd name="connsiteY9" fmla="*/ 4428490 h 4428490"/>
                  <a:gd name="connsiteX10" fmla="*/ 1517650 w 2076450"/>
                  <a:gd name="connsiteY10" fmla="*/ 4109720 h 4428490"/>
                  <a:gd name="connsiteX11" fmla="*/ 1153795 w 2076450"/>
                  <a:gd name="connsiteY11" fmla="*/ 4128770 h 4428490"/>
                  <a:gd name="connsiteX12" fmla="*/ 695325 w 2076450"/>
                  <a:gd name="connsiteY12" fmla="*/ 4124960 h 4428490"/>
                  <a:gd name="connsiteX13" fmla="*/ 330200 w 2076450"/>
                  <a:gd name="connsiteY13" fmla="*/ 4154170 h 4428490"/>
                  <a:gd name="connsiteX14" fmla="*/ 79375 w 2076450"/>
                  <a:gd name="connsiteY14" fmla="*/ 4154170 h 4428490"/>
                  <a:gd name="connsiteX15" fmla="*/ 12700 w 2076450"/>
                  <a:gd name="connsiteY15" fmla="*/ 4020820 h 4428490"/>
                  <a:gd name="connsiteX16" fmla="*/ 0 w 2076450"/>
                  <a:gd name="connsiteY16" fmla="*/ 3868420 h 4428490"/>
                  <a:gd name="connsiteX17" fmla="*/ 165100 w 2076450"/>
                  <a:gd name="connsiteY17" fmla="*/ 3582670 h 4428490"/>
                  <a:gd name="connsiteX18" fmla="*/ 746760 w 2076450"/>
                  <a:gd name="connsiteY18" fmla="*/ 3481070 h 4428490"/>
                  <a:gd name="connsiteX19" fmla="*/ 963930 w 2076450"/>
                  <a:gd name="connsiteY19" fmla="*/ 2954020 h 4428490"/>
                  <a:gd name="connsiteX20" fmla="*/ 1183640 w 2076450"/>
                  <a:gd name="connsiteY20" fmla="*/ 2014220 h 4428490"/>
                  <a:gd name="connsiteX21" fmla="*/ 1268730 w 2076450"/>
                  <a:gd name="connsiteY21" fmla="*/ 933450 h 4428490"/>
                  <a:gd name="connsiteX0" fmla="*/ 1268730 w 2076450"/>
                  <a:gd name="connsiteY0" fmla="*/ 933450 h 4490720"/>
                  <a:gd name="connsiteX1" fmla="*/ 1322070 w 2076450"/>
                  <a:gd name="connsiteY1" fmla="*/ 0 h 4490720"/>
                  <a:gd name="connsiteX2" fmla="*/ 1752600 w 2076450"/>
                  <a:gd name="connsiteY2" fmla="*/ 52070 h 4490720"/>
                  <a:gd name="connsiteX3" fmla="*/ 2076450 w 2076450"/>
                  <a:gd name="connsiteY3" fmla="*/ 121920 h 4490720"/>
                  <a:gd name="connsiteX4" fmla="*/ 2019300 w 2076450"/>
                  <a:gd name="connsiteY4" fmla="*/ 1290320 h 4490720"/>
                  <a:gd name="connsiteX5" fmla="*/ 1854200 w 2076450"/>
                  <a:gd name="connsiteY5" fmla="*/ 2858770 h 4490720"/>
                  <a:gd name="connsiteX6" fmla="*/ 1866900 w 2076450"/>
                  <a:gd name="connsiteY6" fmla="*/ 3373120 h 4490720"/>
                  <a:gd name="connsiteX7" fmla="*/ 1993900 w 2076450"/>
                  <a:gd name="connsiteY7" fmla="*/ 3718560 h 4490720"/>
                  <a:gd name="connsiteX8" fmla="*/ 1741170 w 2076450"/>
                  <a:gd name="connsiteY8" fmla="*/ 4025900 h 4490720"/>
                  <a:gd name="connsiteX9" fmla="*/ 1616710 w 2076450"/>
                  <a:gd name="connsiteY9" fmla="*/ 4428490 h 4490720"/>
                  <a:gd name="connsiteX10" fmla="*/ 1418590 w 2076450"/>
                  <a:gd name="connsiteY10" fmla="*/ 4490720 h 4490720"/>
                  <a:gd name="connsiteX11" fmla="*/ 1153795 w 2076450"/>
                  <a:gd name="connsiteY11" fmla="*/ 4128770 h 4490720"/>
                  <a:gd name="connsiteX12" fmla="*/ 695325 w 2076450"/>
                  <a:gd name="connsiteY12" fmla="*/ 4124960 h 4490720"/>
                  <a:gd name="connsiteX13" fmla="*/ 330200 w 2076450"/>
                  <a:gd name="connsiteY13" fmla="*/ 4154170 h 4490720"/>
                  <a:gd name="connsiteX14" fmla="*/ 79375 w 2076450"/>
                  <a:gd name="connsiteY14" fmla="*/ 4154170 h 4490720"/>
                  <a:gd name="connsiteX15" fmla="*/ 12700 w 2076450"/>
                  <a:gd name="connsiteY15" fmla="*/ 4020820 h 4490720"/>
                  <a:gd name="connsiteX16" fmla="*/ 0 w 2076450"/>
                  <a:gd name="connsiteY16" fmla="*/ 3868420 h 4490720"/>
                  <a:gd name="connsiteX17" fmla="*/ 165100 w 2076450"/>
                  <a:gd name="connsiteY17" fmla="*/ 3582670 h 4490720"/>
                  <a:gd name="connsiteX18" fmla="*/ 746760 w 2076450"/>
                  <a:gd name="connsiteY18" fmla="*/ 3481070 h 4490720"/>
                  <a:gd name="connsiteX19" fmla="*/ 963930 w 2076450"/>
                  <a:gd name="connsiteY19" fmla="*/ 2954020 h 4490720"/>
                  <a:gd name="connsiteX20" fmla="*/ 1183640 w 2076450"/>
                  <a:gd name="connsiteY20" fmla="*/ 2014220 h 4490720"/>
                  <a:gd name="connsiteX21" fmla="*/ 1268730 w 2076450"/>
                  <a:gd name="connsiteY21" fmla="*/ 933450 h 4490720"/>
                  <a:gd name="connsiteX0" fmla="*/ 1268730 w 2076450"/>
                  <a:gd name="connsiteY0" fmla="*/ 933450 h 4491679"/>
                  <a:gd name="connsiteX1" fmla="*/ 1322070 w 2076450"/>
                  <a:gd name="connsiteY1" fmla="*/ 0 h 4491679"/>
                  <a:gd name="connsiteX2" fmla="*/ 1752600 w 2076450"/>
                  <a:gd name="connsiteY2" fmla="*/ 52070 h 4491679"/>
                  <a:gd name="connsiteX3" fmla="*/ 2076450 w 2076450"/>
                  <a:gd name="connsiteY3" fmla="*/ 121920 h 4491679"/>
                  <a:gd name="connsiteX4" fmla="*/ 2019300 w 2076450"/>
                  <a:gd name="connsiteY4" fmla="*/ 1290320 h 4491679"/>
                  <a:gd name="connsiteX5" fmla="*/ 1854200 w 2076450"/>
                  <a:gd name="connsiteY5" fmla="*/ 2858770 h 4491679"/>
                  <a:gd name="connsiteX6" fmla="*/ 1866900 w 2076450"/>
                  <a:gd name="connsiteY6" fmla="*/ 3373120 h 4491679"/>
                  <a:gd name="connsiteX7" fmla="*/ 1993900 w 2076450"/>
                  <a:gd name="connsiteY7" fmla="*/ 3718560 h 4491679"/>
                  <a:gd name="connsiteX8" fmla="*/ 1741170 w 2076450"/>
                  <a:gd name="connsiteY8" fmla="*/ 4025900 h 4491679"/>
                  <a:gd name="connsiteX9" fmla="*/ 1616710 w 2076450"/>
                  <a:gd name="connsiteY9" fmla="*/ 4428490 h 4491679"/>
                  <a:gd name="connsiteX10" fmla="*/ 1418590 w 2076450"/>
                  <a:gd name="connsiteY10" fmla="*/ 4490720 h 4491679"/>
                  <a:gd name="connsiteX11" fmla="*/ 1153795 w 2076450"/>
                  <a:gd name="connsiteY11" fmla="*/ 4128770 h 4491679"/>
                  <a:gd name="connsiteX12" fmla="*/ 695325 w 2076450"/>
                  <a:gd name="connsiteY12" fmla="*/ 4124960 h 4491679"/>
                  <a:gd name="connsiteX13" fmla="*/ 330200 w 2076450"/>
                  <a:gd name="connsiteY13" fmla="*/ 4154170 h 4491679"/>
                  <a:gd name="connsiteX14" fmla="*/ 79375 w 2076450"/>
                  <a:gd name="connsiteY14" fmla="*/ 4154170 h 4491679"/>
                  <a:gd name="connsiteX15" fmla="*/ 12700 w 2076450"/>
                  <a:gd name="connsiteY15" fmla="*/ 4020820 h 4491679"/>
                  <a:gd name="connsiteX16" fmla="*/ 0 w 2076450"/>
                  <a:gd name="connsiteY16" fmla="*/ 3868420 h 4491679"/>
                  <a:gd name="connsiteX17" fmla="*/ 165100 w 2076450"/>
                  <a:gd name="connsiteY17" fmla="*/ 3582670 h 4491679"/>
                  <a:gd name="connsiteX18" fmla="*/ 746760 w 2076450"/>
                  <a:gd name="connsiteY18" fmla="*/ 3481070 h 4491679"/>
                  <a:gd name="connsiteX19" fmla="*/ 963930 w 2076450"/>
                  <a:gd name="connsiteY19" fmla="*/ 2954020 h 4491679"/>
                  <a:gd name="connsiteX20" fmla="*/ 1183640 w 2076450"/>
                  <a:gd name="connsiteY20" fmla="*/ 2014220 h 4491679"/>
                  <a:gd name="connsiteX21" fmla="*/ 1268730 w 2076450"/>
                  <a:gd name="connsiteY21" fmla="*/ 933450 h 4491679"/>
                  <a:gd name="connsiteX0" fmla="*/ 1268730 w 2076450"/>
                  <a:gd name="connsiteY0" fmla="*/ 933450 h 4491679"/>
                  <a:gd name="connsiteX1" fmla="*/ 1322070 w 2076450"/>
                  <a:gd name="connsiteY1" fmla="*/ 0 h 4491679"/>
                  <a:gd name="connsiteX2" fmla="*/ 1752600 w 2076450"/>
                  <a:gd name="connsiteY2" fmla="*/ 52070 h 4491679"/>
                  <a:gd name="connsiteX3" fmla="*/ 2076450 w 2076450"/>
                  <a:gd name="connsiteY3" fmla="*/ 121920 h 4491679"/>
                  <a:gd name="connsiteX4" fmla="*/ 2019300 w 2076450"/>
                  <a:gd name="connsiteY4" fmla="*/ 1290320 h 4491679"/>
                  <a:gd name="connsiteX5" fmla="*/ 1854200 w 2076450"/>
                  <a:gd name="connsiteY5" fmla="*/ 2858770 h 4491679"/>
                  <a:gd name="connsiteX6" fmla="*/ 1866900 w 2076450"/>
                  <a:gd name="connsiteY6" fmla="*/ 3373120 h 4491679"/>
                  <a:gd name="connsiteX7" fmla="*/ 1993900 w 2076450"/>
                  <a:gd name="connsiteY7" fmla="*/ 3718560 h 4491679"/>
                  <a:gd name="connsiteX8" fmla="*/ 1741170 w 2076450"/>
                  <a:gd name="connsiteY8" fmla="*/ 4025900 h 4491679"/>
                  <a:gd name="connsiteX9" fmla="*/ 1616710 w 2076450"/>
                  <a:gd name="connsiteY9" fmla="*/ 4428490 h 4491679"/>
                  <a:gd name="connsiteX10" fmla="*/ 1418590 w 2076450"/>
                  <a:gd name="connsiteY10" fmla="*/ 4490720 h 4491679"/>
                  <a:gd name="connsiteX11" fmla="*/ 1153795 w 2076450"/>
                  <a:gd name="connsiteY11" fmla="*/ 4128770 h 4491679"/>
                  <a:gd name="connsiteX12" fmla="*/ 695325 w 2076450"/>
                  <a:gd name="connsiteY12" fmla="*/ 4124960 h 4491679"/>
                  <a:gd name="connsiteX13" fmla="*/ 330200 w 2076450"/>
                  <a:gd name="connsiteY13" fmla="*/ 4154170 h 4491679"/>
                  <a:gd name="connsiteX14" fmla="*/ 79375 w 2076450"/>
                  <a:gd name="connsiteY14" fmla="*/ 4154170 h 4491679"/>
                  <a:gd name="connsiteX15" fmla="*/ 12700 w 2076450"/>
                  <a:gd name="connsiteY15" fmla="*/ 4020820 h 4491679"/>
                  <a:gd name="connsiteX16" fmla="*/ 0 w 2076450"/>
                  <a:gd name="connsiteY16" fmla="*/ 3868420 h 4491679"/>
                  <a:gd name="connsiteX17" fmla="*/ 165100 w 2076450"/>
                  <a:gd name="connsiteY17" fmla="*/ 3582670 h 4491679"/>
                  <a:gd name="connsiteX18" fmla="*/ 746760 w 2076450"/>
                  <a:gd name="connsiteY18" fmla="*/ 3481070 h 4491679"/>
                  <a:gd name="connsiteX19" fmla="*/ 963930 w 2076450"/>
                  <a:gd name="connsiteY19" fmla="*/ 2954020 h 4491679"/>
                  <a:gd name="connsiteX20" fmla="*/ 1183640 w 2076450"/>
                  <a:gd name="connsiteY20" fmla="*/ 2014220 h 4491679"/>
                  <a:gd name="connsiteX21" fmla="*/ 1268730 w 2076450"/>
                  <a:gd name="connsiteY21" fmla="*/ 933450 h 4491679"/>
                  <a:gd name="connsiteX0" fmla="*/ 1268730 w 2076450"/>
                  <a:gd name="connsiteY0" fmla="*/ 933450 h 4493059"/>
                  <a:gd name="connsiteX1" fmla="*/ 1322070 w 2076450"/>
                  <a:gd name="connsiteY1" fmla="*/ 0 h 4493059"/>
                  <a:gd name="connsiteX2" fmla="*/ 1752600 w 2076450"/>
                  <a:gd name="connsiteY2" fmla="*/ 52070 h 4493059"/>
                  <a:gd name="connsiteX3" fmla="*/ 2076450 w 2076450"/>
                  <a:gd name="connsiteY3" fmla="*/ 121920 h 4493059"/>
                  <a:gd name="connsiteX4" fmla="*/ 2019300 w 2076450"/>
                  <a:gd name="connsiteY4" fmla="*/ 1290320 h 4493059"/>
                  <a:gd name="connsiteX5" fmla="*/ 1854200 w 2076450"/>
                  <a:gd name="connsiteY5" fmla="*/ 2858770 h 4493059"/>
                  <a:gd name="connsiteX6" fmla="*/ 1866900 w 2076450"/>
                  <a:gd name="connsiteY6" fmla="*/ 3373120 h 4493059"/>
                  <a:gd name="connsiteX7" fmla="*/ 1993900 w 2076450"/>
                  <a:gd name="connsiteY7" fmla="*/ 3718560 h 4493059"/>
                  <a:gd name="connsiteX8" fmla="*/ 1741170 w 2076450"/>
                  <a:gd name="connsiteY8" fmla="*/ 4025900 h 4493059"/>
                  <a:gd name="connsiteX9" fmla="*/ 1616710 w 2076450"/>
                  <a:gd name="connsiteY9" fmla="*/ 4428490 h 4493059"/>
                  <a:gd name="connsiteX10" fmla="*/ 1418590 w 2076450"/>
                  <a:gd name="connsiteY10" fmla="*/ 4490720 h 4493059"/>
                  <a:gd name="connsiteX11" fmla="*/ 1031875 w 2076450"/>
                  <a:gd name="connsiteY11" fmla="*/ 4342130 h 4493059"/>
                  <a:gd name="connsiteX12" fmla="*/ 695325 w 2076450"/>
                  <a:gd name="connsiteY12" fmla="*/ 4124960 h 4493059"/>
                  <a:gd name="connsiteX13" fmla="*/ 330200 w 2076450"/>
                  <a:gd name="connsiteY13" fmla="*/ 4154170 h 4493059"/>
                  <a:gd name="connsiteX14" fmla="*/ 79375 w 2076450"/>
                  <a:gd name="connsiteY14" fmla="*/ 4154170 h 4493059"/>
                  <a:gd name="connsiteX15" fmla="*/ 12700 w 2076450"/>
                  <a:gd name="connsiteY15" fmla="*/ 4020820 h 4493059"/>
                  <a:gd name="connsiteX16" fmla="*/ 0 w 2076450"/>
                  <a:gd name="connsiteY16" fmla="*/ 3868420 h 4493059"/>
                  <a:gd name="connsiteX17" fmla="*/ 165100 w 2076450"/>
                  <a:gd name="connsiteY17" fmla="*/ 3582670 h 4493059"/>
                  <a:gd name="connsiteX18" fmla="*/ 746760 w 2076450"/>
                  <a:gd name="connsiteY18" fmla="*/ 3481070 h 4493059"/>
                  <a:gd name="connsiteX19" fmla="*/ 963930 w 2076450"/>
                  <a:gd name="connsiteY19" fmla="*/ 2954020 h 4493059"/>
                  <a:gd name="connsiteX20" fmla="*/ 1183640 w 2076450"/>
                  <a:gd name="connsiteY20" fmla="*/ 2014220 h 4493059"/>
                  <a:gd name="connsiteX21" fmla="*/ 1268730 w 2076450"/>
                  <a:gd name="connsiteY21" fmla="*/ 933450 h 4493059"/>
                  <a:gd name="connsiteX0" fmla="*/ 1268730 w 2076450"/>
                  <a:gd name="connsiteY0" fmla="*/ 933450 h 4493059"/>
                  <a:gd name="connsiteX1" fmla="*/ 1322070 w 2076450"/>
                  <a:gd name="connsiteY1" fmla="*/ 0 h 4493059"/>
                  <a:gd name="connsiteX2" fmla="*/ 1752600 w 2076450"/>
                  <a:gd name="connsiteY2" fmla="*/ 52070 h 4493059"/>
                  <a:gd name="connsiteX3" fmla="*/ 2076450 w 2076450"/>
                  <a:gd name="connsiteY3" fmla="*/ 121920 h 4493059"/>
                  <a:gd name="connsiteX4" fmla="*/ 2019300 w 2076450"/>
                  <a:gd name="connsiteY4" fmla="*/ 1290320 h 4493059"/>
                  <a:gd name="connsiteX5" fmla="*/ 1854200 w 2076450"/>
                  <a:gd name="connsiteY5" fmla="*/ 2858770 h 4493059"/>
                  <a:gd name="connsiteX6" fmla="*/ 1866900 w 2076450"/>
                  <a:gd name="connsiteY6" fmla="*/ 3373120 h 4493059"/>
                  <a:gd name="connsiteX7" fmla="*/ 1993900 w 2076450"/>
                  <a:gd name="connsiteY7" fmla="*/ 3718560 h 4493059"/>
                  <a:gd name="connsiteX8" fmla="*/ 1741170 w 2076450"/>
                  <a:gd name="connsiteY8" fmla="*/ 4025900 h 4493059"/>
                  <a:gd name="connsiteX9" fmla="*/ 1616710 w 2076450"/>
                  <a:gd name="connsiteY9" fmla="*/ 4428490 h 4493059"/>
                  <a:gd name="connsiteX10" fmla="*/ 1418590 w 2076450"/>
                  <a:gd name="connsiteY10" fmla="*/ 4490720 h 4493059"/>
                  <a:gd name="connsiteX11" fmla="*/ 1031875 w 2076450"/>
                  <a:gd name="connsiteY11" fmla="*/ 4342130 h 4493059"/>
                  <a:gd name="connsiteX12" fmla="*/ 695325 w 2076450"/>
                  <a:gd name="connsiteY12" fmla="*/ 4216400 h 4493059"/>
                  <a:gd name="connsiteX13" fmla="*/ 330200 w 2076450"/>
                  <a:gd name="connsiteY13" fmla="*/ 4154170 h 4493059"/>
                  <a:gd name="connsiteX14" fmla="*/ 79375 w 2076450"/>
                  <a:gd name="connsiteY14" fmla="*/ 4154170 h 4493059"/>
                  <a:gd name="connsiteX15" fmla="*/ 12700 w 2076450"/>
                  <a:gd name="connsiteY15" fmla="*/ 4020820 h 4493059"/>
                  <a:gd name="connsiteX16" fmla="*/ 0 w 2076450"/>
                  <a:gd name="connsiteY16" fmla="*/ 3868420 h 4493059"/>
                  <a:gd name="connsiteX17" fmla="*/ 165100 w 2076450"/>
                  <a:gd name="connsiteY17" fmla="*/ 3582670 h 4493059"/>
                  <a:gd name="connsiteX18" fmla="*/ 746760 w 2076450"/>
                  <a:gd name="connsiteY18" fmla="*/ 3481070 h 4493059"/>
                  <a:gd name="connsiteX19" fmla="*/ 963930 w 2076450"/>
                  <a:gd name="connsiteY19" fmla="*/ 2954020 h 4493059"/>
                  <a:gd name="connsiteX20" fmla="*/ 1183640 w 2076450"/>
                  <a:gd name="connsiteY20" fmla="*/ 2014220 h 4493059"/>
                  <a:gd name="connsiteX21" fmla="*/ 1268730 w 2076450"/>
                  <a:gd name="connsiteY21" fmla="*/ 933450 h 4493059"/>
                  <a:gd name="connsiteX0" fmla="*/ 1268730 w 2076450"/>
                  <a:gd name="connsiteY0" fmla="*/ 933450 h 4493059"/>
                  <a:gd name="connsiteX1" fmla="*/ 1322070 w 2076450"/>
                  <a:gd name="connsiteY1" fmla="*/ 0 h 4493059"/>
                  <a:gd name="connsiteX2" fmla="*/ 1752600 w 2076450"/>
                  <a:gd name="connsiteY2" fmla="*/ 52070 h 4493059"/>
                  <a:gd name="connsiteX3" fmla="*/ 2076450 w 2076450"/>
                  <a:gd name="connsiteY3" fmla="*/ 121920 h 4493059"/>
                  <a:gd name="connsiteX4" fmla="*/ 2019300 w 2076450"/>
                  <a:gd name="connsiteY4" fmla="*/ 1290320 h 4493059"/>
                  <a:gd name="connsiteX5" fmla="*/ 1854200 w 2076450"/>
                  <a:gd name="connsiteY5" fmla="*/ 2858770 h 4493059"/>
                  <a:gd name="connsiteX6" fmla="*/ 1866900 w 2076450"/>
                  <a:gd name="connsiteY6" fmla="*/ 3373120 h 4493059"/>
                  <a:gd name="connsiteX7" fmla="*/ 1940560 w 2076450"/>
                  <a:gd name="connsiteY7" fmla="*/ 3741420 h 4493059"/>
                  <a:gd name="connsiteX8" fmla="*/ 1741170 w 2076450"/>
                  <a:gd name="connsiteY8" fmla="*/ 4025900 h 4493059"/>
                  <a:gd name="connsiteX9" fmla="*/ 1616710 w 2076450"/>
                  <a:gd name="connsiteY9" fmla="*/ 4428490 h 4493059"/>
                  <a:gd name="connsiteX10" fmla="*/ 1418590 w 2076450"/>
                  <a:gd name="connsiteY10" fmla="*/ 4490720 h 4493059"/>
                  <a:gd name="connsiteX11" fmla="*/ 1031875 w 2076450"/>
                  <a:gd name="connsiteY11" fmla="*/ 4342130 h 4493059"/>
                  <a:gd name="connsiteX12" fmla="*/ 695325 w 2076450"/>
                  <a:gd name="connsiteY12" fmla="*/ 4216400 h 4493059"/>
                  <a:gd name="connsiteX13" fmla="*/ 330200 w 2076450"/>
                  <a:gd name="connsiteY13" fmla="*/ 4154170 h 4493059"/>
                  <a:gd name="connsiteX14" fmla="*/ 79375 w 2076450"/>
                  <a:gd name="connsiteY14" fmla="*/ 4154170 h 4493059"/>
                  <a:gd name="connsiteX15" fmla="*/ 12700 w 2076450"/>
                  <a:gd name="connsiteY15" fmla="*/ 4020820 h 4493059"/>
                  <a:gd name="connsiteX16" fmla="*/ 0 w 2076450"/>
                  <a:gd name="connsiteY16" fmla="*/ 3868420 h 4493059"/>
                  <a:gd name="connsiteX17" fmla="*/ 165100 w 2076450"/>
                  <a:gd name="connsiteY17" fmla="*/ 3582670 h 4493059"/>
                  <a:gd name="connsiteX18" fmla="*/ 746760 w 2076450"/>
                  <a:gd name="connsiteY18" fmla="*/ 3481070 h 4493059"/>
                  <a:gd name="connsiteX19" fmla="*/ 963930 w 2076450"/>
                  <a:gd name="connsiteY19" fmla="*/ 2954020 h 4493059"/>
                  <a:gd name="connsiteX20" fmla="*/ 1183640 w 2076450"/>
                  <a:gd name="connsiteY20" fmla="*/ 2014220 h 4493059"/>
                  <a:gd name="connsiteX21" fmla="*/ 1268730 w 2076450"/>
                  <a:gd name="connsiteY21" fmla="*/ 933450 h 4493059"/>
                  <a:gd name="connsiteX0" fmla="*/ 1268730 w 2076450"/>
                  <a:gd name="connsiteY0" fmla="*/ 933450 h 4494583"/>
                  <a:gd name="connsiteX1" fmla="*/ 1322070 w 2076450"/>
                  <a:gd name="connsiteY1" fmla="*/ 0 h 4494583"/>
                  <a:gd name="connsiteX2" fmla="*/ 1752600 w 2076450"/>
                  <a:gd name="connsiteY2" fmla="*/ 52070 h 4494583"/>
                  <a:gd name="connsiteX3" fmla="*/ 2076450 w 2076450"/>
                  <a:gd name="connsiteY3" fmla="*/ 121920 h 4494583"/>
                  <a:gd name="connsiteX4" fmla="*/ 2019300 w 2076450"/>
                  <a:gd name="connsiteY4" fmla="*/ 1290320 h 4494583"/>
                  <a:gd name="connsiteX5" fmla="*/ 1854200 w 2076450"/>
                  <a:gd name="connsiteY5" fmla="*/ 2858770 h 4494583"/>
                  <a:gd name="connsiteX6" fmla="*/ 1866900 w 2076450"/>
                  <a:gd name="connsiteY6" fmla="*/ 3373120 h 4494583"/>
                  <a:gd name="connsiteX7" fmla="*/ 1940560 w 2076450"/>
                  <a:gd name="connsiteY7" fmla="*/ 3741420 h 4494583"/>
                  <a:gd name="connsiteX8" fmla="*/ 1741170 w 2076450"/>
                  <a:gd name="connsiteY8" fmla="*/ 4025900 h 4494583"/>
                  <a:gd name="connsiteX9" fmla="*/ 1365250 w 2076450"/>
                  <a:gd name="connsiteY9" fmla="*/ 4184650 h 4494583"/>
                  <a:gd name="connsiteX10" fmla="*/ 1418590 w 2076450"/>
                  <a:gd name="connsiteY10" fmla="*/ 4490720 h 4494583"/>
                  <a:gd name="connsiteX11" fmla="*/ 1031875 w 2076450"/>
                  <a:gd name="connsiteY11" fmla="*/ 4342130 h 4494583"/>
                  <a:gd name="connsiteX12" fmla="*/ 695325 w 2076450"/>
                  <a:gd name="connsiteY12" fmla="*/ 4216400 h 4494583"/>
                  <a:gd name="connsiteX13" fmla="*/ 330200 w 2076450"/>
                  <a:gd name="connsiteY13" fmla="*/ 4154170 h 4494583"/>
                  <a:gd name="connsiteX14" fmla="*/ 79375 w 2076450"/>
                  <a:gd name="connsiteY14" fmla="*/ 4154170 h 4494583"/>
                  <a:gd name="connsiteX15" fmla="*/ 12700 w 2076450"/>
                  <a:gd name="connsiteY15" fmla="*/ 4020820 h 4494583"/>
                  <a:gd name="connsiteX16" fmla="*/ 0 w 2076450"/>
                  <a:gd name="connsiteY16" fmla="*/ 3868420 h 4494583"/>
                  <a:gd name="connsiteX17" fmla="*/ 165100 w 2076450"/>
                  <a:gd name="connsiteY17" fmla="*/ 3582670 h 4494583"/>
                  <a:gd name="connsiteX18" fmla="*/ 746760 w 2076450"/>
                  <a:gd name="connsiteY18" fmla="*/ 3481070 h 4494583"/>
                  <a:gd name="connsiteX19" fmla="*/ 963930 w 2076450"/>
                  <a:gd name="connsiteY19" fmla="*/ 2954020 h 4494583"/>
                  <a:gd name="connsiteX20" fmla="*/ 1183640 w 2076450"/>
                  <a:gd name="connsiteY20" fmla="*/ 2014220 h 4494583"/>
                  <a:gd name="connsiteX21" fmla="*/ 1268730 w 2076450"/>
                  <a:gd name="connsiteY21" fmla="*/ 933450 h 4494583"/>
                  <a:gd name="connsiteX0" fmla="*/ 1268730 w 2076450"/>
                  <a:gd name="connsiteY0" fmla="*/ 933450 h 4356373"/>
                  <a:gd name="connsiteX1" fmla="*/ 1322070 w 2076450"/>
                  <a:gd name="connsiteY1" fmla="*/ 0 h 4356373"/>
                  <a:gd name="connsiteX2" fmla="*/ 1752600 w 2076450"/>
                  <a:gd name="connsiteY2" fmla="*/ 52070 h 4356373"/>
                  <a:gd name="connsiteX3" fmla="*/ 2076450 w 2076450"/>
                  <a:gd name="connsiteY3" fmla="*/ 121920 h 4356373"/>
                  <a:gd name="connsiteX4" fmla="*/ 2019300 w 2076450"/>
                  <a:gd name="connsiteY4" fmla="*/ 1290320 h 4356373"/>
                  <a:gd name="connsiteX5" fmla="*/ 1854200 w 2076450"/>
                  <a:gd name="connsiteY5" fmla="*/ 2858770 h 4356373"/>
                  <a:gd name="connsiteX6" fmla="*/ 1866900 w 2076450"/>
                  <a:gd name="connsiteY6" fmla="*/ 3373120 h 4356373"/>
                  <a:gd name="connsiteX7" fmla="*/ 1940560 w 2076450"/>
                  <a:gd name="connsiteY7" fmla="*/ 3741420 h 4356373"/>
                  <a:gd name="connsiteX8" fmla="*/ 1741170 w 2076450"/>
                  <a:gd name="connsiteY8" fmla="*/ 4025900 h 4356373"/>
                  <a:gd name="connsiteX9" fmla="*/ 1365250 w 2076450"/>
                  <a:gd name="connsiteY9" fmla="*/ 4184650 h 4356373"/>
                  <a:gd name="connsiteX10" fmla="*/ 1159510 w 2076450"/>
                  <a:gd name="connsiteY10" fmla="*/ 4224020 h 4356373"/>
                  <a:gd name="connsiteX11" fmla="*/ 1031875 w 2076450"/>
                  <a:gd name="connsiteY11" fmla="*/ 4342130 h 4356373"/>
                  <a:gd name="connsiteX12" fmla="*/ 695325 w 2076450"/>
                  <a:gd name="connsiteY12" fmla="*/ 4216400 h 4356373"/>
                  <a:gd name="connsiteX13" fmla="*/ 330200 w 2076450"/>
                  <a:gd name="connsiteY13" fmla="*/ 4154170 h 4356373"/>
                  <a:gd name="connsiteX14" fmla="*/ 79375 w 2076450"/>
                  <a:gd name="connsiteY14" fmla="*/ 4154170 h 4356373"/>
                  <a:gd name="connsiteX15" fmla="*/ 12700 w 2076450"/>
                  <a:gd name="connsiteY15" fmla="*/ 4020820 h 4356373"/>
                  <a:gd name="connsiteX16" fmla="*/ 0 w 2076450"/>
                  <a:gd name="connsiteY16" fmla="*/ 3868420 h 4356373"/>
                  <a:gd name="connsiteX17" fmla="*/ 165100 w 2076450"/>
                  <a:gd name="connsiteY17" fmla="*/ 3582670 h 4356373"/>
                  <a:gd name="connsiteX18" fmla="*/ 746760 w 2076450"/>
                  <a:gd name="connsiteY18" fmla="*/ 3481070 h 4356373"/>
                  <a:gd name="connsiteX19" fmla="*/ 963930 w 2076450"/>
                  <a:gd name="connsiteY19" fmla="*/ 2954020 h 4356373"/>
                  <a:gd name="connsiteX20" fmla="*/ 1183640 w 2076450"/>
                  <a:gd name="connsiteY20" fmla="*/ 2014220 h 4356373"/>
                  <a:gd name="connsiteX21" fmla="*/ 1268730 w 2076450"/>
                  <a:gd name="connsiteY21" fmla="*/ 933450 h 4356373"/>
                  <a:gd name="connsiteX0" fmla="*/ 1268730 w 2076450"/>
                  <a:gd name="connsiteY0" fmla="*/ 933450 h 4488283"/>
                  <a:gd name="connsiteX1" fmla="*/ 1322070 w 2076450"/>
                  <a:gd name="connsiteY1" fmla="*/ 0 h 4488283"/>
                  <a:gd name="connsiteX2" fmla="*/ 1752600 w 2076450"/>
                  <a:gd name="connsiteY2" fmla="*/ 52070 h 4488283"/>
                  <a:gd name="connsiteX3" fmla="*/ 2076450 w 2076450"/>
                  <a:gd name="connsiteY3" fmla="*/ 121920 h 4488283"/>
                  <a:gd name="connsiteX4" fmla="*/ 2019300 w 2076450"/>
                  <a:gd name="connsiteY4" fmla="*/ 1290320 h 4488283"/>
                  <a:gd name="connsiteX5" fmla="*/ 1854200 w 2076450"/>
                  <a:gd name="connsiteY5" fmla="*/ 2858770 h 4488283"/>
                  <a:gd name="connsiteX6" fmla="*/ 1866900 w 2076450"/>
                  <a:gd name="connsiteY6" fmla="*/ 3373120 h 4488283"/>
                  <a:gd name="connsiteX7" fmla="*/ 1940560 w 2076450"/>
                  <a:gd name="connsiteY7" fmla="*/ 3741420 h 4488283"/>
                  <a:gd name="connsiteX8" fmla="*/ 1741170 w 2076450"/>
                  <a:gd name="connsiteY8" fmla="*/ 4025900 h 4488283"/>
                  <a:gd name="connsiteX9" fmla="*/ 1365250 w 2076450"/>
                  <a:gd name="connsiteY9" fmla="*/ 4184650 h 4488283"/>
                  <a:gd name="connsiteX10" fmla="*/ 1159510 w 2076450"/>
                  <a:gd name="connsiteY10" fmla="*/ 4224020 h 4488283"/>
                  <a:gd name="connsiteX11" fmla="*/ 1031875 w 2076450"/>
                  <a:gd name="connsiteY11" fmla="*/ 4479290 h 4488283"/>
                  <a:gd name="connsiteX12" fmla="*/ 695325 w 2076450"/>
                  <a:gd name="connsiteY12" fmla="*/ 4216400 h 4488283"/>
                  <a:gd name="connsiteX13" fmla="*/ 330200 w 2076450"/>
                  <a:gd name="connsiteY13" fmla="*/ 4154170 h 4488283"/>
                  <a:gd name="connsiteX14" fmla="*/ 79375 w 2076450"/>
                  <a:gd name="connsiteY14" fmla="*/ 4154170 h 4488283"/>
                  <a:gd name="connsiteX15" fmla="*/ 12700 w 2076450"/>
                  <a:gd name="connsiteY15" fmla="*/ 4020820 h 4488283"/>
                  <a:gd name="connsiteX16" fmla="*/ 0 w 2076450"/>
                  <a:gd name="connsiteY16" fmla="*/ 3868420 h 4488283"/>
                  <a:gd name="connsiteX17" fmla="*/ 165100 w 2076450"/>
                  <a:gd name="connsiteY17" fmla="*/ 3582670 h 4488283"/>
                  <a:gd name="connsiteX18" fmla="*/ 746760 w 2076450"/>
                  <a:gd name="connsiteY18" fmla="*/ 3481070 h 4488283"/>
                  <a:gd name="connsiteX19" fmla="*/ 963930 w 2076450"/>
                  <a:gd name="connsiteY19" fmla="*/ 2954020 h 4488283"/>
                  <a:gd name="connsiteX20" fmla="*/ 1183640 w 2076450"/>
                  <a:gd name="connsiteY20" fmla="*/ 2014220 h 4488283"/>
                  <a:gd name="connsiteX21" fmla="*/ 1268730 w 2076450"/>
                  <a:gd name="connsiteY21" fmla="*/ 933450 h 4488283"/>
                  <a:gd name="connsiteX0" fmla="*/ 1268730 w 2076450"/>
                  <a:gd name="connsiteY0" fmla="*/ 933450 h 4566920"/>
                  <a:gd name="connsiteX1" fmla="*/ 1322070 w 2076450"/>
                  <a:gd name="connsiteY1" fmla="*/ 0 h 4566920"/>
                  <a:gd name="connsiteX2" fmla="*/ 1752600 w 2076450"/>
                  <a:gd name="connsiteY2" fmla="*/ 52070 h 4566920"/>
                  <a:gd name="connsiteX3" fmla="*/ 2076450 w 2076450"/>
                  <a:gd name="connsiteY3" fmla="*/ 121920 h 4566920"/>
                  <a:gd name="connsiteX4" fmla="*/ 2019300 w 2076450"/>
                  <a:gd name="connsiteY4" fmla="*/ 1290320 h 4566920"/>
                  <a:gd name="connsiteX5" fmla="*/ 1854200 w 2076450"/>
                  <a:gd name="connsiteY5" fmla="*/ 2858770 h 4566920"/>
                  <a:gd name="connsiteX6" fmla="*/ 1866900 w 2076450"/>
                  <a:gd name="connsiteY6" fmla="*/ 3373120 h 4566920"/>
                  <a:gd name="connsiteX7" fmla="*/ 1940560 w 2076450"/>
                  <a:gd name="connsiteY7" fmla="*/ 3741420 h 4566920"/>
                  <a:gd name="connsiteX8" fmla="*/ 1741170 w 2076450"/>
                  <a:gd name="connsiteY8" fmla="*/ 4025900 h 4566920"/>
                  <a:gd name="connsiteX9" fmla="*/ 1365250 w 2076450"/>
                  <a:gd name="connsiteY9" fmla="*/ 4184650 h 4566920"/>
                  <a:gd name="connsiteX10" fmla="*/ 1159510 w 2076450"/>
                  <a:gd name="connsiteY10" fmla="*/ 4224020 h 4566920"/>
                  <a:gd name="connsiteX11" fmla="*/ 1031875 w 2076450"/>
                  <a:gd name="connsiteY11" fmla="*/ 4479290 h 4566920"/>
                  <a:gd name="connsiteX12" fmla="*/ 718185 w 2076450"/>
                  <a:gd name="connsiteY12" fmla="*/ 4566920 h 4566920"/>
                  <a:gd name="connsiteX13" fmla="*/ 330200 w 2076450"/>
                  <a:gd name="connsiteY13" fmla="*/ 4154170 h 4566920"/>
                  <a:gd name="connsiteX14" fmla="*/ 79375 w 2076450"/>
                  <a:gd name="connsiteY14" fmla="*/ 4154170 h 4566920"/>
                  <a:gd name="connsiteX15" fmla="*/ 12700 w 2076450"/>
                  <a:gd name="connsiteY15" fmla="*/ 4020820 h 4566920"/>
                  <a:gd name="connsiteX16" fmla="*/ 0 w 2076450"/>
                  <a:gd name="connsiteY16" fmla="*/ 3868420 h 4566920"/>
                  <a:gd name="connsiteX17" fmla="*/ 165100 w 2076450"/>
                  <a:gd name="connsiteY17" fmla="*/ 3582670 h 4566920"/>
                  <a:gd name="connsiteX18" fmla="*/ 746760 w 2076450"/>
                  <a:gd name="connsiteY18" fmla="*/ 3481070 h 4566920"/>
                  <a:gd name="connsiteX19" fmla="*/ 963930 w 2076450"/>
                  <a:gd name="connsiteY19" fmla="*/ 2954020 h 4566920"/>
                  <a:gd name="connsiteX20" fmla="*/ 1183640 w 2076450"/>
                  <a:gd name="connsiteY20" fmla="*/ 2014220 h 4566920"/>
                  <a:gd name="connsiteX21" fmla="*/ 1268730 w 2076450"/>
                  <a:gd name="connsiteY21" fmla="*/ 933450 h 4566920"/>
                  <a:gd name="connsiteX0" fmla="*/ 1268730 w 2076450"/>
                  <a:gd name="connsiteY0" fmla="*/ 933450 h 4566920"/>
                  <a:gd name="connsiteX1" fmla="*/ 1322070 w 2076450"/>
                  <a:gd name="connsiteY1" fmla="*/ 0 h 4566920"/>
                  <a:gd name="connsiteX2" fmla="*/ 1752600 w 2076450"/>
                  <a:gd name="connsiteY2" fmla="*/ 52070 h 4566920"/>
                  <a:gd name="connsiteX3" fmla="*/ 2076450 w 2076450"/>
                  <a:gd name="connsiteY3" fmla="*/ 121920 h 4566920"/>
                  <a:gd name="connsiteX4" fmla="*/ 2019300 w 2076450"/>
                  <a:gd name="connsiteY4" fmla="*/ 1290320 h 4566920"/>
                  <a:gd name="connsiteX5" fmla="*/ 1854200 w 2076450"/>
                  <a:gd name="connsiteY5" fmla="*/ 2858770 h 4566920"/>
                  <a:gd name="connsiteX6" fmla="*/ 1866900 w 2076450"/>
                  <a:gd name="connsiteY6" fmla="*/ 3373120 h 4566920"/>
                  <a:gd name="connsiteX7" fmla="*/ 1940560 w 2076450"/>
                  <a:gd name="connsiteY7" fmla="*/ 3741420 h 4566920"/>
                  <a:gd name="connsiteX8" fmla="*/ 1741170 w 2076450"/>
                  <a:gd name="connsiteY8" fmla="*/ 4025900 h 4566920"/>
                  <a:gd name="connsiteX9" fmla="*/ 1365250 w 2076450"/>
                  <a:gd name="connsiteY9" fmla="*/ 4184650 h 4566920"/>
                  <a:gd name="connsiteX10" fmla="*/ 1159510 w 2076450"/>
                  <a:gd name="connsiteY10" fmla="*/ 4224020 h 4566920"/>
                  <a:gd name="connsiteX11" fmla="*/ 1031875 w 2076450"/>
                  <a:gd name="connsiteY11" fmla="*/ 4479290 h 4566920"/>
                  <a:gd name="connsiteX12" fmla="*/ 718185 w 2076450"/>
                  <a:gd name="connsiteY12" fmla="*/ 4566920 h 4566920"/>
                  <a:gd name="connsiteX13" fmla="*/ 383540 w 2076450"/>
                  <a:gd name="connsiteY13" fmla="*/ 4428490 h 4566920"/>
                  <a:gd name="connsiteX14" fmla="*/ 79375 w 2076450"/>
                  <a:gd name="connsiteY14" fmla="*/ 4154170 h 4566920"/>
                  <a:gd name="connsiteX15" fmla="*/ 12700 w 2076450"/>
                  <a:gd name="connsiteY15" fmla="*/ 4020820 h 4566920"/>
                  <a:gd name="connsiteX16" fmla="*/ 0 w 2076450"/>
                  <a:gd name="connsiteY16" fmla="*/ 3868420 h 4566920"/>
                  <a:gd name="connsiteX17" fmla="*/ 165100 w 2076450"/>
                  <a:gd name="connsiteY17" fmla="*/ 3582670 h 4566920"/>
                  <a:gd name="connsiteX18" fmla="*/ 746760 w 2076450"/>
                  <a:gd name="connsiteY18" fmla="*/ 3481070 h 4566920"/>
                  <a:gd name="connsiteX19" fmla="*/ 963930 w 2076450"/>
                  <a:gd name="connsiteY19" fmla="*/ 2954020 h 4566920"/>
                  <a:gd name="connsiteX20" fmla="*/ 1183640 w 2076450"/>
                  <a:gd name="connsiteY20" fmla="*/ 2014220 h 4566920"/>
                  <a:gd name="connsiteX21" fmla="*/ 1268730 w 2076450"/>
                  <a:gd name="connsiteY21" fmla="*/ 933450 h 4566920"/>
                  <a:gd name="connsiteX0" fmla="*/ 1268730 w 2076450"/>
                  <a:gd name="connsiteY0" fmla="*/ 933450 h 4566920"/>
                  <a:gd name="connsiteX1" fmla="*/ 1322070 w 2076450"/>
                  <a:gd name="connsiteY1" fmla="*/ 0 h 4566920"/>
                  <a:gd name="connsiteX2" fmla="*/ 1752600 w 2076450"/>
                  <a:gd name="connsiteY2" fmla="*/ 52070 h 4566920"/>
                  <a:gd name="connsiteX3" fmla="*/ 2076450 w 2076450"/>
                  <a:gd name="connsiteY3" fmla="*/ 121920 h 4566920"/>
                  <a:gd name="connsiteX4" fmla="*/ 2019300 w 2076450"/>
                  <a:gd name="connsiteY4" fmla="*/ 1290320 h 4566920"/>
                  <a:gd name="connsiteX5" fmla="*/ 1854200 w 2076450"/>
                  <a:gd name="connsiteY5" fmla="*/ 2858770 h 4566920"/>
                  <a:gd name="connsiteX6" fmla="*/ 1866900 w 2076450"/>
                  <a:gd name="connsiteY6" fmla="*/ 3373120 h 4566920"/>
                  <a:gd name="connsiteX7" fmla="*/ 1940560 w 2076450"/>
                  <a:gd name="connsiteY7" fmla="*/ 3741420 h 4566920"/>
                  <a:gd name="connsiteX8" fmla="*/ 1741170 w 2076450"/>
                  <a:gd name="connsiteY8" fmla="*/ 4025900 h 4566920"/>
                  <a:gd name="connsiteX9" fmla="*/ 1365250 w 2076450"/>
                  <a:gd name="connsiteY9" fmla="*/ 4184650 h 4566920"/>
                  <a:gd name="connsiteX10" fmla="*/ 1159510 w 2076450"/>
                  <a:gd name="connsiteY10" fmla="*/ 4224020 h 4566920"/>
                  <a:gd name="connsiteX11" fmla="*/ 1031875 w 2076450"/>
                  <a:gd name="connsiteY11" fmla="*/ 4479290 h 4566920"/>
                  <a:gd name="connsiteX12" fmla="*/ 718185 w 2076450"/>
                  <a:gd name="connsiteY12" fmla="*/ 4566920 h 4566920"/>
                  <a:gd name="connsiteX13" fmla="*/ 383540 w 2076450"/>
                  <a:gd name="connsiteY13" fmla="*/ 4428490 h 4566920"/>
                  <a:gd name="connsiteX14" fmla="*/ 79375 w 2076450"/>
                  <a:gd name="connsiteY14" fmla="*/ 4154170 h 4566920"/>
                  <a:gd name="connsiteX15" fmla="*/ 12700 w 2076450"/>
                  <a:gd name="connsiteY15" fmla="*/ 4020820 h 4566920"/>
                  <a:gd name="connsiteX16" fmla="*/ 0 w 2076450"/>
                  <a:gd name="connsiteY16" fmla="*/ 3868420 h 4566920"/>
                  <a:gd name="connsiteX17" fmla="*/ 165100 w 2076450"/>
                  <a:gd name="connsiteY17" fmla="*/ 3582670 h 4566920"/>
                  <a:gd name="connsiteX18" fmla="*/ 746760 w 2076450"/>
                  <a:gd name="connsiteY18" fmla="*/ 3481070 h 4566920"/>
                  <a:gd name="connsiteX19" fmla="*/ 963930 w 2076450"/>
                  <a:gd name="connsiteY19" fmla="*/ 2954020 h 4566920"/>
                  <a:gd name="connsiteX20" fmla="*/ 1183640 w 2076450"/>
                  <a:gd name="connsiteY20" fmla="*/ 2014220 h 4566920"/>
                  <a:gd name="connsiteX21" fmla="*/ 1268730 w 2076450"/>
                  <a:gd name="connsiteY21" fmla="*/ 933450 h 4566920"/>
                  <a:gd name="connsiteX0" fmla="*/ 1268730 w 2076450"/>
                  <a:gd name="connsiteY0" fmla="*/ 933450 h 4566920"/>
                  <a:gd name="connsiteX1" fmla="*/ 1322070 w 2076450"/>
                  <a:gd name="connsiteY1" fmla="*/ 0 h 4566920"/>
                  <a:gd name="connsiteX2" fmla="*/ 1752600 w 2076450"/>
                  <a:gd name="connsiteY2" fmla="*/ 52070 h 4566920"/>
                  <a:gd name="connsiteX3" fmla="*/ 2076450 w 2076450"/>
                  <a:gd name="connsiteY3" fmla="*/ 121920 h 4566920"/>
                  <a:gd name="connsiteX4" fmla="*/ 2019300 w 2076450"/>
                  <a:gd name="connsiteY4" fmla="*/ 1290320 h 4566920"/>
                  <a:gd name="connsiteX5" fmla="*/ 1854200 w 2076450"/>
                  <a:gd name="connsiteY5" fmla="*/ 2858770 h 4566920"/>
                  <a:gd name="connsiteX6" fmla="*/ 1866900 w 2076450"/>
                  <a:gd name="connsiteY6" fmla="*/ 3373120 h 4566920"/>
                  <a:gd name="connsiteX7" fmla="*/ 1940560 w 2076450"/>
                  <a:gd name="connsiteY7" fmla="*/ 3741420 h 4566920"/>
                  <a:gd name="connsiteX8" fmla="*/ 1741170 w 2076450"/>
                  <a:gd name="connsiteY8" fmla="*/ 4025900 h 4566920"/>
                  <a:gd name="connsiteX9" fmla="*/ 1365250 w 2076450"/>
                  <a:gd name="connsiteY9" fmla="*/ 4184650 h 4566920"/>
                  <a:gd name="connsiteX10" fmla="*/ 1159510 w 2076450"/>
                  <a:gd name="connsiteY10" fmla="*/ 4224020 h 4566920"/>
                  <a:gd name="connsiteX11" fmla="*/ 1031875 w 2076450"/>
                  <a:gd name="connsiteY11" fmla="*/ 4479290 h 4566920"/>
                  <a:gd name="connsiteX12" fmla="*/ 718185 w 2076450"/>
                  <a:gd name="connsiteY12" fmla="*/ 4566920 h 4566920"/>
                  <a:gd name="connsiteX13" fmla="*/ 383540 w 2076450"/>
                  <a:gd name="connsiteY13" fmla="*/ 4428490 h 4566920"/>
                  <a:gd name="connsiteX14" fmla="*/ 79375 w 2076450"/>
                  <a:gd name="connsiteY14" fmla="*/ 4154170 h 4566920"/>
                  <a:gd name="connsiteX15" fmla="*/ 12700 w 2076450"/>
                  <a:gd name="connsiteY15" fmla="*/ 4020820 h 4566920"/>
                  <a:gd name="connsiteX16" fmla="*/ 0 w 2076450"/>
                  <a:gd name="connsiteY16" fmla="*/ 3868420 h 4566920"/>
                  <a:gd name="connsiteX17" fmla="*/ 165100 w 2076450"/>
                  <a:gd name="connsiteY17" fmla="*/ 3582670 h 4566920"/>
                  <a:gd name="connsiteX18" fmla="*/ 739140 w 2076450"/>
                  <a:gd name="connsiteY18" fmla="*/ 3374390 h 4566920"/>
                  <a:gd name="connsiteX19" fmla="*/ 963930 w 2076450"/>
                  <a:gd name="connsiteY19" fmla="*/ 2954020 h 4566920"/>
                  <a:gd name="connsiteX20" fmla="*/ 1183640 w 2076450"/>
                  <a:gd name="connsiteY20" fmla="*/ 2014220 h 4566920"/>
                  <a:gd name="connsiteX21" fmla="*/ 1268730 w 2076450"/>
                  <a:gd name="connsiteY21" fmla="*/ 933450 h 4566920"/>
                  <a:gd name="connsiteX0" fmla="*/ 1268730 w 2076450"/>
                  <a:gd name="connsiteY0" fmla="*/ 933450 h 4566920"/>
                  <a:gd name="connsiteX1" fmla="*/ 1322070 w 2076450"/>
                  <a:gd name="connsiteY1" fmla="*/ 0 h 4566920"/>
                  <a:gd name="connsiteX2" fmla="*/ 1752600 w 2076450"/>
                  <a:gd name="connsiteY2" fmla="*/ 52070 h 4566920"/>
                  <a:gd name="connsiteX3" fmla="*/ 2076450 w 2076450"/>
                  <a:gd name="connsiteY3" fmla="*/ 121920 h 4566920"/>
                  <a:gd name="connsiteX4" fmla="*/ 2019300 w 2076450"/>
                  <a:gd name="connsiteY4" fmla="*/ 1290320 h 4566920"/>
                  <a:gd name="connsiteX5" fmla="*/ 1854200 w 2076450"/>
                  <a:gd name="connsiteY5" fmla="*/ 2858770 h 4566920"/>
                  <a:gd name="connsiteX6" fmla="*/ 1866900 w 2076450"/>
                  <a:gd name="connsiteY6" fmla="*/ 3373120 h 4566920"/>
                  <a:gd name="connsiteX7" fmla="*/ 1940560 w 2076450"/>
                  <a:gd name="connsiteY7" fmla="*/ 3741420 h 4566920"/>
                  <a:gd name="connsiteX8" fmla="*/ 1741170 w 2076450"/>
                  <a:gd name="connsiteY8" fmla="*/ 4025900 h 4566920"/>
                  <a:gd name="connsiteX9" fmla="*/ 1365250 w 2076450"/>
                  <a:gd name="connsiteY9" fmla="*/ 4184650 h 4566920"/>
                  <a:gd name="connsiteX10" fmla="*/ 1159510 w 2076450"/>
                  <a:gd name="connsiteY10" fmla="*/ 4224020 h 4566920"/>
                  <a:gd name="connsiteX11" fmla="*/ 1031875 w 2076450"/>
                  <a:gd name="connsiteY11" fmla="*/ 4479290 h 4566920"/>
                  <a:gd name="connsiteX12" fmla="*/ 718185 w 2076450"/>
                  <a:gd name="connsiteY12" fmla="*/ 4566920 h 4566920"/>
                  <a:gd name="connsiteX13" fmla="*/ 383540 w 2076450"/>
                  <a:gd name="connsiteY13" fmla="*/ 4428490 h 4566920"/>
                  <a:gd name="connsiteX14" fmla="*/ 79375 w 2076450"/>
                  <a:gd name="connsiteY14" fmla="*/ 4154170 h 4566920"/>
                  <a:gd name="connsiteX15" fmla="*/ 12700 w 2076450"/>
                  <a:gd name="connsiteY15" fmla="*/ 4020820 h 4566920"/>
                  <a:gd name="connsiteX16" fmla="*/ 0 w 2076450"/>
                  <a:gd name="connsiteY16" fmla="*/ 3868420 h 4566920"/>
                  <a:gd name="connsiteX17" fmla="*/ 165100 w 2076450"/>
                  <a:gd name="connsiteY17" fmla="*/ 3582670 h 4566920"/>
                  <a:gd name="connsiteX18" fmla="*/ 739140 w 2076450"/>
                  <a:gd name="connsiteY18" fmla="*/ 3374390 h 4566920"/>
                  <a:gd name="connsiteX19" fmla="*/ 941070 w 2076450"/>
                  <a:gd name="connsiteY19" fmla="*/ 2946400 h 4566920"/>
                  <a:gd name="connsiteX20" fmla="*/ 1183640 w 2076450"/>
                  <a:gd name="connsiteY20" fmla="*/ 2014220 h 4566920"/>
                  <a:gd name="connsiteX21" fmla="*/ 1268730 w 2076450"/>
                  <a:gd name="connsiteY21" fmla="*/ 933450 h 4566920"/>
                  <a:gd name="connsiteX0" fmla="*/ 1268730 w 2076450"/>
                  <a:gd name="connsiteY0" fmla="*/ 933450 h 4566920"/>
                  <a:gd name="connsiteX1" fmla="*/ 1322070 w 2076450"/>
                  <a:gd name="connsiteY1" fmla="*/ 0 h 4566920"/>
                  <a:gd name="connsiteX2" fmla="*/ 1752600 w 2076450"/>
                  <a:gd name="connsiteY2" fmla="*/ 52070 h 4566920"/>
                  <a:gd name="connsiteX3" fmla="*/ 2076450 w 2076450"/>
                  <a:gd name="connsiteY3" fmla="*/ 121920 h 4566920"/>
                  <a:gd name="connsiteX4" fmla="*/ 2019300 w 2076450"/>
                  <a:gd name="connsiteY4" fmla="*/ 1290320 h 4566920"/>
                  <a:gd name="connsiteX5" fmla="*/ 1854200 w 2076450"/>
                  <a:gd name="connsiteY5" fmla="*/ 2858770 h 4566920"/>
                  <a:gd name="connsiteX6" fmla="*/ 1866900 w 2076450"/>
                  <a:gd name="connsiteY6" fmla="*/ 3373120 h 4566920"/>
                  <a:gd name="connsiteX7" fmla="*/ 1940560 w 2076450"/>
                  <a:gd name="connsiteY7" fmla="*/ 3741420 h 4566920"/>
                  <a:gd name="connsiteX8" fmla="*/ 1741170 w 2076450"/>
                  <a:gd name="connsiteY8" fmla="*/ 4025900 h 4566920"/>
                  <a:gd name="connsiteX9" fmla="*/ 1365250 w 2076450"/>
                  <a:gd name="connsiteY9" fmla="*/ 4184650 h 4566920"/>
                  <a:gd name="connsiteX10" fmla="*/ 1159510 w 2076450"/>
                  <a:gd name="connsiteY10" fmla="*/ 4224020 h 4566920"/>
                  <a:gd name="connsiteX11" fmla="*/ 1031875 w 2076450"/>
                  <a:gd name="connsiteY11" fmla="*/ 4479290 h 4566920"/>
                  <a:gd name="connsiteX12" fmla="*/ 718185 w 2076450"/>
                  <a:gd name="connsiteY12" fmla="*/ 4566920 h 4566920"/>
                  <a:gd name="connsiteX13" fmla="*/ 383540 w 2076450"/>
                  <a:gd name="connsiteY13" fmla="*/ 4428490 h 4566920"/>
                  <a:gd name="connsiteX14" fmla="*/ 79375 w 2076450"/>
                  <a:gd name="connsiteY14" fmla="*/ 4154170 h 4566920"/>
                  <a:gd name="connsiteX15" fmla="*/ 12700 w 2076450"/>
                  <a:gd name="connsiteY15" fmla="*/ 4020820 h 4566920"/>
                  <a:gd name="connsiteX16" fmla="*/ 0 w 2076450"/>
                  <a:gd name="connsiteY16" fmla="*/ 3868420 h 4566920"/>
                  <a:gd name="connsiteX17" fmla="*/ 165100 w 2076450"/>
                  <a:gd name="connsiteY17" fmla="*/ 3582670 h 4566920"/>
                  <a:gd name="connsiteX18" fmla="*/ 739140 w 2076450"/>
                  <a:gd name="connsiteY18" fmla="*/ 3374390 h 4566920"/>
                  <a:gd name="connsiteX19" fmla="*/ 941070 w 2076450"/>
                  <a:gd name="connsiteY19" fmla="*/ 2946400 h 4566920"/>
                  <a:gd name="connsiteX20" fmla="*/ 1183640 w 2076450"/>
                  <a:gd name="connsiteY20" fmla="*/ 2014220 h 4566920"/>
                  <a:gd name="connsiteX21" fmla="*/ 1268730 w 2076450"/>
                  <a:gd name="connsiteY21" fmla="*/ 933450 h 4566920"/>
                  <a:gd name="connsiteX0" fmla="*/ 1268730 w 2076450"/>
                  <a:gd name="connsiteY0" fmla="*/ 933450 h 4566920"/>
                  <a:gd name="connsiteX1" fmla="*/ 1322070 w 2076450"/>
                  <a:gd name="connsiteY1" fmla="*/ 0 h 4566920"/>
                  <a:gd name="connsiteX2" fmla="*/ 1752600 w 2076450"/>
                  <a:gd name="connsiteY2" fmla="*/ 52070 h 4566920"/>
                  <a:gd name="connsiteX3" fmla="*/ 2076450 w 2076450"/>
                  <a:gd name="connsiteY3" fmla="*/ 121920 h 4566920"/>
                  <a:gd name="connsiteX4" fmla="*/ 2019300 w 2076450"/>
                  <a:gd name="connsiteY4" fmla="*/ 1290320 h 4566920"/>
                  <a:gd name="connsiteX5" fmla="*/ 1854200 w 2076450"/>
                  <a:gd name="connsiteY5" fmla="*/ 2858770 h 4566920"/>
                  <a:gd name="connsiteX6" fmla="*/ 1866900 w 2076450"/>
                  <a:gd name="connsiteY6" fmla="*/ 3373120 h 4566920"/>
                  <a:gd name="connsiteX7" fmla="*/ 1940560 w 2076450"/>
                  <a:gd name="connsiteY7" fmla="*/ 3741420 h 4566920"/>
                  <a:gd name="connsiteX8" fmla="*/ 1741170 w 2076450"/>
                  <a:gd name="connsiteY8" fmla="*/ 4025900 h 4566920"/>
                  <a:gd name="connsiteX9" fmla="*/ 1365250 w 2076450"/>
                  <a:gd name="connsiteY9" fmla="*/ 4184650 h 4566920"/>
                  <a:gd name="connsiteX10" fmla="*/ 1159510 w 2076450"/>
                  <a:gd name="connsiteY10" fmla="*/ 4224020 h 4566920"/>
                  <a:gd name="connsiteX11" fmla="*/ 1031875 w 2076450"/>
                  <a:gd name="connsiteY11" fmla="*/ 4479290 h 4566920"/>
                  <a:gd name="connsiteX12" fmla="*/ 718185 w 2076450"/>
                  <a:gd name="connsiteY12" fmla="*/ 4566920 h 4566920"/>
                  <a:gd name="connsiteX13" fmla="*/ 383540 w 2076450"/>
                  <a:gd name="connsiteY13" fmla="*/ 4428490 h 4566920"/>
                  <a:gd name="connsiteX14" fmla="*/ 79375 w 2076450"/>
                  <a:gd name="connsiteY14" fmla="*/ 4154170 h 4566920"/>
                  <a:gd name="connsiteX15" fmla="*/ 12700 w 2076450"/>
                  <a:gd name="connsiteY15" fmla="*/ 4020820 h 4566920"/>
                  <a:gd name="connsiteX16" fmla="*/ 0 w 2076450"/>
                  <a:gd name="connsiteY16" fmla="*/ 3868420 h 4566920"/>
                  <a:gd name="connsiteX17" fmla="*/ 165100 w 2076450"/>
                  <a:gd name="connsiteY17" fmla="*/ 3582670 h 4566920"/>
                  <a:gd name="connsiteX18" fmla="*/ 739140 w 2076450"/>
                  <a:gd name="connsiteY18" fmla="*/ 3374390 h 4566920"/>
                  <a:gd name="connsiteX19" fmla="*/ 941070 w 2076450"/>
                  <a:gd name="connsiteY19" fmla="*/ 2946400 h 4566920"/>
                  <a:gd name="connsiteX20" fmla="*/ 1137920 w 2076450"/>
                  <a:gd name="connsiteY20" fmla="*/ 1991360 h 4566920"/>
                  <a:gd name="connsiteX21" fmla="*/ 1268730 w 2076450"/>
                  <a:gd name="connsiteY21" fmla="*/ 933450 h 456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76450" h="4566920">
                    <a:moveTo>
                      <a:pt x="1268730" y="933450"/>
                    </a:moveTo>
                    <a:lnTo>
                      <a:pt x="1322070" y="0"/>
                    </a:lnTo>
                    <a:lnTo>
                      <a:pt x="1752600" y="52070"/>
                    </a:lnTo>
                    <a:lnTo>
                      <a:pt x="2076450" y="121920"/>
                    </a:lnTo>
                    <a:lnTo>
                      <a:pt x="2019300" y="1290320"/>
                    </a:lnTo>
                    <a:lnTo>
                      <a:pt x="1854200" y="2858770"/>
                    </a:lnTo>
                    <a:cubicBezTo>
                      <a:pt x="1828800" y="3205903"/>
                      <a:pt x="1852507" y="3226012"/>
                      <a:pt x="1866900" y="3373120"/>
                    </a:cubicBezTo>
                    <a:cubicBezTo>
                      <a:pt x="1881293" y="3520228"/>
                      <a:pt x="1961515" y="3632623"/>
                      <a:pt x="1940560" y="3741420"/>
                    </a:cubicBezTo>
                    <a:cubicBezTo>
                      <a:pt x="1919605" y="3850217"/>
                      <a:pt x="1837055" y="3952028"/>
                      <a:pt x="1741170" y="4025900"/>
                    </a:cubicBezTo>
                    <a:cubicBezTo>
                      <a:pt x="1645285" y="4099772"/>
                      <a:pt x="1462193" y="4151630"/>
                      <a:pt x="1365250" y="4184650"/>
                    </a:cubicBezTo>
                    <a:cubicBezTo>
                      <a:pt x="1268307" y="4217670"/>
                      <a:pt x="1215072" y="4174913"/>
                      <a:pt x="1159510" y="4224020"/>
                    </a:cubicBezTo>
                    <a:cubicBezTo>
                      <a:pt x="1103948" y="4273127"/>
                      <a:pt x="1152419" y="4540250"/>
                      <a:pt x="1031875" y="4479290"/>
                    </a:cubicBezTo>
                    <a:lnTo>
                      <a:pt x="718185" y="4566920"/>
                    </a:lnTo>
                    <a:lnTo>
                      <a:pt x="383540" y="4428490"/>
                    </a:lnTo>
                    <a:lnTo>
                      <a:pt x="79375" y="4154170"/>
                    </a:lnTo>
                    <a:lnTo>
                      <a:pt x="12700" y="4020820"/>
                    </a:lnTo>
                    <a:lnTo>
                      <a:pt x="0" y="3868420"/>
                    </a:lnTo>
                    <a:lnTo>
                      <a:pt x="165100" y="3582670"/>
                    </a:lnTo>
                    <a:cubicBezTo>
                      <a:pt x="289560" y="3518112"/>
                      <a:pt x="609812" y="3480435"/>
                      <a:pt x="739140" y="3374390"/>
                    </a:cubicBezTo>
                    <a:cubicBezTo>
                      <a:pt x="868468" y="3268345"/>
                      <a:pt x="868257" y="3190875"/>
                      <a:pt x="941070" y="2946400"/>
                    </a:cubicBezTo>
                    <a:lnTo>
                      <a:pt x="1137920" y="1991360"/>
                    </a:lnTo>
                    <a:cubicBezTo>
                      <a:pt x="1218777" y="1680633"/>
                      <a:pt x="1245658" y="1269153"/>
                      <a:pt x="1268730" y="933450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4B14221-D7EB-4316-A696-EC725D92CEEB}"/>
                </a:ext>
              </a:extLst>
            </p:cNvPr>
            <p:cNvSpPr/>
            <p:nvPr/>
          </p:nvSpPr>
          <p:spPr>
            <a:xfrm>
              <a:off x="4913547" y="190796"/>
              <a:ext cx="1899281" cy="4203964"/>
            </a:xfrm>
            <a:custGeom>
              <a:avLst/>
              <a:gdLst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97008 w 1856851"/>
                <a:gd name="connsiteY29" fmla="*/ 4001929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486"/>
                <a:gd name="connsiteX1" fmla="*/ 1080654 w 1856851"/>
                <a:gd name="connsiteY1" fmla="*/ 748145 h 4553486"/>
                <a:gd name="connsiteX2" fmla="*/ 1022465 w 1856851"/>
                <a:gd name="connsiteY2" fmla="*/ 1271847 h 4553486"/>
                <a:gd name="connsiteX3" fmla="*/ 989214 w 1856851"/>
                <a:gd name="connsiteY3" fmla="*/ 1720734 h 4553486"/>
                <a:gd name="connsiteX4" fmla="*/ 922712 w 1856851"/>
                <a:gd name="connsiteY4" fmla="*/ 2161309 h 4553486"/>
                <a:gd name="connsiteX5" fmla="*/ 856210 w 1856851"/>
                <a:gd name="connsiteY5" fmla="*/ 2452254 h 4553486"/>
                <a:gd name="connsiteX6" fmla="*/ 706581 w 1856851"/>
                <a:gd name="connsiteY6" fmla="*/ 2801389 h 4553486"/>
                <a:gd name="connsiteX7" fmla="*/ 515389 w 1856851"/>
                <a:gd name="connsiteY7" fmla="*/ 3150523 h 4553486"/>
                <a:gd name="connsiteX8" fmla="*/ 299258 w 1856851"/>
                <a:gd name="connsiteY8" fmla="*/ 3449782 h 4553486"/>
                <a:gd name="connsiteX9" fmla="*/ 0 w 1856851"/>
                <a:gd name="connsiteY9" fmla="*/ 3857105 h 4553486"/>
                <a:gd name="connsiteX10" fmla="*/ 0 w 1856851"/>
                <a:gd name="connsiteY10" fmla="*/ 3981796 h 4553486"/>
                <a:gd name="connsiteX11" fmla="*/ 49876 w 1856851"/>
                <a:gd name="connsiteY11" fmla="*/ 4098174 h 4553486"/>
                <a:gd name="connsiteX12" fmla="*/ 157941 w 1856851"/>
                <a:gd name="connsiteY12" fmla="*/ 4164676 h 4553486"/>
                <a:gd name="connsiteX13" fmla="*/ 266007 w 1856851"/>
                <a:gd name="connsiteY13" fmla="*/ 4164676 h 4553486"/>
                <a:gd name="connsiteX14" fmla="*/ 332509 w 1856851"/>
                <a:gd name="connsiteY14" fmla="*/ 4131425 h 4553486"/>
                <a:gd name="connsiteX15" fmla="*/ 349134 w 1856851"/>
                <a:gd name="connsiteY15" fmla="*/ 4123112 h 4553486"/>
                <a:gd name="connsiteX16" fmla="*/ 407323 w 1856851"/>
                <a:gd name="connsiteY16" fmla="*/ 4131425 h 4553486"/>
                <a:gd name="connsiteX17" fmla="*/ 515389 w 1856851"/>
                <a:gd name="connsiteY17" fmla="*/ 4181302 h 4553486"/>
                <a:gd name="connsiteX18" fmla="*/ 764770 w 1856851"/>
                <a:gd name="connsiteY18" fmla="*/ 4172989 h 4553486"/>
                <a:gd name="connsiteX19" fmla="*/ 939338 w 1856851"/>
                <a:gd name="connsiteY19" fmla="*/ 4247803 h 4553486"/>
                <a:gd name="connsiteX20" fmla="*/ 964276 w 1856851"/>
                <a:gd name="connsiteY20" fmla="*/ 4355869 h 4553486"/>
                <a:gd name="connsiteX21" fmla="*/ 1030778 w 1856851"/>
                <a:gd name="connsiteY21" fmla="*/ 4455622 h 4553486"/>
                <a:gd name="connsiteX22" fmla="*/ 1188720 w 1856851"/>
                <a:gd name="connsiteY22" fmla="*/ 4463934 h 4553486"/>
                <a:gd name="connsiteX23" fmla="*/ 1324018 w 1856851"/>
                <a:gd name="connsiteY23" fmla="*/ 4499523 h 4553486"/>
                <a:gd name="connsiteX24" fmla="*/ 1454727 w 1856851"/>
                <a:gd name="connsiteY24" fmla="*/ 4538749 h 4553486"/>
                <a:gd name="connsiteX25" fmla="*/ 1546167 w 1856851"/>
                <a:gd name="connsiteY25" fmla="*/ 4547062 h 4553486"/>
                <a:gd name="connsiteX26" fmla="*/ 1687483 w 1856851"/>
                <a:gd name="connsiteY26" fmla="*/ 4447309 h 4553486"/>
                <a:gd name="connsiteX27" fmla="*/ 1770610 w 1856851"/>
                <a:gd name="connsiteY27" fmla="*/ 4297680 h 4553486"/>
                <a:gd name="connsiteX28" fmla="*/ 1720734 w 1856851"/>
                <a:gd name="connsiteY28" fmla="*/ 4073236 h 4553486"/>
                <a:gd name="connsiteX29" fmla="*/ 1713676 w 1856851"/>
                <a:gd name="connsiteY29" fmla="*/ 3990023 h 4553486"/>
                <a:gd name="connsiteX30" fmla="*/ 1795549 w 1856851"/>
                <a:gd name="connsiteY30" fmla="*/ 3890356 h 4553486"/>
                <a:gd name="connsiteX31" fmla="*/ 1853738 w 1856851"/>
                <a:gd name="connsiteY31" fmla="*/ 3782291 h 4553486"/>
                <a:gd name="connsiteX32" fmla="*/ 1762298 w 1856851"/>
                <a:gd name="connsiteY32" fmla="*/ 3516283 h 4553486"/>
                <a:gd name="connsiteX33" fmla="*/ 1645920 w 1856851"/>
                <a:gd name="connsiteY33" fmla="*/ 3084022 h 4553486"/>
                <a:gd name="connsiteX34" fmla="*/ 1587730 w 1856851"/>
                <a:gd name="connsiteY34" fmla="*/ 2585258 h 4553486"/>
                <a:gd name="connsiteX35" fmla="*/ 1562792 w 1856851"/>
                <a:gd name="connsiteY35" fmla="*/ 2128058 h 4553486"/>
                <a:gd name="connsiteX36" fmla="*/ 1679170 w 1856851"/>
                <a:gd name="connsiteY36" fmla="*/ 1088967 h 4553486"/>
                <a:gd name="connsiteX37" fmla="*/ 1737360 w 1856851"/>
                <a:gd name="connsiteY37" fmla="*/ 41563 h 4553486"/>
                <a:gd name="connsiteX38" fmla="*/ 1521229 w 1856851"/>
                <a:gd name="connsiteY38" fmla="*/ 16625 h 4553486"/>
                <a:gd name="connsiteX39" fmla="*/ 1321723 w 1856851"/>
                <a:gd name="connsiteY39" fmla="*/ 0 h 4553486"/>
                <a:gd name="connsiteX40" fmla="*/ 1105592 w 1856851"/>
                <a:gd name="connsiteY40" fmla="*/ 8312 h 4553486"/>
                <a:gd name="connsiteX0" fmla="*/ 1105592 w 1856851"/>
                <a:gd name="connsiteY0" fmla="*/ 8312 h 4551702"/>
                <a:gd name="connsiteX1" fmla="*/ 1080654 w 1856851"/>
                <a:gd name="connsiteY1" fmla="*/ 748145 h 4551702"/>
                <a:gd name="connsiteX2" fmla="*/ 1022465 w 1856851"/>
                <a:gd name="connsiteY2" fmla="*/ 1271847 h 4551702"/>
                <a:gd name="connsiteX3" fmla="*/ 989214 w 1856851"/>
                <a:gd name="connsiteY3" fmla="*/ 1720734 h 4551702"/>
                <a:gd name="connsiteX4" fmla="*/ 922712 w 1856851"/>
                <a:gd name="connsiteY4" fmla="*/ 2161309 h 4551702"/>
                <a:gd name="connsiteX5" fmla="*/ 856210 w 1856851"/>
                <a:gd name="connsiteY5" fmla="*/ 2452254 h 4551702"/>
                <a:gd name="connsiteX6" fmla="*/ 706581 w 1856851"/>
                <a:gd name="connsiteY6" fmla="*/ 2801389 h 4551702"/>
                <a:gd name="connsiteX7" fmla="*/ 515389 w 1856851"/>
                <a:gd name="connsiteY7" fmla="*/ 3150523 h 4551702"/>
                <a:gd name="connsiteX8" fmla="*/ 299258 w 1856851"/>
                <a:gd name="connsiteY8" fmla="*/ 3449782 h 4551702"/>
                <a:gd name="connsiteX9" fmla="*/ 0 w 1856851"/>
                <a:gd name="connsiteY9" fmla="*/ 3857105 h 4551702"/>
                <a:gd name="connsiteX10" fmla="*/ 0 w 1856851"/>
                <a:gd name="connsiteY10" fmla="*/ 3981796 h 4551702"/>
                <a:gd name="connsiteX11" fmla="*/ 49876 w 1856851"/>
                <a:gd name="connsiteY11" fmla="*/ 4098174 h 4551702"/>
                <a:gd name="connsiteX12" fmla="*/ 157941 w 1856851"/>
                <a:gd name="connsiteY12" fmla="*/ 4164676 h 4551702"/>
                <a:gd name="connsiteX13" fmla="*/ 266007 w 1856851"/>
                <a:gd name="connsiteY13" fmla="*/ 4164676 h 4551702"/>
                <a:gd name="connsiteX14" fmla="*/ 332509 w 1856851"/>
                <a:gd name="connsiteY14" fmla="*/ 4131425 h 4551702"/>
                <a:gd name="connsiteX15" fmla="*/ 349134 w 1856851"/>
                <a:gd name="connsiteY15" fmla="*/ 4123112 h 4551702"/>
                <a:gd name="connsiteX16" fmla="*/ 407323 w 1856851"/>
                <a:gd name="connsiteY16" fmla="*/ 4131425 h 4551702"/>
                <a:gd name="connsiteX17" fmla="*/ 515389 w 1856851"/>
                <a:gd name="connsiteY17" fmla="*/ 4181302 h 4551702"/>
                <a:gd name="connsiteX18" fmla="*/ 764770 w 1856851"/>
                <a:gd name="connsiteY18" fmla="*/ 4172989 h 4551702"/>
                <a:gd name="connsiteX19" fmla="*/ 939338 w 1856851"/>
                <a:gd name="connsiteY19" fmla="*/ 4247803 h 4551702"/>
                <a:gd name="connsiteX20" fmla="*/ 964276 w 1856851"/>
                <a:gd name="connsiteY20" fmla="*/ 4355869 h 4551702"/>
                <a:gd name="connsiteX21" fmla="*/ 1030778 w 1856851"/>
                <a:gd name="connsiteY21" fmla="*/ 4455622 h 4551702"/>
                <a:gd name="connsiteX22" fmla="*/ 1188720 w 1856851"/>
                <a:gd name="connsiteY22" fmla="*/ 4463934 h 4551702"/>
                <a:gd name="connsiteX23" fmla="*/ 1324018 w 1856851"/>
                <a:gd name="connsiteY23" fmla="*/ 4499523 h 4551702"/>
                <a:gd name="connsiteX24" fmla="*/ 1433296 w 1856851"/>
                <a:gd name="connsiteY24" fmla="*/ 4531605 h 4551702"/>
                <a:gd name="connsiteX25" fmla="*/ 1546167 w 1856851"/>
                <a:gd name="connsiteY25" fmla="*/ 4547062 h 4551702"/>
                <a:gd name="connsiteX26" fmla="*/ 1687483 w 1856851"/>
                <a:gd name="connsiteY26" fmla="*/ 4447309 h 4551702"/>
                <a:gd name="connsiteX27" fmla="*/ 1770610 w 1856851"/>
                <a:gd name="connsiteY27" fmla="*/ 4297680 h 4551702"/>
                <a:gd name="connsiteX28" fmla="*/ 1720734 w 1856851"/>
                <a:gd name="connsiteY28" fmla="*/ 4073236 h 4551702"/>
                <a:gd name="connsiteX29" fmla="*/ 1713676 w 1856851"/>
                <a:gd name="connsiteY29" fmla="*/ 3990023 h 4551702"/>
                <a:gd name="connsiteX30" fmla="*/ 1795549 w 1856851"/>
                <a:gd name="connsiteY30" fmla="*/ 3890356 h 4551702"/>
                <a:gd name="connsiteX31" fmla="*/ 1853738 w 1856851"/>
                <a:gd name="connsiteY31" fmla="*/ 3782291 h 4551702"/>
                <a:gd name="connsiteX32" fmla="*/ 1762298 w 1856851"/>
                <a:gd name="connsiteY32" fmla="*/ 3516283 h 4551702"/>
                <a:gd name="connsiteX33" fmla="*/ 1645920 w 1856851"/>
                <a:gd name="connsiteY33" fmla="*/ 3084022 h 4551702"/>
                <a:gd name="connsiteX34" fmla="*/ 1587730 w 1856851"/>
                <a:gd name="connsiteY34" fmla="*/ 2585258 h 4551702"/>
                <a:gd name="connsiteX35" fmla="*/ 1562792 w 1856851"/>
                <a:gd name="connsiteY35" fmla="*/ 2128058 h 4551702"/>
                <a:gd name="connsiteX36" fmla="*/ 1679170 w 1856851"/>
                <a:gd name="connsiteY36" fmla="*/ 1088967 h 4551702"/>
                <a:gd name="connsiteX37" fmla="*/ 1737360 w 1856851"/>
                <a:gd name="connsiteY37" fmla="*/ 41563 h 4551702"/>
                <a:gd name="connsiteX38" fmla="*/ 1521229 w 1856851"/>
                <a:gd name="connsiteY38" fmla="*/ 16625 h 4551702"/>
                <a:gd name="connsiteX39" fmla="*/ 1321723 w 1856851"/>
                <a:gd name="connsiteY39" fmla="*/ 0 h 4551702"/>
                <a:gd name="connsiteX40" fmla="*/ 1105592 w 1856851"/>
                <a:gd name="connsiteY40" fmla="*/ 8312 h 4551702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19229 w 1856851"/>
                <a:gd name="connsiteY16" fmla="*/ 4136188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55602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038367 w 1864440"/>
                <a:gd name="connsiteY19" fmla="*/ 4456017 h 4544058"/>
                <a:gd name="connsiteX20" fmla="*/ 1196309 w 1864440"/>
                <a:gd name="connsiteY20" fmla="*/ 4464329 h 4544058"/>
                <a:gd name="connsiteX21" fmla="*/ 1331607 w 1864440"/>
                <a:gd name="connsiteY21" fmla="*/ 4499918 h 4544058"/>
                <a:gd name="connsiteX22" fmla="*/ 1440885 w 1864440"/>
                <a:gd name="connsiteY22" fmla="*/ 4532000 h 4544058"/>
                <a:gd name="connsiteX23" fmla="*/ 1565662 w 1864440"/>
                <a:gd name="connsiteY23" fmla="*/ 4537932 h 4544058"/>
                <a:gd name="connsiteX24" fmla="*/ 1695072 w 1864440"/>
                <a:gd name="connsiteY24" fmla="*/ 4447704 h 4544058"/>
                <a:gd name="connsiteX25" fmla="*/ 1778199 w 1864440"/>
                <a:gd name="connsiteY25" fmla="*/ 4298075 h 4544058"/>
                <a:gd name="connsiteX26" fmla="*/ 1728323 w 1864440"/>
                <a:gd name="connsiteY26" fmla="*/ 4073631 h 4544058"/>
                <a:gd name="connsiteX27" fmla="*/ 1721265 w 1864440"/>
                <a:gd name="connsiteY27" fmla="*/ 3990418 h 4544058"/>
                <a:gd name="connsiteX28" fmla="*/ 1803138 w 1864440"/>
                <a:gd name="connsiteY28" fmla="*/ 3890751 h 4544058"/>
                <a:gd name="connsiteX29" fmla="*/ 1861327 w 1864440"/>
                <a:gd name="connsiteY29" fmla="*/ 3782686 h 4544058"/>
                <a:gd name="connsiteX30" fmla="*/ 1769887 w 1864440"/>
                <a:gd name="connsiteY30" fmla="*/ 3516678 h 4544058"/>
                <a:gd name="connsiteX31" fmla="*/ 1653509 w 1864440"/>
                <a:gd name="connsiteY31" fmla="*/ 3084417 h 4544058"/>
                <a:gd name="connsiteX32" fmla="*/ 1595319 w 1864440"/>
                <a:gd name="connsiteY32" fmla="*/ 2585653 h 4544058"/>
                <a:gd name="connsiteX33" fmla="*/ 1570381 w 1864440"/>
                <a:gd name="connsiteY33" fmla="*/ 2128453 h 4544058"/>
                <a:gd name="connsiteX34" fmla="*/ 1679616 w 1864440"/>
                <a:gd name="connsiteY34" fmla="*/ 1084600 h 4544058"/>
                <a:gd name="connsiteX35" fmla="*/ 1744949 w 1864440"/>
                <a:gd name="connsiteY35" fmla="*/ 41958 h 4544058"/>
                <a:gd name="connsiteX36" fmla="*/ 1528818 w 1864440"/>
                <a:gd name="connsiteY36" fmla="*/ 17020 h 4544058"/>
                <a:gd name="connsiteX37" fmla="*/ 1329312 w 1864440"/>
                <a:gd name="connsiteY37" fmla="*/ 395 h 4544058"/>
                <a:gd name="connsiteX38" fmla="*/ 1113181 w 1864440"/>
                <a:gd name="connsiteY38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196309 w 1864440"/>
                <a:gd name="connsiteY19" fmla="*/ 4464329 h 4544058"/>
                <a:gd name="connsiteX20" fmla="*/ 1331607 w 1864440"/>
                <a:gd name="connsiteY20" fmla="*/ 4499918 h 4544058"/>
                <a:gd name="connsiteX21" fmla="*/ 1440885 w 1864440"/>
                <a:gd name="connsiteY21" fmla="*/ 4532000 h 4544058"/>
                <a:gd name="connsiteX22" fmla="*/ 1565662 w 1864440"/>
                <a:gd name="connsiteY22" fmla="*/ 4537932 h 4544058"/>
                <a:gd name="connsiteX23" fmla="*/ 1695072 w 1864440"/>
                <a:gd name="connsiteY23" fmla="*/ 4447704 h 4544058"/>
                <a:gd name="connsiteX24" fmla="*/ 1778199 w 1864440"/>
                <a:gd name="connsiteY24" fmla="*/ 4298075 h 4544058"/>
                <a:gd name="connsiteX25" fmla="*/ 1728323 w 1864440"/>
                <a:gd name="connsiteY25" fmla="*/ 4073631 h 4544058"/>
                <a:gd name="connsiteX26" fmla="*/ 1721265 w 1864440"/>
                <a:gd name="connsiteY26" fmla="*/ 3990418 h 4544058"/>
                <a:gd name="connsiteX27" fmla="*/ 1803138 w 1864440"/>
                <a:gd name="connsiteY27" fmla="*/ 3890751 h 4544058"/>
                <a:gd name="connsiteX28" fmla="*/ 1861327 w 1864440"/>
                <a:gd name="connsiteY28" fmla="*/ 3782686 h 4544058"/>
                <a:gd name="connsiteX29" fmla="*/ 1769887 w 1864440"/>
                <a:gd name="connsiteY29" fmla="*/ 3516678 h 4544058"/>
                <a:gd name="connsiteX30" fmla="*/ 1653509 w 1864440"/>
                <a:gd name="connsiteY30" fmla="*/ 3084417 h 4544058"/>
                <a:gd name="connsiteX31" fmla="*/ 1595319 w 1864440"/>
                <a:gd name="connsiteY31" fmla="*/ 2585653 h 4544058"/>
                <a:gd name="connsiteX32" fmla="*/ 1570381 w 1864440"/>
                <a:gd name="connsiteY32" fmla="*/ 2128453 h 4544058"/>
                <a:gd name="connsiteX33" fmla="*/ 1679616 w 1864440"/>
                <a:gd name="connsiteY33" fmla="*/ 1084600 h 4544058"/>
                <a:gd name="connsiteX34" fmla="*/ 1744949 w 1864440"/>
                <a:gd name="connsiteY34" fmla="*/ 41958 h 4544058"/>
                <a:gd name="connsiteX35" fmla="*/ 1528818 w 1864440"/>
                <a:gd name="connsiteY35" fmla="*/ 17020 h 4544058"/>
                <a:gd name="connsiteX36" fmla="*/ 1329312 w 1864440"/>
                <a:gd name="connsiteY36" fmla="*/ 395 h 4544058"/>
                <a:gd name="connsiteX37" fmla="*/ 1113181 w 1864440"/>
                <a:gd name="connsiteY37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331607 w 1864440"/>
                <a:gd name="connsiteY19" fmla="*/ 4499918 h 4544058"/>
                <a:gd name="connsiteX20" fmla="*/ 1440885 w 1864440"/>
                <a:gd name="connsiteY20" fmla="*/ 4532000 h 4544058"/>
                <a:gd name="connsiteX21" fmla="*/ 1565662 w 1864440"/>
                <a:gd name="connsiteY21" fmla="*/ 4537932 h 4544058"/>
                <a:gd name="connsiteX22" fmla="*/ 1695072 w 1864440"/>
                <a:gd name="connsiteY22" fmla="*/ 4447704 h 4544058"/>
                <a:gd name="connsiteX23" fmla="*/ 1778199 w 1864440"/>
                <a:gd name="connsiteY23" fmla="*/ 4298075 h 4544058"/>
                <a:gd name="connsiteX24" fmla="*/ 1728323 w 1864440"/>
                <a:gd name="connsiteY24" fmla="*/ 4073631 h 4544058"/>
                <a:gd name="connsiteX25" fmla="*/ 1721265 w 1864440"/>
                <a:gd name="connsiteY25" fmla="*/ 3990418 h 4544058"/>
                <a:gd name="connsiteX26" fmla="*/ 1803138 w 1864440"/>
                <a:gd name="connsiteY26" fmla="*/ 3890751 h 4544058"/>
                <a:gd name="connsiteX27" fmla="*/ 1861327 w 1864440"/>
                <a:gd name="connsiteY27" fmla="*/ 3782686 h 4544058"/>
                <a:gd name="connsiteX28" fmla="*/ 1769887 w 1864440"/>
                <a:gd name="connsiteY28" fmla="*/ 3516678 h 4544058"/>
                <a:gd name="connsiteX29" fmla="*/ 1653509 w 1864440"/>
                <a:gd name="connsiteY29" fmla="*/ 3084417 h 4544058"/>
                <a:gd name="connsiteX30" fmla="*/ 1595319 w 1864440"/>
                <a:gd name="connsiteY30" fmla="*/ 2585653 h 4544058"/>
                <a:gd name="connsiteX31" fmla="*/ 1570381 w 1864440"/>
                <a:gd name="connsiteY31" fmla="*/ 2128453 h 4544058"/>
                <a:gd name="connsiteX32" fmla="*/ 1679616 w 1864440"/>
                <a:gd name="connsiteY32" fmla="*/ 1084600 h 4544058"/>
                <a:gd name="connsiteX33" fmla="*/ 1744949 w 1864440"/>
                <a:gd name="connsiteY33" fmla="*/ 41958 h 4544058"/>
                <a:gd name="connsiteX34" fmla="*/ 1528818 w 1864440"/>
                <a:gd name="connsiteY34" fmla="*/ 17020 h 4544058"/>
                <a:gd name="connsiteX35" fmla="*/ 1329312 w 1864440"/>
                <a:gd name="connsiteY35" fmla="*/ 395 h 4544058"/>
                <a:gd name="connsiteX36" fmla="*/ 1113181 w 1864440"/>
                <a:gd name="connsiteY36" fmla="*/ 8707 h 4544058"/>
                <a:gd name="connsiteX0" fmla="*/ 1113181 w 1864440"/>
                <a:gd name="connsiteY0" fmla="*/ 8707 h 4559040"/>
                <a:gd name="connsiteX1" fmla="*/ 1088243 w 1864440"/>
                <a:gd name="connsiteY1" fmla="*/ 748540 h 4559040"/>
                <a:gd name="connsiteX2" fmla="*/ 1049104 w 1864440"/>
                <a:gd name="connsiteY2" fmla="*/ 1267479 h 4559040"/>
                <a:gd name="connsiteX3" fmla="*/ 996803 w 1864440"/>
                <a:gd name="connsiteY3" fmla="*/ 1721129 h 4559040"/>
                <a:gd name="connsiteX4" fmla="*/ 930301 w 1864440"/>
                <a:gd name="connsiteY4" fmla="*/ 2161704 h 4559040"/>
                <a:gd name="connsiteX5" fmla="*/ 863799 w 1864440"/>
                <a:gd name="connsiteY5" fmla="*/ 2452649 h 4559040"/>
                <a:gd name="connsiteX6" fmla="*/ 714170 w 1864440"/>
                <a:gd name="connsiteY6" fmla="*/ 2801784 h 4559040"/>
                <a:gd name="connsiteX7" fmla="*/ 522978 w 1864440"/>
                <a:gd name="connsiteY7" fmla="*/ 3150918 h 4559040"/>
                <a:gd name="connsiteX8" fmla="*/ 306847 w 1864440"/>
                <a:gd name="connsiteY8" fmla="*/ 3450177 h 4559040"/>
                <a:gd name="connsiteX9" fmla="*/ 7589 w 1864440"/>
                <a:gd name="connsiteY9" fmla="*/ 3857500 h 4559040"/>
                <a:gd name="connsiteX10" fmla="*/ 7589 w 1864440"/>
                <a:gd name="connsiteY10" fmla="*/ 3955997 h 4559040"/>
                <a:gd name="connsiteX11" fmla="*/ 57465 w 1864440"/>
                <a:gd name="connsiteY11" fmla="*/ 4098569 h 4559040"/>
                <a:gd name="connsiteX12" fmla="*/ 165530 w 1864440"/>
                <a:gd name="connsiteY12" fmla="*/ 4165071 h 4559040"/>
                <a:gd name="connsiteX13" fmla="*/ 273596 w 1864440"/>
                <a:gd name="connsiteY13" fmla="*/ 4165071 h 4559040"/>
                <a:gd name="connsiteX14" fmla="*/ 340098 w 1864440"/>
                <a:gd name="connsiteY14" fmla="*/ 4131820 h 4559040"/>
                <a:gd name="connsiteX15" fmla="*/ 426818 w 1864440"/>
                <a:gd name="connsiteY15" fmla="*/ 4136583 h 4559040"/>
                <a:gd name="connsiteX16" fmla="*/ 522978 w 1864440"/>
                <a:gd name="connsiteY16" fmla="*/ 4181697 h 4559040"/>
                <a:gd name="connsiteX17" fmla="*/ 772359 w 1864440"/>
                <a:gd name="connsiteY17" fmla="*/ 4173384 h 4559040"/>
                <a:gd name="connsiteX18" fmla="*/ 946927 w 1864440"/>
                <a:gd name="connsiteY18" fmla="*/ 4248198 h 4559040"/>
                <a:gd name="connsiteX19" fmla="*/ 1440885 w 1864440"/>
                <a:gd name="connsiteY19" fmla="*/ 4532000 h 4559040"/>
                <a:gd name="connsiteX20" fmla="*/ 1565662 w 1864440"/>
                <a:gd name="connsiteY20" fmla="*/ 4537932 h 4559040"/>
                <a:gd name="connsiteX21" fmla="*/ 1695072 w 1864440"/>
                <a:gd name="connsiteY21" fmla="*/ 4447704 h 4559040"/>
                <a:gd name="connsiteX22" fmla="*/ 1778199 w 1864440"/>
                <a:gd name="connsiteY22" fmla="*/ 4298075 h 4559040"/>
                <a:gd name="connsiteX23" fmla="*/ 1728323 w 1864440"/>
                <a:gd name="connsiteY23" fmla="*/ 4073631 h 4559040"/>
                <a:gd name="connsiteX24" fmla="*/ 1721265 w 1864440"/>
                <a:gd name="connsiteY24" fmla="*/ 3990418 h 4559040"/>
                <a:gd name="connsiteX25" fmla="*/ 1803138 w 1864440"/>
                <a:gd name="connsiteY25" fmla="*/ 3890751 h 4559040"/>
                <a:gd name="connsiteX26" fmla="*/ 1861327 w 1864440"/>
                <a:gd name="connsiteY26" fmla="*/ 3782686 h 4559040"/>
                <a:gd name="connsiteX27" fmla="*/ 1769887 w 1864440"/>
                <a:gd name="connsiteY27" fmla="*/ 3516678 h 4559040"/>
                <a:gd name="connsiteX28" fmla="*/ 1653509 w 1864440"/>
                <a:gd name="connsiteY28" fmla="*/ 3084417 h 4559040"/>
                <a:gd name="connsiteX29" fmla="*/ 1595319 w 1864440"/>
                <a:gd name="connsiteY29" fmla="*/ 2585653 h 4559040"/>
                <a:gd name="connsiteX30" fmla="*/ 1570381 w 1864440"/>
                <a:gd name="connsiteY30" fmla="*/ 2128453 h 4559040"/>
                <a:gd name="connsiteX31" fmla="*/ 1679616 w 1864440"/>
                <a:gd name="connsiteY31" fmla="*/ 1084600 h 4559040"/>
                <a:gd name="connsiteX32" fmla="*/ 1744949 w 1864440"/>
                <a:gd name="connsiteY32" fmla="*/ 41958 h 4559040"/>
                <a:gd name="connsiteX33" fmla="*/ 1528818 w 1864440"/>
                <a:gd name="connsiteY33" fmla="*/ 17020 h 4559040"/>
                <a:gd name="connsiteX34" fmla="*/ 1329312 w 1864440"/>
                <a:gd name="connsiteY34" fmla="*/ 395 h 4559040"/>
                <a:gd name="connsiteX35" fmla="*/ 1113181 w 1864440"/>
                <a:gd name="connsiteY35" fmla="*/ 8707 h 4559040"/>
                <a:gd name="connsiteX0" fmla="*/ 1113181 w 1864440"/>
                <a:gd name="connsiteY0" fmla="*/ 8707 h 4540009"/>
                <a:gd name="connsiteX1" fmla="*/ 1088243 w 1864440"/>
                <a:gd name="connsiteY1" fmla="*/ 748540 h 4540009"/>
                <a:gd name="connsiteX2" fmla="*/ 1049104 w 1864440"/>
                <a:gd name="connsiteY2" fmla="*/ 1267479 h 4540009"/>
                <a:gd name="connsiteX3" fmla="*/ 996803 w 1864440"/>
                <a:gd name="connsiteY3" fmla="*/ 1721129 h 4540009"/>
                <a:gd name="connsiteX4" fmla="*/ 930301 w 1864440"/>
                <a:gd name="connsiteY4" fmla="*/ 2161704 h 4540009"/>
                <a:gd name="connsiteX5" fmla="*/ 863799 w 1864440"/>
                <a:gd name="connsiteY5" fmla="*/ 2452649 h 4540009"/>
                <a:gd name="connsiteX6" fmla="*/ 714170 w 1864440"/>
                <a:gd name="connsiteY6" fmla="*/ 2801784 h 4540009"/>
                <a:gd name="connsiteX7" fmla="*/ 522978 w 1864440"/>
                <a:gd name="connsiteY7" fmla="*/ 3150918 h 4540009"/>
                <a:gd name="connsiteX8" fmla="*/ 306847 w 1864440"/>
                <a:gd name="connsiteY8" fmla="*/ 3450177 h 4540009"/>
                <a:gd name="connsiteX9" fmla="*/ 7589 w 1864440"/>
                <a:gd name="connsiteY9" fmla="*/ 3857500 h 4540009"/>
                <a:gd name="connsiteX10" fmla="*/ 7589 w 1864440"/>
                <a:gd name="connsiteY10" fmla="*/ 3955997 h 4540009"/>
                <a:gd name="connsiteX11" fmla="*/ 57465 w 1864440"/>
                <a:gd name="connsiteY11" fmla="*/ 4098569 h 4540009"/>
                <a:gd name="connsiteX12" fmla="*/ 165530 w 1864440"/>
                <a:gd name="connsiteY12" fmla="*/ 4165071 h 4540009"/>
                <a:gd name="connsiteX13" fmla="*/ 273596 w 1864440"/>
                <a:gd name="connsiteY13" fmla="*/ 4165071 h 4540009"/>
                <a:gd name="connsiteX14" fmla="*/ 340098 w 1864440"/>
                <a:gd name="connsiteY14" fmla="*/ 4131820 h 4540009"/>
                <a:gd name="connsiteX15" fmla="*/ 426818 w 1864440"/>
                <a:gd name="connsiteY15" fmla="*/ 4136583 h 4540009"/>
                <a:gd name="connsiteX16" fmla="*/ 522978 w 1864440"/>
                <a:gd name="connsiteY16" fmla="*/ 4181697 h 4540009"/>
                <a:gd name="connsiteX17" fmla="*/ 772359 w 1864440"/>
                <a:gd name="connsiteY17" fmla="*/ 4173384 h 4540009"/>
                <a:gd name="connsiteX18" fmla="*/ 946927 w 1864440"/>
                <a:gd name="connsiteY18" fmla="*/ 4248198 h 4540009"/>
                <a:gd name="connsiteX19" fmla="*/ 1440885 w 1864440"/>
                <a:gd name="connsiteY19" fmla="*/ 4532000 h 4540009"/>
                <a:gd name="connsiteX20" fmla="*/ 1695072 w 1864440"/>
                <a:gd name="connsiteY20" fmla="*/ 4447704 h 4540009"/>
                <a:gd name="connsiteX21" fmla="*/ 1778199 w 1864440"/>
                <a:gd name="connsiteY21" fmla="*/ 4298075 h 4540009"/>
                <a:gd name="connsiteX22" fmla="*/ 1728323 w 1864440"/>
                <a:gd name="connsiteY22" fmla="*/ 4073631 h 4540009"/>
                <a:gd name="connsiteX23" fmla="*/ 1721265 w 1864440"/>
                <a:gd name="connsiteY23" fmla="*/ 3990418 h 4540009"/>
                <a:gd name="connsiteX24" fmla="*/ 1803138 w 1864440"/>
                <a:gd name="connsiteY24" fmla="*/ 3890751 h 4540009"/>
                <a:gd name="connsiteX25" fmla="*/ 1861327 w 1864440"/>
                <a:gd name="connsiteY25" fmla="*/ 3782686 h 4540009"/>
                <a:gd name="connsiteX26" fmla="*/ 1769887 w 1864440"/>
                <a:gd name="connsiteY26" fmla="*/ 3516678 h 4540009"/>
                <a:gd name="connsiteX27" fmla="*/ 1653509 w 1864440"/>
                <a:gd name="connsiteY27" fmla="*/ 3084417 h 4540009"/>
                <a:gd name="connsiteX28" fmla="*/ 1595319 w 1864440"/>
                <a:gd name="connsiteY28" fmla="*/ 2585653 h 4540009"/>
                <a:gd name="connsiteX29" fmla="*/ 1570381 w 1864440"/>
                <a:gd name="connsiteY29" fmla="*/ 2128453 h 4540009"/>
                <a:gd name="connsiteX30" fmla="*/ 1679616 w 1864440"/>
                <a:gd name="connsiteY30" fmla="*/ 1084600 h 4540009"/>
                <a:gd name="connsiteX31" fmla="*/ 1744949 w 1864440"/>
                <a:gd name="connsiteY31" fmla="*/ 41958 h 4540009"/>
                <a:gd name="connsiteX32" fmla="*/ 1528818 w 1864440"/>
                <a:gd name="connsiteY32" fmla="*/ 17020 h 4540009"/>
                <a:gd name="connsiteX33" fmla="*/ 1329312 w 1864440"/>
                <a:gd name="connsiteY33" fmla="*/ 395 h 4540009"/>
                <a:gd name="connsiteX34" fmla="*/ 1113181 w 1864440"/>
                <a:gd name="connsiteY34" fmla="*/ 8707 h 4540009"/>
                <a:gd name="connsiteX0" fmla="*/ 1113181 w 1864440"/>
                <a:gd name="connsiteY0" fmla="*/ 8707 h 4532301"/>
                <a:gd name="connsiteX1" fmla="*/ 1088243 w 1864440"/>
                <a:gd name="connsiteY1" fmla="*/ 748540 h 4532301"/>
                <a:gd name="connsiteX2" fmla="*/ 1049104 w 1864440"/>
                <a:gd name="connsiteY2" fmla="*/ 1267479 h 4532301"/>
                <a:gd name="connsiteX3" fmla="*/ 996803 w 1864440"/>
                <a:gd name="connsiteY3" fmla="*/ 1721129 h 4532301"/>
                <a:gd name="connsiteX4" fmla="*/ 930301 w 1864440"/>
                <a:gd name="connsiteY4" fmla="*/ 2161704 h 4532301"/>
                <a:gd name="connsiteX5" fmla="*/ 863799 w 1864440"/>
                <a:gd name="connsiteY5" fmla="*/ 2452649 h 4532301"/>
                <a:gd name="connsiteX6" fmla="*/ 714170 w 1864440"/>
                <a:gd name="connsiteY6" fmla="*/ 2801784 h 4532301"/>
                <a:gd name="connsiteX7" fmla="*/ 522978 w 1864440"/>
                <a:gd name="connsiteY7" fmla="*/ 3150918 h 4532301"/>
                <a:gd name="connsiteX8" fmla="*/ 306847 w 1864440"/>
                <a:gd name="connsiteY8" fmla="*/ 3450177 h 4532301"/>
                <a:gd name="connsiteX9" fmla="*/ 7589 w 1864440"/>
                <a:gd name="connsiteY9" fmla="*/ 3857500 h 4532301"/>
                <a:gd name="connsiteX10" fmla="*/ 7589 w 1864440"/>
                <a:gd name="connsiteY10" fmla="*/ 3955997 h 4532301"/>
                <a:gd name="connsiteX11" fmla="*/ 57465 w 1864440"/>
                <a:gd name="connsiteY11" fmla="*/ 4098569 h 4532301"/>
                <a:gd name="connsiteX12" fmla="*/ 165530 w 1864440"/>
                <a:gd name="connsiteY12" fmla="*/ 4165071 h 4532301"/>
                <a:gd name="connsiteX13" fmla="*/ 273596 w 1864440"/>
                <a:gd name="connsiteY13" fmla="*/ 4165071 h 4532301"/>
                <a:gd name="connsiteX14" fmla="*/ 340098 w 1864440"/>
                <a:gd name="connsiteY14" fmla="*/ 4131820 h 4532301"/>
                <a:gd name="connsiteX15" fmla="*/ 426818 w 1864440"/>
                <a:gd name="connsiteY15" fmla="*/ 4136583 h 4532301"/>
                <a:gd name="connsiteX16" fmla="*/ 522978 w 1864440"/>
                <a:gd name="connsiteY16" fmla="*/ 4181697 h 4532301"/>
                <a:gd name="connsiteX17" fmla="*/ 772359 w 1864440"/>
                <a:gd name="connsiteY17" fmla="*/ 4173384 h 4532301"/>
                <a:gd name="connsiteX18" fmla="*/ 946927 w 1864440"/>
                <a:gd name="connsiteY18" fmla="*/ 4248198 h 4532301"/>
                <a:gd name="connsiteX19" fmla="*/ 1440885 w 1864440"/>
                <a:gd name="connsiteY19" fmla="*/ 4532000 h 4532301"/>
                <a:gd name="connsiteX20" fmla="*/ 1778199 w 1864440"/>
                <a:gd name="connsiteY20" fmla="*/ 4298075 h 4532301"/>
                <a:gd name="connsiteX21" fmla="*/ 1728323 w 1864440"/>
                <a:gd name="connsiteY21" fmla="*/ 4073631 h 4532301"/>
                <a:gd name="connsiteX22" fmla="*/ 1721265 w 1864440"/>
                <a:gd name="connsiteY22" fmla="*/ 3990418 h 4532301"/>
                <a:gd name="connsiteX23" fmla="*/ 1803138 w 1864440"/>
                <a:gd name="connsiteY23" fmla="*/ 3890751 h 4532301"/>
                <a:gd name="connsiteX24" fmla="*/ 1861327 w 1864440"/>
                <a:gd name="connsiteY24" fmla="*/ 3782686 h 4532301"/>
                <a:gd name="connsiteX25" fmla="*/ 1769887 w 1864440"/>
                <a:gd name="connsiteY25" fmla="*/ 3516678 h 4532301"/>
                <a:gd name="connsiteX26" fmla="*/ 1653509 w 1864440"/>
                <a:gd name="connsiteY26" fmla="*/ 3084417 h 4532301"/>
                <a:gd name="connsiteX27" fmla="*/ 1595319 w 1864440"/>
                <a:gd name="connsiteY27" fmla="*/ 2585653 h 4532301"/>
                <a:gd name="connsiteX28" fmla="*/ 1570381 w 1864440"/>
                <a:gd name="connsiteY28" fmla="*/ 2128453 h 4532301"/>
                <a:gd name="connsiteX29" fmla="*/ 1679616 w 1864440"/>
                <a:gd name="connsiteY29" fmla="*/ 1084600 h 4532301"/>
                <a:gd name="connsiteX30" fmla="*/ 1744949 w 1864440"/>
                <a:gd name="connsiteY30" fmla="*/ 41958 h 4532301"/>
                <a:gd name="connsiteX31" fmla="*/ 1528818 w 1864440"/>
                <a:gd name="connsiteY31" fmla="*/ 17020 h 4532301"/>
                <a:gd name="connsiteX32" fmla="*/ 1329312 w 1864440"/>
                <a:gd name="connsiteY32" fmla="*/ 395 h 4532301"/>
                <a:gd name="connsiteX33" fmla="*/ 1113181 w 1864440"/>
                <a:gd name="connsiteY33" fmla="*/ 8707 h 4532301"/>
                <a:gd name="connsiteX0" fmla="*/ 1113181 w 1864440"/>
                <a:gd name="connsiteY0" fmla="*/ 8707 h 4532206"/>
                <a:gd name="connsiteX1" fmla="*/ 1088243 w 1864440"/>
                <a:gd name="connsiteY1" fmla="*/ 748540 h 4532206"/>
                <a:gd name="connsiteX2" fmla="*/ 1049104 w 1864440"/>
                <a:gd name="connsiteY2" fmla="*/ 1267479 h 4532206"/>
                <a:gd name="connsiteX3" fmla="*/ 996803 w 1864440"/>
                <a:gd name="connsiteY3" fmla="*/ 1721129 h 4532206"/>
                <a:gd name="connsiteX4" fmla="*/ 930301 w 1864440"/>
                <a:gd name="connsiteY4" fmla="*/ 2161704 h 4532206"/>
                <a:gd name="connsiteX5" fmla="*/ 863799 w 1864440"/>
                <a:gd name="connsiteY5" fmla="*/ 2452649 h 4532206"/>
                <a:gd name="connsiteX6" fmla="*/ 714170 w 1864440"/>
                <a:gd name="connsiteY6" fmla="*/ 2801784 h 4532206"/>
                <a:gd name="connsiteX7" fmla="*/ 522978 w 1864440"/>
                <a:gd name="connsiteY7" fmla="*/ 3150918 h 4532206"/>
                <a:gd name="connsiteX8" fmla="*/ 306847 w 1864440"/>
                <a:gd name="connsiteY8" fmla="*/ 3450177 h 4532206"/>
                <a:gd name="connsiteX9" fmla="*/ 7589 w 1864440"/>
                <a:gd name="connsiteY9" fmla="*/ 3857500 h 4532206"/>
                <a:gd name="connsiteX10" fmla="*/ 7589 w 1864440"/>
                <a:gd name="connsiteY10" fmla="*/ 3955997 h 4532206"/>
                <a:gd name="connsiteX11" fmla="*/ 57465 w 1864440"/>
                <a:gd name="connsiteY11" fmla="*/ 4098569 h 4532206"/>
                <a:gd name="connsiteX12" fmla="*/ 165530 w 1864440"/>
                <a:gd name="connsiteY12" fmla="*/ 4165071 h 4532206"/>
                <a:gd name="connsiteX13" fmla="*/ 273596 w 1864440"/>
                <a:gd name="connsiteY13" fmla="*/ 4165071 h 4532206"/>
                <a:gd name="connsiteX14" fmla="*/ 340098 w 1864440"/>
                <a:gd name="connsiteY14" fmla="*/ 4131820 h 4532206"/>
                <a:gd name="connsiteX15" fmla="*/ 426818 w 1864440"/>
                <a:gd name="connsiteY15" fmla="*/ 4136583 h 4532206"/>
                <a:gd name="connsiteX16" fmla="*/ 522978 w 1864440"/>
                <a:gd name="connsiteY16" fmla="*/ 4181697 h 4532206"/>
                <a:gd name="connsiteX17" fmla="*/ 772359 w 1864440"/>
                <a:gd name="connsiteY17" fmla="*/ 4173384 h 4532206"/>
                <a:gd name="connsiteX18" fmla="*/ 946927 w 1864440"/>
                <a:gd name="connsiteY18" fmla="*/ 4248198 h 4532206"/>
                <a:gd name="connsiteX19" fmla="*/ 1440885 w 1864440"/>
                <a:gd name="connsiteY19" fmla="*/ 4532000 h 4532206"/>
                <a:gd name="connsiteX20" fmla="*/ 1524199 w 1864440"/>
                <a:gd name="connsiteY20" fmla="*/ 4199650 h 4532206"/>
                <a:gd name="connsiteX21" fmla="*/ 1728323 w 1864440"/>
                <a:gd name="connsiteY21" fmla="*/ 4073631 h 4532206"/>
                <a:gd name="connsiteX22" fmla="*/ 1721265 w 1864440"/>
                <a:gd name="connsiteY22" fmla="*/ 3990418 h 4532206"/>
                <a:gd name="connsiteX23" fmla="*/ 1803138 w 1864440"/>
                <a:gd name="connsiteY23" fmla="*/ 3890751 h 4532206"/>
                <a:gd name="connsiteX24" fmla="*/ 1861327 w 1864440"/>
                <a:gd name="connsiteY24" fmla="*/ 3782686 h 4532206"/>
                <a:gd name="connsiteX25" fmla="*/ 1769887 w 1864440"/>
                <a:gd name="connsiteY25" fmla="*/ 3516678 h 4532206"/>
                <a:gd name="connsiteX26" fmla="*/ 1653509 w 1864440"/>
                <a:gd name="connsiteY26" fmla="*/ 3084417 h 4532206"/>
                <a:gd name="connsiteX27" fmla="*/ 1595319 w 1864440"/>
                <a:gd name="connsiteY27" fmla="*/ 2585653 h 4532206"/>
                <a:gd name="connsiteX28" fmla="*/ 1570381 w 1864440"/>
                <a:gd name="connsiteY28" fmla="*/ 2128453 h 4532206"/>
                <a:gd name="connsiteX29" fmla="*/ 1679616 w 1864440"/>
                <a:gd name="connsiteY29" fmla="*/ 1084600 h 4532206"/>
                <a:gd name="connsiteX30" fmla="*/ 1744949 w 1864440"/>
                <a:gd name="connsiteY30" fmla="*/ 41958 h 4532206"/>
                <a:gd name="connsiteX31" fmla="*/ 1528818 w 1864440"/>
                <a:gd name="connsiteY31" fmla="*/ 17020 h 4532206"/>
                <a:gd name="connsiteX32" fmla="*/ 1329312 w 1864440"/>
                <a:gd name="connsiteY32" fmla="*/ 395 h 4532206"/>
                <a:gd name="connsiteX33" fmla="*/ 1113181 w 1864440"/>
                <a:gd name="connsiteY33" fmla="*/ 8707 h 4532206"/>
                <a:gd name="connsiteX0" fmla="*/ 1113181 w 1864440"/>
                <a:gd name="connsiteY0" fmla="*/ 8707 h 4248718"/>
                <a:gd name="connsiteX1" fmla="*/ 1088243 w 1864440"/>
                <a:gd name="connsiteY1" fmla="*/ 748540 h 4248718"/>
                <a:gd name="connsiteX2" fmla="*/ 1049104 w 1864440"/>
                <a:gd name="connsiteY2" fmla="*/ 1267479 h 4248718"/>
                <a:gd name="connsiteX3" fmla="*/ 996803 w 1864440"/>
                <a:gd name="connsiteY3" fmla="*/ 1721129 h 4248718"/>
                <a:gd name="connsiteX4" fmla="*/ 930301 w 1864440"/>
                <a:gd name="connsiteY4" fmla="*/ 2161704 h 4248718"/>
                <a:gd name="connsiteX5" fmla="*/ 863799 w 1864440"/>
                <a:gd name="connsiteY5" fmla="*/ 2452649 h 4248718"/>
                <a:gd name="connsiteX6" fmla="*/ 714170 w 1864440"/>
                <a:gd name="connsiteY6" fmla="*/ 2801784 h 4248718"/>
                <a:gd name="connsiteX7" fmla="*/ 522978 w 1864440"/>
                <a:gd name="connsiteY7" fmla="*/ 3150918 h 4248718"/>
                <a:gd name="connsiteX8" fmla="*/ 306847 w 1864440"/>
                <a:gd name="connsiteY8" fmla="*/ 3450177 h 4248718"/>
                <a:gd name="connsiteX9" fmla="*/ 7589 w 1864440"/>
                <a:gd name="connsiteY9" fmla="*/ 3857500 h 4248718"/>
                <a:gd name="connsiteX10" fmla="*/ 7589 w 1864440"/>
                <a:gd name="connsiteY10" fmla="*/ 3955997 h 4248718"/>
                <a:gd name="connsiteX11" fmla="*/ 57465 w 1864440"/>
                <a:gd name="connsiteY11" fmla="*/ 4098569 h 4248718"/>
                <a:gd name="connsiteX12" fmla="*/ 165530 w 1864440"/>
                <a:gd name="connsiteY12" fmla="*/ 4165071 h 4248718"/>
                <a:gd name="connsiteX13" fmla="*/ 273596 w 1864440"/>
                <a:gd name="connsiteY13" fmla="*/ 4165071 h 4248718"/>
                <a:gd name="connsiteX14" fmla="*/ 340098 w 1864440"/>
                <a:gd name="connsiteY14" fmla="*/ 4131820 h 4248718"/>
                <a:gd name="connsiteX15" fmla="*/ 426818 w 1864440"/>
                <a:gd name="connsiteY15" fmla="*/ 4136583 h 4248718"/>
                <a:gd name="connsiteX16" fmla="*/ 522978 w 1864440"/>
                <a:gd name="connsiteY16" fmla="*/ 4181697 h 4248718"/>
                <a:gd name="connsiteX17" fmla="*/ 772359 w 1864440"/>
                <a:gd name="connsiteY17" fmla="*/ 4173384 h 4248718"/>
                <a:gd name="connsiteX18" fmla="*/ 946927 w 1864440"/>
                <a:gd name="connsiteY18" fmla="*/ 4248198 h 4248718"/>
                <a:gd name="connsiteX19" fmla="*/ 1524199 w 1864440"/>
                <a:gd name="connsiteY19" fmla="*/ 4199650 h 4248718"/>
                <a:gd name="connsiteX20" fmla="*/ 1728323 w 1864440"/>
                <a:gd name="connsiteY20" fmla="*/ 4073631 h 4248718"/>
                <a:gd name="connsiteX21" fmla="*/ 1721265 w 1864440"/>
                <a:gd name="connsiteY21" fmla="*/ 3990418 h 4248718"/>
                <a:gd name="connsiteX22" fmla="*/ 1803138 w 1864440"/>
                <a:gd name="connsiteY22" fmla="*/ 3890751 h 4248718"/>
                <a:gd name="connsiteX23" fmla="*/ 1861327 w 1864440"/>
                <a:gd name="connsiteY23" fmla="*/ 3782686 h 4248718"/>
                <a:gd name="connsiteX24" fmla="*/ 1769887 w 1864440"/>
                <a:gd name="connsiteY24" fmla="*/ 3516678 h 4248718"/>
                <a:gd name="connsiteX25" fmla="*/ 1653509 w 1864440"/>
                <a:gd name="connsiteY25" fmla="*/ 3084417 h 4248718"/>
                <a:gd name="connsiteX26" fmla="*/ 1595319 w 1864440"/>
                <a:gd name="connsiteY26" fmla="*/ 2585653 h 4248718"/>
                <a:gd name="connsiteX27" fmla="*/ 1570381 w 1864440"/>
                <a:gd name="connsiteY27" fmla="*/ 2128453 h 4248718"/>
                <a:gd name="connsiteX28" fmla="*/ 1679616 w 1864440"/>
                <a:gd name="connsiteY28" fmla="*/ 1084600 h 4248718"/>
                <a:gd name="connsiteX29" fmla="*/ 1744949 w 1864440"/>
                <a:gd name="connsiteY29" fmla="*/ 41958 h 4248718"/>
                <a:gd name="connsiteX30" fmla="*/ 1528818 w 1864440"/>
                <a:gd name="connsiteY30" fmla="*/ 17020 h 4248718"/>
                <a:gd name="connsiteX31" fmla="*/ 1329312 w 1864440"/>
                <a:gd name="connsiteY31" fmla="*/ 395 h 4248718"/>
                <a:gd name="connsiteX32" fmla="*/ 1113181 w 1864440"/>
                <a:gd name="connsiteY32" fmla="*/ 8707 h 4248718"/>
                <a:gd name="connsiteX0" fmla="*/ 1113181 w 1864440"/>
                <a:gd name="connsiteY0" fmla="*/ 8707 h 4248298"/>
                <a:gd name="connsiteX1" fmla="*/ 1088243 w 1864440"/>
                <a:gd name="connsiteY1" fmla="*/ 748540 h 4248298"/>
                <a:gd name="connsiteX2" fmla="*/ 1049104 w 1864440"/>
                <a:gd name="connsiteY2" fmla="*/ 1267479 h 4248298"/>
                <a:gd name="connsiteX3" fmla="*/ 996803 w 1864440"/>
                <a:gd name="connsiteY3" fmla="*/ 1721129 h 4248298"/>
                <a:gd name="connsiteX4" fmla="*/ 930301 w 1864440"/>
                <a:gd name="connsiteY4" fmla="*/ 2161704 h 4248298"/>
                <a:gd name="connsiteX5" fmla="*/ 863799 w 1864440"/>
                <a:gd name="connsiteY5" fmla="*/ 2452649 h 4248298"/>
                <a:gd name="connsiteX6" fmla="*/ 714170 w 1864440"/>
                <a:gd name="connsiteY6" fmla="*/ 2801784 h 4248298"/>
                <a:gd name="connsiteX7" fmla="*/ 522978 w 1864440"/>
                <a:gd name="connsiteY7" fmla="*/ 3150918 h 4248298"/>
                <a:gd name="connsiteX8" fmla="*/ 306847 w 1864440"/>
                <a:gd name="connsiteY8" fmla="*/ 3450177 h 4248298"/>
                <a:gd name="connsiteX9" fmla="*/ 7589 w 1864440"/>
                <a:gd name="connsiteY9" fmla="*/ 3857500 h 4248298"/>
                <a:gd name="connsiteX10" fmla="*/ 7589 w 1864440"/>
                <a:gd name="connsiteY10" fmla="*/ 3955997 h 4248298"/>
                <a:gd name="connsiteX11" fmla="*/ 57465 w 1864440"/>
                <a:gd name="connsiteY11" fmla="*/ 4098569 h 4248298"/>
                <a:gd name="connsiteX12" fmla="*/ 165530 w 1864440"/>
                <a:gd name="connsiteY12" fmla="*/ 4165071 h 4248298"/>
                <a:gd name="connsiteX13" fmla="*/ 273596 w 1864440"/>
                <a:gd name="connsiteY13" fmla="*/ 4165071 h 4248298"/>
                <a:gd name="connsiteX14" fmla="*/ 340098 w 1864440"/>
                <a:gd name="connsiteY14" fmla="*/ 4131820 h 4248298"/>
                <a:gd name="connsiteX15" fmla="*/ 426818 w 1864440"/>
                <a:gd name="connsiteY15" fmla="*/ 4136583 h 4248298"/>
                <a:gd name="connsiteX16" fmla="*/ 522978 w 1864440"/>
                <a:gd name="connsiteY16" fmla="*/ 4181697 h 4248298"/>
                <a:gd name="connsiteX17" fmla="*/ 772359 w 1864440"/>
                <a:gd name="connsiteY17" fmla="*/ 4173384 h 4248298"/>
                <a:gd name="connsiteX18" fmla="*/ 946927 w 1864440"/>
                <a:gd name="connsiteY18" fmla="*/ 4248198 h 4248298"/>
                <a:gd name="connsiteX19" fmla="*/ 1387674 w 1864440"/>
                <a:gd name="connsiteY19" fmla="*/ 4155200 h 4248298"/>
                <a:gd name="connsiteX20" fmla="*/ 1728323 w 1864440"/>
                <a:gd name="connsiteY20" fmla="*/ 4073631 h 4248298"/>
                <a:gd name="connsiteX21" fmla="*/ 1721265 w 1864440"/>
                <a:gd name="connsiteY21" fmla="*/ 3990418 h 4248298"/>
                <a:gd name="connsiteX22" fmla="*/ 1803138 w 1864440"/>
                <a:gd name="connsiteY22" fmla="*/ 3890751 h 4248298"/>
                <a:gd name="connsiteX23" fmla="*/ 1861327 w 1864440"/>
                <a:gd name="connsiteY23" fmla="*/ 3782686 h 4248298"/>
                <a:gd name="connsiteX24" fmla="*/ 1769887 w 1864440"/>
                <a:gd name="connsiteY24" fmla="*/ 3516678 h 4248298"/>
                <a:gd name="connsiteX25" fmla="*/ 1653509 w 1864440"/>
                <a:gd name="connsiteY25" fmla="*/ 3084417 h 4248298"/>
                <a:gd name="connsiteX26" fmla="*/ 1595319 w 1864440"/>
                <a:gd name="connsiteY26" fmla="*/ 2585653 h 4248298"/>
                <a:gd name="connsiteX27" fmla="*/ 1570381 w 1864440"/>
                <a:gd name="connsiteY27" fmla="*/ 2128453 h 4248298"/>
                <a:gd name="connsiteX28" fmla="*/ 1679616 w 1864440"/>
                <a:gd name="connsiteY28" fmla="*/ 1084600 h 4248298"/>
                <a:gd name="connsiteX29" fmla="*/ 1744949 w 1864440"/>
                <a:gd name="connsiteY29" fmla="*/ 41958 h 4248298"/>
                <a:gd name="connsiteX30" fmla="*/ 1528818 w 1864440"/>
                <a:gd name="connsiteY30" fmla="*/ 17020 h 4248298"/>
                <a:gd name="connsiteX31" fmla="*/ 1329312 w 1864440"/>
                <a:gd name="connsiteY31" fmla="*/ 395 h 4248298"/>
                <a:gd name="connsiteX32" fmla="*/ 1113181 w 1864440"/>
                <a:gd name="connsiteY32" fmla="*/ 8707 h 4248298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8323 w 1864440"/>
                <a:gd name="connsiteY20" fmla="*/ 4073631 h 4203964"/>
                <a:gd name="connsiteX21" fmla="*/ 1721265 w 1864440"/>
                <a:gd name="connsiteY21" fmla="*/ 3990418 h 4203964"/>
                <a:gd name="connsiteX22" fmla="*/ 1803138 w 1864440"/>
                <a:gd name="connsiteY22" fmla="*/ 3890751 h 4203964"/>
                <a:gd name="connsiteX23" fmla="*/ 1861327 w 1864440"/>
                <a:gd name="connsiteY23" fmla="*/ 3782686 h 4203964"/>
                <a:gd name="connsiteX24" fmla="*/ 1769887 w 1864440"/>
                <a:gd name="connsiteY24" fmla="*/ 3516678 h 4203964"/>
                <a:gd name="connsiteX25" fmla="*/ 1653509 w 1864440"/>
                <a:gd name="connsiteY25" fmla="*/ 3084417 h 4203964"/>
                <a:gd name="connsiteX26" fmla="*/ 1595319 w 1864440"/>
                <a:gd name="connsiteY26" fmla="*/ 2585653 h 4203964"/>
                <a:gd name="connsiteX27" fmla="*/ 1570381 w 1864440"/>
                <a:gd name="connsiteY27" fmla="*/ 2128453 h 4203964"/>
                <a:gd name="connsiteX28" fmla="*/ 1679616 w 1864440"/>
                <a:gd name="connsiteY28" fmla="*/ 1084600 h 4203964"/>
                <a:gd name="connsiteX29" fmla="*/ 1744949 w 1864440"/>
                <a:gd name="connsiteY29" fmla="*/ 41958 h 4203964"/>
                <a:gd name="connsiteX30" fmla="*/ 1528818 w 1864440"/>
                <a:gd name="connsiteY30" fmla="*/ 17020 h 4203964"/>
                <a:gd name="connsiteX31" fmla="*/ 1329312 w 1864440"/>
                <a:gd name="connsiteY31" fmla="*/ 395 h 4203964"/>
                <a:gd name="connsiteX32" fmla="*/ 1113181 w 1864440"/>
                <a:gd name="connsiteY32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1265 w 1864440"/>
                <a:gd name="connsiteY20" fmla="*/ 39904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2710"/>
                <a:gd name="connsiteY0" fmla="*/ 8707 h 4203964"/>
                <a:gd name="connsiteX1" fmla="*/ 1088243 w 1862710"/>
                <a:gd name="connsiteY1" fmla="*/ 748540 h 4203964"/>
                <a:gd name="connsiteX2" fmla="*/ 1049104 w 1862710"/>
                <a:gd name="connsiteY2" fmla="*/ 1267479 h 4203964"/>
                <a:gd name="connsiteX3" fmla="*/ 996803 w 1862710"/>
                <a:gd name="connsiteY3" fmla="*/ 1721129 h 4203964"/>
                <a:gd name="connsiteX4" fmla="*/ 930301 w 1862710"/>
                <a:gd name="connsiteY4" fmla="*/ 2161704 h 4203964"/>
                <a:gd name="connsiteX5" fmla="*/ 863799 w 1862710"/>
                <a:gd name="connsiteY5" fmla="*/ 2452649 h 4203964"/>
                <a:gd name="connsiteX6" fmla="*/ 714170 w 1862710"/>
                <a:gd name="connsiteY6" fmla="*/ 2801784 h 4203964"/>
                <a:gd name="connsiteX7" fmla="*/ 522978 w 1862710"/>
                <a:gd name="connsiteY7" fmla="*/ 3150918 h 4203964"/>
                <a:gd name="connsiteX8" fmla="*/ 306847 w 1862710"/>
                <a:gd name="connsiteY8" fmla="*/ 3450177 h 4203964"/>
                <a:gd name="connsiteX9" fmla="*/ 7589 w 1862710"/>
                <a:gd name="connsiteY9" fmla="*/ 3857500 h 4203964"/>
                <a:gd name="connsiteX10" fmla="*/ 7589 w 1862710"/>
                <a:gd name="connsiteY10" fmla="*/ 3955997 h 4203964"/>
                <a:gd name="connsiteX11" fmla="*/ 57465 w 1862710"/>
                <a:gd name="connsiteY11" fmla="*/ 4098569 h 4203964"/>
                <a:gd name="connsiteX12" fmla="*/ 165530 w 1862710"/>
                <a:gd name="connsiteY12" fmla="*/ 4165071 h 4203964"/>
                <a:gd name="connsiteX13" fmla="*/ 273596 w 1862710"/>
                <a:gd name="connsiteY13" fmla="*/ 4165071 h 4203964"/>
                <a:gd name="connsiteX14" fmla="*/ 340098 w 1862710"/>
                <a:gd name="connsiteY14" fmla="*/ 4131820 h 4203964"/>
                <a:gd name="connsiteX15" fmla="*/ 426818 w 1862710"/>
                <a:gd name="connsiteY15" fmla="*/ 4136583 h 4203964"/>
                <a:gd name="connsiteX16" fmla="*/ 522978 w 1862710"/>
                <a:gd name="connsiteY16" fmla="*/ 4181697 h 4203964"/>
                <a:gd name="connsiteX17" fmla="*/ 772359 w 1862710"/>
                <a:gd name="connsiteY17" fmla="*/ 4173384 h 4203964"/>
                <a:gd name="connsiteX18" fmla="*/ 981852 w 1862710"/>
                <a:gd name="connsiteY18" fmla="*/ 4203748 h 4203964"/>
                <a:gd name="connsiteX19" fmla="*/ 1387674 w 1862710"/>
                <a:gd name="connsiteY19" fmla="*/ 4155200 h 4203964"/>
                <a:gd name="connsiteX20" fmla="*/ 1664115 w 1862710"/>
                <a:gd name="connsiteY20" fmla="*/ 4041218 h 4203964"/>
                <a:gd name="connsiteX21" fmla="*/ 1822188 w 1862710"/>
                <a:gd name="connsiteY21" fmla="*/ 3909801 h 4203964"/>
                <a:gd name="connsiteX22" fmla="*/ 1861327 w 1862710"/>
                <a:gd name="connsiteY22" fmla="*/ 3782686 h 4203964"/>
                <a:gd name="connsiteX23" fmla="*/ 1769887 w 1862710"/>
                <a:gd name="connsiteY23" fmla="*/ 3516678 h 4203964"/>
                <a:gd name="connsiteX24" fmla="*/ 1653509 w 1862710"/>
                <a:gd name="connsiteY24" fmla="*/ 3084417 h 4203964"/>
                <a:gd name="connsiteX25" fmla="*/ 1595319 w 1862710"/>
                <a:gd name="connsiteY25" fmla="*/ 2585653 h 4203964"/>
                <a:gd name="connsiteX26" fmla="*/ 1570381 w 1862710"/>
                <a:gd name="connsiteY26" fmla="*/ 2128453 h 4203964"/>
                <a:gd name="connsiteX27" fmla="*/ 1679616 w 1862710"/>
                <a:gd name="connsiteY27" fmla="*/ 1084600 h 4203964"/>
                <a:gd name="connsiteX28" fmla="*/ 1744949 w 1862710"/>
                <a:gd name="connsiteY28" fmla="*/ 41958 h 4203964"/>
                <a:gd name="connsiteX29" fmla="*/ 1528818 w 1862710"/>
                <a:gd name="connsiteY29" fmla="*/ 17020 h 4203964"/>
                <a:gd name="connsiteX30" fmla="*/ 1329312 w 1862710"/>
                <a:gd name="connsiteY30" fmla="*/ 395 h 4203964"/>
                <a:gd name="connsiteX31" fmla="*/ 1113181 w 1862710"/>
                <a:gd name="connsiteY31" fmla="*/ 8707 h 4203964"/>
                <a:gd name="connsiteX0" fmla="*/ 1113181 w 1897003"/>
                <a:gd name="connsiteY0" fmla="*/ 8707 h 4203964"/>
                <a:gd name="connsiteX1" fmla="*/ 1088243 w 1897003"/>
                <a:gd name="connsiteY1" fmla="*/ 748540 h 4203964"/>
                <a:gd name="connsiteX2" fmla="*/ 1049104 w 1897003"/>
                <a:gd name="connsiteY2" fmla="*/ 1267479 h 4203964"/>
                <a:gd name="connsiteX3" fmla="*/ 996803 w 1897003"/>
                <a:gd name="connsiteY3" fmla="*/ 1721129 h 4203964"/>
                <a:gd name="connsiteX4" fmla="*/ 930301 w 1897003"/>
                <a:gd name="connsiteY4" fmla="*/ 2161704 h 4203964"/>
                <a:gd name="connsiteX5" fmla="*/ 863799 w 1897003"/>
                <a:gd name="connsiteY5" fmla="*/ 2452649 h 4203964"/>
                <a:gd name="connsiteX6" fmla="*/ 714170 w 1897003"/>
                <a:gd name="connsiteY6" fmla="*/ 2801784 h 4203964"/>
                <a:gd name="connsiteX7" fmla="*/ 522978 w 1897003"/>
                <a:gd name="connsiteY7" fmla="*/ 3150918 h 4203964"/>
                <a:gd name="connsiteX8" fmla="*/ 306847 w 1897003"/>
                <a:gd name="connsiteY8" fmla="*/ 3450177 h 4203964"/>
                <a:gd name="connsiteX9" fmla="*/ 7589 w 1897003"/>
                <a:gd name="connsiteY9" fmla="*/ 3857500 h 4203964"/>
                <a:gd name="connsiteX10" fmla="*/ 7589 w 1897003"/>
                <a:gd name="connsiteY10" fmla="*/ 3955997 h 4203964"/>
                <a:gd name="connsiteX11" fmla="*/ 57465 w 1897003"/>
                <a:gd name="connsiteY11" fmla="*/ 4098569 h 4203964"/>
                <a:gd name="connsiteX12" fmla="*/ 165530 w 1897003"/>
                <a:gd name="connsiteY12" fmla="*/ 4165071 h 4203964"/>
                <a:gd name="connsiteX13" fmla="*/ 273596 w 1897003"/>
                <a:gd name="connsiteY13" fmla="*/ 4165071 h 4203964"/>
                <a:gd name="connsiteX14" fmla="*/ 340098 w 1897003"/>
                <a:gd name="connsiteY14" fmla="*/ 4131820 h 4203964"/>
                <a:gd name="connsiteX15" fmla="*/ 426818 w 1897003"/>
                <a:gd name="connsiteY15" fmla="*/ 4136583 h 4203964"/>
                <a:gd name="connsiteX16" fmla="*/ 522978 w 1897003"/>
                <a:gd name="connsiteY16" fmla="*/ 4181697 h 4203964"/>
                <a:gd name="connsiteX17" fmla="*/ 772359 w 1897003"/>
                <a:gd name="connsiteY17" fmla="*/ 4173384 h 4203964"/>
                <a:gd name="connsiteX18" fmla="*/ 981852 w 1897003"/>
                <a:gd name="connsiteY18" fmla="*/ 4203748 h 4203964"/>
                <a:gd name="connsiteX19" fmla="*/ 1387674 w 1897003"/>
                <a:gd name="connsiteY19" fmla="*/ 4155200 h 4203964"/>
                <a:gd name="connsiteX20" fmla="*/ 1664115 w 1897003"/>
                <a:gd name="connsiteY20" fmla="*/ 4041218 h 4203964"/>
                <a:gd name="connsiteX21" fmla="*/ 1822188 w 1897003"/>
                <a:gd name="connsiteY21" fmla="*/ 3909801 h 4203964"/>
                <a:gd name="connsiteX22" fmla="*/ 1896252 w 1897003"/>
                <a:gd name="connsiteY22" fmla="*/ 3808086 h 4203964"/>
                <a:gd name="connsiteX23" fmla="*/ 1769887 w 1897003"/>
                <a:gd name="connsiteY23" fmla="*/ 3516678 h 4203964"/>
                <a:gd name="connsiteX24" fmla="*/ 1653509 w 1897003"/>
                <a:gd name="connsiteY24" fmla="*/ 3084417 h 4203964"/>
                <a:gd name="connsiteX25" fmla="*/ 1595319 w 1897003"/>
                <a:gd name="connsiteY25" fmla="*/ 2585653 h 4203964"/>
                <a:gd name="connsiteX26" fmla="*/ 1570381 w 1897003"/>
                <a:gd name="connsiteY26" fmla="*/ 2128453 h 4203964"/>
                <a:gd name="connsiteX27" fmla="*/ 1679616 w 1897003"/>
                <a:gd name="connsiteY27" fmla="*/ 1084600 h 4203964"/>
                <a:gd name="connsiteX28" fmla="*/ 1744949 w 1897003"/>
                <a:gd name="connsiteY28" fmla="*/ 41958 h 4203964"/>
                <a:gd name="connsiteX29" fmla="*/ 1528818 w 1897003"/>
                <a:gd name="connsiteY29" fmla="*/ 17020 h 4203964"/>
                <a:gd name="connsiteX30" fmla="*/ 1329312 w 1897003"/>
                <a:gd name="connsiteY30" fmla="*/ 395 h 4203964"/>
                <a:gd name="connsiteX31" fmla="*/ 1113181 w 1897003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22188 w 1899281"/>
                <a:gd name="connsiteY21" fmla="*/ 3909801 h 4203964"/>
                <a:gd name="connsiteX22" fmla="*/ 1896252 w 1899281"/>
                <a:gd name="connsiteY22" fmla="*/ 3808086 h 4203964"/>
                <a:gd name="connsiteX23" fmla="*/ 1769887 w 1899281"/>
                <a:gd name="connsiteY23" fmla="*/ 3516678 h 4203964"/>
                <a:gd name="connsiteX24" fmla="*/ 1653509 w 1899281"/>
                <a:gd name="connsiteY24" fmla="*/ 3084417 h 4203964"/>
                <a:gd name="connsiteX25" fmla="*/ 1595319 w 1899281"/>
                <a:gd name="connsiteY25" fmla="*/ 2585653 h 4203964"/>
                <a:gd name="connsiteX26" fmla="*/ 1570381 w 1899281"/>
                <a:gd name="connsiteY26" fmla="*/ 2128453 h 4203964"/>
                <a:gd name="connsiteX27" fmla="*/ 1679616 w 1899281"/>
                <a:gd name="connsiteY27" fmla="*/ 1084600 h 4203964"/>
                <a:gd name="connsiteX28" fmla="*/ 1744949 w 1899281"/>
                <a:gd name="connsiteY28" fmla="*/ 41958 h 4203964"/>
                <a:gd name="connsiteX29" fmla="*/ 1528818 w 1899281"/>
                <a:gd name="connsiteY29" fmla="*/ 17020 h 4203964"/>
                <a:gd name="connsiteX30" fmla="*/ 1329312 w 1899281"/>
                <a:gd name="connsiteY30" fmla="*/ 395 h 4203964"/>
                <a:gd name="connsiteX31" fmla="*/ 1113181 w 1899281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96252 w 1899281"/>
                <a:gd name="connsiteY21" fmla="*/ 3808086 h 4203964"/>
                <a:gd name="connsiteX22" fmla="*/ 1769887 w 1899281"/>
                <a:gd name="connsiteY22" fmla="*/ 3516678 h 4203964"/>
                <a:gd name="connsiteX23" fmla="*/ 1653509 w 1899281"/>
                <a:gd name="connsiteY23" fmla="*/ 3084417 h 4203964"/>
                <a:gd name="connsiteX24" fmla="*/ 1595319 w 1899281"/>
                <a:gd name="connsiteY24" fmla="*/ 2585653 h 4203964"/>
                <a:gd name="connsiteX25" fmla="*/ 1570381 w 1899281"/>
                <a:gd name="connsiteY25" fmla="*/ 2128453 h 4203964"/>
                <a:gd name="connsiteX26" fmla="*/ 1679616 w 1899281"/>
                <a:gd name="connsiteY26" fmla="*/ 1084600 h 4203964"/>
                <a:gd name="connsiteX27" fmla="*/ 1744949 w 1899281"/>
                <a:gd name="connsiteY27" fmla="*/ 41958 h 4203964"/>
                <a:gd name="connsiteX28" fmla="*/ 1528818 w 1899281"/>
                <a:gd name="connsiteY28" fmla="*/ 17020 h 4203964"/>
                <a:gd name="connsiteX29" fmla="*/ 1329312 w 1899281"/>
                <a:gd name="connsiteY29" fmla="*/ 395 h 4203964"/>
                <a:gd name="connsiteX30" fmla="*/ 1113181 w 1899281"/>
                <a:gd name="connsiteY30" fmla="*/ 8707 h 420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99281" h="4203964">
                  <a:moveTo>
                    <a:pt x="1113181" y="8707"/>
                  </a:moveTo>
                  <a:cubicBezTo>
                    <a:pt x="1073003" y="133398"/>
                    <a:pt x="1115591" y="393489"/>
                    <a:pt x="1088243" y="748540"/>
                  </a:cubicBezTo>
                  <a:cubicBezTo>
                    <a:pt x="1060895" y="1103591"/>
                    <a:pt x="1064344" y="1105381"/>
                    <a:pt x="1049104" y="1267479"/>
                  </a:cubicBezTo>
                  <a:cubicBezTo>
                    <a:pt x="1033864" y="1429577"/>
                    <a:pt x="1016604" y="1572091"/>
                    <a:pt x="996803" y="1721129"/>
                  </a:cubicBezTo>
                  <a:cubicBezTo>
                    <a:pt x="977002" y="1870167"/>
                    <a:pt x="952468" y="2039784"/>
                    <a:pt x="930301" y="2161704"/>
                  </a:cubicBezTo>
                  <a:cubicBezTo>
                    <a:pt x="908134" y="2283624"/>
                    <a:pt x="899821" y="2345969"/>
                    <a:pt x="863799" y="2452649"/>
                  </a:cubicBezTo>
                  <a:cubicBezTo>
                    <a:pt x="827777" y="2559329"/>
                    <a:pt x="770973" y="2685406"/>
                    <a:pt x="714170" y="2801784"/>
                  </a:cubicBezTo>
                  <a:cubicBezTo>
                    <a:pt x="657367" y="2918162"/>
                    <a:pt x="590865" y="3042853"/>
                    <a:pt x="522978" y="3150918"/>
                  </a:cubicBezTo>
                  <a:cubicBezTo>
                    <a:pt x="447948" y="3247077"/>
                    <a:pt x="392745" y="3332414"/>
                    <a:pt x="306847" y="3450177"/>
                  </a:cubicBezTo>
                  <a:cubicBezTo>
                    <a:pt x="220949" y="3567940"/>
                    <a:pt x="19365" y="3827966"/>
                    <a:pt x="7589" y="3857500"/>
                  </a:cubicBezTo>
                  <a:cubicBezTo>
                    <a:pt x="-4187" y="3887034"/>
                    <a:pt x="-724" y="3915819"/>
                    <a:pt x="7589" y="3955997"/>
                  </a:cubicBezTo>
                  <a:cubicBezTo>
                    <a:pt x="15902" y="3996175"/>
                    <a:pt x="31142" y="4063723"/>
                    <a:pt x="57465" y="4098569"/>
                  </a:cubicBezTo>
                  <a:cubicBezTo>
                    <a:pt x="83788" y="4133415"/>
                    <a:pt x="129508" y="4153987"/>
                    <a:pt x="165530" y="4165071"/>
                  </a:cubicBezTo>
                  <a:cubicBezTo>
                    <a:pt x="201552" y="4176155"/>
                    <a:pt x="244501" y="4170613"/>
                    <a:pt x="273596" y="4165071"/>
                  </a:cubicBezTo>
                  <a:cubicBezTo>
                    <a:pt x="302691" y="4159529"/>
                    <a:pt x="314561" y="4136568"/>
                    <a:pt x="340098" y="4131820"/>
                  </a:cubicBezTo>
                  <a:cubicBezTo>
                    <a:pt x="365635" y="4127072"/>
                    <a:pt x="396338" y="4128270"/>
                    <a:pt x="426818" y="4136583"/>
                  </a:cubicBezTo>
                  <a:lnTo>
                    <a:pt x="522978" y="4181697"/>
                  </a:lnTo>
                  <a:cubicBezTo>
                    <a:pt x="582553" y="4188624"/>
                    <a:pt x="695880" y="4169709"/>
                    <a:pt x="772359" y="4173384"/>
                  </a:cubicBezTo>
                  <a:cubicBezTo>
                    <a:pt x="848838" y="4177059"/>
                    <a:pt x="879300" y="4206779"/>
                    <a:pt x="981852" y="4203748"/>
                  </a:cubicBezTo>
                  <a:cubicBezTo>
                    <a:pt x="1084404" y="4200717"/>
                    <a:pt x="1273964" y="4182288"/>
                    <a:pt x="1387674" y="4155200"/>
                  </a:cubicBezTo>
                  <a:cubicBezTo>
                    <a:pt x="1501384" y="4128112"/>
                    <a:pt x="1579352" y="4099070"/>
                    <a:pt x="1664115" y="4041218"/>
                  </a:cubicBezTo>
                  <a:cubicBezTo>
                    <a:pt x="1748878" y="3983366"/>
                    <a:pt x="1878623" y="3895509"/>
                    <a:pt x="1896252" y="3808086"/>
                  </a:cubicBezTo>
                  <a:cubicBezTo>
                    <a:pt x="1919285" y="3764791"/>
                    <a:pt x="1804523" y="3633056"/>
                    <a:pt x="1769887" y="3516678"/>
                  </a:cubicBezTo>
                  <a:lnTo>
                    <a:pt x="1653509" y="3084417"/>
                  </a:lnTo>
                  <a:cubicBezTo>
                    <a:pt x="1624414" y="2929246"/>
                    <a:pt x="1603632" y="2738053"/>
                    <a:pt x="1595319" y="2585653"/>
                  </a:cubicBezTo>
                  <a:cubicBezTo>
                    <a:pt x="1587006" y="2433253"/>
                    <a:pt x="1556332" y="2378628"/>
                    <a:pt x="1570381" y="2128453"/>
                  </a:cubicBezTo>
                  <a:cubicBezTo>
                    <a:pt x="1584430" y="1878278"/>
                    <a:pt x="1655457" y="1431353"/>
                    <a:pt x="1679616" y="1084600"/>
                  </a:cubicBezTo>
                  <a:cubicBezTo>
                    <a:pt x="1703775" y="737847"/>
                    <a:pt x="1723171" y="389505"/>
                    <a:pt x="1744949" y="41958"/>
                  </a:cubicBezTo>
                  <a:lnTo>
                    <a:pt x="1528818" y="17020"/>
                  </a:lnTo>
                  <a:cubicBezTo>
                    <a:pt x="1459545" y="10093"/>
                    <a:pt x="1401356" y="-2376"/>
                    <a:pt x="1329312" y="395"/>
                  </a:cubicBezTo>
                  <a:lnTo>
                    <a:pt x="1113181" y="8707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971491-6338-4260-A665-F5E3465964FA}"/>
                </a:ext>
              </a:extLst>
            </p:cNvPr>
            <p:cNvSpPr/>
            <p:nvPr/>
          </p:nvSpPr>
          <p:spPr>
            <a:xfrm>
              <a:off x="3405764" y="2526384"/>
              <a:ext cx="666615" cy="89974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C405B1-85D0-4D2A-8615-A20307E52B25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79" y="3186260"/>
              <a:ext cx="1213614" cy="60331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906E1A-9D80-4783-971C-0D571724B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76" y="4853940"/>
              <a:ext cx="152984" cy="5826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4FEB3B6C-59B4-4C45-842E-1206313D73A3}"/>
                </a:ext>
              </a:extLst>
            </p:cNvPr>
            <p:cNvSpPr/>
            <p:nvPr/>
          </p:nvSpPr>
          <p:spPr>
            <a:xfrm>
              <a:off x="5127467" y="5325229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8E097789-9136-4A97-9D0F-63FFCF99FF76}"/>
                </a:ext>
              </a:extLst>
            </p:cNvPr>
            <p:cNvSpPr/>
            <p:nvPr/>
          </p:nvSpPr>
          <p:spPr>
            <a:xfrm>
              <a:off x="7443027" y="2642177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23CF6B0-2DC3-43FB-8CB8-EE96FD7196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0841" y="2606040"/>
              <a:ext cx="722186" cy="4410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36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F3F8C3-FE76-4164-B2D8-6A2C4128C8E3}"/>
              </a:ext>
            </a:extLst>
          </p:cNvPr>
          <p:cNvGrpSpPr/>
          <p:nvPr/>
        </p:nvGrpSpPr>
        <p:grpSpPr>
          <a:xfrm>
            <a:off x="2651185" y="-15815"/>
            <a:ext cx="6883878" cy="6883878"/>
            <a:chOff x="2656937" y="-15815"/>
            <a:chExt cx="6883878" cy="6883878"/>
          </a:xfrm>
        </p:grpSpPr>
        <p:pic>
          <p:nvPicPr>
            <p:cNvPr id="8" name="Picture 7" descr="X-ray of a human leg&#10;&#10;Description automatically generated">
              <a:extLst>
                <a:ext uri="{FF2B5EF4-FFF2-40B4-BE49-F238E27FC236}">
                  <a16:creationId xmlns:a16="http://schemas.microsoft.com/office/drawing/2014/main" id="{FCBE93EE-D157-4161-8D9E-D6DCD3B5F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</p:spPr>
        </p:pic>
        <p:pic>
          <p:nvPicPr>
            <p:cNvPr id="9" name="Picture 8" descr="A close up of a foot&#10;&#10;Description automatically generated">
              <a:extLst>
                <a:ext uri="{FF2B5EF4-FFF2-40B4-BE49-F238E27FC236}">
                  <a16:creationId xmlns:a16="http://schemas.microsoft.com/office/drawing/2014/main" id="{A772C29D-1737-4BC8-80EC-AFAB866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0041">
              <a:off x="5096755" y="1270249"/>
              <a:ext cx="2134478" cy="3444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79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D6DC77-CFD3-49C3-9B13-A3142DD13944}"/>
              </a:ext>
            </a:extLst>
          </p:cNvPr>
          <p:cNvGrpSpPr/>
          <p:nvPr/>
        </p:nvGrpSpPr>
        <p:grpSpPr>
          <a:xfrm>
            <a:off x="2537414" y="-377071"/>
            <a:ext cx="7003401" cy="7245134"/>
            <a:chOff x="2537414" y="-377071"/>
            <a:chExt cx="7003401" cy="7245134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CAE82EE-5FA6-4100-9CD6-741241BDE3A3}"/>
                </a:ext>
              </a:extLst>
            </p:cNvPr>
            <p:cNvSpPr/>
            <p:nvPr/>
          </p:nvSpPr>
          <p:spPr>
            <a:xfrm>
              <a:off x="5204782" y="205591"/>
              <a:ext cx="1831269" cy="4538335"/>
            </a:xfrm>
            <a:custGeom>
              <a:avLst/>
              <a:gdLst>
                <a:gd name="connsiteX0" fmla="*/ 1021080 w 1790700"/>
                <a:gd name="connsiteY0" fmla="*/ 0 h 4564380"/>
                <a:gd name="connsiteX1" fmla="*/ 922020 w 1790700"/>
                <a:gd name="connsiteY1" fmla="*/ 1722120 h 4564380"/>
                <a:gd name="connsiteX2" fmla="*/ 792480 w 1790700"/>
                <a:gd name="connsiteY2" fmla="*/ 2484120 h 4564380"/>
                <a:gd name="connsiteX3" fmla="*/ 624840 w 1790700"/>
                <a:gd name="connsiteY3" fmla="*/ 2956560 h 4564380"/>
                <a:gd name="connsiteX4" fmla="*/ 434340 w 1790700"/>
                <a:gd name="connsiteY4" fmla="*/ 3467100 h 4564380"/>
                <a:gd name="connsiteX5" fmla="*/ 220980 w 1790700"/>
                <a:gd name="connsiteY5" fmla="*/ 3520440 h 4564380"/>
                <a:gd name="connsiteX6" fmla="*/ 0 w 1790700"/>
                <a:gd name="connsiteY6" fmla="*/ 3756660 h 4564380"/>
                <a:gd name="connsiteX7" fmla="*/ 45720 w 1790700"/>
                <a:gd name="connsiteY7" fmla="*/ 4099560 h 4564380"/>
                <a:gd name="connsiteX8" fmla="*/ 53340 w 1790700"/>
                <a:gd name="connsiteY8" fmla="*/ 4282440 h 4564380"/>
                <a:gd name="connsiteX9" fmla="*/ 99060 w 1790700"/>
                <a:gd name="connsiteY9" fmla="*/ 4434840 h 4564380"/>
                <a:gd name="connsiteX10" fmla="*/ 274320 w 1790700"/>
                <a:gd name="connsiteY10" fmla="*/ 4480560 h 4564380"/>
                <a:gd name="connsiteX11" fmla="*/ 571500 w 1790700"/>
                <a:gd name="connsiteY11" fmla="*/ 4564380 h 4564380"/>
                <a:gd name="connsiteX12" fmla="*/ 754380 w 1790700"/>
                <a:gd name="connsiteY12" fmla="*/ 4495800 h 4564380"/>
                <a:gd name="connsiteX13" fmla="*/ 1394460 w 1790700"/>
                <a:gd name="connsiteY13" fmla="*/ 4457700 h 4564380"/>
                <a:gd name="connsiteX14" fmla="*/ 1569720 w 1790700"/>
                <a:gd name="connsiteY14" fmla="*/ 4213860 h 4564380"/>
                <a:gd name="connsiteX15" fmla="*/ 1531620 w 1790700"/>
                <a:gd name="connsiteY15" fmla="*/ 3947160 h 4564380"/>
                <a:gd name="connsiteX16" fmla="*/ 1684020 w 1790700"/>
                <a:gd name="connsiteY16" fmla="*/ 3688080 h 4564380"/>
                <a:gd name="connsiteX17" fmla="*/ 1577340 w 1790700"/>
                <a:gd name="connsiteY17" fmla="*/ 3223260 h 4564380"/>
                <a:gd name="connsiteX18" fmla="*/ 1722120 w 1790700"/>
                <a:gd name="connsiteY18" fmla="*/ 1447800 h 4564380"/>
                <a:gd name="connsiteX19" fmla="*/ 1790700 w 1790700"/>
                <a:gd name="connsiteY19" fmla="*/ 441960 h 4564380"/>
                <a:gd name="connsiteX20" fmla="*/ 1714500 w 1790700"/>
                <a:gd name="connsiteY20" fmla="*/ 106680 h 4564380"/>
                <a:gd name="connsiteX21" fmla="*/ 1325880 w 1790700"/>
                <a:gd name="connsiteY21" fmla="*/ 22860 h 4564380"/>
                <a:gd name="connsiteX22" fmla="*/ 1021080 w 1790700"/>
                <a:gd name="connsiteY22" fmla="*/ 0 h 4564380"/>
                <a:gd name="connsiteX0" fmla="*/ 1021080 w 1790700"/>
                <a:gd name="connsiteY0" fmla="*/ 0 h 4564380"/>
                <a:gd name="connsiteX1" fmla="*/ 922020 w 1790700"/>
                <a:gd name="connsiteY1" fmla="*/ 1722120 h 4564380"/>
                <a:gd name="connsiteX2" fmla="*/ 792480 w 1790700"/>
                <a:gd name="connsiteY2" fmla="*/ 2484120 h 4564380"/>
                <a:gd name="connsiteX3" fmla="*/ 624840 w 1790700"/>
                <a:gd name="connsiteY3" fmla="*/ 2956560 h 4564380"/>
                <a:gd name="connsiteX4" fmla="*/ 434340 w 1790700"/>
                <a:gd name="connsiteY4" fmla="*/ 3467100 h 4564380"/>
                <a:gd name="connsiteX5" fmla="*/ 220980 w 1790700"/>
                <a:gd name="connsiteY5" fmla="*/ 3520440 h 4564380"/>
                <a:gd name="connsiteX6" fmla="*/ 0 w 1790700"/>
                <a:gd name="connsiteY6" fmla="*/ 3756660 h 4564380"/>
                <a:gd name="connsiteX7" fmla="*/ 45720 w 1790700"/>
                <a:gd name="connsiteY7" fmla="*/ 4099560 h 4564380"/>
                <a:gd name="connsiteX8" fmla="*/ 53340 w 1790700"/>
                <a:gd name="connsiteY8" fmla="*/ 4282440 h 4564380"/>
                <a:gd name="connsiteX9" fmla="*/ 99060 w 1790700"/>
                <a:gd name="connsiteY9" fmla="*/ 4434840 h 4564380"/>
                <a:gd name="connsiteX10" fmla="*/ 274320 w 1790700"/>
                <a:gd name="connsiteY10" fmla="*/ 4480560 h 4564380"/>
                <a:gd name="connsiteX11" fmla="*/ 571500 w 1790700"/>
                <a:gd name="connsiteY11" fmla="*/ 4564380 h 4564380"/>
                <a:gd name="connsiteX12" fmla="*/ 754380 w 1790700"/>
                <a:gd name="connsiteY12" fmla="*/ 4495800 h 4564380"/>
                <a:gd name="connsiteX13" fmla="*/ 1394460 w 1790700"/>
                <a:gd name="connsiteY13" fmla="*/ 4457700 h 4564380"/>
                <a:gd name="connsiteX14" fmla="*/ 1569720 w 1790700"/>
                <a:gd name="connsiteY14" fmla="*/ 4213860 h 4564380"/>
                <a:gd name="connsiteX15" fmla="*/ 1531620 w 1790700"/>
                <a:gd name="connsiteY15" fmla="*/ 3947160 h 4564380"/>
                <a:gd name="connsiteX16" fmla="*/ 1684020 w 1790700"/>
                <a:gd name="connsiteY16" fmla="*/ 3688080 h 4564380"/>
                <a:gd name="connsiteX17" fmla="*/ 1577340 w 1790700"/>
                <a:gd name="connsiteY17" fmla="*/ 3223260 h 4564380"/>
                <a:gd name="connsiteX18" fmla="*/ 1722120 w 1790700"/>
                <a:gd name="connsiteY18" fmla="*/ 1447800 h 4564380"/>
                <a:gd name="connsiteX19" fmla="*/ 1790700 w 1790700"/>
                <a:gd name="connsiteY19" fmla="*/ 441960 h 4564380"/>
                <a:gd name="connsiteX20" fmla="*/ 1714500 w 1790700"/>
                <a:gd name="connsiteY20" fmla="*/ 106680 h 4564380"/>
                <a:gd name="connsiteX21" fmla="*/ 1325880 w 1790700"/>
                <a:gd name="connsiteY21" fmla="*/ 22860 h 4564380"/>
                <a:gd name="connsiteX22" fmla="*/ 1021080 w 1790700"/>
                <a:gd name="connsiteY22" fmla="*/ 0 h 4564380"/>
                <a:gd name="connsiteX0" fmla="*/ 1021080 w 1790700"/>
                <a:gd name="connsiteY0" fmla="*/ 0 h 4564380"/>
                <a:gd name="connsiteX1" fmla="*/ 922020 w 1790700"/>
                <a:gd name="connsiteY1" fmla="*/ 1722120 h 4564380"/>
                <a:gd name="connsiteX2" fmla="*/ 792480 w 1790700"/>
                <a:gd name="connsiteY2" fmla="*/ 2484120 h 4564380"/>
                <a:gd name="connsiteX3" fmla="*/ 624840 w 1790700"/>
                <a:gd name="connsiteY3" fmla="*/ 2956560 h 4564380"/>
                <a:gd name="connsiteX4" fmla="*/ 434340 w 1790700"/>
                <a:gd name="connsiteY4" fmla="*/ 3467100 h 4564380"/>
                <a:gd name="connsiteX5" fmla="*/ 220980 w 1790700"/>
                <a:gd name="connsiteY5" fmla="*/ 3520440 h 4564380"/>
                <a:gd name="connsiteX6" fmla="*/ 0 w 1790700"/>
                <a:gd name="connsiteY6" fmla="*/ 3756660 h 4564380"/>
                <a:gd name="connsiteX7" fmla="*/ 45720 w 1790700"/>
                <a:gd name="connsiteY7" fmla="*/ 4099560 h 4564380"/>
                <a:gd name="connsiteX8" fmla="*/ 53340 w 1790700"/>
                <a:gd name="connsiteY8" fmla="*/ 4282440 h 4564380"/>
                <a:gd name="connsiteX9" fmla="*/ 99060 w 1790700"/>
                <a:gd name="connsiteY9" fmla="*/ 4434840 h 4564380"/>
                <a:gd name="connsiteX10" fmla="*/ 274320 w 1790700"/>
                <a:gd name="connsiteY10" fmla="*/ 4480560 h 4564380"/>
                <a:gd name="connsiteX11" fmla="*/ 571500 w 1790700"/>
                <a:gd name="connsiteY11" fmla="*/ 4564380 h 4564380"/>
                <a:gd name="connsiteX12" fmla="*/ 754380 w 1790700"/>
                <a:gd name="connsiteY12" fmla="*/ 4495800 h 4564380"/>
                <a:gd name="connsiteX13" fmla="*/ 1394460 w 1790700"/>
                <a:gd name="connsiteY13" fmla="*/ 4457700 h 4564380"/>
                <a:gd name="connsiteX14" fmla="*/ 1569720 w 1790700"/>
                <a:gd name="connsiteY14" fmla="*/ 4213860 h 4564380"/>
                <a:gd name="connsiteX15" fmla="*/ 1531620 w 1790700"/>
                <a:gd name="connsiteY15" fmla="*/ 3947160 h 4564380"/>
                <a:gd name="connsiteX16" fmla="*/ 1684020 w 1790700"/>
                <a:gd name="connsiteY16" fmla="*/ 3688080 h 4564380"/>
                <a:gd name="connsiteX17" fmla="*/ 1577340 w 1790700"/>
                <a:gd name="connsiteY17" fmla="*/ 3223260 h 4564380"/>
                <a:gd name="connsiteX18" fmla="*/ 1722120 w 1790700"/>
                <a:gd name="connsiteY18" fmla="*/ 1447800 h 4564380"/>
                <a:gd name="connsiteX19" fmla="*/ 1790700 w 1790700"/>
                <a:gd name="connsiteY19" fmla="*/ 441960 h 4564380"/>
                <a:gd name="connsiteX20" fmla="*/ 1714500 w 1790700"/>
                <a:gd name="connsiteY20" fmla="*/ 106680 h 4564380"/>
                <a:gd name="connsiteX21" fmla="*/ 1325880 w 1790700"/>
                <a:gd name="connsiteY21" fmla="*/ 22860 h 4564380"/>
                <a:gd name="connsiteX22" fmla="*/ 1021080 w 1790700"/>
                <a:gd name="connsiteY22" fmla="*/ 0 h 4564380"/>
                <a:gd name="connsiteX0" fmla="*/ 1021080 w 1790700"/>
                <a:gd name="connsiteY0" fmla="*/ 0 h 4564380"/>
                <a:gd name="connsiteX1" fmla="*/ 922020 w 1790700"/>
                <a:gd name="connsiteY1" fmla="*/ 1722120 h 4564380"/>
                <a:gd name="connsiteX2" fmla="*/ 792480 w 1790700"/>
                <a:gd name="connsiteY2" fmla="*/ 2484120 h 4564380"/>
                <a:gd name="connsiteX3" fmla="*/ 624840 w 1790700"/>
                <a:gd name="connsiteY3" fmla="*/ 2956560 h 4564380"/>
                <a:gd name="connsiteX4" fmla="*/ 434340 w 1790700"/>
                <a:gd name="connsiteY4" fmla="*/ 3467100 h 4564380"/>
                <a:gd name="connsiteX5" fmla="*/ 220980 w 1790700"/>
                <a:gd name="connsiteY5" fmla="*/ 3520440 h 4564380"/>
                <a:gd name="connsiteX6" fmla="*/ 0 w 1790700"/>
                <a:gd name="connsiteY6" fmla="*/ 3756660 h 4564380"/>
                <a:gd name="connsiteX7" fmla="*/ 45720 w 1790700"/>
                <a:gd name="connsiteY7" fmla="*/ 4099560 h 4564380"/>
                <a:gd name="connsiteX8" fmla="*/ 53340 w 1790700"/>
                <a:gd name="connsiteY8" fmla="*/ 4282440 h 4564380"/>
                <a:gd name="connsiteX9" fmla="*/ 99060 w 1790700"/>
                <a:gd name="connsiteY9" fmla="*/ 4434840 h 4564380"/>
                <a:gd name="connsiteX10" fmla="*/ 274320 w 1790700"/>
                <a:gd name="connsiteY10" fmla="*/ 4480560 h 4564380"/>
                <a:gd name="connsiteX11" fmla="*/ 571500 w 1790700"/>
                <a:gd name="connsiteY11" fmla="*/ 4564380 h 4564380"/>
                <a:gd name="connsiteX12" fmla="*/ 754380 w 1790700"/>
                <a:gd name="connsiteY12" fmla="*/ 4495800 h 4564380"/>
                <a:gd name="connsiteX13" fmla="*/ 1394460 w 1790700"/>
                <a:gd name="connsiteY13" fmla="*/ 4457700 h 4564380"/>
                <a:gd name="connsiteX14" fmla="*/ 1569720 w 1790700"/>
                <a:gd name="connsiteY14" fmla="*/ 4213860 h 4564380"/>
                <a:gd name="connsiteX15" fmla="*/ 1531620 w 1790700"/>
                <a:gd name="connsiteY15" fmla="*/ 3947160 h 4564380"/>
                <a:gd name="connsiteX16" fmla="*/ 1684020 w 1790700"/>
                <a:gd name="connsiteY16" fmla="*/ 3688080 h 4564380"/>
                <a:gd name="connsiteX17" fmla="*/ 1577340 w 1790700"/>
                <a:gd name="connsiteY17" fmla="*/ 3223260 h 4564380"/>
                <a:gd name="connsiteX18" fmla="*/ 1722120 w 1790700"/>
                <a:gd name="connsiteY18" fmla="*/ 1447800 h 4564380"/>
                <a:gd name="connsiteX19" fmla="*/ 1790700 w 1790700"/>
                <a:gd name="connsiteY19" fmla="*/ 441960 h 4564380"/>
                <a:gd name="connsiteX20" fmla="*/ 1714500 w 1790700"/>
                <a:gd name="connsiteY20" fmla="*/ 106680 h 4564380"/>
                <a:gd name="connsiteX21" fmla="*/ 1325880 w 1790700"/>
                <a:gd name="connsiteY21" fmla="*/ 22860 h 4564380"/>
                <a:gd name="connsiteX22" fmla="*/ 1021080 w 1790700"/>
                <a:gd name="connsiteY22" fmla="*/ 0 h 4564380"/>
                <a:gd name="connsiteX0" fmla="*/ 1021080 w 1790700"/>
                <a:gd name="connsiteY0" fmla="*/ 0 h 4564380"/>
                <a:gd name="connsiteX1" fmla="*/ 922020 w 1790700"/>
                <a:gd name="connsiteY1" fmla="*/ 1722120 h 4564380"/>
                <a:gd name="connsiteX2" fmla="*/ 792480 w 1790700"/>
                <a:gd name="connsiteY2" fmla="*/ 2484120 h 4564380"/>
                <a:gd name="connsiteX3" fmla="*/ 624840 w 1790700"/>
                <a:gd name="connsiteY3" fmla="*/ 2956560 h 4564380"/>
                <a:gd name="connsiteX4" fmla="*/ 434340 w 1790700"/>
                <a:gd name="connsiteY4" fmla="*/ 3467100 h 4564380"/>
                <a:gd name="connsiteX5" fmla="*/ 220980 w 1790700"/>
                <a:gd name="connsiteY5" fmla="*/ 3520440 h 4564380"/>
                <a:gd name="connsiteX6" fmla="*/ 0 w 1790700"/>
                <a:gd name="connsiteY6" fmla="*/ 3756660 h 4564380"/>
                <a:gd name="connsiteX7" fmla="*/ 45720 w 1790700"/>
                <a:gd name="connsiteY7" fmla="*/ 4099560 h 4564380"/>
                <a:gd name="connsiteX8" fmla="*/ 53340 w 1790700"/>
                <a:gd name="connsiteY8" fmla="*/ 4282440 h 4564380"/>
                <a:gd name="connsiteX9" fmla="*/ 99060 w 1790700"/>
                <a:gd name="connsiteY9" fmla="*/ 4434840 h 4564380"/>
                <a:gd name="connsiteX10" fmla="*/ 274320 w 1790700"/>
                <a:gd name="connsiteY10" fmla="*/ 4480560 h 4564380"/>
                <a:gd name="connsiteX11" fmla="*/ 571500 w 1790700"/>
                <a:gd name="connsiteY11" fmla="*/ 4564380 h 4564380"/>
                <a:gd name="connsiteX12" fmla="*/ 754380 w 1790700"/>
                <a:gd name="connsiteY12" fmla="*/ 4495800 h 4564380"/>
                <a:gd name="connsiteX13" fmla="*/ 1394460 w 1790700"/>
                <a:gd name="connsiteY13" fmla="*/ 4457700 h 4564380"/>
                <a:gd name="connsiteX14" fmla="*/ 1569720 w 1790700"/>
                <a:gd name="connsiteY14" fmla="*/ 4213860 h 4564380"/>
                <a:gd name="connsiteX15" fmla="*/ 1531620 w 1790700"/>
                <a:gd name="connsiteY15" fmla="*/ 3947160 h 4564380"/>
                <a:gd name="connsiteX16" fmla="*/ 1684020 w 1790700"/>
                <a:gd name="connsiteY16" fmla="*/ 3688080 h 4564380"/>
                <a:gd name="connsiteX17" fmla="*/ 1577340 w 1790700"/>
                <a:gd name="connsiteY17" fmla="*/ 3223260 h 4564380"/>
                <a:gd name="connsiteX18" fmla="*/ 1722120 w 1790700"/>
                <a:gd name="connsiteY18" fmla="*/ 1447800 h 4564380"/>
                <a:gd name="connsiteX19" fmla="*/ 1790700 w 1790700"/>
                <a:gd name="connsiteY19" fmla="*/ 441960 h 4564380"/>
                <a:gd name="connsiteX20" fmla="*/ 1714500 w 1790700"/>
                <a:gd name="connsiteY20" fmla="*/ 106680 h 4564380"/>
                <a:gd name="connsiteX21" fmla="*/ 1325880 w 1790700"/>
                <a:gd name="connsiteY21" fmla="*/ 22860 h 4564380"/>
                <a:gd name="connsiteX22" fmla="*/ 1021080 w 1790700"/>
                <a:gd name="connsiteY22" fmla="*/ 0 h 4564380"/>
                <a:gd name="connsiteX0" fmla="*/ 1021080 w 1790700"/>
                <a:gd name="connsiteY0" fmla="*/ 0 h 4564380"/>
                <a:gd name="connsiteX1" fmla="*/ 922020 w 1790700"/>
                <a:gd name="connsiteY1" fmla="*/ 1722120 h 4564380"/>
                <a:gd name="connsiteX2" fmla="*/ 792480 w 1790700"/>
                <a:gd name="connsiteY2" fmla="*/ 2484120 h 4564380"/>
                <a:gd name="connsiteX3" fmla="*/ 624840 w 1790700"/>
                <a:gd name="connsiteY3" fmla="*/ 2956560 h 4564380"/>
                <a:gd name="connsiteX4" fmla="*/ 434340 w 1790700"/>
                <a:gd name="connsiteY4" fmla="*/ 3467100 h 4564380"/>
                <a:gd name="connsiteX5" fmla="*/ 220980 w 1790700"/>
                <a:gd name="connsiteY5" fmla="*/ 3520440 h 4564380"/>
                <a:gd name="connsiteX6" fmla="*/ 0 w 1790700"/>
                <a:gd name="connsiteY6" fmla="*/ 3756660 h 4564380"/>
                <a:gd name="connsiteX7" fmla="*/ 45720 w 1790700"/>
                <a:gd name="connsiteY7" fmla="*/ 4099560 h 4564380"/>
                <a:gd name="connsiteX8" fmla="*/ 53340 w 1790700"/>
                <a:gd name="connsiteY8" fmla="*/ 4282440 h 4564380"/>
                <a:gd name="connsiteX9" fmla="*/ 99060 w 1790700"/>
                <a:gd name="connsiteY9" fmla="*/ 4434840 h 4564380"/>
                <a:gd name="connsiteX10" fmla="*/ 274320 w 1790700"/>
                <a:gd name="connsiteY10" fmla="*/ 4480560 h 4564380"/>
                <a:gd name="connsiteX11" fmla="*/ 571500 w 1790700"/>
                <a:gd name="connsiteY11" fmla="*/ 4564380 h 4564380"/>
                <a:gd name="connsiteX12" fmla="*/ 754380 w 1790700"/>
                <a:gd name="connsiteY12" fmla="*/ 4495800 h 4564380"/>
                <a:gd name="connsiteX13" fmla="*/ 1394460 w 1790700"/>
                <a:gd name="connsiteY13" fmla="*/ 4457700 h 4564380"/>
                <a:gd name="connsiteX14" fmla="*/ 1569720 w 1790700"/>
                <a:gd name="connsiteY14" fmla="*/ 4213860 h 4564380"/>
                <a:gd name="connsiteX15" fmla="*/ 1531620 w 1790700"/>
                <a:gd name="connsiteY15" fmla="*/ 3947160 h 4564380"/>
                <a:gd name="connsiteX16" fmla="*/ 1684020 w 1790700"/>
                <a:gd name="connsiteY16" fmla="*/ 3688080 h 4564380"/>
                <a:gd name="connsiteX17" fmla="*/ 1577340 w 1790700"/>
                <a:gd name="connsiteY17" fmla="*/ 3223260 h 4564380"/>
                <a:gd name="connsiteX18" fmla="*/ 1722120 w 1790700"/>
                <a:gd name="connsiteY18" fmla="*/ 1447800 h 4564380"/>
                <a:gd name="connsiteX19" fmla="*/ 1790700 w 1790700"/>
                <a:gd name="connsiteY19" fmla="*/ 441960 h 4564380"/>
                <a:gd name="connsiteX20" fmla="*/ 1714500 w 1790700"/>
                <a:gd name="connsiteY20" fmla="*/ 106680 h 4564380"/>
                <a:gd name="connsiteX21" fmla="*/ 1325880 w 1790700"/>
                <a:gd name="connsiteY21" fmla="*/ 22860 h 4564380"/>
                <a:gd name="connsiteX22" fmla="*/ 1021080 w 1790700"/>
                <a:gd name="connsiteY22" fmla="*/ 0 h 4564380"/>
                <a:gd name="connsiteX0" fmla="*/ 1021080 w 1790734"/>
                <a:gd name="connsiteY0" fmla="*/ 0 h 4564380"/>
                <a:gd name="connsiteX1" fmla="*/ 922020 w 1790734"/>
                <a:gd name="connsiteY1" fmla="*/ 1722120 h 4564380"/>
                <a:gd name="connsiteX2" fmla="*/ 792480 w 1790734"/>
                <a:gd name="connsiteY2" fmla="*/ 2484120 h 4564380"/>
                <a:gd name="connsiteX3" fmla="*/ 624840 w 1790734"/>
                <a:gd name="connsiteY3" fmla="*/ 2956560 h 4564380"/>
                <a:gd name="connsiteX4" fmla="*/ 434340 w 1790734"/>
                <a:gd name="connsiteY4" fmla="*/ 3467100 h 4564380"/>
                <a:gd name="connsiteX5" fmla="*/ 220980 w 1790734"/>
                <a:gd name="connsiteY5" fmla="*/ 3520440 h 4564380"/>
                <a:gd name="connsiteX6" fmla="*/ 0 w 1790734"/>
                <a:gd name="connsiteY6" fmla="*/ 3756660 h 4564380"/>
                <a:gd name="connsiteX7" fmla="*/ 45720 w 1790734"/>
                <a:gd name="connsiteY7" fmla="*/ 4099560 h 4564380"/>
                <a:gd name="connsiteX8" fmla="*/ 53340 w 1790734"/>
                <a:gd name="connsiteY8" fmla="*/ 4282440 h 4564380"/>
                <a:gd name="connsiteX9" fmla="*/ 99060 w 1790734"/>
                <a:gd name="connsiteY9" fmla="*/ 4434840 h 4564380"/>
                <a:gd name="connsiteX10" fmla="*/ 274320 w 1790734"/>
                <a:gd name="connsiteY10" fmla="*/ 4480560 h 4564380"/>
                <a:gd name="connsiteX11" fmla="*/ 571500 w 1790734"/>
                <a:gd name="connsiteY11" fmla="*/ 4564380 h 4564380"/>
                <a:gd name="connsiteX12" fmla="*/ 754380 w 1790734"/>
                <a:gd name="connsiteY12" fmla="*/ 4495800 h 4564380"/>
                <a:gd name="connsiteX13" fmla="*/ 1394460 w 1790734"/>
                <a:gd name="connsiteY13" fmla="*/ 4457700 h 4564380"/>
                <a:gd name="connsiteX14" fmla="*/ 1569720 w 1790734"/>
                <a:gd name="connsiteY14" fmla="*/ 4213860 h 4564380"/>
                <a:gd name="connsiteX15" fmla="*/ 1531620 w 1790734"/>
                <a:gd name="connsiteY15" fmla="*/ 3947160 h 4564380"/>
                <a:gd name="connsiteX16" fmla="*/ 1684020 w 1790734"/>
                <a:gd name="connsiteY16" fmla="*/ 3688080 h 4564380"/>
                <a:gd name="connsiteX17" fmla="*/ 1577340 w 1790734"/>
                <a:gd name="connsiteY17" fmla="*/ 3223260 h 4564380"/>
                <a:gd name="connsiteX18" fmla="*/ 1722120 w 1790734"/>
                <a:gd name="connsiteY18" fmla="*/ 1447800 h 4564380"/>
                <a:gd name="connsiteX19" fmla="*/ 1790700 w 1790734"/>
                <a:gd name="connsiteY19" fmla="*/ 441960 h 4564380"/>
                <a:gd name="connsiteX20" fmla="*/ 1714500 w 1790734"/>
                <a:gd name="connsiteY20" fmla="*/ 106680 h 4564380"/>
                <a:gd name="connsiteX21" fmla="*/ 1325880 w 1790734"/>
                <a:gd name="connsiteY21" fmla="*/ 22860 h 4564380"/>
                <a:gd name="connsiteX22" fmla="*/ 1021080 w 1790734"/>
                <a:gd name="connsiteY22" fmla="*/ 0 h 4564380"/>
                <a:gd name="connsiteX0" fmla="*/ 1021080 w 1800225"/>
                <a:gd name="connsiteY0" fmla="*/ 0 h 4564380"/>
                <a:gd name="connsiteX1" fmla="*/ 922020 w 1800225"/>
                <a:gd name="connsiteY1" fmla="*/ 1722120 h 4564380"/>
                <a:gd name="connsiteX2" fmla="*/ 792480 w 1800225"/>
                <a:gd name="connsiteY2" fmla="*/ 2484120 h 4564380"/>
                <a:gd name="connsiteX3" fmla="*/ 624840 w 1800225"/>
                <a:gd name="connsiteY3" fmla="*/ 2956560 h 4564380"/>
                <a:gd name="connsiteX4" fmla="*/ 434340 w 1800225"/>
                <a:gd name="connsiteY4" fmla="*/ 3467100 h 4564380"/>
                <a:gd name="connsiteX5" fmla="*/ 220980 w 1800225"/>
                <a:gd name="connsiteY5" fmla="*/ 3520440 h 4564380"/>
                <a:gd name="connsiteX6" fmla="*/ 0 w 1800225"/>
                <a:gd name="connsiteY6" fmla="*/ 3756660 h 4564380"/>
                <a:gd name="connsiteX7" fmla="*/ 45720 w 1800225"/>
                <a:gd name="connsiteY7" fmla="*/ 4099560 h 4564380"/>
                <a:gd name="connsiteX8" fmla="*/ 53340 w 1800225"/>
                <a:gd name="connsiteY8" fmla="*/ 4282440 h 4564380"/>
                <a:gd name="connsiteX9" fmla="*/ 99060 w 1800225"/>
                <a:gd name="connsiteY9" fmla="*/ 4434840 h 4564380"/>
                <a:gd name="connsiteX10" fmla="*/ 274320 w 1800225"/>
                <a:gd name="connsiteY10" fmla="*/ 4480560 h 4564380"/>
                <a:gd name="connsiteX11" fmla="*/ 571500 w 1800225"/>
                <a:gd name="connsiteY11" fmla="*/ 4564380 h 4564380"/>
                <a:gd name="connsiteX12" fmla="*/ 754380 w 1800225"/>
                <a:gd name="connsiteY12" fmla="*/ 4495800 h 4564380"/>
                <a:gd name="connsiteX13" fmla="*/ 1394460 w 1800225"/>
                <a:gd name="connsiteY13" fmla="*/ 4457700 h 4564380"/>
                <a:gd name="connsiteX14" fmla="*/ 1569720 w 1800225"/>
                <a:gd name="connsiteY14" fmla="*/ 4213860 h 4564380"/>
                <a:gd name="connsiteX15" fmla="*/ 1531620 w 1800225"/>
                <a:gd name="connsiteY15" fmla="*/ 3947160 h 4564380"/>
                <a:gd name="connsiteX16" fmla="*/ 1684020 w 1800225"/>
                <a:gd name="connsiteY16" fmla="*/ 3688080 h 4564380"/>
                <a:gd name="connsiteX17" fmla="*/ 1577340 w 1800225"/>
                <a:gd name="connsiteY17" fmla="*/ 3223260 h 4564380"/>
                <a:gd name="connsiteX18" fmla="*/ 1722120 w 1800225"/>
                <a:gd name="connsiteY18" fmla="*/ 1447800 h 4564380"/>
                <a:gd name="connsiteX19" fmla="*/ 1790700 w 1800225"/>
                <a:gd name="connsiteY19" fmla="*/ 441960 h 4564380"/>
                <a:gd name="connsiteX20" fmla="*/ 1800225 w 1800225"/>
                <a:gd name="connsiteY20" fmla="*/ 135255 h 4564380"/>
                <a:gd name="connsiteX21" fmla="*/ 1325880 w 1800225"/>
                <a:gd name="connsiteY21" fmla="*/ 22860 h 4564380"/>
                <a:gd name="connsiteX22" fmla="*/ 1021080 w 1800225"/>
                <a:gd name="connsiteY22" fmla="*/ 0 h 4564380"/>
                <a:gd name="connsiteX0" fmla="*/ 1021080 w 1800225"/>
                <a:gd name="connsiteY0" fmla="*/ 0 h 4564380"/>
                <a:gd name="connsiteX1" fmla="*/ 922020 w 1800225"/>
                <a:gd name="connsiteY1" fmla="*/ 1722120 h 4564380"/>
                <a:gd name="connsiteX2" fmla="*/ 792480 w 1800225"/>
                <a:gd name="connsiteY2" fmla="*/ 2484120 h 4564380"/>
                <a:gd name="connsiteX3" fmla="*/ 624840 w 1800225"/>
                <a:gd name="connsiteY3" fmla="*/ 2956560 h 4564380"/>
                <a:gd name="connsiteX4" fmla="*/ 434340 w 1800225"/>
                <a:gd name="connsiteY4" fmla="*/ 3467100 h 4564380"/>
                <a:gd name="connsiteX5" fmla="*/ 220980 w 1800225"/>
                <a:gd name="connsiteY5" fmla="*/ 3520440 h 4564380"/>
                <a:gd name="connsiteX6" fmla="*/ 0 w 1800225"/>
                <a:gd name="connsiteY6" fmla="*/ 3756660 h 4564380"/>
                <a:gd name="connsiteX7" fmla="*/ 45720 w 1800225"/>
                <a:gd name="connsiteY7" fmla="*/ 4099560 h 4564380"/>
                <a:gd name="connsiteX8" fmla="*/ 53340 w 1800225"/>
                <a:gd name="connsiteY8" fmla="*/ 4282440 h 4564380"/>
                <a:gd name="connsiteX9" fmla="*/ 99060 w 1800225"/>
                <a:gd name="connsiteY9" fmla="*/ 4434840 h 4564380"/>
                <a:gd name="connsiteX10" fmla="*/ 274320 w 1800225"/>
                <a:gd name="connsiteY10" fmla="*/ 4480560 h 4564380"/>
                <a:gd name="connsiteX11" fmla="*/ 571500 w 1800225"/>
                <a:gd name="connsiteY11" fmla="*/ 4564380 h 4564380"/>
                <a:gd name="connsiteX12" fmla="*/ 754380 w 1800225"/>
                <a:gd name="connsiteY12" fmla="*/ 4495800 h 4564380"/>
                <a:gd name="connsiteX13" fmla="*/ 1394460 w 1800225"/>
                <a:gd name="connsiteY13" fmla="*/ 4457700 h 4564380"/>
                <a:gd name="connsiteX14" fmla="*/ 1569720 w 1800225"/>
                <a:gd name="connsiteY14" fmla="*/ 4213860 h 4564380"/>
                <a:gd name="connsiteX15" fmla="*/ 1531620 w 1800225"/>
                <a:gd name="connsiteY15" fmla="*/ 3947160 h 4564380"/>
                <a:gd name="connsiteX16" fmla="*/ 1684020 w 1800225"/>
                <a:gd name="connsiteY16" fmla="*/ 3688080 h 4564380"/>
                <a:gd name="connsiteX17" fmla="*/ 1577340 w 1800225"/>
                <a:gd name="connsiteY17" fmla="*/ 3223260 h 4564380"/>
                <a:gd name="connsiteX18" fmla="*/ 1722120 w 1800225"/>
                <a:gd name="connsiteY18" fmla="*/ 1447800 h 4564380"/>
                <a:gd name="connsiteX19" fmla="*/ 1790700 w 1800225"/>
                <a:gd name="connsiteY19" fmla="*/ 441960 h 4564380"/>
                <a:gd name="connsiteX20" fmla="*/ 1800225 w 1800225"/>
                <a:gd name="connsiteY20" fmla="*/ 135255 h 4564380"/>
                <a:gd name="connsiteX21" fmla="*/ 1411605 w 1800225"/>
                <a:gd name="connsiteY21" fmla="*/ 41910 h 4564380"/>
                <a:gd name="connsiteX22" fmla="*/ 1021080 w 1800225"/>
                <a:gd name="connsiteY22" fmla="*/ 0 h 4564380"/>
                <a:gd name="connsiteX0" fmla="*/ 1021080 w 1800225"/>
                <a:gd name="connsiteY0" fmla="*/ 118913 h 4683293"/>
                <a:gd name="connsiteX1" fmla="*/ 922020 w 1800225"/>
                <a:gd name="connsiteY1" fmla="*/ 1841033 h 4683293"/>
                <a:gd name="connsiteX2" fmla="*/ 792480 w 1800225"/>
                <a:gd name="connsiteY2" fmla="*/ 2603033 h 4683293"/>
                <a:gd name="connsiteX3" fmla="*/ 624840 w 1800225"/>
                <a:gd name="connsiteY3" fmla="*/ 3075473 h 4683293"/>
                <a:gd name="connsiteX4" fmla="*/ 434340 w 1800225"/>
                <a:gd name="connsiteY4" fmla="*/ 3586013 h 4683293"/>
                <a:gd name="connsiteX5" fmla="*/ 220980 w 1800225"/>
                <a:gd name="connsiteY5" fmla="*/ 3639353 h 4683293"/>
                <a:gd name="connsiteX6" fmla="*/ 0 w 1800225"/>
                <a:gd name="connsiteY6" fmla="*/ 3875573 h 4683293"/>
                <a:gd name="connsiteX7" fmla="*/ 45720 w 1800225"/>
                <a:gd name="connsiteY7" fmla="*/ 4218473 h 4683293"/>
                <a:gd name="connsiteX8" fmla="*/ 53340 w 1800225"/>
                <a:gd name="connsiteY8" fmla="*/ 4401353 h 4683293"/>
                <a:gd name="connsiteX9" fmla="*/ 99060 w 1800225"/>
                <a:gd name="connsiteY9" fmla="*/ 4553753 h 4683293"/>
                <a:gd name="connsiteX10" fmla="*/ 274320 w 1800225"/>
                <a:gd name="connsiteY10" fmla="*/ 4599473 h 4683293"/>
                <a:gd name="connsiteX11" fmla="*/ 571500 w 1800225"/>
                <a:gd name="connsiteY11" fmla="*/ 4683293 h 4683293"/>
                <a:gd name="connsiteX12" fmla="*/ 754380 w 1800225"/>
                <a:gd name="connsiteY12" fmla="*/ 4614713 h 4683293"/>
                <a:gd name="connsiteX13" fmla="*/ 1394460 w 1800225"/>
                <a:gd name="connsiteY13" fmla="*/ 4576613 h 4683293"/>
                <a:gd name="connsiteX14" fmla="*/ 1569720 w 1800225"/>
                <a:gd name="connsiteY14" fmla="*/ 4332773 h 4683293"/>
                <a:gd name="connsiteX15" fmla="*/ 1531620 w 1800225"/>
                <a:gd name="connsiteY15" fmla="*/ 4066073 h 4683293"/>
                <a:gd name="connsiteX16" fmla="*/ 1684020 w 1800225"/>
                <a:gd name="connsiteY16" fmla="*/ 3806993 h 4683293"/>
                <a:gd name="connsiteX17" fmla="*/ 1577340 w 1800225"/>
                <a:gd name="connsiteY17" fmla="*/ 3342173 h 4683293"/>
                <a:gd name="connsiteX18" fmla="*/ 1722120 w 1800225"/>
                <a:gd name="connsiteY18" fmla="*/ 1566713 h 4683293"/>
                <a:gd name="connsiteX19" fmla="*/ 1790700 w 1800225"/>
                <a:gd name="connsiteY19" fmla="*/ 560873 h 4683293"/>
                <a:gd name="connsiteX20" fmla="*/ 1800225 w 1800225"/>
                <a:gd name="connsiteY20" fmla="*/ 254168 h 4683293"/>
                <a:gd name="connsiteX21" fmla="*/ 1411605 w 1800225"/>
                <a:gd name="connsiteY21" fmla="*/ 160823 h 4683293"/>
                <a:gd name="connsiteX22" fmla="*/ 1021080 w 1800225"/>
                <a:gd name="connsiteY22" fmla="*/ 118913 h 4683293"/>
                <a:gd name="connsiteX0" fmla="*/ 1021080 w 1800225"/>
                <a:gd name="connsiteY0" fmla="*/ 118430 h 4682810"/>
                <a:gd name="connsiteX1" fmla="*/ 922020 w 1800225"/>
                <a:gd name="connsiteY1" fmla="*/ 1840550 h 4682810"/>
                <a:gd name="connsiteX2" fmla="*/ 792480 w 1800225"/>
                <a:gd name="connsiteY2" fmla="*/ 2602550 h 4682810"/>
                <a:gd name="connsiteX3" fmla="*/ 624840 w 1800225"/>
                <a:gd name="connsiteY3" fmla="*/ 3074990 h 4682810"/>
                <a:gd name="connsiteX4" fmla="*/ 434340 w 1800225"/>
                <a:gd name="connsiteY4" fmla="*/ 3585530 h 4682810"/>
                <a:gd name="connsiteX5" fmla="*/ 220980 w 1800225"/>
                <a:gd name="connsiteY5" fmla="*/ 3638870 h 4682810"/>
                <a:gd name="connsiteX6" fmla="*/ 0 w 1800225"/>
                <a:gd name="connsiteY6" fmla="*/ 3875090 h 4682810"/>
                <a:gd name="connsiteX7" fmla="*/ 45720 w 1800225"/>
                <a:gd name="connsiteY7" fmla="*/ 4217990 h 4682810"/>
                <a:gd name="connsiteX8" fmla="*/ 53340 w 1800225"/>
                <a:gd name="connsiteY8" fmla="*/ 4400870 h 4682810"/>
                <a:gd name="connsiteX9" fmla="*/ 99060 w 1800225"/>
                <a:gd name="connsiteY9" fmla="*/ 4553270 h 4682810"/>
                <a:gd name="connsiteX10" fmla="*/ 274320 w 1800225"/>
                <a:gd name="connsiteY10" fmla="*/ 4598990 h 4682810"/>
                <a:gd name="connsiteX11" fmla="*/ 571500 w 1800225"/>
                <a:gd name="connsiteY11" fmla="*/ 4682810 h 4682810"/>
                <a:gd name="connsiteX12" fmla="*/ 754380 w 1800225"/>
                <a:gd name="connsiteY12" fmla="*/ 4614230 h 4682810"/>
                <a:gd name="connsiteX13" fmla="*/ 1394460 w 1800225"/>
                <a:gd name="connsiteY13" fmla="*/ 4576130 h 4682810"/>
                <a:gd name="connsiteX14" fmla="*/ 1569720 w 1800225"/>
                <a:gd name="connsiteY14" fmla="*/ 4332290 h 4682810"/>
                <a:gd name="connsiteX15" fmla="*/ 1531620 w 1800225"/>
                <a:gd name="connsiteY15" fmla="*/ 4065590 h 4682810"/>
                <a:gd name="connsiteX16" fmla="*/ 1684020 w 1800225"/>
                <a:gd name="connsiteY16" fmla="*/ 3806510 h 4682810"/>
                <a:gd name="connsiteX17" fmla="*/ 1577340 w 1800225"/>
                <a:gd name="connsiteY17" fmla="*/ 3341690 h 4682810"/>
                <a:gd name="connsiteX18" fmla="*/ 1722120 w 1800225"/>
                <a:gd name="connsiteY18" fmla="*/ 1566230 h 4682810"/>
                <a:gd name="connsiteX19" fmla="*/ 1790700 w 1800225"/>
                <a:gd name="connsiteY19" fmla="*/ 560390 h 4682810"/>
                <a:gd name="connsiteX20" fmla="*/ 1800225 w 1800225"/>
                <a:gd name="connsiteY20" fmla="*/ 253685 h 4682810"/>
                <a:gd name="connsiteX21" fmla="*/ 1411605 w 1800225"/>
                <a:gd name="connsiteY21" fmla="*/ 160340 h 4682810"/>
                <a:gd name="connsiteX22" fmla="*/ 1021080 w 1800225"/>
                <a:gd name="connsiteY22" fmla="*/ 118430 h 4682810"/>
                <a:gd name="connsiteX0" fmla="*/ 1021080 w 1800225"/>
                <a:gd name="connsiteY0" fmla="*/ 118430 h 4682810"/>
                <a:gd name="connsiteX1" fmla="*/ 922020 w 1800225"/>
                <a:gd name="connsiteY1" fmla="*/ 1840550 h 4682810"/>
                <a:gd name="connsiteX2" fmla="*/ 792480 w 1800225"/>
                <a:gd name="connsiteY2" fmla="*/ 2602550 h 4682810"/>
                <a:gd name="connsiteX3" fmla="*/ 624840 w 1800225"/>
                <a:gd name="connsiteY3" fmla="*/ 3074990 h 4682810"/>
                <a:gd name="connsiteX4" fmla="*/ 434340 w 1800225"/>
                <a:gd name="connsiteY4" fmla="*/ 3585530 h 4682810"/>
                <a:gd name="connsiteX5" fmla="*/ 220980 w 1800225"/>
                <a:gd name="connsiteY5" fmla="*/ 3638870 h 4682810"/>
                <a:gd name="connsiteX6" fmla="*/ 0 w 1800225"/>
                <a:gd name="connsiteY6" fmla="*/ 3875090 h 4682810"/>
                <a:gd name="connsiteX7" fmla="*/ 45720 w 1800225"/>
                <a:gd name="connsiteY7" fmla="*/ 4217990 h 4682810"/>
                <a:gd name="connsiteX8" fmla="*/ 53340 w 1800225"/>
                <a:gd name="connsiteY8" fmla="*/ 4400870 h 4682810"/>
                <a:gd name="connsiteX9" fmla="*/ 99060 w 1800225"/>
                <a:gd name="connsiteY9" fmla="*/ 4553270 h 4682810"/>
                <a:gd name="connsiteX10" fmla="*/ 274320 w 1800225"/>
                <a:gd name="connsiteY10" fmla="*/ 4598990 h 4682810"/>
                <a:gd name="connsiteX11" fmla="*/ 571500 w 1800225"/>
                <a:gd name="connsiteY11" fmla="*/ 4682810 h 4682810"/>
                <a:gd name="connsiteX12" fmla="*/ 754380 w 1800225"/>
                <a:gd name="connsiteY12" fmla="*/ 4614230 h 4682810"/>
                <a:gd name="connsiteX13" fmla="*/ 1394460 w 1800225"/>
                <a:gd name="connsiteY13" fmla="*/ 4576130 h 4682810"/>
                <a:gd name="connsiteX14" fmla="*/ 1569720 w 1800225"/>
                <a:gd name="connsiteY14" fmla="*/ 4332290 h 4682810"/>
                <a:gd name="connsiteX15" fmla="*/ 1531620 w 1800225"/>
                <a:gd name="connsiteY15" fmla="*/ 4065590 h 4682810"/>
                <a:gd name="connsiteX16" fmla="*/ 1684020 w 1800225"/>
                <a:gd name="connsiteY16" fmla="*/ 3806510 h 4682810"/>
                <a:gd name="connsiteX17" fmla="*/ 1577340 w 1800225"/>
                <a:gd name="connsiteY17" fmla="*/ 3341690 h 4682810"/>
                <a:gd name="connsiteX18" fmla="*/ 1722120 w 1800225"/>
                <a:gd name="connsiteY18" fmla="*/ 1566230 h 4682810"/>
                <a:gd name="connsiteX19" fmla="*/ 1790700 w 1800225"/>
                <a:gd name="connsiteY19" fmla="*/ 560390 h 4682810"/>
                <a:gd name="connsiteX20" fmla="*/ 1800225 w 1800225"/>
                <a:gd name="connsiteY20" fmla="*/ 253685 h 4682810"/>
                <a:gd name="connsiteX21" fmla="*/ 1411605 w 1800225"/>
                <a:gd name="connsiteY21" fmla="*/ 160340 h 4682810"/>
                <a:gd name="connsiteX22" fmla="*/ 1021080 w 1800225"/>
                <a:gd name="connsiteY22" fmla="*/ 118430 h 4682810"/>
                <a:gd name="connsiteX0" fmla="*/ 1021080 w 1800225"/>
                <a:gd name="connsiteY0" fmla="*/ 118430 h 4682810"/>
                <a:gd name="connsiteX1" fmla="*/ 922020 w 1800225"/>
                <a:gd name="connsiteY1" fmla="*/ 1840550 h 4682810"/>
                <a:gd name="connsiteX2" fmla="*/ 792480 w 1800225"/>
                <a:gd name="connsiteY2" fmla="*/ 2602550 h 4682810"/>
                <a:gd name="connsiteX3" fmla="*/ 624840 w 1800225"/>
                <a:gd name="connsiteY3" fmla="*/ 3074990 h 4682810"/>
                <a:gd name="connsiteX4" fmla="*/ 434340 w 1800225"/>
                <a:gd name="connsiteY4" fmla="*/ 3585530 h 4682810"/>
                <a:gd name="connsiteX5" fmla="*/ 220980 w 1800225"/>
                <a:gd name="connsiteY5" fmla="*/ 3638870 h 4682810"/>
                <a:gd name="connsiteX6" fmla="*/ 0 w 1800225"/>
                <a:gd name="connsiteY6" fmla="*/ 3875090 h 4682810"/>
                <a:gd name="connsiteX7" fmla="*/ 45720 w 1800225"/>
                <a:gd name="connsiteY7" fmla="*/ 4217990 h 4682810"/>
                <a:gd name="connsiteX8" fmla="*/ 53340 w 1800225"/>
                <a:gd name="connsiteY8" fmla="*/ 4400870 h 4682810"/>
                <a:gd name="connsiteX9" fmla="*/ 99060 w 1800225"/>
                <a:gd name="connsiteY9" fmla="*/ 4553270 h 4682810"/>
                <a:gd name="connsiteX10" fmla="*/ 274320 w 1800225"/>
                <a:gd name="connsiteY10" fmla="*/ 4598990 h 4682810"/>
                <a:gd name="connsiteX11" fmla="*/ 571500 w 1800225"/>
                <a:gd name="connsiteY11" fmla="*/ 4682810 h 4682810"/>
                <a:gd name="connsiteX12" fmla="*/ 754380 w 1800225"/>
                <a:gd name="connsiteY12" fmla="*/ 4614230 h 4682810"/>
                <a:gd name="connsiteX13" fmla="*/ 1394460 w 1800225"/>
                <a:gd name="connsiteY13" fmla="*/ 4576130 h 4682810"/>
                <a:gd name="connsiteX14" fmla="*/ 1569720 w 1800225"/>
                <a:gd name="connsiteY14" fmla="*/ 4332290 h 4682810"/>
                <a:gd name="connsiteX15" fmla="*/ 1531620 w 1800225"/>
                <a:gd name="connsiteY15" fmla="*/ 4065590 h 4682810"/>
                <a:gd name="connsiteX16" fmla="*/ 1684020 w 1800225"/>
                <a:gd name="connsiteY16" fmla="*/ 3806510 h 4682810"/>
                <a:gd name="connsiteX17" fmla="*/ 1577340 w 1800225"/>
                <a:gd name="connsiteY17" fmla="*/ 3341690 h 4682810"/>
                <a:gd name="connsiteX18" fmla="*/ 1722120 w 1800225"/>
                <a:gd name="connsiteY18" fmla="*/ 1566230 h 4682810"/>
                <a:gd name="connsiteX19" fmla="*/ 1790700 w 1800225"/>
                <a:gd name="connsiteY19" fmla="*/ 560390 h 4682810"/>
                <a:gd name="connsiteX20" fmla="*/ 1800225 w 1800225"/>
                <a:gd name="connsiteY20" fmla="*/ 253685 h 4682810"/>
                <a:gd name="connsiteX21" fmla="*/ 1411605 w 1800225"/>
                <a:gd name="connsiteY21" fmla="*/ 160340 h 4682810"/>
                <a:gd name="connsiteX22" fmla="*/ 1021080 w 1800225"/>
                <a:gd name="connsiteY22" fmla="*/ 118430 h 4682810"/>
                <a:gd name="connsiteX0" fmla="*/ 1021080 w 1800225"/>
                <a:gd name="connsiteY0" fmla="*/ 8200 h 4572580"/>
                <a:gd name="connsiteX1" fmla="*/ 922020 w 1800225"/>
                <a:gd name="connsiteY1" fmla="*/ 1730320 h 4572580"/>
                <a:gd name="connsiteX2" fmla="*/ 792480 w 1800225"/>
                <a:gd name="connsiteY2" fmla="*/ 2492320 h 4572580"/>
                <a:gd name="connsiteX3" fmla="*/ 624840 w 1800225"/>
                <a:gd name="connsiteY3" fmla="*/ 2964760 h 4572580"/>
                <a:gd name="connsiteX4" fmla="*/ 434340 w 1800225"/>
                <a:gd name="connsiteY4" fmla="*/ 3475300 h 4572580"/>
                <a:gd name="connsiteX5" fmla="*/ 220980 w 1800225"/>
                <a:gd name="connsiteY5" fmla="*/ 3528640 h 4572580"/>
                <a:gd name="connsiteX6" fmla="*/ 0 w 1800225"/>
                <a:gd name="connsiteY6" fmla="*/ 3764860 h 4572580"/>
                <a:gd name="connsiteX7" fmla="*/ 45720 w 1800225"/>
                <a:gd name="connsiteY7" fmla="*/ 4107760 h 4572580"/>
                <a:gd name="connsiteX8" fmla="*/ 53340 w 1800225"/>
                <a:gd name="connsiteY8" fmla="*/ 4290640 h 4572580"/>
                <a:gd name="connsiteX9" fmla="*/ 99060 w 1800225"/>
                <a:gd name="connsiteY9" fmla="*/ 4443040 h 4572580"/>
                <a:gd name="connsiteX10" fmla="*/ 274320 w 1800225"/>
                <a:gd name="connsiteY10" fmla="*/ 4488760 h 4572580"/>
                <a:gd name="connsiteX11" fmla="*/ 571500 w 1800225"/>
                <a:gd name="connsiteY11" fmla="*/ 4572580 h 4572580"/>
                <a:gd name="connsiteX12" fmla="*/ 754380 w 1800225"/>
                <a:gd name="connsiteY12" fmla="*/ 4504000 h 4572580"/>
                <a:gd name="connsiteX13" fmla="*/ 1394460 w 1800225"/>
                <a:gd name="connsiteY13" fmla="*/ 4465900 h 4572580"/>
                <a:gd name="connsiteX14" fmla="*/ 1569720 w 1800225"/>
                <a:gd name="connsiteY14" fmla="*/ 4222060 h 4572580"/>
                <a:gd name="connsiteX15" fmla="*/ 1531620 w 1800225"/>
                <a:gd name="connsiteY15" fmla="*/ 3955360 h 4572580"/>
                <a:gd name="connsiteX16" fmla="*/ 1684020 w 1800225"/>
                <a:gd name="connsiteY16" fmla="*/ 3696280 h 4572580"/>
                <a:gd name="connsiteX17" fmla="*/ 1577340 w 1800225"/>
                <a:gd name="connsiteY17" fmla="*/ 3231460 h 4572580"/>
                <a:gd name="connsiteX18" fmla="*/ 1722120 w 1800225"/>
                <a:gd name="connsiteY18" fmla="*/ 1456000 h 4572580"/>
                <a:gd name="connsiteX19" fmla="*/ 1790700 w 1800225"/>
                <a:gd name="connsiteY19" fmla="*/ 450160 h 4572580"/>
                <a:gd name="connsiteX20" fmla="*/ 1800225 w 1800225"/>
                <a:gd name="connsiteY20" fmla="*/ 143455 h 4572580"/>
                <a:gd name="connsiteX21" fmla="*/ 1411605 w 1800225"/>
                <a:gd name="connsiteY21" fmla="*/ 50110 h 4572580"/>
                <a:gd name="connsiteX22" fmla="*/ 1021080 w 1800225"/>
                <a:gd name="connsiteY22" fmla="*/ 8200 h 4572580"/>
                <a:gd name="connsiteX0" fmla="*/ 1021080 w 1800225"/>
                <a:gd name="connsiteY0" fmla="*/ 12103 h 4576483"/>
                <a:gd name="connsiteX1" fmla="*/ 922020 w 1800225"/>
                <a:gd name="connsiteY1" fmla="*/ 1734223 h 4576483"/>
                <a:gd name="connsiteX2" fmla="*/ 792480 w 1800225"/>
                <a:gd name="connsiteY2" fmla="*/ 2496223 h 4576483"/>
                <a:gd name="connsiteX3" fmla="*/ 624840 w 1800225"/>
                <a:gd name="connsiteY3" fmla="*/ 2968663 h 4576483"/>
                <a:gd name="connsiteX4" fmla="*/ 434340 w 1800225"/>
                <a:gd name="connsiteY4" fmla="*/ 3479203 h 4576483"/>
                <a:gd name="connsiteX5" fmla="*/ 220980 w 1800225"/>
                <a:gd name="connsiteY5" fmla="*/ 3532543 h 4576483"/>
                <a:gd name="connsiteX6" fmla="*/ 0 w 1800225"/>
                <a:gd name="connsiteY6" fmla="*/ 3768763 h 4576483"/>
                <a:gd name="connsiteX7" fmla="*/ 45720 w 1800225"/>
                <a:gd name="connsiteY7" fmla="*/ 4111663 h 4576483"/>
                <a:gd name="connsiteX8" fmla="*/ 53340 w 1800225"/>
                <a:gd name="connsiteY8" fmla="*/ 4294543 h 4576483"/>
                <a:gd name="connsiteX9" fmla="*/ 99060 w 1800225"/>
                <a:gd name="connsiteY9" fmla="*/ 4446943 h 4576483"/>
                <a:gd name="connsiteX10" fmla="*/ 274320 w 1800225"/>
                <a:gd name="connsiteY10" fmla="*/ 4492663 h 4576483"/>
                <a:gd name="connsiteX11" fmla="*/ 571500 w 1800225"/>
                <a:gd name="connsiteY11" fmla="*/ 4576483 h 4576483"/>
                <a:gd name="connsiteX12" fmla="*/ 754380 w 1800225"/>
                <a:gd name="connsiteY12" fmla="*/ 4507903 h 4576483"/>
                <a:gd name="connsiteX13" fmla="*/ 1394460 w 1800225"/>
                <a:gd name="connsiteY13" fmla="*/ 4469803 h 4576483"/>
                <a:gd name="connsiteX14" fmla="*/ 1569720 w 1800225"/>
                <a:gd name="connsiteY14" fmla="*/ 4225963 h 4576483"/>
                <a:gd name="connsiteX15" fmla="*/ 1531620 w 1800225"/>
                <a:gd name="connsiteY15" fmla="*/ 3959263 h 4576483"/>
                <a:gd name="connsiteX16" fmla="*/ 1684020 w 1800225"/>
                <a:gd name="connsiteY16" fmla="*/ 3700183 h 4576483"/>
                <a:gd name="connsiteX17" fmla="*/ 1577340 w 1800225"/>
                <a:gd name="connsiteY17" fmla="*/ 3235363 h 4576483"/>
                <a:gd name="connsiteX18" fmla="*/ 1722120 w 1800225"/>
                <a:gd name="connsiteY18" fmla="*/ 1459903 h 4576483"/>
                <a:gd name="connsiteX19" fmla="*/ 1790700 w 1800225"/>
                <a:gd name="connsiteY19" fmla="*/ 454063 h 4576483"/>
                <a:gd name="connsiteX20" fmla="*/ 1800225 w 1800225"/>
                <a:gd name="connsiteY20" fmla="*/ 147358 h 4576483"/>
                <a:gd name="connsiteX21" fmla="*/ 1402080 w 1800225"/>
                <a:gd name="connsiteY21" fmla="*/ 30200 h 4576483"/>
                <a:gd name="connsiteX22" fmla="*/ 1021080 w 1800225"/>
                <a:gd name="connsiteY22" fmla="*/ 12103 h 4576483"/>
                <a:gd name="connsiteX0" fmla="*/ 1021080 w 1816194"/>
                <a:gd name="connsiteY0" fmla="*/ 12103 h 4576483"/>
                <a:gd name="connsiteX1" fmla="*/ 922020 w 1816194"/>
                <a:gd name="connsiteY1" fmla="*/ 1734223 h 4576483"/>
                <a:gd name="connsiteX2" fmla="*/ 792480 w 1816194"/>
                <a:gd name="connsiteY2" fmla="*/ 2496223 h 4576483"/>
                <a:gd name="connsiteX3" fmla="*/ 624840 w 1816194"/>
                <a:gd name="connsiteY3" fmla="*/ 2968663 h 4576483"/>
                <a:gd name="connsiteX4" fmla="*/ 434340 w 1816194"/>
                <a:gd name="connsiteY4" fmla="*/ 3479203 h 4576483"/>
                <a:gd name="connsiteX5" fmla="*/ 220980 w 1816194"/>
                <a:gd name="connsiteY5" fmla="*/ 3532543 h 4576483"/>
                <a:gd name="connsiteX6" fmla="*/ 0 w 1816194"/>
                <a:gd name="connsiteY6" fmla="*/ 3768763 h 4576483"/>
                <a:gd name="connsiteX7" fmla="*/ 45720 w 1816194"/>
                <a:gd name="connsiteY7" fmla="*/ 4111663 h 4576483"/>
                <a:gd name="connsiteX8" fmla="*/ 53340 w 1816194"/>
                <a:gd name="connsiteY8" fmla="*/ 4294543 h 4576483"/>
                <a:gd name="connsiteX9" fmla="*/ 99060 w 1816194"/>
                <a:gd name="connsiteY9" fmla="*/ 4446943 h 4576483"/>
                <a:gd name="connsiteX10" fmla="*/ 274320 w 1816194"/>
                <a:gd name="connsiteY10" fmla="*/ 4492663 h 4576483"/>
                <a:gd name="connsiteX11" fmla="*/ 571500 w 1816194"/>
                <a:gd name="connsiteY11" fmla="*/ 4576483 h 4576483"/>
                <a:gd name="connsiteX12" fmla="*/ 754380 w 1816194"/>
                <a:gd name="connsiteY12" fmla="*/ 4507903 h 4576483"/>
                <a:gd name="connsiteX13" fmla="*/ 1394460 w 1816194"/>
                <a:gd name="connsiteY13" fmla="*/ 4469803 h 4576483"/>
                <a:gd name="connsiteX14" fmla="*/ 1569720 w 1816194"/>
                <a:gd name="connsiteY14" fmla="*/ 4225963 h 4576483"/>
                <a:gd name="connsiteX15" fmla="*/ 1531620 w 1816194"/>
                <a:gd name="connsiteY15" fmla="*/ 3959263 h 4576483"/>
                <a:gd name="connsiteX16" fmla="*/ 1684020 w 1816194"/>
                <a:gd name="connsiteY16" fmla="*/ 3700183 h 4576483"/>
                <a:gd name="connsiteX17" fmla="*/ 1577340 w 1816194"/>
                <a:gd name="connsiteY17" fmla="*/ 3235363 h 4576483"/>
                <a:gd name="connsiteX18" fmla="*/ 1722120 w 1816194"/>
                <a:gd name="connsiteY18" fmla="*/ 1459903 h 4576483"/>
                <a:gd name="connsiteX19" fmla="*/ 1800225 w 1816194"/>
                <a:gd name="connsiteY19" fmla="*/ 147358 h 4576483"/>
                <a:gd name="connsiteX20" fmla="*/ 1402080 w 1816194"/>
                <a:gd name="connsiteY20" fmla="*/ 30200 h 4576483"/>
                <a:gd name="connsiteX21" fmla="*/ 1021080 w 1816194"/>
                <a:gd name="connsiteY21" fmla="*/ 12103 h 4576483"/>
                <a:gd name="connsiteX0" fmla="*/ 1021080 w 1816194"/>
                <a:gd name="connsiteY0" fmla="*/ 12103 h 4576483"/>
                <a:gd name="connsiteX1" fmla="*/ 922020 w 1816194"/>
                <a:gd name="connsiteY1" fmla="*/ 1734223 h 4576483"/>
                <a:gd name="connsiteX2" fmla="*/ 792480 w 1816194"/>
                <a:gd name="connsiteY2" fmla="*/ 2496223 h 4576483"/>
                <a:gd name="connsiteX3" fmla="*/ 624840 w 1816194"/>
                <a:gd name="connsiteY3" fmla="*/ 2968663 h 4576483"/>
                <a:gd name="connsiteX4" fmla="*/ 434340 w 1816194"/>
                <a:gd name="connsiteY4" fmla="*/ 3479203 h 4576483"/>
                <a:gd name="connsiteX5" fmla="*/ 220980 w 1816194"/>
                <a:gd name="connsiteY5" fmla="*/ 3532543 h 4576483"/>
                <a:gd name="connsiteX6" fmla="*/ 0 w 1816194"/>
                <a:gd name="connsiteY6" fmla="*/ 3768763 h 4576483"/>
                <a:gd name="connsiteX7" fmla="*/ 45720 w 1816194"/>
                <a:gd name="connsiteY7" fmla="*/ 4111663 h 4576483"/>
                <a:gd name="connsiteX8" fmla="*/ 53340 w 1816194"/>
                <a:gd name="connsiteY8" fmla="*/ 4294543 h 4576483"/>
                <a:gd name="connsiteX9" fmla="*/ 99060 w 1816194"/>
                <a:gd name="connsiteY9" fmla="*/ 4446943 h 4576483"/>
                <a:gd name="connsiteX10" fmla="*/ 274320 w 1816194"/>
                <a:gd name="connsiteY10" fmla="*/ 4492663 h 4576483"/>
                <a:gd name="connsiteX11" fmla="*/ 571500 w 1816194"/>
                <a:gd name="connsiteY11" fmla="*/ 4576483 h 4576483"/>
                <a:gd name="connsiteX12" fmla="*/ 754380 w 1816194"/>
                <a:gd name="connsiteY12" fmla="*/ 4507903 h 4576483"/>
                <a:gd name="connsiteX13" fmla="*/ 1394460 w 1816194"/>
                <a:gd name="connsiteY13" fmla="*/ 4469803 h 4576483"/>
                <a:gd name="connsiteX14" fmla="*/ 1569720 w 1816194"/>
                <a:gd name="connsiteY14" fmla="*/ 4225963 h 4576483"/>
                <a:gd name="connsiteX15" fmla="*/ 1531620 w 1816194"/>
                <a:gd name="connsiteY15" fmla="*/ 3959263 h 4576483"/>
                <a:gd name="connsiteX16" fmla="*/ 1684020 w 1816194"/>
                <a:gd name="connsiteY16" fmla="*/ 3700183 h 4576483"/>
                <a:gd name="connsiteX17" fmla="*/ 1577340 w 1816194"/>
                <a:gd name="connsiteY17" fmla="*/ 3235363 h 4576483"/>
                <a:gd name="connsiteX18" fmla="*/ 1722120 w 1816194"/>
                <a:gd name="connsiteY18" fmla="*/ 1459903 h 4576483"/>
                <a:gd name="connsiteX19" fmla="*/ 1800225 w 1816194"/>
                <a:gd name="connsiteY19" fmla="*/ 147358 h 4576483"/>
                <a:gd name="connsiteX20" fmla="*/ 1402080 w 1816194"/>
                <a:gd name="connsiteY20" fmla="*/ 30200 h 4576483"/>
                <a:gd name="connsiteX21" fmla="*/ 1021080 w 1816194"/>
                <a:gd name="connsiteY21" fmla="*/ 12103 h 4576483"/>
                <a:gd name="connsiteX0" fmla="*/ 1021080 w 1816194"/>
                <a:gd name="connsiteY0" fmla="*/ 12103 h 4576483"/>
                <a:gd name="connsiteX1" fmla="*/ 922020 w 1816194"/>
                <a:gd name="connsiteY1" fmla="*/ 1734223 h 4576483"/>
                <a:gd name="connsiteX2" fmla="*/ 792480 w 1816194"/>
                <a:gd name="connsiteY2" fmla="*/ 2496223 h 4576483"/>
                <a:gd name="connsiteX3" fmla="*/ 624840 w 1816194"/>
                <a:gd name="connsiteY3" fmla="*/ 2968663 h 4576483"/>
                <a:gd name="connsiteX4" fmla="*/ 434340 w 1816194"/>
                <a:gd name="connsiteY4" fmla="*/ 3479203 h 4576483"/>
                <a:gd name="connsiteX5" fmla="*/ 220980 w 1816194"/>
                <a:gd name="connsiteY5" fmla="*/ 3532543 h 4576483"/>
                <a:gd name="connsiteX6" fmla="*/ 0 w 1816194"/>
                <a:gd name="connsiteY6" fmla="*/ 3768763 h 4576483"/>
                <a:gd name="connsiteX7" fmla="*/ 45720 w 1816194"/>
                <a:gd name="connsiteY7" fmla="*/ 4111663 h 4576483"/>
                <a:gd name="connsiteX8" fmla="*/ 53340 w 1816194"/>
                <a:gd name="connsiteY8" fmla="*/ 4294543 h 4576483"/>
                <a:gd name="connsiteX9" fmla="*/ 99060 w 1816194"/>
                <a:gd name="connsiteY9" fmla="*/ 4446943 h 4576483"/>
                <a:gd name="connsiteX10" fmla="*/ 274320 w 1816194"/>
                <a:gd name="connsiteY10" fmla="*/ 4492663 h 4576483"/>
                <a:gd name="connsiteX11" fmla="*/ 571500 w 1816194"/>
                <a:gd name="connsiteY11" fmla="*/ 4576483 h 4576483"/>
                <a:gd name="connsiteX12" fmla="*/ 754380 w 1816194"/>
                <a:gd name="connsiteY12" fmla="*/ 4507903 h 4576483"/>
                <a:gd name="connsiteX13" fmla="*/ 1394460 w 1816194"/>
                <a:gd name="connsiteY13" fmla="*/ 4469803 h 4576483"/>
                <a:gd name="connsiteX14" fmla="*/ 1569720 w 1816194"/>
                <a:gd name="connsiteY14" fmla="*/ 4225963 h 4576483"/>
                <a:gd name="connsiteX15" fmla="*/ 1531620 w 1816194"/>
                <a:gd name="connsiteY15" fmla="*/ 3959263 h 4576483"/>
                <a:gd name="connsiteX16" fmla="*/ 1684020 w 1816194"/>
                <a:gd name="connsiteY16" fmla="*/ 3700183 h 4576483"/>
                <a:gd name="connsiteX17" fmla="*/ 1577340 w 1816194"/>
                <a:gd name="connsiteY17" fmla="*/ 3235363 h 4576483"/>
                <a:gd name="connsiteX18" fmla="*/ 1722120 w 1816194"/>
                <a:gd name="connsiteY18" fmla="*/ 1459903 h 4576483"/>
                <a:gd name="connsiteX19" fmla="*/ 1800225 w 1816194"/>
                <a:gd name="connsiteY19" fmla="*/ 147358 h 4576483"/>
                <a:gd name="connsiteX20" fmla="*/ 1402080 w 1816194"/>
                <a:gd name="connsiteY20" fmla="*/ 30200 h 4576483"/>
                <a:gd name="connsiteX21" fmla="*/ 1021080 w 1816194"/>
                <a:gd name="connsiteY21" fmla="*/ 12103 h 4576483"/>
                <a:gd name="connsiteX0" fmla="*/ 1021080 w 1801111"/>
                <a:gd name="connsiteY0" fmla="*/ 12103 h 4576483"/>
                <a:gd name="connsiteX1" fmla="*/ 922020 w 1801111"/>
                <a:gd name="connsiteY1" fmla="*/ 1734223 h 4576483"/>
                <a:gd name="connsiteX2" fmla="*/ 792480 w 1801111"/>
                <a:gd name="connsiteY2" fmla="*/ 2496223 h 4576483"/>
                <a:gd name="connsiteX3" fmla="*/ 624840 w 1801111"/>
                <a:gd name="connsiteY3" fmla="*/ 2968663 h 4576483"/>
                <a:gd name="connsiteX4" fmla="*/ 434340 w 1801111"/>
                <a:gd name="connsiteY4" fmla="*/ 3479203 h 4576483"/>
                <a:gd name="connsiteX5" fmla="*/ 220980 w 1801111"/>
                <a:gd name="connsiteY5" fmla="*/ 3532543 h 4576483"/>
                <a:gd name="connsiteX6" fmla="*/ 0 w 1801111"/>
                <a:gd name="connsiteY6" fmla="*/ 3768763 h 4576483"/>
                <a:gd name="connsiteX7" fmla="*/ 45720 w 1801111"/>
                <a:gd name="connsiteY7" fmla="*/ 4111663 h 4576483"/>
                <a:gd name="connsiteX8" fmla="*/ 53340 w 1801111"/>
                <a:gd name="connsiteY8" fmla="*/ 4294543 h 4576483"/>
                <a:gd name="connsiteX9" fmla="*/ 99060 w 1801111"/>
                <a:gd name="connsiteY9" fmla="*/ 4446943 h 4576483"/>
                <a:gd name="connsiteX10" fmla="*/ 274320 w 1801111"/>
                <a:gd name="connsiteY10" fmla="*/ 4492663 h 4576483"/>
                <a:gd name="connsiteX11" fmla="*/ 571500 w 1801111"/>
                <a:gd name="connsiteY11" fmla="*/ 4576483 h 4576483"/>
                <a:gd name="connsiteX12" fmla="*/ 754380 w 1801111"/>
                <a:gd name="connsiteY12" fmla="*/ 4507903 h 4576483"/>
                <a:gd name="connsiteX13" fmla="*/ 1394460 w 1801111"/>
                <a:gd name="connsiteY13" fmla="*/ 4469803 h 4576483"/>
                <a:gd name="connsiteX14" fmla="*/ 1569720 w 1801111"/>
                <a:gd name="connsiteY14" fmla="*/ 4225963 h 4576483"/>
                <a:gd name="connsiteX15" fmla="*/ 1531620 w 1801111"/>
                <a:gd name="connsiteY15" fmla="*/ 3959263 h 4576483"/>
                <a:gd name="connsiteX16" fmla="*/ 1684020 w 1801111"/>
                <a:gd name="connsiteY16" fmla="*/ 3700183 h 4576483"/>
                <a:gd name="connsiteX17" fmla="*/ 1577340 w 1801111"/>
                <a:gd name="connsiteY17" fmla="*/ 3235363 h 4576483"/>
                <a:gd name="connsiteX18" fmla="*/ 1722120 w 1801111"/>
                <a:gd name="connsiteY18" fmla="*/ 1459903 h 4576483"/>
                <a:gd name="connsiteX19" fmla="*/ 1800225 w 1801111"/>
                <a:gd name="connsiteY19" fmla="*/ 147358 h 4576483"/>
                <a:gd name="connsiteX20" fmla="*/ 1402080 w 1801111"/>
                <a:gd name="connsiteY20" fmla="*/ 30200 h 4576483"/>
                <a:gd name="connsiteX21" fmla="*/ 1021080 w 1801111"/>
                <a:gd name="connsiteY21" fmla="*/ 12103 h 4576483"/>
                <a:gd name="connsiteX0" fmla="*/ 1021080 w 1801111"/>
                <a:gd name="connsiteY0" fmla="*/ 10195 h 4574575"/>
                <a:gd name="connsiteX1" fmla="*/ 922020 w 1801111"/>
                <a:gd name="connsiteY1" fmla="*/ 1732315 h 4574575"/>
                <a:gd name="connsiteX2" fmla="*/ 792480 w 1801111"/>
                <a:gd name="connsiteY2" fmla="*/ 2494315 h 4574575"/>
                <a:gd name="connsiteX3" fmla="*/ 624840 w 1801111"/>
                <a:gd name="connsiteY3" fmla="*/ 2966755 h 4574575"/>
                <a:gd name="connsiteX4" fmla="*/ 434340 w 1801111"/>
                <a:gd name="connsiteY4" fmla="*/ 3477295 h 4574575"/>
                <a:gd name="connsiteX5" fmla="*/ 220980 w 1801111"/>
                <a:gd name="connsiteY5" fmla="*/ 3530635 h 4574575"/>
                <a:gd name="connsiteX6" fmla="*/ 0 w 1801111"/>
                <a:gd name="connsiteY6" fmla="*/ 3766855 h 4574575"/>
                <a:gd name="connsiteX7" fmla="*/ 45720 w 1801111"/>
                <a:gd name="connsiteY7" fmla="*/ 4109755 h 4574575"/>
                <a:gd name="connsiteX8" fmla="*/ 53340 w 1801111"/>
                <a:gd name="connsiteY8" fmla="*/ 4292635 h 4574575"/>
                <a:gd name="connsiteX9" fmla="*/ 99060 w 1801111"/>
                <a:gd name="connsiteY9" fmla="*/ 4445035 h 4574575"/>
                <a:gd name="connsiteX10" fmla="*/ 274320 w 1801111"/>
                <a:gd name="connsiteY10" fmla="*/ 4490755 h 4574575"/>
                <a:gd name="connsiteX11" fmla="*/ 571500 w 1801111"/>
                <a:gd name="connsiteY11" fmla="*/ 4574575 h 4574575"/>
                <a:gd name="connsiteX12" fmla="*/ 754380 w 1801111"/>
                <a:gd name="connsiteY12" fmla="*/ 4505995 h 4574575"/>
                <a:gd name="connsiteX13" fmla="*/ 1394460 w 1801111"/>
                <a:gd name="connsiteY13" fmla="*/ 4467895 h 4574575"/>
                <a:gd name="connsiteX14" fmla="*/ 1569720 w 1801111"/>
                <a:gd name="connsiteY14" fmla="*/ 4224055 h 4574575"/>
                <a:gd name="connsiteX15" fmla="*/ 1531620 w 1801111"/>
                <a:gd name="connsiteY15" fmla="*/ 3957355 h 4574575"/>
                <a:gd name="connsiteX16" fmla="*/ 1684020 w 1801111"/>
                <a:gd name="connsiteY16" fmla="*/ 3698275 h 4574575"/>
                <a:gd name="connsiteX17" fmla="*/ 1577340 w 1801111"/>
                <a:gd name="connsiteY17" fmla="*/ 3233455 h 4574575"/>
                <a:gd name="connsiteX18" fmla="*/ 1722120 w 1801111"/>
                <a:gd name="connsiteY18" fmla="*/ 1457995 h 4574575"/>
                <a:gd name="connsiteX19" fmla="*/ 1800225 w 1801111"/>
                <a:gd name="connsiteY19" fmla="*/ 145450 h 4574575"/>
                <a:gd name="connsiteX20" fmla="*/ 1416368 w 1801111"/>
                <a:gd name="connsiteY20" fmla="*/ 37817 h 4574575"/>
                <a:gd name="connsiteX21" fmla="*/ 1021080 w 1801111"/>
                <a:gd name="connsiteY21" fmla="*/ 10195 h 4574575"/>
                <a:gd name="connsiteX0" fmla="*/ 1021080 w 1801111"/>
                <a:gd name="connsiteY0" fmla="*/ 10195 h 4574575"/>
                <a:gd name="connsiteX1" fmla="*/ 922020 w 1801111"/>
                <a:gd name="connsiteY1" fmla="*/ 1732315 h 4574575"/>
                <a:gd name="connsiteX2" fmla="*/ 792480 w 1801111"/>
                <a:gd name="connsiteY2" fmla="*/ 2494315 h 4574575"/>
                <a:gd name="connsiteX3" fmla="*/ 624840 w 1801111"/>
                <a:gd name="connsiteY3" fmla="*/ 2966755 h 4574575"/>
                <a:gd name="connsiteX4" fmla="*/ 434340 w 1801111"/>
                <a:gd name="connsiteY4" fmla="*/ 3477295 h 4574575"/>
                <a:gd name="connsiteX5" fmla="*/ 220980 w 1801111"/>
                <a:gd name="connsiteY5" fmla="*/ 3530635 h 4574575"/>
                <a:gd name="connsiteX6" fmla="*/ 0 w 1801111"/>
                <a:gd name="connsiteY6" fmla="*/ 3766855 h 4574575"/>
                <a:gd name="connsiteX7" fmla="*/ 45720 w 1801111"/>
                <a:gd name="connsiteY7" fmla="*/ 4109755 h 4574575"/>
                <a:gd name="connsiteX8" fmla="*/ 53340 w 1801111"/>
                <a:gd name="connsiteY8" fmla="*/ 4292635 h 4574575"/>
                <a:gd name="connsiteX9" fmla="*/ 99060 w 1801111"/>
                <a:gd name="connsiteY9" fmla="*/ 4445035 h 4574575"/>
                <a:gd name="connsiteX10" fmla="*/ 274320 w 1801111"/>
                <a:gd name="connsiteY10" fmla="*/ 4490755 h 4574575"/>
                <a:gd name="connsiteX11" fmla="*/ 571500 w 1801111"/>
                <a:gd name="connsiteY11" fmla="*/ 4574575 h 4574575"/>
                <a:gd name="connsiteX12" fmla="*/ 754380 w 1801111"/>
                <a:gd name="connsiteY12" fmla="*/ 4505995 h 4574575"/>
                <a:gd name="connsiteX13" fmla="*/ 1394460 w 1801111"/>
                <a:gd name="connsiteY13" fmla="*/ 4467895 h 4574575"/>
                <a:gd name="connsiteX14" fmla="*/ 1569720 w 1801111"/>
                <a:gd name="connsiteY14" fmla="*/ 4224055 h 4574575"/>
                <a:gd name="connsiteX15" fmla="*/ 1531620 w 1801111"/>
                <a:gd name="connsiteY15" fmla="*/ 3957355 h 4574575"/>
                <a:gd name="connsiteX16" fmla="*/ 1684020 w 1801111"/>
                <a:gd name="connsiteY16" fmla="*/ 3698275 h 4574575"/>
                <a:gd name="connsiteX17" fmla="*/ 1577340 w 1801111"/>
                <a:gd name="connsiteY17" fmla="*/ 3233455 h 4574575"/>
                <a:gd name="connsiteX18" fmla="*/ 1722120 w 1801111"/>
                <a:gd name="connsiteY18" fmla="*/ 1457995 h 4574575"/>
                <a:gd name="connsiteX19" fmla="*/ 1800225 w 1801111"/>
                <a:gd name="connsiteY19" fmla="*/ 145450 h 4574575"/>
                <a:gd name="connsiteX20" fmla="*/ 1416368 w 1801111"/>
                <a:gd name="connsiteY20" fmla="*/ 37817 h 4574575"/>
                <a:gd name="connsiteX21" fmla="*/ 1021080 w 1801111"/>
                <a:gd name="connsiteY21" fmla="*/ 10195 h 4574575"/>
                <a:gd name="connsiteX0" fmla="*/ 1021080 w 1801111"/>
                <a:gd name="connsiteY0" fmla="*/ 149 h 4564529"/>
                <a:gd name="connsiteX1" fmla="*/ 922020 w 1801111"/>
                <a:gd name="connsiteY1" fmla="*/ 1722269 h 4564529"/>
                <a:gd name="connsiteX2" fmla="*/ 792480 w 1801111"/>
                <a:gd name="connsiteY2" fmla="*/ 2484269 h 4564529"/>
                <a:gd name="connsiteX3" fmla="*/ 624840 w 1801111"/>
                <a:gd name="connsiteY3" fmla="*/ 2956709 h 4564529"/>
                <a:gd name="connsiteX4" fmla="*/ 434340 w 1801111"/>
                <a:gd name="connsiteY4" fmla="*/ 3467249 h 4564529"/>
                <a:gd name="connsiteX5" fmla="*/ 220980 w 1801111"/>
                <a:gd name="connsiteY5" fmla="*/ 3520589 h 4564529"/>
                <a:gd name="connsiteX6" fmla="*/ 0 w 1801111"/>
                <a:gd name="connsiteY6" fmla="*/ 3756809 h 4564529"/>
                <a:gd name="connsiteX7" fmla="*/ 45720 w 1801111"/>
                <a:gd name="connsiteY7" fmla="*/ 4099709 h 4564529"/>
                <a:gd name="connsiteX8" fmla="*/ 53340 w 1801111"/>
                <a:gd name="connsiteY8" fmla="*/ 4282589 h 4564529"/>
                <a:gd name="connsiteX9" fmla="*/ 99060 w 1801111"/>
                <a:gd name="connsiteY9" fmla="*/ 4434989 h 4564529"/>
                <a:gd name="connsiteX10" fmla="*/ 274320 w 1801111"/>
                <a:gd name="connsiteY10" fmla="*/ 4480709 h 4564529"/>
                <a:gd name="connsiteX11" fmla="*/ 571500 w 1801111"/>
                <a:gd name="connsiteY11" fmla="*/ 4564529 h 4564529"/>
                <a:gd name="connsiteX12" fmla="*/ 754380 w 1801111"/>
                <a:gd name="connsiteY12" fmla="*/ 4495949 h 4564529"/>
                <a:gd name="connsiteX13" fmla="*/ 1394460 w 1801111"/>
                <a:gd name="connsiteY13" fmla="*/ 4457849 h 4564529"/>
                <a:gd name="connsiteX14" fmla="*/ 1569720 w 1801111"/>
                <a:gd name="connsiteY14" fmla="*/ 4214009 h 4564529"/>
                <a:gd name="connsiteX15" fmla="*/ 1531620 w 1801111"/>
                <a:gd name="connsiteY15" fmla="*/ 3947309 h 4564529"/>
                <a:gd name="connsiteX16" fmla="*/ 1684020 w 1801111"/>
                <a:gd name="connsiteY16" fmla="*/ 3688229 h 4564529"/>
                <a:gd name="connsiteX17" fmla="*/ 1577340 w 1801111"/>
                <a:gd name="connsiteY17" fmla="*/ 3223409 h 4564529"/>
                <a:gd name="connsiteX18" fmla="*/ 1722120 w 1801111"/>
                <a:gd name="connsiteY18" fmla="*/ 1447949 h 4564529"/>
                <a:gd name="connsiteX19" fmla="*/ 1800225 w 1801111"/>
                <a:gd name="connsiteY19" fmla="*/ 135404 h 4564529"/>
                <a:gd name="connsiteX20" fmla="*/ 1416368 w 1801111"/>
                <a:gd name="connsiteY20" fmla="*/ 27771 h 4564529"/>
                <a:gd name="connsiteX21" fmla="*/ 1021080 w 1801111"/>
                <a:gd name="connsiteY21" fmla="*/ 149 h 4564529"/>
                <a:gd name="connsiteX0" fmla="*/ 1021080 w 1801111"/>
                <a:gd name="connsiteY0" fmla="*/ 149 h 4564529"/>
                <a:gd name="connsiteX1" fmla="*/ 792480 w 1801111"/>
                <a:gd name="connsiteY1" fmla="*/ 2484269 h 4564529"/>
                <a:gd name="connsiteX2" fmla="*/ 624840 w 1801111"/>
                <a:gd name="connsiteY2" fmla="*/ 2956709 h 4564529"/>
                <a:gd name="connsiteX3" fmla="*/ 434340 w 1801111"/>
                <a:gd name="connsiteY3" fmla="*/ 3467249 h 4564529"/>
                <a:gd name="connsiteX4" fmla="*/ 220980 w 1801111"/>
                <a:gd name="connsiteY4" fmla="*/ 3520589 h 4564529"/>
                <a:gd name="connsiteX5" fmla="*/ 0 w 1801111"/>
                <a:gd name="connsiteY5" fmla="*/ 3756809 h 4564529"/>
                <a:gd name="connsiteX6" fmla="*/ 45720 w 1801111"/>
                <a:gd name="connsiteY6" fmla="*/ 4099709 h 4564529"/>
                <a:gd name="connsiteX7" fmla="*/ 53340 w 1801111"/>
                <a:gd name="connsiteY7" fmla="*/ 4282589 h 4564529"/>
                <a:gd name="connsiteX8" fmla="*/ 99060 w 1801111"/>
                <a:gd name="connsiteY8" fmla="*/ 4434989 h 4564529"/>
                <a:gd name="connsiteX9" fmla="*/ 274320 w 1801111"/>
                <a:gd name="connsiteY9" fmla="*/ 4480709 h 4564529"/>
                <a:gd name="connsiteX10" fmla="*/ 571500 w 1801111"/>
                <a:gd name="connsiteY10" fmla="*/ 4564529 h 4564529"/>
                <a:gd name="connsiteX11" fmla="*/ 754380 w 1801111"/>
                <a:gd name="connsiteY11" fmla="*/ 4495949 h 4564529"/>
                <a:gd name="connsiteX12" fmla="*/ 1394460 w 1801111"/>
                <a:gd name="connsiteY12" fmla="*/ 4457849 h 4564529"/>
                <a:gd name="connsiteX13" fmla="*/ 1569720 w 1801111"/>
                <a:gd name="connsiteY13" fmla="*/ 4214009 h 4564529"/>
                <a:gd name="connsiteX14" fmla="*/ 1531620 w 1801111"/>
                <a:gd name="connsiteY14" fmla="*/ 3947309 h 4564529"/>
                <a:gd name="connsiteX15" fmla="*/ 1684020 w 1801111"/>
                <a:gd name="connsiteY15" fmla="*/ 3688229 h 4564529"/>
                <a:gd name="connsiteX16" fmla="*/ 1577340 w 1801111"/>
                <a:gd name="connsiteY16" fmla="*/ 3223409 h 4564529"/>
                <a:gd name="connsiteX17" fmla="*/ 1722120 w 1801111"/>
                <a:gd name="connsiteY17" fmla="*/ 1447949 h 4564529"/>
                <a:gd name="connsiteX18" fmla="*/ 1800225 w 1801111"/>
                <a:gd name="connsiteY18" fmla="*/ 135404 h 4564529"/>
                <a:gd name="connsiteX19" fmla="*/ 1416368 w 1801111"/>
                <a:gd name="connsiteY19" fmla="*/ 27771 h 4564529"/>
                <a:gd name="connsiteX20" fmla="*/ 1021080 w 1801111"/>
                <a:gd name="connsiteY20" fmla="*/ 149 h 4564529"/>
                <a:gd name="connsiteX0" fmla="*/ 1021080 w 1801111"/>
                <a:gd name="connsiteY0" fmla="*/ 149 h 4564529"/>
                <a:gd name="connsiteX1" fmla="*/ 792480 w 1801111"/>
                <a:gd name="connsiteY1" fmla="*/ 2484269 h 4564529"/>
                <a:gd name="connsiteX2" fmla="*/ 624840 w 1801111"/>
                <a:gd name="connsiteY2" fmla="*/ 2956709 h 4564529"/>
                <a:gd name="connsiteX3" fmla="*/ 434340 w 1801111"/>
                <a:gd name="connsiteY3" fmla="*/ 3467249 h 4564529"/>
                <a:gd name="connsiteX4" fmla="*/ 220980 w 1801111"/>
                <a:gd name="connsiteY4" fmla="*/ 3520589 h 4564529"/>
                <a:gd name="connsiteX5" fmla="*/ 0 w 1801111"/>
                <a:gd name="connsiteY5" fmla="*/ 3756809 h 4564529"/>
                <a:gd name="connsiteX6" fmla="*/ 45720 w 1801111"/>
                <a:gd name="connsiteY6" fmla="*/ 4099709 h 4564529"/>
                <a:gd name="connsiteX7" fmla="*/ 53340 w 1801111"/>
                <a:gd name="connsiteY7" fmla="*/ 4282589 h 4564529"/>
                <a:gd name="connsiteX8" fmla="*/ 99060 w 1801111"/>
                <a:gd name="connsiteY8" fmla="*/ 4434989 h 4564529"/>
                <a:gd name="connsiteX9" fmla="*/ 274320 w 1801111"/>
                <a:gd name="connsiteY9" fmla="*/ 4480709 h 4564529"/>
                <a:gd name="connsiteX10" fmla="*/ 571500 w 1801111"/>
                <a:gd name="connsiteY10" fmla="*/ 4564529 h 4564529"/>
                <a:gd name="connsiteX11" fmla="*/ 754380 w 1801111"/>
                <a:gd name="connsiteY11" fmla="*/ 4495949 h 4564529"/>
                <a:gd name="connsiteX12" fmla="*/ 1394460 w 1801111"/>
                <a:gd name="connsiteY12" fmla="*/ 4457849 h 4564529"/>
                <a:gd name="connsiteX13" fmla="*/ 1569720 w 1801111"/>
                <a:gd name="connsiteY13" fmla="*/ 4214009 h 4564529"/>
                <a:gd name="connsiteX14" fmla="*/ 1531620 w 1801111"/>
                <a:gd name="connsiteY14" fmla="*/ 3947309 h 4564529"/>
                <a:gd name="connsiteX15" fmla="*/ 1684020 w 1801111"/>
                <a:gd name="connsiteY15" fmla="*/ 3688229 h 4564529"/>
                <a:gd name="connsiteX16" fmla="*/ 1577340 w 1801111"/>
                <a:gd name="connsiteY16" fmla="*/ 3223409 h 4564529"/>
                <a:gd name="connsiteX17" fmla="*/ 1722120 w 1801111"/>
                <a:gd name="connsiteY17" fmla="*/ 1447949 h 4564529"/>
                <a:gd name="connsiteX18" fmla="*/ 1800225 w 1801111"/>
                <a:gd name="connsiteY18" fmla="*/ 135404 h 4564529"/>
                <a:gd name="connsiteX19" fmla="*/ 1416368 w 1801111"/>
                <a:gd name="connsiteY19" fmla="*/ 27771 h 4564529"/>
                <a:gd name="connsiteX20" fmla="*/ 1021080 w 1801111"/>
                <a:gd name="connsiteY20" fmla="*/ 149 h 4564529"/>
                <a:gd name="connsiteX0" fmla="*/ 1021080 w 1801111"/>
                <a:gd name="connsiteY0" fmla="*/ 149 h 4564529"/>
                <a:gd name="connsiteX1" fmla="*/ 868680 w 1801111"/>
                <a:gd name="connsiteY1" fmla="*/ 2096125 h 4564529"/>
                <a:gd name="connsiteX2" fmla="*/ 624840 w 1801111"/>
                <a:gd name="connsiteY2" fmla="*/ 2956709 h 4564529"/>
                <a:gd name="connsiteX3" fmla="*/ 434340 w 1801111"/>
                <a:gd name="connsiteY3" fmla="*/ 3467249 h 4564529"/>
                <a:gd name="connsiteX4" fmla="*/ 220980 w 1801111"/>
                <a:gd name="connsiteY4" fmla="*/ 3520589 h 4564529"/>
                <a:gd name="connsiteX5" fmla="*/ 0 w 1801111"/>
                <a:gd name="connsiteY5" fmla="*/ 3756809 h 4564529"/>
                <a:gd name="connsiteX6" fmla="*/ 45720 w 1801111"/>
                <a:gd name="connsiteY6" fmla="*/ 4099709 h 4564529"/>
                <a:gd name="connsiteX7" fmla="*/ 53340 w 1801111"/>
                <a:gd name="connsiteY7" fmla="*/ 4282589 h 4564529"/>
                <a:gd name="connsiteX8" fmla="*/ 99060 w 1801111"/>
                <a:gd name="connsiteY8" fmla="*/ 4434989 h 4564529"/>
                <a:gd name="connsiteX9" fmla="*/ 274320 w 1801111"/>
                <a:gd name="connsiteY9" fmla="*/ 4480709 h 4564529"/>
                <a:gd name="connsiteX10" fmla="*/ 571500 w 1801111"/>
                <a:gd name="connsiteY10" fmla="*/ 4564529 h 4564529"/>
                <a:gd name="connsiteX11" fmla="*/ 754380 w 1801111"/>
                <a:gd name="connsiteY11" fmla="*/ 4495949 h 4564529"/>
                <a:gd name="connsiteX12" fmla="*/ 1394460 w 1801111"/>
                <a:gd name="connsiteY12" fmla="*/ 4457849 h 4564529"/>
                <a:gd name="connsiteX13" fmla="*/ 1569720 w 1801111"/>
                <a:gd name="connsiteY13" fmla="*/ 4214009 h 4564529"/>
                <a:gd name="connsiteX14" fmla="*/ 1531620 w 1801111"/>
                <a:gd name="connsiteY14" fmla="*/ 3947309 h 4564529"/>
                <a:gd name="connsiteX15" fmla="*/ 1684020 w 1801111"/>
                <a:gd name="connsiteY15" fmla="*/ 3688229 h 4564529"/>
                <a:gd name="connsiteX16" fmla="*/ 1577340 w 1801111"/>
                <a:gd name="connsiteY16" fmla="*/ 3223409 h 4564529"/>
                <a:gd name="connsiteX17" fmla="*/ 1722120 w 1801111"/>
                <a:gd name="connsiteY17" fmla="*/ 1447949 h 4564529"/>
                <a:gd name="connsiteX18" fmla="*/ 1800225 w 1801111"/>
                <a:gd name="connsiteY18" fmla="*/ 135404 h 4564529"/>
                <a:gd name="connsiteX19" fmla="*/ 1416368 w 1801111"/>
                <a:gd name="connsiteY19" fmla="*/ 27771 h 4564529"/>
                <a:gd name="connsiteX20" fmla="*/ 1021080 w 1801111"/>
                <a:gd name="connsiteY20" fmla="*/ 149 h 4564529"/>
                <a:gd name="connsiteX0" fmla="*/ 1021080 w 1801111"/>
                <a:gd name="connsiteY0" fmla="*/ 149 h 4564529"/>
                <a:gd name="connsiteX1" fmla="*/ 868680 w 1801111"/>
                <a:gd name="connsiteY1" fmla="*/ 2096125 h 4564529"/>
                <a:gd name="connsiteX2" fmla="*/ 624840 w 1801111"/>
                <a:gd name="connsiteY2" fmla="*/ 2956709 h 4564529"/>
                <a:gd name="connsiteX3" fmla="*/ 434340 w 1801111"/>
                <a:gd name="connsiteY3" fmla="*/ 3467249 h 4564529"/>
                <a:gd name="connsiteX4" fmla="*/ 220980 w 1801111"/>
                <a:gd name="connsiteY4" fmla="*/ 3520589 h 4564529"/>
                <a:gd name="connsiteX5" fmla="*/ 0 w 1801111"/>
                <a:gd name="connsiteY5" fmla="*/ 3756809 h 4564529"/>
                <a:gd name="connsiteX6" fmla="*/ 45720 w 1801111"/>
                <a:gd name="connsiteY6" fmla="*/ 4099709 h 4564529"/>
                <a:gd name="connsiteX7" fmla="*/ 53340 w 1801111"/>
                <a:gd name="connsiteY7" fmla="*/ 4282589 h 4564529"/>
                <a:gd name="connsiteX8" fmla="*/ 99060 w 1801111"/>
                <a:gd name="connsiteY8" fmla="*/ 4434989 h 4564529"/>
                <a:gd name="connsiteX9" fmla="*/ 274320 w 1801111"/>
                <a:gd name="connsiteY9" fmla="*/ 4480709 h 4564529"/>
                <a:gd name="connsiteX10" fmla="*/ 571500 w 1801111"/>
                <a:gd name="connsiteY10" fmla="*/ 4564529 h 4564529"/>
                <a:gd name="connsiteX11" fmla="*/ 754380 w 1801111"/>
                <a:gd name="connsiteY11" fmla="*/ 4495949 h 4564529"/>
                <a:gd name="connsiteX12" fmla="*/ 1394460 w 1801111"/>
                <a:gd name="connsiteY12" fmla="*/ 4457849 h 4564529"/>
                <a:gd name="connsiteX13" fmla="*/ 1569720 w 1801111"/>
                <a:gd name="connsiteY13" fmla="*/ 4214009 h 4564529"/>
                <a:gd name="connsiteX14" fmla="*/ 1531620 w 1801111"/>
                <a:gd name="connsiteY14" fmla="*/ 3947309 h 4564529"/>
                <a:gd name="connsiteX15" fmla="*/ 1684020 w 1801111"/>
                <a:gd name="connsiteY15" fmla="*/ 3688229 h 4564529"/>
                <a:gd name="connsiteX16" fmla="*/ 1577340 w 1801111"/>
                <a:gd name="connsiteY16" fmla="*/ 3223409 h 4564529"/>
                <a:gd name="connsiteX17" fmla="*/ 1722120 w 1801111"/>
                <a:gd name="connsiteY17" fmla="*/ 1447949 h 4564529"/>
                <a:gd name="connsiteX18" fmla="*/ 1800225 w 1801111"/>
                <a:gd name="connsiteY18" fmla="*/ 135404 h 4564529"/>
                <a:gd name="connsiteX19" fmla="*/ 1416368 w 1801111"/>
                <a:gd name="connsiteY19" fmla="*/ 27771 h 4564529"/>
                <a:gd name="connsiteX20" fmla="*/ 1021080 w 1801111"/>
                <a:gd name="connsiteY20" fmla="*/ 149 h 4564529"/>
                <a:gd name="connsiteX0" fmla="*/ 1021080 w 1801111"/>
                <a:gd name="connsiteY0" fmla="*/ 149 h 4564529"/>
                <a:gd name="connsiteX1" fmla="*/ 868680 w 1801111"/>
                <a:gd name="connsiteY1" fmla="*/ 2096125 h 4564529"/>
                <a:gd name="connsiteX2" fmla="*/ 434340 w 1801111"/>
                <a:gd name="connsiteY2" fmla="*/ 3467249 h 4564529"/>
                <a:gd name="connsiteX3" fmla="*/ 220980 w 1801111"/>
                <a:gd name="connsiteY3" fmla="*/ 3520589 h 4564529"/>
                <a:gd name="connsiteX4" fmla="*/ 0 w 1801111"/>
                <a:gd name="connsiteY4" fmla="*/ 3756809 h 4564529"/>
                <a:gd name="connsiteX5" fmla="*/ 45720 w 1801111"/>
                <a:gd name="connsiteY5" fmla="*/ 4099709 h 4564529"/>
                <a:gd name="connsiteX6" fmla="*/ 53340 w 1801111"/>
                <a:gd name="connsiteY6" fmla="*/ 4282589 h 4564529"/>
                <a:gd name="connsiteX7" fmla="*/ 99060 w 1801111"/>
                <a:gd name="connsiteY7" fmla="*/ 4434989 h 4564529"/>
                <a:gd name="connsiteX8" fmla="*/ 274320 w 1801111"/>
                <a:gd name="connsiteY8" fmla="*/ 4480709 h 4564529"/>
                <a:gd name="connsiteX9" fmla="*/ 571500 w 1801111"/>
                <a:gd name="connsiteY9" fmla="*/ 4564529 h 4564529"/>
                <a:gd name="connsiteX10" fmla="*/ 754380 w 1801111"/>
                <a:gd name="connsiteY10" fmla="*/ 4495949 h 4564529"/>
                <a:gd name="connsiteX11" fmla="*/ 1394460 w 1801111"/>
                <a:gd name="connsiteY11" fmla="*/ 4457849 h 4564529"/>
                <a:gd name="connsiteX12" fmla="*/ 1569720 w 1801111"/>
                <a:gd name="connsiteY12" fmla="*/ 4214009 h 4564529"/>
                <a:gd name="connsiteX13" fmla="*/ 1531620 w 1801111"/>
                <a:gd name="connsiteY13" fmla="*/ 3947309 h 4564529"/>
                <a:gd name="connsiteX14" fmla="*/ 1684020 w 1801111"/>
                <a:gd name="connsiteY14" fmla="*/ 3688229 h 4564529"/>
                <a:gd name="connsiteX15" fmla="*/ 1577340 w 1801111"/>
                <a:gd name="connsiteY15" fmla="*/ 3223409 h 4564529"/>
                <a:gd name="connsiteX16" fmla="*/ 1722120 w 1801111"/>
                <a:gd name="connsiteY16" fmla="*/ 1447949 h 4564529"/>
                <a:gd name="connsiteX17" fmla="*/ 1800225 w 1801111"/>
                <a:gd name="connsiteY17" fmla="*/ 135404 h 4564529"/>
                <a:gd name="connsiteX18" fmla="*/ 1416368 w 1801111"/>
                <a:gd name="connsiteY18" fmla="*/ 27771 h 4564529"/>
                <a:gd name="connsiteX19" fmla="*/ 1021080 w 1801111"/>
                <a:gd name="connsiteY19" fmla="*/ 149 h 4564529"/>
                <a:gd name="connsiteX0" fmla="*/ 1021080 w 1801111"/>
                <a:gd name="connsiteY0" fmla="*/ 149 h 4564529"/>
                <a:gd name="connsiteX1" fmla="*/ 868680 w 1801111"/>
                <a:gd name="connsiteY1" fmla="*/ 2096125 h 4564529"/>
                <a:gd name="connsiteX2" fmla="*/ 434340 w 1801111"/>
                <a:gd name="connsiteY2" fmla="*/ 3467249 h 4564529"/>
                <a:gd name="connsiteX3" fmla="*/ 220980 w 1801111"/>
                <a:gd name="connsiteY3" fmla="*/ 3520589 h 4564529"/>
                <a:gd name="connsiteX4" fmla="*/ 0 w 1801111"/>
                <a:gd name="connsiteY4" fmla="*/ 3756809 h 4564529"/>
                <a:gd name="connsiteX5" fmla="*/ 45720 w 1801111"/>
                <a:gd name="connsiteY5" fmla="*/ 4099709 h 4564529"/>
                <a:gd name="connsiteX6" fmla="*/ 53340 w 1801111"/>
                <a:gd name="connsiteY6" fmla="*/ 4282589 h 4564529"/>
                <a:gd name="connsiteX7" fmla="*/ 99060 w 1801111"/>
                <a:gd name="connsiteY7" fmla="*/ 4434989 h 4564529"/>
                <a:gd name="connsiteX8" fmla="*/ 274320 w 1801111"/>
                <a:gd name="connsiteY8" fmla="*/ 4480709 h 4564529"/>
                <a:gd name="connsiteX9" fmla="*/ 571500 w 1801111"/>
                <a:gd name="connsiteY9" fmla="*/ 4564529 h 4564529"/>
                <a:gd name="connsiteX10" fmla="*/ 754380 w 1801111"/>
                <a:gd name="connsiteY10" fmla="*/ 4495949 h 4564529"/>
                <a:gd name="connsiteX11" fmla="*/ 1394460 w 1801111"/>
                <a:gd name="connsiteY11" fmla="*/ 4457849 h 4564529"/>
                <a:gd name="connsiteX12" fmla="*/ 1569720 w 1801111"/>
                <a:gd name="connsiteY12" fmla="*/ 4214009 h 4564529"/>
                <a:gd name="connsiteX13" fmla="*/ 1531620 w 1801111"/>
                <a:gd name="connsiteY13" fmla="*/ 3947309 h 4564529"/>
                <a:gd name="connsiteX14" fmla="*/ 1684020 w 1801111"/>
                <a:gd name="connsiteY14" fmla="*/ 3688229 h 4564529"/>
                <a:gd name="connsiteX15" fmla="*/ 1577340 w 1801111"/>
                <a:gd name="connsiteY15" fmla="*/ 3223409 h 4564529"/>
                <a:gd name="connsiteX16" fmla="*/ 1722120 w 1801111"/>
                <a:gd name="connsiteY16" fmla="*/ 1447949 h 4564529"/>
                <a:gd name="connsiteX17" fmla="*/ 1800225 w 1801111"/>
                <a:gd name="connsiteY17" fmla="*/ 135404 h 4564529"/>
                <a:gd name="connsiteX18" fmla="*/ 1416368 w 1801111"/>
                <a:gd name="connsiteY18" fmla="*/ 27771 h 4564529"/>
                <a:gd name="connsiteX19" fmla="*/ 1021080 w 1801111"/>
                <a:gd name="connsiteY19" fmla="*/ 149 h 4564529"/>
                <a:gd name="connsiteX0" fmla="*/ 1021080 w 1801111"/>
                <a:gd name="connsiteY0" fmla="*/ 149 h 4564529"/>
                <a:gd name="connsiteX1" fmla="*/ 868680 w 1801111"/>
                <a:gd name="connsiteY1" fmla="*/ 2096125 h 4564529"/>
                <a:gd name="connsiteX2" fmla="*/ 434340 w 1801111"/>
                <a:gd name="connsiteY2" fmla="*/ 3467249 h 4564529"/>
                <a:gd name="connsiteX3" fmla="*/ 220980 w 1801111"/>
                <a:gd name="connsiteY3" fmla="*/ 3520589 h 4564529"/>
                <a:gd name="connsiteX4" fmla="*/ 0 w 1801111"/>
                <a:gd name="connsiteY4" fmla="*/ 3756809 h 4564529"/>
                <a:gd name="connsiteX5" fmla="*/ 45720 w 1801111"/>
                <a:gd name="connsiteY5" fmla="*/ 4099709 h 4564529"/>
                <a:gd name="connsiteX6" fmla="*/ 53340 w 1801111"/>
                <a:gd name="connsiteY6" fmla="*/ 4282589 h 4564529"/>
                <a:gd name="connsiteX7" fmla="*/ 99060 w 1801111"/>
                <a:gd name="connsiteY7" fmla="*/ 4434989 h 4564529"/>
                <a:gd name="connsiteX8" fmla="*/ 274320 w 1801111"/>
                <a:gd name="connsiteY8" fmla="*/ 4480709 h 4564529"/>
                <a:gd name="connsiteX9" fmla="*/ 571500 w 1801111"/>
                <a:gd name="connsiteY9" fmla="*/ 4564529 h 4564529"/>
                <a:gd name="connsiteX10" fmla="*/ 754380 w 1801111"/>
                <a:gd name="connsiteY10" fmla="*/ 4495949 h 4564529"/>
                <a:gd name="connsiteX11" fmla="*/ 1394460 w 1801111"/>
                <a:gd name="connsiteY11" fmla="*/ 4457849 h 4564529"/>
                <a:gd name="connsiteX12" fmla="*/ 1569720 w 1801111"/>
                <a:gd name="connsiteY12" fmla="*/ 4214009 h 4564529"/>
                <a:gd name="connsiteX13" fmla="*/ 1531620 w 1801111"/>
                <a:gd name="connsiteY13" fmla="*/ 3947309 h 4564529"/>
                <a:gd name="connsiteX14" fmla="*/ 1684020 w 1801111"/>
                <a:gd name="connsiteY14" fmla="*/ 3688229 h 4564529"/>
                <a:gd name="connsiteX15" fmla="*/ 1577340 w 1801111"/>
                <a:gd name="connsiteY15" fmla="*/ 3223409 h 4564529"/>
                <a:gd name="connsiteX16" fmla="*/ 1722120 w 1801111"/>
                <a:gd name="connsiteY16" fmla="*/ 1447949 h 4564529"/>
                <a:gd name="connsiteX17" fmla="*/ 1800225 w 1801111"/>
                <a:gd name="connsiteY17" fmla="*/ 135404 h 4564529"/>
                <a:gd name="connsiteX18" fmla="*/ 1416368 w 1801111"/>
                <a:gd name="connsiteY18" fmla="*/ 27771 h 4564529"/>
                <a:gd name="connsiteX19" fmla="*/ 1021080 w 1801111"/>
                <a:gd name="connsiteY19" fmla="*/ 149 h 4564529"/>
                <a:gd name="connsiteX0" fmla="*/ 1021080 w 1801111"/>
                <a:gd name="connsiteY0" fmla="*/ 149 h 4564529"/>
                <a:gd name="connsiteX1" fmla="*/ 868680 w 1801111"/>
                <a:gd name="connsiteY1" fmla="*/ 2096125 h 4564529"/>
                <a:gd name="connsiteX2" fmla="*/ 434340 w 1801111"/>
                <a:gd name="connsiteY2" fmla="*/ 3467249 h 4564529"/>
                <a:gd name="connsiteX3" fmla="*/ 0 w 1801111"/>
                <a:gd name="connsiteY3" fmla="*/ 3756809 h 4564529"/>
                <a:gd name="connsiteX4" fmla="*/ 45720 w 1801111"/>
                <a:gd name="connsiteY4" fmla="*/ 4099709 h 4564529"/>
                <a:gd name="connsiteX5" fmla="*/ 53340 w 1801111"/>
                <a:gd name="connsiteY5" fmla="*/ 4282589 h 4564529"/>
                <a:gd name="connsiteX6" fmla="*/ 99060 w 1801111"/>
                <a:gd name="connsiteY6" fmla="*/ 4434989 h 4564529"/>
                <a:gd name="connsiteX7" fmla="*/ 274320 w 1801111"/>
                <a:gd name="connsiteY7" fmla="*/ 4480709 h 4564529"/>
                <a:gd name="connsiteX8" fmla="*/ 571500 w 1801111"/>
                <a:gd name="connsiteY8" fmla="*/ 4564529 h 4564529"/>
                <a:gd name="connsiteX9" fmla="*/ 754380 w 1801111"/>
                <a:gd name="connsiteY9" fmla="*/ 4495949 h 4564529"/>
                <a:gd name="connsiteX10" fmla="*/ 1394460 w 1801111"/>
                <a:gd name="connsiteY10" fmla="*/ 4457849 h 4564529"/>
                <a:gd name="connsiteX11" fmla="*/ 1569720 w 1801111"/>
                <a:gd name="connsiteY11" fmla="*/ 4214009 h 4564529"/>
                <a:gd name="connsiteX12" fmla="*/ 1531620 w 1801111"/>
                <a:gd name="connsiteY12" fmla="*/ 3947309 h 4564529"/>
                <a:gd name="connsiteX13" fmla="*/ 1684020 w 1801111"/>
                <a:gd name="connsiteY13" fmla="*/ 3688229 h 4564529"/>
                <a:gd name="connsiteX14" fmla="*/ 1577340 w 1801111"/>
                <a:gd name="connsiteY14" fmla="*/ 3223409 h 4564529"/>
                <a:gd name="connsiteX15" fmla="*/ 1722120 w 1801111"/>
                <a:gd name="connsiteY15" fmla="*/ 1447949 h 4564529"/>
                <a:gd name="connsiteX16" fmla="*/ 1800225 w 1801111"/>
                <a:gd name="connsiteY16" fmla="*/ 135404 h 4564529"/>
                <a:gd name="connsiteX17" fmla="*/ 1416368 w 1801111"/>
                <a:gd name="connsiteY17" fmla="*/ 27771 h 4564529"/>
                <a:gd name="connsiteX18" fmla="*/ 1021080 w 1801111"/>
                <a:gd name="connsiteY18" fmla="*/ 149 h 4564529"/>
                <a:gd name="connsiteX0" fmla="*/ 1021630 w 1801661"/>
                <a:gd name="connsiteY0" fmla="*/ 149 h 4564529"/>
                <a:gd name="connsiteX1" fmla="*/ 869230 w 1801661"/>
                <a:gd name="connsiteY1" fmla="*/ 2096125 h 4564529"/>
                <a:gd name="connsiteX2" fmla="*/ 434890 w 1801661"/>
                <a:gd name="connsiteY2" fmla="*/ 3467249 h 4564529"/>
                <a:gd name="connsiteX3" fmla="*/ 550 w 1801661"/>
                <a:gd name="connsiteY3" fmla="*/ 3756809 h 4564529"/>
                <a:gd name="connsiteX4" fmla="*/ 46270 w 1801661"/>
                <a:gd name="connsiteY4" fmla="*/ 4099709 h 4564529"/>
                <a:gd name="connsiteX5" fmla="*/ 53890 w 1801661"/>
                <a:gd name="connsiteY5" fmla="*/ 4282589 h 4564529"/>
                <a:gd name="connsiteX6" fmla="*/ 99610 w 1801661"/>
                <a:gd name="connsiteY6" fmla="*/ 4434989 h 4564529"/>
                <a:gd name="connsiteX7" fmla="*/ 274870 w 1801661"/>
                <a:gd name="connsiteY7" fmla="*/ 4480709 h 4564529"/>
                <a:gd name="connsiteX8" fmla="*/ 572050 w 1801661"/>
                <a:gd name="connsiteY8" fmla="*/ 4564529 h 4564529"/>
                <a:gd name="connsiteX9" fmla="*/ 754930 w 1801661"/>
                <a:gd name="connsiteY9" fmla="*/ 4495949 h 4564529"/>
                <a:gd name="connsiteX10" fmla="*/ 1395010 w 1801661"/>
                <a:gd name="connsiteY10" fmla="*/ 4457849 h 4564529"/>
                <a:gd name="connsiteX11" fmla="*/ 1570270 w 1801661"/>
                <a:gd name="connsiteY11" fmla="*/ 4214009 h 4564529"/>
                <a:gd name="connsiteX12" fmla="*/ 1532170 w 1801661"/>
                <a:gd name="connsiteY12" fmla="*/ 3947309 h 4564529"/>
                <a:gd name="connsiteX13" fmla="*/ 1684570 w 1801661"/>
                <a:gd name="connsiteY13" fmla="*/ 3688229 h 4564529"/>
                <a:gd name="connsiteX14" fmla="*/ 1577890 w 1801661"/>
                <a:gd name="connsiteY14" fmla="*/ 3223409 h 4564529"/>
                <a:gd name="connsiteX15" fmla="*/ 1722670 w 1801661"/>
                <a:gd name="connsiteY15" fmla="*/ 1447949 h 4564529"/>
                <a:gd name="connsiteX16" fmla="*/ 1800775 w 1801661"/>
                <a:gd name="connsiteY16" fmla="*/ 135404 h 4564529"/>
                <a:gd name="connsiteX17" fmla="*/ 1416918 w 1801661"/>
                <a:gd name="connsiteY17" fmla="*/ 27771 h 4564529"/>
                <a:gd name="connsiteX18" fmla="*/ 1021630 w 1801661"/>
                <a:gd name="connsiteY18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784196 w 1830927"/>
                <a:gd name="connsiteY9" fmla="*/ 4495949 h 4564529"/>
                <a:gd name="connsiteX10" fmla="*/ 1424276 w 1830927"/>
                <a:gd name="connsiteY10" fmla="*/ 4457849 h 4564529"/>
                <a:gd name="connsiteX11" fmla="*/ 1599536 w 1830927"/>
                <a:gd name="connsiteY11" fmla="*/ 4214009 h 4564529"/>
                <a:gd name="connsiteX12" fmla="*/ 1561436 w 1830927"/>
                <a:gd name="connsiteY12" fmla="*/ 3947309 h 4564529"/>
                <a:gd name="connsiteX13" fmla="*/ 1713836 w 1830927"/>
                <a:gd name="connsiteY13" fmla="*/ 3688229 h 4564529"/>
                <a:gd name="connsiteX14" fmla="*/ 1607156 w 1830927"/>
                <a:gd name="connsiteY14" fmla="*/ 3223409 h 4564529"/>
                <a:gd name="connsiteX15" fmla="*/ 1751936 w 1830927"/>
                <a:gd name="connsiteY15" fmla="*/ 1447949 h 4564529"/>
                <a:gd name="connsiteX16" fmla="*/ 1830041 w 1830927"/>
                <a:gd name="connsiteY16" fmla="*/ 135404 h 4564529"/>
                <a:gd name="connsiteX17" fmla="*/ 1446184 w 1830927"/>
                <a:gd name="connsiteY17" fmla="*/ 27771 h 4564529"/>
                <a:gd name="connsiteX18" fmla="*/ 1050896 w 1830927"/>
                <a:gd name="connsiteY18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784196 w 1830927"/>
                <a:gd name="connsiteY9" fmla="*/ 4495949 h 4564529"/>
                <a:gd name="connsiteX10" fmla="*/ 1424276 w 1830927"/>
                <a:gd name="connsiteY10" fmla="*/ 4457849 h 4564529"/>
                <a:gd name="connsiteX11" fmla="*/ 1599536 w 1830927"/>
                <a:gd name="connsiteY11" fmla="*/ 4214009 h 4564529"/>
                <a:gd name="connsiteX12" fmla="*/ 1561436 w 1830927"/>
                <a:gd name="connsiteY12" fmla="*/ 3947309 h 4564529"/>
                <a:gd name="connsiteX13" fmla="*/ 1713836 w 1830927"/>
                <a:gd name="connsiteY13" fmla="*/ 3688229 h 4564529"/>
                <a:gd name="connsiteX14" fmla="*/ 1607156 w 1830927"/>
                <a:gd name="connsiteY14" fmla="*/ 3223409 h 4564529"/>
                <a:gd name="connsiteX15" fmla="*/ 1751936 w 1830927"/>
                <a:gd name="connsiteY15" fmla="*/ 1447949 h 4564529"/>
                <a:gd name="connsiteX16" fmla="*/ 1830041 w 1830927"/>
                <a:gd name="connsiteY16" fmla="*/ 135404 h 4564529"/>
                <a:gd name="connsiteX17" fmla="*/ 1446184 w 1830927"/>
                <a:gd name="connsiteY17" fmla="*/ 27771 h 4564529"/>
                <a:gd name="connsiteX18" fmla="*/ 1050896 w 1830927"/>
                <a:gd name="connsiteY18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784196 w 1830927"/>
                <a:gd name="connsiteY9" fmla="*/ 4495949 h 4564529"/>
                <a:gd name="connsiteX10" fmla="*/ 1424276 w 1830927"/>
                <a:gd name="connsiteY10" fmla="*/ 4457849 h 4564529"/>
                <a:gd name="connsiteX11" fmla="*/ 1599536 w 1830927"/>
                <a:gd name="connsiteY11" fmla="*/ 4214009 h 4564529"/>
                <a:gd name="connsiteX12" fmla="*/ 1561436 w 1830927"/>
                <a:gd name="connsiteY12" fmla="*/ 3947309 h 4564529"/>
                <a:gd name="connsiteX13" fmla="*/ 1713836 w 1830927"/>
                <a:gd name="connsiteY13" fmla="*/ 3688229 h 4564529"/>
                <a:gd name="connsiteX14" fmla="*/ 1607156 w 1830927"/>
                <a:gd name="connsiteY14" fmla="*/ 3223409 h 4564529"/>
                <a:gd name="connsiteX15" fmla="*/ 1751936 w 1830927"/>
                <a:gd name="connsiteY15" fmla="*/ 1447949 h 4564529"/>
                <a:gd name="connsiteX16" fmla="*/ 1830041 w 1830927"/>
                <a:gd name="connsiteY16" fmla="*/ 135404 h 4564529"/>
                <a:gd name="connsiteX17" fmla="*/ 1446184 w 1830927"/>
                <a:gd name="connsiteY17" fmla="*/ 27771 h 4564529"/>
                <a:gd name="connsiteX18" fmla="*/ 1050896 w 1830927"/>
                <a:gd name="connsiteY18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784196 w 1830927"/>
                <a:gd name="connsiteY9" fmla="*/ 4495949 h 4564529"/>
                <a:gd name="connsiteX10" fmla="*/ 1424276 w 1830927"/>
                <a:gd name="connsiteY10" fmla="*/ 4457849 h 4564529"/>
                <a:gd name="connsiteX11" fmla="*/ 1599536 w 1830927"/>
                <a:gd name="connsiteY11" fmla="*/ 4214009 h 4564529"/>
                <a:gd name="connsiteX12" fmla="*/ 1561436 w 1830927"/>
                <a:gd name="connsiteY12" fmla="*/ 3947309 h 4564529"/>
                <a:gd name="connsiteX13" fmla="*/ 1713836 w 1830927"/>
                <a:gd name="connsiteY13" fmla="*/ 3688229 h 4564529"/>
                <a:gd name="connsiteX14" fmla="*/ 1607156 w 1830927"/>
                <a:gd name="connsiteY14" fmla="*/ 3223409 h 4564529"/>
                <a:gd name="connsiteX15" fmla="*/ 1751936 w 1830927"/>
                <a:gd name="connsiteY15" fmla="*/ 1447949 h 4564529"/>
                <a:gd name="connsiteX16" fmla="*/ 1830041 w 1830927"/>
                <a:gd name="connsiteY16" fmla="*/ 135404 h 4564529"/>
                <a:gd name="connsiteX17" fmla="*/ 1446184 w 1830927"/>
                <a:gd name="connsiteY17" fmla="*/ 27771 h 4564529"/>
                <a:gd name="connsiteX18" fmla="*/ 1050896 w 1830927"/>
                <a:gd name="connsiteY18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784196 w 1830927"/>
                <a:gd name="connsiteY9" fmla="*/ 4495949 h 4564529"/>
                <a:gd name="connsiteX10" fmla="*/ 1424276 w 1830927"/>
                <a:gd name="connsiteY10" fmla="*/ 4457849 h 4564529"/>
                <a:gd name="connsiteX11" fmla="*/ 1599536 w 1830927"/>
                <a:gd name="connsiteY11" fmla="*/ 4214009 h 4564529"/>
                <a:gd name="connsiteX12" fmla="*/ 1561436 w 1830927"/>
                <a:gd name="connsiteY12" fmla="*/ 3947309 h 4564529"/>
                <a:gd name="connsiteX13" fmla="*/ 1713836 w 1830927"/>
                <a:gd name="connsiteY13" fmla="*/ 3688229 h 4564529"/>
                <a:gd name="connsiteX14" fmla="*/ 1607156 w 1830927"/>
                <a:gd name="connsiteY14" fmla="*/ 3223409 h 4564529"/>
                <a:gd name="connsiteX15" fmla="*/ 1751936 w 1830927"/>
                <a:gd name="connsiteY15" fmla="*/ 1447949 h 4564529"/>
                <a:gd name="connsiteX16" fmla="*/ 1830041 w 1830927"/>
                <a:gd name="connsiteY16" fmla="*/ 135404 h 4564529"/>
                <a:gd name="connsiteX17" fmla="*/ 1446184 w 1830927"/>
                <a:gd name="connsiteY17" fmla="*/ 27771 h 4564529"/>
                <a:gd name="connsiteX18" fmla="*/ 1050896 w 1830927"/>
                <a:gd name="connsiteY18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784196 w 1830927"/>
                <a:gd name="connsiteY9" fmla="*/ 4495949 h 4564529"/>
                <a:gd name="connsiteX10" fmla="*/ 1424276 w 1830927"/>
                <a:gd name="connsiteY10" fmla="*/ 4457849 h 4564529"/>
                <a:gd name="connsiteX11" fmla="*/ 1599536 w 1830927"/>
                <a:gd name="connsiteY11" fmla="*/ 4214009 h 4564529"/>
                <a:gd name="connsiteX12" fmla="*/ 1561436 w 1830927"/>
                <a:gd name="connsiteY12" fmla="*/ 3947309 h 4564529"/>
                <a:gd name="connsiteX13" fmla="*/ 1713836 w 1830927"/>
                <a:gd name="connsiteY13" fmla="*/ 3688229 h 4564529"/>
                <a:gd name="connsiteX14" fmla="*/ 1607156 w 1830927"/>
                <a:gd name="connsiteY14" fmla="*/ 3223409 h 4564529"/>
                <a:gd name="connsiteX15" fmla="*/ 1751936 w 1830927"/>
                <a:gd name="connsiteY15" fmla="*/ 1447949 h 4564529"/>
                <a:gd name="connsiteX16" fmla="*/ 1830041 w 1830927"/>
                <a:gd name="connsiteY16" fmla="*/ 135404 h 4564529"/>
                <a:gd name="connsiteX17" fmla="*/ 1446184 w 1830927"/>
                <a:gd name="connsiteY17" fmla="*/ 27771 h 4564529"/>
                <a:gd name="connsiteX18" fmla="*/ 1050896 w 1830927"/>
                <a:gd name="connsiteY18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1424276 w 1830927"/>
                <a:gd name="connsiteY9" fmla="*/ 4457849 h 4564529"/>
                <a:gd name="connsiteX10" fmla="*/ 1599536 w 1830927"/>
                <a:gd name="connsiteY10" fmla="*/ 4214009 h 4564529"/>
                <a:gd name="connsiteX11" fmla="*/ 1561436 w 1830927"/>
                <a:gd name="connsiteY11" fmla="*/ 3947309 h 4564529"/>
                <a:gd name="connsiteX12" fmla="*/ 1713836 w 1830927"/>
                <a:gd name="connsiteY12" fmla="*/ 3688229 h 4564529"/>
                <a:gd name="connsiteX13" fmla="*/ 1607156 w 1830927"/>
                <a:gd name="connsiteY13" fmla="*/ 3223409 h 4564529"/>
                <a:gd name="connsiteX14" fmla="*/ 1751936 w 1830927"/>
                <a:gd name="connsiteY14" fmla="*/ 1447949 h 4564529"/>
                <a:gd name="connsiteX15" fmla="*/ 1830041 w 1830927"/>
                <a:gd name="connsiteY15" fmla="*/ 135404 h 4564529"/>
                <a:gd name="connsiteX16" fmla="*/ 1446184 w 1830927"/>
                <a:gd name="connsiteY16" fmla="*/ 27771 h 4564529"/>
                <a:gd name="connsiteX17" fmla="*/ 1050896 w 1830927"/>
                <a:gd name="connsiteY17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1336170 w 1830927"/>
                <a:gd name="connsiteY9" fmla="*/ 4472136 h 4564529"/>
                <a:gd name="connsiteX10" fmla="*/ 1599536 w 1830927"/>
                <a:gd name="connsiteY10" fmla="*/ 4214009 h 4564529"/>
                <a:gd name="connsiteX11" fmla="*/ 1561436 w 1830927"/>
                <a:gd name="connsiteY11" fmla="*/ 3947309 h 4564529"/>
                <a:gd name="connsiteX12" fmla="*/ 1713836 w 1830927"/>
                <a:gd name="connsiteY12" fmla="*/ 3688229 h 4564529"/>
                <a:gd name="connsiteX13" fmla="*/ 1607156 w 1830927"/>
                <a:gd name="connsiteY13" fmla="*/ 3223409 h 4564529"/>
                <a:gd name="connsiteX14" fmla="*/ 1751936 w 1830927"/>
                <a:gd name="connsiteY14" fmla="*/ 1447949 h 4564529"/>
                <a:gd name="connsiteX15" fmla="*/ 1830041 w 1830927"/>
                <a:gd name="connsiteY15" fmla="*/ 135404 h 4564529"/>
                <a:gd name="connsiteX16" fmla="*/ 1446184 w 1830927"/>
                <a:gd name="connsiteY16" fmla="*/ 27771 h 4564529"/>
                <a:gd name="connsiteX17" fmla="*/ 1050896 w 1830927"/>
                <a:gd name="connsiteY17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1336170 w 1830927"/>
                <a:gd name="connsiteY9" fmla="*/ 4472136 h 4564529"/>
                <a:gd name="connsiteX10" fmla="*/ 1599536 w 1830927"/>
                <a:gd name="connsiteY10" fmla="*/ 4214009 h 4564529"/>
                <a:gd name="connsiteX11" fmla="*/ 1561436 w 1830927"/>
                <a:gd name="connsiteY11" fmla="*/ 3947309 h 4564529"/>
                <a:gd name="connsiteX12" fmla="*/ 1713836 w 1830927"/>
                <a:gd name="connsiteY12" fmla="*/ 3688229 h 4564529"/>
                <a:gd name="connsiteX13" fmla="*/ 1607156 w 1830927"/>
                <a:gd name="connsiteY13" fmla="*/ 3223409 h 4564529"/>
                <a:gd name="connsiteX14" fmla="*/ 1751936 w 1830927"/>
                <a:gd name="connsiteY14" fmla="*/ 1447949 h 4564529"/>
                <a:gd name="connsiteX15" fmla="*/ 1830041 w 1830927"/>
                <a:gd name="connsiteY15" fmla="*/ 135404 h 4564529"/>
                <a:gd name="connsiteX16" fmla="*/ 1446184 w 1830927"/>
                <a:gd name="connsiteY16" fmla="*/ 27771 h 4564529"/>
                <a:gd name="connsiteX17" fmla="*/ 1050896 w 1830927"/>
                <a:gd name="connsiteY17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1336170 w 1830927"/>
                <a:gd name="connsiteY9" fmla="*/ 4472136 h 4564529"/>
                <a:gd name="connsiteX10" fmla="*/ 1599536 w 1830927"/>
                <a:gd name="connsiteY10" fmla="*/ 4214009 h 4564529"/>
                <a:gd name="connsiteX11" fmla="*/ 1561436 w 1830927"/>
                <a:gd name="connsiteY11" fmla="*/ 3947309 h 4564529"/>
                <a:gd name="connsiteX12" fmla="*/ 1713836 w 1830927"/>
                <a:gd name="connsiteY12" fmla="*/ 3688229 h 4564529"/>
                <a:gd name="connsiteX13" fmla="*/ 1607156 w 1830927"/>
                <a:gd name="connsiteY13" fmla="*/ 3223409 h 4564529"/>
                <a:gd name="connsiteX14" fmla="*/ 1751936 w 1830927"/>
                <a:gd name="connsiteY14" fmla="*/ 1447949 h 4564529"/>
                <a:gd name="connsiteX15" fmla="*/ 1830041 w 1830927"/>
                <a:gd name="connsiteY15" fmla="*/ 135404 h 4564529"/>
                <a:gd name="connsiteX16" fmla="*/ 1446184 w 1830927"/>
                <a:gd name="connsiteY16" fmla="*/ 27771 h 4564529"/>
                <a:gd name="connsiteX17" fmla="*/ 1050896 w 1830927"/>
                <a:gd name="connsiteY17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1336170 w 1830927"/>
                <a:gd name="connsiteY9" fmla="*/ 4472136 h 4564529"/>
                <a:gd name="connsiteX10" fmla="*/ 1599536 w 1830927"/>
                <a:gd name="connsiteY10" fmla="*/ 4214009 h 4564529"/>
                <a:gd name="connsiteX11" fmla="*/ 1561436 w 1830927"/>
                <a:gd name="connsiteY11" fmla="*/ 3947309 h 4564529"/>
                <a:gd name="connsiteX12" fmla="*/ 1713836 w 1830927"/>
                <a:gd name="connsiteY12" fmla="*/ 3688229 h 4564529"/>
                <a:gd name="connsiteX13" fmla="*/ 1607156 w 1830927"/>
                <a:gd name="connsiteY13" fmla="*/ 3223409 h 4564529"/>
                <a:gd name="connsiteX14" fmla="*/ 1751936 w 1830927"/>
                <a:gd name="connsiteY14" fmla="*/ 1447949 h 4564529"/>
                <a:gd name="connsiteX15" fmla="*/ 1830041 w 1830927"/>
                <a:gd name="connsiteY15" fmla="*/ 135404 h 4564529"/>
                <a:gd name="connsiteX16" fmla="*/ 1446184 w 1830927"/>
                <a:gd name="connsiteY16" fmla="*/ 27771 h 4564529"/>
                <a:gd name="connsiteX17" fmla="*/ 1050896 w 1830927"/>
                <a:gd name="connsiteY17" fmla="*/ 149 h 4564529"/>
                <a:gd name="connsiteX0" fmla="*/ 1050896 w 1830927"/>
                <a:gd name="connsiteY0" fmla="*/ 149 h 4538335"/>
                <a:gd name="connsiteX1" fmla="*/ 898496 w 1830927"/>
                <a:gd name="connsiteY1" fmla="*/ 2096125 h 4538335"/>
                <a:gd name="connsiteX2" fmla="*/ 464156 w 1830927"/>
                <a:gd name="connsiteY2" fmla="*/ 3467249 h 4538335"/>
                <a:gd name="connsiteX3" fmla="*/ 29816 w 1830927"/>
                <a:gd name="connsiteY3" fmla="*/ 3756809 h 4538335"/>
                <a:gd name="connsiteX4" fmla="*/ 75536 w 1830927"/>
                <a:gd name="connsiteY4" fmla="*/ 4099709 h 4538335"/>
                <a:gd name="connsiteX5" fmla="*/ 83156 w 1830927"/>
                <a:gd name="connsiteY5" fmla="*/ 4282589 h 4538335"/>
                <a:gd name="connsiteX6" fmla="*/ 128876 w 1830927"/>
                <a:gd name="connsiteY6" fmla="*/ 4434989 h 4538335"/>
                <a:gd name="connsiteX7" fmla="*/ 304136 w 1830927"/>
                <a:gd name="connsiteY7" fmla="*/ 4480709 h 4538335"/>
                <a:gd name="connsiteX8" fmla="*/ 739429 w 1830927"/>
                <a:gd name="connsiteY8" fmla="*/ 4538335 h 4538335"/>
                <a:gd name="connsiteX9" fmla="*/ 1336170 w 1830927"/>
                <a:gd name="connsiteY9" fmla="*/ 4472136 h 4538335"/>
                <a:gd name="connsiteX10" fmla="*/ 1599536 w 1830927"/>
                <a:gd name="connsiteY10" fmla="*/ 4214009 h 4538335"/>
                <a:gd name="connsiteX11" fmla="*/ 1561436 w 1830927"/>
                <a:gd name="connsiteY11" fmla="*/ 3947309 h 4538335"/>
                <a:gd name="connsiteX12" fmla="*/ 1713836 w 1830927"/>
                <a:gd name="connsiteY12" fmla="*/ 3688229 h 4538335"/>
                <a:gd name="connsiteX13" fmla="*/ 1607156 w 1830927"/>
                <a:gd name="connsiteY13" fmla="*/ 3223409 h 4538335"/>
                <a:gd name="connsiteX14" fmla="*/ 1751936 w 1830927"/>
                <a:gd name="connsiteY14" fmla="*/ 1447949 h 4538335"/>
                <a:gd name="connsiteX15" fmla="*/ 1830041 w 1830927"/>
                <a:gd name="connsiteY15" fmla="*/ 135404 h 4538335"/>
                <a:gd name="connsiteX16" fmla="*/ 1446184 w 1830927"/>
                <a:gd name="connsiteY16" fmla="*/ 27771 h 4538335"/>
                <a:gd name="connsiteX17" fmla="*/ 1050896 w 1830927"/>
                <a:gd name="connsiteY17" fmla="*/ 149 h 4538335"/>
                <a:gd name="connsiteX0" fmla="*/ 1050896 w 1830927"/>
                <a:gd name="connsiteY0" fmla="*/ 149 h 4538370"/>
                <a:gd name="connsiteX1" fmla="*/ 898496 w 1830927"/>
                <a:gd name="connsiteY1" fmla="*/ 2096125 h 4538370"/>
                <a:gd name="connsiteX2" fmla="*/ 464156 w 1830927"/>
                <a:gd name="connsiteY2" fmla="*/ 3467249 h 4538370"/>
                <a:gd name="connsiteX3" fmla="*/ 29816 w 1830927"/>
                <a:gd name="connsiteY3" fmla="*/ 3756809 h 4538370"/>
                <a:gd name="connsiteX4" fmla="*/ 75536 w 1830927"/>
                <a:gd name="connsiteY4" fmla="*/ 4099709 h 4538370"/>
                <a:gd name="connsiteX5" fmla="*/ 83156 w 1830927"/>
                <a:gd name="connsiteY5" fmla="*/ 4282589 h 4538370"/>
                <a:gd name="connsiteX6" fmla="*/ 128876 w 1830927"/>
                <a:gd name="connsiteY6" fmla="*/ 4434989 h 4538370"/>
                <a:gd name="connsiteX7" fmla="*/ 304136 w 1830927"/>
                <a:gd name="connsiteY7" fmla="*/ 4480709 h 4538370"/>
                <a:gd name="connsiteX8" fmla="*/ 739429 w 1830927"/>
                <a:gd name="connsiteY8" fmla="*/ 4538335 h 4538370"/>
                <a:gd name="connsiteX9" fmla="*/ 1336170 w 1830927"/>
                <a:gd name="connsiteY9" fmla="*/ 4472136 h 4538370"/>
                <a:gd name="connsiteX10" fmla="*/ 1599536 w 1830927"/>
                <a:gd name="connsiteY10" fmla="*/ 4214009 h 4538370"/>
                <a:gd name="connsiteX11" fmla="*/ 1561436 w 1830927"/>
                <a:gd name="connsiteY11" fmla="*/ 3947309 h 4538370"/>
                <a:gd name="connsiteX12" fmla="*/ 1713836 w 1830927"/>
                <a:gd name="connsiteY12" fmla="*/ 3688229 h 4538370"/>
                <a:gd name="connsiteX13" fmla="*/ 1607156 w 1830927"/>
                <a:gd name="connsiteY13" fmla="*/ 3223409 h 4538370"/>
                <a:gd name="connsiteX14" fmla="*/ 1751936 w 1830927"/>
                <a:gd name="connsiteY14" fmla="*/ 1447949 h 4538370"/>
                <a:gd name="connsiteX15" fmla="*/ 1830041 w 1830927"/>
                <a:gd name="connsiteY15" fmla="*/ 135404 h 4538370"/>
                <a:gd name="connsiteX16" fmla="*/ 1446184 w 1830927"/>
                <a:gd name="connsiteY16" fmla="*/ 27771 h 4538370"/>
                <a:gd name="connsiteX17" fmla="*/ 1050896 w 1830927"/>
                <a:gd name="connsiteY17" fmla="*/ 149 h 4538370"/>
                <a:gd name="connsiteX0" fmla="*/ 1050896 w 1830927"/>
                <a:gd name="connsiteY0" fmla="*/ 149 h 4551005"/>
                <a:gd name="connsiteX1" fmla="*/ 898496 w 1830927"/>
                <a:gd name="connsiteY1" fmla="*/ 2096125 h 4551005"/>
                <a:gd name="connsiteX2" fmla="*/ 464156 w 1830927"/>
                <a:gd name="connsiteY2" fmla="*/ 3467249 h 4551005"/>
                <a:gd name="connsiteX3" fmla="*/ 29816 w 1830927"/>
                <a:gd name="connsiteY3" fmla="*/ 3756809 h 4551005"/>
                <a:gd name="connsiteX4" fmla="*/ 75536 w 1830927"/>
                <a:gd name="connsiteY4" fmla="*/ 4099709 h 4551005"/>
                <a:gd name="connsiteX5" fmla="*/ 83156 w 1830927"/>
                <a:gd name="connsiteY5" fmla="*/ 4282589 h 4551005"/>
                <a:gd name="connsiteX6" fmla="*/ 128876 w 1830927"/>
                <a:gd name="connsiteY6" fmla="*/ 4434989 h 4551005"/>
                <a:gd name="connsiteX7" fmla="*/ 304136 w 1830927"/>
                <a:gd name="connsiteY7" fmla="*/ 4480709 h 4551005"/>
                <a:gd name="connsiteX8" fmla="*/ 739429 w 1830927"/>
                <a:gd name="connsiteY8" fmla="*/ 4538335 h 4551005"/>
                <a:gd name="connsiteX9" fmla="*/ 1336170 w 1830927"/>
                <a:gd name="connsiteY9" fmla="*/ 4472136 h 4551005"/>
                <a:gd name="connsiteX10" fmla="*/ 1599536 w 1830927"/>
                <a:gd name="connsiteY10" fmla="*/ 4214009 h 4551005"/>
                <a:gd name="connsiteX11" fmla="*/ 1561436 w 1830927"/>
                <a:gd name="connsiteY11" fmla="*/ 3947309 h 4551005"/>
                <a:gd name="connsiteX12" fmla="*/ 1713836 w 1830927"/>
                <a:gd name="connsiteY12" fmla="*/ 3688229 h 4551005"/>
                <a:gd name="connsiteX13" fmla="*/ 1607156 w 1830927"/>
                <a:gd name="connsiteY13" fmla="*/ 3223409 h 4551005"/>
                <a:gd name="connsiteX14" fmla="*/ 1751936 w 1830927"/>
                <a:gd name="connsiteY14" fmla="*/ 1447949 h 4551005"/>
                <a:gd name="connsiteX15" fmla="*/ 1830041 w 1830927"/>
                <a:gd name="connsiteY15" fmla="*/ 135404 h 4551005"/>
                <a:gd name="connsiteX16" fmla="*/ 1446184 w 1830927"/>
                <a:gd name="connsiteY16" fmla="*/ 27771 h 4551005"/>
                <a:gd name="connsiteX17" fmla="*/ 1050896 w 1830927"/>
                <a:gd name="connsiteY17" fmla="*/ 149 h 4551005"/>
                <a:gd name="connsiteX0" fmla="*/ 1050896 w 1830927"/>
                <a:gd name="connsiteY0" fmla="*/ 149 h 4538335"/>
                <a:gd name="connsiteX1" fmla="*/ 898496 w 1830927"/>
                <a:gd name="connsiteY1" fmla="*/ 2096125 h 4538335"/>
                <a:gd name="connsiteX2" fmla="*/ 464156 w 1830927"/>
                <a:gd name="connsiteY2" fmla="*/ 3467249 h 4538335"/>
                <a:gd name="connsiteX3" fmla="*/ 29816 w 1830927"/>
                <a:gd name="connsiteY3" fmla="*/ 3756809 h 4538335"/>
                <a:gd name="connsiteX4" fmla="*/ 75536 w 1830927"/>
                <a:gd name="connsiteY4" fmla="*/ 4099709 h 4538335"/>
                <a:gd name="connsiteX5" fmla="*/ 83156 w 1830927"/>
                <a:gd name="connsiteY5" fmla="*/ 4282589 h 4538335"/>
                <a:gd name="connsiteX6" fmla="*/ 128876 w 1830927"/>
                <a:gd name="connsiteY6" fmla="*/ 4434989 h 4538335"/>
                <a:gd name="connsiteX7" fmla="*/ 739429 w 1830927"/>
                <a:gd name="connsiteY7" fmla="*/ 4538335 h 4538335"/>
                <a:gd name="connsiteX8" fmla="*/ 1336170 w 1830927"/>
                <a:gd name="connsiteY8" fmla="*/ 4472136 h 4538335"/>
                <a:gd name="connsiteX9" fmla="*/ 1599536 w 1830927"/>
                <a:gd name="connsiteY9" fmla="*/ 4214009 h 4538335"/>
                <a:gd name="connsiteX10" fmla="*/ 1561436 w 1830927"/>
                <a:gd name="connsiteY10" fmla="*/ 3947309 h 4538335"/>
                <a:gd name="connsiteX11" fmla="*/ 1713836 w 1830927"/>
                <a:gd name="connsiteY11" fmla="*/ 3688229 h 4538335"/>
                <a:gd name="connsiteX12" fmla="*/ 1607156 w 1830927"/>
                <a:gd name="connsiteY12" fmla="*/ 3223409 h 4538335"/>
                <a:gd name="connsiteX13" fmla="*/ 1751936 w 1830927"/>
                <a:gd name="connsiteY13" fmla="*/ 1447949 h 4538335"/>
                <a:gd name="connsiteX14" fmla="*/ 1830041 w 1830927"/>
                <a:gd name="connsiteY14" fmla="*/ 135404 h 4538335"/>
                <a:gd name="connsiteX15" fmla="*/ 1446184 w 1830927"/>
                <a:gd name="connsiteY15" fmla="*/ 27771 h 4538335"/>
                <a:gd name="connsiteX16" fmla="*/ 1050896 w 1830927"/>
                <a:gd name="connsiteY16" fmla="*/ 149 h 4538335"/>
                <a:gd name="connsiteX0" fmla="*/ 1050896 w 1830927"/>
                <a:gd name="connsiteY0" fmla="*/ 149 h 4538335"/>
                <a:gd name="connsiteX1" fmla="*/ 898496 w 1830927"/>
                <a:gd name="connsiteY1" fmla="*/ 2096125 h 4538335"/>
                <a:gd name="connsiteX2" fmla="*/ 464156 w 1830927"/>
                <a:gd name="connsiteY2" fmla="*/ 3467249 h 4538335"/>
                <a:gd name="connsiteX3" fmla="*/ 29816 w 1830927"/>
                <a:gd name="connsiteY3" fmla="*/ 3756809 h 4538335"/>
                <a:gd name="connsiteX4" fmla="*/ 75536 w 1830927"/>
                <a:gd name="connsiteY4" fmla="*/ 4099709 h 4538335"/>
                <a:gd name="connsiteX5" fmla="*/ 128876 w 1830927"/>
                <a:gd name="connsiteY5" fmla="*/ 4434989 h 4538335"/>
                <a:gd name="connsiteX6" fmla="*/ 739429 w 1830927"/>
                <a:gd name="connsiteY6" fmla="*/ 4538335 h 4538335"/>
                <a:gd name="connsiteX7" fmla="*/ 1336170 w 1830927"/>
                <a:gd name="connsiteY7" fmla="*/ 4472136 h 4538335"/>
                <a:gd name="connsiteX8" fmla="*/ 1599536 w 1830927"/>
                <a:gd name="connsiteY8" fmla="*/ 4214009 h 4538335"/>
                <a:gd name="connsiteX9" fmla="*/ 1561436 w 1830927"/>
                <a:gd name="connsiteY9" fmla="*/ 3947309 h 4538335"/>
                <a:gd name="connsiteX10" fmla="*/ 1713836 w 1830927"/>
                <a:gd name="connsiteY10" fmla="*/ 3688229 h 4538335"/>
                <a:gd name="connsiteX11" fmla="*/ 1607156 w 1830927"/>
                <a:gd name="connsiteY11" fmla="*/ 3223409 h 4538335"/>
                <a:gd name="connsiteX12" fmla="*/ 1751936 w 1830927"/>
                <a:gd name="connsiteY12" fmla="*/ 1447949 h 4538335"/>
                <a:gd name="connsiteX13" fmla="*/ 1830041 w 1830927"/>
                <a:gd name="connsiteY13" fmla="*/ 135404 h 4538335"/>
                <a:gd name="connsiteX14" fmla="*/ 1446184 w 1830927"/>
                <a:gd name="connsiteY14" fmla="*/ 27771 h 4538335"/>
                <a:gd name="connsiteX15" fmla="*/ 1050896 w 1830927"/>
                <a:gd name="connsiteY15" fmla="*/ 149 h 4538335"/>
                <a:gd name="connsiteX0" fmla="*/ 1050896 w 1830927"/>
                <a:gd name="connsiteY0" fmla="*/ 149 h 4538335"/>
                <a:gd name="connsiteX1" fmla="*/ 898496 w 1830927"/>
                <a:gd name="connsiteY1" fmla="*/ 2096125 h 4538335"/>
                <a:gd name="connsiteX2" fmla="*/ 464156 w 1830927"/>
                <a:gd name="connsiteY2" fmla="*/ 3467249 h 4538335"/>
                <a:gd name="connsiteX3" fmla="*/ 29816 w 1830927"/>
                <a:gd name="connsiteY3" fmla="*/ 3756809 h 4538335"/>
                <a:gd name="connsiteX4" fmla="*/ 75536 w 1830927"/>
                <a:gd name="connsiteY4" fmla="*/ 4099709 h 4538335"/>
                <a:gd name="connsiteX5" fmla="*/ 128876 w 1830927"/>
                <a:gd name="connsiteY5" fmla="*/ 4434989 h 4538335"/>
                <a:gd name="connsiteX6" fmla="*/ 739429 w 1830927"/>
                <a:gd name="connsiteY6" fmla="*/ 4538335 h 4538335"/>
                <a:gd name="connsiteX7" fmla="*/ 1336170 w 1830927"/>
                <a:gd name="connsiteY7" fmla="*/ 4472136 h 4538335"/>
                <a:gd name="connsiteX8" fmla="*/ 1599536 w 1830927"/>
                <a:gd name="connsiteY8" fmla="*/ 4214009 h 4538335"/>
                <a:gd name="connsiteX9" fmla="*/ 1561436 w 1830927"/>
                <a:gd name="connsiteY9" fmla="*/ 3947309 h 4538335"/>
                <a:gd name="connsiteX10" fmla="*/ 1713836 w 1830927"/>
                <a:gd name="connsiteY10" fmla="*/ 3688229 h 4538335"/>
                <a:gd name="connsiteX11" fmla="*/ 1607156 w 1830927"/>
                <a:gd name="connsiteY11" fmla="*/ 3223409 h 4538335"/>
                <a:gd name="connsiteX12" fmla="*/ 1751936 w 1830927"/>
                <a:gd name="connsiteY12" fmla="*/ 1447949 h 4538335"/>
                <a:gd name="connsiteX13" fmla="*/ 1830041 w 1830927"/>
                <a:gd name="connsiteY13" fmla="*/ 135404 h 4538335"/>
                <a:gd name="connsiteX14" fmla="*/ 1446184 w 1830927"/>
                <a:gd name="connsiteY14" fmla="*/ 27771 h 4538335"/>
                <a:gd name="connsiteX15" fmla="*/ 1050896 w 1830927"/>
                <a:gd name="connsiteY15" fmla="*/ 149 h 4538335"/>
                <a:gd name="connsiteX0" fmla="*/ 1050896 w 1830927"/>
                <a:gd name="connsiteY0" fmla="*/ 149 h 4538335"/>
                <a:gd name="connsiteX1" fmla="*/ 898496 w 1830927"/>
                <a:gd name="connsiteY1" fmla="*/ 2096125 h 4538335"/>
                <a:gd name="connsiteX2" fmla="*/ 464156 w 1830927"/>
                <a:gd name="connsiteY2" fmla="*/ 3467249 h 4538335"/>
                <a:gd name="connsiteX3" fmla="*/ 29816 w 1830927"/>
                <a:gd name="connsiteY3" fmla="*/ 3756809 h 4538335"/>
                <a:gd name="connsiteX4" fmla="*/ 75536 w 1830927"/>
                <a:gd name="connsiteY4" fmla="*/ 4099709 h 4538335"/>
                <a:gd name="connsiteX5" fmla="*/ 128876 w 1830927"/>
                <a:gd name="connsiteY5" fmla="*/ 4434989 h 4538335"/>
                <a:gd name="connsiteX6" fmla="*/ 739429 w 1830927"/>
                <a:gd name="connsiteY6" fmla="*/ 4538335 h 4538335"/>
                <a:gd name="connsiteX7" fmla="*/ 1336170 w 1830927"/>
                <a:gd name="connsiteY7" fmla="*/ 4472136 h 4538335"/>
                <a:gd name="connsiteX8" fmla="*/ 1599536 w 1830927"/>
                <a:gd name="connsiteY8" fmla="*/ 4214009 h 4538335"/>
                <a:gd name="connsiteX9" fmla="*/ 1561436 w 1830927"/>
                <a:gd name="connsiteY9" fmla="*/ 3947309 h 4538335"/>
                <a:gd name="connsiteX10" fmla="*/ 1713836 w 1830927"/>
                <a:gd name="connsiteY10" fmla="*/ 3688229 h 4538335"/>
                <a:gd name="connsiteX11" fmla="*/ 1607156 w 1830927"/>
                <a:gd name="connsiteY11" fmla="*/ 3223409 h 4538335"/>
                <a:gd name="connsiteX12" fmla="*/ 1751936 w 1830927"/>
                <a:gd name="connsiteY12" fmla="*/ 1447949 h 4538335"/>
                <a:gd name="connsiteX13" fmla="*/ 1830041 w 1830927"/>
                <a:gd name="connsiteY13" fmla="*/ 135404 h 4538335"/>
                <a:gd name="connsiteX14" fmla="*/ 1446184 w 1830927"/>
                <a:gd name="connsiteY14" fmla="*/ 27771 h 4538335"/>
                <a:gd name="connsiteX15" fmla="*/ 1050896 w 1830927"/>
                <a:gd name="connsiteY15" fmla="*/ 149 h 4538335"/>
                <a:gd name="connsiteX0" fmla="*/ 1051288 w 1831319"/>
                <a:gd name="connsiteY0" fmla="*/ 149 h 4538335"/>
                <a:gd name="connsiteX1" fmla="*/ 898888 w 1831319"/>
                <a:gd name="connsiteY1" fmla="*/ 2096125 h 4538335"/>
                <a:gd name="connsiteX2" fmla="*/ 464548 w 1831319"/>
                <a:gd name="connsiteY2" fmla="*/ 3467249 h 4538335"/>
                <a:gd name="connsiteX3" fmla="*/ 30208 w 1831319"/>
                <a:gd name="connsiteY3" fmla="*/ 3756809 h 4538335"/>
                <a:gd name="connsiteX4" fmla="*/ 75928 w 1831319"/>
                <a:gd name="connsiteY4" fmla="*/ 4099709 h 4538335"/>
                <a:gd name="connsiteX5" fmla="*/ 129268 w 1831319"/>
                <a:gd name="connsiteY5" fmla="*/ 4434989 h 4538335"/>
                <a:gd name="connsiteX6" fmla="*/ 739821 w 1831319"/>
                <a:gd name="connsiteY6" fmla="*/ 4538335 h 4538335"/>
                <a:gd name="connsiteX7" fmla="*/ 1336562 w 1831319"/>
                <a:gd name="connsiteY7" fmla="*/ 4472136 h 4538335"/>
                <a:gd name="connsiteX8" fmla="*/ 1599928 w 1831319"/>
                <a:gd name="connsiteY8" fmla="*/ 4214009 h 4538335"/>
                <a:gd name="connsiteX9" fmla="*/ 1561828 w 1831319"/>
                <a:gd name="connsiteY9" fmla="*/ 3947309 h 4538335"/>
                <a:gd name="connsiteX10" fmla="*/ 1714228 w 1831319"/>
                <a:gd name="connsiteY10" fmla="*/ 3688229 h 4538335"/>
                <a:gd name="connsiteX11" fmla="*/ 1607548 w 1831319"/>
                <a:gd name="connsiteY11" fmla="*/ 3223409 h 4538335"/>
                <a:gd name="connsiteX12" fmla="*/ 1752328 w 1831319"/>
                <a:gd name="connsiteY12" fmla="*/ 1447949 h 4538335"/>
                <a:gd name="connsiteX13" fmla="*/ 1830433 w 1831319"/>
                <a:gd name="connsiteY13" fmla="*/ 135404 h 4538335"/>
                <a:gd name="connsiteX14" fmla="*/ 1446576 w 1831319"/>
                <a:gd name="connsiteY14" fmla="*/ 27771 h 4538335"/>
                <a:gd name="connsiteX15" fmla="*/ 1051288 w 1831319"/>
                <a:gd name="connsiteY15" fmla="*/ 149 h 4538335"/>
                <a:gd name="connsiteX0" fmla="*/ 1094714 w 1874745"/>
                <a:gd name="connsiteY0" fmla="*/ 149 h 4538335"/>
                <a:gd name="connsiteX1" fmla="*/ 942314 w 1874745"/>
                <a:gd name="connsiteY1" fmla="*/ 2096125 h 4538335"/>
                <a:gd name="connsiteX2" fmla="*/ 507974 w 1874745"/>
                <a:gd name="connsiteY2" fmla="*/ 3467249 h 4538335"/>
                <a:gd name="connsiteX3" fmla="*/ 73634 w 1874745"/>
                <a:gd name="connsiteY3" fmla="*/ 3756809 h 4538335"/>
                <a:gd name="connsiteX4" fmla="*/ 9816 w 1874745"/>
                <a:gd name="connsiteY4" fmla="*/ 4159240 h 4538335"/>
                <a:gd name="connsiteX5" fmla="*/ 172694 w 1874745"/>
                <a:gd name="connsiteY5" fmla="*/ 4434989 h 4538335"/>
                <a:gd name="connsiteX6" fmla="*/ 783247 w 1874745"/>
                <a:gd name="connsiteY6" fmla="*/ 4538335 h 4538335"/>
                <a:gd name="connsiteX7" fmla="*/ 1379988 w 1874745"/>
                <a:gd name="connsiteY7" fmla="*/ 4472136 h 4538335"/>
                <a:gd name="connsiteX8" fmla="*/ 1643354 w 1874745"/>
                <a:gd name="connsiteY8" fmla="*/ 4214009 h 4538335"/>
                <a:gd name="connsiteX9" fmla="*/ 1605254 w 1874745"/>
                <a:gd name="connsiteY9" fmla="*/ 3947309 h 4538335"/>
                <a:gd name="connsiteX10" fmla="*/ 1757654 w 1874745"/>
                <a:gd name="connsiteY10" fmla="*/ 3688229 h 4538335"/>
                <a:gd name="connsiteX11" fmla="*/ 1650974 w 1874745"/>
                <a:gd name="connsiteY11" fmla="*/ 3223409 h 4538335"/>
                <a:gd name="connsiteX12" fmla="*/ 1795754 w 1874745"/>
                <a:gd name="connsiteY12" fmla="*/ 1447949 h 4538335"/>
                <a:gd name="connsiteX13" fmla="*/ 1873859 w 1874745"/>
                <a:gd name="connsiteY13" fmla="*/ 135404 h 4538335"/>
                <a:gd name="connsiteX14" fmla="*/ 1490002 w 1874745"/>
                <a:gd name="connsiteY14" fmla="*/ 27771 h 4538335"/>
                <a:gd name="connsiteX15" fmla="*/ 1094714 w 1874745"/>
                <a:gd name="connsiteY15" fmla="*/ 149 h 4538335"/>
                <a:gd name="connsiteX0" fmla="*/ 1063473 w 1843504"/>
                <a:gd name="connsiteY0" fmla="*/ 149 h 4538335"/>
                <a:gd name="connsiteX1" fmla="*/ 911073 w 1843504"/>
                <a:gd name="connsiteY1" fmla="*/ 2096125 h 4538335"/>
                <a:gd name="connsiteX2" fmla="*/ 476733 w 1843504"/>
                <a:gd name="connsiteY2" fmla="*/ 3467249 h 4538335"/>
                <a:gd name="connsiteX3" fmla="*/ 42393 w 1843504"/>
                <a:gd name="connsiteY3" fmla="*/ 3756809 h 4538335"/>
                <a:gd name="connsiteX4" fmla="*/ 28581 w 1843504"/>
                <a:gd name="connsiteY4" fmla="*/ 4199721 h 4538335"/>
                <a:gd name="connsiteX5" fmla="*/ 141453 w 1843504"/>
                <a:gd name="connsiteY5" fmla="*/ 4434989 h 4538335"/>
                <a:gd name="connsiteX6" fmla="*/ 752006 w 1843504"/>
                <a:gd name="connsiteY6" fmla="*/ 4538335 h 4538335"/>
                <a:gd name="connsiteX7" fmla="*/ 1348747 w 1843504"/>
                <a:gd name="connsiteY7" fmla="*/ 4472136 h 4538335"/>
                <a:gd name="connsiteX8" fmla="*/ 1612113 w 1843504"/>
                <a:gd name="connsiteY8" fmla="*/ 4214009 h 4538335"/>
                <a:gd name="connsiteX9" fmla="*/ 1574013 w 1843504"/>
                <a:gd name="connsiteY9" fmla="*/ 3947309 h 4538335"/>
                <a:gd name="connsiteX10" fmla="*/ 1726413 w 1843504"/>
                <a:gd name="connsiteY10" fmla="*/ 3688229 h 4538335"/>
                <a:gd name="connsiteX11" fmla="*/ 1619733 w 1843504"/>
                <a:gd name="connsiteY11" fmla="*/ 3223409 h 4538335"/>
                <a:gd name="connsiteX12" fmla="*/ 1764513 w 1843504"/>
                <a:gd name="connsiteY12" fmla="*/ 1447949 h 4538335"/>
                <a:gd name="connsiteX13" fmla="*/ 1842618 w 1843504"/>
                <a:gd name="connsiteY13" fmla="*/ 135404 h 4538335"/>
                <a:gd name="connsiteX14" fmla="*/ 1458761 w 1843504"/>
                <a:gd name="connsiteY14" fmla="*/ 27771 h 4538335"/>
                <a:gd name="connsiteX15" fmla="*/ 1063473 w 1843504"/>
                <a:gd name="connsiteY15" fmla="*/ 149 h 4538335"/>
                <a:gd name="connsiteX0" fmla="*/ 1037705 w 1817736"/>
                <a:gd name="connsiteY0" fmla="*/ 149 h 4538335"/>
                <a:gd name="connsiteX1" fmla="*/ 885305 w 1817736"/>
                <a:gd name="connsiteY1" fmla="*/ 2096125 h 4538335"/>
                <a:gd name="connsiteX2" fmla="*/ 450965 w 1817736"/>
                <a:gd name="connsiteY2" fmla="*/ 3467249 h 4538335"/>
                <a:gd name="connsiteX3" fmla="*/ 16625 w 1817736"/>
                <a:gd name="connsiteY3" fmla="*/ 3756809 h 4538335"/>
                <a:gd name="connsiteX4" fmla="*/ 93301 w 1817736"/>
                <a:gd name="connsiteY4" fmla="*/ 4168765 h 4538335"/>
                <a:gd name="connsiteX5" fmla="*/ 115685 w 1817736"/>
                <a:gd name="connsiteY5" fmla="*/ 4434989 h 4538335"/>
                <a:gd name="connsiteX6" fmla="*/ 726238 w 1817736"/>
                <a:gd name="connsiteY6" fmla="*/ 4538335 h 4538335"/>
                <a:gd name="connsiteX7" fmla="*/ 1322979 w 1817736"/>
                <a:gd name="connsiteY7" fmla="*/ 4472136 h 4538335"/>
                <a:gd name="connsiteX8" fmla="*/ 1586345 w 1817736"/>
                <a:gd name="connsiteY8" fmla="*/ 4214009 h 4538335"/>
                <a:gd name="connsiteX9" fmla="*/ 1548245 w 1817736"/>
                <a:gd name="connsiteY9" fmla="*/ 3947309 h 4538335"/>
                <a:gd name="connsiteX10" fmla="*/ 1700645 w 1817736"/>
                <a:gd name="connsiteY10" fmla="*/ 3688229 h 4538335"/>
                <a:gd name="connsiteX11" fmla="*/ 1593965 w 1817736"/>
                <a:gd name="connsiteY11" fmla="*/ 3223409 h 4538335"/>
                <a:gd name="connsiteX12" fmla="*/ 1738745 w 1817736"/>
                <a:gd name="connsiteY12" fmla="*/ 1447949 h 4538335"/>
                <a:gd name="connsiteX13" fmla="*/ 1816850 w 1817736"/>
                <a:gd name="connsiteY13" fmla="*/ 135404 h 4538335"/>
                <a:gd name="connsiteX14" fmla="*/ 1432993 w 1817736"/>
                <a:gd name="connsiteY14" fmla="*/ 27771 h 4538335"/>
                <a:gd name="connsiteX15" fmla="*/ 1037705 w 1817736"/>
                <a:gd name="connsiteY15" fmla="*/ 149 h 4538335"/>
                <a:gd name="connsiteX0" fmla="*/ 1037931 w 1817962"/>
                <a:gd name="connsiteY0" fmla="*/ 149 h 4538335"/>
                <a:gd name="connsiteX1" fmla="*/ 885531 w 1817962"/>
                <a:gd name="connsiteY1" fmla="*/ 2096125 h 4538335"/>
                <a:gd name="connsiteX2" fmla="*/ 451191 w 1817962"/>
                <a:gd name="connsiteY2" fmla="*/ 3467249 h 4538335"/>
                <a:gd name="connsiteX3" fmla="*/ 16851 w 1817962"/>
                <a:gd name="connsiteY3" fmla="*/ 3756809 h 4538335"/>
                <a:gd name="connsiteX4" fmla="*/ 93527 w 1817962"/>
                <a:gd name="connsiteY4" fmla="*/ 4168765 h 4538335"/>
                <a:gd name="connsiteX5" fmla="*/ 115911 w 1817962"/>
                <a:gd name="connsiteY5" fmla="*/ 4434989 h 4538335"/>
                <a:gd name="connsiteX6" fmla="*/ 726464 w 1817962"/>
                <a:gd name="connsiteY6" fmla="*/ 4538335 h 4538335"/>
                <a:gd name="connsiteX7" fmla="*/ 1323205 w 1817962"/>
                <a:gd name="connsiteY7" fmla="*/ 4472136 h 4538335"/>
                <a:gd name="connsiteX8" fmla="*/ 1586571 w 1817962"/>
                <a:gd name="connsiteY8" fmla="*/ 4214009 h 4538335"/>
                <a:gd name="connsiteX9" fmla="*/ 1548471 w 1817962"/>
                <a:gd name="connsiteY9" fmla="*/ 3947309 h 4538335"/>
                <a:gd name="connsiteX10" fmla="*/ 1700871 w 1817962"/>
                <a:gd name="connsiteY10" fmla="*/ 3688229 h 4538335"/>
                <a:gd name="connsiteX11" fmla="*/ 1594191 w 1817962"/>
                <a:gd name="connsiteY11" fmla="*/ 3223409 h 4538335"/>
                <a:gd name="connsiteX12" fmla="*/ 1738971 w 1817962"/>
                <a:gd name="connsiteY12" fmla="*/ 1447949 h 4538335"/>
                <a:gd name="connsiteX13" fmla="*/ 1817076 w 1817962"/>
                <a:gd name="connsiteY13" fmla="*/ 135404 h 4538335"/>
                <a:gd name="connsiteX14" fmla="*/ 1433219 w 1817962"/>
                <a:gd name="connsiteY14" fmla="*/ 27771 h 4538335"/>
                <a:gd name="connsiteX15" fmla="*/ 1037931 w 1817962"/>
                <a:gd name="connsiteY15" fmla="*/ 149 h 4538335"/>
                <a:gd name="connsiteX0" fmla="*/ 1051238 w 1831269"/>
                <a:gd name="connsiteY0" fmla="*/ 149 h 4538335"/>
                <a:gd name="connsiteX1" fmla="*/ 898838 w 1831269"/>
                <a:gd name="connsiteY1" fmla="*/ 2096125 h 4538335"/>
                <a:gd name="connsiteX2" fmla="*/ 464498 w 1831269"/>
                <a:gd name="connsiteY2" fmla="*/ 3467249 h 4538335"/>
                <a:gd name="connsiteX3" fmla="*/ 30158 w 1831269"/>
                <a:gd name="connsiteY3" fmla="*/ 3756809 h 4538335"/>
                <a:gd name="connsiteX4" fmla="*/ 106834 w 1831269"/>
                <a:gd name="connsiteY4" fmla="*/ 4168765 h 4538335"/>
                <a:gd name="connsiteX5" fmla="*/ 129218 w 1831269"/>
                <a:gd name="connsiteY5" fmla="*/ 4434989 h 4538335"/>
                <a:gd name="connsiteX6" fmla="*/ 739771 w 1831269"/>
                <a:gd name="connsiteY6" fmla="*/ 4538335 h 4538335"/>
                <a:gd name="connsiteX7" fmla="*/ 1336512 w 1831269"/>
                <a:gd name="connsiteY7" fmla="*/ 4472136 h 4538335"/>
                <a:gd name="connsiteX8" fmla="*/ 1599878 w 1831269"/>
                <a:gd name="connsiteY8" fmla="*/ 4214009 h 4538335"/>
                <a:gd name="connsiteX9" fmla="*/ 1561778 w 1831269"/>
                <a:gd name="connsiteY9" fmla="*/ 3947309 h 4538335"/>
                <a:gd name="connsiteX10" fmla="*/ 1714178 w 1831269"/>
                <a:gd name="connsiteY10" fmla="*/ 3688229 h 4538335"/>
                <a:gd name="connsiteX11" fmla="*/ 1607498 w 1831269"/>
                <a:gd name="connsiteY11" fmla="*/ 3223409 h 4538335"/>
                <a:gd name="connsiteX12" fmla="*/ 1752278 w 1831269"/>
                <a:gd name="connsiteY12" fmla="*/ 1447949 h 4538335"/>
                <a:gd name="connsiteX13" fmla="*/ 1830383 w 1831269"/>
                <a:gd name="connsiteY13" fmla="*/ 135404 h 4538335"/>
                <a:gd name="connsiteX14" fmla="*/ 1446526 w 1831269"/>
                <a:gd name="connsiteY14" fmla="*/ 27771 h 4538335"/>
                <a:gd name="connsiteX15" fmla="*/ 1051238 w 1831269"/>
                <a:gd name="connsiteY15" fmla="*/ 149 h 4538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1269" h="4538335">
                  <a:moveTo>
                    <a:pt x="1051238" y="149"/>
                  </a:moveTo>
                  <a:cubicBezTo>
                    <a:pt x="947257" y="409565"/>
                    <a:pt x="996628" y="1518275"/>
                    <a:pt x="898838" y="2096125"/>
                  </a:cubicBezTo>
                  <a:cubicBezTo>
                    <a:pt x="801048" y="2673975"/>
                    <a:pt x="609278" y="3190468"/>
                    <a:pt x="464498" y="3467249"/>
                  </a:cubicBezTo>
                  <a:cubicBezTo>
                    <a:pt x="319718" y="3744030"/>
                    <a:pt x="89769" y="3639890"/>
                    <a:pt x="30158" y="3756809"/>
                  </a:cubicBezTo>
                  <a:cubicBezTo>
                    <a:pt x="-29453" y="3873728"/>
                    <a:pt x="948" y="4152256"/>
                    <a:pt x="106834" y="4168765"/>
                  </a:cubicBezTo>
                  <a:cubicBezTo>
                    <a:pt x="212720" y="4185274"/>
                    <a:pt x="23729" y="4373394"/>
                    <a:pt x="129218" y="4434989"/>
                  </a:cubicBezTo>
                  <a:cubicBezTo>
                    <a:pt x="234707" y="4496584"/>
                    <a:pt x="538555" y="4532144"/>
                    <a:pt x="739771" y="4538335"/>
                  </a:cubicBezTo>
                  <a:cubicBezTo>
                    <a:pt x="818908" y="4494044"/>
                    <a:pt x="1193161" y="4526190"/>
                    <a:pt x="1336512" y="4472136"/>
                  </a:cubicBezTo>
                  <a:cubicBezTo>
                    <a:pt x="1479863" y="4418082"/>
                    <a:pt x="1562334" y="4301480"/>
                    <a:pt x="1599878" y="4214009"/>
                  </a:cubicBezTo>
                  <a:cubicBezTo>
                    <a:pt x="1637422" y="4126538"/>
                    <a:pt x="1542728" y="4034939"/>
                    <a:pt x="1561778" y="3947309"/>
                  </a:cubicBezTo>
                  <a:cubicBezTo>
                    <a:pt x="1580828" y="3859679"/>
                    <a:pt x="1706558" y="3808879"/>
                    <a:pt x="1714178" y="3688229"/>
                  </a:cubicBezTo>
                  <a:cubicBezTo>
                    <a:pt x="1750373" y="3596154"/>
                    <a:pt x="1601148" y="3596789"/>
                    <a:pt x="1607498" y="3223409"/>
                  </a:cubicBezTo>
                  <a:cubicBezTo>
                    <a:pt x="1613848" y="2850029"/>
                    <a:pt x="1715130" y="1962617"/>
                    <a:pt x="1752278" y="1447949"/>
                  </a:cubicBezTo>
                  <a:cubicBezTo>
                    <a:pt x="1789426" y="933281"/>
                    <a:pt x="1838480" y="392738"/>
                    <a:pt x="1830383" y="135404"/>
                  </a:cubicBezTo>
                  <a:cubicBezTo>
                    <a:pt x="1724656" y="82859"/>
                    <a:pt x="1526377" y="47932"/>
                    <a:pt x="1446526" y="27771"/>
                  </a:cubicBezTo>
                  <a:cubicBezTo>
                    <a:pt x="1366675" y="7610"/>
                    <a:pt x="1144741" y="-1280"/>
                    <a:pt x="1051238" y="149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0C06029F-32BF-449D-97CB-E330AA12430E}"/>
                </a:ext>
              </a:extLst>
            </p:cNvPr>
            <p:cNvSpPr/>
            <p:nvPr/>
          </p:nvSpPr>
          <p:spPr>
            <a:xfrm>
              <a:off x="2537414" y="-377071"/>
              <a:ext cx="1421105" cy="214667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93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55BBB3-03A4-4C4F-B7DE-3048CB22C4C7}"/>
              </a:ext>
            </a:extLst>
          </p:cNvPr>
          <p:cNvGrpSpPr/>
          <p:nvPr/>
        </p:nvGrpSpPr>
        <p:grpSpPr>
          <a:xfrm>
            <a:off x="2656937" y="-15815"/>
            <a:ext cx="6883878" cy="6883878"/>
            <a:chOff x="2656937" y="-15815"/>
            <a:chExt cx="6883878" cy="6883878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CAE82EE-5FA6-4100-9CD6-741241BDE3A3}"/>
                </a:ext>
              </a:extLst>
            </p:cNvPr>
            <p:cNvSpPr/>
            <p:nvPr/>
          </p:nvSpPr>
          <p:spPr>
            <a:xfrm>
              <a:off x="5204782" y="205591"/>
              <a:ext cx="1831269" cy="4538335"/>
            </a:xfrm>
            <a:custGeom>
              <a:avLst/>
              <a:gdLst>
                <a:gd name="connsiteX0" fmla="*/ 1021080 w 1790700"/>
                <a:gd name="connsiteY0" fmla="*/ 0 h 4564380"/>
                <a:gd name="connsiteX1" fmla="*/ 922020 w 1790700"/>
                <a:gd name="connsiteY1" fmla="*/ 1722120 h 4564380"/>
                <a:gd name="connsiteX2" fmla="*/ 792480 w 1790700"/>
                <a:gd name="connsiteY2" fmla="*/ 2484120 h 4564380"/>
                <a:gd name="connsiteX3" fmla="*/ 624840 w 1790700"/>
                <a:gd name="connsiteY3" fmla="*/ 2956560 h 4564380"/>
                <a:gd name="connsiteX4" fmla="*/ 434340 w 1790700"/>
                <a:gd name="connsiteY4" fmla="*/ 3467100 h 4564380"/>
                <a:gd name="connsiteX5" fmla="*/ 220980 w 1790700"/>
                <a:gd name="connsiteY5" fmla="*/ 3520440 h 4564380"/>
                <a:gd name="connsiteX6" fmla="*/ 0 w 1790700"/>
                <a:gd name="connsiteY6" fmla="*/ 3756660 h 4564380"/>
                <a:gd name="connsiteX7" fmla="*/ 45720 w 1790700"/>
                <a:gd name="connsiteY7" fmla="*/ 4099560 h 4564380"/>
                <a:gd name="connsiteX8" fmla="*/ 53340 w 1790700"/>
                <a:gd name="connsiteY8" fmla="*/ 4282440 h 4564380"/>
                <a:gd name="connsiteX9" fmla="*/ 99060 w 1790700"/>
                <a:gd name="connsiteY9" fmla="*/ 4434840 h 4564380"/>
                <a:gd name="connsiteX10" fmla="*/ 274320 w 1790700"/>
                <a:gd name="connsiteY10" fmla="*/ 4480560 h 4564380"/>
                <a:gd name="connsiteX11" fmla="*/ 571500 w 1790700"/>
                <a:gd name="connsiteY11" fmla="*/ 4564380 h 4564380"/>
                <a:gd name="connsiteX12" fmla="*/ 754380 w 1790700"/>
                <a:gd name="connsiteY12" fmla="*/ 4495800 h 4564380"/>
                <a:gd name="connsiteX13" fmla="*/ 1394460 w 1790700"/>
                <a:gd name="connsiteY13" fmla="*/ 4457700 h 4564380"/>
                <a:gd name="connsiteX14" fmla="*/ 1569720 w 1790700"/>
                <a:gd name="connsiteY14" fmla="*/ 4213860 h 4564380"/>
                <a:gd name="connsiteX15" fmla="*/ 1531620 w 1790700"/>
                <a:gd name="connsiteY15" fmla="*/ 3947160 h 4564380"/>
                <a:gd name="connsiteX16" fmla="*/ 1684020 w 1790700"/>
                <a:gd name="connsiteY16" fmla="*/ 3688080 h 4564380"/>
                <a:gd name="connsiteX17" fmla="*/ 1577340 w 1790700"/>
                <a:gd name="connsiteY17" fmla="*/ 3223260 h 4564380"/>
                <a:gd name="connsiteX18" fmla="*/ 1722120 w 1790700"/>
                <a:gd name="connsiteY18" fmla="*/ 1447800 h 4564380"/>
                <a:gd name="connsiteX19" fmla="*/ 1790700 w 1790700"/>
                <a:gd name="connsiteY19" fmla="*/ 441960 h 4564380"/>
                <a:gd name="connsiteX20" fmla="*/ 1714500 w 1790700"/>
                <a:gd name="connsiteY20" fmla="*/ 106680 h 4564380"/>
                <a:gd name="connsiteX21" fmla="*/ 1325880 w 1790700"/>
                <a:gd name="connsiteY21" fmla="*/ 22860 h 4564380"/>
                <a:gd name="connsiteX22" fmla="*/ 1021080 w 1790700"/>
                <a:gd name="connsiteY22" fmla="*/ 0 h 4564380"/>
                <a:gd name="connsiteX0" fmla="*/ 1021080 w 1790700"/>
                <a:gd name="connsiteY0" fmla="*/ 0 h 4564380"/>
                <a:gd name="connsiteX1" fmla="*/ 922020 w 1790700"/>
                <a:gd name="connsiteY1" fmla="*/ 1722120 h 4564380"/>
                <a:gd name="connsiteX2" fmla="*/ 792480 w 1790700"/>
                <a:gd name="connsiteY2" fmla="*/ 2484120 h 4564380"/>
                <a:gd name="connsiteX3" fmla="*/ 624840 w 1790700"/>
                <a:gd name="connsiteY3" fmla="*/ 2956560 h 4564380"/>
                <a:gd name="connsiteX4" fmla="*/ 434340 w 1790700"/>
                <a:gd name="connsiteY4" fmla="*/ 3467100 h 4564380"/>
                <a:gd name="connsiteX5" fmla="*/ 220980 w 1790700"/>
                <a:gd name="connsiteY5" fmla="*/ 3520440 h 4564380"/>
                <a:gd name="connsiteX6" fmla="*/ 0 w 1790700"/>
                <a:gd name="connsiteY6" fmla="*/ 3756660 h 4564380"/>
                <a:gd name="connsiteX7" fmla="*/ 45720 w 1790700"/>
                <a:gd name="connsiteY7" fmla="*/ 4099560 h 4564380"/>
                <a:gd name="connsiteX8" fmla="*/ 53340 w 1790700"/>
                <a:gd name="connsiteY8" fmla="*/ 4282440 h 4564380"/>
                <a:gd name="connsiteX9" fmla="*/ 99060 w 1790700"/>
                <a:gd name="connsiteY9" fmla="*/ 4434840 h 4564380"/>
                <a:gd name="connsiteX10" fmla="*/ 274320 w 1790700"/>
                <a:gd name="connsiteY10" fmla="*/ 4480560 h 4564380"/>
                <a:gd name="connsiteX11" fmla="*/ 571500 w 1790700"/>
                <a:gd name="connsiteY11" fmla="*/ 4564380 h 4564380"/>
                <a:gd name="connsiteX12" fmla="*/ 754380 w 1790700"/>
                <a:gd name="connsiteY12" fmla="*/ 4495800 h 4564380"/>
                <a:gd name="connsiteX13" fmla="*/ 1394460 w 1790700"/>
                <a:gd name="connsiteY13" fmla="*/ 4457700 h 4564380"/>
                <a:gd name="connsiteX14" fmla="*/ 1569720 w 1790700"/>
                <a:gd name="connsiteY14" fmla="*/ 4213860 h 4564380"/>
                <a:gd name="connsiteX15" fmla="*/ 1531620 w 1790700"/>
                <a:gd name="connsiteY15" fmla="*/ 3947160 h 4564380"/>
                <a:gd name="connsiteX16" fmla="*/ 1684020 w 1790700"/>
                <a:gd name="connsiteY16" fmla="*/ 3688080 h 4564380"/>
                <a:gd name="connsiteX17" fmla="*/ 1577340 w 1790700"/>
                <a:gd name="connsiteY17" fmla="*/ 3223260 h 4564380"/>
                <a:gd name="connsiteX18" fmla="*/ 1722120 w 1790700"/>
                <a:gd name="connsiteY18" fmla="*/ 1447800 h 4564380"/>
                <a:gd name="connsiteX19" fmla="*/ 1790700 w 1790700"/>
                <a:gd name="connsiteY19" fmla="*/ 441960 h 4564380"/>
                <a:gd name="connsiteX20" fmla="*/ 1714500 w 1790700"/>
                <a:gd name="connsiteY20" fmla="*/ 106680 h 4564380"/>
                <a:gd name="connsiteX21" fmla="*/ 1325880 w 1790700"/>
                <a:gd name="connsiteY21" fmla="*/ 22860 h 4564380"/>
                <a:gd name="connsiteX22" fmla="*/ 1021080 w 1790700"/>
                <a:gd name="connsiteY22" fmla="*/ 0 h 4564380"/>
                <a:gd name="connsiteX0" fmla="*/ 1021080 w 1790700"/>
                <a:gd name="connsiteY0" fmla="*/ 0 h 4564380"/>
                <a:gd name="connsiteX1" fmla="*/ 922020 w 1790700"/>
                <a:gd name="connsiteY1" fmla="*/ 1722120 h 4564380"/>
                <a:gd name="connsiteX2" fmla="*/ 792480 w 1790700"/>
                <a:gd name="connsiteY2" fmla="*/ 2484120 h 4564380"/>
                <a:gd name="connsiteX3" fmla="*/ 624840 w 1790700"/>
                <a:gd name="connsiteY3" fmla="*/ 2956560 h 4564380"/>
                <a:gd name="connsiteX4" fmla="*/ 434340 w 1790700"/>
                <a:gd name="connsiteY4" fmla="*/ 3467100 h 4564380"/>
                <a:gd name="connsiteX5" fmla="*/ 220980 w 1790700"/>
                <a:gd name="connsiteY5" fmla="*/ 3520440 h 4564380"/>
                <a:gd name="connsiteX6" fmla="*/ 0 w 1790700"/>
                <a:gd name="connsiteY6" fmla="*/ 3756660 h 4564380"/>
                <a:gd name="connsiteX7" fmla="*/ 45720 w 1790700"/>
                <a:gd name="connsiteY7" fmla="*/ 4099560 h 4564380"/>
                <a:gd name="connsiteX8" fmla="*/ 53340 w 1790700"/>
                <a:gd name="connsiteY8" fmla="*/ 4282440 h 4564380"/>
                <a:gd name="connsiteX9" fmla="*/ 99060 w 1790700"/>
                <a:gd name="connsiteY9" fmla="*/ 4434840 h 4564380"/>
                <a:gd name="connsiteX10" fmla="*/ 274320 w 1790700"/>
                <a:gd name="connsiteY10" fmla="*/ 4480560 h 4564380"/>
                <a:gd name="connsiteX11" fmla="*/ 571500 w 1790700"/>
                <a:gd name="connsiteY11" fmla="*/ 4564380 h 4564380"/>
                <a:gd name="connsiteX12" fmla="*/ 754380 w 1790700"/>
                <a:gd name="connsiteY12" fmla="*/ 4495800 h 4564380"/>
                <a:gd name="connsiteX13" fmla="*/ 1394460 w 1790700"/>
                <a:gd name="connsiteY13" fmla="*/ 4457700 h 4564380"/>
                <a:gd name="connsiteX14" fmla="*/ 1569720 w 1790700"/>
                <a:gd name="connsiteY14" fmla="*/ 4213860 h 4564380"/>
                <a:gd name="connsiteX15" fmla="*/ 1531620 w 1790700"/>
                <a:gd name="connsiteY15" fmla="*/ 3947160 h 4564380"/>
                <a:gd name="connsiteX16" fmla="*/ 1684020 w 1790700"/>
                <a:gd name="connsiteY16" fmla="*/ 3688080 h 4564380"/>
                <a:gd name="connsiteX17" fmla="*/ 1577340 w 1790700"/>
                <a:gd name="connsiteY17" fmla="*/ 3223260 h 4564380"/>
                <a:gd name="connsiteX18" fmla="*/ 1722120 w 1790700"/>
                <a:gd name="connsiteY18" fmla="*/ 1447800 h 4564380"/>
                <a:gd name="connsiteX19" fmla="*/ 1790700 w 1790700"/>
                <a:gd name="connsiteY19" fmla="*/ 441960 h 4564380"/>
                <a:gd name="connsiteX20" fmla="*/ 1714500 w 1790700"/>
                <a:gd name="connsiteY20" fmla="*/ 106680 h 4564380"/>
                <a:gd name="connsiteX21" fmla="*/ 1325880 w 1790700"/>
                <a:gd name="connsiteY21" fmla="*/ 22860 h 4564380"/>
                <a:gd name="connsiteX22" fmla="*/ 1021080 w 1790700"/>
                <a:gd name="connsiteY22" fmla="*/ 0 h 4564380"/>
                <a:gd name="connsiteX0" fmla="*/ 1021080 w 1790700"/>
                <a:gd name="connsiteY0" fmla="*/ 0 h 4564380"/>
                <a:gd name="connsiteX1" fmla="*/ 922020 w 1790700"/>
                <a:gd name="connsiteY1" fmla="*/ 1722120 h 4564380"/>
                <a:gd name="connsiteX2" fmla="*/ 792480 w 1790700"/>
                <a:gd name="connsiteY2" fmla="*/ 2484120 h 4564380"/>
                <a:gd name="connsiteX3" fmla="*/ 624840 w 1790700"/>
                <a:gd name="connsiteY3" fmla="*/ 2956560 h 4564380"/>
                <a:gd name="connsiteX4" fmla="*/ 434340 w 1790700"/>
                <a:gd name="connsiteY4" fmla="*/ 3467100 h 4564380"/>
                <a:gd name="connsiteX5" fmla="*/ 220980 w 1790700"/>
                <a:gd name="connsiteY5" fmla="*/ 3520440 h 4564380"/>
                <a:gd name="connsiteX6" fmla="*/ 0 w 1790700"/>
                <a:gd name="connsiteY6" fmla="*/ 3756660 h 4564380"/>
                <a:gd name="connsiteX7" fmla="*/ 45720 w 1790700"/>
                <a:gd name="connsiteY7" fmla="*/ 4099560 h 4564380"/>
                <a:gd name="connsiteX8" fmla="*/ 53340 w 1790700"/>
                <a:gd name="connsiteY8" fmla="*/ 4282440 h 4564380"/>
                <a:gd name="connsiteX9" fmla="*/ 99060 w 1790700"/>
                <a:gd name="connsiteY9" fmla="*/ 4434840 h 4564380"/>
                <a:gd name="connsiteX10" fmla="*/ 274320 w 1790700"/>
                <a:gd name="connsiteY10" fmla="*/ 4480560 h 4564380"/>
                <a:gd name="connsiteX11" fmla="*/ 571500 w 1790700"/>
                <a:gd name="connsiteY11" fmla="*/ 4564380 h 4564380"/>
                <a:gd name="connsiteX12" fmla="*/ 754380 w 1790700"/>
                <a:gd name="connsiteY12" fmla="*/ 4495800 h 4564380"/>
                <a:gd name="connsiteX13" fmla="*/ 1394460 w 1790700"/>
                <a:gd name="connsiteY13" fmla="*/ 4457700 h 4564380"/>
                <a:gd name="connsiteX14" fmla="*/ 1569720 w 1790700"/>
                <a:gd name="connsiteY14" fmla="*/ 4213860 h 4564380"/>
                <a:gd name="connsiteX15" fmla="*/ 1531620 w 1790700"/>
                <a:gd name="connsiteY15" fmla="*/ 3947160 h 4564380"/>
                <a:gd name="connsiteX16" fmla="*/ 1684020 w 1790700"/>
                <a:gd name="connsiteY16" fmla="*/ 3688080 h 4564380"/>
                <a:gd name="connsiteX17" fmla="*/ 1577340 w 1790700"/>
                <a:gd name="connsiteY17" fmla="*/ 3223260 h 4564380"/>
                <a:gd name="connsiteX18" fmla="*/ 1722120 w 1790700"/>
                <a:gd name="connsiteY18" fmla="*/ 1447800 h 4564380"/>
                <a:gd name="connsiteX19" fmla="*/ 1790700 w 1790700"/>
                <a:gd name="connsiteY19" fmla="*/ 441960 h 4564380"/>
                <a:gd name="connsiteX20" fmla="*/ 1714500 w 1790700"/>
                <a:gd name="connsiteY20" fmla="*/ 106680 h 4564380"/>
                <a:gd name="connsiteX21" fmla="*/ 1325880 w 1790700"/>
                <a:gd name="connsiteY21" fmla="*/ 22860 h 4564380"/>
                <a:gd name="connsiteX22" fmla="*/ 1021080 w 1790700"/>
                <a:gd name="connsiteY22" fmla="*/ 0 h 4564380"/>
                <a:gd name="connsiteX0" fmla="*/ 1021080 w 1790700"/>
                <a:gd name="connsiteY0" fmla="*/ 0 h 4564380"/>
                <a:gd name="connsiteX1" fmla="*/ 922020 w 1790700"/>
                <a:gd name="connsiteY1" fmla="*/ 1722120 h 4564380"/>
                <a:gd name="connsiteX2" fmla="*/ 792480 w 1790700"/>
                <a:gd name="connsiteY2" fmla="*/ 2484120 h 4564380"/>
                <a:gd name="connsiteX3" fmla="*/ 624840 w 1790700"/>
                <a:gd name="connsiteY3" fmla="*/ 2956560 h 4564380"/>
                <a:gd name="connsiteX4" fmla="*/ 434340 w 1790700"/>
                <a:gd name="connsiteY4" fmla="*/ 3467100 h 4564380"/>
                <a:gd name="connsiteX5" fmla="*/ 220980 w 1790700"/>
                <a:gd name="connsiteY5" fmla="*/ 3520440 h 4564380"/>
                <a:gd name="connsiteX6" fmla="*/ 0 w 1790700"/>
                <a:gd name="connsiteY6" fmla="*/ 3756660 h 4564380"/>
                <a:gd name="connsiteX7" fmla="*/ 45720 w 1790700"/>
                <a:gd name="connsiteY7" fmla="*/ 4099560 h 4564380"/>
                <a:gd name="connsiteX8" fmla="*/ 53340 w 1790700"/>
                <a:gd name="connsiteY8" fmla="*/ 4282440 h 4564380"/>
                <a:gd name="connsiteX9" fmla="*/ 99060 w 1790700"/>
                <a:gd name="connsiteY9" fmla="*/ 4434840 h 4564380"/>
                <a:gd name="connsiteX10" fmla="*/ 274320 w 1790700"/>
                <a:gd name="connsiteY10" fmla="*/ 4480560 h 4564380"/>
                <a:gd name="connsiteX11" fmla="*/ 571500 w 1790700"/>
                <a:gd name="connsiteY11" fmla="*/ 4564380 h 4564380"/>
                <a:gd name="connsiteX12" fmla="*/ 754380 w 1790700"/>
                <a:gd name="connsiteY12" fmla="*/ 4495800 h 4564380"/>
                <a:gd name="connsiteX13" fmla="*/ 1394460 w 1790700"/>
                <a:gd name="connsiteY13" fmla="*/ 4457700 h 4564380"/>
                <a:gd name="connsiteX14" fmla="*/ 1569720 w 1790700"/>
                <a:gd name="connsiteY14" fmla="*/ 4213860 h 4564380"/>
                <a:gd name="connsiteX15" fmla="*/ 1531620 w 1790700"/>
                <a:gd name="connsiteY15" fmla="*/ 3947160 h 4564380"/>
                <a:gd name="connsiteX16" fmla="*/ 1684020 w 1790700"/>
                <a:gd name="connsiteY16" fmla="*/ 3688080 h 4564380"/>
                <a:gd name="connsiteX17" fmla="*/ 1577340 w 1790700"/>
                <a:gd name="connsiteY17" fmla="*/ 3223260 h 4564380"/>
                <a:gd name="connsiteX18" fmla="*/ 1722120 w 1790700"/>
                <a:gd name="connsiteY18" fmla="*/ 1447800 h 4564380"/>
                <a:gd name="connsiteX19" fmla="*/ 1790700 w 1790700"/>
                <a:gd name="connsiteY19" fmla="*/ 441960 h 4564380"/>
                <a:gd name="connsiteX20" fmla="*/ 1714500 w 1790700"/>
                <a:gd name="connsiteY20" fmla="*/ 106680 h 4564380"/>
                <a:gd name="connsiteX21" fmla="*/ 1325880 w 1790700"/>
                <a:gd name="connsiteY21" fmla="*/ 22860 h 4564380"/>
                <a:gd name="connsiteX22" fmla="*/ 1021080 w 1790700"/>
                <a:gd name="connsiteY22" fmla="*/ 0 h 4564380"/>
                <a:gd name="connsiteX0" fmla="*/ 1021080 w 1790700"/>
                <a:gd name="connsiteY0" fmla="*/ 0 h 4564380"/>
                <a:gd name="connsiteX1" fmla="*/ 922020 w 1790700"/>
                <a:gd name="connsiteY1" fmla="*/ 1722120 h 4564380"/>
                <a:gd name="connsiteX2" fmla="*/ 792480 w 1790700"/>
                <a:gd name="connsiteY2" fmla="*/ 2484120 h 4564380"/>
                <a:gd name="connsiteX3" fmla="*/ 624840 w 1790700"/>
                <a:gd name="connsiteY3" fmla="*/ 2956560 h 4564380"/>
                <a:gd name="connsiteX4" fmla="*/ 434340 w 1790700"/>
                <a:gd name="connsiteY4" fmla="*/ 3467100 h 4564380"/>
                <a:gd name="connsiteX5" fmla="*/ 220980 w 1790700"/>
                <a:gd name="connsiteY5" fmla="*/ 3520440 h 4564380"/>
                <a:gd name="connsiteX6" fmla="*/ 0 w 1790700"/>
                <a:gd name="connsiteY6" fmla="*/ 3756660 h 4564380"/>
                <a:gd name="connsiteX7" fmla="*/ 45720 w 1790700"/>
                <a:gd name="connsiteY7" fmla="*/ 4099560 h 4564380"/>
                <a:gd name="connsiteX8" fmla="*/ 53340 w 1790700"/>
                <a:gd name="connsiteY8" fmla="*/ 4282440 h 4564380"/>
                <a:gd name="connsiteX9" fmla="*/ 99060 w 1790700"/>
                <a:gd name="connsiteY9" fmla="*/ 4434840 h 4564380"/>
                <a:gd name="connsiteX10" fmla="*/ 274320 w 1790700"/>
                <a:gd name="connsiteY10" fmla="*/ 4480560 h 4564380"/>
                <a:gd name="connsiteX11" fmla="*/ 571500 w 1790700"/>
                <a:gd name="connsiteY11" fmla="*/ 4564380 h 4564380"/>
                <a:gd name="connsiteX12" fmla="*/ 754380 w 1790700"/>
                <a:gd name="connsiteY12" fmla="*/ 4495800 h 4564380"/>
                <a:gd name="connsiteX13" fmla="*/ 1394460 w 1790700"/>
                <a:gd name="connsiteY13" fmla="*/ 4457700 h 4564380"/>
                <a:gd name="connsiteX14" fmla="*/ 1569720 w 1790700"/>
                <a:gd name="connsiteY14" fmla="*/ 4213860 h 4564380"/>
                <a:gd name="connsiteX15" fmla="*/ 1531620 w 1790700"/>
                <a:gd name="connsiteY15" fmla="*/ 3947160 h 4564380"/>
                <a:gd name="connsiteX16" fmla="*/ 1684020 w 1790700"/>
                <a:gd name="connsiteY16" fmla="*/ 3688080 h 4564380"/>
                <a:gd name="connsiteX17" fmla="*/ 1577340 w 1790700"/>
                <a:gd name="connsiteY17" fmla="*/ 3223260 h 4564380"/>
                <a:gd name="connsiteX18" fmla="*/ 1722120 w 1790700"/>
                <a:gd name="connsiteY18" fmla="*/ 1447800 h 4564380"/>
                <a:gd name="connsiteX19" fmla="*/ 1790700 w 1790700"/>
                <a:gd name="connsiteY19" fmla="*/ 441960 h 4564380"/>
                <a:gd name="connsiteX20" fmla="*/ 1714500 w 1790700"/>
                <a:gd name="connsiteY20" fmla="*/ 106680 h 4564380"/>
                <a:gd name="connsiteX21" fmla="*/ 1325880 w 1790700"/>
                <a:gd name="connsiteY21" fmla="*/ 22860 h 4564380"/>
                <a:gd name="connsiteX22" fmla="*/ 1021080 w 1790700"/>
                <a:gd name="connsiteY22" fmla="*/ 0 h 4564380"/>
                <a:gd name="connsiteX0" fmla="*/ 1021080 w 1790734"/>
                <a:gd name="connsiteY0" fmla="*/ 0 h 4564380"/>
                <a:gd name="connsiteX1" fmla="*/ 922020 w 1790734"/>
                <a:gd name="connsiteY1" fmla="*/ 1722120 h 4564380"/>
                <a:gd name="connsiteX2" fmla="*/ 792480 w 1790734"/>
                <a:gd name="connsiteY2" fmla="*/ 2484120 h 4564380"/>
                <a:gd name="connsiteX3" fmla="*/ 624840 w 1790734"/>
                <a:gd name="connsiteY3" fmla="*/ 2956560 h 4564380"/>
                <a:gd name="connsiteX4" fmla="*/ 434340 w 1790734"/>
                <a:gd name="connsiteY4" fmla="*/ 3467100 h 4564380"/>
                <a:gd name="connsiteX5" fmla="*/ 220980 w 1790734"/>
                <a:gd name="connsiteY5" fmla="*/ 3520440 h 4564380"/>
                <a:gd name="connsiteX6" fmla="*/ 0 w 1790734"/>
                <a:gd name="connsiteY6" fmla="*/ 3756660 h 4564380"/>
                <a:gd name="connsiteX7" fmla="*/ 45720 w 1790734"/>
                <a:gd name="connsiteY7" fmla="*/ 4099560 h 4564380"/>
                <a:gd name="connsiteX8" fmla="*/ 53340 w 1790734"/>
                <a:gd name="connsiteY8" fmla="*/ 4282440 h 4564380"/>
                <a:gd name="connsiteX9" fmla="*/ 99060 w 1790734"/>
                <a:gd name="connsiteY9" fmla="*/ 4434840 h 4564380"/>
                <a:gd name="connsiteX10" fmla="*/ 274320 w 1790734"/>
                <a:gd name="connsiteY10" fmla="*/ 4480560 h 4564380"/>
                <a:gd name="connsiteX11" fmla="*/ 571500 w 1790734"/>
                <a:gd name="connsiteY11" fmla="*/ 4564380 h 4564380"/>
                <a:gd name="connsiteX12" fmla="*/ 754380 w 1790734"/>
                <a:gd name="connsiteY12" fmla="*/ 4495800 h 4564380"/>
                <a:gd name="connsiteX13" fmla="*/ 1394460 w 1790734"/>
                <a:gd name="connsiteY13" fmla="*/ 4457700 h 4564380"/>
                <a:gd name="connsiteX14" fmla="*/ 1569720 w 1790734"/>
                <a:gd name="connsiteY14" fmla="*/ 4213860 h 4564380"/>
                <a:gd name="connsiteX15" fmla="*/ 1531620 w 1790734"/>
                <a:gd name="connsiteY15" fmla="*/ 3947160 h 4564380"/>
                <a:gd name="connsiteX16" fmla="*/ 1684020 w 1790734"/>
                <a:gd name="connsiteY16" fmla="*/ 3688080 h 4564380"/>
                <a:gd name="connsiteX17" fmla="*/ 1577340 w 1790734"/>
                <a:gd name="connsiteY17" fmla="*/ 3223260 h 4564380"/>
                <a:gd name="connsiteX18" fmla="*/ 1722120 w 1790734"/>
                <a:gd name="connsiteY18" fmla="*/ 1447800 h 4564380"/>
                <a:gd name="connsiteX19" fmla="*/ 1790700 w 1790734"/>
                <a:gd name="connsiteY19" fmla="*/ 441960 h 4564380"/>
                <a:gd name="connsiteX20" fmla="*/ 1714500 w 1790734"/>
                <a:gd name="connsiteY20" fmla="*/ 106680 h 4564380"/>
                <a:gd name="connsiteX21" fmla="*/ 1325880 w 1790734"/>
                <a:gd name="connsiteY21" fmla="*/ 22860 h 4564380"/>
                <a:gd name="connsiteX22" fmla="*/ 1021080 w 1790734"/>
                <a:gd name="connsiteY22" fmla="*/ 0 h 4564380"/>
                <a:gd name="connsiteX0" fmla="*/ 1021080 w 1800225"/>
                <a:gd name="connsiteY0" fmla="*/ 0 h 4564380"/>
                <a:gd name="connsiteX1" fmla="*/ 922020 w 1800225"/>
                <a:gd name="connsiteY1" fmla="*/ 1722120 h 4564380"/>
                <a:gd name="connsiteX2" fmla="*/ 792480 w 1800225"/>
                <a:gd name="connsiteY2" fmla="*/ 2484120 h 4564380"/>
                <a:gd name="connsiteX3" fmla="*/ 624840 w 1800225"/>
                <a:gd name="connsiteY3" fmla="*/ 2956560 h 4564380"/>
                <a:gd name="connsiteX4" fmla="*/ 434340 w 1800225"/>
                <a:gd name="connsiteY4" fmla="*/ 3467100 h 4564380"/>
                <a:gd name="connsiteX5" fmla="*/ 220980 w 1800225"/>
                <a:gd name="connsiteY5" fmla="*/ 3520440 h 4564380"/>
                <a:gd name="connsiteX6" fmla="*/ 0 w 1800225"/>
                <a:gd name="connsiteY6" fmla="*/ 3756660 h 4564380"/>
                <a:gd name="connsiteX7" fmla="*/ 45720 w 1800225"/>
                <a:gd name="connsiteY7" fmla="*/ 4099560 h 4564380"/>
                <a:gd name="connsiteX8" fmla="*/ 53340 w 1800225"/>
                <a:gd name="connsiteY8" fmla="*/ 4282440 h 4564380"/>
                <a:gd name="connsiteX9" fmla="*/ 99060 w 1800225"/>
                <a:gd name="connsiteY9" fmla="*/ 4434840 h 4564380"/>
                <a:gd name="connsiteX10" fmla="*/ 274320 w 1800225"/>
                <a:gd name="connsiteY10" fmla="*/ 4480560 h 4564380"/>
                <a:gd name="connsiteX11" fmla="*/ 571500 w 1800225"/>
                <a:gd name="connsiteY11" fmla="*/ 4564380 h 4564380"/>
                <a:gd name="connsiteX12" fmla="*/ 754380 w 1800225"/>
                <a:gd name="connsiteY12" fmla="*/ 4495800 h 4564380"/>
                <a:gd name="connsiteX13" fmla="*/ 1394460 w 1800225"/>
                <a:gd name="connsiteY13" fmla="*/ 4457700 h 4564380"/>
                <a:gd name="connsiteX14" fmla="*/ 1569720 w 1800225"/>
                <a:gd name="connsiteY14" fmla="*/ 4213860 h 4564380"/>
                <a:gd name="connsiteX15" fmla="*/ 1531620 w 1800225"/>
                <a:gd name="connsiteY15" fmla="*/ 3947160 h 4564380"/>
                <a:gd name="connsiteX16" fmla="*/ 1684020 w 1800225"/>
                <a:gd name="connsiteY16" fmla="*/ 3688080 h 4564380"/>
                <a:gd name="connsiteX17" fmla="*/ 1577340 w 1800225"/>
                <a:gd name="connsiteY17" fmla="*/ 3223260 h 4564380"/>
                <a:gd name="connsiteX18" fmla="*/ 1722120 w 1800225"/>
                <a:gd name="connsiteY18" fmla="*/ 1447800 h 4564380"/>
                <a:gd name="connsiteX19" fmla="*/ 1790700 w 1800225"/>
                <a:gd name="connsiteY19" fmla="*/ 441960 h 4564380"/>
                <a:gd name="connsiteX20" fmla="*/ 1800225 w 1800225"/>
                <a:gd name="connsiteY20" fmla="*/ 135255 h 4564380"/>
                <a:gd name="connsiteX21" fmla="*/ 1325880 w 1800225"/>
                <a:gd name="connsiteY21" fmla="*/ 22860 h 4564380"/>
                <a:gd name="connsiteX22" fmla="*/ 1021080 w 1800225"/>
                <a:gd name="connsiteY22" fmla="*/ 0 h 4564380"/>
                <a:gd name="connsiteX0" fmla="*/ 1021080 w 1800225"/>
                <a:gd name="connsiteY0" fmla="*/ 0 h 4564380"/>
                <a:gd name="connsiteX1" fmla="*/ 922020 w 1800225"/>
                <a:gd name="connsiteY1" fmla="*/ 1722120 h 4564380"/>
                <a:gd name="connsiteX2" fmla="*/ 792480 w 1800225"/>
                <a:gd name="connsiteY2" fmla="*/ 2484120 h 4564380"/>
                <a:gd name="connsiteX3" fmla="*/ 624840 w 1800225"/>
                <a:gd name="connsiteY3" fmla="*/ 2956560 h 4564380"/>
                <a:gd name="connsiteX4" fmla="*/ 434340 w 1800225"/>
                <a:gd name="connsiteY4" fmla="*/ 3467100 h 4564380"/>
                <a:gd name="connsiteX5" fmla="*/ 220980 w 1800225"/>
                <a:gd name="connsiteY5" fmla="*/ 3520440 h 4564380"/>
                <a:gd name="connsiteX6" fmla="*/ 0 w 1800225"/>
                <a:gd name="connsiteY6" fmla="*/ 3756660 h 4564380"/>
                <a:gd name="connsiteX7" fmla="*/ 45720 w 1800225"/>
                <a:gd name="connsiteY7" fmla="*/ 4099560 h 4564380"/>
                <a:gd name="connsiteX8" fmla="*/ 53340 w 1800225"/>
                <a:gd name="connsiteY8" fmla="*/ 4282440 h 4564380"/>
                <a:gd name="connsiteX9" fmla="*/ 99060 w 1800225"/>
                <a:gd name="connsiteY9" fmla="*/ 4434840 h 4564380"/>
                <a:gd name="connsiteX10" fmla="*/ 274320 w 1800225"/>
                <a:gd name="connsiteY10" fmla="*/ 4480560 h 4564380"/>
                <a:gd name="connsiteX11" fmla="*/ 571500 w 1800225"/>
                <a:gd name="connsiteY11" fmla="*/ 4564380 h 4564380"/>
                <a:gd name="connsiteX12" fmla="*/ 754380 w 1800225"/>
                <a:gd name="connsiteY12" fmla="*/ 4495800 h 4564380"/>
                <a:gd name="connsiteX13" fmla="*/ 1394460 w 1800225"/>
                <a:gd name="connsiteY13" fmla="*/ 4457700 h 4564380"/>
                <a:gd name="connsiteX14" fmla="*/ 1569720 w 1800225"/>
                <a:gd name="connsiteY14" fmla="*/ 4213860 h 4564380"/>
                <a:gd name="connsiteX15" fmla="*/ 1531620 w 1800225"/>
                <a:gd name="connsiteY15" fmla="*/ 3947160 h 4564380"/>
                <a:gd name="connsiteX16" fmla="*/ 1684020 w 1800225"/>
                <a:gd name="connsiteY16" fmla="*/ 3688080 h 4564380"/>
                <a:gd name="connsiteX17" fmla="*/ 1577340 w 1800225"/>
                <a:gd name="connsiteY17" fmla="*/ 3223260 h 4564380"/>
                <a:gd name="connsiteX18" fmla="*/ 1722120 w 1800225"/>
                <a:gd name="connsiteY18" fmla="*/ 1447800 h 4564380"/>
                <a:gd name="connsiteX19" fmla="*/ 1790700 w 1800225"/>
                <a:gd name="connsiteY19" fmla="*/ 441960 h 4564380"/>
                <a:gd name="connsiteX20" fmla="*/ 1800225 w 1800225"/>
                <a:gd name="connsiteY20" fmla="*/ 135255 h 4564380"/>
                <a:gd name="connsiteX21" fmla="*/ 1411605 w 1800225"/>
                <a:gd name="connsiteY21" fmla="*/ 41910 h 4564380"/>
                <a:gd name="connsiteX22" fmla="*/ 1021080 w 1800225"/>
                <a:gd name="connsiteY22" fmla="*/ 0 h 4564380"/>
                <a:gd name="connsiteX0" fmla="*/ 1021080 w 1800225"/>
                <a:gd name="connsiteY0" fmla="*/ 118913 h 4683293"/>
                <a:gd name="connsiteX1" fmla="*/ 922020 w 1800225"/>
                <a:gd name="connsiteY1" fmla="*/ 1841033 h 4683293"/>
                <a:gd name="connsiteX2" fmla="*/ 792480 w 1800225"/>
                <a:gd name="connsiteY2" fmla="*/ 2603033 h 4683293"/>
                <a:gd name="connsiteX3" fmla="*/ 624840 w 1800225"/>
                <a:gd name="connsiteY3" fmla="*/ 3075473 h 4683293"/>
                <a:gd name="connsiteX4" fmla="*/ 434340 w 1800225"/>
                <a:gd name="connsiteY4" fmla="*/ 3586013 h 4683293"/>
                <a:gd name="connsiteX5" fmla="*/ 220980 w 1800225"/>
                <a:gd name="connsiteY5" fmla="*/ 3639353 h 4683293"/>
                <a:gd name="connsiteX6" fmla="*/ 0 w 1800225"/>
                <a:gd name="connsiteY6" fmla="*/ 3875573 h 4683293"/>
                <a:gd name="connsiteX7" fmla="*/ 45720 w 1800225"/>
                <a:gd name="connsiteY7" fmla="*/ 4218473 h 4683293"/>
                <a:gd name="connsiteX8" fmla="*/ 53340 w 1800225"/>
                <a:gd name="connsiteY8" fmla="*/ 4401353 h 4683293"/>
                <a:gd name="connsiteX9" fmla="*/ 99060 w 1800225"/>
                <a:gd name="connsiteY9" fmla="*/ 4553753 h 4683293"/>
                <a:gd name="connsiteX10" fmla="*/ 274320 w 1800225"/>
                <a:gd name="connsiteY10" fmla="*/ 4599473 h 4683293"/>
                <a:gd name="connsiteX11" fmla="*/ 571500 w 1800225"/>
                <a:gd name="connsiteY11" fmla="*/ 4683293 h 4683293"/>
                <a:gd name="connsiteX12" fmla="*/ 754380 w 1800225"/>
                <a:gd name="connsiteY12" fmla="*/ 4614713 h 4683293"/>
                <a:gd name="connsiteX13" fmla="*/ 1394460 w 1800225"/>
                <a:gd name="connsiteY13" fmla="*/ 4576613 h 4683293"/>
                <a:gd name="connsiteX14" fmla="*/ 1569720 w 1800225"/>
                <a:gd name="connsiteY14" fmla="*/ 4332773 h 4683293"/>
                <a:gd name="connsiteX15" fmla="*/ 1531620 w 1800225"/>
                <a:gd name="connsiteY15" fmla="*/ 4066073 h 4683293"/>
                <a:gd name="connsiteX16" fmla="*/ 1684020 w 1800225"/>
                <a:gd name="connsiteY16" fmla="*/ 3806993 h 4683293"/>
                <a:gd name="connsiteX17" fmla="*/ 1577340 w 1800225"/>
                <a:gd name="connsiteY17" fmla="*/ 3342173 h 4683293"/>
                <a:gd name="connsiteX18" fmla="*/ 1722120 w 1800225"/>
                <a:gd name="connsiteY18" fmla="*/ 1566713 h 4683293"/>
                <a:gd name="connsiteX19" fmla="*/ 1790700 w 1800225"/>
                <a:gd name="connsiteY19" fmla="*/ 560873 h 4683293"/>
                <a:gd name="connsiteX20" fmla="*/ 1800225 w 1800225"/>
                <a:gd name="connsiteY20" fmla="*/ 254168 h 4683293"/>
                <a:gd name="connsiteX21" fmla="*/ 1411605 w 1800225"/>
                <a:gd name="connsiteY21" fmla="*/ 160823 h 4683293"/>
                <a:gd name="connsiteX22" fmla="*/ 1021080 w 1800225"/>
                <a:gd name="connsiteY22" fmla="*/ 118913 h 4683293"/>
                <a:gd name="connsiteX0" fmla="*/ 1021080 w 1800225"/>
                <a:gd name="connsiteY0" fmla="*/ 118430 h 4682810"/>
                <a:gd name="connsiteX1" fmla="*/ 922020 w 1800225"/>
                <a:gd name="connsiteY1" fmla="*/ 1840550 h 4682810"/>
                <a:gd name="connsiteX2" fmla="*/ 792480 w 1800225"/>
                <a:gd name="connsiteY2" fmla="*/ 2602550 h 4682810"/>
                <a:gd name="connsiteX3" fmla="*/ 624840 w 1800225"/>
                <a:gd name="connsiteY3" fmla="*/ 3074990 h 4682810"/>
                <a:gd name="connsiteX4" fmla="*/ 434340 w 1800225"/>
                <a:gd name="connsiteY4" fmla="*/ 3585530 h 4682810"/>
                <a:gd name="connsiteX5" fmla="*/ 220980 w 1800225"/>
                <a:gd name="connsiteY5" fmla="*/ 3638870 h 4682810"/>
                <a:gd name="connsiteX6" fmla="*/ 0 w 1800225"/>
                <a:gd name="connsiteY6" fmla="*/ 3875090 h 4682810"/>
                <a:gd name="connsiteX7" fmla="*/ 45720 w 1800225"/>
                <a:gd name="connsiteY7" fmla="*/ 4217990 h 4682810"/>
                <a:gd name="connsiteX8" fmla="*/ 53340 w 1800225"/>
                <a:gd name="connsiteY8" fmla="*/ 4400870 h 4682810"/>
                <a:gd name="connsiteX9" fmla="*/ 99060 w 1800225"/>
                <a:gd name="connsiteY9" fmla="*/ 4553270 h 4682810"/>
                <a:gd name="connsiteX10" fmla="*/ 274320 w 1800225"/>
                <a:gd name="connsiteY10" fmla="*/ 4598990 h 4682810"/>
                <a:gd name="connsiteX11" fmla="*/ 571500 w 1800225"/>
                <a:gd name="connsiteY11" fmla="*/ 4682810 h 4682810"/>
                <a:gd name="connsiteX12" fmla="*/ 754380 w 1800225"/>
                <a:gd name="connsiteY12" fmla="*/ 4614230 h 4682810"/>
                <a:gd name="connsiteX13" fmla="*/ 1394460 w 1800225"/>
                <a:gd name="connsiteY13" fmla="*/ 4576130 h 4682810"/>
                <a:gd name="connsiteX14" fmla="*/ 1569720 w 1800225"/>
                <a:gd name="connsiteY14" fmla="*/ 4332290 h 4682810"/>
                <a:gd name="connsiteX15" fmla="*/ 1531620 w 1800225"/>
                <a:gd name="connsiteY15" fmla="*/ 4065590 h 4682810"/>
                <a:gd name="connsiteX16" fmla="*/ 1684020 w 1800225"/>
                <a:gd name="connsiteY16" fmla="*/ 3806510 h 4682810"/>
                <a:gd name="connsiteX17" fmla="*/ 1577340 w 1800225"/>
                <a:gd name="connsiteY17" fmla="*/ 3341690 h 4682810"/>
                <a:gd name="connsiteX18" fmla="*/ 1722120 w 1800225"/>
                <a:gd name="connsiteY18" fmla="*/ 1566230 h 4682810"/>
                <a:gd name="connsiteX19" fmla="*/ 1790700 w 1800225"/>
                <a:gd name="connsiteY19" fmla="*/ 560390 h 4682810"/>
                <a:gd name="connsiteX20" fmla="*/ 1800225 w 1800225"/>
                <a:gd name="connsiteY20" fmla="*/ 253685 h 4682810"/>
                <a:gd name="connsiteX21" fmla="*/ 1411605 w 1800225"/>
                <a:gd name="connsiteY21" fmla="*/ 160340 h 4682810"/>
                <a:gd name="connsiteX22" fmla="*/ 1021080 w 1800225"/>
                <a:gd name="connsiteY22" fmla="*/ 118430 h 4682810"/>
                <a:gd name="connsiteX0" fmla="*/ 1021080 w 1800225"/>
                <a:gd name="connsiteY0" fmla="*/ 118430 h 4682810"/>
                <a:gd name="connsiteX1" fmla="*/ 922020 w 1800225"/>
                <a:gd name="connsiteY1" fmla="*/ 1840550 h 4682810"/>
                <a:gd name="connsiteX2" fmla="*/ 792480 w 1800225"/>
                <a:gd name="connsiteY2" fmla="*/ 2602550 h 4682810"/>
                <a:gd name="connsiteX3" fmla="*/ 624840 w 1800225"/>
                <a:gd name="connsiteY3" fmla="*/ 3074990 h 4682810"/>
                <a:gd name="connsiteX4" fmla="*/ 434340 w 1800225"/>
                <a:gd name="connsiteY4" fmla="*/ 3585530 h 4682810"/>
                <a:gd name="connsiteX5" fmla="*/ 220980 w 1800225"/>
                <a:gd name="connsiteY5" fmla="*/ 3638870 h 4682810"/>
                <a:gd name="connsiteX6" fmla="*/ 0 w 1800225"/>
                <a:gd name="connsiteY6" fmla="*/ 3875090 h 4682810"/>
                <a:gd name="connsiteX7" fmla="*/ 45720 w 1800225"/>
                <a:gd name="connsiteY7" fmla="*/ 4217990 h 4682810"/>
                <a:gd name="connsiteX8" fmla="*/ 53340 w 1800225"/>
                <a:gd name="connsiteY8" fmla="*/ 4400870 h 4682810"/>
                <a:gd name="connsiteX9" fmla="*/ 99060 w 1800225"/>
                <a:gd name="connsiteY9" fmla="*/ 4553270 h 4682810"/>
                <a:gd name="connsiteX10" fmla="*/ 274320 w 1800225"/>
                <a:gd name="connsiteY10" fmla="*/ 4598990 h 4682810"/>
                <a:gd name="connsiteX11" fmla="*/ 571500 w 1800225"/>
                <a:gd name="connsiteY11" fmla="*/ 4682810 h 4682810"/>
                <a:gd name="connsiteX12" fmla="*/ 754380 w 1800225"/>
                <a:gd name="connsiteY12" fmla="*/ 4614230 h 4682810"/>
                <a:gd name="connsiteX13" fmla="*/ 1394460 w 1800225"/>
                <a:gd name="connsiteY13" fmla="*/ 4576130 h 4682810"/>
                <a:gd name="connsiteX14" fmla="*/ 1569720 w 1800225"/>
                <a:gd name="connsiteY14" fmla="*/ 4332290 h 4682810"/>
                <a:gd name="connsiteX15" fmla="*/ 1531620 w 1800225"/>
                <a:gd name="connsiteY15" fmla="*/ 4065590 h 4682810"/>
                <a:gd name="connsiteX16" fmla="*/ 1684020 w 1800225"/>
                <a:gd name="connsiteY16" fmla="*/ 3806510 h 4682810"/>
                <a:gd name="connsiteX17" fmla="*/ 1577340 w 1800225"/>
                <a:gd name="connsiteY17" fmla="*/ 3341690 h 4682810"/>
                <a:gd name="connsiteX18" fmla="*/ 1722120 w 1800225"/>
                <a:gd name="connsiteY18" fmla="*/ 1566230 h 4682810"/>
                <a:gd name="connsiteX19" fmla="*/ 1790700 w 1800225"/>
                <a:gd name="connsiteY19" fmla="*/ 560390 h 4682810"/>
                <a:gd name="connsiteX20" fmla="*/ 1800225 w 1800225"/>
                <a:gd name="connsiteY20" fmla="*/ 253685 h 4682810"/>
                <a:gd name="connsiteX21" fmla="*/ 1411605 w 1800225"/>
                <a:gd name="connsiteY21" fmla="*/ 160340 h 4682810"/>
                <a:gd name="connsiteX22" fmla="*/ 1021080 w 1800225"/>
                <a:gd name="connsiteY22" fmla="*/ 118430 h 4682810"/>
                <a:gd name="connsiteX0" fmla="*/ 1021080 w 1800225"/>
                <a:gd name="connsiteY0" fmla="*/ 118430 h 4682810"/>
                <a:gd name="connsiteX1" fmla="*/ 922020 w 1800225"/>
                <a:gd name="connsiteY1" fmla="*/ 1840550 h 4682810"/>
                <a:gd name="connsiteX2" fmla="*/ 792480 w 1800225"/>
                <a:gd name="connsiteY2" fmla="*/ 2602550 h 4682810"/>
                <a:gd name="connsiteX3" fmla="*/ 624840 w 1800225"/>
                <a:gd name="connsiteY3" fmla="*/ 3074990 h 4682810"/>
                <a:gd name="connsiteX4" fmla="*/ 434340 w 1800225"/>
                <a:gd name="connsiteY4" fmla="*/ 3585530 h 4682810"/>
                <a:gd name="connsiteX5" fmla="*/ 220980 w 1800225"/>
                <a:gd name="connsiteY5" fmla="*/ 3638870 h 4682810"/>
                <a:gd name="connsiteX6" fmla="*/ 0 w 1800225"/>
                <a:gd name="connsiteY6" fmla="*/ 3875090 h 4682810"/>
                <a:gd name="connsiteX7" fmla="*/ 45720 w 1800225"/>
                <a:gd name="connsiteY7" fmla="*/ 4217990 h 4682810"/>
                <a:gd name="connsiteX8" fmla="*/ 53340 w 1800225"/>
                <a:gd name="connsiteY8" fmla="*/ 4400870 h 4682810"/>
                <a:gd name="connsiteX9" fmla="*/ 99060 w 1800225"/>
                <a:gd name="connsiteY9" fmla="*/ 4553270 h 4682810"/>
                <a:gd name="connsiteX10" fmla="*/ 274320 w 1800225"/>
                <a:gd name="connsiteY10" fmla="*/ 4598990 h 4682810"/>
                <a:gd name="connsiteX11" fmla="*/ 571500 w 1800225"/>
                <a:gd name="connsiteY11" fmla="*/ 4682810 h 4682810"/>
                <a:gd name="connsiteX12" fmla="*/ 754380 w 1800225"/>
                <a:gd name="connsiteY12" fmla="*/ 4614230 h 4682810"/>
                <a:gd name="connsiteX13" fmla="*/ 1394460 w 1800225"/>
                <a:gd name="connsiteY13" fmla="*/ 4576130 h 4682810"/>
                <a:gd name="connsiteX14" fmla="*/ 1569720 w 1800225"/>
                <a:gd name="connsiteY14" fmla="*/ 4332290 h 4682810"/>
                <a:gd name="connsiteX15" fmla="*/ 1531620 w 1800225"/>
                <a:gd name="connsiteY15" fmla="*/ 4065590 h 4682810"/>
                <a:gd name="connsiteX16" fmla="*/ 1684020 w 1800225"/>
                <a:gd name="connsiteY16" fmla="*/ 3806510 h 4682810"/>
                <a:gd name="connsiteX17" fmla="*/ 1577340 w 1800225"/>
                <a:gd name="connsiteY17" fmla="*/ 3341690 h 4682810"/>
                <a:gd name="connsiteX18" fmla="*/ 1722120 w 1800225"/>
                <a:gd name="connsiteY18" fmla="*/ 1566230 h 4682810"/>
                <a:gd name="connsiteX19" fmla="*/ 1790700 w 1800225"/>
                <a:gd name="connsiteY19" fmla="*/ 560390 h 4682810"/>
                <a:gd name="connsiteX20" fmla="*/ 1800225 w 1800225"/>
                <a:gd name="connsiteY20" fmla="*/ 253685 h 4682810"/>
                <a:gd name="connsiteX21" fmla="*/ 1411605 w 1800225"/>
                <a:gd name="connsiteY21" fmla="*/ 160340 h 4682810"/>
                <a:gd name="connsiteX22" fmla="*/ 1021080 w 1800225"/>
                <a:gd name="connsiteY22" fmla="*/ 118430 h 4682810"/>
                <a:gd name="connsiteX0" fmla="*/ 1021080 w 1800225"/>
                <a:gd name="connsiteY0" fmla="*/ 8200 h 4572580"/>
                <a:gd name="connsiteX1" fmla="*/ 922020 w 1800225"/>
                <a:gd name="connsiteY1" fmla="*/ 1730320 h 4572580"/>
                <a:gd name="connsiteX2" fmla="*/ 792480 w 1800225"/>
                <a:gd name="connsiteY2" fmla="*/ 2492320 h 4572580"/>
                <a:gd name="connsiteX3" fmla="*/ 624840 w 1800225"/>
                <a:gd name="connsiteY3" fmla="*/ 2964760 h 4572580"/>
                <a:gd name="connsiteX4" fmla="*/ 434340 w 1800225"/>
                <a:gd name="connsiteY4" fmla="*/ 3475300 h 4572580"/>
                <a:gd name="connsiteX5" fmla="*/ 220980 w 1800225"/>
                <a:gd name="connsiteY5" fmla="*/ 3528640 h 4572580"/>
                <a:gd name="connsiteX6" fmla="*/ 0 w 1800225"/>
                <a:gd name="connsiteY6" fmla="*/ 3764860 h 4572580"/>
                <a:gd name="connsiteX7" fmla="*/ 45720 w 1800225"/>
                <a:gd name="connsiteY7" fmla="*/ 4107760 h 4572580"/>
                <a:gd name="connsiteX8" fmla="*/ 53340 w 1800225"/>
                <a:gd name="connsiteY8" fmla="*/ 4290640 h 4572580"/>
                <a:gd name="connsiteX9" fmla="*/ 99060 w 1800225"/>
                <a:gd name="connsiteY9" fmla="*/ 4443040 h 4572580"/>
                <a:gd name="connsiteX10" fmla="*/ 274320 w 1800225"/>
                <a:gd name="connsiteY10" fmla="*/ 4488760 h 4572580"/>
                <a:gd name="connsiteX11" fmla="*/ 571500 w 1800225"/>
                <a:gd name="connsiteY11" fmla="*/ 4572580 h 4572580"/>
                <a:gd name="connsiteX12" fmla="*/ 754380 w 1800225"/>
                <a:gd name="connsiteY12" fmla="*/ 4504000 h 4572580"/>
                <a:gd name="connsiteX13" fmla="*/ 1394460 w 1800225"/>
                <a:gd name="connsiteY13" fmla="*/ 4465900 h 4572580"/>
                <a:gd name="connsiteX14" fmla="*/ 1569720 w 1800225"/>
                <a:gd name="connsiteY14" fmla="*/ 4222060 h 4572580"/>
                <a:gd name="connsiteX15" fmla="*/ 1531620 w 1800225"/>
                <a:gd name="connsiteY15" fmla="*/ 3955360 h 4572580"/>
                <a:gd name="connsiteX16" fmla="*/ 1684020 w 1800225"/>
                <a:gd name="connsiteY16" fmla="*/ 3696280 h 4572580"/>
                <a:gd name="connsiteX17" fmla="*/ 1577340 w 1800225"/>
                <a:gd name="connsiteY17" fmla="*/ 3231460 h 4572580"/>
                <a:gd name="connsiteX18" fmla="*/ 1722120 w 1800225"/>
                <a:gd name="connsiteY18" fmla="*/ 1456000 h 4572580"/>
                <a:gd name="connsiteX19" fmla="*/ 1790700 w 1800225"/>
                <a:gd name="connsiteY19" fmla="*/ 450160 h 4572580"/>
                <a:gd name="connsiteX20" fmla="*/ 1800225 w 1800225"/>
                <a:gd name="connsiteY20" fmla="*/ 143455 h 4572580"/>
                <a:gd name="connsiteX21" fmla="*/ 1411605 w 1800225"/>
                <a:gd name="connsiteY21" fmla="*/ 50110 h 4572580"/>
                <a:gd name="connsiteX22" fmla="*/ 1021080 w 1800225"/>
                <a:gd name="connsiteY22" fmla="*/ 8200 h 4572580"/>
                <a:gd name="connsiteX0" fmla="*/ 1021080 w 1800225"/>
                <a:gd name="connsiteY0" fmla="*/ 12103 h 4576483"/>
                <a:gd name="connsiteX1" fmla="*/ 922020 w 1800225"/>
                <a:gd name="connsiteY1" fmla="*/ 1734223 h 4576483"/>
                <a:gd name="connsiteX2" fmla="*/ 792480 w 1800225"/>
                <a:gd name="connsiteY2" fmla="*/ 2496223 h 4576483"/>
                <a:gd name="connsiteX3" fmla="*/ 624840 w 1800225"/>
                <a:gd name="connsiteY3" fmla="*/ 2968663 h 4576483"/>
                <a:gd name="connsiteX4" fmla="*/ 434340 w 1800225"/>
                <a:gd name="connsiteY4" fmla="*/ 3479203 h 4576483"/>
                <a:gd name="connsiteX5" fmla="*/ 220980 w 1800225"/>
                <a:gd name="connsiteY5" fmla="*/ 3532543 h 4576483"/>
                <a:gd name="connsiteX6" fmla="*/ 0 w 1800225"/>
                <a:gd name="connsiteY6" fmla="*/ 3768763 h 4576483"/>
                <a:gd name="connsiteX7" fmla="*/ 45720 w 1800225"/>
                <a:gd name="connsiteY7" fmla="*/ 4111663 h 4576483"/>
                <a:gd name="connsiteX8" fmla="*/ 53340 w 1800225"/>
                <a:gd name="connsiteY8" fmla="*/ 4294543 h 4576483"/>
                <a:gd name="connsiteX9" fmla="*/ 99060 w 1800225"/>
                <a:gd name="connsiteY9" fmla="*/ 4446943 h 4576483"/>
                <a:gd name="connsiteX10" fmla="*/ 274320 w 1800225"/>
                <a:gd name="connsiteY10" fmla="*/ 4492663 h 4576483"/>
                <a:gd name="connsiteX11" fmla="*/ 571500 w 1800225"/>
                <a:gd name="connsiteY11" fmla="*/ 4576483 h 4576483"/>
                <a:gd name="connsiteX12" fmla="*/ 754380 w 1800225"/>
                <a:gd name="connsiteY12" fmla="*/ 4507903 h 4576483"/>
                <a:gd name="connsiteX13" fmla="*/ 1394460 w 1800225"/>
                <a:gd name="connsiteY13" fmla="*/ 4469803 h 4576483"/>
                <a:gd name="connsiteX14" fmla="*/ 1569720 w 1800225"/>
                <a:gd name="connsiteY14" fmla="*/ 4225963 h 4576483"/>
                <a:gd name="connsiteX15" fmla="*/ 1531620 w 1800225"/>
                <a:gd name="connsiteY15" fmla="*/ 3959263 h 4576483"/>
                <a:gd name="connsiteX16" fmla="*/ 1684020 w 1800225"/>
                <a:gd name="connsiteY16" fmla="*/ 3700183 h 4576483"/>
                <a:gd name="connsiteX17" fmla="*/ 1577340 w 1800225"/>
                <a:gd name="connsiteY17" fmla="*/ 3235363 h 4576483"/>
                <a:gd name="connsiteX18" fmla="*/ 1722120 w 1800225"/>
                <a:gd name="connsiteY18" fmla="*/ 1459903 h 4576483"/>
                <a:gd name="connsiteX19" fmla="*/ 1790700 w 1800225"/>
                <a:gd name="connsiteY19" fmla="*/ 454063 h 4576483"/>
                <a:gd name="connsiteX20" fmla="*/ 1800225 w 1800225"/>
                <a:gd name="connsiteY20" fmla="*/ 147358 h 4576483"/>
                <a:gd name="connsiteX21" fmla="*/ 1402080 w 1800225"/>
                <a:gd name="connsiteY21" fmla="*/ 30200 h 4576483"/>
                <a:gd name="connsiteX22" fmla="*/ 1021080 w 1800225"/>
                <a:gd name="connsiteY22" fmla="*/ 12103 h 4576483"/>
                <a:gd name="connsiteX0" fmla="*/ 1021080 w 1816194"/>
                <a:gd name="connsiteY0" fmla="*/ 12103 h 4576483"/>
                <a:gd name="connsiteX1" fmla="*/ 922020 w 1816194"/>
                <a:gd name="connsiteY1" fmla="*/ 1734223 h 4576483"/>
                <a:gd name="connsiteX2" fmla="*/ 792480 w 1816194"/>
                <a:gd name="connsiteY2" fmla="*/ 2496223 h 4576483"/>
                <a:gd name="connsiteX3" fmla="*/ 624840 w 1816194"/>
                <a:gd name="connsiteY3" fmla="*/ 2968663 h 4576483"/>
                <a:gd name="connsiteX4" fmla="*/ 434340 w 1816194"/>
                <a:gd name="connsiteY4" fmla="*/ 3479203 h 4576483"/>
                <a:gd name="connsiteX5" fmla="*/ 220980 w 1816194"/>
                <a:gd name="connsiteY5" fmla="*/ 3532543 h 4576483"/>
                <a:gd name="connsiteX6" fmla="*/ 0 w 1816194"/>
                <a:gd name="connsiteY6" fmla="*/ 3768763 h 4576483"/>
                <a:gd name="connsiteX7" fmla="*/ 45720 w 1816194"/>
                <a:gd name="connsiteY7" fmla="*/ 4111663 h 4576483"/>
                <a:gd name="connsiteX8" fmla="*/ 53340 w 1816194"/>
                <a:gd name="connsiteY8" fmla="*/ 4294543 h 4576483"/>
                <a:gd name="connsiteX9" fmla="*/ 99060 w 1816194"/>
                <a:gd name="connsiteY9" fmla="*/ 4446943 h 4576483"/>
                <a:gd name="connsiteX10" fmla="*/ 274320 w 1816194"/>
                <a:gd name="connsiteY10" fmla="*/ 4492663 h 4576483"/>
                <a:gd name="connsiteX11" fmla="*/ 571500 w 1816194"/>
                <a:gd name="connsiteY11" fmla="*/ 4576483 h 4576483"/>
                <a:gd name="connsiteX12" fmla="*/ 754380 w 1816194"/>
                <a:gd name="connsiteY12" fmla="*/ 4507903 h 4576483"/>
                <a:gd name="connsiteX13" fmla="*/ 1394460 w 1816194"/>
                <a:gd name="connsiteY13" fmla="*/ 4469803 h 4576483"/>
                <a:gd name="connsiteX14" fmla="*/ 1569720 w 1816194"/>
                <a:gd name="connsiteY14" fmla="*/ 4225963 h 4576483"/>
                <a:gd name="connsiteX15" fmla="*/ 1531620 w 1816194"/>
                <a:gd name="connsiteY15" fmla="*/ 3959263 h 4576483"/>
                <a:gd name="connsiteX16" fmla="*/ 1684020 w 1816194"/>
                <a:gd name="connsiteY16" fmla="*/ 3700183 h 4576483"/>
                <a:gd name="connsiteX17" fmla="*/ 1577340 w 1816194"/>
                <a:gd name="connsiteY17" fmla="*/ 3235363 h 4576483"/>
                <a:gd name="connsiteX18" fmla="*/ 1722120 w 1816194"/>
                <a:gd name="connsiteY18" fmla="*/ 1459903 h 4576483"/>
                <a:gd name="connsiteX19" fmla="*/ 1800225 w 1816194"/>
                <a:gd name="connsiteY19" fmla="*/ 147358 h 4576483"/>
                <a:gd name="connsiteX20" fmla="*/ 1402080 w 1816194"/>
                <a:gd name="connsiteY20" fmla="*/ 30200 h 4576483"/>
                <a:gd name="connsiteX21" fmla="*/ 1021080 w 1816194"/>
                <a:gd name="connsiteY21" fmla="*/ 12103 h 4576483"/>
                <a:gd name="connsiteX0" fmla="*/ 1021080 w 1816194"/>
                <a:gd name="connsiteY0" fmla="*/ 12103 h 4576483"/>
                <a:gd name="connsiteX1" fmla="*/ 922020 w 1816194"/>
                <a:gd name="connsiteY1" fmla="*/ 1734223 h 4576483"/>
                <a:gd name="connsiteX2" fmla="*/ 792480 w 1816194"/>
                <a:gd name="connsiteY2" fmla="*/ 2496223 h 4576483"/>
                <a:gd name="connsiteX3" fmla="*/ 624840 w 1816194"/>
                <a:gd name="connsiteY3" fmla="*/ 2968663 h 4576483"/>
                <a:gd name="connsiteX4" fmla="*/ 434340 w 1816194"/>
                <a:gd name="connsiteY4" fmla="*/ 3479203 h 4576483"/>
                <a:gd name="connsiteX5" fmla="*/ 220980 w 1816194"/>
                <a:gd name="connsiteY5" fmla="*/ 3532543 h 4576483"/>
                <a:gd name="connsiteX6" fmla="*/ 0 w 1816194"/>
                <a:gd name="connsiteY6" fmla="*/ 3768763 h 4576483"/>
                <a:gd name="connsiteX7" fmla="*/ 45720 w 1816194"/>
                <a:gd name="connsiteY7" fmla="*/ 4111663 h 4576483"/>
                <a:gd name="connsiteX8" fmla="*/ 53340 w 1816194"/>
                <a:gd name="connsiteY8" fmla="*/ 4294543 h 4576483"/>
                <a:gd name="connsiteX9" fmla="*/ 99060 w 1816194"/>
                <a:gd name="connsiteY9" fmla="*/ 4446943 h 4576483"/>
                <a:gd name="connsiteX10" fmla="*/ 274320 w 1816194"/>
                <a:gd name="connsiteY10" fmla="*/ 4492663 h 4576483"/>
                <a:gd name="connsiteX11" fmla="*/ 571500 w 1816194"/>
                <a:gd name="connsiteY11" fmla="*/ 4576483 h 4576483"/>
                <a:gd name="connsiteX12" fmla="*/ 754380 w 1816194"/>
                <a:gd name="connsiteY12" fmla="*/ 4507903 h 4576483"/>
                <a:gd name="connsiteX13" fmla="*/ 1394460 w 1816194"/>
                <a:gd name="connsiteY13" fmla="*/ 4469803 h 4576483"/>
                <a:gd name="connsiteX14" fmla="*/ 1569720 w 1816194"/>
                <a:gd name="connsiteY14" fmla="*/ 4225963 h 4576483"/>
                <a:gd name="connsiteX15" fmla="*/ 1531620 w 1816194"/>
                <a:gd name="connsiteY15" fmla="*/ 3959263 h 4576483"/>
                <a:gd name="connsiteX16" fmla="*/ 1684020 w 1816194"/>
                <a:gd name="connsiteY16" fmla="*/ 3700183 h 4576483"/>
                <a:gd name="connsiteX17" fmla="*/ 1577340 w 1816194"/>
                <a:gd name="connsiteY17" fmla="*/ 3235363 h 4576483"/>
                <a:gd name="connsiteX18" fmla="*/ 1722120 w 1816194"/>
                <a:gd name="connsiteY18" fmla="*/ 1459903 h 4576483"/>
                <a:gd name="connsiteX19" fmla="*/ 1800225 w 1816194"/>
                <a:gd name="connsiteY19" fmla="*/ 147358 h 4576483"/>
                <a:gd name="connsiteX20" fmla="*/ 1402080 w 1816194"/>
                <a:gd name="connsiteY20" fmla="*/ 30200 h 4576483"/>
                <a:gd name="connsiteX21" fmla="*/ 1021080 w 1816194"/>
                <a:gd name="connsiteY21" fmla="*/ 12103 h 4576483"/>
                <a:gd name="connsiteX0" fmla="*/ 1021080 w 1816194"/>
                <a:gd name="connsiteY0" fmla="*/ 12103 h 4576483"/>
                <a:gd name="connsiteX1" fmla="*/ 922020 w 1816194"/>
                <a:gd name="connsiteY1" fmla="*/ 1734223 h 4576483"/>
                <a:gd name="connsiteX2" fmla="*/ 792480 w 1816194"/>
                <a:gd name="connsiteY2" fmla="*/ 2496223 h 4576483"/>
                <a:gd name="connsiteX3" fmla="*/ 624840 w 1816194"/>
                <a:gd name="connsiteY3" fmla="*/ 2968663 h 4576483"/>
                <a:gd name="connsiteX4" fmla="*/ 434340 w 1816194"/>
                <a:gd name="connsiteY4" fmla="*/ 3479203 h 4576483"/>
                <a:gd name="connsiteX5" fmla="*/ 220980 w 1816194"/>
                <a:gd name="connsiteY5" fmla="*/ 3532543 h 4576483"/>
                <a:gd name="connsiteX6" fmla="*/ 0 w 1816194"/>
                <a:gd name="connsiteY6" fmla="*/ 3768763 h 4576483"/>
                <a:gd name="connsiteX7" fmla="*/ 45720 w 1816194"/>
                <a:gd name="connsiteY7" fmla="*/ 4111663 h 4576483"/>
                <a:gd name="connsiteX8" fmla="*/ 53340 w 1816194"/>
                <a:gd name="connsiteY8" fmla="*/ 4294543 h 4576483"/>
                <a:gd name="connsiteX9" fmla="*/ 99060 w 1816194"/>
                <a:gd name="connsiteY9" fmla="*/ 4446943 h 4576483"/>
                <a:gd name="connsiteX10" fmla="*/ 274320 w 1816194"/>
                <a:gd name="connsiteY10" fmla="*/ 4492663 h 4576483"/>
                <a:gd name="connsiteX11" fmla="*/ 571500 w 1816194"/>
                <a:gd name="connsiteY11" fmla="*/ 4576483 h 4576483"/>
                <a:gd name="connsiteX12" fmla="*/ 754380 w 1816194"/>
                <a:gd name="connsiteY12" fmla="*/ 4507903 h 4576483"/>
                <a:gd name="connsiteX13" fmla="*/ 1394460 w 1816194"/>
                <a:gd name="connsiteY13" fmla="*/ 4469803 h 4576483"/>
                <a:gd name="connsiteX14" fmla="*/ 1569720 w 1816194"/>
                <a:gd name="connsiteY14" fmla="*/ 4225963 h 4576483"/>
                <a:gd name="connsiteX15" fmla="*/ 1531620 w 1816194"/>
                <a:gd name="connsiteY15" fmla="*/ 3959263 h 4576483"/>
                <a:gd name="connsiteX16" fmla="*/ 1684020 w 1816194"/>
                <a:gd name="connsiteY16" fmla="*/ 3700183 h 4576483"/>
                <a:gd name="connsiteX17" fmla="*/ 1577340 w 1816194"/>
                <a:gd name="connsiteY17" fmla="*/ 3235363 h 4576483"/>
                <a:gd name="connsiteX18" fmla="*/ 1722120 w 1816194"/>
                <a:gd name="connsiteY18" fmla="*/ 1459903 h 4576483"/>
                <a:gd name="connsiteX19" fmla="*/ 1800225 w 1816194"/>
                <a:gd name="connsiteY19" fmla="*/ 147358 h 4576483"/>
                <a:gd name="connsiteX20" fmla="*/ 1402080 w 1816194"/>
                <a:gd name="connsiteY20" fmla="*/ 30200 h 4576483"/>
                <a:gd name="connsiteX21" fmla="*/ 1021080 w 1816194"/>
                <a:gd name="connsiteY21" fmla="*/ 12103 h 4576483"/>
                <a:gd name="connsiteX0" fmla="*/ 1021080 w 1801111"/>
                <a:gd name="connsiteY0" fmla="*/ 12103 h 4576483"/>
                <a:gd name="connsiteX1" fmla="*/ 922020 w 1801111"/>
                <a:gd name="connsiteY1" fmla="*/ 1734223 h 4576483"/>
                <a:gd name="connsiteX2" fmla="*/ 792480 w 1801111"/>
                <a:gd name="connsiteY2" fmla="*/ 2496223 h 4576483"/>
                <a:gd name="connsiteX3" fmla="*/ 624840 w 1801111"/>
                <a:gd name="connsiteY3" fmla="*/ 2968663 h 4576483"/>
                <a:gd name="connsiteX4" fmla="*/ 434340 w 1801111"/>
                <a:gd name="connsiteY4" fmla="*/ 3479203 h 4576483"/>
                <a:gd name="connsiteX5" fmla="*/ 220980 w 1801111"/>
                <a:gd name="connsiteY5" fmla="*/ 3532543 h 4576483"/>
                <a:gd name="connsiteX6" fmla="*/ 0 w 1801111"/>
                <a:gd name="connsiteY6" fmla="*/ 3768763 h 4576483"/>
                <a:gd name="connsiteX7" fmla="*/ 45720 w 1801111"/>
                <a:gd name="connsiteY7" fmla="*/ 4111663 h 4576483"/>
                <a:gd name="connsiteX8" fmla="*/ 53340 w 1801111"/>
                <a:gd name="connsiteY8" fmla="*/ 4294543 h 4576483"/>
                <a:gd name="connsiteX9" fmla="*/ 99060 w 1801111"/>
                <a:gd name="connsiteY9" fmla="*/ 4446943 h 4576483"/>
                <a:gd name="connsiteX10" fmla="*/ 274320 w 1801111"/>
                <a:gd name="connsiteY10" fmla="*/ 4492663 h 4576483"/>
                <a:gd name="connsiteX11" fmla="*/ 571500 w 1801111"/>
                <a:gd name="connsiteY11" fmla="*/ 4576483 h 4576483"/>
                <a:gd name="connsiteX12" fmla="*/ 754380 w 1801111"/>
                <a:gd name="connsiteY12" fmla="*/ 4507903 h 4576483"/>
                <a:gd name="connsiteX13" fmla="*/ 1394460 w 1801111"/>
                <a:gd name="connsiteY13" fmla="*/ 4469803 h 4576483"/>
                <a:gd name="connsiteX14" fmla="*/ 1569720 w 1801111"/>
                <a:gd name="connsiteY14" fmla="*/ 4225963 h 4576483"/>
                <a:gd name="connsiteX15" fmla="*/ 1531620 w 1801111"/>
                <a:gd name="connsiteY15" fmla="*/ 3959263 h 4576483"/>
                <a:gd name="connsiteX16" fmla="*/ 1684020 w 1801111"/>
                <a:gd name="connsiteY16" fmla="*/ 3700183 h 4576483"/>
                <a:gd name="connsiteX17" fmla="*/ 1577340 w 1801111"/>
                <a:gd name="connsiteY17" fmla="*/ 3235363 h 4576483"/>
                <a:gd name="connsiteX18" fmla="*/ 1722120 w 1801111"/>
                <a:gd name="connsiteY18" fmla="*/ 1459903 h 4576483"/>
                <a:gd name="connsiteX19" fmla="*/ 1800225 w 1801111"/>
                <a:gd name="connsiteY19" fmla="*/ 147358 h 4576483"/>
                <a:gd name="connsiteX20" fmla="*/ 1402080 w 1801111"/>
                <a:gd name="connsiteY20" fmla="*/ 30200 h 4576483"/>
                <a:gd name="connsiteX21" fmla="*/ 1021080 w 1801111"/>
                <a:gd name="connsiteY21" fmla="*/ 12103 h 4576483"/>
                <a:gd name="connsiteX0" fmla="*/ 1021080 w 1801111"/>
                <a:gd name="connsiteY0" fmla="*/ 10195 h 4574575"/>
                <a:gd name="connsiteX1" fmla="*/ 922020 w 1801111"/>
                <a:gd name="connsiteY1" fmla="*/ 1732315 h 4574575"/>
                <a:gd name="connsiteX2" fmla="*/ 792480 w 1801111"/>
                <a:gd name="connsiteY2" fmla="*/ 2494315 h 4574575"/>
                <a:gd name="connsiteX3" fmla="*/ 624840 w 1801111"/>
                <a:gd name="connsiteY3" fmla="*/ 2966755 h 4574575"/>
                <a:gd name="connsiteX4" fmla="*/ 434340 w 1801111"/>
                <a:gd name="connsiteY4" fmla="*/ 3477295 h 4574575"/>
                <a:gd name="connsiteX5" fmla="*/ 220980 w 1801111"/>
                <a:gd name="connsiteY5" fmla="*/ 3530635 h 4574575"/>
                <a:gd name="connsiteX6" fmla="*/ 0 w 1801111"/>
                <a:gd name="connsiteY6" fmla="*/ 3766855 h 4574575"/>
                <a:gd name="connsiteX7" fmla="*/ 45720 w 1801111"/>
                <a:gd name="connsiteY7" fmla="*/ 4109755 h 4574575"/>
                <a:gd name="connsiteX8" fmla="*/ 53340 w 1801111"/>
                <a:gd name="connsiteY8" fmla="*/ 4292635 h 4574575"/>
                <a:gd name="connsiteX9" fmla="*/ 99060 w 1801111"/>
                <a:gd name="connsiteY9" fmla="*/ 4445035 h 4574575"/>
                <a:gd name="connsiteX10" fmla="*/ 274320 w 1801111"/>
                <a:gd name="connsiteY10" fmla="*/ 4490755 h 4574575"/>
                <a:gd name="connsiteX11" fmla="*/ 571500 w 1801111"/>
                <a:gd name="connsiteY11" fmla="*/ 4574575 h 4574575"/>
                <a:gd name="connsiteX12" fmla="*/ 754380 w 1801111"/>
                <a:gd name="connsiteY12" fmla="*/ 4505995 h 4574575"/>
                <a:gd name="connsiteX13" fmla="*/ 1394460 w 1801111"/>
                <a:gd name="connsiteY13" fmla="*/ 4467895 h 4574575"/>
                <a:gd name="connsiteX14" fmla="*/ 1569720 w 1801111"/>
                <a:gd name="connsiteY14" fmla="*/ 4224055 h 4574575"/>
                <a:gd name="connsiteX15" fmla="*/ 1531620 w 1801111"/>
                <a:gd name="connsiteY15" fmla="*/ 3957355 h 4574575"/>
                <a:gd name="connsiteX16" fmla="*/ 1684020 w 1801111"/>
                <a:gd name="connsiteY16" fmla="*/ 3698275 h 4574575"/>
                <a:gd name="connsiteX17" fmla="*/ 1577340 w 1801111"/>
                <a:gd name="connsiteY17" fmla="*/ 3233455 h 4574575"/>
                <a:gd name="connsiteX18" fmla="*/ 1722120 w 1801111"/>
                <a:gd name="connsiteY18" fmla="*/ 1457995 h 4574575"/>
                <a:gd name="connsiteX19" fmla="*/ 1800225 w 1801111"/>
                <a:gd name="connsiteY19" fmla="*/ 145450 h 4574575"/>
                <a:gd name="connsiteX20" fmla="*/ 1416368 w 1801111"/>
                <a:gd name="connsiteY20" fmla="*/ 37817 h 4574575"/>
                <a:gd name="connsiteX21" fmla="*/ 1021080 w 1801111"/>
                <a:gd name="connsiteY21" fmla="*/ 10195 h 4574575"/>
                <a:gd name="connsiteX0" fmla="*/ 1021080 w 1801111"/>
                <a:gd name="connsiteY0" fmla="*/ 10195 h 4574575"/>
                <a:gd name="connsiteX1" fmla="*/ 922020 w 1801111"/>
                <a:gd name="connsiteY1" fmla="*/ 1732315 h 4574575"/>
                <a:gd name="connsiteX2" fmla="*/ 792480 w 1801111"/>
                <a:gd name="connsiteY2" fmla="*/ 2494315 h 4574575"/>
                <a:gd name="connsiteX3" fmla="*/ 624840 w 1801111"/>
                <a:gd name="connsiteY3" fmla="*/ 2966755 h 4574575"/>
                <a:gd name="connsiteX4" fmla="*/ 434340 w 1801111"/>
                <a:gd name="connsiteY4" fmla="*/ 3477295 h 4574575"/>
                <a:gd name="connsiteX5" fmla="*/ 220980 w 1801111"/>
                <a:gd name="connsiteY5" fmla="*/ 3530635 h 4574575"/>
                <a:gd name="connsiteX6" fmla="*/ 0 w 1801111"/>
                <a:gd name="connsiteY6" fmla="*/ 3766855 h 4574575"/>
                <a:gd name="connsiteX7" fmla="*/ 45720 w 1801111"/>
                <a:gd name="connsiteY7" fmla="*/ 4109755 h 4574575"/>
                <a:gd name="connsiteX8" fmla="*/ 53340 w 1801111"/>
                <a:gd name="connsiteY8" fmla="*/ 4292635 h 4574575"/>
                <a:gd name="connsiteX9" fmla="*/ 99060 w 1801111"/>
                <a:gd name="connsiteY9" fmla="*/ 4445035 h 4574575"/>
                <a:gd name="connsiteX10" fmla="*/ 274320 w 1801111"/>
                <a:gd name="connsiteY10" fmla="*/ 4490755 h 4574575"/>
                <a:gd name="connsiteX11" fmla="*/ 571500 w 1801111"/>
                <a:gd name="connsiteY11" fmla="*/ 4574575 h 4574575"/>
                <a:gd name="connsiteX12" fmla="*/ 754380 w 1801111"/>
                <a:gd name="connsiteY12" fmla="*/ 4505995 h 4574575"/>
                <a:gd name="connsiteX13" fmla="*/ 1394460 w 1801111"/>
                <a:gd name="connsiteY13" fmla="*/ 4467895 h 4574575"/>
                <a:gd name="connsiteX14" fmla="*/ 1569720 w 1801111"/>
                <a:gd name="connsiteY14" fmla="*/ 4224055 h 4574575"/>
                <a:gd name="connsiteX15" fmla="*/ 1531620 w 1801111"/>
                <a:gd name="connsiteY15" fmla="*/ 3957355 h 4574575"/>
                <a:gd name="connsiteX16" fmla="*/ 1684020 w 1801111"/>
                <a:gd name="connsiteY16" fmla="*/ 3698275 h 4574575"/>
                <a:gd name="connsiteX17" fmla="*/ 1577340 w 1801111"/>
                <a:gd name="connsiteY17" fmla="*/ 3233455 h 4574575"/>
                <a:gd name="connsiteX18" fmla="*/ 1722120 w 1801111"/>
                <a:gd name="connsiteY18" fmla="*/ 1457995 h 4574575"/>
                <a:gd name="connsiteX19" fmla="*/ 1800225 w 1801111"/>
                <a:gd name="connsiteY19" fmla="*/ 145450 h 4574575"/>
                <a:gd name="connsiteX20" fmla="*/ 1416368 w 1801111"/>
                <a:gd name="connsiteY20" fmla="*/ 37817 h 4574575"/>
                <a:gd name="connsiteX21" fmla="*/ 1021080 w 1801111"/>
                <a:gd name="connsiteY21" fmla="*/ 10195 h 4574575"/>
                <a:gd name="connsiteX0" fmla="*/ 1021080 w 1801111"/>
                <a:gd name="connsiteY0" fmla="*/ 149 h 4564529"/>
                <a:gd name="connsiteX1" fmla="*/ 922020 w 1801111"/>
                <a:gd name="connsiteY1" fmla="*/ 1722269 h 4564529"/>
                <a:gd name="connsiteX2" fmla="*/ 792480 w 1801111"/>
                <a:gd name="connsiteY2" fmla="*/ 2484269 h 4564529"/>
                <a:gd name="connsiteX3" fmla="*/ 624840 w 1801111"/>
                <a:gd name="connsiteY3" fmla="*/ 2956709 h 4564529"/>
                <a:gd name="connsiteX4" fmla="*/ 434340 w 1801111"/>
                <a:gd name="connsiteY4" fmla="*/ 3467249 h 4564529"/>
                <a:gd name="connsiteX5" fmla="*/ 220980 w 1801111"/>
                <a:gd name="connsiteY5" fmla="*/ 3520589 h 4564529"/>
                <a:gd name="connsiteX6" fmla="*/ 0 w 1801111"/>
                <a:gd name="connsiteY6" fmla="*/ 3756809 h 4564529"/>
                <a:gd name="connsiteX7" fmla="*/ 45720 w 1801111"/>
                <a:gd name="connsiteY7" fmla="*/ 4099709 h 4564529"/>
                <a:gd name="connsiteX8" fmla="*/ 53340 w 1801111"/>
                <a:gd name="connsiteY8" fmla="*/ 4282589 h 4564529"/>
                <a:gd name="connsiteX9" fmla="*/ 99060 w 1801111"/>
                <a:gd name="connsiteY9" fmla="*/ 4434989 h 4564529"/>
                <a:gd name="connsiteX10" fmla="*/ 274320 w 1801111"/>
                <a:gd name="connsiteY10" fmla="*/ 4480709 h 4564529"/>
                <a:gd name="connsiteX11" fmla="*/ 571500 w 1801111"/>
                <a:gd name="connsiteY11" fmla="*/ 4564529 h 4564529"/>
                <a:gd name="connsiteX12" fmla="*/ 754380 w 1801111"/>
                <a:gd name="connsiteY12" fmla="*/ 4495949 h 4564529"/>
                <a:gd name="connsiteX13" fmla="*/ 1394460 w 1801111"/>
                <a:gd name="connsiteY13" fmla="*/ 4457849 h 4564529"/>
                <a:gd name="connsiteX14" fmla="*/ 1569720 w 1801111"/>
                <a:gd name="connsiteY14" fmla="*/ 4214009 h 4564529"/>
                <a:gd name="connsiteX15" fmla="*/ 1531620 w 1801111"/>
                <a:gd name="connsiteY15" fmla="*/ 3947309 h 4564529"/>
                <a:gd name="connsiteX16" fmla="*/ 1684020 w 1801111"/>
                <a:gd name="connsiteY16" fmla="*/ 3688229 h 4564529"/>
                <a:gd name="connsiteX17" fmla="*/ 1577340 w 1801111"/>
                <a:gd name="connsiteY17" fmla="*/ 3223409 h 4564529"/>
                <a:gd name="connsiteX18" fmla="*/ 1722120 w 1801111"/>
                <a:gd name="connsiteY18" fmla="*/ 1447949 h 4564529"/>
                <a:gd name="connsiteX19" fmla="*/ 1800225 w 1801111"/>
                <a:gd name="connsiteY19" fmla="*/ 135404 h 4564529"/>
                <a:gd name="connsiteX20" fmla="*/ 1416368 w 1801111"/>
                <a:gd name="connsiteY20" fmla="*/ 27771 h 4564529"/>
                <a:gd name="connsiteX21" fmla="*/ 1021080 w 1801111"/>
                <a:gd name="connsiteY21" fmla="*/ 149 h 4564529"/>
                <a:gd name="connsiteX0" fmla="*/ 1021080 w 1801111"/>
                <a:gd name="connsiteY0" fmla="*/ 149 h 4564529"/>
                <a:gd name="connsiteX1" fmla="*/ 792480 w 1801111"/>
                <a:gd name="connsiteY1" fmla="*/ 2484269 h 4564529"/>
                <a:gd name="connsiteX2" fmla="*/ 624840 w 1801111"/>
                <a:gd name="connsiteY2" fmla="*/ 2956709 h 4564529"/>
                <a:gd name="connsiteX3" fmla="*/ 434340 w 1801111"/>
                <a:gd name="connsiteY3" fmla="*/ 3467249 h 4564529"/>
                <a:gd name="connsiteX4" fmla="*/ 220980 w 1801111"/>
                <a:gd name="connsiteY4" fmla="*/ 3520589 h 4564529"/>
                <a:gd name="connsiteX5" fmla="*/ 0 w 1801111"/>
                <a:gd name="connsiteY5" fmla="*/ 3756809 h 4564529"/>
                <a:gd name="connsiteX6" fmla="*/ 45720 w 1801111"/>
                <a:gd name="connsiteY6" fmla="*/ 4099709 h 4564529"/>
                <a:gd name="connsiteX7" fmla="*/ 53340 w 1801111"/>
                <a:gd name="connsiteY7" fmla="*/ 4282589 h 4564529"/>
                <a:gd name="connsiteX8" fmla="*/ 99060 w 1801111"/>
                <a:gd name="connsiteY8" fmla="*/ 4434989 h 4564529"/>
                <a:gd name="connsiteX9" fmla="*/ 274320 w 1801111"/>
                <a:gd name="connsiteY9" fmla="*/ 4480709 h 4564529"/>
                <a:gd name="connsiteX10" fmla="*/ 571500 w 1801111"/>
                <a:gd name="connsiteY10" fmla="*/ 4564529 h 4564529"/>
                <a:gd name="connsiteX11" fmla="*/ 754380 w 1801111"/>
                <a:gd name="connsiteY11" fmla="*/ 4495949 h 4564529"/>
                <a:gd name="connsiteX12" fmla="*/ 1394460 w 1801111"/>
                <a:gd name="connsiteY12" fmla="*/ 4457849 h 4564529"/>
                <a:gd name="connsiteX13" fmla="*/ 1569720 w 1801111"/>
                <a:gd name="connsiteY13" fmla="*/ 4214009 h 4564529"/>
                <a:gd name="connsiteX14" fmla="*/ 1531620 w 1801111"/>
                <a:gd name="connsiteY14" fmla="*/ 3947309 h 4564529"/>
                <a:gd name="connsiteX15" fmla="*/ 1684020 w 1801111"/>
                <a:gd name="connsiteY15" fmla="*/ 3688229 h 4564529"/>
                <a:gd name="connsiteX16" fmla="*/ 1577340 w 1801111"/>
                <a:gd name="connsiteY16" fmla="*/ 3223409 h 4564529"/>
                <a:gd name="connsiteX17" fmla="*/ 1722120 w 1801111"/>
                <a:gd name="connsiteY17" fmla="*/ 1447949 h 4564529"/>
                <a:gd name="connsiteX18" fmla="*/ 1800225 w 1801111"/>
                <a:gd name="connsiteY18" fmla="*/ 135404 h 4564529"/>
                <a:gd name="connsiteX19" fmla="*/ 1416368 w 1801111"/>
                <a:gd name="connsiteY19" fmla="*/ 27771 h 4564529"/>
                <a:gd name="connsiteX20" fmla="*/ 1021080 w 1801111"/>
                <a:gd name="connsiteY20" fmla="*/ 149 h 4564529"/>
                <a:gd name="connsiteX0" fmla="*/ 1021080 w 1801111"/>
                <a:gd name="connsiteY0" fmla="*/ 149 h 4564529"/>
                <a:gd name="connsiteX1" fmla="*/ 792480 w 1801111"/>
                <a:gd name="connsiteY1" fmla="*/ 2484269 h 4564529"/>
                <a:gd name="connsiteX2" fmla="*/ 624840 w 1801111"/>
                <a:gd name="connsiteY2" fmla="*/ 2956709 h 4564529"/>
                <a:gd name="connsiteX3" fmla="*/ 434340 w 1801111"/>
                <a:gd name="connsiteY3" fmla="*/ 3467249 h 4564529"/>
                <a:gd name="connsiteX4" fmla="*/ 220980 w 1801111"/>
                <a:gd name="connsiteY4" fmla="*/ 3520589 h 4564529"/>
                <a:gd name="connsiteX5" fmla="*/ 0 w 1801111"/>
                <a:gd name="connsiteY5" fmla="*/ 3756809 h 4564529"/>
                <a:gd name="connsiteX6" fmla="*/ 45720 w 1801111"/>
                <a:gd name="connsiteY6" fmla="*/ 4099709 h 4564529"/>
                <a:gd name="connsiteX7" fmla="*/ 53340 w 1801111"/>
                <a:gd name="connsiteY7" fmla="*/ 4282589 h 4564529"/>
                <a:gd name="connsiteX8" fmla="*/ 99060 w 1801111"/>
                <a:gd name="connsiteY8" fmla="*/ 4434989 h 4564529"/>
                <a:gd name="connsiteX9" fmla="*/ 274320 w 1801111"/>
                <a:gd name="connsiteY9" fmla="*/ 4480709 h 4564529"/>
                <a:gd name="connsiteX10" fmla="*/ 571500 w 1801111"/>
                <a:gd name="connsiteY10" fmla="*/ 4564529 h 4564529"/>
                <a:gd name="connsiteX11" fmla="*/ 754380 w 1801111"/>
                <a:gd name="connsiteY11" fmla="*/ 4495949 h 4564529"/>
                <a:gd name="connsiteX12" fmla="*/ 1394460 w 1801111"/>
                <a:gd name="connsiteY12" fmla="*/ 4457849 h 4564529"/>
                <a:gd name="connsiteX13" fmla="*/ 1569720 w 1801111"/>
                <a:gd name="connsiteY13" fmla="*/ 4214009 h 4564529"/>
                <a:gd name="connsiteX14" fmla="*/ 1531620 w 1801111"/>
                <a:gd name="connsiteY14" fmla="*/ 3947309 h 4564529"/>
                <a:gd name="connsiteX15" fmla="*/ 1684020 w 1801111"/>
                <a:gd name="connsiteY15" fmla="*/ 3688229 h 4564529"/>
                <a:gd name="connsiteX16" fmla="*/ 1577340 w 1801111"/>
                <a:gd name="connsiteY16" fmla="*/ 3223409 h 4564529"/>
                <a:gd name="connsiteX17" fmla="*/ 1722120 w 1801111"/>
                <a:gd name="connsiteY17" fmla="*/ 1447949 h 4564529"/>
                <a:gd name="connsiteX18" fmla="*/ 1800225 w 1801111"/>
                <a:gd name="connsiteY18" fmla="*/ 135404 h 4564529"/>
                <a:gd name="connsiteX19" fmla="*/ 1416368 w 1801111"/>
                <a:gd name="connsiteY19" fmla="*/ 27771 h 4564529"/>
                <a:gd name="connsiteX20" fmla="*/ 1021080 w 1801111"/>
                <a:gd name="connsiteY20" fmla="*/ 149 h 4564529"/>
                <a:gd name="connsiteX0" fmla="*/ 1021080 w 1801111"/>
                <a:gd name="connsiteY0" fmla="*/ 149 h 4564529"/>
                <a:gd name="connsiteX1" fmla="*/ 868680 w 1801111"/>
                <a:gd name="connsiteY1" fmla="*/ 2096125 h 4564529"/>
                <a:gd name="connsiteX2" fmla="*/ 624840 w 1801111"/>
                <a:gd name="connsiteY2" fmla="*/ 2956709 h 4564529"/>
                <a:gd name="connsiteX3" fmla="*/ 434340 w 1801111"/>
                <a:gd name="connsiteY3" fmla="*/ 3467249 h 4564529"/>
                <a:gd name="connsiteX4" fmla="*/ 220980 w 1801111"/>
                <a:gd name="connsiteY4" fmla="*/ 3520589 h 4564529"/>
                <a:gd name="connsiteX5" fmla="*/ 0 w 1801111"/>
                <a:gd name="connsiteY5" fmla="*/ 3756809 h 4564529"/>
                <a:gd name="connsiteX6" fmla="*/ 45720 w 1801111"/>
                <a:gd name="connsiteY6" fmla="*/ 4099709 h 4564529"/>
                <a:gd name="connsiteX7" fmla="*/ 53340 w 1801111"/>
                <a:gd name="connsiteY7" fmla="*/ 4282589 h 4564529"/>
                <a:gd name="connsiteX8" fmla="*/ 99060 w 1801111"/>
                <a:gd name="connsiteY8" fmla="*/ 4434989 h 4564529"/>
                <a:gd name="connsiteX9" fmla="*/ 274320 w 1801111"/>
                <a:gd name="connsiteY9" fmla="*/ 4480709 h 4564529"/>
                <a:gd name="connsiteX10" fmla="*/ 571500 w 1801111"/>
                <a:gd name="connsiteY10" fmla="*/ 4564529 h 4564529"/>
                <a:gd name="connsiteX11" fmla="*/ 754380 w 1801111"/>
                <a:gd name="connsiteY11" fmla="*/ 4495949 h 4564529"/>
                <a:gd name="connsiteX12" fmla="*/ 1394460 w 1801111"/>
                <a:gd name="connsiteY12" fmla="*/ 4457849 h 4564529"/>
                <a:gd name="connsiteX13" fmla="*/ 1569720 w 1801111"/>
                <a:gd name="connsiteY13" fmla="*/ 4214009 h 4564529"/>
                <a:gd name="connsiteX14" fmla="*/ 1531620 w 1801111"/>
                <a:gd name="connsiteY14" fmla="*/ 3947309 h 4564529"/>
                <a:gd name="connsiteX15" fmla="*/ 1684020 w 1801111"/>
                <a:gd name="connsiteY15" fmla="*/ 3688229 h 4564529"/>
                <a:gd name="connsiteX16" fmla="*/ 1577340 w 1801111"/>
                <a:gd name="connsiteY16" fmla="*/ 3223409 h 4564529"/>
                <a:gd name="connsiteX17" fmla="*/ 1722120 w 1801111"/>
                <a:gd name="connsiteY17" fmla="*/ 1447949 h 4564529"/>
                <a:gd name="connsiteX18" fmla="*/ 1800225 w 1801111"/>
                <a:gd name="connsiteY18" fmla="*/ 135404 h 4564529"/>
                <a:gd name="connsiteX19" fmla="*/ 1416368 w 1801111"/>
                <a:gd name="connsiteY19" fmla="*/ 27771 h 4564529"/>
                <a:gd name="connsiteX20" fmla="*/ 1021080 w 1801111"/>
                <a:gd name="connsiteY20" fmla="*/ 149 h 4564529"/>
                <a:gd name="connsiteX0" fmla="*/ 1021080 w 1801111"/>
                <a:gd name="connsiteY0" fmla="*/ 149 h 4564529"/>
                <a:gd name="connsiteX1" fmla="*/ 868680 w 1801111"/>
                <a:gd name="connsiteY1" fmla="*/ 2096125 h 4564529"/>
                <a:gd name="connsiteX2" fmla="*/ 624840 w 1801111"/>
                <a:gd name="connsiteY2" fmla="*/ 2956709 h 4564529"/>
                <a:gd name="connsiteX3" fmla="*/ 434340 w 1801111"/>
                <a:gd name="connsiteY3" fmla="*/ 3467249 h 4564529"/>
                <a:gd name="connsiteX4" fmla="*/ 220980 w 1801111"/>
                <a:gd name="connsiteY4" fmla="*/ 3520589 h 4564529"/>
                <a:gd name="connsiteX5" fmla="*/ 0 w 1801111"/>
                <a:gd name="connsiteY5" fmla="*/ 3756809 h 4564529"/>
                <a:gd name="connsiteX6" fmla="*/ 45720 w 1801111"/>
                <a:gd name="connsiteY6" fmla="*/ 4099709 h 4564529"/>
                <a:gd name="connsiteX7" fmla="*/ 53340 w 1801111"/>
                <a:gd name="connsiteY7" fmla="*/ 4282589 h 4564529"/>
                <a:gd name="connsiteX8" fmla="*/ 99060 w 1801111"/>
                <a:gd name="connsiteY8" fmla="*/ 4434989 h 4564529"/>
                <a:gd name="connsiteX9" fmla="*/ 274320 w 1801111"/>
                <a:gd name="connsiteY9" fmla="*/ 4480709 h 4564529"/>
                <a:gd name="connsiteX10" fmla="*/ 571500 w 1801111"/>
                <a:gd name="connsiteY10" fmla="*/ 4564529 h 4564529"/>
                <a:gd name="connsiteX11" fmla="*/ 754380 w 1801111"/>
                <a:gd name="connsiteY11" fmla="*/ 4495949 h 4564529"/>
                <a:gd name="connsiteX12" fmla="*/ 1394460 w 1801111"/>
                <a:gd name="connsiteY12" fmla="*/ 4457849 h 4564529"/>
                <a:gd name="connsiteX13" fmla="*/ 1569720 w 1801111"/>
                <a:gd name="connsiteY13" fmla="*/ 4214009 h 4564529"/>
                <a:gd name="connsiteX14" fmla="*/ 1531620 w 1801111"/>
                <a:gd name="connsiteY14" fmla="*/ 3947309 h 4564529"/>
                <a:gd name="connsiteX15" fmla="*/ 1684020 w 1801111"/>
                <a:gd name="connsiteY15" fmla="*/ 3688229 h 4564529"/>
                <a:gd name="connsiteX16" fmla="*/ 1577340 w 1801111"/>
                <a:gd name="connsiteY16" fmla="*/ 3223409 h 4564529"/>
                <a:gd name="connsiteX17" fmla="*/ 1722120 w 1801111"/>
                <a:gd name="connsiteY17" fmla="*/ 1447949 h 4564529"/>
                <a:gd name="connsiteX18" fmla="*/ 1800225 w 1801111"/>
                <a:gd name="connsiteY18" fmla="*/ 135404 h 4564529"/>
                <a:gd name="connsiteX19" fmla="*/ 1416368 w 1801111"/>
                <a:gd name="connsiteY19" fmla="*/ 27771 h 4564529"/>
                <a:gd name="connsiteX20" fmla="*/ 1021080 w 1801111"/>
                <a:gd name="connsiteY20" fmla="*/ 149 h 4564529"/>
                <a:gd name="connsiteX0" fmla="*/ 1021080 w 1801111"/>
                <a:gd name="connsiteY0" fmla="*/ 149 h 4564529"/>
                <a:gd name="connsiteX1" fmla="*/ 868680 w 1801111"/>
                <a:gd name="connsiteY1" fmla="*/ 2096125 h 4564529"/>
                <a:gd name="connsiteX2" fmla="*/ 434340 w 1801111"/>
                <a:gd name="connsiteY2" fmla="*/ 3467249 h 4564529"/>
                <a:gd name="connsiteX3" fmla="*/ 220980 w 1801111"/>
                <a:gd name="connsiteY3" fmla="*/ 3520589 h 4564529"/>
                <a:gd name="connsiteX4" fmla="*/ 0 w 1801111"/>
                <a:gd name="connsiteY4" fmla="*/ 3756809 h 4564529"/>
                <a:gd name="connsiteX5" fmla="*/ 45720 w 1801111"/>
                <a:gd name="connsiteY5" fmla="*/ 4099709 h 4564529"/>
                <a:gd name="connsiteX6" fmla="*/ 53340 w 1801111"/>
                <a:gd name="connsiteY6" fmla="*/ 4282589 h 4564529"/>
                <a:gd name="connsiteX7" fmla="*/ 99060 w 1801111"/>
                <a:gd name="connsiteY7" fmla="*/ 4434989 h 4564529"/>
                <a:gd name="connsiteX8" fmla="*/ 274320 w 1801111"/>
                <a:gd name="connsiteY8" fmla="*/ 4480709 h 4564529"/>
                <a:gd name="connsiteX9" fmla="*/ 571500 w 1801111"/>
                <a:gd name="connsiteY9" fmla="*/ 4564529 h 4564529"/>
                <a:gd name="connsiteX10" fmla="*/ 754380 w 1801111"/>
                <a:gd name="connsiteY10" fmla="*/ 4495949 h 4564529"/>
                <a:gd name="connsiteX11" fmla="*/ 1394460 w 1801111"/>
                <a:gd name="connsiteY11" fmla="*/ 4457849 h 4564529"/>
                <a:gd name="connsiteX12" fmla="*/ 1569720 w 1801111"/>
                <a:gd name="connsiteY12" fmla="*/ 4214009 h 4564529"/>
                <a:gd name="connsiteX13" fmla="*/ 1531620 w 1801111"/>
                <a:gd name="connsiteY13" fmla="*/ 3947309 h 4564529"/>
                <a:gd name="connsiteX14" fmla="*/ 1684020 w 1801111"/>
                <a:gd name="connsiteY14" fmla="*/ 3688229 h 4564529"/>
                <a:gd name="connsiteX15" fmla="*/ 1577340 w 1801111"/>
                <a:gd name="connsiteY15" fmla="*/ 3223409 h 4564529"/>
                <a:gd name="connsiteX16" fmla="*/ 1722120 w 1801111"/>
                <a:gd name="connsiteY16" fmla="*/ 1447949 h 4564529"/>
                <a:gd name="connsiteX17" fmla="*/ 1800225 w 1801111"/>
                <a:gd name="connsiteY17" fmla="*/ 135404 h 4564529"/>
                <a:gd name="connsiteX18" fmla="*/ 1416368 w 1801111"/>
                <a:gd name="connsiteY18" fmla="*/ 27771 h 4564529"/>
                <a:gd name="connsiteX19" fmla="*/ 1021080 w 1801111"/>
                <a:gd name="connsiteY19" fmla="*/ 149 h 4564529"/>
                <a:gd name="connsiteX0" fmla="*/ 1021080 w 1801111"/>
                <a:gd name="connsiteY0" fmla="*/ 149 h 4564529"/>
                <a:gd name="connsiteX1" fmla="*/ 868680 w 1801111"/>
                <a:gd name="connsiteY1" fmla="*/ 2096125 h 4564529"/>
                <a:gd name="connsiteX2" fmla="*/ 434340 w 1801111"/>
                <a:gd name="connsiteY2" fmla="*/ 3467249 h 4564529"/>
                <a:gd name="connsiteX3" fmla="*/ 220980 w 1801111"/>
                <a:gd name="connsiteY3" fmla="*/ 3520589 h 4564529"/>
                <a:gd name="connsiteX4" fmla="*/ 0 w 1801111"/>
                <a:gd name="connsiteY4" fmla="*/ 3756809 h 4564529"/>
                <a:gd name="connsiteX5" fmla="*/ 45720 w 1801111"/>
                <a:gd name="connsiteY5" fmla="*/ 4099709 h 4564529"/>
                <a:gd name="connsiteX6" fmla="*/ 53340 w 1801111"/>
                <a:gd name="connsiteY6" fmla="*/ 4282589 h 4564529"/>
                <a:gd name="connsiteX7" fmla="*/ 99060 w 1801111"/>
                <a:gd name="connsiteY7" fmla="*/ 4434989 h 4564529"/>
                <a:gd name="connsiteX8" fmla="*/ 274320 w 1801111"/>
                <a:gd name="connsiteY8" fmla="*/ 4480709 h 4564529"/>
                <a:gd name="connsiteX9" fmla="*/ 571500 w 1801111"/>
                <a:gd name="connsiteY9" fmla="*/ 4564529 h 4564529"/>
                <a:gd name="connsiteX10" fmla="*/ 754380 w 1801111"/>
                <a:gd name="connsiteY10" fmla="*/ 4495949 h 4564529"/>
                <a:gd name="connsiteX11" fmla="*/ 1394460 w 1801111"/>
                <a:gd name="connsiteY11" fmla="*/ 4457849 h 4564529"/>
                <a:gd name="connsiteX12" fmla="*/ 1569720 w 1801111"/>
                <a:gd name="connsiteY12" fmla="*/ 4214009 h 4564529"/>
                <a:gd name="connsiteX13" fmla="*/ 1531620 w 1801111"/>
                <a:gd name="connsiteY13" fmla="*/ 3947309 h 4564529"/>
                <a:gd name="connsiteX14" fmla="*/ 1684020 w 1801111"/>
                <a:gd name="connsiteY14" fmla="*/ 3688229 h 4564529"/>
                <a:gd name="connsiteX15" fmla="*/ 1577340 w 1801111"/>
                <a:gd name="connsiteY15" fmla="*/ 3223409 h 4564529"/>
                <a:gd name="connsiteX16" fmla="*/ 1722120 w 1801111"/>
                <a:gd name="connsiteY16" fmla="*/ 1447949 h 4564529"/>
                <a:gd name="connsiteX17" fmla="*/ 1800225 w 1801111"/>
                <a:gd name="connsiteY17" fmla="*/ 135404 h 4564529"/>
                <a:gd name="connsiteX18" fmla="*/ 1416368 w 1801111"/>
                <a:gd name="connsiteY18" fmla="*/ 27771 h 4564529"/>
                <a:gd name="connsiteX19" fmla="*/ 1021080 w 1801111"/>
                <a:gd name="connsiteY19" fmla="*/ 149 h 4564529"/>
                <a:gd name="connsiteX0" fmla="*/ 1021080 w 1801111"/>
                <a:gd name="connsiteY0" fmla="*/ 149 h 4564529"/>
                <a:gd name="connsiteX1" fmla="*/ 868680 w 1801111"/>
                <a:gd name="connsiteY1" fmla="*/ 2096125 h 4564529"/>
                <a:gd name="connsiteX2" fmla="*/ 434340 w 1801111"/>
                <a:gd name="connsiteY2" fmla="*/ 3467249 h 4564529"/>
                <a:gd name="connsiteX3" fmla="*/ 220980 w 1801111"/>
                <a:gd name="connsiteY3" fmla="*/ 3520589 h 4564529"/>
                <a:gd name="connsiteX4" fmla="*/ 0 w 1801111"/>
                <a:gd name="connsiteY4" fmla="*/ 3756809 h 4564529"/>
                <a:gd name="connsiteX5" fmla="*/ 45720 w 1801111"/>
                <a:gd name="connsiteY5" fmla="*/ 4099709 h 4564529"/>
                <a:gd name="connsiteX6" fmla="*/ 53340 w 1801111"/>
                <a:gd name="connsiteY6" fmla="*/ 4282589 h 4564529"/>
                <a:gd name="connsiteX7" fmla="*/ 99060 w 1801111"/>
                <a:gd name="connsiteY7" fmla="*/ 4434989 h 4564529"/>
                <a:gd name="connsiteX8" fmla="*/ 274320 w 1801111"/>
                <a:gd name="connsiteY8" fmla="*/ 4480709 h 4564529"/>
                <a:gd name="connsiteX9" fmla="*/ 571500 w 1801111"/>
                <a:gd name="connsiteY9" fmla="*/ 4564529 h 4564529"/>
                <a:gd name="connsiteX10" fmla="*/ 754380 w 1801111"/>
                <a:gd name="connsiteY10" fmla="*/ 4495949 h 4564529"/>
                <a:gd name="connsiteX11" fmla="*/ 1394460 w 1801111"/>
                <a:gd name="connsiteY11" fmla="*/ 4457849 h 4564529"/>
                <a:gd name="connsiteX12" fmla="*/ 1569720 w 1801111"/>
                <a:gd name="connsiteY12" fmla="*/ 4214009 h 4564529"/>
                <a:gd name="connsiteX13" fmla="*/ 1531620 w 1801111"/>
                <a:gd name="connsiteY13" fmla="*/ 3947309 h 4564529"/>
                <a:gd name="connsiteX14" fmla="*/ 1684020 w 1801111"/>
                <a:gd name="connsiteY14" fmla="*/ 3688229 h 4564529"/>
                <a:gd name="connsiteX15" fmla="*/ 1577340 w 1801111"/>
                <a:gd name="connsiteY15" fmla="*/ 3223409 h 4564529"/>
                <a:gd name="connsiteX16" fmla="*/ 1722120 w 1801111"/>
                <a:gd name="connsiteY16" fmla="*/ 1447949 h 4564529"/>
                <a:gd name="connsiteX17" fmla="*/ 1800225 w 1801111"/>
                <a:gd name="connsiteY17" fmla="*/ 135404 h 4564529"/>
                <a:gd name="connsiteX18" fmla="*/ 1416368 w 1801111"/>
                <a:gd name="connsiteY18" fmla="*/ 27771 h 4564529"/>
                <a:gd name="connsiteX19" fmla="*/ 1021080 w 1801111"/>
                <a:gd name="connsiteY19" fmla="*/ 149 h 4564529"/>
                <a:gd name="connsiteX0" fmla="*/ 1021080 w 1801111"/>
                <a:gd name="connsiteY0" fmla="*/ 149 h 4564529"/>
                <a:gd name="connsiteX1" fmla="*/ 868680 w 1801111"/>
                <a:gd name="connsiteY1" fmla="*/ 2096125 h 4564529"/>
                <a:gd name="connsiteX2" fmla="*/ 434340 w 1801111"/>
                <a:gd name="connsiteY2" fmla="*/ 3467249 h 4564529"/>
                <a:gd name="connsiteX3" fmla="*/ 0 w 1801111"/>
                <a:gd name="connsiteY3" fmla="*/ 3756809 h 4564529"/>
                <a:gd name="connsiteX4" fmla="*/ 45720 w 1801111"/>
                <a:gd name="connsiteY4" fmla="*/ 4099709 h 4564529"/>
                <a:gd name="connsiteX5" fmla="*/ 53340 w 1801111"/>
                <a:gd name="connsiteY5" fmla="*/ 4282589 h 4564529"/>
                <a:gd name="connsiteX6" fmla="*/ 99060 w 1801111"/>
                <a:gd name="connsiteY6" fmla="*/ 4434989 h 4564529"/>
                <a:gd name="connsiteX7" fmla="*/ 274320 w 1801111"/>
                <a:gd name="connsiteY7" fmla="*/ 4480709 h 4564529"/>
                <a:gd name="connsiteX8" fmla="*/ 571500 w 1801111"/>
                <a:gd name="connsiteY8" fmla="*/ 4564529 h 4564529"/>
                <a:gd name="connsiteX9" fmla="*/ 754380 w 1801111"/>
                <a:gd name="connsiteY9" fmla="*/ 4495949 h 4564529"/>
                <a:gd name="connsiteX10" fmla="*/ 1394460 w 1801111"/>
                <a:gd name="connsiteY10" fmla="*/ 4457849 h 4564529"/>
                <a:gd name="connsiteX11" fmla="*/ 1569720 w 1801111"/>
                <a:gd name="connsiteY11" fmla="*/ 4214009 h 4564529"/>
                <a:gd name="connsiteX12" fmla="*/ 1531620 w 1801111"/>
                <a:gd name="connsiteY12" fmla="*/ 3947309 h 4564529"/>
                <a:gd name="connsiteX13" fmla="*/ 1684020 w 1801111"/>
                <a:gd name="connsiteY13" fmla="*/ 3688229 h 4564529"/>
                <a:gd name="connsiteX14" fmla="*/ 1577340 w 1801111"/>
                <a:gd name="connsiteY14" fmla="*/ 3223409 h 4564529"/>
                <a:gd name="connsiteX15" fmla="*/ 1722120 w 1801111"/>
                <a:gd name="connsiteY15" fmla="*/ 1447949 h 4564529"/>
                <a:gd name="connsiteX16" fmla="*/ 1800225 w 1801111"/>
                <a:gd name="connsiteY16" fmla="*/ 135404 h 4564529"/>
                <a:gd name="connsiteX17" fmla="*/ 1416368 w 1801111"/>
                <a:gd name="connsiteY17" fmla="*/ 27771 h 4564529"/>
                <a:gd name="connsiteX18" fmla="*/ 1021080 w 1801111"/>
                <a:gd name="connsiteY18" fmla="*/ 149 h 4564529"/>
                <a:gd name="connsiteX0" fmla="*/ 1021630 w 1801661"/>
                <a:gd name="connsiteY0" fmla="*/ 149 h 4564529"/>
                <a:gd name="connsiteX1" fmla="*/ 869230 w 1801661"/>
                <a:gd name="connsiteY1" fmla="*/ 2096125 h 4564529"/>
                <a:gd name="connsiteX2" fmla="*/ 434890 w 1801661"/>
                <a:gd name="connsiteY2" fmla="*/ 3467249 h 4564529"/>
                <a:gd name="connsiteX3" fmla="*/ 550 w 1801661"/>
                <a:gd name="connsiteY3" fmla="*/ 3756809 h 4564529"/>
                <a:gd name="connsiteX4" fmla="*/ 46270 w 1801661"/>
                <a:gd name="connsiteY4" fmla="*/ 4099709 h 4564529"/>
                <a:gd name="connsiteX5" fmla="*/ 53890 w 1801661"/>
                <a:gd name="connsiteY5" fmla="*/ 4282589 h 4564529"/>
                <a:gd name="connsiteX6" fmla="*/ 99610 w 1801661"/>
                <a:gd name="connsiteY6" fmla="*/ 4434989 h 4564529"/>
                <a:gd name="connsiteX7" fmla="*/ 274870 w 1801661"/>
                <a:gd name="connsiteY7" fmla="*/ 4480709 h 4564529"/>
                <a:gd name="connsiteX8" fmla="*/ 572050 w 1801661"/>
                <a:gd name="connsiteY8" fmla="*/ 4564529 h 4564529"/>
                <a:gd name="connsiteX9" fmla="*/ 754930 w 1801661"/>
                <a:gd name="connsiteY9" fmla="*/ 4495949 h 4564529"/>
                <a:gd name="connsiteX10" fmla="*/ 1395010 w 1801661"/>
                <a:gd name="connsiteY10" fmla="*/ 4457849 h 4564529"/>
                <a:gd name="connsiteX11" fmla="*/ 1570270 w 1801661"/>
                <a:gd name="connsiteY11" fmla="*/ 4214009 h 4564529"/>
                <a:gd name="connsiteX12" fmla="*/ 1532170 w 1801661"/>
                <a:gd name="connsiteY12" fmla="*/ 3947309 h 4564529"/>
                <a:gd name="connsiteX13" fmla="*/ 1684570 w 1801661"/>
                <a:gd name="connsiteY13" fmla="*/ 3688229 h 4564529"/>
                <a:gd name="connsiteX14" fmla="*/ 1577890 w 1801661"/>
                <a:gd name="connsiteY14" fmla="*/ 3223409 h 4564529"/>
                <a:gd name="connsiteX15" fmla="*/ 1722670 w 1801661"/>
                <a:gd name="connsiteY15" fmla="*/ 1447949 h 4564529"/>
                <a:gd name="connsiteX16" fmla="*/ 1800775 w 1801661"/>
                <a:gd name="connsiteY16" fmla="*/ 135404 h 4564529"/>
                <a:gd name="connsiteX17" fmla="*/ 1416918 w 1801661"/>
                <a:gd name="connsiteY17" fmla="*/ 27771 h 4564529"/>
                <a:gd name="connsiteX18" fmla="*/ 1021630 w 1801661"/>
                <a:gd name="connsiteY18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784196 w 1830927"/>
                <a:gd name="connsiteY9" fmla="*/ 4495949 h 4564529"/>
                <a:gd name="connsiteX10" fmla="*/ 1424276 w 1830927"/>
                <a:gd name="connsiteY10" fmla="*/ 4457849 h 4564529"/>
                <a:gd name="connsiteX11" fmla="*/ 1599536 w 1830927"/>
                <a:gd name="connsiteY11" fmla="*/ 4214009 h 4564529"/>
                <a:gd name="connsiteX12" fmla="*/ 1561436 w 1830927"/>
                <a:gd name="connsiteY12" fmla="*/ 3947309 h 4564529"/>
                <a:gd name="connsiteX13" fmla="*/ 1713836 w 1830927"/>
                <a:gd name="connsiteY13" fmla="*/ 3688229 h 4564529"/>
                <a:gd name="connsiteX14" fmla="*/ 1607156 w 1830927"/>
                <a:gd name="connsiteY14" fmla="*/ 3223409 h 4564529"/>
                <a:gd name="connsiteX15" fmla="*/ 1751936 w 1830927"/>
                <a:gd name="connsiteY15" fmla="*/ 1447949 h 4564529"/>
                <a:gd name="connsiteX16" fmla="*/ 1830041 w 1830927"/>
                <a:gd name="connsiteY16" fmla="*/ 135404 h 4564529"/>
                <a:gd name="connsiteX17" fmla="*/ 1446184 w 1830927"/>
                <a:gd name="connsiteY17" fmla="*/ 27771 h 4564529"/>
                <a:gd name="connsiteX18" fmla="*/ 1050896 w 1830927"/>
                <a:gd name="connsiteY18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784196 w 1830927"/>
                <a:gd name="connsiteY9" fmla="*/ 4495949 h 4564529"/>
                <a:gd name="connsiteX10" fmla="*/ 1424276 w 1830927"/>
                <a:gd name="connsiteY10" fmla="*/ 4457849 h 4564529"/>
                <a:gd name="connsiteX11" fmla="*/ 1599536 w 1830927"/>
                <a:gd name="connsiteY11" fmla="*/ 4214009 h 4564529"/>
                <a:gd name="connsiteX12" fmla="*/ 1561436 w 1830927"/>
                <a:gd name="connsiteY12" fmla="*/ 3947309 h 4564529"/>
                <a:gd name="connsiteX13" fmla="*/ 1713836 w 1830927"/>
                <a:gd name="connsiteY13" fmla="*/ 3688229 h 4564529"/>
                <a:gd name="connsiteX14" fmla="*/ 1607156 w 1830927"/>
                <a:gd name="connsiteY14" fmla="*/ 3223409 h 4564529"/>
                <a:gd name="connsiteX15" fmla="*/ 1751936 w 1830927"/>
                <a:gd name="connsiteY15" fmla="*/ 1447949 h 4564529"/>
                <a:gd name="connsiteX16" fmla="*/ 1830041 w 1830927"/>
                <a:gd name="connsiteY16" fmla="*/ 135404 h 4564529"/>
                <a:gd name="connsiteX17" fmla="*/ 1446184 w 1830927"/>
                <a:gd name="connsiteY17" fmla="*/ 27771 h 4564529"/>
                <a:gd name="connsiteX18" fmla="*/ 1050896 w 1830927"/>
                <a:gd name="connsiteY18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784196 w 1830927"/>
                <a:gd name="connsiteY9" fmla="*/ 4495949 h 4564529"/>
                <a:gd name="connsiteX10" fmla="*/ 1424276 w 1830927"/>
                <a:gd name="connsiteY10" fmla="*/ 4457849 h 4564529"/>
                <a:gd name="connsiteX11" fmla="*/ 1599536 w 1830927"/>
                <a:gd name="connsiteY11" fmla="*/ 4214009 h 4564529"/>
                <a:gd name="connsiteX12" fmla="*/ 1561436 w 1830927"/>
                <a:gd name="connsiteY12" fmla="*/ 3947309 h 4564529"/>
                <a:gd name="connsiteX13" fmla="*/ 1713836 w 1830927"/>
                <a:gd name="connsiteY13" fmla="*/ 3688229 h 4564529"/>
                <a:gd name="connsiteX14" fmla="*/ 1607156 w 1830927"/>
                <a:gd name="connsiteY14" fmla="*/ 3223409 h 4564529"/>
                <a:gd name="connsiteX15" fmla="*/ 1751936 w 1830927"/>
                <a:gd name="connsiteY15" fmla="*/ 1447949 h 4564529"/>
                <a:gd name="connsiteX16" fmla="*/ 1830041 w 1830927"/>
                <a:gd name="connsiteY16" fmla="*/ 135404 h 4564529"/>
                <a:gd name="connsiteX17" fmla="*/ 1446184 w 1830927"/>
                <a:gd name="connsiteY17" fmla="*/ 27771 h 4564529"/>
                <a:gd name="connsiteX18" fmla="*/ 1050896 w 1830927"/>
                <a:gd name="connsiteY18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784196 w 1830927"/>
                <a:gd name="connsiteY9" fmla="*/ 4495949 h 4564529"/>
                <a:gd name="connsiteX10" fmla="*/ 1424276 w 1830927"/>
                <a:gd name="connsiteY10" fmla="*/ 4457849 h 4564529"/>
                <a:gd name="connsiteX11" fmla="*/ 1599536 w 1830927"/>
                <a:gd name="connsiteY11" fmla="*/ 4214009 h 4564529"/>
                <a:gd name="connsiteX12" fmla="*/ 1561436 w 1830927"/>
                <a:gd name="connsiteY12" fmla="*/ 3947309 h 4564529"/>
                <a:gd name="connsiteX13" fmla="*/ 1713836 w 1830927"/>
                <a:gd name="connsiteY13" fmla="*/ 3688229 h 4564529"/>
                <a:gd name="connsiteX14" fmla="*/ 1607156 w 1830927"/>
                <a:gd name="connsiteY14" fmla="*/ 3223409 h 4564529"/>
                <a:gd name="connsiteX15" fmla="*/ 1751936 w 1830927"/>
                <a:gd name="connsiteY15" fmla="*/ 1447949 h 4564529"/>
                <a:gd name="connsiteX16" fmla="*/ 1830041 w 1830927"/>
                <a:gd name="connsiteY16" fmla="*/ 135404 h 4564529"/>
                <a:gd name="connsiteX17" fmla="*/ 1446184 w 1830927"/>
                <a:gd name="connsiteY17" fmla="*/ 27771 h 4564529"/>
                <a:gd name="connsiteX18" fmla="*/ 1050896 w 1830927"/>
                <a:gd name="connsiteY18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784196 w 1830927"/>
                <a:gd name="connsiteY9" fmla="*/ 4495949 h 4564529"/>
                <a:gd name="connsiteX10" fmla="*/ 1424276 w 1830927"/>
                <a:gd name="connsiteY10" fmla="*/ 4457849 h 4564529"/>
                <a:gd name="connsiteX11" fmla="*/ 1599536 w 1830927"/>
                <a:gd name="connsiteY11" fmla="*/ 4214009 h 4564529"/>
                <a:gd name="connsiteX12" fmla="*/ 1561436 w 1830927"/>
                <a:gd name="connsiteY12" fmla="*/ 3947309 h 4564529"/>
                <a:gd name="connsiteX13" fmla="*/ 1713836 w 1830927"/>
                <a:gd name="connsiteY13" fmla="*/ 3688229 h 4564529"/>
                <a:gd name="connsiteX14" fmla="*/ 1607156 w 1830927"/>
                <a:gd name="connsiteY14" fmla="*/ 3223409 h 4564529"/>
                <a:gd name="connsiteX15" fmla="*/ 1751936 w 1830927"/>
                <a:gd name="connsiteY15" fmla="*/ 1447949 h 4564529"/>
                <a:gd name="connsiteX16" fmla="*/ 1830041 w 1830927"/>
                <a:gd name="connsiteY16" fmla="*/ 135404 h 4564529"/>
                <a:gd name="connsiteX17" fmla="*/ 1446184 w 1830927"/>
                <a:gd name="connsiteY17" fmla="*/ 27771 h 4564529"/>
                <a:gd name="connsiteX18" fmla="*/ 1050896 w 1830927"/>
                <a:gd name="connsiteY18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784196 w 1830927"/>
                <a:gd name="connsiteY9" fmla="*/ 4495949 h 4564529"/>
                <a:gd name="connsiteX10" fmla="*/ 1424276 w 1830927"/>
                <a:gd name="connsiteY10" fmla="*/ 4457849 h 4564529"/>
                <a:gd name="connsiteX11" fmla="*/ 1599536 w 1830927"/>
                <a:gd name="connsiteY11" fmla="*/ 4214009 h 4564529"/>
                <a:gd name="connsiteX12" fmla="*/ 1561436 w 1830927"/>
                <a:gd name="connsiteY12" fmla="*/ 3947309 h 4564529"/>
                <a:gd name="connsiteX13" fmla="*/ 1713836 w 1830927"/>
                <a:gd name="connsiteY13" fmla="*/ 3688229 h 4564529"/>
                <a:gd name="connsiteX14" fmla="*/ 1607156 w 1830927"/>
                <a:gd name="connsiteY14" fmla="*/ 3223409 h 4564529"/>
                <a:gd name="connsiteX15" fmla="*/ 1751936 w 1830927"/>
                <a:gd name="connsiteY15" fmla="*/ 1447949 h 4564529"/>
                <a:gd name="connsiteX16" fmla="*/ 1830041 w 1830927"/>
                <a:gd name="connsiteY16" fmla="*/ 135404 h 4564529"/>
                <a:gd name="connsiteX17" fmla="*/ 1446184 w 1830927"/>
                <a:gd name="connsiteY17" fmla="*/ 27771 h 4564529"/>
                <a:gd name="connsiteX18" fmla="*/ 1050896 w 1830927"/>
                <a:gd name="connsiteY18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1424276 w 1830927"/>
                <a:gd name="connsiteY9" fmla="*/ 4457849 h 4564529"/>
                <a:gd name="connsiteX10" fmla="*/ 1599536 w 1830927"/>
                <a:gd name="connsiteY10" fmla="*/ 4214009 h 4564529"/>
                <a:gd name="connsiteX11" fmla="*/ 1561436 w 1830927"/>
                <a:gd name="connsiteY11" fmla="*/ 3947309 h 4564529"/>
                <a:gd name="connsiteX12" fmla="*/ 1713836 w 1830927"/>
                <a:gd name="connsiteY12" fmla="*/ 3688229 h 4564529"/>
                <a:gd name="connsiteX13" fmla="*/ 1607156 w 1830927"/>
                <a:gd name="connsiteY13" fmla="*/ 3223409 h 4564529"/>
                <a:gd name="connsiteX14" fmla="*/ 1751936 w 1830927"/>
                <a:gd name="connsiteY14" fmla="*/ 1447949 h 4564529"/>
                <a:gd name="connsiteX15" fmla="*/ 1830041 w 1830927"/>
                <a:gd name="connsiteY15" fmla="*/ 135404 h 4564529"/>
                <a:gd name="connsiteX16" fmla="*/ 1446184 w 1830927"/>
                <a:gd name="connsiteY16" fmla="*/ 27771 h 4564529"/>
                <a:gd name="connsiteX17" fmla="*/ 1050896 w 1830927"/>
                <a:gd name="connsiteY17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1336170 w 1830927"/>
                <a:gd name="connsiteY9" fmla="*/ 4472136 h 4564529"/>
                <a:gd name="connsiteX10" fmla="*/ 1599536 w 1830927"/>
                <a:gd name="connsiteY10" fmla="*/ 4214009 h 4564529"/>
                <a:gd name="connsiteX11" fmla="*/ 1561436 w 1830927"/>
                <a:gd name="connsiteY11" fmla="*/ 3947309 h 4564529"/>
                <a:gd name="connsiteX12" fmla="*/ 1713836 w 1830927"/>
                <a:gd name="connsiteY12" fmla="*/ 3688229 h 4564529"/>
                <a:gd name="connsiteX13" fmla="*/ 1607156 w 1830927"/>
                <a:gd name="connsiteY13" fmla="*/ 3223409 h 4564529"/>
                <a:gd name="connsiteX14" fmla="*/ 1751936 w 1830927"/>
                <a:gd name="connsiteY14" fmla="*/ 1447949 h 4564529"/>
                <a:gd name="connsiteX15" fmla="*/ 1830041 w 1830927"/>
                <a:gd name="connsiteY15" fmla="*/ 135404 h 4564529"/>
                <a:gd name="connsiteX16" fmla="*/ 1446184 w 1830927"/>
                <a:gd name="connsiteY16" fmla="*/ 27771 h 4564529"/>
                <a:gd name="connsiteX17" fmla="*/ 1050896 w 1830927"/>
                <a:gd name="connsiteY17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1336170 w 1830927"/>
                <a:gd name="connsiteY9" fmla="*/ 4472136 h 4564529"/>
                <a:gd name="connsiteX10" fmla="*/ 1599536 w 1830927"/>
                <a:gd name="connsiteY10" fmla="*/ 4214009 h 4564529"/>
                <a:gd name="connsiteX11" fmla="*/ 1561436 w 1830927"/>
                <a:gd name="connsiteY11" fmla="*/ 3947309 h 4564529"/>
                <a:gd name="connsiteX12" fmla="*/ 1713836 w 1830927"/>
                <a:gd name="connsiteY12" fmla="*/ 3688229 h 4564529"/>
                <a:gd name="connsiteX13" fmla="*/ 1607156 w 1830927"/>
                <a:gd name="connsiteY13" fmla="*/ 3223409 h 4564529"/>
                <a:gd name="connsiteX14" fmla="*/ 1751936 w 1830927"/>
                <a:gd name="connsiteY14" fmla="*/ 1447949 h 4564529"/>
                <a:gd name="connsiteX15" fmla="*/ 1830041 w 1830927"/>
                <a:gd name="connsiteY15" fmla="*/ 135404 h 4564529"/>
                <a:gd name="connsiteX16" fmla="*/ 1446184 w 1830927"/>
                <a:gd name="connsiteY16" fmla="*/ 27771 h 4564529"/>
                <a:gd name="connsiteX17" fmla="*/ 1050896 w 1830927"/>
                <a:gd name="connsiteY17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1336170 w 1830927"/>
                <a:gd name="connsiteY9" fmla="*/ 4472136 h 4564529"/>
                <a:gd name="connsiteX10" fmla="*/ 1599536 w 1830927"/>
                <a:gd name="connsiteY10" fmla="*/ 4214009 h 4564529"/>
                <a:gd name="connsiteX11" fmla="*/ 1561436 w 1830927"/>
                <a:gd name="connsiteY11" fmla="*/ 3947309 h 4564529"/>
                <a:gd name="connsiteX12" fmla="*/ 1713836 w 1830927"/>
                <a:gd name="connsiteY12" fmla="*/ 3688229 h 4564529"/>
                <a:gd name="connsiteX13" fmla="*/ 1607156 w 1830927"/>
                <a:gd name="connsiteY13" fmla="*/ 3223409 h 4564529"/>
                <a:gd name="connsiteX14" fmla="*/ 1751936 w 1830927"/>
                <a:gd name="connsiteY14" fmla="*/ 1447949 h 4564529"/>
                <a:gd name="connsiteX15" fmla="*/ 1830041 w 1830927"/>
                <a:gd name="connsiteY15" fmla="*/ 135404 h 4564529"/>
                <a:gd name="connsiteX16" fmla="*/ 1446184 w 1830927"/>
                <a:gd name="connsiteY16" fmla="*/ 27771 h 4564529"/>
                <a:gd name="connsiteX17" fmla="*/ 1050896 w 1830927"/>
                <a:gd name="connsiteY17" fmla="*/ 149 h 4564529"/>
                <a:gd name="connsiteX0" fmla="*/ 1050896 w 1830927"/>
                <a:gd name="connsiteY0" fmla="*/ 149 h 4564529"/>
                <a:gd name="connsiteX1" fmla="*/ 898496 w 1830927"/>
                <a:gd name="connsiteY1" fmla="*/ 2096125 h 4564529"/>
                <a:gd name="connsiteX2" fmla="*/ 464156 w 1830927"/>
                <a:gd name="connsiteY2" fmla="*/ 3467249 h 4564529"/>
                <a:gd name="connsiteX3" fmla="*/ 29816 w 1830927"/>
                <a:gd name="connsiteY3" fmla="*/ 3756809 h 4564529"/>
                <a:gd name="connsiteX4" fmla="*/ 75536 w 1830927"/>
                <a:gd name="connsiteY4" fmla="*/ 4099709 h 4564529"/>
                <a:gd name="connsiteX5" fmla="*/ 83156 w 1830927"/>
                <a:gd name="connsiteY5" fmla="*/ 4282589 h 4564529"/>
                <a:gd name="connsiteX6" fmla="*/ 128876 w 1830927"/>
                <a:gd name="connsiteY6" fmla="*/ 4434989 h 4564529"/>
                <a:gd name="connsiteX7" fmla="*/ 304136 w 1830927"/>
                <a:gd name="connsiteY7" fmla="*/ 4480709 h 4564529"/>
                <a:gd name="connsiteX8" fmla="*/ 601316 w 1830927"/>
                <a:gd name="connsiteY8" fmla="*/ 4564529 h 4564529"/>
                <a:gd name="connsiteX9" fmla="*/ 1336170 w 1830927"/>
                <a:gd name="connsiteY9" fmla="*/ 4472136 h 4564529"/>
                <a:gd name="connsiteX10" fmla="*/ 1599536 w 1830927"/>
                <a:gd name="connsiteY10" fmla="*/ 4214009 h 4564529"/>
                <a:gd name="connsiteX11" fmla="*/ 1561436 w 1830927"/>
                <a:gd name="connsiteY11" fmla="*/ 3947309 h 4564529"/>
                <a:gd name="connsiteX12" fmla="*/ 1713836 w 1830927"/>
                <a:gd name="connsiteY12" fmla="*/ 3688229 h 4564529"/>
                <a:gd name="connsiteX13" fmla="*/ 1607156 w 1830927"/>
                <a:gd name="connsiteY13" fmla="*/ 3223409 h 4564529"/>
                <a:gd name="connsiteX14" fmla="*/ 1751936 w 1830927"/>
                <a:gd name="connsiteY14" fmla="*/ 1447949 h 4564529"/>
                <a:gd name="connsiteX15" fmla="*/ 1830041 w 1830927"/>
                <a:gd name="connsiteY15" fmla="*/ 135404 h 4564529"/>
                <a:gd name="connsiteX16" fmla="*/ 1446184 w 1830927"/>
                <a:gd name="connsiteY16" fmla="*/ 27771 h 4564529"/>
                <a:gd name="connsiteX17" fmla="*/ 1050896 w 1830927"/>
                <a:gd name="connsiteY17" fmla="*/ 149 h 4564529"/>
                <a:gd name="connsiteX0" fmla="*/ 1050896 w 1830927"/>
                <a:gd name="connsiteY0" fmla="*/ 149 h 4538335"/>
                <a:gd name="connsiteX1" fmla="*/ 898496 w 1830927"/>
                <a:gd name="connsiteY1" fmla="*/ 2096125 h 4538335"/>
                <a:gd name="connsiteX2" fmla="*/ 464156 w 1830927"/>
                <a:gd name="connsiteY2" fmla="*/ 3467249 h 4538335"/>
                <a:gd name="connsiteX3" fmla="*/ 29816 w 1830927"/>
                <a:gd name="connsiteY3" fmla="*/ 3756809 h 4538335"/>
                <a:gd name="connsiteX4" fmla="*/ 75536 w 1830927"/>
                <a:gd name="connsiteY4" fmla="*/ 4099709 h 4538335"/>
                <a:gd name="connsiteX5" fmla="*/ 83156 w 1830927"/>
                <a:gd name="connsiteY5" fmla="*/ 4282589 h 4538335"/>
                <a:gd name="connsiteX6" fmla="*/ 128876 w 1830927"/>
                <a:gd name="connsiteY6" fmla="*/ 4434989 h 4538335"/>
                <a:gd name="connsiteX7" fmla="*/ 304136 w 1830927"/>
                <a:gd name="connsiteY7" fmla="*/ 4480709 h 4538335"/>
                <a:gd name="connsiteX8" fmla="*/ 739429 w 1830927"/>
                <a:gd name="connsiteY8" fmla="*/ 4538335 h 4538335"/>
                <a:gd name="connsiteX9" fmla="*/ 1336170 w 1830927"/>
                <a:gd name="connsiteY9" fmla="*/ 4472136 h 4538335"/>
                <a:gd name="connsiteX10" fmla="*/ 1599536 w 1830927"/>
                <a:gd name="connsiteY10" fmla="*/ 4214009 h 4538335"/>
                <a:gd name="connsiteX11" fmla="*/ 1561436 w 1830927"/>
                <a:gd name="connsiteY11" fmla="*/ 3947309 h 4538335"/>
                <a:gd name="connsiteX12" fmla="*/ 1713836 w 1830927"/>
                <a:gd name="connsiteY12" fmla="*/ 3688229 h 4538335"/>
                <a:gd name="connsiteX13" fmla="*/ 1607156 w 1830927"/>
                <a:gd name="connsiteY13" fmla="*/ 3223409 h 4538335"/>
                <a:gd name="connsiteX14" fmla="*/ 1751936 w 1830927"/>
                <a:gd name="connsiteY14" fmla="*/ 1447949 h 4538335"/>
                <a:gd name="connsiteX15" fmla="*/ 1830041 w 1830927"/>
                <a:gd name="connsiteY15" fmla="*/ 135404 h 4538335"/>
                <a:gd name="connsiteX16" fmla="*/ 1446184 w 1830927"/>
                <a:gd name="connsiteY16" fmla="*/ 27771 h 4538335"/>
                <a:gd name="connsiteX17" fmla="*/ 1050896 w 1830927"/>
                <a:gd name="connsiteY17" fmla="*/ 149 h 4538335"/>
                <a:gd name="connsiteX0" fmla="*/ 1050896 w 1830927"/>
                <a:gd name="connsiteY0" fmla="*/ 149 h 4538370"/>
                <a:gd name="connsiteX1" fmla="*/ 898496 w 1830927"/>
                <a:gd name="connsiteY1" fmla="*/ 2096125 h 4538370"/>
                <a:gd name="connsiteX2" fmla="*/ 464156 w 1830927"/>
                <a:gd name="connsiteY2" fmla="*/ 3467249 h 4538370"/>
                <a:gd name="connsiteX3" fmla="*/ 29816 w 1830927"/>
                <a:gd name="connsiteY3" fmla="*/ 3756809 h 4538370"/>
                <a:gd name="connsiteX4" fmla="*/ 75536 w 1830927"/>
                <a:gd name="connsiteY4" fmla="*/ 4099709 h 4538370"/>
                <a:gd name="connsiteX5" fmla="*/ 83156 w 1830927"/>
                <a:gd name="connsiteY5" fmla="*/ 4282589 h 4538370"/>
                <a:gd name="connsiteX6" fmla="*/ 128876 w 1830927"/>
                <a:gd name="connsiteY6" fmla="*/ 4434989 h 4538370"/>
                <a:gd name="connsiteX7" fmla="*/ 304136 w 1830927"/>
                <a:gd name="connsiteY7" fmla="*/ 4480709 h 4538370"/>
                <a:gd name="connsiteX8" fmla="*/ 739429 w 1830927"/>
                <a:gd name="connsiteY8" fmla="*/ 4538335 h 4538370"/>
                <a:gd name="connsiteX9" fmla="*/ 1336170 w 1830927"/>
                <a:gd name="connsiteY9" fmla="*/ 4472136 h 4538370"/>
                <a:gd name="connsiteX10" fmla="*/ 1599536 w 1830927"/>
                <a:gd name="connsiteY10" fmla="*/ 4214009 h 4538370"/>
                <a:gd name="connsiteX11" fmla="*/ 1561436 w 1830927"/>
                <a:gd name="connsiteY11" fmla="*/ 3947309 h 4538370"/>
                <a:gd name="connsiteX12" fmla="*/ 1713836 w 1830927"/>
                <a:gd name="connsiteY12" fmla="*/ 3688229 h 4538370"/>
                <a:gd name="connsiteX13" fmla="*/ 1607156 w 1830927"/>
                <a:gd name="connsiteY13" fmla="*/ 3223409 h 4538370"/>
                <a:gd name="connsiteX14" fmla="*/ 1751936 w 1830927"/>
                <a:gd name="connsiteY14" fmla="*/ 1447949 h 4538370"/>
                <a:gd name="connsiteX15" fmla="*/ 1830041 w 1830927"/>
                <a:gd name="connsiteY15" fmla="*/ 135404 h 4538370"/>
                <a:gd name="connsiteX16" fmla="*/ 1446184 w 1830927"/>
                <a:gd name="connsiteY16" fmla="*/ 27771 h 4538370"/>
                <a:gd name="connsiteX17" fmla="*/ 1050896 w 1830927"/>
                <a:gd name="connsiteY17" fmla="*/ 149 h 4538370"/>
                <a:gd name="connsiteX0" fmla="*/ 1050896 w 1830927"/>
                <a:gd name="connsiteY0" fmla="*/ 149 h 4551005"/>
                <a:gd name="connsiteX1" fmla="*/ 898496 w 1830927"/>
                <a:gd name="connsiteY1" fmla="*/ 2096125 h 4551005"/>
                <a:gd name="connsiteX2" fmla="*/ 464156 w 1830927"/>
                <a:gd name="connsiteY2" fmla="*/ 3467249 h 4551005"/>
                <a:gd name="connsiteX3" fmla="*/ 29816 w 1830927"/>
                <a:gd name="connsiteY3" fmla="*/ 3756809 h 4551005"/>
                <a:gd name="connsiteX4" fmla="*/ 75536 w 1830927"/>
                <a:gd name="connsiteY4" fmla="*/ 4099709 h 4551005"/>
                <a:gd name="connsiteX5" fmla="*/ 83156 w 1830927"/>
                <a:gd name="connsiteY5" fmla="*/ 4282589 h 4551005"/>
                <a:gd name="connsiteX6" fmla="*/ 128876 w 1830927"/>
                <a:gd name="connsiteY6" fmla="*/ 4434989 h 4551005"/>
                <a:gd name="connsiteX7" fmla="*/ 304136 w 1830927"/>
                <a:gd name="connsiteY7" fmla="*/ 4480709 h 4551005"/>
                <a:gd name="connsiteX8" fmla="*/ 739429 w 1830927"/>
                <a:gd name="connsiteY8" fmla="*/ 4538335 h 4551005"/>
                <a:gd name="connsiteX9" fmla="*/ 1336170 w 1830927"/>
                <a:gd name="connsiteY9" fmla="*/ 4472136 h 4551005"/>
                <a:gd name="connsiteX10" fmla="*/ 1599536 w 1830927"/>
                <a:gd name="connsiteY10" fmla="*/ 4214009 h 4551005"/>
                <a:gd name="connsiteX11" fmla="*/ 1561436 w 1830927"/>
                <a:gd name="connsiteY11" fmla="*/ 3947309 h 4551005"/>
                <a:gd name="connsiteX12" fmla="*/ 1713836 w 1830927"/>
                <a:gd name="connsiteY12" fmla="*/ 3688229 h 4551005"/>
                <a:gd name="connsiteX13" fmla="*/ 1607156 w 1830927"/>
                <a:gd name="connsiteY13" fmla="*/ 3223409 h 4551005"/>
                <a:gd name="connsiteX14" fmla="*/ 1751936 w 1830927"/>
                <a:gd name="connsiteY14" fmla="*/ 1447949 h 4551005"/>
                <a:gd name="connsiteX15" fmla="*/ 1830041 w 1830927"/>
                <a:gd name="connsiteY15" fmla="*/ 135404 h 4551005"/>
                <a:gd name="connsiteX16" fmla="*/ 1446184 w 1830927"/>
                <a:gd name="connsiteY16" fmla="*/ 27771 h 4551005"/>
                <a:gd name="connsiteX17" fmla="*/ 1050896 w 1830927"/>
                <a:gd name="connsiteY17" fmla="*/ 149 h 4551005"/>
                <a:gd name="connsiteX0" fmla="*/ 1050896 w 1830927"/>
                <a:gd name="connsiteY0" fmla="*/ 149 h 4538335"/>
                <a:gd name="connsiteX1" fmla="*/ 898496 w 1830927"/>
                <a:gd name="connsiteY1" fmla="*/ 2096125 h 4538335"/>
                <a:gd name="connsiteX2" fmla="*/ 464156 w 1830927"/>
                <a:gd name="connsiteY2" fmla="*/ 3467249 h 4538335"/>
                <a:gd name="connsiteX3" fmla="*/ 29816 w 1830927"/>
                <a:gd name="connsiteY3" fmla="*/ 3756809 h 4538335"/>
                <a:gd name="connsiteX4" fmla="*/ 75536 w 1830927"/>
                <a:gd name="connsiteY4" fmla="*/ 4099709 h 4538335"/>
                <a:gd name="connsiteX5" fmla="*/ 83156 w 1830927"/>
                <a:gd name="connsiteY5" fmla="*/ 4282589 h 4538335"/>
                <a:gd name="connsiteX6" fmla="*/ 128876 w 1830927"/>
                <a:gd name="connsiteY6" fmla="*/ 4434989 h 4538335"/>
                <a:gd name="connsiteX7" fmla="*/ 739429 w 1830927"/>
                <a:gd name="connsiteY7" fmla="*/ 4538335 h 4538335"/>
                <a:gd name="connsiteX8" fmla="*/ 1336170 w 1830927"/>
                <a:gd name="connsiteY8" fmla="*/ 4472136 h 4538335"/>
                <a:gd name="connsiteX9" fmla="*/ 1599536 w 1830927"/>
                <a:gd name="connsiteY9" fmla="*/ 4214009 h 4538335"/>
                <a:gd name="connsiteX10" fmla="*/ 1561436 w 1830927"/>
                <a:gd name="connsiteY10" fmla="*/ 3947309 h 4538335"/>
                <a:gd name="connsiteX11" fmla="*/ 1713836 w 1830927"/>
                <a:gd name="connsiteY11" fmla="*/ 3688229 h 4538335"/>
                <a:gd name="connsiteX12" fmla="*/ 1607156 w 1830927"/>
                <a:gd name="connsiteY12" fmla="*/ 3223409 h 4538335"/>
                <a:gd name="connsiteX13" fmla="*/ 1751936 w 1830927"/>
                <a:gd name="connsiteY13" fmla="*/ 1447949 h 4538335"/>
                <a:gd name="connsiteX14" fmla="*/ 1830041 w 1830927"/>
                <a:gd name="connsiteY14" fmla="*/ 135404 h 4538335"/>
                <a:gd name="connsiteX15" fmla="*/ 1446184 w 1830927"/>
                <a:gd name="connsiteY15" fmla="*/ 27771 h 4538335"/>
                <a:gd name="connsiteX16" fmla="*/ 1050896 w 1830927"/>
                <a:gd name="connsiteY16" fmla="*/ 149 h 4538335"/>
                <a:gd name="connsiteX0" fmla="*/ 1050896 w 1830927"/>
                <a:gd name="connsiteY0" fmla="*/ 149 h 4538335"/>
                <a:gd name="connsiteX1" fmla="*/ 898496 w 1830927"/>
                <a:gd name="connsiteY1" fmla="*/ 2096125 h 4538335"/>
                <a:gd name="connsiteX2" fmla="*/ 464156 w 1830927"/>
                <a:gd name="connsiteY2" fmla="*/ 3467249 h 4538335"/>
                <a:gd name="connsiteX3" fmla="*/ 29816 w 1830927"/>
                <a:gd name="connsiteY3" fmla="*/ 3756809 h 4538335"/>
                <a:gd name="connsiteX4" fmla="*/ 75536 w 1830927"/>
                <a:gd name="connsiteY4" fmla="*/ 4099709 h 4538335"/>
                <a:gd name="connsiteX5" fmla="*/ 128876 w 1830927"/>
                <a:gd name="connsiteY5" fmla="*/ 4434989 h 4538335"/>
                <a:gd name="connsiteX6" fmla="*/ 739429 w 1830927"/>
                <a:gd name="connsiteY6" fmla="*/ 4538335 h 4538335"/>
                <a:gd name="connsiteX7" fmla="*/ 1336170 w 1830927"/>
                <a:gd name="connsiteY7" fmla="*/ 4472136 h 4538335"/>
                <a:gd name="connsiteX8" fmla="*/ 1599536 w 1830927"/>
                <a:gd name="connsiteY8" fmla="*/ 4214009 h 4538335"/>
                <a:gd name="connsiteX9" fmla="*/ 1561436 w 1830927"/>
                <a:gd name="connsiteY9" fmla="*/ 3947309 h 4538335"/>
                <a:gd name="connsiteX10" fmla="*/ 1713836 w 1830927"/>
                <a:gd name="connsiteY10" fmla="*/ 3688229 h 4538335"/>
                <a:gd name="connsiteX11" fmla="*/ 1607156 w 1830927"/>
                <a:gd name="connsiteY11" fmla="*/ 3223409 h 4538335"/>
                <a:gd name="connsiteX12" fmla="*/ 1751936 w 1830927"/>
                <a:gd name="connsiteY12" fmla="*/ 1447949 h 4538335"/>
                <a:gd name="connsiteX13" fmla="*/ 1830041 w 1830927"/>
                <a:gd name="connsiteY13" fmla="*/ 135404 h 4538335"/>
                <a:gd name="connsiteX14" fmla="*/ 1446184 w 1830927"/>
                <a:gd name="connsiteY14" fmla="*/ 27771 h 4538335"/>
                <a:gd name="connsiteX15" fmla="*/ 1050896 w 1830927"/>
                <a:gd name="connsiteY15" fmla="*/ 149 h 4538335"/>
                <a:gd name="connsiteX0" fmla="*/ 1050896 w 1830927"/>
                <a:gd name="connsiteY0" fmla="*/ 149 h 4538335"/>
                <a:gd name="connsiteX1" fmla="*/ 898496 w 1830927"/>
                <a:gd name="connsiteY1" fmla="*/ 2096125 h 4538335"/>
                <a:gd name="connsiteX2" fmla="*/ 464156 w 1830927"/>
                <a:gd name="connsiteY2" fmla="*/ 3467249 h 4538335"/>
                <a:gd name="connsiteX3" fmla="*/ 29816 w 1830927"/>
                <a:gd name="connsiteY3" fmla="*/ 3756809 h 4538335"/>
                <a:gd name="connsiteX4" fmla="*/ 75536 w 1830927"/>
                <a:gd name="connsiteY4" fmla="*/ 4099709 h 4538335"/>
                <a:gd name="connsiteX5" fmla="*/ 128876 w 1830927"/>
                <a:gd name="connsiteY5" fmla="*/ 4434989 h 4538335"/>
                <a:gd name="connsiteX6" fmla="*/ 739429 w 1830927"/>
                <a:gd name="connsiteY6" fmla="*/ 4538335 h 4538335"/>
                <a:gd name="connsiteX7" fmla="*/ 1336170 w 1830927"/>
                <a:gd name="connsiteY7" fmla="*/ 4472136 h 4538335"/>
                <a:gd name="connsiteX8" fmla="*/ 1599536 w 1830927"/>
                <a:gd name="connsiteY8" fmla="*/ 4214009 h 4538335"/>
                <a:gd name="connsiteX9" fmla="*/ 1561436 w 1830927"/>
                <a:gd name="connsiteY9" fmla="*/ 3947309 h 4538335"/>
                <a:gd name="connsiteX10" fmla="*/ 1713836 w 1830927"/>
                <a:gd name="connsiteY10" fmla="*/ 3688229 h 4538335"/>
                <a:gd name="connsiteX11" fmla="*/ 1607156 w 1830927"/>
                <a:gd name="connsiteY11" fmla="*/ 3223409 h 4538335"/>
                <a:gd name="connsiteX12" fmla="*/ 1751936 w 1830927"/>
                <a:gd name="connsiteY12" fmla="*/ 1447949 h 4538335"/>
                <a:gd name="connsiteX13" fmla="*/ 1830041 w 1830927"/>
                <a:gd name="connsiteY13" fmla="*/ 135404 h 4538335"/>
                <a:gd name="connsiteX14" fmla="*/ 1446184 w 1830927"/>
                <a:gd name="connsiteY14" fmla="*/ 27771 h 4538335"/>
                <a:gd name="connsiteX15" fmla="*/ 1050896 w 1830927"/>
                <a:gd name="connsiteY15" fmla="*/ 149 h 4538335"/>
                <a:gd name="connsiteX0" fmla="*/ 1050896 w 1830927"/>
                <a:gd name="connsiteY0" fmla="*/ 149 h 4538335"/>
                <a:gd name="connsiteX1" fmla="*/ 898496 w 1830927"/>
                <a:gd name="connsiteY1" fmla="*/ 2096125 h 4538335"/>
                <a:gd name="connsiteX2" fmla="*/ 464156 w 1830927"/>
                <a:gd name="connsiteY2" fmla="*/ 3467249 h 4538335"/>
                <a:gd name="connsiteX3" fmla="*/ 29816 w 1830927"/>
                <a:gd name="connsiteY3" fmla="*/ 3756809 h 4538335"/>
                <a:gd name="connsiteX4" fmla="*/ 75536 w 1830927"/>
                <a:gd name="connsiteY4" fmla="*/ 4099709 h 4538335"/>
                <a:gd name="connsiteX5" fmla="*/ 128876 w 1830927"/>
                <a:gd name="connsiteY5" fmla="*/ 4434989 h 4538335"/>
                <a:gd name="connsiteX6" fmla="*/ 739429 w 1830927"/>
                <a:gd name="connsiteY6" fmla="*/ 4538335 h 4538335"/>
                <a:gd name="connsiteX7" fmla="*/ 1336170 w 1830927"/>
                <a:gd name="connsiteY7" fmla="*/ 4472136 h 4538335"/>
                <a:gd name="connsiteX8" fmla="*/ 1599536 w 1830927"/>
                <a:gd name="connsiteY8" fmla="*/ 4214009 h 4538335"/>
                <a:gd name="connsiteX9" fmla="*/ 1561436 w 1830927"/>
                <a:gd name="connsiteY9" fmla="*/ 3947309 h 4538335"/>
                <a:gd name="connsiteX10" fmla="*/ 1713836 w 1830927"/>
                <a:gd name="connsiteY10" fmla="*/ 3688229 h 4538335"/>
                <a:gd name="connsiteX11" fmla="*/ 1607156 w 1830927"/>
                <a:gd name="connsiteY11" fmla="*/ 3223409 h 4538335"/>
                <a:gd name="connsiteX12" fmla="*/ 1751936 w 1830927"/>
                <a:gd name="connsiteY12" fmla="*/ 1447949 h 4538335"/>
                <a:gd name="connsiteX13" fmla="*/ 1830041 w 1830927"/>
                <a:gd name="connsiteY13" fmla="*/ 135404 h 4538335"/>
                <a:gd name="connsiteX14" fmla="*/ 1446184 w 1830927"/>
                <a:gd name="connsiteY14" fmla="*/ 27771 h 4538335"/>
                <a:gd name="connsiteX15" fmla="*/ 1050896 w 1830927"/>
                <a:gd name="connsiteY15" fmla="*/ 149 h 4538335"/>
                <a:gd name="connsiteX0" fmla="*/ 1051288 w 1831319"/>
                <a:gd name="connsiteY0" fmla="*/ 149 h 4538335"/>
                <a:gd name="connsiteX1" fmla="*/ 898888 w 1831319"/>
                <a:gd name="connsiteY1" fmla="*/ 2096125 h 4538335"/>
                <a:gd name="connsiteX2" fmla="*/ 464548 w 1831319"/>
                <a:gd name="connsiteY2" fmla="*/ 3467249 h 4538335"/>
                <a:gd name="connsiteX3" fmla="*/ 30208 w 1831319"/>
                <a:gd name="connsiteY3" fmla="*/ 3756809 h 4538335"/>
                <a:gd name="connsiteX4" fmla="*/ 75928 w 1831319"/>
                <a:gd name="connsiteY4" fmla="*/ 4099709 h 4538335"/>
                <a:gd name="connsiteX5" fmla="*/ 129268 w 1831319"/>
                <a:gd name="connsiteY5" fmla="*/ 4434989 h 4538335"/>
                <a:gd name="connsiteX6" fmla="*/ 739821 w 1831319"/>
                <a:gd name="connsiteY6" fmla="*/ 4538335 h 4538335"/>
                <a:gd name="connsiteX7" fmla="*/ 1336562 w 1831319"/>
                <a:gd name="connsiteY7" fmla="*/ 4472136 h 4538335"/>
                <a:gd name="connsiteX8" fmla="*/ 1599928 w 1831319"/>
                <a:gd name="connsiteY8" fmla="*/ 4214009 h 4538335"/>
                <a:gd name="connsiteX9" fmla="*/ 1561828 w 1831319"/>
                <a:gd name="connsiteY9" fmla="*/ 3947309 h 4538335"/>
                <a:gd name="connsiteX10" fmla="*/ 1714228 w 1831319"/>
                <a:gd name="connsiteY10" fmla="*/ 3688229 h 4538335"/>
                <a:gd name="connsiteX11" fmla="*/ 1607548 w 1831319"/>
                <a:gd name="connsiteY11" fmla="*/ 3223409 h 4538335"/>
                <a:gd name="connsiteX12" fmla="*/ 1752328 w 1831319"/>
                <a:gd name="connsiteY12" fmla="*/ 1447949 h 4538335"/>
                <a:gd name="connsiteX13" fmla="*/ 1830433 w 1831319"/>
                <a:gd name="connsiteY13" fmla="*/ 135404 h 4538335"/>
                <a:gd name="connsiteX14" fmla="*/ 1446576 w 1831319"/>
                <a:gd name="connsiteY14" fmla="*/ 27771 h 4538335"/>
                <a:gd name="connsiteX15" fmla="*/ 1051288 w 1831319"/>
                <a:gd name="connsiteY15" fmla="*/ 149 h 4538335"/>
                <a:gd name="connsiteX0" fmla="*/ 1094714 w 1874745"/>
                <a:gd name="connsiteY0" fmla="*/ 149 h 4538335"/>
                <a:gd name="connsiteX1" fmla="*/ 942314 w 1874745"/>
                <a:gd name="connsiteY1" fmla="*/ 2096125 h 4538335"/>
                <a:gd name="connsiteX2" fmla="*/ 507974 w 1874745"/>
                <a:gd name="connsiteY2" fmla="*/ 3467249 h 4538335"/>
                <a:gd name="connsiteX3" fmla="*/ 73634 w 1874745"/>
                <a:gd name="connsiteY3" fmla="*/ 3756809 h 4538335"/>
                <a:gd name="connsiteX4" fmla="*/ 9816 w 1874745"/>
                <a:gd name="connsiteY4" fmla="*/ 4159240 h 4538335"/>
                <a:gd name="connsiteX5" fmla="*/ 172694 w 1874745"/>
                <a:gd name="connsiteY5" fmla="*/ 4434989 h 4538335"/>
                <a:gd name="connsiteX6" fmla="*/ 783247 w 1874745"/>
                <a:gd name="connsiteY6" fmla="*/ 4538335 h 4538335"/>
                <a:gd name="connsiteX7" fmla="*/ 1379988 w 1874745"/>
                <a:gd name="connsiteY7" fmla="*/ 4472136 h 4538335"/>
                <a:gd name="connsiteX8" fmla="*/ 1643354 w 1874745"/>
                <a:gd name="connsiteY8" fmla="*/ 4214009 h 4538335"/>
                <a:gd name="connsiteX9" fmla="*/ 1605254 w 1874745"/>
                <a:gd name="connsiteY9" fmla="*/ 3947309 h 4538335"/>
                <a:gd name="connsiteX10" fmla="*/ 1757654 w 1874745"/>
                <a:gd name="connsiteY10" fmla="*/ 3688229 h 4538335"/>
                <a:gd name="connsiteX11" fmla="*/ 1650974 w 1874745"/>
                <a:gd name="connsiteY11" fmla="*/ 3223409 h 4538335"/>
                <a:gd name="connsiteX12" fmla="*/ 1795754 w 1874745"/>
                <a:gd name="connsiteY12" fmla="*/ 1447949 h 4538335"/>
                <a:gd name="connsiteX13" fmla="*/ 1873859 w 1874745"/>
                <a:gd name="connsiteY13" fmla="*/ 135404 h 4538335"/>
                <a:gd name="connsiteX14" fmla="*/ 1490002 w 1874745"/>
                <a:gd name="connsiteY14" fmla="*/ 27771 h 4538335"/>
                <a:gd name="connsiteX15" fmla="*/ 1094714 w 1874745"/>
                <a:gd name="connsiteY15" fmla="*/ 149 h 4538335"/>
                <a:gd name="connsiteX0" fmla="*/ 1063473 w 1843504"/>
                <a:gd name="connsiteY0" fmla="*/ 149 h 4538335"/>
                <a:gd name="connsiteX1" fmla="*/ 911073 w 1843504"/>
                <a:gd name="connsiteY1" fmla="*/ 2096125 h 4538335"/>
                <a:gd name="connsiteX2" fmla="*/ 476733 w 1843504"/>
                <a:gd name="connsiteY2" fmla="*/ 3467249 h 4538335"/>
                <a:gd name="connsiteX3" fmla="*/ 42393 w 1843504"/>
                <a:gd name="connsiteY3" fmla="*/ 3756809 h 4538335"/>
                <a:gd name="connsiteX4" fmla="*/ 28581 w 1843504"/>
                <a:gd name="connsiteY4" fmla="*/ 4199721 h 4538335"/>
                <a:gd name="connsiteX5" fmla="*/ 141453 w 1843504"/>
                <a:gd name="connsiteY5" fmla="*/ 4434989 h 4538335"/>
                <a:gd name="connsiteX6" fmla="*/ 752006 w 1843504"/>
                <a:gd name="connsiteY6" fmla="*/ 4538335 h 4538335"/>
                <a:gd name="connsiteX7" fmla="*/ 1348747 w 1843504"/>
                <a:gd name="connsiteY7" fmla="*/ 4472136 h 4538335"/>
                <a:gd name="connsiteX8" fmla="*/ 1612113 w 1843504"/>
                <a:gd name="connsiteY8" fmla="*/ 4214009 h 4538335"/>
                <a:gd name="connsiteX9" fmla="*/ 1574013 w 1843504"/>
                <a:gd name="connsiteY9" fmla="*/ 3947309 h 4538335"/>
                <a:gd name="connsiteX10" fmla="*/ 1726413 w 1843504"/>
                <a:gd name="connsiteY10" fmla="*/ 3688229 h 4538335"/>
                <a:gd name="connsiteX11" fmla="*/ 1619733 w 1843504"/>
                <a:gd name="connsiteY11" fmla="*/ 3223409 h 4538335"/>
                <a:gd name="connsiteX12" fmla="*/ 1764513 w 1843504"/>
                <a:gd name="connsiteY12" fmla="*/ 1447949 h 4538335"/>
                <a:gd name="connsiteX13" fmla="*/ 1842618 w 1843504"/>
                <a:gd name="connsiteY13" fmla="*/ 135404 h 4538335"/>
                <a:gd name="connsiteX14" fmla="*/ 1458761 w 1843504"/>
                <a:gd name="connsiteY14" fmla="*/ 27771 h 4538335"/>
                <a:gd name="connsiteX15" fmla="*/ 1063473 w 1843504"/>
                <a:gd name="connsiteY15" fmla="*/ 149 h 4538335"/>
                <a:gd name="connsiteX0" fmla="*/ 1037705 w 1817736"/>
                <a:gd name="connsiteY0" fmla="*/ 149 h 4538335"/>
                <a:gd name="connsiteX1" fmla="*/ 885305 w 1817736"/>
                <a:gd name="connsiteY1" fmla="*/ 2096125 h 4538335"/>
                <a:gd name="connsiteX2" fmla="*/ 450965 w 1817736"/>
                <a:gd name="connsiteY2" fmla="*/ 3467249 h 4538335"/>
                <a:gd name="connsiteX3" fmla="*/ 16625 w 1817736"/>
                <a:gd name="connsiteY3" fmla="*/ 3756809 h 4538335"/>
                <a:gd name="connsiteX4" fmla="*/ 93301 w 1817736"/>
                <a:gd name="connsiteY4" fmla="*/ 4168765 h 4538335"/>
                <a:gd name="connsiteX5" fmla="*/ 115685 w 1817736"/>
                <a:gd name="connsiteY5" fmla="*/ 4434989 h 4538335"/>
                <a:gd name="connsiteX6" fmla="*/ 726238 w 1817736"/>
                <a:gd name="connsiteY6" fmla="*/ 4538335 h 4538335"/>
                <a:gd name="connsiteX7" fmla="*/ 1322979 w 1817736"/>
                <a:gd name="connsiteY7" fmla="*/ 4472136 h 4538335"/>
                <a:gd name="connsiteX8" fmla="*/ 1586345 w 1817736"/>
                <a:gd name="connsiteY8" fmla="*/ 4214009 h 4538335"/>
                <a:gd name="connsiteX9" fmla="*/ 1548245 w 1817736"/>
                <a:gd name="connsiteY9" fmla="*/ 3947309 h 4538335"/>
                <a:gd name="connsiteX10" fmla="*/ 1700645 w 1817736"/>
                <a:gd name="connsiteY10" fmla="*/ 3688229 h 4538335"/>
                <a:gd name="connsiteX11" fmla="*/ 1593965 w 1817736"/>
                <a:gd name="connsiteY11" fmla="*/ 3223409 h 4538335"/>
                <a:gd name="connsiteX12" fmla="*/ 1738745 w 1817736"/>
                <a:gd name="connsiteY12" fmla="*/ 1447949 h 4538335"/>
                <a:gd name="connsiteX13" fmla="*/ 1816850 w 1817736"/>
                <a:gd name="connsiteY13" fmla="*/ 135404 h 4538335"/>
                <a:gd name="connsiteX14" fmla="*/ 1432993 w 1817736"/>
                <a:gd name="connsiteY14" fmla="*/ 27771 h 4538335"/>
                <a:gd name="connsiteX15" fmla="*/ 1037705 w 1817736"/>
                <a:gd name="connsiteY15" fmla="*/ 149 h 4538335"/>
                <a:gd name="connsiteX0" fmla="*/ 1037931 w 1817962"/>
                <a:gd name="connsiteY0" fmla="*/ 149 h 4538335"/>
                <a:gd name="connsiteX1" fmla="*/ 885531 w 1817962"/>
                <a:gd name="connsiteY1" fmla="*/ 2096125 h 4538335"/>
                <a:gd name="connsiteX2" fmla="*/ 451191 w 1817962"/>
                <a:gd name="connsiteY2" fmla="*/ 3467249 h 4538335"/>
                <a:gd name="connsiteX3" fmla="*/ 16851 w 1817962"/>
                <a:gd name="connsiteY3" fmla="*/ 3756809 h 4538335"/>
                <a:gd name="connsiteX4" fmla="*/ 93527 w 1817962"/>
                <a:gd name="connsiteY4" fmla="*/ 4168765 h 4538335"/>
                <a:gd name="connsiteX5" fmla="*/ 115911 w 1817962"/>
                <a:gd name="connsiteY5" fmla="*/ 4434989 h 4538335"/>
                <a:gd name="connsiteX6" fmla="*/ 726464 w 1817962"/>
                <a:gd name="connsiteY6" fmla="*/ 4538335 h 4538335"/>
                <a:gd name="connsiteX7" fmla="*/ 1323205 w 1817962"/>
                <a:gd name="connsiteY7" fmla="*/ 4472136 h 4538335"/>
                <a:gd name="connsiteX8" fmla="*/ 1586571 w 1817962"/>
                <a:gd name="connsiteY8" fmla="*/ 4214009 h 4538335"/>
                <a:gd name="connsiteX9" fmla="*/ 1548471 w 1817962"/>
                <a:gd name="connsiteY9" fmla="*/ 3947309 h 4538335"/>
                <a:gd name="connsiteX10" fmla="*/ 1700871 w 1817962"/>
                <a:gd name="connsiteY10" fmla="*/ 3688229 h 4538335"/>
                <a:gd name="connsiteX11" fmla="*/ 1594191 w 1817962"/>
                <a:gd name="connsiteY11" fmla="*/ 3223409 h 4538335"/>
                <a:gd name="connsiteX12" fmla="*/ 1738971 w 1817962"/>
                <a:gd name="connsiteY12" fmla="*/ 1447949 h 4538335"/>
                <a:gd name="connsiteX13" fmla="*/ 1817076 w 1817962"/>
                <a:gd name="connsiteY13" fmla="*/ 135404 h 4538335"/>
                <a:gd name="connsiteX14" fmla="*/ 1433219 w 1817962"/>
                <a:gd name="connsiteY14" fmla="*/ 27771 h 4538335"/>
                <a:gd name="connsiteX15" fmla="*/ 1037931 w 1817962"/>
                <a:gd name="connsiteY15" fmla="*/ 149 h 4538335"/>
                <a:gd name="connsiteX0" fmla="*/ 1051238 w 1831269"/>
                <a:gd name="connsiteY0" fmla="*/ 149 h 4538335"/>
                <a:gd name="connsiteX1" fmla="*/ 898838 w 1831269"/>
                <a:gd name="connsiteY1" fmla="*/ 2096125 h 4538335"/>
                <a:gd name="connsiteX2" fmla="*/ 464498 w 1831269"/>
                <a:gd name="connsiteY2" fmla="*/ 3467249 h 4538335"/>
                <a:gd name="connsiteX3" fmla="*/ 30158 w 1831269"/>
                <a:gd name="connsiteY3" fmla="*/ 3756809 h 4538335"/>
                <a:gd name="connsiteX4" fmla="*/ 106834 w 1831269"/>
                <a:gd name="connsiteY4" fmla="*/ 4168765 h 4538335"/>
                <a:gd name="connsiteX5" fmla="*/ 129218 w 1831269"/>
                <a:gd name="connsiteY5" fmla="*/ 4434989 h 4538335"/>
                <a:gd name="connsiteX6" fmla="*/ 739771 w 1831269"/>
                <a:gd name="connsiteY6" fmla="*/ 4538335 h 4538335"/>
                <a:gd name="connsiteX7" fmla="*/ 1336512 w 1831269"/>
                <a:gd name="connsiteY7" fmla="*/ 4472136 h 4538335"/>
                <a:gd name="connsiteX8" fmla="*/ 1599878 w 1831269"/>
                <a:gd name="connsiteY8" fmla="*/ 4214009 h 4538335"/>
                <a:gd name="connsiteX9" fmla="*/ 1561778 w 1831269"/>
                <a:gd name="connsiteY9" fmla="*/ 3947309 h 4538335"/>
                <a:gd name="connsiteX10" fmla="*/ 1714178 w 1831269"/>
                <a:gd name="connsiteY10" fmla="*/ 3688229 h 4538335"/>
                <a:gd name="connsiteX11" fmla="*/ 1607498 w 1831269"/>
                <a:gd name="connsiteY11" fmla="*/ 3223409 h 4538335"/>
                <a:gd name="connsiteX12" fmla="*/ 1752278 w 1831269"/>
                <a:gd name="connsiteY12" fmla="*/ 1447949 h 4538335"/>
                <a:gd name="connsiteX13" fmla="*/ 1830383 w 1831269"/>
                <a:gd name="connsiteY13" fmla="*/ 135404 h 4538335"/>
                <a:gd name="connsiteX14" fmla="*/ 1446526 w 1831269"/>
                <a:gd name="connsiteY14" fmla="*/ 27771 h 4538335"/>
                <a:gd name="connsiteX15" fmla="*/ 1051238 w 1831269"/>
                <a:gd name="connsiteY15" fmla="*/ 149 h 4538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1269" h="4538335">
                  <a:moveTo>
                    <a:pt x="1051238" y="149"/>
                  </a:moveTo>
                  <a:cubicBezTo>
                    <a:pt x="947257" y="409565"/>
                    <a:pt x="996628" y="1518275"/>
                    <a:pt x="898838" y="2096125"/>
                  </a:cubicBezTo>
                  <a:cubicBezTo>
                    <a:pt x="801048" y="2673975"/>
                    <a:pt x="609278" y="3190468"/>
                    <a:pt x="464498" y="3467249"/>
                  </a:cubicBezTo>
                  <a:cubicBezTo>
                    <a:pt x="319718" y="3744030"/>
                    <a:pt x="89769" y="3639890"/>
                    <a:pt x="30158" y="3756809"/>
                  </a:cubicBezTo>
                  <a:cubicBezTo>
                    <a:pt x="-29453" y="3873728"/>
                    <a:pt x="948" y="4152256"/>
                    <a:pt x="106834" y="4168765"/>
                  </a:cubicBezTo>
                  <a:cubicBezTo>
                    <a:pt x="212720" y="4185274"/>
                    <a:pt x="23729" y="4373394"/>
                    <a:pt x="129218" y="4434989"/>
                  </a:cubicBezTo>
                  <a:cubicBezTo>
                    <a:pt x="234707" y="4496584"/>
                    <a:pt x="538555" y="4532144"/>
                    <a:pt x="739771" y="4538335"/>
                  </a:cubicBezTo>
                  <a:cubicBezTo>
                    <a:pt x="818908" y="4494044"/>
                    <a:pt x="1193161" y="4526190"/>
                    <a:pt x="1336512" y="4472136"/>
                  </a:cubicBezTo>
                  <a:cubicBezTo>
                    <a:pt x="1479863" y="4418082"/>
                    <a:pt x="1562334" y="4301480"/>
                    <a:pt x="1599878" y="4214009"/>
                  </a:cubicBezTo>
                  <a:cubicBezTo>
                    <a:pt x="1637422" y="4126538"/>
                    <a:pt x="1542728" y="4034939"/>
                    <a:pt x="1561778" y="3947309"/>
                  </a:cubicBezTo>
                  <a:cubicBezTo>
                    <a:pt x="1580828" y="3859679"/>
                    <a:pt x="1706558" y="3808879"/>
                    <a:pt x="1714178" y="3688229"/>
                  </a:cubicBezTo>
                  <a:cubicBezTo>
                    <a:pt x="1750373" y="3596154"/>
                    <a:pt x="1601148" y="3596789"/>
                    <a:pt x="1607498" y="3223409"/>
                  </a:cubicBezTo>
                  <a:cubicBezTo>
                    <a:pt x="1613848" y="2850029"/>
                    <a:pt x="1715130" y="1962617"/>
                    <a:pt x="1752278" y="1447949"/>
                  </a:cubicBezTo>
                  <a:cubicBezTo>
                    <a:pt x="1789426" y="933281"/>
                    <a:pt x="1838480" y="392738"/>
                    <a:pt x="1830383" y="135404"/>
                  </a:cubicBezTo>
                  <a:cubicBezTo>
                    <a:pt x="1724656" y="82859"/>
                    <a:pt x="1526377" y="47932"/>
                    <a:pt x="1446526" y="27771"/>
                  </a:cubicBezTo>
                  <a:cubicBezTo>
                    <a:pt x="1366675" y="7610"/>
                    <a:pt x="1144741" y="-1280"/>
                    <a:pt x="1051238" y="149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9098845-E1FC-4E06-BF76-A0A591309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76" y="4853940"/>
              <a:ext cx="152984" cy="5826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602AEA29-F086-4AB3-8AA4-118A84BA0EFF}"/>
                </a:ext>
              </a:extLst>
            </p:cNvPr>
            <p:cNvSpPr/>
            <p:nvPr/>
          </p:nvSpPr>
          <p:spPr>
            <a:xfrm>
              <a:off x="5127467" y="5325229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BB43AC6D-8F2A-466B-BA7C-51B419903CCB}"/>
                </a:ext>
              </a:extLst>
            </p:cNvPr>
            <p:cNvSpPr/>
            <p:nvPr/>
          </p:nvSpPr>
          <p:spPr>
            <a:xfrm>
              <a:off x="7443027" y="2642177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3AE22D-5D96-4539-A16D-8A579CDA7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0841" y="2606040"/>
              <a:ext cx="722186" cy="4410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5C1D1A-CDC5-460D-9036-03D88152D297}"/>
                </a:ext>
              </a:extLst>
            </p:cNvPr>
            <p:cNvSpPr/>
            <p:nvPr/>
          </p:nvSpPr>
          <p:spPr>
            <a:xfrm>
              <a:off x="4913547" y="190796"/>
              <a:ext cx="1899281" cy="4203964"/>
            </a:xfrm>
            <a:custGeom>
              <a:avLst/>
              <a:gdLst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97008 w 1856851"/>
                <a:gd name="connsiteY29" fmla="*/ 4001929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486"/>
                <a:gd name="connsiteX1" fmla="*/ 1080654 w 1856851"/>
                <a:gd name="connsiteY1" fmla="*/ 748145 h 4553486"/>
                <a:gd name="connsiteX2" fmla="*/ 1022465 w 1856851"/>
                <a:gd name="connsiteY2" fmla="*/ 1271847 h 4553486"/>
                <a:gd name="connsiteX3" fmla="*/ 989214 w 1856851"/>
                <a:gd name="connsiteY3" fmla="*/ 1720734 h 4553486"/>
                <a:gd name="connsiteX4" fmla="*/ 922712 w 1856851"/>
                <a:gd name="connsiteY4" fmla="*/ 2161309 h 4553486"/>
                <a:gd name="connsiteX5" fmla="*/ 856210 w 1856851"/>
                <a:gd name="connsiteY5" fmla="*/ 2452254 h 4553486"/>
                <a:gd name="connsiteX6" fmla="*/ 706581 w 1856851"/>
                <a:gd name="connsiteY6" fmla="*/ 2801389 h 4553486"/>
                <a:gd name="connsiteX7" fmla="*/ 515389 w 1856851"/>
                <a:gd name="connsiteY7" fmla="*/ 3150523 h 4553486"/>
                <a:gd name="connsiteX8" fmla="*/ 299258 w 1856851"/>
                <a:gd name="connsiteY8" fmla="*/ 3449782 h 4553486"/>
                <a:gd name="connsiteX9" fmla="*/ 0 w 1856851"/>
                <a:gd name="connsiteY9" fmla="*/ 3857105 h 4553486"/>
                <a:gd name="connsiteX10" fmla="*/ 0 w 1856851"/>
                <a:gd name="connsiteY10" fmla="*/ 3981796 h 4553486"/>
                <a:gd name="connsiteX11" fmla="*/ 49876 w 1856851"/>
                <a:gd name="connsiteY11" fmla="*/ 4098174 h 4553486"/>
                <a:gd name="connsiteX12" fmla="*/ 157941 w 1856851"/>
                <a:gd name="connsiteY12" fmla="*/ 4164676 h 4553486"/>
                <a:gd name="connsiteX13" fmla="*/ 266007 w 1856851"/>
                <a:gd name="connsiteY13" fmla="*/ 4164676 h 4553486"/>
                <a:gd name="connsiteX14" fmla="*/ 332509 w 1856851"/>
                <a:gd name="connsiteY14" fmla="*/ 4131425 h 4553486"/>
                <a:gd name="connsiteX15" fmla="*/ 349134 w 1856851"/>
                <a:gd name="connsiteY15" fmla="*/ 4123112 h 4553486"/>
                <a:gd name="connsiteX16" fmla="*/ 407323 w 1856851"/>
                <a:gd name="connsiteY16" fmla="*/ 4131425 h 4553486"/>
                <a:gd name="connsiteX17" fmla="*/ 515389 w 1856851"/>
                <a:gd name="connsiteY17" fmla="*/ 4181302 h 4553486"/>
                <a:gd name="connsiteX18" fmla="*/ 764770 w 1856851"/>
                <a:gd name="connsiteY18" fmla="*/ 4172989 h 4553486"/>
                <a:gd name="connsiteX19" fmla="*/ 939338 w 1856851"/>
                <a:gd name="connsiteY19" fmla="*/ 4247803 h 4553486"/>
                <a:gd name="connsiteX20" fmla="*/ 964276 w 1856851"/>
                <a:gd name="connsiteY20" fmla="*/ 4355869 h 4553486"/>
                <a:gd name="connsiteX21" fmla="*/ 1030778 w 1856851"/>
                <a:gd name="connsiteY21" fmla="*/ 4455622 h 4553486"/>
                <a:gd name="connsiteX22" fmla="*/ 1188720 w 1856851"/>
                <a:gd name="connsiteY22" fmla="*/ 4463934 h 4553486"/>
                <a:gd name="connsiteX23" fmla="*/ 1324018 w 1856851"/>
                <a:gd name="connsiteY23" fmla="*/ 4499523 h 4553486"/>
                <a:gd name="connsiteX24" fmla="*/ 1454727 w 1856851"/>
                <a:gd name="connsiteY24" fmla="*/ 4538749 h 4553486"/>
                <a:gd name="connsiteX25" fmla="*/ 1546167 w 1856851"/>
                <a:gd name="connsiteY25" fmla="*/ 4547062 h 4553486"/>
                <a:gd name="connsiteX26" fmla="*/ 1687483 w 1856851"/>
                <a:gd name="connsiteY26" fmla="*/ 4447309 h 4553486"/>
                <a:gd name="connsiteX27" fmla="*/ 1770610 w 1856851"/>
                <a:gd name="connsiteY27" fmla="*/ 4297680 h 4553486"/>
                <a:gd name="connsiteX28" fmla="*/ 1720734 w 1856851"/>
                <a:gd name="connsiteY28" fmla="*/ 4073236 h 4553486"/>
                <a:gd name="connsiteX29" fmla="*/ 1713676 w 1856851"/>
                <a:gd name="connsiteY29" fmla="*/ 3990023 h 4553486"/>
                <a:gd name="connsiteX30" fmla="*/ 1795549 w 1856851"/>
                <a:gd name="connsiteY30" fmla="*/ 3890356 h 4553486"/>
                <a:gd name="connsiteX31" fmla="*/ 1853738 w 1856851"/>
                <a:gd name="connsiteY31" fmla="*/ 3782291 h 4553486"/>
                <a:gd name="connsiteX32" fmla="*/ 1762298 w 1856851"/>
                <a:gd name="connsiteY32" fmla="*/ 3516283 h 4553486"/>
                <a:gd name="connsiteX33" fmla="*/ 1645920 w 1856851"/>
                <a:gd name="connsiteY33" fmla="*/ 3084022 h 4553486"/>
                <a:gd name="connsiteX34" fmla="*/ 1587730 w 1856851"/>
                <a:gd name="connsiteY34" fmla="*/ 2585258 h 4553486"/>
                <a:gd name="connsiteX35" fmla="*/ 1562792 w 1856851"/>
                <a:gd name="connsiteY35" fmla="*/ 2128058 h 4553486"/>
                <a:gd name="connsiteX36" fmla="*/ 1679170 w 1856851"/>
                <a:gd name="connsiteY36" fmla="*/ 1088967 h 4553486"/>
                <a:gd name="connsiteX37" fmla="*/ 1737360 w 1856851"/>
                <a:gd name="connsiteY37" fmla="*/ 41563 h 4553486"/>
                <a:gd name="connsiteX38" fmla="*/ 1521229 w 1856851"/>
                <a:gd name="connsiteY38" fmla="*/ 16625 h 4553486"/>
                <a:gd name="connsiteX39" fmla="*/ 1321723 w 1856851"/>
                <a:gd name="connsiteY39" fmla="*/ 0 h 4553486"/>
                <a:gd name="connsiteX40" fmla="*/ 1105592 w 1856851"/>
                <a:gd name="connsiteY40" fmla="*/ 8312 h 4553486"/>
                <a:gd name="connsiteX0" fmla="*/ 1105592 w 1856851"/>
                <a:gd name="connsiteY0" fmla="*/ 8312 h 4551702"/>
                <a:gd name="connsiteX1" fmla="*/ 1080654 w 1856851"/>
                <a:gd name="connsiteY1" fmla="*/ 748145 h 4551702"/>
                <a:gd name="connsiteX2" fmla="*/ 1022465 w 1856851"/>
                <a:gd name="connsiteY2" fmla="*/ 1271847 h 4551702"/>
                <a:gd name="connsiteX3" fmla="*/ 989214 w 1856851"/>
                <a:gd name="connsiteY3" fmla="*/ 1720734 h 4551702"/>
                <a:gd name="connsiteX4" fmla="*/ 922712 w 1856851"/>
                <a:gd name="connsiteY4" fmla="*/ 2161309 h 4551702"/>
                <a:gd name="connsiteX5" fmla="*/ 856210 w 1856851"/>
                <a:gd name="connsiteY5" fmla="*/ 2452254 h 4551702"/>
                <a:gd name="connsiteX6" fmla="*/ 706581 w 1856851"/>
                <a:gd name="connsiteY6" fmla="*/ 2801389 h 4551702"/>
                <a:gd name="connsiteX7" fmla="*/ 515389 w 1856851"/>
                <a:gd name="connsiteY7" fmla="*/ 3150523 h 4551702"/>
                <a:gd name="connsiteX8" fmla="*/ 299258 w 1856851"/>
                <a:gd name="connsiteY8" fmla="*/ 3449782 h 4551702"/>
                <a:gd name="connsiteX9" fmla="*/ 0 w 1856851"/>
                <a:gd name="connsiteY9" fmla="*/ 3857105 h 4551702"/>
                <a:gd name="connsiteX10" fmla="*/ 0 w 1856851"/>
                <a:gd name="connsiteY10" fmla="*/ 3981796 h 4551702"/>
                <a:gd name="connsiteX11" fmla="*/ 49876 w 1856851"/>
                <a:gd name="connsiteY11" fmla="*/ 4098174 h 4551702"/>
                <a:gd name="connsiteX12" fmla="*/ 157941 w 1856851"/>
                <a:gd name="connsiteY12" fmla="*/ 4164676 h 4551702"/>
                <a:gd name="connsiteX13" fmla="*/ 266007 w 1856851"/>
                <a:gd name="connsiteY13" fmla="*/ 4164676 h 4551702"/>
                <a:gd name="connsiteX14" fmla="*/ 332509 w 1856851"/>
                <a:gd name="connsiteY14" fmla="*/ 4131425 h 4551702"/>
                <a:gd name="connsiteX15" fmla="*/ 349134 w 1856851"/>
                <a:gd name="connsiteY15" fmla="*/ 4123112 h 4551702"/>
                <a:gd name="connsiteX16" fmla="*/ 407323 w 1856851"/>
                <a:gd name="connsiteY16" fmla="*/ 4131425 h 4551702"/>
                <a:gd name="connsiteX17" fmla="*/ 515389 w 1856851"/>
                <a:gd name="connsiteY17" fmla="*/ 4181302 h 4551702"/>
                <a:gd name="connsiteX18" fmla="*/ 764770 w 1856851"/>
                <a:gd name="connsiteY18" fmla="*/ 4172989 h 4551702"/>
                <a:gd name="connsiteX19" fmla="*/ 939338 w 1856851"/>
                <a:gd name="connsiteY19" fmla="*/ 4247803 h 4551702"/>
                <a:gd name="connsiteX20" fmla="*/ 964276 w 1856851"/>
                <a:gd name="connsiteY20" fmla="*/ 4355869 h 4551702"/>
                <a:gd name="connsiteX21" fmla="*/ 1030778 w 1856851"/>
                <a:gd name="connsiteY21" fmla="*/ 4455622 h 4551702"/>
                <a:gd name="connsiteX22" fmla="*/ 1188720 w 1856851"/>
                <a:gd name="connsiteY22" fmla="*/ 4463934 h 4551702"/>
                <a:gd name="connsiteX23" fmla="*/ 1324018 w 1856851"/>
                <a:gd name="connsiteY23" fmla="*/ 4499523 h 4551702"/>
                <a:gd name="connsiteX24" fmla="*/ 1433296 w 1856851"/>
                <a:gd name="connsiteY24" fmla="*/ 4531605 h 4551702"/>
                <a:gd name="connsiteX25" fmla="*/ 1546167 w 1856851"/>
                <a:gd name="connsiteY25" fmla="*/ 4547062 h 4551702"/>
                <a:gd name="connsiteX26" fmla="*/ 1687483 w 1856851"/>
                <a:gd name="connsiteY26" fmla="*/ 4447309 h 4551702"/>
                <a:gd name="connsiteX27" fmla="*/ 1770610 w 1856851"/>
                <a:gd name="connsiteY27" fmla="*/ 4297680 h 4551702"/>
                <a:gd name="connsiteX28" fmla="*/ 1720734 w 1856851"/>
                <a:gd name="connsiteY28" fmla="*/ 4073236 h 4551702"/>
                <a:gd name="connsiteX29" fmla="*/ 1713676 w 1856851"/>
                <a:gd name="connsiteY29" fmla="*/ 3990023 h 4551702"/>
                <a:gd name="connsiteX30" fmla="*/ 1795549 w 1856851"/>
                <a:gd name="connsiteY30" fmla="*/ 3890356 h 4551702"/>
                <a:gd name="connsiteX31" fmla="*/ 1853738 w 1856851"/>
                <a:gd name="connsiteY31" fmla="*/ 3782291 h 4551702"/>
                <a:gd name="connsiteX32" fmla="*/ 1762298 w 1856851"/>
                <a:gd name="connsiteY32" fmla="*/ 3516283 h 4551702"/>
                <a:gd name="connsiteX33" fmla="*/ 1645920 w 1856851"/>
                <a:gd name="connsiteY33" fmla="*/ 3084022 h 4551702"/>
                <a:gd name="connsiteX34" fmla="*/ 1587730 w 1856851"/>
                <a:gd name="connsiteY34" fmla="*/ 2585258 h 4551702"/>
                <a:gd name="connsiteX35" fmla="*/ 1562792 w 1856851"/>
                <a:gd name="connsiteY35" fmla="*/ 2128058 h 4551702"/>
                <a:gd name="connsiteX36" fmla="*/ 1679170 w 1856851"/>
                <a:gd name="connsiteY36" fmla="*/ 1088967 h 4551702"/>
                <a:gd name="connsiteX37" fmla="*/ 1737360 w 1856851"/>
                <a:gd name="connsiteY37" fmla="*/ 41563 h 4551702"/>
                <a:gd name="connsiteX38" fmla="*/ 1521229 w 1856851"/>
                <a:gd name="connsiteY38" fmla="*/ 16625 h 4551702"/>
                <a:gd name="connsiteX39" fmla="*/ 1321723 w 1856851"/>
                <a:gd name="connsiteY39" fmla="*/ 0 h 4551702"/>
                <a:gd name="connsiteX40" fmla="*/ 1105592 w 1856851"/>
                <a:gd name="connsiteY40" fmla="*/ 8312 h 4551702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19229 w 1856851"/>
                <a:gd name="connsiteY16" fmla="*/ 4136188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55602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038367 w 1864440"/>
                <a:gd name="connsiteY19" fmla="*/ 4456017 h 4544058"/>
                <a:gd name="connsiteX20" fmla="*/ 1196309 w 1864440"/>
                <a:gd name="connsiteY20" fmla="*/ 4464329 h 4544058"/>
                <a:gd name="connsiteX21" fmla="*/ 1331607 w 1864440"/>
                <a:gd name="connsiteY21" fmla="*/ 4499918 h 4544058"/>
                <a:gd name="connsiteX22" fmla="*/ 1440885 w 1864440"/>
                <a:gd name="connsiteY22" fmla="*/ 4532000 h 4544058"/>
                <a:gd name="connsiteX23" fmla="*/ 1565662 w 1864440"/>
                <a:gd name="connsiteY23" fmla="*/ 4537932 h 4544058"/>
                <a:gd name="connsiteX24" fmla="*/ 1695072 w 1864440"/>
                <a:gd name="connsiteY24" fmla="*/ 4447704 h 4544058"/>
                <a:gd name="connsiteX25" fmla="*/ 1778199 w 1864440"/>
                <a:gd name="connsiteY25" fmla="*/ 4298075 h 4544058"/>
                <a:gd name="connsiteX26" fmla="*/ 1728323 w 1864440"/>
                <a:gd name="connsiteY26" fmla="*/ 4073631 h 4544058"/>
                <a:gd name="connsiteX27" fmla="*/ 1721265 w 1864440"/>
                <a:gd name="connsiteY27" fmla="*/ 3990418 h 4544058"/>
                <a:gd name="connsiteX28" fmla="*/ 1803138 w 1864440"/>
                <a:gd name="connsiteY28" fmla="*/ 3890751 h 4544058"/>
                <a:gd name="connsiteX29" fmla="*/ 1861327 w 1864440"/>
                <a:gd name="connsiteY29" fmla="*/ 3782686 h 4544058"/>
                <a:gd name="connsiteX30" fmla="*/ 1769887 w 1864440"/>
                <a:gd name="connsiteY30" fmla="*/ 3516678 h 4544058"/>
                <a:gd name="connsiteX31" fmla="*/ 1653509 w 1864440"/>
                <a:gd name="connsiteY31" fmla="*/ 3084417 h 4544058"/>
                <a:gd name="connsiteX32" fmla="*/ 1595319 w 1864440"/>
                <a:gd name="connsiteY32" fmla="*/ 2585653 h 4544058"/>
                <a:gd name="connsiteX33" fmla="*/ 1570381 w 1864440"/>
                <a:gd name="connsiteY33" fmla="*/ 2128453 h 4544058"/>
                <a:gd name="connsiteX34" fmla="*/ 1679616 w 1864440"/>
                <a:gd name="connsiteY34" fmla="*/ 1084600 h 4544058"/>
                <a:gd name="connsiteX35" fmla="*/ 1744949 w 1864440"/>
                <a:gd name="connsiteY35" fmla="*/ 41958 h 4544058"/>
                <a:gd name="connsiteX36" fmla="*/ 1528818 w 1864440"/>
                <a:gd name="connsiteY36" fmla="*/ 17020 h 4544058"/>
                <a:gd name="connsiteX37" fmla="*/ 1329312 w 1864440"/>
                <a:gd name="connsiteY37" fmla="*/ 395 h 4544058"/>
                <a:gd name="connsiteX38" fmla="*/ 1113181 w 1864440"/>
                <a:gd name="connsiteY38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196309 w 1864440"/>
                <a:gd name="connsiteY19" fmla="*/ 4464329 h 4544058"/>
                <a:gd name="connsiteX20" fmla="*/ 1331607 w 1864440"/>
                <a:gd name="connsiteY20" fmla="*/ 4499918 h 4544058"/>
                <a:gd name="connsiteX21" fmla="*/ 1440885 w 1864440"/>
                <a:gd name="connsiteY21" fmla="*/ 4532000 h 4544058"/>
                <a:gd name="connsiteX22" fmla="*/ 1565662 w 1864440"/>
                <a:gd name="connsiteY22" fmla="*/ 4537932 h 4544058"/>
                <a:gd name="connsiteX23" fmla="*/ 1695072 w 1864440"/>
                <a:gd name="connsiteY23" fmla="*/ 4447704 h 4544058"/>
                <a:gd name="connsiteX24" fmla="*/ 1778199 w 1864440"/>
                <a:gd name="connsiteY24" fmla="*/ 4298075 h 4544058"/>
                <a:gd name="connsiteX25" fmla="*/ 1728323 w 1864440"/>
                <a:gd name="connsiteY25" fmla="*/ 4073631 h 4544058"/>
                <a:gd name="connsiteX26" fmla="*/ 1721265 w 1864440"/>
                <a:gd name="connsiteY26" fmla="*/ 3990418 h 4544058"/>
                <a:gd name="connsiteX27" fmla="*/ 1803138 w 1864440"/>
                <a:gd name="connsiteY27" fmla="*/ 3890751 h 4544058"/>
                <a:gd name="connsiteX28" fmla="*/ 1861327 w 1864440"/>
                <a:gd name="connsiteY28" fmla="*/ 3782686 h 4544058"/>
                <a:gd name="connsiteX29" fmla="*/ 1769887 w 1864440"/>
                <a:gd name="connsiteY29" fmla="*/ 3516678 h 4544058"/>
                <a:gd name="connsiteX30" fmla="*/ 1653509 w 1864440"/>
                <a:gd name="connsiteY30" fmla="*/ 3084417 h 4544058"/>
                <a:gd name="connsiteX31" fmla="*/ 1595319 w 1864440"/>
                <a:gd name="connsiteY31" fmla="*/ 2585653 h 4544058"/>
                <a:gd name="connsiteX32" fmla="*/ 1570381 w 1864440"/>
                <a:gd name="connsiteY32" fmla="*/ 2128453 h 4544058"/>
                <a:gd name="connsiteX33" fmla="*/ 1679616 w 1864440"/>
                <a:gd name="connsiteY33" fmla="*/ 1084600 h 4544058"/>
                <a:gd name="connsiteX34" fmla="*/ 1744949 w 1864440"/>
                <a:gd name="connsiteY34" fmla="*/ 41958 h 4544058"/>
                <a:gd name="connsiteX35" fmla="*/ 1528818 w 1864440"/>
                <a:gd name="connsiteY35" fmla="*/ 17020 h 4544058"/>
                <a:gd name="connsiteX36" fmla="*/ 1329312 w 1864440"/>
                <a:gd name="connsiteY36" fmla="*/ 395 h 4544058"/>
                <a:gd name="connsiteX37" fmla="*/ 1113181 w 1864440"/>
                <a:gd name="connsiteY37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331607 w 1864440"/>
                <a:gd name="connsiteY19" fmla="*/ 4499918 h 4544058"/>
                <a:gd name="connsiteX20" fmla="*/ 1440885 w 1864440"/>
                <a:gd name="connsiteY20" fmla="*/ 4532000 h 4544058"/>
                <a:gd name="connsiteX21" fmla="*/ 1565662 w 1864440"/>
                <a:gd name="connsiteY21" fmla="*/ 4537932 h 4544058"/>
                <a:gd name="connsiteX22" fmla="*/ 1695072 w 1864440"/>
                <a:gd name="connsiteY22" fmla="*/ 4447704 h 4544058"/>
                <a:gd name="connsiteX23" fmla="*/ 1778199 w 1864440"/>
                <a:gd name="connsiteY23" fmla="*/ 4298075 h 4544058"/>
                <a:gd name="connsiteX24" fmla="*/ 1728323 w 1864440"/>
                <a:gd name="connsiteY24" fmla="*/ 4073631 h 4544058"/>
                <a:gd name="connsiteX25" fmla="*/ 1721265 w 1864440"/>
                <a:gd name="connsiteY25" fmla="*/ 3990418 h 4544058"/>
                <a:gd name="connsiteX26" fmla="*/ 1803138 w 1864440"/>
                <a:gd name="connsiteY26" fmla="*/ 3890751 h 4544058"/>
                <a:gd name="connsiteX27" fmla="*/ 1861327 w 1864440"/>
                <a:gd name="connsiteY27" fmla="*/ 3782686 h 4544058"/>
                <a:gd name="connsiteX28" fmla="*/ 1769887 w 1864440"/>
                <a:gd name="connsiteY28" fmla="*/ 3516678 h 4544058"/>
                <a:gd name="connsiteX29" fmla="*/ 1653509 w 1864440"/>
                <a:gd name="connsiteY29" fmla="*/ 3084417 h 4544058"/>
                <a:gd name="connsiteX30" fmla="*/ 1595319 w 1864440"/>
                <a:gd name="connsiteY30" fmla="*/ 2585653 h 4544058"/>
                <a:gd name="connsiteX31" fmla="*/ 1570381 w 1864440"/>
                <a:gd name="connsiteY31" fmla="*/ 2128453 h 4544058"/>
                <a:gd name="connsiteX32" fmla="*/ 1679616 w 1864440"/>
                <a:gd name="connsiteY32" fmla="*/ 1084600 h 4544058"/>
                <a:gd name="connsiteX33" fmla="*/ 1744949 w 1864440"/>
                <a:gd name="connsiteY33" fmla="*/ 41958 h 4544058"/>
                <a:gd name="connsiteX34" fmla="*/ 1528818 w 1864440"/>
                <a:gd name="connsiteY34" fmla="*/ 17020 h 4544058"/>
                <a:gd name="connsiteX35" fmla="*/ 1329312 w 1864440"/>
                <a:gd name="connsiteY35" fmla="*/ 395 h 4544058"/>
                <a:gd name="connsiteX36" fmla="*/ 1113181 w 1864440"/>
                <a:gd name="connsiteY36" fmla="*/ 8707 h 4544058"/>
                <a:gd name="connsiteX0" fmla="*/ 1113181 w 1864440"/>
                <a:gd name="connsiteY0" fmla="*/ 8707 h 4559040"/>
                <a:gd name="connsiteX1" fmla="*/ 1088243 w 1864440"/>
                <a:gd name="connsiteY1" fmla="*/ 748540 h 4559040"/>
                <a:gd name="connsiteX2" fmla="*/ 1049104 w 1864440"/>
                <a:gd name="connsiteY2" fmla="*/ 1267479 h 4559040"/>
                <a:gd name="connsiteX3" fmla="*/ 996803 w 1864440"/>
                <a:gd name="connsiteY3" fmla="*/ 1721129 h 4559040"/>
                <a:gd name="connsiteX4" fmla="*/ 930301 w 1864440"/>
                <a:gd name="connsiteY4" fmla="*/ 2161704 h 4559040"/>
                <a:gd name="connsiteX5" fmla="*/ 863799 w 1864440"/>
                <a:gd name="connsiteY5" fmla="*/ 2452649 h 4559040"/>
                <a:gd name="connsiteX6" fmla="*/ 714170 w 1864440"/>
                <a:gd name="connsiteY6" fmla="*/ 2801784 h 4559040"/>
                <a:gd name="connsiteX7" fmla="*/ 522978 w 1864440"/>
                <a:gd name="connsiteY7" fmla="*/ 3150918 h 4559040"/>
                <a:gd name="connsiteX8" fmla="*/ 306847 w 1864440"/>
                <a:gd name="connsiteY8" fmla="*/ 3450177 h 4559040"/>
                <a:gd name="connsiteX9" fmla="*/ 7589 w 1864440"/>
                <a:gd name="connsiteY9" fmla="*/ 3857500 h 4559040"/>
                <a:gd name="connsiteX10" fmla="*/ 7589 w 1864440"/>
                <a:gd name="connsiteY10" fmla="*/ 3955997 h 4559040"/>
                <a:gd name="connsiteX11" fmla="*/ 57465 w 1864440"/>
                <a:gd name="connsiteY11" fmla="*/ 4098569 h 4559040"/>
                <a:gd name="connsiteX12" fmla="*/ 165530 w 1864440"/>
                <a:gd name="connsiteY12" fmla="*/ 4165071 h 4559040"/>
                <a:gd name="connsiteX13" fmla="*/ 273596 w 1864440"/>
                <a:gd name="connsiteY13" fmla="*/ 4165071 h 4559040"/>
                <a:gd name="connsiteX14" fmla="*/ 340098 w 1864440"/>
                <a:gd name="connsiteY14" fmla="*/ 4131820 h 4559040"/>
                <a:gd name="connsiteX15" fmla="*/ 426818 w 1864440"/>
                <a:gd name="connsiteY15" fmla="*/ 4136583 h 4559040"/>
                <a:gd name="connsiteX16" fmla="*/ 522978 w 1864440"/>
                <a:gd name="connsiteY16" fmla="*/ 4181697 h 4559040"/>
                <a:gd name="connsiteX17" fmla="*/ 772359 w 1864440"/>
                <a:gd name="connsiteY17" fmla="*/ 4173384 h 4559040"/>
                <a:gd name="connsiteX18" fmla="*/ 946927 w 1864440"/>
                <a:gd name="connsiteY18" fmla="*/ 4248198 h 4559040"/>
                <a:gd name="connsiteX19" fmla="*/ 1440885 w 1864440"/>
                <a:gd name="connsiteY19" fmla="*/ 4532000 h 4559040"/>
                <a:gd name="connsiteX20" fmla="*/ 1565662 w 1864440"/>
                <a:gd name="connsiteY20" fmla="*/ 4537932 h 4559040"/>
                <a:gd name="connsiteX21" fmla="*/ 1695072 w 1864440"/>
                <a:gd name="connsiteY21" fmla="*/ 4447704 h 4559040"/>
                <a:gd name="connsiteX22" fmla="*/ 1778199 w 1864440"/>
                <a:gd name="connsiteY22" fmla="*/ 4298075 h 4559040"/>
                <a:gd name="connsiteX23" fmla="*/ 1728323 w 1864440"/>
                <a:gd name="connsiteY23" fmla="*/ 4073631 h 4559040"/>
                <a:gd name="connsiteX24" fmla="*/ 1721265 w 1864440"/>
                <a:gd name="connsiteY24" fmla="*/ 3990418 h 4559040"/>
                <a:gd name="connsiteX25" fmla="*/ 1803138 w 1864440"/>
                <a:gd name="connsiteY25" fmla="*/ 3890751 h 4559040"/>
                <a:gd name="connsiteX26" fmla="*/ 1861327 w 1864440"/>
                <a:gd name="connsiteY26" fmla="*/ 3782686 h 4559040"/>
                <a:gd name="connsiteX27" fmla="*/ 1769887 w 1864440"/>
                <a:gd name="connsiteY27" fmla="*/ 3516678 h 4559040"/>
                <a:gd name="connsiteX28" fmla="*/ 1653509 w 1864440"/>
                <a:gd name="connsiteY28" fmla="*/ 3084417 h 4559040"/>
                <a:gd name="connsiteX29" fmla="*/ 1595319 w 1864440"/>
                <a:gd name="connsiteY29" fmla="*/ 2585653 h 4559040"/>
                <a:gd name="connsiteX30" fmla="*/ 1570381 w 1864440"/>
                <a:gd name="connsiteY30" fmla="*/ 2128453 h 4559040"/>
                <a:gd name="connsiteX31" fmla="*/ 1679616 w 1864440"/>
                <a:gd name="connsiteY31" fmla="*/ 1084600 h 4559040"/>
                <a:gd name="connsiteX32" fmla="*/ 1744949 w 1864440"/>
                <a:gd name="connsiteY32" fmla="*/ 41958 h 4559040"/>
                <a:gd name="connsiteX33" fmla="*/ 1528818 w 1864440"/>
                <a:gd name="connsiteY33" fmla="*/ 17020 h 4559040"/>
                <a:gd name="connsiteX34" fmla="*/ 1329312 w 1864440"/>
                <a:gd name="connsiteY34" fmla="*/ 395 h 4559040"/>
                <a:gd name="connsiteX35" fmla="*/ 1113181 w 1864440"/>
                <a:gd name="connsiteY35" fmla="*/ 8707 h 4559040"/>
                <a:gd name="connsiteX0" fmla="*/ 1113181 w 1864440"/>
                <a:gd name="connsiteY0" fmla="*/ 8707 h 4540009"/>
                <a:gd name="connsiteX1" fmla="*/ 1088243 w 1864440"/>
                <a:gd name="connsiteY1" fmla="*/ 748540 h 4540009"/>
                <a:gd name="connsiteX2" fmla="*/ 1049104 w 1864440"/>
                <a:gd name="connsiteY2" fmla="*/ 1267479 h 4540009"/>
                <a:gd name="connsiteX3" fmla="*/ 996803 w 1864440"/>
                <a:gd name="connsiteY3" fmla="*/ 1721129 h 4540009"/>
                <a:gd name="connsiteX4" fmla="*/ 930301 w 1864440"/>
                <a:gd name="connsiteY4" fmla="*/ 2161704 h 4540009"/>
                <a:gd name="connsiteX5" fmla="*/ 863799 w 1864440"/>
                <a:gd name="connsiteY5" fmla="*/ 2452649 h 4540009"/>
                <a:gd name="connsiteX6" fmla="*/ 714170 w 1864440"/>
                <a:gd name="connsiteY6" fmla="*/ 2801784 h 4540009"/>
                <a:gd name="connsiteX7" fmla="*/ 522978 w 1864440"/>
                <a:gd name="connsiteY7" fmla="*/ 3150918 h 4540009"/>
                <a:gd name="connsiteX8" fmla="*/ 306847 w 1864440"/>
                <a:gd name="connsiteY8" fmla="*/ 3450177 h 4540009"/>
                <a:gd name="connsiteX9" fmla="*/ 7589 w 1864440"/>
                <a:gd name="connsiteY9" fmla="*/ 3857500 h 4540009"/>
                <a:gd name="connsiteX10" fmla="*/ 7589 w 1864440"/>
                <a:gd name="connsiteY10" fmla="*/ 3955997 h 4540009"/>
                <a:gd name="connsiteX11" fmla="*/ 57465 w 1864440"/>
                <a:gd name="connsiteY11" fmla="*/ 4098569 h 4540009"/>
                <a:gd name="connsiteX12" fmla="*/ 165530 w 1864440"/>
                <a:gd name="connsiteY12" fmla="*/ 4165071 h 4540009"/>
                <a:gd name="connsiteX13" fmla="*/ 273596 w 1864440"/>
                <a:gd name="connsiteY13" fmla="*/ 4165071 h 4540009"/>
                <a:gd name="connsiteX14" fmla="*/ 340098 w 1864440"/>
                <a:gd name="connsiteY14" fmla="*/ 4131820 h 4540009"/>
                <a:gd name="connsiteX15" fmla="*/ 426818 w 1864440"/>
                <a:gd name="connsiteY15" fmla="*/ 4136583 h 4540009"/>
                <a:gd name="connsiteX16" fmla="*/ 522978 w 1864440"/>
                <a:gd name="connsiteY16" fmla="*/ 4181697 h 4540009"/>
                <a:gd name="connsiteX17" fmla="*/ 772359 w 1864440"/>
                <a:gd name="connsiteY17" fmla="*/ 4173384 h 4540009"/>
                <a:gd name="connsiteX18" fmla="*/ 946927 w 1864440"/>
                <a:gd name="connsiteY18" fmla="*/ 4248198 h 4540009"/>
                <a:gd name="connsiteX19" fmla="*/ 1440885 w 1864440"/>
                <a:gd name="connsiteY19" fmla="*/ 4532000 h 4540009"/>
                <a:gd name="connsiteX20" fmla="*/ 1695072 w 1864440"/>
                <a:gd name="connsiteY20" fmla="*/ 4447704 h 4540009"/>
                <a:gd name="connsiteX21" fmla="*/ 1778199 w 1864440"/>
                <a:gd name="connsiteY21" fmla="*/ 4298075 h 4540009"/>
                <a:gd name="connsiteX22" fmla="*/ 1728323 w 1864440"/>
                <a:gd name="connsiteY22" fmla="*/ 4073631 h 4540009"/>
                <a:gd name="connsiteX23" fmla="*/ 1721265 w 1864440"/>
                <a:gd name="connsiteY23" fmla="*/ 3990418 h 4540009"/>
                <a:gd name="connsiteX24" fmla="*/ 1803138 w 1864440"/>
                <a:gd name="connsiteY24" fmla="*/ 3890751 h 4540009"/>
                <a:gd name="connsiteX25" fmla="*/ 1861327 w 1864440"/>
                <a:gd name="connsiteY25" fmla="*/ 3782686 h 4540009"/>
                <a:gd name="connsiteX26" fmla="*/ 1769887 w 1864440"/>
                <a:gd name="connsiteY26" fmla="*/ 3516678 h 4540009"/>
                <a:gd name="connsiteX27" fmla="*/ 1653509 w 1864440"/>
                <a:gd name="connsiteY27" fmla="*/ 3084417 h 4540009"/>
                <a:gd name="connsiteX28" fmla="*/ 1595319 w 1864440"/>
                <a:gd name="connsiteY28" fmla="*/ 2585653 h 4540009"/>
                <a:gd name="connsiteX29" fmla="*/ 1570381 w 1864440"/>
                <a:gd name="connsiteY29" fmla="*/ 2128453 h 4540009"/>
                <a:gd name="connsiteX30" fmla="*/ 1679616 w 1864440"/>
                <a:gd name="connsiteY30" fmla="*/ 1084600 h 4540009"/>
                <a:gd name="connsiteX31" fmla="*/ 1744949 w 1864440"/>
                <a:gd name="connsiteY31" fmla="*/ 41958 h 4540009"/>
                <a:gd name="connsiteX32" fmla="*/ 1528818 w 1864440"/>
                <a:gd name="connsiteY32" fmla="*/ 17020 h 4540009"/>
                <a:gd name="connsiteX33" fmla="*/ 1329312 w 1864440"/>
                <a:gd name="connsiteY33" fmla="*/ 395 h 4540009"/>
                <a:gd name="connsiteX34" fmla="*/ 1113181 w 1864440"/>
                <a:gd name="connsiteY34" fmla="*/ 8707 h 4540009"/>
                <a:gd name="connsiteX0" fmla="*/ 1113181 w 1864440"/>
                <a:gd name="connsiteY0" fmla="*/ 8707 h 4532301"/>
                <a:gd name="connsiteX1" fmla="*/ 1088243 w 1864440"/>
                <a:gd name="connsiteY1" fmla="*/ 748540 h 4532301"/>
                <a:gd name="connsiteX2" fmla="*/ 1049104 w 1864440"/>
                <a:gd name="connsiteY2" fmla="*/ 1267479 h 4532301"/>
                <a:gd name="connsiteX3" fmla="*/ 996803 w 1864440"/>
                <a:gd name="connsiteY3" fmla="*/ 1721129 h 4532301"/>
                <a:gd name="connsiteX4" fmla="*/ 930301 w 1864440"/>
                <a:gd name="connsiteY4" fmla="*/ 2161704 h 4532301"/>
                <a:gd name="connsiteX5" fmla="*/ 863799 w 1864440"/>
                <a:gd name="connsiteY5" fmla="*/ 2452649 h 4532301"/>
                <a:gd name="connsiteX6" fmla="*/ 714170 w 1864440"/>
                <a:gd name="connsiteY6" fmla="*/ 2801784 h 4532301"/>
                <a:gd name="connsiteX7" fmla="*/ 522978 w 1864440"/>
                <a:gd name="connsiteY7" fmla="*/ 3150918 h 4532301"/>
                <a:gd name="connsiteX8" fmla="*/ 306847 w 1864440"/>
                <a:gd name="connsiteY8" fmla="*/ 3450177 h 4532301"/>
                <a:gd name="connsiteX9" fmla="*/ 7589 w 1864440"/>
                <a:gd name="connsiteY9" fmla="*/ 3857500 h 4532301"/>
                <a:gd name="connsiteX10" fmla="*/ 7589 w 1864440"/>
                <a:gd name="connsiteY10" fmla="*/ 3955997 h 4532301"/>
                <a:gd name="connsiteX11" fmla="*/ 57465 w 1864440"/>
                <a:gd name="connsiteY11" fmla="*/ 4098569 h 4532301"/>
                <a:gd name="connsiteX12" fmla="*/ 165530 w 1864440"/>
                <a:gd name="connsiteY12" fmla="*/ 4165071 h 4532301"/>
                <a:gd name="connsiteX13" fmla="*/ 273596 w 1864440"/>
                <a:gd name="connsiteY13" fmla="*/ 4165071 h 4532301"/>
                <a:gd name="connsiteX14" fmla="*/ 340098 w 1864440"/>
                <a:gd name="connsiteY14" fmla="*/ 4131820 h 4532301"/>
                <a:gd name="connsiteX15" fmla="*/ 426818 w 1864440"/>
                <a:gd name="connsiteY15" fmla="*/ 4136583 h 4532301"/>
                <a:gd name="connsiteX16" fmla="*/ 522978 w 1864440"/>
                <a:gd name="connsiteY16" fmla="*/ 4181697 h 4532301"/>
                <a:gd name="connsiteX17" fmla="*/ 772359 w 1864440"/>
                <a:gd name="connsiteY17" fmla="*/ 4173384 h 4532301"/>
                <a:gd name="connsiteX18" fmla="*/ 946927 w 1864440"/>
                <a:gd name="connsiteY18" fmla="*/ 4248198 h 4532301"/>
                <a:gd name="connsiteX19" fmla="*/ 1440885 w 1864440"/>
                <a:gd name="connsiteY19" fmla="*/ 4532000 h 4532301"/>
                <a:gd name="connsiteX20" fmla="*/ 1778199 w 1864440"/>
                <a:gd name="connsiteY20" fmla="*/ 4298075 h 4532301"/>
                <a:gd name="connsiteX21" fmla="*/ 1728323 w 1864440"/>
                <a:gd name="connsiteY21" fmla="*/ 4073631 h 4532301"/>
                <a:gd name="connsiteX22" fmla="*/ 1721265 w 1864440"/>
                <a:gd name="connsiteY22" fmla="*/ 3990418 h 4532301"/>
                <a:gd name="connsiteX23" fmla="*/ 1803138 w 1864440"/>
                <a:gd name="connsiteY23" fmla="*/ 3890751 h 4532301"/>
                <a:gd name="connsiteX24" fmla="*/ 1861327 w 1864440"/>
                <a:gd name="connsiteY24" fmla="*/ 3782686 h 4532301"/>
                <a:gd name="connsiteX25" fmla="*/ 1769887 w 1864440"/>
                <a:gd name="connsiteY25" fmla="*/ 3516678 h 4532301"/>
                <a:gd name="connsiteX26" fmla="*/ 1653509 w 1864440"/>
                <a:gd name="connsiteY26" fmla="*/ 3084417 h 4532301"/>
                <a:gd name="connsiteX27" fmla="*/ 1595319 w 1864440"/>
                <a:gd name="connsiteY27" fmla="*/ 2585653 h 4532301"/>
                <a:gd name="connsiteX28" fmla="*/ 1570381 w 1864440"/>
                <a:gd name="connsiteY28" fmla="*/ 2128453 h 4532301"/>
                <a:gd name="connsiteX29" fmla="*/ 1679616 w 1864440"/>
                <a:gd name="connsiteY29" fmla="*/ 1084600 h 4532301"/>
                <a:gd name="connsiteX30" fmla="*/ 1744949 w 1864440"/>
                <a:gd name="connsiteY30" fmla="*/ 41958 h 4532301"/>
                <a:gd name="connsiteX31" fmla="*/ 1528818 w 1864440"/>
                <a:gd name="connsiteY31" fmla="*/ 17020 h 4532301"/>
                <a:gd name="connsiteX32" fmla="*/ 1329312 w 1864440"/>
                <a:gd name="connsiteY32" fmla="*/ 395 h 4532301"/>
                <a:gd name="connsiteX33" fmla="*/ 1113181 w 1864440"/>
                <a:gd name="connsiteY33" fmla="*/ 8707 h 4532301"/>
                <a:gd name="connsiteX0" fmla="*/ 1113181 w 1864440"/>
                <a:gd name="connsiteY0" fmla="*/ 8707 h 4532206"/>
                <a:gd name="connsiteX1" fmla="*/ 1088243 w 1864440"/>
                <a:gd name="connsiteY1" fmla="*/ 748540 h 4532206"/>
                <a:gd name="connsiteX2" fmla="*/ 1049104 w 1864440"/>
                <a:gd name="connsiteY2" fmla="*/ 1267479 h 4532206"/>
                <a:gd name="connsiteX3" fmla="*/ 996803 w 1864440"/>
                <a:gd name="connsiteY3" fmla="*/ 1721129 h 4532206"/>
                <a:gd name="connsiteX4" fmla="*/ 930301 w 1864440"/>
                <a:gd name="connsiteY4" fmla="*/ 2161704 h 4532206"/>
                <a:gd name="connsiteX5" fmla="*/ 863799 w 1864440"/>
                <a:gd name="connsiteY5" fmla="*/ 2452649 h 4532206"/>
                <a:gd name="connsiteX6" fmla="*/ 714170 w 1864440"/>
                <a:gd name="connsiteY6" fmla="*/ 2801784 h 4532206"/>
                <a:gd name="connsiteX7" fmla="*/ 522978 w 1864440"/>
                <a:gd name="connsiteY7" fmla="*/ 3150918 h 4532206"/>
                <a:gd name="connsiteX8" fmla="*/ 306847 w 1864440"/>
                <a:gd name="connsiteY8" fmla="*/ 3450177 h 4532206"/>
                <a:gd name="connsiteX9" fmla="*/ 7589 w 1864440"/>
                <a:gd name="connsiteY9" fmla="*/ 3857500 h 4532206"/>
                <a:gd name="connsiteX10" fmla="*/ 7589 w 1864440"/>
                <a:gd name="connsiteY10" fmla="*/ 3955997 h 4532206"/>
                <a:gd name="connsiteX11" fmla="*/ 57465 w 1864440"/>
                <a:gd name="connsiteY11" fmla="*/ 4098569 h 4532206"/>
                <a:gd name="connsiteX12" fmla="*/ 165530 w 1864440"/>
                <a:gd name="connsiteY12" fmla="*/ 4165071 h 4532206"/>
                <a:gd name="connsiteX13" fmla="*/ 273596 w 1864440"/>
                <a:gd name="connsiteY13" fmla="*/ 4165071 h 4532206"/>
                <a:gd name="connsiteX14" fmla="*/ 340098 w 1864440"/>
                <a:gd name="connsiteY14" fmla="*/ 4131820 h 4532206"/>
                <a:gd name="connsiteX15" fmla="*/ 426818 w 1864440"/>
                <a:gd name="connsiteY15" fmla="*/ 4136583 h 4532206"/>
                <a:gd name="connsiteX16" fmla="*/ 522978 w 1864440"/>
                <a:gd name="connsiteY16" fmla="*/ 4181697 h 4532206"/>
                <a:gd name="connsiteX17" fmla="*/ 772359 w 1864440"/>
                <a:gd name="connsiteY17" fmla="*/ 4173384 h 4532206"/>
                <a:gd name="connsiteX18" fmla="*/ 946927 w 1864440"/>
                <a:gd name="connsiteY18" fmla="*/ 4248198 h 4532206"/>
                <a:gd name="connsiteX19" fmla="*/ 1440885 w 1864440"/>
                <a:gd name="connsiteY19" fmla="*/ 4532000 h 4532206"/>
                <a:gd name="connsiteX20" fmla="*/ 1524199 w 1864440"/>
                <a:gd name="connsiteY20" fmla="*/ 4199650 h 4532206"/>
                <a:gd name="connsiteX21" fmla="*/ 1728323 w 1864440"/>
                <a:gd name="connsiteY21" fmla="*/ 4073631 h 4532206"/>
                <a:gd name="connsiteX22" fmla="*/ 1721265 w 1864440"/>
                <a:gd name="connsiteY22" fmla="*/ 3990418 h 4532206"/>
                <a:gd name="connsiteX23" fmla="*/ 1803138 w 1864440"/>
                <a:gd name="connsiteY23" fmla="*/ 3890751 h 4532206"/>
                <a:gd name="connsiteX24" fmla="*/ 1861327 w 1864440"/>
                <a:gd name="connsiteY24" fmla="*/ 3782686 h 4532206"/>
                <a:gd name="connsiteX25" fmla="*/ 1769887 w 1864440"/>
                <a:gd name="connsiteY25" fmla="*/ 3516678 h 4532206"/>
                <a:gd name="connsiteX26" fmla="*/ 1653509 w 1864440"/>
                <a:gd name="connsiteY26" fmla="*/ 3084417 h 4532206"/>
                <a:gd name="connsiteX27" fmla="*/ 1595319 w 1864440"/>
                <a:gd name="connsiteY27" fmla="*/ 2585653 h 4532206"/>
                <a:gd name="connsiteX28" fmla="*/ 1570381 w 1864440"/>
                <a:gd name="connsiteY28" fmla="*/ 2128453 h 4532206"/>
                <a:gd name="connsiteX29" fmla="*/ 1679616 w 1864440"/>
                <a:gd name="connsiteY29" fmla="*/ 1084600 h 4532206"/>
                <a:gd name="connsiteX30" fmla="*/ 1744949 w 1864440"/>
                <a:gd name="connsiteY30" fmla="*/ 41958 h 4532206"/>
                <a:gd name="connsiteX31" fmla="*/ 1528818 w 1864440"/>
                <a:gd name="connsiteY31" fmla="*/ 17020 h 4532206"/>
                <a:gd name="connsiteX32" fmla="*/ 1329312 w 1864440"/>
                <a:gd name="connsiteY32" fmla="*/ 395 h 4532206"/>
                <a:gd name="connsiteX33" fmla="*/ 1113181 w 1864440"/>
                <a:gd name="connsiteY33" fmla="*/ 8707 h 4532206"/>
                <a:gd name="connsiteX0" fmla="*/ 1113181 w 1864440"/>
                <a:gd name="connsiteY0" fmla="*/ 8707 h 4248718"/>
                <a:gd name="connsiteX1" fmla="*/ 1088243 w 1864440"/>
                <a:gd name="connsiteY1" fmla="*/ 748540 h 4248718"/>
                <a:gd name="connsiteX2" fmla="*/ 1049104 w 1864440"/>
                <a:gd name="connsiteY2" fmla="*/ 1267479 h 4248718"/>
                <a:gd name="connsiteX3" fmla="*/ 996803 w 1864440"/>
                <a:gd name="connsiteY3" fmla="*/ 1721129 h 4248718"/>
                <a:gd name="connsiteX4" fmla="*/ 930301 w 1864440"/>
                <a:gd name="connsiteY4" fmla="*/ 2161704 h 4248718"/>
                <a:gd name="connsiteX5" fmla="*/ 863799 w 1864440"/>
                <a:gd name="connsiteY5" fmla="*/ 2452649 h 4248718"/>
                <a:gd name="connsiteX6" fmla="*/ 714170 w 1864440"/>
                <a:gd name="connsiteY6" fmla="*/ 2801784 h 4248718"/>
                <a:gd name="connsiteX7" fmla="*/ 522978 w 1864440"/>
                <a:gd name="connsiteY7" fmla="*/ 3150918 h 4248718"/>
                <a:gd name="connsiteX8" fmla="*/ 306847 w 1864440"/>
                <a:gd name="connsiteY8" fmla="*/ 3450177 h 4248718"/>
                <a:gd name="connsiteX9" fmla="*/ 7589 w 1864440"/>
                <a:gd name="connsiteY9" fmla="*/ 3857500 h 4248718"/>
                <a:gd name="connsiteX10" fmla="*/ 7589 w 1864440"/>
                <a:gd name="connsiteY10" fmla="*/ 3955997 h 4248718"/>
                <a:gd name="connsiteX11" fmla="*/ 57465 w 1864440"/>
                <a:gd name="connsiteY11" fmla="*/ 4098569 h 4248718"/>
                <a:gd name="connsiteX12" fmla="*/ 165530 w 1864440"/>
                <a:gd name="connsiteY12" fmla="*/ 4165071 h 4248718"/>
                <a:gd name="connsiteX13" fmla="*/ 273596 w 1864440"/>
                <a:gd name="connsiteY13" fmla="*/ 4165071 h 4248718"/>
                <a:gd name="connsiteX14" fmla="*/ 340098 w 1864440"/>
                <a:gd name="connsiteY14" fmla="*/ 4131820 h 4248718"/>
                <a:gd name="connsiteX15" fmla="*/ 426818 w 1864440"/>
                <a:gd name="connsiteY15" fmla="*/ 4136583 h 4248718"/>
                <a:gd name="connsiteX16" fmla="*/ 522978 w 1864440"/>
                <a:gd name="connsiteY16" fmla="*/ 4181697 h 4248718"/>
                <a:gd name="connsiteX17" fmla="*/ 772359 w 1864440"/>
                <a:gd name="connsiteY17" fmla="*/ 4173384 h 4248718"/>
                <a:gd name="connsiteX18" fmla="*/ 946927 w 1864440"/>
                <a:gd name="connsiteY18" fmla="*/ 4248198 h 4248718"/>
                <a:gd name="connsiteX19" fmla="*/ 1524199 w 1864440"/>
                <a:gd name="connsiteY19" fmla="*/ 4199650 h 4248718"/>
                <a:gd name="connsiteX20" fmla="*/ 1728323 w 1864440"/>
                <a:gd name="connsiteY20" fmla="*/ 4073631 h 4248718"/>
                <a:gd name="connsiteX21" fmla="*/ 1721265 w 1864440"/>
                <a:gd name="connsiteY21" fmla="*/ 3990418 h 4248718"/>
                <a:gd name="connsiteX22" fmla="*/ 1803138 w 1864440"/>
                <a:gd name="connsiteY22" fmla="*/ 3890751 h 4248718"/>
                <a:gd name="connsiteX23" fmla="*/ 1861327 w 1864440"/>
                <a:gd name="connsiteY23" fmla="*/ 3782686 h 4248718"/>
                <a:gd name="connsiteX24" fmla="*/ 1769887 w 1864440"/>
                <a:gd name="connsiteY24" fmla="*/ 3516678 h 4248718"/>
                <a:gd name="connsiteX25" fmla="*/ 1653509 w 1864440"/>
                <a:gd name="connsiteY25" fmla="*/ 3084417 h 4248718"/>
                <a:gd name="connsiteX26" fmla="*/ 1595319 w 1864440"/>
                <a:gd name="connsiteY26" fmla="*/ 2585653 h 4248718"/>
                <a:gd name="connsiteX27" fmla="*/ 1570381 w 1864440"/>
                <a:gd name="connsiteY27" fmla="*/ 2128453 h 4248718"/>
                <a:gd name="connsiteX28" fmla="*/ 1679616 w 1864440"/>
                <a:gd name="connsiteY28" fmla="*/ 1084600 h 4248718"/>
                <a:gd name="connsiteX29" fmla="*/ 1744949 w 1864440"/>
                <a:gd name="connsiteY29" fmla="*/ 41958 h 4248718"/>
                <a:gd name="connsiteX30" fmla="*/ 1528818 w 1864440"/>
                <a:gd name="connsiteY30" fmla="*/ 17020 h 4248718"/>
                <a:gd name="connsiteX31" fmla="*/ 1329312 w 1864440"/>
                <a:gd name="connsiteY31" fmla="*/ 395 h 4248718"/>
                <a:gd name="connsiteX32" fmla="*/ 1113181 w 1864440"/>
                <a:gd name="connsiteY32" fmla="*/ 8707 h 4248718"/>
                <a:gd name="connsiteX0" fmla="*/ 1113181 w 1864440"/>
                <a:gd name="connsiteY0" fmla="*/ 8707 h 4248298"/>
                <a:gd name="connsiteX1" fmla="*/ 1088243 w 1864440"/>
                <a:gd name="connsiteY1" fmla="*/ 748540 h 4248298"/>
                <a:gd name="connsiteX2" fmla="*/ 1049104 w 1864440"/>
                <a:gd name="connsiteY2" fmla="*/ 1267479 h 4248298"/>
                <a:gd name="connsiteX3" fmla="*/ 996803 w 1864440"/>
                <a:gd name="connsiteY3" fmla="*/ 1721129 h 4248298"/>
                <a:gd name="connsiteX4" fmla="*/ 930301 w 1864440"/>
                <a:gd name="connsiteY4" fmla="*/ 2161704 h 4248298"/>
                <a:gd name="connsiteX5" fmla="*/ 863799 w 1864440"/>
                <a:gd name="connsiteY5" fmla="*/ 2452649 h 4248298"/>
                <a:gd name="connsiteX6" fmla="*/ 714170 w 1864440"/>
                <a:gd name="connsiteY6" fmla="*/ 2801784 h 4248298"/>
                <a:gd name="connsiteX7" fmla="*/ 522978 w 1864440"/>
                <a:gd name="connsiteY7" fmla="*/ 3150918 h 4248298"/>
                <a:gd name="connsiteX8" fmla="*/ 306847 w 1864440"/>
                <a:gd name="connsiteY8" fmla="*/ 3450177 h 4248298"/>
                <a:gd name="connsiteX9" fmla="*/ 7589 w 1864440"/>
                <a:gd name="connsiteY9" fmla="*/ 3857500 h 4248298"/>
                <a:gd name="connsiteX10" fmla="*/ 7589 w 1864440"/>
                <a:gd name="connsiteY10" fmla="*/ 3955997 h 4248298"/>
                <a:gd name="connsiteX11" fmla="*/ 57465 w 1864440"/>
                <a:gd name="connsiteY11" fmla="*/ 4098569 h 4248298"/>
                <a:gd name="connsiteX12" fmla="*/ 165530 w 1864440"/>
                <a:gd name="connsiteY12" fmla="*/ 4165071 h 4248298"/>
                <a:gd name="connsiteX13" fmla="*/ 273596 w 1864440"/>
                <a:gd name="connsiteY13" fmla="*/ 4165071 h 4248298"/>
                <a:gd name="connsiteX14" fmla="*/ 340098 w 1864440"/>
                <a:gd name="connsiteY14" fmla="*/ 4131820 h 4248298"/>
                <a:gd name="connsiteX15" fmla="*/ 426818 w 1864440"/>
                <a:gd name="connsiteY15" fmla="*/ 4136583 h 4248298"/>
                <a:gd name="connsiteX16" fmla="*/ 522978 w 1864440"/>
                <a:gd name="connsiteY16" fmla="*/ 4181697 h 4248298"/>
                <a:gd name="connsiteX17" fmla="*/ 772359 w 1864440"/>
                <a:gd name="connsiteY17" fmla="*/ 4173384 h 4248298"/>
                <a:gd name="connsiteX18" fmla="*/ 946927 w 1864440"/>
                <a:gd name="connsiteY18" fmla="*/ 4248198 h 4248298"/>
                <a:gd name="connsiteX19" fmla="*/ 1387674 w 1864440"/>
                <a:gd name="connsiteY19" fmla="*/ 4155200 h 4248298"/>
                <a:gd name="connsiteX20" fmla="*/ 1728323 w 1864440"/>
                <a:gd name="connsiteY20" fmla="*/ 4073631 h 4248298"/>
                <a:gd name="connsiteX21" fmla="*/ 1721265 w 1864440"/>
                <a:gd name="connsiteY21" fmla="*/ 3990418 h 4248298"/>
                <a:gd name="connsiteX22" fmla="*/ 1803138 w 1864440"/>
                <a:gd name="connsiteY22" fmla="*/ 3890751 h 4248298"/>
                <a:gd name="connsiteX23" fmla="*/ 1861327 w 1864440"/>
                <a:gd name="connsiteY23" fmla="*/ 3782686 h 4248298"/>
                <a:gd name="connsiteX24" fmla="*/ 1769887 w 1864440"/>
                <a:gd name="connsiteY24" fmla="*/ 3516678 h 4248298"/>
                <a:gd name="connsiteX25" fmla="*/ 1653509 w 1864440"/>
                <a:gd name="connsiteY25" fmla="*/ 3084417 h 4248298"/>
                <a:gd name="connsiteX26" fmla="*/ 1595319 w 1864440"/>
                <a:gd name="connsiteY26" fmla="*/ 2585653 h 4248298"/>
                <a:gd name="connsiteX27" fmla="*/ 1570381 w 1864440"/>
                <a:gd name="connsiteY27" fmla="*/ 2128453 h 4248298"/>
                <a:gd name="connsiteX28" fmla="*/ 1679616 w 1864440"/>
                <a:gd name="connsiteY28" fmla="*/ 1084600 h 4248298"/>
                <a:gd name="connsiteX29" fmla="*/ 1744949 w 1864440"/>
                <a:gd name="connsiteY29" fmla="*/ 41958 h 4248298"/>
                <a:gd name="connsiteX30" fmla="*/ 1528818 w 1864440"/>
                <a:gd name="connsiteY30" fmla="*/ 17020 h 4248298"/>
                <a:gd name="connsiteX31" fmla="*/ 1329312 w 1864440"/>
                <a:gd name="connsiteY31" fmla="*/ 395 h 4248298"/>
                <a:gd name="connsiteX32" fmla="*/ 1113181 w 1864440"/>
                <a:gd name="connsiteY32" fmla="*/ 8707 h 4248298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8323 w 1864440"/>
                <a:gd name="connsiteY20" fmla="*/ 4073631 h 4203964"/>
                <a:gd name="connsiteX21" fmla="*/ 1721265 w 1864440"/>
                <a:gd name="connsiteY21" fmla="*/ 3990418 h 4203964"/>
                <a:gd name="connsiteX22" fmla="*/ 1803138 w 1864440"/>
                <a:gd name="connsiteY22" fmla="*/ 3890751 h 4203964"/>
                <a:gd name="connsiteX23" fmla="*/ 1861327 w 1864440"/>
                <a:gd name="connsiteY23" fmla="*/ 3782686 h 4203964"/>
                <a:gd name="connsiteX24" fmla="*/ 1769887 w 1864440"/>
                <a:gd name="connsiteY24" fmla="*/ 3516678 h 4203964"/>
                <a:gd name="connsiteX25" fmla="*/ 1653509 w 1864440"/>
                <a:gd name="connsiteY25" fmla="*/ 3084417 h 4203964"/>
                <a:gd name="connsiteX26" fmla="*/ 1595319 w 1864440"/>
                <a:gd name="connsiteY26" fmla="*/ 2585653 h 4203964"/>
                <a:gd name="connsiteX27" fmla="*/ 1570381 w 1864440"/>
                <a:gd name="connsiteY27" fmla="*/ 2128453 h 4203964"/>
                <a:gd name="connsiteX28" fmla="*/ 1679616 w 1864440"/>
                <a:gd name="connsiteY28" fmla="*/ 1084600 h 4203964"/>
                <a:gd name="connsiteX29" fmla="*/ 1744949 w 1864440"/>
                <a:gd name="connsiteY29" fmla="*/ 41958 h 4203964"/>
                <a:gd name="connsiteX30" fmla="*/ 1528818 w 1864440"/>
                <a:gd name="connsiteY30" fmla="*/ 17020 h 4203964"/>
                <a:gd name="connsiteX31" fmla="*/ 1329312 w 1864440"/>
                <a:gd name="connsiteY31" fmla="*/ 395 h 4203964"/>
                <a:gd name="connsiteX32" fmla="*/ 1113181 w 1864440"/>
                <a:gd name="connsiteY32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1265 w 1864440"/>
                <a:gd name="connsiteY20" fmla="*/ 39904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2710"/>
                <a:gd name="connsiteY0" fmla="*/ 8707 h 4203964"/>
                <a:gd name="connsiteX1" fmla="*/ 1088243 w 1862710"/>
                <a:gd name="connsiteY1" fmla="*/ 748540 h 4203964"/>
                <a:gd name="connsiteX2" fmla="*/ 1049104 w 1862710"/>
                <a:gd name="connsiteY2" fmla="*/ 1267479 h 4203964"/>
                <a:gd name="connsiteX3" fmla="*/ 996803 w 1862710"/>
                <a:gd name="connsiteY3" fmla="*/ 1721129 h 4203964"/>
                <a:gd name="connsiteX4" fmla="*/ 930301 w 1862710"/>
                <a:gd name="connsiteY4" fmla="*/ 2161704 h 4203964"/>
                <a:gd name="connsiteX5" fmla="*/ 863799 w 1862710"/>
                <a:gd name="connsiteY5" fmla="*/ 2452649 h 4203964"/>
                <a:gd name="connsiteX6" fmla="*/ 714170 w 1862710"/>
                <a:gd name="connsiteY6" fmla="*/ 2801784 h 4203964"/>
                <a:gd name="connsiteX7" fmla="*/ 522978 w 1862710"/>
                <a:gd name="connsiteY7" fmla="*/ 3150918 h 4203964"/>
                <a:gd name="connsiteX8" fmla="*/ 306847 w 1862710"/>
                <a:gd name="connsiteY8" fmla="*/ 3450177 h 4203964"/>
                <a:gd name="connsiteX9" fmla="*/ 7589 w 1862710"/>
                <a:gd name="connsiteY9" fmla="*/ 3857500 h 4203964"/>
                <a:gd name="connsiteX10" fmla="*/ 7589 w 1862710"/>
                <a:gd name="connsiteY10" fmla="*/ 3955997 h 4203964"/>
                <a:gd name="connsiteX11" fmla="*/ 57465 w 1862710"/>
                <a:gd name="connsiteY11" fmla="*/ 4098569 h 4203964"/>
                <a:gd name="connsiteX12" fmla="*/ 165530 w 1862710"/>
                <a:gd name="connsiteY12" fmla="*/ 4165071 h 4203964"/>
                <a:gd name="connsiteX13" fmla="*/ 273596 w 1862710"/>
                <a:gd name="connsiteY13" fmla="*/ 4165071 h 4203964"/>
                <a:gd name="connsiteX14" fmla="*/ 340098 w 1862710"/>
                <a:gd name="connsiteY14" fmla="*/ 4131820 h 4203964"/>
                <a:gd name="connsiteX15" fmla="*/ 426818 w 1862710"/>
                <a:gd name="connsiteY15" fmla="*/ 4136583 h 4203964"/>
                <a:gd name="connsiteX16" fmla="*/ 522978 w 1862710"/>
                <a:gd name="connsiteY16" fmla="*/ 4181697 h 4203964"/>
                <a:gd name="connsiteX17" fmla="*/ 772359 w 1862710"/>
                <a:gd name="connsiteY17" fmla="*/ 4173384 h 4203964"/>
                <a:gd name="connsiteX18" fmla="*/ 981852 w 1862710"/>
                <a:gd name="connsiteY18" fmla="*/ 4203748 h 4203964"/>
                <a:gd name="connsiteX19" fmla="*/ 1387674 w 1862710"/>
                <a:gd name="connsiteY19" fmla="*/ 4155200 h 4203964"/>
                <a:gd name="connsiteX20" fmla="*/ 1664115 w 1862710"/>
                <a:gd name="connsiteY20" fmla="*/ 4041218 h 4203964"/>
                <a:gd name="connsiteX21" fmla="*/ 1822188 w 1862710"/>
                <a:gd name="connsiteY21" fmla="*/ 3909801 h 4203964"/>
                <a:gd name="connsiteX22" fmla="*/ 1861327 w 1862710"/>
                <a:gd name="connsiteY22" fmla="*/ 3782686 h 4203964"/>
                <a:gd name="connsiteX23" fmla="*/ 1769887 w 1862710"/>
                <a:gd name="connsiteY23" fmla="*/ 3516678 h 4203964"/>
                <a:gd name="connsiteX24" fmla="*/ 1653509 w 1862710"/>
                <a:gd name="connsiteY24" fmla="*/ 3084417 h 4203964"/>
                <a:gd name="connsiteX25" fmla="*/ 1595319 w 1862710"/>
                <a:gd name="connsiteY25" fmla="*/ 2585653 h 4203964"/>
                <a:gd name="connsiteX26" fmla="*/ 1570381 w 1862710"/>
                <a:gd name="connsiteY26" fmla="*/ 2128453 h 4203964"/>
                <a:gd name="connsiteX27" fmla="*/ 1679616 w 1862710"/>
                <a:gd name="connsiteY27" fmla="*/ 1084600 h 4203964"/>
                <a:gd name="connsiteX28" fmla="*/ 1744949 w 1862710"/>
                <a:gd name="connsiteY28" fmla="*/ 41958 h 4203964"/>
                <a:gd name="connsiteX29" fmla="*/ 1528818 w 1862710"/>
                <a:gd name="connsiteY29" fmla="*/ 17020 h 4203964"/>
                <a:gd name="connsiteX30" fmla="*/ 1329312 w 1862710"/>
                <a:gd name="connsiteY30" fmla="*/ 395 h 4203964"/>
                <a:gd name="connsiteX31" fmla="*/ 1113181 w 1862710"/>
                <a:gd name="connsiteY31" fmla="*/ 8707 h 4203964"/>
                <a:gd name="connsiteX0" fmla="*/ 1113181 w 1897003"/>
                <a:gd name="connsiteY0" fmla="*/ 8707 h 4203964"/>
                <a:gd name="connsiteX1" fmla="*/ 1088243 w 1897003"/>
                <a:gd name="connsiteY1" fmla="*/ 748540 h 4203964"/>
                <a:gd name="connsiteX2" fmla="*/ 1049104 w 1897003"/>
                <a:gd name="connsiteY2" fmla="*/ 1267479 h 4203964"/>
                <a:gd name="connsiteX3" fmla="*/ 996803 w 1897003"/>
                <a:gd name="connsiteY3" fmla="*/ 1721129 h 4203964"/>
                <a:gd name="connsiteX4" fmla="*/ 930301 w 1897003"/>
                <a:gd name="connsiteY4" fmla="*/ 2161704 h 4203964"/>
                <a:gd name="connsiteX5" fmla="*/ 863799 w 1897003"/>
                <a:gd name="connsiteY5" fmla="*/ 2452649 h 4203964"/>
                <a:gd name="connsiteX6" fmla="*/ 714170 w 1897003"/>
                <a:gd name="connsiteY6" fmla="*/ 2801784 h 4203964"/>
                <a:gd name="connsiteX7" fmla="*/ 522978 w 1897003"/>
                <a:gd name="connsiteY7" fmla="*/ 3150918 h 4203964"/>
                <a:gd name="connsiteX8" fmla="*/ 306847 w 1897003"/>
                <a:gd name="connsiteY8" fmla="*/ 3450177 h 4203964"/>
                <a:gd name="connsiteX9" fmla="*/ 7589 w 1897003"/>
                <a:gd name="connsiteY9" fmla="*/ 3857500 h 4203964"/>
                <a:gd name="connsiteX10" fmla="*/ 7589 w 1897003"/>
                <a:gd name="connsiteY10" fmla="*/ 3955997 h 4203964"/>
                <a:gd name="connsiteX11" fmla="*/ 57465 w 1897003"/>
                <a:gd name="connsiteY11" fmla="*/ 4098569 h 4203964"/>
                <a:gd name="connsiteX12" fmla="*/ 165530 w 1897003"/>
                <a:gd name="connsiteY12" fmla="*/ 4165071 h 4203964"/>
                <a:gd name="connsiteX13" fmla="*/ 273596 w 1897003"/>
                <a:gd name="connsiteY13" fmla="*/ 4165071 h 4203964"/>
                <a:gd name="connsiteX14" fmla="*/ 340098 w 1897003"/>
                <a:gd name="connsiteY14" fmla="*/ 4131820 h 4203964"/>
                <a:gd name="connsiteX15" fmla="*/ 426818 w 1897003"/>
                <a:gd name="connsiteY15" fmla="*/ 4136583 h 4203964"/>
                <a:gd name="connsiteX16" fmla="*/ 522978 w 1897003"/>
                <a:gd name="connsiteY16" fmla="*/ 4181697 h 4203964"/>
                <a:gd name="connsiteX17" fmla="*/ 772359 w 1897003"/>
                <a:gd name="connsiteY17" fmla="*/ 4173384 h 4203964"/>
                <a:gd name="connsiteX18" fmla="*/ 981852 w 1897003"/>
                <a:gd name="connsiteY18" fmla="*/ 4203748 h 4203964"/>
                <a:gd name="connsiteX19" fmla="*/ 1387674 w 1897003"/>
                <a:gd name="connsiteY19" fmla="*/ 4155200 h 4203964"/>
                <a:gd name="connsiteX20" fmla="*/ 1664115 w 1897003"/>
                <a:gd name="connsiteY20" fmla="*/ 4041218 h 4203964"/>
                <a:gd name="connsiteX21" fmla="*/ 1822188 w 1897003"/>
                <a:gd name="connsiteY21" fmla="*/ 3909801 h 4203964"/>
                <a:gd name="connsiteX22" fmla="*/ 1896252 w 1897003"/>
                <a:gd name="connsiteY22" fmla="*/ 3808086 h 4203964"/>
                <a:gd name="connsiteX23" fmla="*/ 1769887 w 1897003"/>
                <a:gd name="connsiteY23" fmla="*/ 3516678 h 4203964"/>
                <a:gd name="connsiteX24" fmla="*/ 1653509 w 1897003"/>
                <a:gd name="connsiteY24" fmla="*/ 3084417 h 4203964"/>
                <a:gd name="connsiteX25" fmla="*/ 1595319 w 1897003"/>
                <a:gd name="connsiteY25" fmla="*/ 2585653 h 4203964"/>
                <a:gd name="connsiteX26" fmla="*/ 1570381 w 1897003"/>
                <a:gd name="connsiteY26" fmla="*/ 2128453 h 4203964"/>
                <a:gd name="connsiteX27" fmla="*/ 1679616 w 1897003"/>
                <a:gd name="connsiteY27" fmla="*/ 1084600 h 4203964"/>
                <a:gd name="connsiteX28" fmla="*/ 1744949 w 1897003"/>
                <a:gd name="connsiteY28" fmla="*/ 41958 h 4203964"/>
                <a:gd name="connsiteX29" fmla="*/ 1528818 w 1897003"/>
                <a:gd name="connsiteY29" fmla="*/ 17020 h 4203964"/>
                <a:gd name="connsiteX30" fmla="*/ 1329312 w 1897003"/>
                <a:gd name="connsiteY30" fmla="*/ 395 h 4203964"/>
                <a:gd name="connsiteX31" fmla="*/ 1113181 w 1897003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22188 w 1899281"/>
                <a:gd name="connsiteY21" fmla="*/ 3909801 h 4203964"/>
                <a:gd name="connsiteX22" fmla="*/ 1896252 w 1899281"/>
                <a:gd name="connsiteY22" fmla="*/ 3808086 h 4203964"/>
                <a:gd name="connsiteX23" fmla="*/ 1769887 w 1899281"/>
                <a:gd name="connsiteY23" fmla="*/ 3516678 h 4203964"/>
                <a:gd name="connsiteX24" fmla="*/ 1653509 w 1899281"/>
                <a:gd name="connsiteY24" fmla="*/ 3084417 h 4203964"/>
                <a:gd name="connsiteX25" fmla="*/ 1595319 w 1899281"/>
                <a:gd name="connsiteY25" fmla="*/ 2585653 h 4203964"/>
                <a:gd name="connsiteX26" fmla="*/ 1570381 w 1899281"/>
                <a:gd name="connsiteY26" fmla="*/ 2128453 h 4203964"/>
                <a:gd name="connsiteX27" fmla="*/ 1679616 w 1899281"/>
                <a:gd name="connsiteY27" fmla="*/ 1084600 h 4203964"/>
                <a:gd name="connsiteX28" fmla="*/ 1744949 w 1899281"/>
                <a:gd name="connsiteY28" fmla="*/ 41958 h 4203964"/>
                <a:gd name="connsiteX29" fmla="*/ 1528818 w 1899281"/>
                <a:gd name="connsiteY29" fmla="*/ 17020 h 4203964"/>
                <a:gd name="connsiteX30" fmla="*/ 1329312 w 1899281"/>
                <a:gd name="connsiteY30" fmla="*/ 395 h 4203964"/>
                <a:gd name="connsiteX31" fmla="*/ 1113181 w 1899281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96252 w 1899281"/>
                <a:gd name="connsiteY21" fmla="*/ 3808086 h 4203964"/>
                <a:gd name="connsiteX22" fmla="*/ 1769887 w 1899281"/>
                <a:gd name="connsiteY22" fmla="*/ 3516678 h 4203964"/>
                <a:gd name="connsiteX23" fmla="*/ 1653509 w 1899281"/>
                <a:gd name="connsiteY23" fmla="*/ 3084417 h 4203964"/>
                <a:gd name="connsiteX24" fmla="*/ 1595319 w 1899281"/>
                <a:gd name="connsiteY24" fmla="*/ 2585653 h 4203964"/>
                <a:gd name="connsiteX25" fmla="*/ 1570381 w 1899281"/>
                <a:gd name="connsiteY25" fmla="*/ 2128453 h 4203964"/>
                <a:gd name="connsiteX26" fmla="*/ 1679616 w 1899281"/>
                <a:gd name="connsiteY26" fmla="*/ 1084600 h 4203964"/>
                <a:gd name="connsiteX27" fmla="*/ 1744949 w 1899281"/>
                <a:gd name="connsiteY27" fmla="*/ 41958 h 4203964"/>
                <a:gd name="connsiteX28" fmla="*/ 1528818 w 1899281"/>
                <a:gd name="connsiteY28" fmla="*/ 17020 h 4203964"/>
                <a:gd name="connsiteX29" fmla="*/ 1329312 w 1899281"/>
                <a:gd name="connsiteY29" fmla="*/ 395 h 4203964"/>
                <a:gd name="connsiteX30" fmla="*/ 1113181 w 1899281"/>
                <a:gd name="connsiteY30" fmla="*/ 8707 h 420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99281" h="4203964">
                  <a:moveTo>
                    <a:pt x="1113181" y="8707"/>
                  </a:moveTo>
                  <a:cubicBezTo>
                    <a:pt x="1073003" y="133398"/>
                    <a:pt x="1115591" y="393489"/>
                    <a:pt x="1088243" y="748540"/>
                  </a:cubicBezTo>
                  <a:cubicBezTo>
                    <a:pt x="1060895" y="1103591"/>
                    <a:pt x="1064344" y="1105381"/>
                    <a:pt x="1049104" y="1267479"/>
                  </a:cubicBezTo>
                  <a:cubicBezTo>
                    <a:pt x="1033864" y="1429577"/>
                    <a:pt x="1016604" y="1572091"/>
                    <a:pt x="996803" y="1721129"/>
                  </a:cubicBezTo>
                  <a:cubicBezTo>
                    <a:pt x="977002" y="1870167"/>
                    <a:pt x="952468" y="2039784"/>
                    <a:pt x="930301" y="2161704"/>
                  </a:cubicBezTo>
                  <a:cubicBezTo>
                    <a:pt x="908134" y="2283624"/>
                    <a:pt x="899821" y="2345969"/>
                    <a:pt x="863799" y="2452649"/>
                  </a:cubicBezTo>
                  <a:cubicBezTo>
                    <a:pt x="827777" y="2559329"/>
                    <a:pt x="770973" y="2685406"/>
                    <a:pt x="714170" y="2801784"/>
                  </a:cubicBezTo>
                  <a:cubicBezTo>
                    <a:pt x="657367" y="2918162"/>
                    <a:pt x="590865" y="3042853"/>
                    <a:pt x="522978" y="3150918"/>
                  </a:cubicBezTo>
                  <a:cubicBezTo>
                    <a:pt x="447948" y="3247077"/>
                    <a:pt x="392745" y="3332414"/>
                    <a:pt x="306847" y="3450177"/>
                  </a:cubicBezTo>
                  <a:cubicBezTo>
                    <a:pt x="220949" y="3567940"/>
                    <a:pt x="19365" y="3827966"/>
                    <a:pt x="7589" y="3857500"/>
                  </a:cubicBezTo>
                  <a:cubicBezTo>
                    <a:pt x="-4187" y="3887034"/>
                    <a:pt x="-724" y="3915819"/>
                    <a:pt x="7589" y="3955997"/>
                  </a:cubicBezTo>
                  <a:cubicBezTo>
                    <a:pt x="15902" y="3996175"/>
                    <a:pt x="31142" y="4063723"/>
                    <a:pt x="57465" y="4098569"/>
                  </a:cubicBezTo>
                  <a:cubicBezTo>
                    <a:pt x="83788" y="4133415"/>
                    <a:pt x="129508" y="4153987"/>
                    <a:pt x="165530" y="4165071"/>
                  </a:cubicBezTo>
                  <a:cubicBezTo>
                    <a:pt x="201552" y="4176155"/>
                    <a:pt x="244501" y="4170613"/>
                    <a:pt x="273596" y="4165071"/>
                  </a:cubicBezTo>
                  <a:cubicBezTo>
                    <a:pt x="302691" y="4159529"/>
                    <a:pt x="314561" y="4136568"/>
                    <a:pt x="340098" y="4131820"/>
                  </a:cubicBezTo>
                  <a:cubicBezTo>
                    <a:pt x="365635" y="4127072"/>
                    <a:pt x="396338" y="4128270"/>
                    <a:pt x="426818" y="4136583"/>
                  </a:cubicBezTo>
                  <a:lnTo>
                    <a:pt x="522978" y="4181697"/>
                  </a:lnTo>
                  <a:cubicBezTo>
                    <a:pt x="582553" y="4188624"/>
                    <a:pt x="695880" y="4169709"/>
                    <a:pt x="772359" y="4173384"/>
                  </a:cubicBezTo>
                  <a:cubicBezTo>
                    <a:pt x="848838" y="4177059"/>
                    <a:pt x="879300" y="4206779"/>
                    <a:pt x="981852" y="4203748"/>
                  </a:cubicBezTo>
                  <a:cubicBezTo>
                    <a:pt x="1084404" y="4200717"/>
                    <a:pt x="1273964" y="4182288"/>
                    <a:pt x="1387674" y="4155200"/>
                  </a:cubicBezTo>
                  <a:cubicBezTo>
                    <a:pt x="1501384" y="4128112"/>
                    <a:pt x="1579352" y="4099070"/>
                    <a:pt x="1664115" y="4041218"/>
                  </a:cubicBezTo>
                  <a:cubicBezTo>
                    <a:pt x="1748878" y="3983366"/>
                    <a:pt x="1878623" y="3895509"/>
                    <a:pt x="1896252" y="3808086"/>
                  </a:cubicBezTo>
                  <a:cubicBezTo>
                    <a:pt x="1919285" y="3764791"/>
                    <a:pt x="1804523" y="3633056"/>
                    <a:pt x="1769887" y="3516678"/>
                  </a:cubicBezTo>
                  <a:lnTo>
                    <a:pt x="1653509" y="3084417"/>
                  </a:lnTo>
                  <a:cubicBezTo>
                    <a:pt x="1624414" y="2929246"/>
                    <a:pt x="1603632" y="2738053"/>
                    <a:pt x="1595319" y="2585653"/>
                  </a:cubicBezTo>
                  <a:cubicBezTo>
                    <a:pt x="1587006" y="2433253"/>
                    <a:pt x="1556332" y="2378628"/>
                    <a:pt x="1570381" y="2128453"/>
                  </a:cubicBezTo>
                  <a:cubicBezTo>
                    <a:pt x="1584430" y="1878278"/>
                    <a:pt x="1655457" y="1431353"/>
                    <a:pt x="1679616" y="1084600"/>
                  </a:cubicBezTo>
                  <a:cubicBezTo>
                    <a:pt x="1703775" y="737847"/>
                    <a:pt x="1723171" y="389505"/>
                    <a:pt x="1744949" y="41958"/>
                  </a:cubicBezTo>
                  <a:lnTo>
                    <a:pt x="1528818" y="17020"/>
                  </a:lnTo>
                  <a:cubicBezTo>
                    <a:pt x="1459545" y="10093"/>
                    <a:pt x="1401356" y="-2376"/>
                    <a:pt x="1329312" y="395"/>
                  </a:cubicBezTo>
                  <a:lnTo>
                    <a:pt x="1113181" y="8707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4C1292A-A90B-4CB3-AA79-55D8B43EACBB}"/>
                </a:ext>
              </a:extLst>
            </p:cNvPr>
            <p:cNvSpPr/>
            <p:nvPr/>
          </p:nvSpPr>
          <p:spPr>
            <a:xfrm>
              <a:off x="3405764" y="2526384"/>
              <a:ext cx="666615" cy="89974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E9603B-DC4D-4138-9ED5-500761BFFD0A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79" y="3186260"/>
              <a:ext cx="1213614" cy="60331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91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880BD2-1864-4D05-9535-69D7382F8496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 descr="X-ray of a person's body&#10;&#10;Description automatically generated">
              <a:extLst>
                <a:ext uri="{FF2B5EF4-FFF2-40B4-BE49-F238E27FC236}">
                  <a16:creationId xmlns:a16="http://schemas.microsoft.com/office/drawing/2014/main" id="{D5FECB71-211A-42E6-A336-E6E387FF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5" name="Picture 4" descr="A close up of a foot&#10;&#10;Description automatically generated">
              <a:extLst>
                <a:ext uri="{FF2B5EF4-FFF2-40B4-BE49-F238E27FC236}">
                  <a16:creationId xmlns:a16="http://schemas.microsoft.com/office/drawing/2014/main" id="{B2A3DA1D-958D-4A36-90FA-E4C4BBCFF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39077">
              <a:off x="4938067" y="1052331"/>
              <a:ext cx="1804596" cy="291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35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E46C76-428B-464E-889F-2E0305226033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780121" y="0"/>
            <a:chExt cx="6858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728F8C-D57F-4982-A6D4-093394204F5D}"/>
                </a:ext>
              </a:extLst>
            </p:cNvPr>
            <p:cNvGrpSpPr/>
            <p:nvPr/>
          </p:nvGrpSpPr>
          <p:grpSpPr>
            <a:xfrm>
              <a:off x="2780121" y="0"/>
              <a:ext cx="6858000" cy="6858000"/>
              <a:chOff x="2667000" y="0"/>
              <a:chExt cx="6858000" cy="6858000"/>
            </a:xfrm>
          </p:grpSpPr>
          <p:pic>
            <p:nvPicPr>
              <p:cNvPr id="3" name="Picture 2" descr="X-ray of a person's body&#10;&#10;Description automatically generated">
                <a:extLst>
                  <a:ext uri="{FF2B5EF4-FFF2-40B4-BE49-F238E27FC236}">
                    <a16:creationId xmlns:a16="http://schemas.microsoft.com/office/drawing/2014/main" id="{D5FECB71-211A-42E6-A336-E6E387FFF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3B2C9A24-F556-47DB-9BE6-1E2F6E7899C8}"/>
                  </a:ext>
                </a:extLst>
              </p:cNvPr>
              <p:cNvSpPr/>
              <p:nvPr/>
            </p:nvSpPr>
            <p:spPr>
              <a:xfrm>
                <a:off x="5094208" y="431799"/>
                <a:ext cx="1531006" cy="3495675"/>
              </a:xfrm>
              <a:custGeom>
                <a:avLst/>
                <a:gdLst>
                  <a:gd name="connsiteX0" fmla="*/ 146050 w 1504950"/>
                  <a:gd name="connsiteY0" fmla="*/ 0 h 3511550"/>
                  <a:gd name="connsiteX1" fmla="*/ 635000 w 1504950"/>
                  <a:gd name="connsiteY1" fmla="*/ 6350 h 3511550"/>
                  <a:gd name="connsiteX2" fmla="*/ 622300 w 1504950"/>
                  <a:gd name="connsiteY2" fmla="*/ 247650 h 3511550"/>
                  <a:gd name="connsiteX3" fmla="*/ 673100 w 1504950"/>
                  <a:gd name="connsiteY3" fmla="*/ 1098550 h 3511550"/>
                  <a:gd name="connsiteX4" fmla="*/ 717550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65100 w 1504950"/>
                  <a:gd name="connsiteY27" fmla="*/ 59690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22300 w 1504950"/>
                  <a:gd name="connsiteY2" fmla="*/ 247650 h 3511550"/>
                  <a:gd name="connsiteX3" fmla="*/ 673100 w 1504950"/>
                  <a:gd name="connsiteY3" fmla="*/ 1098550 h 3511550"/>
                  <a:gd name="connsiteX4" fmla="*/ 717550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65100 w 1504950"/>
                  <a:gd name="connsiteY27" fmla="*/ 59690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22300 w 1504950"/>
                  <a:gd name="connsiteY2" fmla="*/ 247650 h 3511550"/>
                  <a:gd name="connsiteX3" fmla="*/ 657225 w 1504950"/>
                  <a:gd name="connsiteY3" fmla="*/ 1092200 h 3511550"/>
                  <a:gd name="connsiteX4" fmla="*/ 717550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65100 w 1504950"/>
                  <a:gd name="connsiteY27" fmla="*/ 59690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06425 w 1504950"/>
                  <a:gd name="connsiteY2" fmla="*/ 244475 h 3511550"/>
                  <a:gd name="connsiteX3" fmla="*/ 657225 w 1504950"/>
                  <a:gd name="connsiteY3" fmla="*/ 1092200 h 3511550"/>
                  <a:gd name="connsiteX4" fmla="*/ 717550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65100 w 1504950"/>
                  <a:gd name="connsiteY27" fmla="*/ 59690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06425 w 1504950"/>
                  <a:gd name="connsiteY2" fmla="*/ 244475 h 3511550"/>
                  <a:gd name="connsiteX3" fmla="*/ 657225 w 1504950"/>
                  <a:gd name="connsiteY3" fmla="*/ 1092200 h 3511550"/>
                  <a:gd name="connsiteX4" fmla="*/ 717550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77800 w 1504950"/>
                  <a:gd name="connsiteY27" fmla="*/ 55245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06425 w 1504950"/>
                  <a:gd name="connsiteY2" fmla="*/ 244475 h 3511550"/>
                  <a:gd name="connsiteX3" fmla="*/ 657225 w 1504950"/>
                  <a:gd name="connsiteY3" fmla="*/ 1092200 h 3511550"/>
                  <a:gd name="connsiteX4" fmla="*/ 717550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77800 w 1504950"/>
                  <a:gd name="connsiteY27" fmla="*/ 55245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06425 w 1504950"/>
                  <a:gd name="connsiteY2" fmla="*/ 244475 h 3511550"/>
                  <a:gd name="connsiteX3" fmla="*/ 657225 w 1504950"/>
                  <a:gd name="connsiteY3" fmla="*/ 1092200 h 3511550"/>
                  <a:gd name="connsiteX4" fmla="*/ 746125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77800 w 1504950"/>
                  <a:gd name="connsiteY27" fmla="*/ 55245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06425 w 1504950"/>
                  <a:gd name="connsiteY2" fmla="*/ 244475 h 3511550"/>
                  <a:gd name="connsiteX3" fmla="*/ 657225 w 1504950"/>
                  <a:gd name="connsiteY3" fmla="*/ 1092200 h 3511550"/>
                  <a:gd name="connsiteX4" fmla="*/ 746125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77800 w 1504950"/>
                  <a:gd name="connsiteY27" fmla="*/ 55245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06425 w 1504950"/>
                  <a:gd name="connsiteY2" fmla="*/ 244475 h 3511550"/>
                  <a:gd name="connsiteX3" fmla="*/ 647700 w 1504950"/>
                  <a:gd name="connsiteY3" fmla="*/ 952500 h 3511550"/>
                  <a:gd name="connsiteX4" fmla="*/ 746125 w 1504950"/>
                  <a:gd name="connsiteY4" fmla="*/ 1473200 h 3511550"/>
                  <a:gd name="connsiteX5" fmla="*/ 1028700 w 1504950"/>
                  <a:gd name="connsiteY5" fmla="*/ 218440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77800 w 1504950"/>
                  <a:gd name="connsiteY27" fmla="*/ 55245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50"/>
                  <a:gd name="connsiteX1" fmla="*/ 593725 w 1504950"/>
                  <a:gd name="connsiteY1" fmla="*/ 9525 h 3511550"/>
                  <a:gd name="connsiteX2" fmla="*/ 606425 w 1504950"/>
                  <a:gd name="connsiteY2" fmla="*/ 244475 h 3511550"/>
                  <a:gd name="connsiteX3" fmla="*/ 647700 w 1504950"/>
                  <a:gd name="connsiteY3" fmla="*/ 952500 h 3511550"/>
                  <a:gd name="connsiteX4" fmla="*/ 746125 w 1504950"/>
                  <a:gd name="connsiteY4" fmla="*/ 1473200 h 3511550"/>
                  <a:gd name="connsiteX5" fmla="*/ 1038225 w 1504950"/>
                  <a:gd name="connsiteY5" fmla="*/ 2139950 h 3511550"/>
                  <a:gd name="connsiteX6" fmla="*/ 1473200 w 1504950"/>
                  <a:gd name="connsiteY6" fmla="*/ 2876550 h 3511550"/>
                  <a:gd name="connsiteX7" fmla="*/ 1504950 w 1504950"/>
                  <a:gd name="connsiteY7" fmla="*/ 3022600 h 3511550"/>
                  <a:gd name="connsiteX8" fmla="*/ 1460500 w 1504950"/>
                  <a:gd name="connsiteY8" fmla="*/ 3111500 h 3511550"/>
                  <a:gd name="connsiteX9" fmla="*/ 1447800 w 1504950"/>
                  <a:gd name="connsiteY9" fmla="*/ 3238500 h 3511550"/>
                  <a:gd name="connsiteX10" fmla="*/ 1447800 w 1504950"/>
                  <a:gd name="connsiteY10" fmla="*/ 3371850 h 3511550"/>
                  <a:gd name="connsiteX11" fmla="*/ 1435100 w 1504950"/>
                  <a:gd name="connsiteY11" fmla="*/ 3460750 h 3511550"/>
                  <a:gd name="connsiteX12" fmla="*/ 1295400 w 1504950"/>
                  <a:gd name="connsiteY12" fmla="*/ 3473450 h 3511550"/>
                  <a:gd name="connsiteX13" fmla="*/ 1238250 w 1504950"/>
                  <a:gd name="connsiteY13" fmla="*/ 3448050 h 3511550"/>
                  <a:gd name="connsiteX14" fmla="*/ 1054100 w 1504950"/>
                  <a:gd name="connsiteY14" fmla="*/ 3397250 h 3511550"/>
                  <a:gd name="connsiteX15" fmla="*/ 615950 w 1504950"/>
                  <a:gd name="connsiteY15" fmla="*/ 3416300 h 3511550"/>
                  <a:gd name="connsiteX16" fmla="*/ 412750 w 1504950"/>
                  <a:gd name="connsiteY16" fmla="*/ 3435350 h 3511550"/>
                  <a:gd name="connsiteX17" fmla="*/ 285750 w 1504950"/>
                  <a:gd name="connsiteY17" fmla="*/ 3511550 h 3511550"/>
                  <a:gd name="connsiteX18" fmla="*/ 165100 w 1504950"/>
                  <a:gd name="connsiteY18" fmla="*/ 3441700 h 3511550"/>
                  <a:gd name="connsiteX19" fmla="*/ 31750 w 1504950"/>
                  <a:gd name="connsiteY19" fmla="*/ 3435350 h 3511550"/>
                  <a:gd name="connsiteX20" fmla="*/ 0 w 1504950"/>
                  <a:gd name="connsiteY20" fmla="*/ 3308350 h 3511550"/>
                  <a:gd name="connsiteX21" fmla="*/ 63500 w 1504950"/>
                  <a:gd name="connsiteY21" fmla="*/ 3130550 h 3511550"/>
                  <a:gd name="connsiteX22" fmla="*/ 177800 w 1504950"/>
                  <a:gd name="connsiteY22" fmla="*/ 2889250 h 3511550"/>
                  <a:gd name="connsiteX23" fmla="*/ 247650 w 1504950"/>
                  <a:gd name="connsiteY23" fmla="*/ 2743200 h 3511550"/>
                  <a:gd name="connsiteX24" fmla="*/ 292100 w 1504950"/>
                  <a:gd name="connsiteY24" fmla="*/ 2552700 h 3511550"/>
                  <a:gd name="connsiteX25" fmla="*/ 317500 w 1504950"/>
                  <a:gd name="connsiteY25" fmla="*/ 2286000 h 3511550"/>
                  <a:gd name="connsiteX26" fmla="*/ 292100 w 1504950"/>
                  <a:gd name="connsiteY26" fmla="*/ 1765300 h 3511550"/>
                  <a:gd name="connsiteX27" fmla="*/ 177800 w 1504950"/>
                  <a:gd name="connsiteY27" fmla="*/ 552450 h 3511550"/>
                  <a:gd name="connsiteX28" fmla="*/ 146050 w 1504950"/>
                  <a:gd name="connsiteY28" fmla="*/ 0 h 3511550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2100 w 1504950"/>
                  <a:gd name="connsiteY24" fmla="*/ 2552700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2100 w 1504950"/>
                  <a:gd name="connsiteY24" fmla="*/ 2552700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2100 w 1504950"/>
                  <a:gd name="connsiteY24" fmla="*/ 2552700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7644 w 1506544"/>
                  <a:gd name="connsiteY0" fmla="*/ 0 h 3511564"/>
                  <a:gd name="connsiteX1" fmla="*/ 595319 w 1506544"/>
                  <a:gd name="connsiteY1" fmla="*/ 9525 h 3511564"/>
                  <a:gd name="connsiteX2" fmla="*/ 608019 w 1506544"/>
                  <a:gd name="connsiteY2" fmla="*/ 244475 h 3511564"/>
                  <a:gd name="connsiteX3" fmla="*/ 649294 w 1506544"/>
                  <a:gd name="connsiteY3" fmla="*/ 952500 h 3511564"/>
                  <a:gd name="connsiteX4" fmla="*/ 747719 w 1506544"/>
                  <a:gd name="connsiteY4" fmla="*/ 1473200 h 3511564"/>
                  <a:gd name="connsiteX5" fmla="*/ 1039819 w 1506544"/>
                  <a:gd name="connsiteY5" fmla="*/ 2139950 h 3511564"/>
                  <a:gd name="connsiteX6" fmla="*/ 1474794 w 1506544"/>
                  <a:gd name="connsiteY6" fmla="*/ 2876550 h 3511564"/>
                  <a:gd name="connsiteX7" fmla="*/ 1506544 w 1506544"/>
                  <a:gd name="connsiteY7" fmla="*/ 3022600 h 3511564"/>
                  <a:gd name="connsiteX8" fmla="*/ 1462094 w 1506544"/>
                  <a:gd name="connsiteY8" fmla="*/ 3111500 h 3511564"/>
                  <a:gd name="connsiteX9" fmla="*/ 1449394 w 1506544"/>
                  <a:gd name="connsiteY9" fmla="*/ 3238500 h 3511564"/>
                  <a:gd name="connsiteX10" fmla="*/ 1449394 w 1506544"/>
                  <a:gd name="connsiteY10" fmla="*/ 3371850 h 3511564"/>
                  <a:gd name="connsiteX11" fmla="*/ 1436694 w 1506544"/>
                  <a:gd name="connsiteY11" fmla="*/ 3460750 h 3511564"/>
                  <a:gd name="connsiteX12" fmla="*/ 1296994 w 1506544"/>
                  <a:gd name="connsiteY12" fmla="*/ 3473450 h 3511564"/>
                  <a:gd name="connsiteX13" fmla="*/ 1239844 w 1506544"/>
                  <a:gd name="connsiteY13" fmla="*/ 3448050 h 3511564"/>
                  <a:gd name="connsiteX14" fmla="*/ 1055694 w 1506544"/>
                  <a:gd name="connsiteY14" fmla="*/ 3397250 h 3511564"/>
                  <a:gd name="connsiteX15" fmla="*/ 617544 w 1506544"/>
                  <a:gd name="connsiteY15" fmla="*/ 3416300 h 3511564"/>
                  <a:gd name="connsiteX16" fmla="*/ 414344 w 1506544"/>
                  <a:gd name="connsiteY16" fmla="*/ 3435350 h 3511564"/>
                  <a:gd name="connsiteX17" fmla="*/ 287344 w 1506544"/>
                  <a:gd name="connsiteY17" fmla="*/ 3511550 h 3511564"/>
                  <a:gd name="connsiteX18" fmla="*/ 166694 w 1506544"/>
                  <a:gd name="connsiteY18" fmla="*/ 3441700 h 3511564"/>
                  <a:gd name="connsiteX19" fmla="*/ 33344 w 1506544"/>
                  <a:gd name="connsiteY19" fmla="*/ 3435350 h 3511564"/>
                  <a:gd name="connsiteX20" fmla="*/ 1594 w 1506544"/>
                  <a:gd name="connsiteY20" fmla="*/ 3308350 h 3511564"/>
                  <a:gd name="connsiteX21" fmla="*/ 65094 w 1506544"/>
                  <a:gd name="connsiteY21" fmla="*/ 3130550 h 3511564"/>
                  <a:gd name="connsiteX22" fmla="*/ 179394 w 1506544"/>
                  <a:gd name="connsiteY22" fmla="*/ 2889250 h 3511564"/>
                  <a:gd name="connsiteX23" fmla="*/ 249244 w 1506544"/>
                  <a:gd name="connsiteY23" fmla="*/ 2743200 h 3511564"/>
                  <a:gd name="connsiteX24" fmla="*/ 293694 w 1506544"/>
                  <a:gd name="connsiteY24" fmla="*/ 2552700 h 3511564"/>
                  <a:gd name="connsiteX25" fmla="*/ 319094 w 1506544"/>
                  <a:gd name="connsiteY25" fmla="*/ 2286000 h 3511564"/>
                  <a:gd name="connsiteX26" fmla="*/ 293694 w 1506544"/>
                  <a:gd name="connsiteY26" fmla="*/ 1765300 h 3511564"/>
                  <a:gd name="connsiteX27" fmla="*/ 179394 w 1506544"/>
                  <a:gd name="connsiteY27" fmla="*/ 552450 h 3511564"/>
                  <a:gd name="connsiteX28" fmla="*/ 147644 w 1506544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2100 w 1504950"/>
                  <a:gd name="connsiteY24" fmla="*/ 2552700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2100 w 1504950"/>
                  <a:gd name="connsiteY24" fmla="*/ 2552700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2100 w 1504950"/>
                  <a:gd name="connsiteY24" fmla="*/ 2552700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2100 w 1504950"/>
                  <a:gd name="connsiteY24" fmla="*/ 2552700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5275 w 1504950"/>
                  <a:gd name="connsiteY24" fmla="*/ 2524125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7650 w 1504950"/>
                  <a:gd name="connsiteY23" fmla="*/ 2743200 h 3511564"/>
                  <a:gd name="connsiteX24" fmla="*/ 295275 w 1504950"/>
                  <a:gd name="connsiteY24" fmla="*/ 2524125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1300 w 1504950"/>
                  <a:gd name="connsiteY23" fmla="*/ 2733675 h 3511564"/>
                  <a:gd name="connsiteX24" fmla="*/ 295275 w 1504950"/>
                  <a:gd name="connsiteY24" fmla="*/ 2524125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77800 w 1504950"/>
                  <a:gd name="connsiteY22" fmla="*/ 2889250 h 3511564"/>
                  <a:gd name="connsiteX23" fmla="*/ 241300 w 1504950"/>
                  <a:gd name="connsiteY23" fmla="*/ 2733675 h 3511564"/>
                  <a:gd name="connsiteX24" fmla="*/ 295275 w 1504950"/>
                  <a:gd name="connsiteY24" fmla="*/ 2524125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6050 w 1504950"/>
                  <a:gd name="connsiteY0" fmla="*/ 0 h 3511564"/>
                  <a:gd name="connsiteX1" fmla="*/ 593725 w 1504950"/>
                  <a:gd name="connsiteY1" fmla="*/ 9525 h 3511564"/>
                  <a:gd name="connsiteX2" fmla="*/ 606425 w 1504950"/>
                  <a:gd name="connsiteY2" fmla="*/ 244475 h 3511564"/>
                  <a:gd name="connsiteX3" fmla="*/ 647700 w 1504950"/>
                  <a:gd name="connsiteY3" fmla="*/ 952500 h 3511564"/>
                  <a:gd name="connsiteX4" fmla="*/ 746125 w 1504950"/>
                  <a:gd name="connsiteY4" fmla="*/ 1473200 h 3511564"/>
                  <a:gd name="connsiteX5" fmla="*/ 1038225 w 1504950"/>
                  <a:gd name="connsiteY5" fmla="*/ 2139950 h 3511564"/>
                  <a:gd name="connsiteX6" fmla="*/ 1473200 w 1504950"/>
                  <a:gd name="connsiteY6" fmla="*/ 2876550 h 3511564"/>
                  <a:gd name="connsiteX7" fmla="*/ 1504950 w 1504950"/>
                  <a:gd name="connsiteY7" fmla="*/ 3022600 h 3511564"/>
                  <a:gd name="connsiteX8" fmla="*/ 1460500 w 1504950"/>
                  <a:gd name="connsiteY8" fmla="*/ 3111500 h 3511564"/>
                  <a:gd name="connsiteX9" fmla="*/ 1447800 w 1504950"/>
                  <a:gd name="connsiteY9" fmla="*/ 3238500 h 3511564"/>
                  <a:gd name="connsiteX10" fmla="*/ 1447800 w 1504950"/>
                  <a:gd name="connsiteY10" fmla="*/ 3371850 h 3511564"/>
                  <a:gd name="connsiteX11" fmla="*/ 1435100 w 1504950"/>
                  <a:gd name="connsiteY11" fmla="*/ 3460750 h 3511564"/>
                  <a:gd name="connsiteX12" fmla="*/ 1295400 w 1504950"/>
                  <a:gd name="connsiteY12" fmla="*/ 3473450 h 3511564"/>
                  <a:gd name="connsiteX13" fmla="*/ 1238250 w 1504950"/>
                  <a:gd name="connsiteY13" fmla="*/ 3448050 h 3511564"/>
                  <a:gd name="connsiteX14" fmla="*/ 1054100 w 1504950"/>
                  <a:gd name="connsiteY14" fmla="*/ 3397250 h 3511564"/>
                  <a:gd name="connsiteX15" fmla="*/ 615950 w 1504950"/>
                  <a:gd name="connsiteY15" fmla="*/ 3416300 h 3511564"/>
                  <a:gd name="connsiteX16" fmla="*/ 412750 w 1504950"/>
                  <a:gd name="connsiteY16" fmla="*/ 3435350 h 3511564"/>
                  <a:gd name="connsiteX17" fmla="*/ 285750 w 1504950"/>
                  <a:gd name="connsiteY17" fmla="*/ 3511550 h 3511564"/>
                  <a:gd name="connsiteX18" fmla="*/ 165100 w 1504950"/>
                  <a:gd name="connsiteY18" fmla="*/ 3441700 h 3511564"/>
                  <a:gd name="connsiteX19" fmla="*/ 31750 w 1504950"/>
                  <a:gd name="connsiteY19" fmla="*/ 3435350 h 3511564"/>
                  <a:gd name="connsiteX20" fmla="*/ 0 w 1504950"/>
                  <a:gd name="connsiteY20" fmla="*/ 3308350 h 3511564"/>
                  <a:gd name="connsiteX21" fmla="*/ 63500 w 1504950"/>
                  <a:gd name="connsiteY21" fmla="*/ 3130550 h 3511564"/>
                  <a:gd name="connsiteX22" fmla="*/ 142875 w 1504950"/>
                  <a:gd name="connsiteY22" fmla="*/ 2949575 h 3511564"/>
                  <a:gd name="connsiteX23" fmla="*/ 241300 w 1504950"/>
                  <a:gd name="connsiteY23" fmla="*/ 2733675 h 3511564"/>
                  <a:gd name="connsiteX24" fmla="*/ 295275 w 1504950"/>
                  <a:gd name="connsiteY24" fmla="*/ 2524125 h 3511564"/>
                  <a:gd name="connsiteX25" fmla="*/ 317500 w 1504950"/>
                  <a:gd name="connsiteY25" fmla="*/ 2286000 h 3511564"/>
                  <a:gd name="connsiteX26" fmla="*/ 292100 w 1504950"/>
                  <a:gd name="connsiteY26" fmla="*/ 1765300 h 3511564"/>
                  <a:gd name="connsiteX27" fmla="*/ 177800 w 1504950"/>
                  <a:gd name="connsiteY27" fmla="*/ 552450 h 3511564"/>
                  <a:gd name="connsiteX28" fmla="*/ 146050 w 1504950"/>
                  <a:gd name="connsiteY28" fmla="*/ 0 h 3511564"/>
                  <a:gd name="connsiteX0" fmla="*/ 147493 w 1506393"/>
                  <a:gd name="connsiteY0" fmla="*/ 0 h 3511564"/>
                  <a:gd name="connsiteX1" fmla="*/ 595168 w 1506393"/>
                  <a:gd name="connsiteY1" fmla="*/ 9525 h 3511564"/>
                  <a:gd name="connsiteX2" fmla="*/ 607868 w 1506393"/>
                  <a:gd name="connsiteY2" fmla="*/ 244475 h 3511564"/>
                  <a:gd name="connsiteX3" fmla="*/ 649143 w 1506393"/>
                  <a:gd name="connsiteY3" fmla="*/ 952500 h 3511564"/>
                  <a:gd name="connsiteX4" fmla="*/ 747568 w 1506393"/>
                  <a:gd name="connsiteY4" fmla="*/ 1473200 h 3511564"/>
                  <a:gd name="connsiteX5" fmla="*/ 1039668 w 1506393"/>
                  <a:gd name="connsiteY5" fmla="*/ 2139950 h 3511564"/>
                  <a:gd name="connsiteX6" fmla="*/ 1474643 w 1506393"/>
                  <a:gd name="connsiteY6" fmla="*/ 2876550 h 3511564"/>
                  <a:gd name="connsiteX7" fmla="*/ 1506393 w 1506393"/>
                  <a:gd name="connsiteY7" fmla="*/ 3022600 h 3511564"/>
                  <a:gd name="connsiteX8" fmla="*/ 1461943 w 1506393"/>
                  <a:gd name="connsiteY8" fmla="*/ 3111500 h 3511564"/>
                  <a:gd name="connsiteX9" fmla="*/ 1449243 w 1506393"/>
                  <a:gd name="connsiteY9" fmla="*/ 3238500 h 3511564"/>
                  <a:gd name="connsiteX10" fmla="*/ 1449243 w 1506393"/>
                  <a:gd name="connsiteY10" fmla="*/ 3371850 h 3511564"/>
                  <a:gd name="connsiteX11" fmla="*/ 1436543 w 1506393"/>
                  <a:gd name="connsiteY11" fmla="*/ 3460750 h 3511564"/>
                  <a:gd name="connsiteX12" fmla="*/ 1296843 w 1506393"/>
                  <a:gd name="connsiteY12" fmla="*/ 3473450 h 3511564"/>
                  <a:gd name="connsiteX13" fmla="*/ 1239693 w 1506393"/>
                  <a:gd name="connsiteY13" fmla="*/ 3448050 h 3511564"/>
                  <a:gd name="connsiteX14" fmla="*/ 1055543 w 1506393"/>
                  <a:gd name="connsiteY14" fmla="*/ 3397250 h 3511564"/>
                  <a:gd name="connsiteX15" fmla="*/ 617393 w 1506393"/>
                  <a:gd name="connsiteY15" fmla="*/ 3416300 h 3511564"/>
                  <a:gd name="connsiteX16" fmla="*/ 414193 w 1506393"/>
                  <a:gd name="connsiteY16" fmla="*/ 3435350 h 3511564"/>
                  <a:gd name="connsiteX17" fmla="*/ 287193 w 1506393"/>
                  <a:gd name="connsiteY17" fmla="*/ 3511550 h 3511564"/>
                  <a:gd name="connsiteX18" fmla="*/ 166543 w 1506393"/>
                  <a:gd name="connsiteY18" fmla="*/ 3441700 h 3511564"/>
                  <a:gd name="connsiteX19" fmla="*/ 33193 w 1506393"/>
                  <a:gd name="connsiteY19" fmla="*/ 3435350 h 3511564"/>
                  <a:gd name="connsiteX20" fmla="*/ 1443 w 1506393"/>
                  <a:gd name="connsiteY20" fmla="*/ 3308350 h 3511564"/>
                  <a:gd name="connsiteX21" fmla="*/ 64943 w 1506393"/>
                  <a:gd name="connsiteY21" fmla="*/ 3130550 h 3511564"/>
                  <a:gd name="connsiteX22" fmla="*/ 144318 w 1506393"/>
                  <a:gd name="connsiteY22" fmla="*/ 2949575 h 3511564"/>
                  <a:gd name="connsiteX23" fmla="*/ 242743 w 1506393"/>
                  <a:gd name="connsiteY23" fmla="*/ 2733675 h 3511564"/>
                  <a:gd name="connsiteX24" fmla="*/ 296718 w 1506393"/>
                  <a:gd name="connsiteY24" fmla="*/ 2524125 h 3511564"/>
                  <a:gd name="connsiteX25" fmla="*/ 318943 w 1506393"/>
                  <a:gd name="connsiteY25" fmla="*/ 2286000 h 3511564"/>
                  <a:gd name="connsiteX26" fmla="*/ 293543 w 1506393"/>
                  <a:gd name="connsiteY26" fmla="*/ 1765300 h 3511564"/>
                  <a:gd name="connsiteX27" fmla="*/ 179243 w 1506393"/>
                  <a:gd name="connsiteY27" fmla="*/ 552450 h 3511564"/>
                  <a:gd name="connsiteX28" fmla="*/ 147493 w 1506393"/>
                  <a:gd name="connsiteY28" fmla="*/ 0 h 3511564"/>
                  <a:gd name="connsiteX0" fmla="*/ 147493 w 1506393"/>
                  <a:gd name="connsiteY0" fmla="*/ 0 h 3511564"/>
                  <a:gd name="connsiteX1" fmla="*/ 595168 w 1506393"/>
                  <a:gd name="connsiteY1" fmla="*/ 9525 h 3511564"/>
                  <a:gd name="connsiteX2" fmla="*/ 607868 w 1506393"/>
                  <a:gd name="connsiteY2" fmla="*/ 244475 h 3511564"/>
                  <a:gd name="connsiteX3" fmla="*/ 649143 w 1506393"/>
                  <a:gd name="connsiteY3" fmla="*/ 952500 h 3511564"/>
                  <a:gd name="connsiteX4" fmla="*/ 747568 w 1506393"/>
                  <a:gd name="connsiteY4" fmla="*/ 1473200 h 3511564"/>
                  <a:gd name="connsiteX5" fmla="*/ 1039668 w 1506393"/>
                  <a:gd name="connsiteY5" fmla="*/ 2139950 h 3511564"/>
                  <a:gd name="connsiteX6" fmla="*/ 1474643 w 1506393"/>
                  <a:gd name="connsiteY6" fmla="*/ 2876550 h 3511564"/>
                  <a:gd name="connsiteX7" fmla="*/ 1506393 w 1506393"/>
                  <a:gd name="connsiteY7" fmla="*/ 3022600 h 3511564"/>
                  <a:gd name="connsiteX8" fmla="*/ 1461943 w 1506393"/>
                  <a:gd name="connsiteY8" fmla="*/ 3111500 h 3511564"/>
                  <a:gd name="connsiteX9" fmla="*/ 1449243 w 1506393"/>
                  <a:gd name="connsiteY9" fmla="*/ 3238500 h 3511564"/>
                  <a:gd name="connsiteX10" fmla="*/ 1449243 w 1506393"/>
                  <a:gd name="connsiteY10" fmla="*/ 3371850 h 3511564"/>
                  <a:gd name="connsiteX11" fmla="*/ 1436543 w 1506393"/>
                  <a:gd name="connsiteY11" fmla="*/ 3460750 h 3511564"/>
                  <a:gd name="connsiteX12" fmla="*/ 1296843 w 1506393"/>
                  <a:gd name="connsiteY12" fmla="*/ 3473450 h 3511564"/>
                  <a:gd name="connsiteX13" fmla="*/ 1239693 w 1506393"/>
                  <a:gd name="connsiteY13" fmla="*/ 3448050 h 3511564"/>
                  <a:gd name="connsiteX14" fmla="*/ 1055543 w 1506393"/>
                  <a:gd name="connsiteY14" fmla="*/ 3397250 h 3511564"/>
                  <a:gd name="connsiteX15" fmla="*/ 617393 w 1506393"/>
                  <a:gd name="connsiteY15" fmla="*/ 3416300 h 3511564"/>
                  <a:gd name="connsiteX16" fmla="*/ 414193 w 1506393"/>
                  <a:gd name="connsiteY16" fmla="*/ 3435350 h 3511564"/>
                  <a:gd name="connsiteX17" fmla="*/ 287193 w 1506393"/>
                  <a:gd name="connsiteY17" fmla="*/ 3511550 h 3511564"/>
                  <a:gd name="connsiteX18" fmla="*/ 166543 w 1506393"/>
                  <a:gd name="connsiteY18" fmla="*/ 3441700 h 3511564"/>
                  <a:gd name="connsiteX19" fmla="*/ 33193 w 1506393"/>
                  <a:gd name="connsiteY19" fmla="*/ 3435350 h 3511564"/>
                  <a:gd name="connsiteX20" fmla="*/ 1443 w 1506393"/>
                  <a:gd name="connsiteY20" fmla="*/ 3308350 h 3511564"/>
                  <a:gd name="connsiteX21" fmla="*/ 64943 w 1506393"/>
                  <a:gd name="connsiteY21" fmla="*/ 3130550 h 3511564"/>
                  <a:gd name="connsiteX22" fmla="*/ 144318 w 1506393"/>
                  <a:gd name="connsiteY22" fmla="*/ 2949575 h 3511564"/>
                  <a:gd name="connsiteX23" fmla="*/ 242743 w 1506393"/>
                  <a:gd name="connsiteY23" fmla="*/ 2733675 h 3511564"/>
                  <a:gd name="connsiteX24" fmla="*/ 296718 w 1506393"/>
                  <a:gd name="connsiteY24" fmla="*/ 2524125 h 3511564"/>
                  <a:gd name="connsiteX25" fmla="*/ 318943 w 1506393"/>
                  <a:gd name="connsiteY25" fmla="*/ 2286000 h 3511564"/>
                  <a:gd name="connsiteX26" fmla="*/ 293543 w 1506393"/>
                  <a:gd name="connsiteY26" fmla="*/ 1765300 h 3511564"/>
                  <a:gd name="connsiteX27" fmla="*/ 179243 w 1506393"/>
                  <a:gd name="connsiteY27" fmla="*/ 552450 h 3511564"/>
                  <a:gd name="connsiteX28" fmla="*/ 147493 w 1506393"/>
                  <a:gd name="connsiteY28" fmla="*/ 0 h 3511564"/>
                  <a:gd name="connsiteX0" fmla="*/ 146743 w 1505643"/>
                  <a:gd name="connsiteY0" fmla="*/ 0 h 3511564"/>
                  <a:gd name="connsiteX1" fmla="*/ 594418 w 1505643"/>
                  <a:gd name="connsiteY1" fmla="*/ 9525 h 3511564"/>
                  <a:gd name="connsiteX2" fmla="*/ 607118 w 1505643"/>
                  <a:gd name="connsiteY2" fmla="*/ 244475 h 3511564"/>
                  <a:gd name="connsiteX3" fmla="*/ 648393 w 1505643"/>
                  <a:gd name="connsiteY3" fmla="*/ 952500 h 3511564"/>
                  <a:gd name="connsiteX4" fmla="*/ 746818 w 1505643"/>
                  <a:gd name="connsiteY4" fmla="*/ 1473200 h 3511564"/>
                  <a:gd name="connsiteX5" fmla="*/ 1038918 w 1505643"/>
                  <a:gd name="connsiteY5" fmla="*/ 2139950 h 3511564"/>
                  <a:gd name="connsiteX6" fmla="*/ 1473893 w 1505643"/>
                  <a:gd name="connsiteY6" fmla="*/ 2876550 h 3511564"/>
                  <a:gd name="connsiteX7" fmla="*/ 1505643 w 1505643"/>
                  <a:gd name="connsiteY7" fmla="*/ 3022600 h 3511564"/>
                  <a:gd name="connsiteX8" fmla="*/ 1461193 w 1505643"/>
                  <a:gd name="connsiteY8" fmla="*/ 3111500 h 3511564"/>
                  <a:gd name="connsiteX9" fmla="*/ 1448493 w 1505643"/>
                  <a:gd name="connsiteY9" fmla="*/ 3238500 h 3511564"/>
                  <a:gd name="connsiteX10" fmla="*/ 1448493 w 1505643"/>
                  <a:gd name="connsiteY10" fmla="*/ 3371850 h 3511564"/>
                  <a:gd name="connsiteX11" fmla="*/ 1435793 w 1505643"/>
                  <a:gd name="connsiteY11" fmla="*/ 3460750 h 3511564"/>
                  <a:gd name="connsiteX12" fmla="*/ 1296093 w 1505643"/>
                  <a:gd name="connsiteY12" fmla="*/ 3473450 h 3511564"/>
                  <a:gd name="connsiteX13" fmla="*/ 1238943 w 1505643"/>
                  <a:gd name="connsiteY13" fmla="*/ 3448050 h 3511564"/>
                  <a:gd name="connsiteX14" fmla="*/ 1054793 w 1505643"/>
                  <a:gd name="connsiteY14" fmla="*/ 3397250 h 3511564"/>
                  <a:gd name="connsiteX15" fmla="*/ 616643 w 1505643"/>
                  <a:gd name="connsiteY15" fmla="*/ 3416300 h 3511564"/>
                  <a:gd name="connsiteX16" fmla="*/ 413443 w 1505643"/>
                  <a:gd name="connsiteY16" fmla="*/ 3435350 h 3511564"/>
                  <a:gd name="connsiteX17" fmla="*/ 286443 w 1505643"/>
                  <a:gd name="connsiteY17" fmla="*/ 3511550 h 3511564"/>
                  <a:gd name="connsiteX18" fmla="*/ 165793 w 1505643"/>
                  <a:gd name="connsiteY18" fmla="*/ 3441700 h 3511564"/>
                  <a:gd name="connsiteX19" fmla="*/ 32443 w 1505643"/>
                  <a:gd name="connsiteY19" fmla="*/ 3435350 h 3511564"/>
                  <a:gd name="connsiteX20" fmla="*/ 693 w 1505643"/>
                  <a:gd name="connsiteY20" fmla="*/ 3308350 h 3511564"/>
                  <a:gd name="connsiteX21" fmla="*/ 64193 w 1505643"/>
                  <a:gd name="connsiteY21" fmla="*/ 3130550 h 3511564"/>
                  <a:gd name="connsiteX22" fmla="*/ 143568 w 1505643"/>
                  <a:gd name="connsiteY22" fmla="*/ 2949575 h 3511564"/>
                  <a:gd name="connsiteX23" fmla="*/ 241993 w 1505643"/>
                  <a:gd name="connsiteY23" fmla="*/ 2733675 h 3511564"/>
                  <a:gd name="connsiteX24" fmla="*/ 295968 w 1505643"/>
                  <a:gd name="connsiteY24" fmla="*/ 2524125 h 3511564"/>
                  <a:gd name="connsiteX25" fmla="*/ 318193 w 1505643"/>
                  <a:gd name="connsiteY25" fmla="*/ 2286000 h 3511564"/>
                  <a:gd name="connsiteX26" fmla="*/ 292793 w 1505643"/>
                  <a:gd name="connsiteY26" fmla="*/ 1765300 h 3511564"/>
                  <a:gd name="connsiteX27" fmla="*/ 178493 w 1505643"/>
                  <a:gd name="connsiteY27" fmla="*/ 552450 h 3511564"/>
                  <a:gd name="connsiteX28" fmla="*/ 146743 w 1505643"/>
                  <a:gd name="connsiteY28" fmla="*/ 0 h 3511564"/>
                  <a:gd name="connsiteX0" fmla="*/ 147958 w 1506858"/>
                  <a:gd name="connsiteY0" fmla="*/ 0 h 3511564"/>
                  <a:gd name="connsiteX1" fmla="*/ 595633 w 1506858"/>
                  <a:gd name="connsiteY1" fmla="*/ 9525 h 3511564"/>
                  <a:gd name="connsiteX2" fmla="*/ 608333 w 1506858"/>
                  <a:gd name="connsiteY2" fmla="*/ 244475 h 3511564"/>
                  <a:gd name="connsiteX3" fmla="*/ 649608 w 1506858"/>
                  <a:gd name="connsiteY3" fmla="*/ 952500 h 3511564"/>
                  <a:gd name="connsiteX4" fmla="*/ 748033 w 1506858"/>
                  <a:gd name="connsiteY4" fmla="*/ 1473200 h 3511564"/>
                  <a:gd name="connsiteX5" fmla="*/ 1040133 w 1506858"/>
                  <a:gd name="connsiteY5" fmla="*/ 2139950 h 3511564"/>
                  <a:gd name="connsiteX6" fmla="*/ 1475108 w 1506858"/>
                  <a:gd name="connsiteY6" fmla="*/ 2876550 h 3511564"/>
                  <a:gd name="connsiteX7" fmla="*/ 1506858 w 1506858"/>
                  <a:gd name="connsiteY7" fmla="*/ 3022600 h 3511564"/>
                  <a:gd name="connsiteX8" fmla="*/ 1462408 w 1506858"/>
                  <a:gd name="connsiteY8" fmla="*/ 3111500 h 3511564"/>
                  <a:gd name="connsiteX9" fmla="*/ 1449708 w 1506858"/>
                  <a:gd name="connsiteY9" fmla="*/ 3238500 h 3511564"/>
                  <a:gd name="connsiteX10" fmla="*/ 1449708 w 1506858"/>
                  <a:gd name="connsiteY10" fmla="*/ 3371850 h 3511564"/>
                  <a:gd name="connsiteX11" fmla="*/ 1437008 w 1506858"/>
                  <a:gd name="connsiteY11" fmla="*/ 3460750 h 3511564"/>
                  <a:gd name="connsiteX12" fmla="*/ 1297308 w 1506858"/>
                  <a:gd name="connsiteY12" fmla="*/ 3473450 h 3511564"/>
                  <a:gd name="connsiteX13" fmla="*/ 1240158 w 1506858"/>
                  <a:gd name="connsiteY13" fmla="*/ 3448050 h 3511564"/>
                  <a:gd name="connsiteX14" fmla="*/ 1056008 w 1506858"/>
                  <a:gd name="connsiteY14" fmla="*/ 3397250 h 3511564"/>
                  <a:gd name="connsiteX15" fmla="*/ 617858 w 1506858"/>
                  <a:gd name="connsiteY15" fmla="*/ 3416300 h 3511564"/>
                  <a:gd name="connsiteX16" fmla="*/ 414658 w 1506858"/>
                  <a:gd name="connsiteY16" fmla="*/ 3435350 h 3511564"/>
                  <a:gd name="connsiteX17" fmla="*/ 287658 w 1506858"/>
                  <a:gd name="connsiteY17" fmla="*/ 3511550 h 3511564"/>
                  <a:gd name="connsiteX18" fmla="*/ 167008 w 1506858"/>
                  <a:gd name="connsiteY18" fmla="*/ 3441700 h 3511564"/>
                  <a:gd name="connsiteX19" fmla="*/ 33658 w 1506858"/>
                  <a:gd name="connsiteY19" fmla="*/ 3435350 h 3511564"/>
                  <a:gd name="connsiteX20" fmla="*/ 1908 w 1506858"/>
                  <a:gd name="connsiteY20" fmla="*/ 3308350 h 3511564"/>
                  <a:gd name="connsiteX21" fmla="*/ 65408 w 1506858"/>
                  <a:gd name="connsiteY21" fmla="*/ 3130550 h 3511564"/>
                  <a:gd name="connsiteX22" fmla="*/ 144783 w 1506858"/>
                  <a:gd name="connsiteY22" fmla="*/ 2949575 h 3511564"/>
                  <a:gd name="connsiteX23" fmla="*/ 243208 w 1506858"/>
                  <a:gd name="connsiteY23" fmla="*/ 2733675 h 3511564"/>
                  <a:gd name="connsiteX24" fmla="*/ 297183 w 1506858"/>
                  <a:gd name="connsiteY24" fmla="*/ 2524125 h 3511564"/>
                  <a:gd name="connsiteX25" fmla="*/ 319408 w 1506858"/>
                  <a:gd name="connsiteY25" fmla="*/ 2286000 h 3511564"/>
                  <a:gd name="connsiteX26" fmla="*/ 294008 w 1506858"/>
                  <a:gd name="connsiteY26" fmla="*/ 1765300 h 3511564"/>
                  <a:gd name="connsiteX27" fmla="*/ 179708 w 1506858"/>
                  <a:gd name="connsiteY27" fmla="*/ 552450 h 3511564"/>
                  <a:gd name="connsiteX28" fmla="*/ 147958 w 1506858"/>
                  <a:gd name="connsiteY28" fmla="*/ 0 h 3511564"/>
                  <a:gd name="connsiteX0" fmla="*/ 147958 w 1506858"/>
                  <a:gd name="connsiteY0" fmla="*/ 0 h 3511564"/>
                  <a:gd name="connsiteX1" fmla="*/ 595633 w 1506858"/>
                  <a:gd name="connsiteY1" fmla="*/ 9525 h 3511564"/>
                  <a:gd name="connsiteX2" fmla="*/ 608333 w 1506858"/>
                  <a:gd name="connsiteY2" fmla="*/ 244475 h 3511564"/>
                  <a:gd name="connsiteX3" fmla="*/ 649608 w 1506858"/>
                  <a:gd name="connsiteY3" fmla="*/ 952500 h 3511564"/>
                  <a:gd name="connsiteX4" fmla="*/ 748033 w 1506858"/>
                  <a:gd name="connsiteY4" fmla="*/ 1473200 h 3511564"/>
                  <a:gd name="connsiteX5" fmla="*/ 1040133 w 1506858"/>
                  <a:gd name="connsiteY5" fmla="*/ 2139950 h 3511564"/>
                  <a:gd name="connsiteX6" fmla="*/ 1475108 w 1506858"/>
                  <a:gd name="connsiteY6" fmla="*/ 2876550 h 3511564"/>
                  <a:gd name="connsiteX7" fmla="*/ 1506858 w 1506858"/>
                  <a:gd name="connsiteY7" fmla="*/ 3022600 h 3511564"/>
                  <a:gd name="connsiteX8" fmla="*/ 1462408 w 1506858"/>
                  <a:gd name="connsiteY8" fmla="*/ 3111500 h 3511564"/>
                  <a:gd name="connsiteX9" fmla="*/ 1449708 w 1506858"/>
                  <a:gd name="connsiteY9" fmla="*/ 3238500 h 3511564"/>
                  <a:gd name="connsiteX10" fmla="*/ 1449708 w 1506858"/>
                  <a:gd name="connsiteY10" fmla="*/ 3371850 h 3511564"/>
                  <a:gd name="connsiteX11" fmla="*/ 1437008 w 1506858"/>
                  <a:gd name="connsiteY11" fmla="*/ 3460750 h 3511564"/>
                  <a:gd name="connsiteX12" fmla="*/ 1297308 w 1506858"/>
                  <a:gd name="connsiteY12" fmla="*/ 3473450 h 3511564"/>
                  <a:gd name="connsiteX13" fmla="*/ 1240158 w 1506858"/>
                  <a:gd name="connsiteY13" fmla="*/ 3448050 h 3511564"/>
                  <a:gd name="connsiteX14" fmla="*/ 1056008 w 1506858"/>
                  <a:gd name="connsiteY14" fmla="*/ 3397250 h 3511564"/>
                  <a:gd name="connsiteX15" fmla="*/ 617858 w 1506858"/>
                  <a:gd name="connsiteY15" fmla="*/ 3416300 h 3511564"/>
                  <a:gd name="connsiteX16" fmla="*/ 414658 w 1506858"/>
                  <a:gd name="connsiteY16" fmla="*/ 3435350 h 3511564"/>
                  <a:gd name="connsiteX17" fmla="*/ 287658 w 1506858"/>
                  <a:gd name="connsiteY17" fmla="*/ 3511550 h 3511564"/>
                  <a:gd name="connsiteX18" fmla="*/ 167008 w 1506858"/>
                  <a:gd name="connsiteY18" fmla="*/ 3441700 h 3511564"/>
                  <a:gd name="connsiteX19" fmla="*/ 33658 w 1506858"/>
                  <a:gd name="connsiteY19" fmla="*/ 3435350 h 3511564"/>
                  <a:gd name="connsiteX20" fmla="*/ 1908 w 1506858"/>
                  <a:gd name="connsiteY20" fmla="*/ 3308350 h 3511564"/>
                  <a:gd name="connsiteX21" fmla="*/ 65408 w 1506858"/>
                  <a:gd name="connsiteY21" fmla="*/ 3130550 h 3511564"/>
                  <a:gd name="connsiteX22" fmla="*/ 144783 w 1506858"/>
                  <a:gd name="connsiteY22" fmla="*/ 2949575 h 3511564"/>
                  <a:gd name="connsiteX23" fmla="*/ 243208 w 1506858"/>
                  <a:gd name="connsiteY23" fmla="*/ 2733675 h 3511564"/>
                  <a:gd name="connsiteX24" fmla="*/ 297183 w 1506858"/>
                  <a:gd name="connsiteY24" fmla="*/ 2524125 h 3511564"/>
                  <a:gd name="connsiteX25" fmla="*/ 319408 w 1506858"/>
                  <a:gd name="connsiteY25" fmla="*/ 2286000 h 3511564"/>
                  <a:gd name="connsiteX26" fmla="*/ 294008 w 1506858"/>
                  <a:gd name="connsiteY26" fmla="*/ 1765300 h 3511564"/>
                  <a:gd name="connsiteX27" fmla="*/ 179708 w 1506858"/>
                  <a:gd name="connsiteY27" fmla="*/ 552450 h 3511564"/>
                  <a:gd name="connsiteX28" fmla="*/ 147958 w 1506858"/>
                  <a:gd name="connsiteY28" fmla="*/ 0 h 3511564"/>
                  <a:gd name="connsiteX0" fmla="*/ 147958 w 1506858"/>
                  <a:gd name="connsiteY0" fmla="*/ 0 h 3511561"/>
                  <a:gd name="connsiteX1" fmla="*/ 595633 w 1506858"/>
                  <a:gd name="connsiteY1" fmla="*/ 9525 h 3511561"/>
                  <a:gd name="connsiteX2" fmla="*/ 608333 w 1506858"/>
                  <a:gd name="connsiteY2" fmla="*/ 244475 h 3511561"/>
                  <a:gd name="connsiteX3" fmla="*/ 649608 w 1506858"/>
                  <a:gd name="connsiteY3" fmla="*/ 952500 h 3511561"/>
                  <a:gd name="connsiteX4" fmla="*/ 748033 w 1506858"/>
                  <a:gd name="connsiteY4" fmla="*/ 1473200 h 3511561"/>
                  <a:gd name="connsiteX5" fmla="*/ 1040133 w 1506858"/>
                  <a:gd name="connsiteY5" fmla="*/ 2139950 h 3511561"/>
                  <a:gd name="connsiteX6" fmla="*/ 1475108 w 1506858"/>
                  <a:gd name="connsiteY6" fmla="*/ 2876550 h 3511561"/>
                  <a:gd name="connsiteX7" fmla="*/ 1506858 w 1506858"/>
                  <a:gd name="connsiteY7" fmla="*/ 3022600 h 3511561"/>
                  <a:gd name="connsiteX8" fmla="*/ 1462408 w 1506858"/>
                  <a:gd name="connsiteY8" fmla="*/ 3111500 h 3511561"/>
                  <a:gd name="connsiteX9" fmla="*/ 1449708 w 1506858"/>
                  <a:gd name="connsiteY9" fmla="*/ 3238500 h 3511561"/>
                  <a:gd name="connsiteX10" fmla="*/ 1449708 w 1506858"/>
                  <a:gd name="connsiteY10" fmla="*/ 3371850 h 3511561"/>
                  <a:gd name="connsiteX11" fmla="*/ 1437008 w 1506858"/>
                  <a:gd name="connsiteY11" fmla="*/ 3460750 h 3511561"/>
                  <a:gd name="connsiteX12" fmla="*/ 1297308 w 1506858"/>
                  <a:gd name="connsiteY12" fmla="*/ 3473450 h 3511561"/>
                  <a:gd name="connsiteX13" fmla="*/ 1240158 w 1506858"/>
                  <a:gd name="connsiteY13" fmla="*/ 3448050 h 3511561"/>
                  <a:gd name="connsiteX14" fmla="*/ 1056008 w 1506858"/>
                  <a:gd name="connsiteY14" fmla="*/ 3397250 h 3511561"/>
                  <a:gd name="connsiteX15" fmla="*/ 617858 w 1506858"/>
                  <a:gd name="connsiteY15" fmla="*/ 3416300 h 3511561"/>
                  <a:gd name="connsiteX16" fmla="*/ 414658 w 1506858"/>
                  <a:gd name="connsiteY16" fmla="*/ 3435350 h 3511561"/>
                  <a:gd name="connsiteX17" fmla="*/ 287658 w 1506858"/>
                  <a:gd name="connsiteY17" fmla="*/ 3511550 h 3511561"/>
                  <a:gd name="connsiteX18" fmla="*/ 167008 w 1506858"/>
                  <a:gd name="connsiteY18" fmla="*/ 3441700 h 3511561"/>
                  <a:gd name="connsiteX19" fmla="*/ 33658 w 1506858"/>
                  <a:gd name="connsiteY19" fmla="*/ 3435350 h 3511561"/>
                  <a:gd name="connsiteX20" fmla="*/ 1908 w 1506858"/>
                  <a:gd name="connsiteY20" fmla="*/ 3308350 h 3511561"/>
                  <a:gd name="connsiteX21" fmla="*/ 65408 w 1506858"/>
                  <a:gd name="connsiteY21" fmla="*/ 3130550 h 3511561"/>
                  <a:gd name="connsiteX22" fmla="*/ 144783 w 1506858"/>
                  <a:gd name="connsiteY22" fmla="*/ 2949575 h 3511561"/>
                  <a:gd name="connsiteX23" fmla="*/ 243208 w 1506858"/>
                  <a:gd name="connsiteY23" fmla="*/ 2733675 h 3511561"/>
                  <a:gd name="connsiteX24" fmla="*/ 297183 w 1506858"/>
                  <a:gd name="connsiteY24" fmla="*/ 2524125 h 3511561"/>
                  <a:gd name="connsiteX25" fmla="*/ 319408 w 1506858"/>
                  <a:gd name="connsiteY25" fmla="*/ 2286000 h 3511561"/>
                  <a:gd name="connsiteX26" fmla="*/ 294008 w 1506858"/>
                  <a:gd name="connsiteY26" fmla="*/ 1765300 h 3511561"/>
                  <a:gd name="connsiteX27" fmla="*/ 179708 w 1506858"/>
                  <a:gd name="connsiteY27" fmla="*/ 552450 h 3511561"/>
                  <a:gd name="connsiteX28" fmla="*/ 147958 w 1506858"/>
                  <a:gd name="connsiteY28" fmla="*/ 0 h 3511561"/>
                  <a:gd name="connsiteX0" fmla="*/ 147958 w 1506858"/>
                  <a:gd name="connsiteY0" fmla="*/ 0 h 3511561"/>
                  <a:gd name="connsiteX1" fmla="*/ 595633 w 1506858"/>
                  <a:gd name="connsiteY1" fmla="*/ 9525 h 3511561"/>
                  <a:gd name="connsiteX2" fmla="*/ 608333 w 1506858"/>
                  <a:gd name="connsiteY2" fmla="*/ 244475 h 3511561"/>
                  <a:gd name="connsiteX3" fmla="*/ 649608 w 1506858"/>
                  <a:gd name="connsiteY3" fmla="*/ 952500 h 3511561"/>
                  <a:gd name="connsiteX4" fmla="*/ 748033 w 1506858"/>
                  <a:gd name="connsiteY4" fmla="*/ 1473200 h 3511561"/>
                  <a:gd name="connsiteX5" fmla="*/ 1040133 w 1506858"/>
                  <a:gd name="connsiteY5" fmla="*/ 2139950 h 3511561"/>
                  <a:gd name="connsiteX6" fmla="*/ 1475108 w 1506858"/>
                  <a:gd name="connsiteY6" fmla="*/ 2876550 h 3511561"/>
                  <a:gd name="connsiteX7" fmla="*/ 1506858 w 1506858"/>
                  <a:gd name="connsiteY7" fmla="*/ 3022600 h 3511561"/>
                  <a:gd name="connsiteX8" fmla="*/ 1462408 w 1506858"/>
                  <a:gd name="connsiteY8" fmla="*/ 3111500 h 3511561"/>
                  <a:gd name="connsiteX9" fmla="*/ 1449708 w 1506858"/>
                  <a:gd name="connsiteY9" fmla="*/ 3238500 h 3511561"/>
                  <a:gd name="connsiteX10" fmla="*/ 1449708 w 1506858"/>
                  <a:gd name="connsiteY10" fmla="*/ 3371850 h 3511561"/>
                  <a:gd name="connsiteX11" fmla="*/ 1437008 w 1506858"/>
                  <a:gd name="connsiteY11" fmla="*/ 3460750 h 3511561"/>
                  <a:gd name="connsiteX12" fmla="*/ 1297308 w 1506858"/>
                  <a:gd name="connsiteY12" fmla="*/ 3473450 h 3511561"/>
                  <a:gd name="connsiteX13" fmla="*/ 1240158 w 1506858"/>
                  <a:gd name="connsiteY13" fmla="*/ 3448050 h 3511561"/>
                  <a:gd name="connsiteX14" fmla="*/ 1056008 w 1506858"/>
                  <a:gd name="connsiteY14" fmla="*/ 3397250 h 3511561"/>
                  <a:gd name="connsiteX15" fmla="*/ 617858 w 1506858"/>
                  <a:gd name="connsiteY15" fmla="*/ 3416300 h 3511561"/>
                  <a:gd name="connsiteX16" fmla="*/ 414658 w 1506858"/>
                  <a:gd name="connsiteY16" fmla="*/ 3435350 h 3511561"/>
                  <a:gd name="connsiteX17" fmla="*/ 287658 w 1506858"/>
                  <a:gd name="connsiteY17" fmla="*/ 3511550 h 3511561"/>
                  <a:gd name="connsiteX18" fmla="*/ 167008 w 1506858"/>
                  <a:gd name="connsiteY18" fmla="*/ 3441700 h 3511561"/>
                  <a:gd name="connsiteX19" fmla="*/ 33658 w 1506858"/>
                  <a:gd name="connsiteY19" fmla="*/ 3435350 h 3511561"/>
                  <a:gd name="connsiteX20" fmla="*/ 1908 w 1506858"/>
                  <a:gd name="connsiteY20" fmla="*/ 3308350 h 3511561"/>
                  <a:gd name="connsiteX21" fmla="*/ 65408 w 1506858"/>
                  <a:gd name="connsiteY21" fmla="*/ 3130550 h 3511561"/>
                  <a:gd name="connsiteX22" fmla="*/ 144783 w 1506858"/>
                  <a:gd name="connsiteY22" fmla="*/ 2949575 h 3511561"/>
                  <a:gd name="connsiteX23" fmla="*/ 243208 w 1506858"/>
                  <a:gd name="connsiteY23" fmla="*/ 2733675 h 3511561"/>
                  <a:gd name="connsiteX24" fmla="*/ 297183 w 1506858"/>
                  <a:gd name="connsiteY24" fmla="*/ 2524125 h 3511561"/>
                  <a:gd name="connsiteX25" fmla="*/ 319408 w 1506858"/>
                  <a:gd name="connsiteY25" fmla="*/ 2286000 h 3511561"/>
                  <a:gd name="connsiteX26" fmla="*/ 294008 w 1506858"/>
                  <a:gd name="connsiteY26" fmla="*/ 1765300 h 3511561"/>
                  <a:gd name="connsiteX27" fmla="*/ 179708 w 1506858"/>
                  <a:gd name="connsiteY27" fmla="*/ 552450 h 3511561"/>
                  <a:gd name="connsiteX28" fmla="*/ 147958 w 1506858"/>
                  <a:gd name="connsiteY28" fmla="*/ 0 h 3511561"/>
                  <a:gd name="connsiteX0" fmla="*/ 147958 w 1506858"/>
                  <a:gd name="connsiteY0" fmla="*/ 0 h 3511852"/>
                  <a:gd name="connsiteX1" fmla="*/ 595633 w 1506858"/>
                  <a:gd name="connsiteY1" fmla="*/ 9525 h 3511852"/>
                  <a:gd name="connsiteX2" fmla="*/ 608333 w 1506858"/>
                  <a:gd name="connsiteY2" fmla="*/ 244475 h 3511852"/>
                  <a:gd name="connsiteX3" fmla="*/ 649608 w 1506858"/>
                  <a:gd name="connsiteY3" fmla="*/ 952500 h 3511852"/>
                  <a:gd name="connsiteX4" fmla="*/ 748033 w 1506858"/>
                  <a:gd name="connsiteY4" fmla="*/ 1473200 h 3511852"/>
                  <a:gd name="connsiteX5" fmla="*/ 1040133 w 1506858"/>
                  <a:gd name="connsiteY5" fmla="*/ 2139950 h 3511852"/>
                  <a:gd name="connsiteX6" fmla="*/ 1475108 w 1506858"/>
                  <a:gd name="connsiteY6" fmla="*/ 2876550 h 3511852"/>
                  <a:gd name="connsiteX7" fmla="*/ 1506858 w 1506858"/>
                  <a:gd name="connsiteY7" fmla="*/ 3022600 h 3511852"/>
                  <a:gd name="connsiteX8" fmla="*/ 1462408 w 1506858"/>
                  <a:gd name="connsiteY8" fmla="*/ 3111500 h 3511852"/>
                  <a:gd name="connsiteX9" fmla="*/ 1449708 w 1506858"/>
                  <a:gd name="connsiteY9" fmla="*/ 3238500 h 3511852"/>
                  <a:gd name="connsiteX10" fmla="*/ 1449708 w 1506858"/>
                  <a:gd name="connsiteY10" fmla="*/ 3371850 h 3511852"/>
                  <a:gd name="connsiteX11" fmla="*/ 1437008 w 1506858"/>
                  <a:gd name="connsiteY11" fmla="*/ 3460750 h 3511852"/>
                  <a:gd name="connsiteX12" fmla="*/ 1297308 w 1506858"/>
                  <a:gd name="connsiteY12" fmla="*/ 3473450 h 3511852"/>
                  <a:gd name="connsiteX13" fmla="*/ 1240158 w 1506858"/>
                  <a:gd name="connsiteY13" fmla="*/ 3448050 h 3511852"/>
                  <a:gd name="connsiteX14" fmla="*/ 1056008 w 1506858"/>
                  <a:gd name="connsiteY14" fmla="*/ 3397250 h 3511852"/>
                  <a:gd name="connsiteX15" fmla="*/ 617858 w 1506858"/>
                  <a:gd name="connsiteY15" fmla="*/ 3416300 h 3511852"/>
                  <a:gd name="connsiteX16" fmla="*/ 414658 w 1506858"/>
                  <a:gd name="connsiteY16" fmla="*/ 3435350 h 3511852"/>
                  <a:gd name="connsiteX17" fmla="*/ 287658 w 1506858"/>
                  <a:gd name="connsiteY17" fmla="*/ 3511550 h 3511852"/>
                  <a:gd name="connsiteX18" fmla="*/ 167008 w 1506858"/>
                  <a:gd name="connsiteY18" fmla="*/ 3441700 h 3511852"/>
                  <a:gd name="connsiteX19" fmla="*/ 33658 w 1506858"/>
                  <a:gd name="connsiteY19" fmla="*/ 3435350 h 3511852"/>
                  <a:gd name="connsiteX20" fmla="*/ 1908 w 1506858"/>
                  <a:gd name="connsiteY20" fmla="*/ 3308350 h 3511852"/>
                  <a:gd name="connsiteX21" fmla="*/ 65408 w 1506858"/>
                  <a:gd name="connsiteY21" fmla="*/ 3130550 h 3511852"/>
                  <a:gd name="connsiteX22" fmla="*/ 144783 w 1506858"/>
                  <a:gd name="connsiteY22" fmla="*/ 2949575 h 3511852"/>
                  <a:gd name="connsiteX23" fmla="*/ 243208 w 1506858"/>
                  <a:gd name="connsiteY23" fmla="*/ 2733675 h 3511852"/>
                  <a:gd name="connsiteX24" fmla="*/ 297183 w 1506858"/>
                  <a:gd name="connsiteY24" fmla="*/ 2524125 h 3511852"/>
                  <a:gd name="connsiteX25" fmla="*/ 319408 w 1506858"/>
                  <a:gd name="connsiteY25" fmla="*/ 2286000 h 3511852"/>
                  <a:gd name="connsiteX26" fmla="*/ 294008 w 1506858"/>
                  <a:gd name="connsiteY26" fmla="*/ 1765300 h 3511852"/>
                  <a:gd name="connsiteX27" fmla="*/ 179708 w 1506858"/>
                  <a:gd name="connsiteY27" fmla="*/ 552450 h 3511852"/>
                  <a:gd name="connsiteX28" fmla="*/ 147958 w 1506858"/>
                  <a:gd name="connsiteY28" fmla="*/ 0 h 3511852"/>
                  <a:gd name="connsiteX0" fmla="*/ 147958 w 1506858"/>
                  <a:gd name="connsiteY0" fmla="*/ 0 h 3496067"/>
                  <a:gd name="connsiteX1" fmla="*/ 595633 w 1506858"/>
                  <a:gd name="connsiteY1" fmla="*/ 9525 h 3496067"/>
                  <a:gd name="connsiteX2" fmla="*/ 608333 w 1506858"/>
                  <a:gd name="connsiteY2" fmla="*/ 244475 h 3496067"/>
                  <a:gd name="connsiteX3" fmla="*/ 649608 w 1506858"/>
                  <a:gd name="connsiteY3" fmla="*/ 952500 h 3496067"/>
                  <a:gd name="connsiteX4" fmla="*/ 748033 w 1506858"/>
                  <a:gd name="connsiteY4" fmla="*/ 1473200 h 3496067"/>
                  <a:gd name="connsiteX5" fmla="*/ 1040133 w 1506858"/>
                  <a:gd name="connsiteY5" fmla="*/ 2139950 h 3496067"/>
                  <a:gd name="connsiteX6" fmla="*/ 1475108 w 1506858"/>
                  <a:gd name="connsiteY6" fmla="*/ 2876550 h 3496067"/>
                  <a:gd name="connsiteX7" fmla="*/ 1506858 w 1506858"/>
                  <a:gd name="connsiteY7" fmla="*/ 3022600 h 3496067"/>
                  <a:gd name="connsiteX8" fmla="*/ 1462408 w 1506858"/>
                  <a:gd name="connsiteY8" fmla="*/ 3111500 h 3496067"/>
                  <a:gd name="connsiteX9" fmla="*/ 1449708 w 1506858"/>
                  <a:gd name="connsiteY9" fmla="*/ 3238500 h 3496067"/>
                  <a:gd name="connsiteX10" fmla="*/ 1449708 w 1506858"/>
                  <a:gd name="connsiteY10" fmla="*/ 3371850 h 3496067"/>
                  <a:gd name="connsiteX11" fmla="*/ 1437008 w 1506858"/>
                  <a:gd name="connsiteY11" fmla="*/ 3460750 h 3496067"/>
                  <a:gd name="connsiteX12" fmla="*/ 1297308 w 1506858"/>
                  <a:gd name="connsiteY12" fmla="*/ 3473450 h 3496067"/>
                  <a:gd name="connsiteX13" fmla="*/ 1240158 w 1506858"/>
                  <a:gd name="connsiteY13" fmla="*/ 3448050 h 3496067"/>
                  <a:gd name="connsiteX14" fmla="*/ 1056008 w 1506858"/>
                  <a:gd name="connsiteY14" fmla="*/ 3397250 h 3496067"/>
                  <a:gd name="connsiteX15" fmla="*/ 617858 w 1506858"/>
                  <a:gd name="connsiteY15" fmla="*/ 3416300 h 3496067"/>
                  <a:gd name="connsiteX16" fmla="*/ 414658 w 1506858"/>
                  <a:gd name="connsiteY16" fmla="*/ 3435350 h 3496067"/>
                  <a:gd name="connsiteX17" fmla="*/ 287658 w 1506858"/>
                  <a:gd name="connsiteY17" fmla="*/ 3495675 h 3496067"/>
                  <a:gd name="connsiteX18" fmla="*/ 167008 w 1506858"/>
                  <a:gd name="connsiteY18" fmla="*/ 3441700 h 3496067"/>
                  <a:gd name="connsiteX19" fmla="*/ 33658 w 1506858"/>
                  <a:gd name="connsiteY19" fmla="*/ 3435350 h 3496067"/>
                  <a:gd name="connsiteX20" fmla="*/ 1908 w 1506858"/>
                  <a:gd name="connsiteY20" fmla="*/ 3308350 h 3496067"/>
                  <a:gd name="connsiteX21" fmla="*/ 65408 w 1506858"/>
                  <a:gd name="connsiteY21" fmla="*/ 3130550 h 3496067"/>
                  <a:gd name="connsiteX22" fmla="*/ 144783 w 1506858"/>
                  <a:gd name="connsiteY22" fmla="*/ 2949575 h 3496067"/>
                  <a:gd name="connsiteX23" fmla="*/ 243208 w 1506858"/>
                  <a:gd name="connsiteY23" fmla="*/ 2733675 h 3496067"/>
                  <a:gd name="connsiteX24" fmla="*/ 297183 w 1506858"/>
                  <a:gd name="connsiteY24" fmla="*/ 2524125 h 3496067"/>
                  <a:gd name="connsiteX25" fmla="*/ 319408 w 1506858"/>
                  <a:gd name="connsiteY25" fmla="*/ 2286000 h 3496067"/>
                  <a:gd name="connsiteX26" fmla="*/ 294008 w 1506858"/>
                  <a:gd name="connsiteY26" fmla="*/ 1765300 h 3496067"/>
                  <a:gd name="connsiteX27" fmla="*/ 179708 w 1506858"/>
                  <a:gd name="connsiteY27" fmla="*/ 552450 h 3496067"/>
                  <a:gd name="connsiteX28" fmla="*/ 147958 w 1506858"/>
                  <a:gd name="connsiteY28" fmla="*/ 0 h 3496067"/>
                  <a:gd name="connsiteX0" fmla="*/ 147958 w 1506858"/>
                  <a:gd name="connsiteY0" fmla="*/ 0 h 3495675"/>
                  <a:gd name="connsiteX1" fmla="*/ 595633 w 1506858"/>
                  <a:gd name="connsiteY1" fmla="*/ 9525 h 3495675"/>
                  <a:gd name="connsiteX2" fmla="*/ 608333 w 1506858"/>
                  <a:gd name="connsiteY2" fmla="*/ 244475 h 3495675"/>
                  <a:gd name="connsiteX3" fmla="*/ 649608 w 1506858"/>
                  <a:gd name="connsiteY3" fmla="*/ 952500 h 3495675"/>
                  <a:gd name="connsiteX4" fmla="*/ 748033 w 1506858"/>
                  <a:gd name="connsiteY4" fmla="*/ 1473200 h 3495675"/>
                  <a:gd name="connsiteX5" fmla="*/ 1040133 w 1506858"/>
                  <a:gd name="connsiteY5" fmla="*/ 2139950 h 3495675"/>
                  <a:gd name="connsiteX6" fmla="*/ 1475108 w 1506858"/>
                  <a:gd name="connsiteY6" fmla="*/ 2876550 h 3495675"/>
                  <a:gd name="connsiteX7" fmla="*/ 1506858 w 1506858"/>
                  <a:gd name="connsiteY7" fmla="*/ 3022600 h 3495675"/>
                  <a:gd name="connsiteX8" fmla="*/ 1462408 w 1506858"/>
                  <a:gd name="connsiteY8" fmla="*/ 3111500 h 3495675"/>
                  <a:gd name="connsiteX9" fmla="*/ 1449708 w 1506858"/>
                  <a:gd name="connsiteY9" fmla="*/ 3238500 h 3495675"/>
                  <a:gd name="connsiteX10" fmla="*/ 1449708 w 1506858"/>
                  <a:gd name="connsiteY10" fmla="*/ 3371850 h 3495675"/>
                  <a:gd name="connsiteX11" fmla="*/ 1437008 w 1506858"/>
                  <a:gd name="connsiteY11" fmla="*/ 3460750 h 3495675"/>
                  <a:gd name="connsiteX12" fmla="*/ 1297308 w 1506858"/>
                  <a:gd name="connsiteY12" fmla="*/ 3473450 h 3495675"/>
                  <a:gd name="connsiteX13" fmla="*/ 1240158 w 1506858"/>
                  <a:gd name="connsiteY13" fmla="*/ 3448050 h 3495675"/>
                  <a:gd name="connsiteX14" fmla="*/ 1056008 w 1506858"/>
                  <a:gd name="connsiteY14" fmla="*/ 3397250 h 3495675"/>
                  <a:gd name="connsiteX15" fmla="*/ 617858 w 1506858"/>
                  <a:gd name="connsiteY15" fmla="*/ 3416300 h 3495675"/>
                  <a:gd name="connsiteX16" fmla="*/ 414658 w 1506858"/>
                  <a:gd name="connsiteY16" fmla="*/ 3435350 h 3495675"/>
                  <a:gd name="connsiteX17" fmla="*/ 287658 w 1506858"/>
                  <a:gd name="connsiteY17" fmla="*/ 3495675 h 3495675"/>
                  <a:gd name="connsiteX18" fmla="*/ 167008 w 1506858"/>
                  <a:gd name="connsiteY18" fmla="*/ 3441700 h 3495675"/>
                  <a:gd name="connsiteX19" fmla="*/ 33658 w 1506858"/>
                  <a:gd name="connsiteY19" fmla="*/ 3435350 h 3495675"/>
                  <a:gd name="connsiteX20" fmla="*/ 1908 w 1506858"/>
                  <a:gd name="connsiteY20" fmla="*/ 3308350 h 3495675"/>
                  <a:gd name="connsiteX21" fmla="*/ 65408 w 1506858"/>
                  <a:gd name="connsiteY21" fmla="*/ 3130550 h 3495675"/>
                  <a:gd name="connsiteX22" fmla="*/ 144783 w 1506858"/>
                  <a:gd name="connsiteY22" fmla="*/ 2949575 h 3495675"/>
                  <a:gd name="connsiteX23" fmla="*/ 243208 w 1506858"/>
                  <a:gd name="connsiteY23" fmla="*/ 2733675 h 3495675"/>
                  <a:gd name="connsiteX24" fmla="*/ 297183 w 1506858"/>
                  <a:gd name="connsiteY24" fmla="*/ 2524125 h 3495675"/>
                  <a:gd name="connsiteX25" fmla="*/ 319408 w 1506858"/>
                  <a:gd name="connsiteY25" fmla="*/ 2286000 h 3495675"/>
                  <a:gd name="connsiteX26" fmla="*/ 294008 w 1506858"/>
                  <a:gd name="connsiteY26" fmla="*/ 1765300 h 3495675"/>
                  <a:gd name="connsiteX27" fmla="*/ 179708 w 1506858"/>
                  <a:gd name="connsiteY27" fmla="*/ 552450 h 3495675"/>
                  <a:gd name="connsiteX28" fmla="*/ 147958 w 1506858"/>
                  <a:gd name="connsiteY28" fmla="*/ 0 h 3495675"/>
                  <a:gd name="connsiteX0" fmla="*/ 147958 w 1506858"/>
                  <a:gd name="connsiteY0" fmla="*/ 0 h 3495675"/>
                  <a:gd name="connsiteX1" fmla="*/ 595633 w 1506858"/>
                  <a:gd name="connsiteY1" fmla="*/ 9525 h 3495675"/>
                  <a:gd name="connsiteX2" fmla="*/ 608333 w 1506858"/>
                  <a:gd name="connsiteY2" fmla="*/ 244475 h 3495675"/>
                  <a:gd name="connsiteX3" fmla="*/ 649608 w 1506858"/>
                  <a:gd name="connsiteY3" fmla="*/ 952500 h 3495675"/>
                  <a:gd name="connsiteX4" fmla="*/ 748033 w 1506858"/>
                  <a:gd name="connsiteY4" fmla="*/ 1473200 h 3495675"/>
                  <a:gd name="connsiteX5" fmla="*/ 1040133 w 1506858"/>
                  <a:gd name="connsiteY5" fmla="*/ 2139950 h 3495675"/>
                  <a:gd name="connsiteX6" fmla="*/ 1475108 w 1506858"/>
                  <a:gd name="connsiteY6" fmla="*/ 2876550 h 3495675"/>
                  <a:gd name="connsiteX7" fmla="*/ 1506858 w 1506858"/>
                  <a:gd name="connsiteY7" fmla="*/ 3022600 h 3495675"/>
                  <a:gd name="connsiteX8" fmla="*/ 1462408 w 1506858"/>
                  <a:gd name="connsiteY8" fmla="*/ 3111500 h 3495675"/>
                  <a:gd name="connsiteX9" fmla="*/ 1449708 w 1506858"/>
                  <a:gd name="connsiteY9" fmla="*/ 3238500 h 3495675"/>
                  <a:gd name="connsiteX10" fmla="*/ 1449708 w 1506858"/>
                  <a:gd name="connsiteY10" fmla="*/ 3371850 h 3495675"/>
                  <a:gd name="connsiteX11" fmla="*/ 1437008 w 1506858"/>
                  <a:gd name="connsiteY11" fmla="*/ 3460750 h 3495675"/>
                  <a:gd name="connsiteX12" fmla="*/ 1297308 w 1506858"/>
                  <a:gd name="connsiteY12" fmla="*/ 3473450 h 3495675"/>
                  <a:gd name="connsiteX13" fmla="*/ 1240158 w 1506858"/>
                  <a:gd name="connsiteY13" fmla="*/ 3448050 h 3495675"/>
                  <a:gd name="connsiteX14" fmla="*/ 1056008 w 1506858"/>
                  <a:gd name="connsiteY14" fmla="*/ 3397250 h 3495675"/>
                  <a:gd name="connsiteX15" fmla="*/ 617858 w 1506858"/>
                  <a:gd name="connsiteY15" fmla="*/ 3416300 h 3495675"/>
                  <a:gd name="connsiteX16" fmla="*/ 414658 w 1506858"/>
                  <a:gd name="connsiteY16" fmla="*/ 3435350 h 3495675"/>
                  <a:gd name="connsiteX17" fmla="*/ 287658 w 1506858"/>
                  <a:gd name="connsiteY17" fmla="*/ 3495675 h 3495675"/>
                  <a:gd name="connsiteX18" fmla="*/ 167008 w 1506858"/>
                  <a:gd name="connsiteY18" fmla="*/ 3441700 h 3495675"/>
                  <a:gd name="connsiteX19" fmla="*/ 33658 w 1506858"/>
                  <a:gd name="connsiteY19" fmla="*/ 3435350 h 3495675"/>
                  <a:gd name="connsiteX20" fmla="*/ 1908 w 1506858"/>
                  <a:gd name="connsiteY20" fmla="*/ 3308350 h 3495675"/>
                  <a:gd name="connsiteX21" fmla="*/ 65408 w 1506858"/>
                  <a:gd name="connsiteY21" fmla="*/ 3130550 h 3495675"/>
                  <a:gd name="connsiteX22" fmla="*/ 144783 w 1506858"/>
                  <a:gd name="connsiteY22" fmla="*/ 2949575 h 3495675"/>
                  <a:gd name="connsiteX23" fmla="*/ 243208 w 1506858"/>
                  <a:gd name="connsiteY23" fmla="*/ 2733675 h 3495675"/>
                  <a:gd name="connsiteX24" fmla="*/ 297183 w 1506858"/>
                  <a:gd name="connsiteY24" fmla="*/ 2524125 h 3495675"/>
                  <a:gd name="connsiteX25" fmla="*/ 319408 w 1506858"/>
                  <a:gd name="connsiteY25" fmla="*/ 2286000 h 3495675"/>
                  <a:gd name="connsiteX26" fmla="*/ 294008 w 1506858"/>
                  <a:gd name="connsiteY26" fmla="*/ 1765300 h 3495675"/>
                  <a:gd name="connsiteX27" fmla="*/ 179708 w 1506858"/>
                  <a:gd name="connsiteY27" fmla="*/ 552450 h 3495675"/>
                  <a:gd name="connsiteX28" fmla="*/ 147958 w 1506858"/>
                  <a:gd name="connsiteY28" fmla="*/ 0 h 3495675"/>
                  <a:gd name="connsiteX0" fmla="*/ 147958 w 1506858"/>
                  <a:gd name="connsiteY0" fmla="*/ 0 h 3495675"/>
                  <a:gd name="connsiteX1" fmla="*/ 595633 w 1506858"/>
                  <a:gd name="connsiteY1" fmla="*/ 9525 h 3495675"/>
                  <a:gd name="connsiteX2" fmla="*/ 608333 w 1506858"/>
                  <a:gd name="connsiteY2" fmla="*/ 244475 h 3495675"/>
                  <a:gd name="connsiteX3" fmla="*/ 649608 w 1506858"/>
                  <a:gd name="connsiteY3" fmla="*/ 952500 h 3495675"/>
                  <a:gd name="connsiteX4" fmla="*/ 748033 w 1506858"/>
                  <a:gd name="connsiteY4" fmla="*/ 1473200 h 3495675"/>
                  <a:gd name="connsiteX5" fmla="*/ 1040133 w 1506858"/>
                  <a:gd name="connsiteY5" fmla="*/ 2139950 h 3495675"/>
                  <a:gd name="connsiteX6" fmla="*/ 1475108 w 1506858"/>
                  <a:gd name="connsiteY6" fmla="*/ 2876550 h 3495675"/>
                  <a:gd name="connsiteX7" fmla="*/ 1506858 w 1506858"/>
                  <a:gd name="connsiteY7" fmla="*/ 3022600 h 3495675"/>
                  <a:gd name="connsiteX8" fmla="*/ 1462408 w 1506858"/>
                  <a:gd name="connsiteY8" fmla="*/ 3111500 h 3495675"/>
                  <a:gd name="connsiteX9" fmla="*/ 1449708 w 1506858"/>
                  <a:gd name="connsiteY9" fmla="*/ 3238500 h 3495675"/>
                  <a:gd name="connsiteX10" fmla="*/ 1449708 w 1506858"/>
                  <a:gd name="connsiteY10" fmla="*/ 3371850 h 3495675"/>
                  <a:gd name="connsiteX11" fmla="*/ 1437008 w 1506858"/>
                  <a:gd name="connsiteY11" fmla="*/ 3460750 h 3495675"/>
                  <a:gd name="connsiteX12" fmla="*/ 1297308 w 1506858"/>
                  <a:gd name="connsiteY12" fmla="*/ 3473450 h 3495675"/>
                  <a:gd name="connsiteX13" fmla="*/ 1240158 w 1506858"/>
                  <a:gd name="connsiteY13" fmla="*/ 3448050 h 3495675"/>
                  <a:gd name="connsiteX14" fmla="*/ 1056008 w 1506858"/>
                  <a:gd name="connsiteY14" fmla="*/ 3397250 h 3495675"/>
                  <a:gd name="connsiteX15" fmla="*/ 617858 w 1506858"/>
                  <a:gd name="connsiteY15" fmla="*/ 3416300 h 3495675"/>
                  <a:gd name="connsiteX16" fmla="*/ 414658 w 1506858"/>
                  <a:gd name="connsiteY16" fmla="*/ 3435350 h 3495675"/>
                  <a:gd name="connsiteX17" fmla="*/ 287658 w 1506858"/>
                  <a:gd name="connsiteY17" fmla="*/ 3495675 h 3495675"/>
                  <a:gd name="connsiteX18" fmla="*/ 167008 w 1506858"/>
                  <a:gd name="connsiteY18" fmla="*/ 3441700 h 3495675"/>
                  <a:gd name="connsiteX19" fmla="*/ 33658 w 1506858"/>
                  <a:gd name="connsiteY19" fmla="*/ 3435350 h 3495675"/>
                  <a:gd name="connsiteX20" fmla="*/ 1908 w 1506858"/>
                  <a:gd name="connsiteY20" fmla="*/ 3308350 h 3495675"/>
                  <a:gd name="connsiteX21" fmla="*/ 65408 w 1506858"/>
                  <a:gd name="connsiteY21" fmla="*/ 3130550 h 3495675"/>
                  <a:gd name="connsiteX22" fmla="*/ 144783 w 1506858"/>
                  <a:gd name="connsiteY22" fmla="*/ 2949575 h 3495675"/>
                  <a:gd name="connsiteX23" fmla="*/ 243208 w 1506858"/>
                  <a:gd name="connsiteY23" fmla="*/ 2733675 h 3495675"/>
                  <a:gd name="connsiteX24" fmla="*/ 297183 w 1506858"/>
                  <a:gd name="connsiteY24" fmla="*/ 2524125 h 3495675"/>
                  <a:gd name="connsiteX25" fmla="*/ 319408 w 1506858"/>
                  <a:gd name="connsiteY25" fmla="*/ 2286000 h 3495675"/>
                  <a:gd name="connsiteX26" fmla="*/ 294008 w 1506858"/>
                  <a:gd name="connsiteY26" fmla="*/ 1765300 h 3495675"/>
                  <a:gd name="connsiteX27" fmla="*/ 179708 w 1506858"/>
                  <a:gd name="connsiteY27" fmla="*/ 552450 h 3495675"/>
                  <a:gd name="connsiteX28" fmla="*/ 147958 w 1506858"/>
                  <a:gd name="connsiteY28" fmla="*/ 0 h 3495675"/>
                  <a:gd name="connsiteX0" fmla="*/ 147958 w 1506858"/>
                  <a:gd name="connsiteY0" fmla="*/ 0 h 3495675"/>
                  <a:gd name="connsiteX1" fmla="*/ 595633 w 1506858"/>
                  <a:gd name="connsiteY1" fmla="*/ 9525 h 3495675"/>
                  <a:gd name="connsiteX2" fmla="*/ 608333 w 1506858"/>
                  <a:gd name="connsiteY2" fmla="*/ 244475 h 3495675"/>
                  <a:gd name="connsiteX3" fmla="*/ 649608 w 1506858"/>
                  <a:gd name="connsiteY3" fmla="*/ 952500 h 3495675"/>
                  <a:gd name="connsiteX4" fmla="*/ 748033 w 1506858"/>
                  <a:gd name="connsiteY4" fmla="*/ 1473200 h 3495675"/>
                  <a:gd name="connsiteX5" fmla="*/ 1040133 w 1506858"/>
                  <a:gd name="connsiteY5" fmla="*/ 2139950 h 3495675"/>
                  <a:gd name="connsiteX6" fmla="*/ 1475108 w 1506858"/>
                  <a:gd name="connsiteY6" fmla="*/ 2876550 h 3495675"/>
                  <a:gd name="connsiteX7" fmla="*/ 1506858 w 1506858"/>
                  <a:gd name="connsiteY7" fmla="*/ 3022600 h 3495675"/>
                  <a:gd name="connsiteX8" fmla="*/ 1462408 w 1506858"/>
                  <a:gd name="connsiteY8" fmla="*/ 3111500 h 3495675"/>
                  <a:gd name="connsiteX9" fmla="*/ 1449708 w 1506858"/>
                  <a:gd name="connsiteY9" fmla="*/ 3238500 h 3495675"/>
                  <a:gd name="connsiteX10" fmla="*/ 1449708 w 1506858"/>
                  <a:gd name="connsiteY10" fmla="*/ 3371850 h 3495675"/>
                  <a:gd name="connsiteX11" fmla="*/ 1437008 w 1506858"/>
                  <a:gd name="connsiteY11" fmla="*/ 3460750 h 3495675"/>
                  <a:gd name="connsiteX12" fmla="*/ 1297308 w 1506858"/>
                  <a:gd name="connsiteY12" fmla="*/ 3473450 h 3495675"/>
                  <a:gd name="connsiteX13" fmla="*/ 1056008 w 1506858"/>
                  <a:gd name="connsiteY13" fmla="*/ 3397250 h 3495675"/>
                  <a:gd name="connsiteX14" fmla="*/ 617858 w 1506858"/>
                  <a:gd name="connsiteY14" fmla="*/ 3416300 h 3495675"/>
                  <a:gd name="connsiteX15" fmla="*/ 414658 w 1506858"/>
                  <a:gd name="connsiteY15" fmla="*/ 3435350 h 3495675"/>
                  <a:gd name="connsiteX16" fmla="*/ 287658 w 1506858"/>
                  <a:gd name="connsiteY16" fmla="*/ 3495675 h 3495675"/>
                  <a:gd name="connsiteX17" fmla="*/ 167008 w 1506858"/>
                  <a:gd name="connsiteY17" fmla="*/ 3441700 h 3495675"/>
                  <a:gd name="connsiteX18" fmla="*/ 33658 w 1506858"/>
                  <a:gd name="connsiteY18" fmla="*/ 3435350 h 3495675"/>
                  <a:gd name="connsiteX19" fmla="*/ 1908 w 1506858"/>
                  <a:gd name="connsiteY19" fmla="*/ 3308350 h 3495675"/>
                  <a:gd name="connsiteX20" fmla="*/ 65408 w 1506858"/>
                  <a:gd name="connsiteY20" fmla="*/ 3130550 h 3495675"/>
                  <a:gd name="connsiteX21" fmla="*/ 144783 w 1506858"/>
                  <a:gd name="connsiteY21" fmla="*/ 2949575 h 3495675"/>
                  <a:gd name="connsiteX22" fmla="*/ 243208 w 1506858"/>
                  <a:gd name="connsiteY22" fmla="*/ 2733675 h 3495675"/>
                  <a:gd name="connsiteX23" fmla="*/ 297183 w 1506858"/>
                  <a:gd name="connsiteY23" fmla="*/ 2524125 h 3495675"/>
                  <a:gd name="connsiteX24" fmla="*/ 319408 w 1506858"/>
                  <a:gd name="connsiteY24" fmla="*/ 2286000 h 3495675"/>
                  <a:gd name="connsiteX25" fmla="*/ 294008 w 1506858"/>
                  <a:gd name="connsiteY25" fmla="*/ 1765300 h 3495675"/>
                  <a:gd name="connsiteX26" fmla="*/ 179708 w 1506858"/>
                  <a:gd name="connsiteY26" fmla="*/ 552450 h 3495675"/>
                  <a:gd name="connsiteX27" fmla="*/ 147958 w 1506858"/>
                  <a:gd name="connsiteY27" fmla="*/ 0 h 3495675"/>
                  <a:gd name="connsiteX0" fmla="*/ 147958 w 1506858"/>
                  <a:gd name="connsiteY0" fmla="*/ 0 h 3495675"/>
                  <a:gd name="connsiteX1" fmla="*/ 595633 w 1506858"/>
                  <a:gd name="connsiteY1" fmla="*/ 9525 h 3495675"/>
                  <a:gd name="connsiteX2" fmla="*/ 608333 w 1506858"/>
                  <a:gd name="connsiteY2" fmla="*/ 244475 h 3495675"/>
                  <a:gd name="connsiteX3" fmla="*/ 649608 w 1506858"/>
                  <a:gd name="connsiteY3" fmla="*/ 952500 h 3495675"/>
                  <a:gd name="connsiteX4" fmla="*/ 748033 w 1506858"/>
                  <a:gd name="connsiteY4" fmla="*/ 1473200 h 3495675"/>
                  <a:gd name="connsiteX5" fmla="*/ 1040133 w 1506858"/>
                  <a:gd name="connsiteY5" fmla="*/ 2139950 h 3495675"/>
                  <a:gd name="connsiteX6" fmla="*/ 1475108 w 1506858"/>
                  <a:gd name="connsiteY6" fmla="*/ 2876550 h 3495675"/>
                  <a:gd name="connsiteX7" fmla="*/ 1506858 w 1506858"/>
                  <a:gd name="connsiteY7" fmla="*/ 3022600 h 3495675"/>
                  <a:gd name="connsiteX8" fmla="*/ 1462408 w 1506858"/>
                  <a:gd name="connsiteY8" fmla="*/ 3111500 h 3495675"/>
                  <a:gd name="connsiteX9" fmla="*/ 1449708 w 1506858"/>
                  <a:gd name="connsiteY9" fmla="*/ 3238500 h 3495675"/>
                  <a:gd name="connsiteX10" fmla="*/ 1449708 w 1506858"/>
                  <a:gd name="connsiteY10" fmla="*/ 3371850 h 3495675"/>
                  <a:gd name="connsiteX11" fmla="*/ 1437008 w 1506858"/>
                  <a:gd name="connsiteY11" fmla="*/ 3460750 h 3495675"/>
                  <a:gd name="connsiteX12" fmla="*/ 1297308 w 1506858"/>
                  <a:gd name="connsiteY12" fmla="*/ 3473450 h 3495675"/>
                  <a:gd name="connsiteX13" fmla="*/ 1056008 w 1506858"/>
                  <a:gd name="connsiteY13" fmla="*/ 3397250 h 3495675"/>
                  <a:gd name="connsiteX14" fmla="*/ 617858 w 1506858"/>
                  <a:gd name="connsiteY14" fmla="*/ 3416300 h 3495675"/>
                  <a:gd name="connsiteX15" fmla="*/ 414658 w 1506858"/>
                  <a:gd name="connsiteY15" fmla="*/ 3435350 h 3495675"/>
                  <a:gd name="connsiteX16" fmla="*/ 287658 w 1506858"/>
                  <a:gd name="connsiteY16" fmla="*/ 3495675 h 3495675"/>
                  <a:gd name="connsiteX17" fmla="*/ 167008 w 1506858"/>
                  <a:gd name="connsiteY17" fmla="*/ 3441700 h 3495675"/>
                  <a:gd name="connsiteX18" fmla="*/ 33658 w 1506858"/>
                  <a:gd name="connsiteY18" fmla="*/ 3435350 h 3495675"/>
                  <a:gd name="connsiteX19" fmla="*/ 1908 w 1506858"/>
                  <a:gd name="connsiteY19" fmla="*/ 3308350 h 3495675"/>
                  <a:gd name="connsiteX20" fmla="*/ 65408 w 1506858"/>
                  <a:gd name="connsiteY20" fmla="*/ 3130550 h 3495675"/>
                  <a:gd name="connsiteX21" fmla="*/ 144783 w 1506858"/>
                  <a:gd name="connsiteY21" fmla="*/ 2949575 h 3495675"/>
                  <a:gd name="connsiteX22" fmla="*/ 243208 w 1506858"/>
                  <a:gd name="connsiteY22" fmla="*/ 2733675 h 3495675"/>
                  <a:gd name="connsiteX23" fmla="*/ 297183 w 1506858"/>
                  <a:gd name="connsiteY23" fmla="*/ 2524125 h 3495675"/>
                  <a:gd name="connsiteX24" fmla="*/ 319408 w 1506858"/>
                  <a:gd name="connsiteY24" fmla="*/ 2286000 h 3495675"/>
                  <a:gd name="connsiteX25" fmla="*/ 294008 w 1506858"/>
                  <a:gd name="connsiteY25" fmla="*/ 1765300 h 3495675"/>
                  <a:gd name="connsiteX26" fmla="*/ 179708 w 1506858"/>
                  <a:gd name="connsiteY26" fmla="*/ 552450 h 3495675"/>
                  <a:gd name="connsiteX27" fmla="*/ 147958 w 1506858"/>
                  <a:gd name="connsiteY27" fmla="*/ 0 h 3495675"/>
                  <a:gd name="connsiteX0" fmla="*/ 150891 w 1509791"/>
                  <a:gd name="connsiteY0" fmla="*/ 0 h 3495675"/>
                  <a:gd name="connsiteX1" fmla="*/ 598566 w 1509791"/>
                  <a:gd name="connsiteY1" fmla="*/ 9525 h 3495675"/>
                  <a:gd name="connsiteX2" fmla="*/ 611266 w 1509791"/>
                  <a:gd name="connsiteY2" fmla="*/ 244475 h 3495675"/>
                  <a:gd name="connsiteX3" fmla="*/ 652541 w 1509791"/>
                  <a:gd name="connsiteY3" fmla="*/ 952500 h 3495675"/>
                  <a:gd name="connsiteX4" fmla="*/ 750966 w 1509791"/>
                  <a:gd name="connsiteY4" fmla="*/ 1473200 h 3495675"/>
                  <a:gd name="connsiteX5" fmla="*/ 1043066 w 1509791"/>
                  <a:gd name="connsiteY5" fmla="*/ 2139950 h 3495675"/>
                  <a:gd name="connsiteX6" fmla="*/ 1478041 w 1509791"/>
                  <a:gd name="connsiteY6" fmla="*/ 2876550 h 3495675"/>
                  <a:gd name="connsiteX7" fmla="*/ 1509791 w 1509791"/>
                  <a:gd name="connsiteY7" fmla="*/ 3022600 h 3495675"/>
                  <a:gd name="connsiteX8" fmla="*/ 1465341 w 1509791"/>
                  <a:gd name="connsiteY8" fmla="*/ 3111500 h 3495675"/>
                  <a:gd name="connsiteX9" fmla="*/ 1452641 w 1509791"/>
                  <a:gd name="connsiteY9" fmla="*/ 3238500 h 3495675"/>
                  <a:gd name="connsiteX10" fmla="*/ 1452641 w 1509791"/>
                  <a:gd name="connsiteY10" fmla="*/ 3371850 h 3495675"/>
                  <a:gd name="connsiteX11" fmla="*/ 1439941 w 1509791"/>
                  <a:gd name="connsiteY11" fmla="*/ 3460750 h 3495675"/>
                  <a:gd name="connsiteX12" fmla="*/ 1300241 w 1509791"/>
                  <a:gd name="connsiteY12" fmla="*/ 3473450 h 3495675"/>
                  <a:gd name="connsiteX13" fmla="*/ 1058941 w 1509791"/>
                  <a:gd name="connsiteY13" fmla="*/ 3397250 h 3495675"/>
                  <a:gd name="connsiteX14" fmla="*/ 620791 w 1509791"/>
                  <a:gd name="connsiteY14" fmla="*/ 3416300 h 3495675"/>
                  <a:gd name="connsiteX15" fmla="*/ 417591 w 1509791"/>
                  <a:gd name="connsiteY15" fmla="*/ 3435350 h 3495675"/>
                  <a:gd name="connsiteX16" fmla="*/ 290591 w 1509791"/>
                  <a:gd name="connsiteY16" fmla="*/ 3495675 h 3495675"/>
                  <a:gd name="connsiteX17" fmla="*/ 36591 w 1509791"/>
                  <a:gd name="connsiteY17" fmla="*/ 3435350 h 3495675"/>
                  <a:gd name="connsiteX18" fmla="*/ 4841 w 1509791"/>
                  <a:gd name="connsiteY18" fmla="*/ 3308350 h 3495675"/>
                  <a:gd name="connsiteX19" fmla="*/ 68341 w 1509791"/>
                  <a:gd name="connsiteY19" fmla="*/ 3130550 h 3495675"/>
                  <a:gd name="connsiteX20" fmla="*/ 147716 w 1509791"/>
                  <a:gd name="connsiteY20" fmla="*/ 2949575 h 3495675"/>
                  <a:gd name="connsiteX21" fmla="*/ 246141 w 1509791"/>
                  <a:gd name="connsiteY21" fmla="*/ 2733675 h 3495675"/>
                  <a:gd name="connsiteX22" fmla="*/ 300116 w 1509791"/>
                  <a:gd name="connsiteY22" fmla="*/ 2524125 h 3495675"/>
                  <a:gd name="connsiteX23" fmla="*/ 322341 w 1509791"/>
                  <a:gd name="connsiteY23" fmla="*/ 2286000 h 3495675"/>
                  <a:gd name="connsiteX24" fmla="*/ 296941 w 1509791"/>
                  <a:gd name="connsiteY24" fmla="*/ 1765300 h 3495675"/>
                  <a:gd name="connsiteX25" fmla="*/ 182641 w 1509791"/>
                  <a:gd name="connsiteY25" fmla="*/ 552450 h 3495675"/>
                  <a:gd name="connsiteX26" fmla="*/ 150891 w 1509791"/>
                  <a:gd name="connsiteY26" fmla="*/ 0 h 3495675"/>
                  <a:gd name="connsiteX0" fmla="*/ 150891 w 1509791"/>
                  <a:gd name="connsiteY0" fmla="*/ 0 h 3495675"/>
                  <a:gd name="connsiteX1" fmla="*/ 598566 w 1509791"/>
                  <a:gd name="connsiteY1" fmla="*/ 9525 h 3495675"/>
                  <a:gd name="connsiteX2" fmla="*/ 611266 w 1509791"/>
                  <a:gd name="connsiteY2" fmla="*/ 244475 h 3495675"/>
                  <a:gd name="connsiteX3" fmla="*/ 652541 w 1509791"/>
                  <a:gd name="connsiteY3" fmla="*/ 952500 h 3495675"/>
                  <a:gd name="connsiteX4" fmla="*/ 750966 w 1509791"/>
                  <a:gd name="connsiteY4" fmla="*/ 1473200 h 3495675"/>
                  <a:gd name="connsiteX5" fmla="*/ 1043066 w 1509791"/>
                  <a:gd name="connsiteY5" fmla="*/ 2139950 h 3495675"/>
                  <a:gd name="connsiteX6" fmla="*/ 1478041 w 1509791"/>
                  <a:gd name="connsiteY6" fmla="*/ 2876550 h 3495675"/>
                  <a:gd name="connsiteX7" fmla="*/ 1509791 w 1509791"/>
                  <a:gd name="connsiteY7" fmla="*/ 3022600 h 3495675"/>
                  <a:gd name="connsiteX8" fmla="*/ 1465341 w 1509791"/>
                  <a:gd name="connsiteY8" fmla="*/ 3111500 h 3495675"/>
                  <a:gd name="connsiteX9" fmla="*/ 1452641 w 1509791"/>
                  <a:gd name="connsiteY9" fmla="*/ 3238500 h 3495675"/>
                  <a:gd name="connsiteX10" fmla="*/ 1452641 w 1509791"/>
                  <a:gd name="connsiteY10" fmla="*/ 3371850 h 3495675"/>
                  <a:gd name="connsiteX11" fmla="*/ 1439941 w 1509791"/>
                  <a:gd name="connsiteY11" fmla="*/ 3460750 h 3495675"/>
                  <a:gd name="connsiteX12" fmla="*/ 1252616 w 1509791"/>
                  <a:gd name="connsiteY12" fmla="*/ 3448050 h 3495675"/>
                  <a:gd name="connsiteX13" fmla="*/ 1058941 w 1509791"/>
                  <a:gd name="connsiteY13" fmla="*/ 3397250 h 3495675"/>
                  <a:gd name="connsiteX14" fmla="*/ 620791 w 1509791"/>
                  <a:gd name="connsiteY14" fmla="*/ 3416300 h 3495675"/>
                  <a:gd name="connsiteX15" fmla="*/ 417591 w 1509791"/>
                  <a:gd name="connsiteY15" fmla="*/ 3435350 h 3495675"/>
                  <a:gd name="connsiteX16" fmla="*/ 290591 w 1509791"/>
                  <a:gd name="connsiteY16" fmla="*/ 3495675 h 3495675"/>
                  <a:gd name="connsiteX17" fmla="*/ 36591 w 1509791"/>
                  <a:gd name="connsiteY17" fmla="*/ 3435350 h 3495675"/>
                  <a:gd name="connsiteX18" fmla="*/ 4841 w 1509791"/>
                  <a:gd name="connsiteY18" fmla="*/ 3308350 h 3495675"/>
                  <a:gd name="connsiteX19" fmla="*/ 68341 w 1509791"/>
                  <a:gd name="connsiteY19" fmla="*/ 3130550 h 3495675"/>
                  <a:gd name="connsiteX20" fmla="*/ 147716 w 1509791"/>
                  <a:gd name="connsiteY20" fmla="*/ 2949575 h 3495675"/>
                  <a:gd name="connsiteX21" fmla="*/ 246141 w 1509791"/>
                  <a:gd name="connsiteY21" fmla="*/ 2733675 h 3495675"/>
                  <a:gd name="connsiteX22" fmla="*/ 300116 w 1509791"/>
                  <a:gd name="connsiteY22" fmla="*/ 2524125 h 3495675"/>
                  <a:gd name="connsiteX23" fmla="*/ 322341 w 1509791"/>
                  <a:gd name="connsiteY23" fmla="*/ 2286000 h 3495675"/>
                  <a:gd name="connsiteX24" fmla="*/ 296941 w 1509791"/>
                  <a:gd name="connsiteY24" fmla="*/ 1765300 h 3495675"/>
                  <a:gd name="connsiteX25" fmla="*/ 182641 w 1509791"/>
                  <a:gd name="connsiteY25" fmla="*/ 552450 h 3495675"/>
                  <a:gd name="connsiteX26" fmla="*/ 150891 w 1509791"/>
                  <a:gd name="connsiteY26" fmla="*/ 0 h 3495675"/>
                  <a:gd name="connsiteX0" fmla="*/ 150891 w 1509791"/>
                  <a:gd name="connsiteY0" fmla="*/ 0 h 3495675"/>
                  <a:gd name="connsiteX1" fmla="*/ 598566 w 1509791"/>
                  <a:gd name="connsiteY1" fmla="*/ 9525 h 3495675"/>
                  <a:gd name="connsiteX2" fmla="*/ 611266 w 1509791"/>
                  <a:gd name="connsiteY2" fmla="*/ 244475 h 3495675"/>
                  <a:gd name="connsiteX3" fmla="*/ 652541 w 1509791"/>
                  <a:gd name="connsiteY3" fmla="*/ 952500 h 3495675"/>
                  <a:gd name="connsiteX4" fmla="*/ 750966 w 1509791"/>
                  <a:gd name="connsiteY4" fmla="*/ 1473200 h 3495675"/>
                  <a:gd name="connsiteX5" fmla="*/ 1043066 w 1509791"/>
                  <a:gd name="connsiteY5" fmla="*/ 2139950 h 3495675"/>
                  <a:gd name="connsiteX6" fmla="*/ 1478041 w 1509791"/>
                  <a:gd name="connsiteY6" fmla="*/ 2876550 h 3495675"/>
                  <a:gd name="connsiteX7" fmla="*/ 1509791 w 1509791"/>
                  <a:gd name="connsiteY7" fmla="*/ 3022600 h 3495675"/>
                  <a:gd name="connsiteX8" fmla="*/ 1465341 w 1509791"/>
                  <a:gd name="connsiteY8" fmla="*/ 3111500 h 3495675"/>
                  <a:gd name="connsiteX9" fmla="*/ 1452641 w 1509791"/>
                  <a:gd name="connsiteY9" fmla="*/ 3238500 h 3495675"/>
                  <a:gd name="connsiteX10" fmla="*/ 1452641 w 1509791"/>
                  <a:gd name="connsiteY10" fmla="*/ 3371850 h 3495675"/>
                  <a:gd name="connsiteX11" fmla="*/ 1439941 w 1509791"/>
                  <a:gd name="connsiteY11" fmla="*/ 3460750 h 3495675"/>
                  <a:gd name="connsiteX12" fmla="*/ 1252616 w 1509791"/>
                  <a:gd name="connsiteY12" fmla="*/ 3448050 h 3495675"/>
                  <a:gd name="connsiteX13" fmla="*/ 1058941 w 1509791"/>
                  <a:gd name="connsiteY13" fmla="*/ 3397250 h 3495675"/>
                  <a:gd name="connsiteX14" fmla="*/ 620791 w 1509791"/>
                  <a:gd name="connsiteY14" fmla="*/ 3416300 h 3495675"/>
                  <a:gd name="connsiteX15" fmla="*/ 417591 w 1509791"/>
                  <a:gd name="connsiteY15" fmla="*/ 3435350 h 3495675"/>
                  <a:gd name="connsiteX16" fmla="*/ 290591 w 1509791"/>
                  <a:gd name="connsiteY16" fmla="*/ 3495675 h 3495675"/>
                  <a:gd name="connsiteX17" fmla="*/ 36591 w 1509791"/>
                  <a:gd name="connsiteY17" fmla="*/ 3435350 h 3495675"/>
                  <a:gd name="connsiteX18" fmla="*/ 4841 w 1509791"/>
                  <a:gd name="connsiteY18" fmla="*/ 3308350 h 3495675"/>
                  <a:gd name="connsiteX19" fmla="*/ 68341 w 1509791"/>
                  <a:gd name="connsiteY19" fmla="*/ 3130550 h 3495675"/>
                  <a:gd name="connsiteX20" fmla="*/ 147716 w 1509791"/>
                  <a:gd name="connsiteY20" fmla="*/ 2949575 h 3495675"/>
                  <a:gd name="connsiteX21" fmla="*/ 246141 w 1509791"/>
                  <a:gd name="connsiteY21" fmla="*/ 2733675 h 3495675"/>
                  <a:gd name="connsiteX22" fmla="*/ 300116 w 1509791"/>
                  <a:gd name="connsiteY22" fmla="*/ 2524125 h 3495675"/>
                  <a:gd name="connsiteX23" fmla="*/ 322341 w 1509791"/>
                  <a:gd name="connsiteY23" fmla="*/ 2286000 h 3495675"/>
                  <a:gd name="connsiteX24" fmla="*/ 296941 w 1509791"/>
                  <a:gd name="connsiteY24" fmla="*/ 1765300 h 3495675"/>
                  <a:gd name="connsiteX25" fmla="*/ 182641 w 1509791"/>
                  <a:gd name="connsiteY25" fmla="*/ 552450 h 3495675"/>
                  <a:gd name="connsiteX26" fmla="*/ 150891 w 1509791"/>
                  <a:gd name="connsiteY26" fmla="*/ 0 h 3495675"/>
                  <a:gd name="connsiteX0" fmla="*/ 150891 w 1509791"/>
                  <a:gd name="connsiteY0" fmla="*/ 0 h 3495675"/>
                  <a:gd name="connsiteX1" fmla="*/ 598566 w 1509791"/>
                  <a:gd name="connsiteY1" fmla="*/ 9525 h 3495675"/>
                  <a:gd name="connsiteX2" fmla="*/ 611266 w 1509791"/>
                  <a:gd name="connsiteY2" fmla="*/ 244475 h 3495675"/>
                  <a:gd name="connsiteX3" fmla="*/ 652541 w 1509791"/>
                  <a:gd name="connsiteY3" fmla="*/ 952500 h 3495675"/>
                  <a:gd name="connsiteX4" fmla="*/ 750966 w 1509791"/>
                  <a:gd name="connsiteY4" fmla="*/ 1473200 h 3495675"/>
                  <a:gd name="connsiteX5" fmla="*/ 1043066 w 1509791"/>
                  <a:gd name="connsiteY5" fmla="*/ 2139950 h 3495675"/>
                  <a:gd name="connsiteX6" fmla="*/ 1478041 w 1509791"/>
                  <a:gd name="connsiteY6" fmla="*/ 2876550 h 3495675"/>
                  <a:gd name="connsiteX7" fmla="*/ 1509791 w 1509791"/>
                  <a:gd name="connsiteY7" fmla="*/ 3022600 h 3495675"/>
                  <a:gd name="connsiteX8" fmla="*/ 1465341 w 1509791"/>
                  <a:gd name="connsiteY8" fmla="*/ 3111500 h 3495675"/>
                  <a:gd name="connsiteX9" fmla="*/ 1452641 w 1509791"/>
                  <a:gd name="connsiteY9" fmla="*/ 3238500 h 3495675"/>
                  <a:gd name="connsiteX10" fmla="*/ 1452641 w 1509791"/>
                  <a:gd name="connsiteY10" fmla="*/ 3371850 h 3495675"/>
                  <a:gd name="connsiteX11" fmla="*/ 1439941 w 1509791"/>
                  <a:gd name="connsiteY11" fmla="*/ 3460750 h 3495675"/>
                  <a:gd name="connsiteX12" fmla="*/ 1252616 w 1509791"/>
                  <a:gd name="connsiteY12" fmla="*/ 3448050 h 3495675"/>
                  <a:gd name="connsiteX13" fmla="*/ 1058941 w 1509791"/>
                  <a:gd name="connsiteY13" fmla="*/ 3397250 h 3495675"/>
                  <a:gd name="connsiteX14" fmla="*/ 620791 w 1509791"/>
                  <a:gd name="connsiteY14" fmla="*/ 3416300 h 3495675"/>
                  <a:gd name="connsiteX15" fmla="*/ 417591 w 1509791"/>
                  <a:gd name="connsiteY15" fmla="*/ 3435350 h 3495675"/>
                  <a:gd name="connsiteX16" fmla="*/ 290591 w 1509791"/>
                  <a:gd name="connsiteY16" fmla="*/ 3495675 h 3495675"/>
                  <a:gd name="connsiteX17" fmla="*/ 36591 w 1509791"/>
                  <a:gd name="connsiteY17" fmla="*/ 3435350 h 3495675"/>
                  <a:gd name="connsiteX18" fmla="*/ 4841 w 1509791"/>
                  <a:gd name="connsiteY18" fmla="*/ 3308350 h 3495675"/>
                  <a:gd name="connsiteX19" fmla="*/ 68341 w 1509791"/>
                  <a:gd name="connsiteY19" fmla="*/ 3130550 h 3495675"/>
                  <a:gd name="connsiteX20" fmla="*/ 147716 w 1509791"/>
                  <a:gd name="connsiteY20" fmla="*/ 2949575 h 3495675"/>
                  <a:gd name="connsiteX21" fmla="*/ 246141 w 1509791"/>
                  <a:gd name="connsiteY21" fmla="*/ 2733675 h 3495675"/>
                  <a:gd name="connsiteX22" fmla="*/ 300116 w 1509791"/>
                  <a:gd name="connsiteY22" fmla="*/ 2524125 h 3495675"/>
                  <a:gd name="connsiteX23" fmla="*/ 322341 w 1509791"/>
                  <a:gd name="connsiteY23" fmla="*/ 2286000 h 3495675"/>
                  <a:gd name="connsiteX24" fmla="*/ 296941 w 1509791"/>
                  <a:gd name="connsiteY24" fmla="*/ 1765300 h 3495675"/>
                  <a:gd name="connsiteX25" fmla="*/ 182641 w 1509791"/>
                  <a:gd name="connsiteY25" fmla="*/ 552450 h 3495675"/>
                  <a:gd name="connsiteX26" fmla="*/ 150891 w 1509791"/>
                  <a:gd name="connsiteY26" fmla="*/ 0 h 3495675"/>
                  <a:gd name="connsiteX0" fmla="*/ 150891 w 1509791"/>
                  <a:gd name="connsiteY0" fmla="*/ 0 h 3495675"/>
                  <a:gd name="connsiteX1" fmla="*/ 598566 w 1509791"/>
                  <a:gd name="connsiteY1" fmla="*/ 9525 h 3495675"/>
                  <a:gd name="connsiteX2" fmla="*/ 611266 w 1509791"/>
                  <a:gd name="connsiteY2" fmla="*/ 244475 h 3495675"/>
                  <a:gd name="connsiteX3" fmla="*/ 652541 w 1509791"/>
                  <a:gd name="connsiteY3" fmla="*/ 952500 h 3495675"/>
                  <a:gd name="connsiteX4" fmla="*/ 750966 w 1509791"/>
                  <a:gd name="connsiteY4" fmla="*/ 1473200 h 3495675"/>
                  <a:gd name="connsiteX5" fmla="*/ 1043066 w 1509791"/>
                  <a:gd name="connsiteY5" fmla="*/ 2139950 h 3495675"/>
                  <a:gd name="connsiteX6" fmla="*/ 1478041 w 1509791"/>
                  <a:gd name="connsiteY6" fmla="*/ 2876550 h 3495675"/>
                  <a:gd name="connsiteX7" fmla="*/ 1509791 w 1509791"/>
                  <a:gd name="connsiteY7" fmla="*/ 3022600 h 3495675"/>
                  <a:gd name="connsiteX8" fmla="*/ 1465341 w 1509791"/>
                  <a:gd name="connsiteY8" fmla="*/ 3111500 h 3495675"/>
                  <a:gd name="connsiteX9" fmla="*/ 1452641 w 1509791"/>
                  <a:gd name="connsiteY9" fmla="*/ 3238500 h 3495675"/>
                  <a:gd name="connsiteX10" fmla="*/ 1452641 w 1509791"/>
                  <a:gd name="connsiteY10" fmla="*/ 3371850 h 3495675"/>
                  <a:gd name="connsiteX11" fmla="*/ 1439941 w 1509791"/>
                  <a:gd name="connsiteY11" fmla="*/ 3460750 h 3495675"/>
                  <a:gd name="connsiteX12" fmla="*/ 1252616 w 1509791"/>
                  <a:gd name="connsiteY12" fmla="*/ 3448050 h 3495675"/>
                  <a:gd name="connsiteX13" fmla="*/ 1058941 w 1509791"/>
                  <a:gd name="connsiteY13" fmla="*/ 3397250 h 3495675"/>
                  <a:gd name="connsiteX14" fmla="*/ 620791 w 1509791"/>
                  <a:gd name="connsiteY14" fmla="*/ 3416300 h 3495675"/>
                  <a:gd name="connsiteX15" fmla="*/ 417591 w 1509791"/>
                  <a:gd name="connsiteY15" fmla="*/ 3435350 h 3495675"/>
                  <a:gd name="connsiteX16" fmla="*/ 290591 w 1509791"/>
                  <a:gd name="connsiteY16" fmla="*/ 3495675 h 3495675"/>
                  <a:gd name="connsiteX17" fmla="*/ 36591 w 1509791"/>
                  <a:gd name="connsiteY17" fmla="*/ 3435350 h 3495675"/>
                  <a:gd name="connsiteX18" fmla="*/ 4841 w 1509791"/>
                  <a:gd name="connsiteY18" fmla="*/ 3308350 h 3495675"/>
                  <a:gd name="connsiteX19" fmla="*/ 68341 w 1509791"/>
                  <a:gd name="connsiteY19" fmla="*/ 3130550 h 3495675"/>
                  <a:gd name="connsiteX20" fmla="*/ 147716 w 1509791"/>
                  <a:gd name="connsiteY20" fmla="*/ 2949575 h 3495675"/>
                  <a:gd name="connsiteX21" fmla="*/ 246141 w 1509791"/>
                  <a:gd name="connsiteY21" fmla="*/ 2733675 h 3495675"/>
                  <a:gd name="connsiteX22" fmla="*/ 300116 w 1509791"/>
                  <a:gd name="connsiteY22" fmla="*/ 2524125 h 3495675"/>
                  <a:gd name="connsiteX23" fmla="*/ 322341 w 1509791"/>
                  <a:gd name="connsiteY23" fmla="*/ 2286000 h 3495675"/>
                  <a:gd name="connsiteX24" fmla="*/ 296941 w 1509791"/>
                  <a:gd name="connsiteY24" fmla="*/ 1765300 h 3495675"/>
                  <a:gd name="connsiteX25" fmla="*/ 182641 w 1509791"/>
                  <a:gd name="connsiteY25" fmla="*/ 552450 h 3495675"/>
                  <a:gd name="connsiteX26" fmla="*/ 150891 w 1509791"/>
                  <a:gd name="connsiteY26" fmla="*/ 0 h 3495675"/>
                  <a:gd name="connsiteX0" fmla="*/ 150891 w 1509791"/>
                  <a:gd name="connsiteY0" fmla="*/ 0 h 3495675"/>
                  <a:gd name="connsiteX1" fmla="*/ 598566 w 1509791"/>
                  <a:gd name="connsiteY1" fmla="*/ 9525 h 3495675"/>
                  <a:gd name="connsiteX2" fmla="*/ 611266 w 1509791"/>
                  <a:gd name="connsiteY2" fmla="*/ 244475 h 3495675"/>
                  <a:gd name="connsiteX3" fmla="*/ 652541 w 1509791"/>
                  <a:gd name="connsiteY3" fmla="*/ 952500 h 3495675"/>
                  <a:gd name="connsiteX4" fmla="*/ 750966 w 1509791"/>
                  <a:gd name="connsiteY4" fmla="*/ 1473200 h 3495675"/>
                  <a:gd name="connsiteX5" fmla="*/ 1043066 w 1509791"/>
                  <a:gd name="connsiteY5" fmla="*/ 2139950 h 3495675"/>
                  <a:gd name="connsiteX6" fmla="*/ 1478041 w 1509791"/>
                  <a:gd name="connsiteY6" fmla="*/ 2876550 h 3495675"/>
                  <a:gd name="connsiteX7" fmla="*/ 1509791 w 1509791"/>
                  <a:gd name="connsiteY7" fmla="*/ 3022600 h 3495675"/>
                  <a:gd name="connsiteX8" fmla="*/ 1465341 w 1509791"/>
                  <a:gd name="connsiteY8" fmla="*/ 3111500 h 3495675"/>
                  <a:gd name="connsiteX9" fmla="*/ 1452641 w 1509791"/>
                  <a:gd name="connsiteY9" fmla="*/ 3238500 h 3495675"/>
                  <a:gd name="connsiteX10" fmla="*/ 1452641 w 1509791"/>
                  <a:gd name="connsiteY10" fmla="*/ 3371850 h 3495675"/>
                  <a:gd name="connsiteX11" fmla="*/ 1439941 w 1509791"/>
                  <a:gd name="connsiteY11" fmla="*/ 3460750 h 3495675"/>
                  <a:gd name="connsiteX12" fmla="*/ 1252616 w 1509791"/>
                  <a:gd name="connsiteY12" fmla="*/ 3448050 h 3495675"/>
                  <a:gd name="connsiteX13" fmla="*/ 1058941 w 1509791"/>
                  <a:gd name="connsiteY13" fmla="*/ 3397250 h 3495675"/>
                  <a:gd name="connsiteX14" fmla="*/ 620791 w 1509791"/>
                  <a:gd name="connsiteY14" fmla="*/ 3416300 h 3495675"/>
                  <a:gd name="connsiteX15" fmla="*/ 417591 w 1509791"/>
                  <a:gd name="connsiteY15" fmla="*/ 3435350 h 3495675"/>
                  <a:gd name="connsiteX16" fmla="*/ 290591 w 1509791"/>
                  <a:gd name="connsiteY16" fmla="*/ 3495675 h 3495675"/>
                  <a:gd name="connsiteX17" fmla="*/ 36591 w 1509791"/>
                  <a:gd name="connsiteY17" fmla="*/ 3435350 h 3495675"/>
                  <a:gd name="connsiteX18" fmla="*/ 4841 w 1509791"/>
                  <a:gd name="connsiteY18" fmla="*/ 3308350 h 3495675"/>
                  <a:gd name="connsiteX19" fmla="*/ 68341 w 1509791"/>
                  <a:gd name="connsiteY19" fmla="*/ 3130550 h 3495675"/>
                  <a:gd name="connsiteX20" fmla="*/ 147716 w 1509791"/>
                  <a:gd name="connsiteY20" fmla="*/ 2949575 h 3495675"/>
                  <a:gd name="connsiteX21" fmla="*/ 246141 w 1509791"/>
                  <a:gd name="connsiteY21" fmla="*/ 2733675 h 3495675"/>
                  <a:gd name="connsiteX22" fmla="*/ 300116 w 1509791"/>
                  <a:gd name="connsiteY22" fmla="*/ 2524125 h 3495675"/>
                  <a:gd name="connsiteX23" fmla="*/ 322341 w 1509791"/>
                  <a:gd name="connsiteY23" fmla="*/ 2286000 h 3495675"/>
                  <a:gd name="connsiteX24" fmla="*/ 296941 w 1509791"/>
                  <a:gd name="connsiteY24" fmla="*/ 1765300 h 3495675"/>
                  <a:gd name="connsiteX25" fmla="*/ 182641 w 1509791"/>
                  <a:gd name="connsiteY25" fmla="*/ 552450 h 3495675"/>
                  <a:gd name="connsiteX26" fmla="*/ 150891 w 1509791"/>
                  <a:gd name="connsiteY26" fmla="*/ 0 h 3495675"/>
                  <a:gd name="connsiteX0" fmla="*/ 150891 w 1509791"/>
                  <a:gd name="connsiteY0" fmla="*/ 0 h 3495675"/>
                  <a:gd name="connsiteX1" fmla="*/ 598566 w 1509791"/>
                  <a:gd name="connsiteY1" fmla="*/ 9525 h 3495675"/>
                  <a:gd name="connsiteX2" fmla="*/ 611266 w 1509791"/>
                  <a:gd name="connsiteY2" fmla="*/ 244475 h 3495675"/>
                  <a:gd name="connsiteX3" fmla="*/ 652541 w 1509791"/>
                  <a:gd name="connsiteY3" fmla="*/ 952500 h 3495675"/>
                  <a:gd name="connsiteX4" fmla="*/ 750966 w 1509791"/>
                  <a:gd name="connsiteY4" fmla="*/ 1473200 h 3495675"/>
                  <a:gd name="connsiteX5" fmla="*/ 1043066 w 1509791"/>
                  <a:gd name="connsiteY5" fmla="*/ 2139950 h 3495675"/>
                  <a:gd name="connsiteX6" fmla="*/ 1478041 w 1509791"/>
                  <a:gd name="connsiteY6" fmla="*/ 2876550 h 3495675"/>
                  <a:gd name="connsiteX7" fmla="*/ 1509791 w 1509791"/>
                  <a:gd name="connsiteY7" fmla="*/ 3022600 h 3495675"/>
                  <a:gd name="connsiteX8" fmla="*/ 1465341 w 1509791"/>
                  <a:gd name="connsiteY8" fmla="*/ 3111500 h 3495675"/>
                  <a:gd name="connsiteX9" fmla="*/ 1452641 w 1509791"/>
                  <a:gd name="connsiteY9" fmla="*/ 3238500 h 3495675"/>
                  <a:gd name="connsiteX10" fmla="*/ 1452641 w 1509791"/>
                  <a:gd name="connsiteY10" fmla="*/ 3371850 h 3495675"/>
                  <a:gd name="connsiteX11" fmla="*/ 1439941 w 1509791"/>
                  <a:gd name="connsiteY11" fmla="*/ 3460750 h 3495675"/>
                  <a:gd name="connsiteX12" fmla="*/ 1252616 w 1509791"/>
                  <a:gd name="connsiteY12" fmla="*/ 3448050 h 3495675"/>
                  <a:gd name="connsiteX13" fmla="*/ 1058941 w 1509791"/>
                  <a:gd name="connsiteY13" fmla="*/ 3397250 h 3495675"/>
                  <a:gd name="connsiteX14" fmla="*/ 620791 w 1509791"/>
                  <a:gd name="connsiteY14" fmla="*/ 3416300 h 3495675"/>
                  <a:gd name="connsiteX15" fmla="*/ 417591 w 1509791"/>
                  <a:gd name="connsiteY15" fmla="*/ 3435350 h 3495675"/>
                  <a:gd name="connsiteX16" fmla="*/ 290591 w 1509791"/>
                  <a:gd name="connsiteY16" fmla="*/ 3495675 h 3495675"/>
                  <a:gd name="connsiteX17" fmla="*/ 36591 w 1509791"/>
                  <a:gd name="connsiteY17" fmla="*/ 3435350 h 3495675"/>
                  <a:gd name="connsiteX18" fmla="*/ 4841 w 1509791"/>
                  <a:gd name="connsiteY18" fmla="*/ 3308350 h 3495675"/>
                  <a:gd name="connsiteX19" fmla="*/ 68341 w 1509791"/>
                  <a:gd name="connsiteY19" fmla="*/ 3130550 h 3495675"/>
                  <a:gd name="connsiteX20" fmla="*/ 147716 w 1509791"/>
                  <a:gd name="connsiteY20" fmla="*/ 2949575 h 3495675"/>
                  <a:gd name="connsiteX21" fmla="*/ 246141 w 1509791"/>
                  <a:gd name="connsiteY21" fmla="*/ 2733675 h 3495675"/>
                  <a:gd name="connsiteX22" fmla="*/ 300116 w 1509791"/>
                  <a:gd name="connsiteY22" fmla="*/ 2524125 h 3495675"/>
                  <a:gd name="connsiteX23" fmla="*/ 322341 w 1509791"/>
                  <a:gd name="connsiteY23" fmla="*/ 2286000 h 3495675"/>
                  <a:gd name="connsiteX24" fmla="*/ 296941 w 1509791"/>
                  <a:gd name="connsiteY24" fmla="*/ 1765300 h 3495675"/>
                  <a:gd name="connsiteX25" fmla="*/ 182641 w 1509791"/>
                  <a:gd name="connsiteY25" fmla="*/ 552450 h 3495675"/>
                  <a:gd name="connsiteX26" fmla="*/ 150891 w 1509791"/>
                  <a:gd name="connsiteY26" fmla="*/ 0 h 3495675"/>
                  <a:gd name="connsiteX0" fmla="*/ 150891 w 1524045"/>
                  <a:gd name="connsiteY0" fmla="*/ 0 h 3495675"/>
                  <a:gd name="connsiteX1" fmla="*/ 598566 w 1524045"/>
                  <a:gd name="connsiteY1" fmla="*/ 9525 h 3495675"/>
                  <a:gd name="connsiteX2" fmla="*/ 611266 w 1524045"/>
                  <a:gd name="connsiteY2" fmla="*/ 244475 h 3495675"/>
                  <a:gd name="connsiteX3" fmla="*/ 652541 w 1524045"/>
                  <a:gd name="connsiteY3" fmla="*/ 952500 h 3495675"/>
                  <a:gd name="connsiteX4" fmla="*/ 750966 w 1524045"/>
                  <a:gd name="connsiteY4" fmla="*/ 1473200 h 3495675"/>
                  <a:gd name="connsiteX5" fmla="*/ 1043066 w 1524045"/>
                  <a:gd name="connsiteY5" fmla="*/ 2139950 h 3495675"/>
                  <a:gd name="connsiteX6" fmla="*/ 1478041 w 1524045"/>
                  <a:gd name="connsiteY6" fmla="*/ 2876550 h 3495675"/>
                  <a:gd name="connsiteX7" fmla="*/ 1509791 w 1524045"/>
                  <a:gd name="connsiteY7" fmla="*/ 3022600 h 3495675"/>
                  <a:gd name="connsiteX8" fmla="*/ 1465341 w 1524045"/>
                  <a:gd name="connsiteY8" fmla="*/ 3111500 h 3495675"/>
                  <a:gd name="connsiteX9" fmla="*/ 1452641 w 1524045"/>
                  <a:gd name="connsiteY9" fmla="*/ 3238500 h 3495675"/>
                  <a:gd name="connsiteX10" fmla="*/ 1452641 w 1524045"/>
                  <a:gd name="connsiteY10" fmla="*/ 3371850 h 3495675"/>
                  <a:gd name="connsiteX11" fmla="*/ 1439941 w 1524045"/>
                  <a:gd name="connsiteY11" fmla="*/ 3460750 h 3495675"/>
                  <a:gd name="connsiteX12" fmla="*/ 1252616 w 1524045"/>
                  <a:gd name="connsiteY12" fmla="*/ 3448050 h 3495675"/>
                  <a:gd name="connsiteX13" fmla="*/ 1058941 w 1524045"/>
                  <a:gd name="connsiteY13" fmla="*/ 3397250 h 3495675"/>
                  <a:gd name="connsiteX14" fmla="*/ 620791 w 1524045"/>
                  <a:gd name="connsiteY14" fmla="*/ 3416300 h 3495675"/>
                  <a:gd name="connsiteX15" fmla="*/ 417591 w 1524045"/>
                  <a:gd name="connsiteY15" fmla="*/ 3435350 h 3495675"/>
                  <a:gd name="connsiteX16" fmla="*/ 290591 w 1524045"/>
                  <a:gd name="connsiteY16" fmla="*/ 3495675 h 3495675"/>
                  <a:gd name="connsiteX17" fmla="*/ 36591 w 1524045"/>
                  <a:gd name="connsiteY17" fmla="*/ 3435350 h 3495675"/>
                  <a:gd name="connsiteX18" fmla="*/ 4841 w 1524045"/>
                  <a:gd name="connsiteY18" fmla="*/ 3308350 h 3495675"/>
                  <a:gd name="connsiteX19" fmla="*/ 68341 w 1524045"/>
                  <a:gd name="connsiteY19" fmla="*/ 3130550 h 3495675"/>
                  <a:gd name="connsiteX20" fmla="*/ 147716 w 1524045"/>
                  <a:gd name="connsiteY20" fmla="*/ 2949575 h 3495675"/>
                  <a:gd name="connsiteX21" fmla="*/ 246141 w 1524045"/>
                  <a:gd name="connsiteY21" fmla="*/ 2733675 h 3495675"/>
                  <a:gd name="connsiteX22" fmla="*/ 300116 w 1524045"/>
                  <a:gd name="connsiteY22" fmla="*/ 2524125 h 3495675"/>
                  <a:gd name="connsiteX23" fmla="*/ 322341 w 1524045"/>
                  <a:gd name="connsiteY23" fmla="*/ 2286000 h 3495675"/>
                  <a:gd name="connsiteX24" fmla="*/ 296941 w 1524045"/>
                  <a:gd name="connsiteY24" fmla="*/ 1765300 h 3495675"/>
                  <a:gd name="connsiteX25" fmla="*/ 182641 w 1524045"/>
                  <a:gd name="connsiteY25" fmla="*/ 552450 h 3495675"/>
                  <a:gd name="connsiteX26" fmla="*/ 150891 w 1524045"/>
                  <a:gd name="connsiteY26" fmla="*/ 0 h 3495675"/>
                  <a:gd name="connsiteX0" fmla="*/ 150891 w 1552478"/>
                  <a:gd name="connsiteY0" fmla="*/ 0 h 3495675"/>
                  <a:gd name="connsiteX1" fmla="*/ 598566 w 1552478"/>
                  <a:gd name="connsiteY1" fmla="*/ 9525 h 3495675"/>
                  <a:gd name="connsiteX2" fmla="*/ 611266 w 1552478"/>
                  <a:gd name="connsiteY2" fmla="*/ 244475 h 3495675"/>
                  <a:gd name="connsiteX3" fmla="*/ 652541 w 1552478"/>
                  <a:gd name="connsiteY3" fmla="*/ 952500 h 3495675"/>
                  <a:gd name="connsiteX4" fmla="*/ 750966 w 1552478"/>
                  <a:gd name="connsiteY4" fmla="*/ 1473200 h 3495675"/>
                  <a:gd name="connsiteX5" fmla="*/ 1043066 w 1552478"/>
                  <a:gd name="connsiteY5" fmla="*/ 2139950 h 3495675"/>
                  <a:gd name="connsiteX6" fmla="*/ 1478041 w 1552478"/>
                  <a:gd name="connsiteY6" fmla="*/ 2876550 h 3495675"/>
                  <a:gd name="connsiteX7" fmla="*/ 1509791 w 1552478"/>
                  <a:gd name="connsiteY7" fmla="*/ 3022600 h 3495675"/>
                  <a:gd name="connsiteX8" fmla="*/ 1465341 w 1552478"/>
                  <a:gd name="connsiteY8" fmla="*/ 3111500 h 3495675"/>
                  <a:gd name="connsiteX9" fmla="*/ 1452641 w 1552478"/>
                  <a:gd name="connsiteY9" fmla="*/ 3238500 h 3495675"/>
                  <a:gd name="connsiteX10" fmla="*/ 1452641 w 1552478"/>
                  <a:gd name="connsiteY10" fmla="*/ 3371850 h 3495675"/>
                  <a:gd name="connsiteX11" fmla="*/ 1439941 w 1552478"/>
                  <a:gd name="connsiteY11" fmla="*/ 3460750 h 3495675"/>
                  <a:gd name="connsiteX12" fmla="*/ 1252616 w 1552478"/>
                  <a:gd name="connsiteY12" fmla="*/ 3448050 h 3495675"/>
                  <a:gd name="connsiteX13" fmla="*/ 1058941 w 1552478"/>
                  <a:gd name="connsiteY13" fmla="*/ 3397250 h 3495675"/>
                  <a:gd name="connsiteX14" fmla="*/ 620791 w 1552478"/>
                  <a:gd name="connsiteY14" fmla="*/ 3416300 h 3495675"/>
                  <a:gd name="connsiteX15" fmla="*/ 417591 w 1552478"/>
                  <a:gd name="connsiteY15" fmla="*/ 3435350 h 3495675"/>
                  <a:gd name="connsiteX16" fmla="*/ 290591 w 1552478"/>
                  <a:gd name="connsiteY16" fmla="*/ 3495675 h 3495675"/>
                  <a:gd name="connsiteX17" fmla="*/ 36591 w 1552478"/>
                  <a:gd name="connsiteY17" fmla="*/ 3435350 h 3495675"/>
                  <a:gd name="connsiteX18" fmla="*/ 4841 w 1552478"/>
                  <a:gd name="connsiteY18" fmla="*/ 3308350 h 3495675"/>
                  <a:gd name="connsiteX19" fmla="*/ 68341 w 1552478"/>
                  <a:gd name="connsiteY19" fmla="*/ 3130550 h 3495675"/>
                  <a:gd name="connsiteX20" fmla="*/ 147716 w 1552478"/>
                  <a:gd name="connsiteY20" fmla="*/ 2949575 h 3495675"/>
                  <a:gd name="connsiteX21" fmla="*/ 246141 w 1552478"/>
                  <a:gd name="connsiteY21" fmla="*/ 2733675 h 3495675"/>
                  <a:gd name="connsiteX22" fmla="*/ 300116 w 1552478"/>
                  <a:gd name="connsiteY22" fmla="*/ 2524125 h 3495675"/>
                  <a:gd name="connsiteX23" fmla="*/ 322341 w 1552478"/>
                  <a:gd name="connsiteY23" fmla="*/ 2286000 h 3495675"/>
                  <a:gd name="connsiteX24" fmla="*/ 296941 w 1552478"/>
                  <a:gd name="connsiteY24" fmla="*/ 1765300 h 3495675"/>
                  <a:gd name="connsiteX25" fmla="*/ 182641 w 1552478"/>
                  <a:gd name="connsiteY25" fmla="*/ 552450 h 3495675"/>
                  <a:gd name="connsiteX26" fmla="*/ 150891 w 1552478"/>
                  <a:gd name="connsiteY26" fmla="*/ 0 h 3495675"/>
                  <a:gd name="connsiteX0" fmla="*/ 150891 w 1512527"/>
                  <a:gd name="connsiteY0" fmla="*/ 0 h 3495675"/>
                  <a:gd name="connsiteX1" fmla="*/ 598566 w 1512527"/>
                  <a:gd name="connsiteY1" fmla="*/ 9525 h 3495675"/>
                  <a:gd name="connsiteX2" fmla="*/ 611266 w 1512527"/>
                  <a:gd name="connsiteY2" fmla="*/ 244475 h 3495675"/>
                  <a:gd name="connsiteX3" fmla="*/ 652541 w 1512527"/>
                  <a:gd name="connsiteY3" fmla="*/ 952500 h 3495675"/>
                  <a:gd name="connsiteX4" fmla="*/ 750966 w 1512527"/>
                  <a:gd name="connsiteY4" fmla="*/ 1473200 h 3495675"/>
                  <a:gd name="connsiteX5" fmla="*/ 1043066 w 1512527"/>
                  <a:gd name="connsiteY5" fmla="*/ 2139950 h 3495675"/>
                  <a:gd name="connsiteX6" fmla="*/ 1376441 w 1512527"/>
                  <a:gd name="connsiteY6" fmla="*/ 2714625 h 3495675"/>
                  <a:gd name="connsiteX7" fmla="*/ 1509791 w 1512527"/>
                  <a:gd name="connsiteY7" fmla="*/ 3022600 h 3495675"/>
                  <a:gd name="connsiteX8" fmla="*/ 1465341 w 1512527"/>
                  <a:gd name="connsiteY8" fmla="*/ 3111500 h 3495675"/>
                  <a:gd name="connsiteX9" fmla="*/ 1452641 w 1512527"/>
                  <a:gd name="connsiteY9" fmla="*/ 3238500 h 3495675"/>
                  <a:gd name="connsiteX10" fmla="*/ 1452641 w 1512527"/>
                  <a:gd name="connsiteY10" fmla="*/ 3371850 h 3495675"/>
                  <a:gd name="connsiteX11" fmla="*/ 1439941 w 1512527"/>
                  <a:gd name="connsiteY11" fmla="*/ 3460750 h 3495675"/>
                  <a:gd name="connsiteX12" fmla="*/ 1252616 w 1512527"/>
                  <a:gd name="connsiteY12" fmla="*/ 3448050 h 3495675"/>
                  <a:gd name="connsiteX13" fmla="*/ 1058941 w 1512527"/>
                  <a:gd name="connsiteY13" fmla="*/ 3397250 h 3495675"/>
                  <a:gd name="connsiteX14" fmla="*/ 620791 w 1512527"/>
                  <a:gd name="connsiteY14" fmla="*/ 3416300 h 3495675"/>
                  <a:gd name="connsiteX15" fmla="*/ 417591 w 1512527"/>
                  <a:gd name="connsiteY15" fmla="*/ 3435350 h 3495675"/>
                  <a:gd name="connsiteX16" fmla="*/ 290591 w 1512527"/>
                  <a:gd name="connsiteY16" fmla="*/ 3495675 h 3495675"/>
                  <a:gd name="connsiteX17" fmla="*/ 36591 w 1512527"/>
                  <a:gd name="connsiteY17" fmla="*/ 3435350 h 3495675"/>
                  <a:gd name="connsiteX18" fmla="*/ 4841 w 1512527"/>
                  <a:gd name="connsiteY18" fmla="*/ 3308350 h 3495675"/>
                  <a:gd name="connsiteX19" fmla="*/ 68341 w 1512527"/>
                  <a:gd name="connsiteY19" fmla="*/ 3130550 h 3495675"/>
                  <a:gd name="connsiteX20" fmla="*/ 147716 w 1512527"/>
                  <a:gd name="connsiteY20" fmla="*/ 2949575 h 3495675"/>
                  <a:gd name="connsiteX21" fmla="*/ 246141 w 1512527"/>
                  <a:gd name="connsiteY21" fmla="*/ 2733675 h 3495675"/>
                  <a:gd name="connsiteX22" fmla="*/ 300116 w 1512527"/>
                  <a:gd name="connsiteY22" fmla="*/ 2524125 h 3495675"/>
                  <a:gd name="connsiteX23" fmla="*/ 322341 w 1512527"/>
                  <a:gd name="connsiteY23" fmla="*/ 2286000 h 3495675"/>
                  <a:gd name="connsiteX24" fmla="*/ 296941 w 1512527"/>
                  <a:gd name="connsiteY24" fmla="*/ 1765300 h 3495675"/>
                  <a:gd name="connsiteX25" fmla="*/ 182641 w 1512527"/>
                  <a:gd name="connsiteY25" fmla="*/ 552450 h 3495675"/>
                  <a:gd name="connsiteX26" fmla="*/ 150891 w 1512527"/>
                  <a:gd name="connsiteY26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8500 h 3495675"/>
                  <a:gd name="connsiteX10" fmla="*/ 1452641 w 1531006"/>
                  <a:gd name="connsiteY10" fmla="*/ 3371850 h 3495675"/>
                  <a:gd name="connsiteX11" fmla="*/ 1439941 w 1531006"/>
                  <a:gd name="connsiteY11" fmla="*/ 3460750 h 3495675"/>
                  <a:gd name="connsiteX12" fmla="*/ 1252616 w 1531006"/>
                  <a:gd name="connsiteY12" fmla="*/ 3448050 h 3495675"/>
                  <a:gd name="connsiteX13" fmla="*/ 1058941 w 1531006"/>
                  <a:gd name="connsiteY13" fmla="*/ 3397250 h 3495675"/>
                  <a:gd name="connsiteX14" fmla="*/ 620791 w 1531006"/>
                  <a:gd name="connsiteY14" fmla="*/ 3416300 h 3495675"/>
                  <a:gd name="connsiteX15" fmla="*/ 417591 w 1531006"/>
                  <a:gd name="connsiteY15" fmla="*/ 3435350 h 3495675"/>
                  <a:gd name="connsiteX16" fmla="*/ 290591 w 1531006"/>
                  <a:gd name="connsiteY16" fmla="*/ 3495675 h 3495675"/>
                  <a:gd name="connsiteX17" fmla="*/ 36591 w 1531006"/>
                  <a:gd name="connsiteY17" fmla="*/ 3435350 h 3495675"/>
                  <a:gd name="connsiteX18" fmla="*/ 4841 w 1531006"/>
                  <a:gd name="connsiteY18" fmla="*/ 3308350 h 3495675"/>
                  <a:gd name="connsiteX19" fmla="*/ 68341 w 1531006"/>
                  <a:gd name="connsiteY19" fmla="*/ 3130550 h 3495675"/>
                  <a:gd name="connsiteX20" fmla="*/ 147716 w 1531006"/>
                  <a:gd name="connsiteY20" fmla="*/ 2949575 h 3495675"/>
                  <a:gd name="connsiteX21" fmla="*/ 246141 w 1531006"/>
                  <a:gd name="connsiteY21" fmla="*/ 2733675 h 3495675"/>
                  <a:gd name="connsiteX22" fmla="*/ 300116 w 1531006"/>
                  <a:gd name="connsiteY22" fmla="*/ 2524125 h 3495675"/>
                  <a:gd name="connsiteX23" fmla="*/ 322341 w 1531006"/>
                  <a:gd name="connsiteY23" fmla="*/ 2286000 h 3495675"/>
                  <a:gd name="connsiteX24" fmla="*/ 296941 w 1531006"/>
                  <a:gd name="connsiteY24" fmla="*/ 1765300 h 3495675"/>
                  <a:gd name="connsiteX25" fmla="*/ 182641 w 1531006"/>
                  <a:gd name="connsiteY25" fmla="*/ 552450 h 3495675"/>
                  <a:gd name="connsiteX26" fmla="*/ 150891 w 1531006"/>
                  <a:gd name="connsiteY26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8500 h 3495675"/>
                  <a:gd name="connsiteX10" fmla="*/ 1452641 w 1531006"/>
                  <a:gd name="connsiteY10" fmla="*/ 3371850 h 3495675"/>
                  <a:gd name="connsiteX11" fmla="*/ 1424066 w 1531006"/>
                  <a:gd name="connsiteY11" fmla="*/ 3460750 h 3495675"/>
                  <a:gd name="connsiteX12" fmla="*/ 1252616 w 1531006"/>
                  <a:gd name="connsiteY12" fmla="*/ 3448050 h 3495675"/>
                  <a:gd name="connsiteX13" fmla="*/ 1058941 w 1531006"/>
                  <a:gd name="connsiteY13" fmla="*/ 3397250 h 3495675"/>
                  <a:gd name="connsiteX14" fmla="*/ 620791 w 1531006"/>
                  <a:gd name="connsiteY14" fmla="*/ 3416300 h 3495675"/>
                  <a:gd name="connsiteX15" fmla="*/ 417591 w 1531006"/>
                  <a:gd name="connsiteY15" fmla="*/ 3435350 h 3495675"/>
                  <a:gd name="connsiteX16" fmla="*/ 290591 w 1531006"/>
                  <a:gd name="connsiteY16" fmla="*/ 3495675 h 3495675"/>
                  <a:gd name="connsiteX17" fmla="*/ 36591 w 1531006"/>
                  <a:gd name="connsiteY17" fmla="*/ 3435350 h 3495675"/>
                  <a:gd name="connsiteX18" fmla="*/ 4841 w 1531006"/>
                  <a:gd name="connsiteY18" fmla="*/ 3308350 h 3495675"/>
                  <a:gd name="connsiteX19" fmla="*/ 68341 w 1531006"/>
                  <a:gd name="connsiteY19" fmla="*/ 3130550 h 3495675"/>
                  <a:gd name="connsiteX20" fmla="*/ 147716 w 1531006"/>
                  <a:gd name="connsiteY20" fmla="*/ 2949575 h 3495675"/>
                  <a:gd name="connsiteX21" fmla="*/ 246141 w 1531006"/>
                  <a:gd name="connsiteY21" fmla="*/ 2733675 h 3495675"/>
                  <a:gd name="connsiteX22" fmla="*/ 300116 w 1531006"/>
                  <a:gd name="connsiteY22" fmla="*/ 2524125 h 3495675"/>
                  <a:gd name="connsiteX23" fmla="*/ 322341 w 1531006"/>
                  <a:gd name="connsiteY23" fmla="*/ 2286000 h 3495675"/>
                  <a:gd name="connsiteX24" fmla="*/ 296941 w 1531006"/>
                  <a:gd name="connsiteY24" fmla="*/ 1765300 h 3495675"/>
                  <a:gd name="connsiteX25" fmla="*/ 182641 w 1531006"/>
                  <a:gd name="connsiteY25" fmla="*/ 552450 h 3495675"/>
                  <a:gd name="connsiteX26" fmla="*/ 150891 w 1531006"/>
                  <a:gd name="connsiteY26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5325 h 3495675"/>
                  <a:gd name="connsiteX10" fmla="*/ 1452641 w 1531006"/>
                  <a:gd name="connsiteY10" fmla="*/ 3371850 h 3495675"/>
                  <a:gd name="connsiteX11" fmla="*/ 1424066 w 1531006"/>
                  <a:gd name="connsiteY11" fmla="*/ 3460750 h 3495675"/>
                  <a:gd name="connsiteX12" fmla="*/ 1252616 w 1531006"/>
                  <a:gd name="connsiteY12" fmla="*/ 3448050 h 3495675"/>
                  <a:gd name="connsiteX13" fmla="*/ 1058941 w 1531006"/>
                  <a:gd name="connsiteY13" fmla="*/ 3397250 h 3495675"/>
                  <a:gd name="connsiteX14" fmla="*/ 620791 w 1531006"/>
                  <a:gd name="connsiteY14" fmla="*/ 3416300 h 3495675"/>
                  <a:gd name="connsiteX15" fmla="*/ 417591 w 1531006"/>
                  <a:gd name="connsiteY15" fmla="*/ 3435350 h 3495675"/>
                  <a:gd name="connsiteX16" fmla="*/ 290591 w 1531006"/>
                  <a:gd name="connsiteY16" fmla="*/ 3495675 h 3495675"/>
                  <a:gd name="connsiteX17" fmla="*/ 36591 w 1531006"/>
                  <a:gd name="connsiteY17" fmla="*/ 3435350 h 3495675"/>
                  <a:gd name="connsiteX18" fmla="*/ 4841 w 1531006"/>
                  <a:gd name="connsiteY18" fmla="*/ 3308350 h 3495675"/>
                  <a:gd name="connsiteX19" fmla="*/ 68341 w 1531006"/>
                  <a:gd name="connsiteY19" fmla="*/ 3130550 h 3495675"/>
                  <a:gd name="connsiteX20" fmla="*/ 147716 w 1531006"/>
                  <a:gd name="connsiteY20" fmla="*/ 2949575 h 3495675"/>
                  <a:gd name="connsiteX21" fmla="*/ 246141 w 1531006"/>
                  <a:gd name="connsiteY21" fmla="*/ 2733675 h 3495675"/>
                  <a:gd name="connsiteX22" fmla="*/ 300116 w 1531006"/>
                  <a:gd name="connsiteY22" fmla="*/ 2524125 h 3495675"/>
                  <a:gd name="connsiteX23" fmla="*/ 322341 w 1531006"/>
                  <a:gd name="connsiteY23" fmla="*/ 2286000 h 3495675"/>
                  <a:gd name="connsiteX24" fmla="*/ 296941 w 1531006"/>
                  <a:gd name="connsiteY24" fmla="*/ 1765300 h 3495675"/>
                  <a:gd name="connsiteX25" fmla="*/ 182641 w 1531006"/>
                  <a:gd name="connsiteY25" fmla="*/ 552450 h 3495675"/>
                  <a:gd name="connsiteX26" fmla="*/ 150891 w 1531006"/>
                  <a:gd name="connsiteY26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5325 h 3495675"/>
                  <a:gd name="connsiteX10" fmla="*/ 1458991 w 1531006"/>
                  <a:gd name="connsiteY10" fmla="*/ 3365500 h 3495675"/>
                  <a:gd name="connsiteX11" fmla="*/ 1424066 w 1531006"/>
                  <a:gd name="connsiteY11" fmla="*/ 3460750 h 3495675"/>
                  <a:gd name="connsiteX12" fmla="*/ 1252616 w 1531006"/>
                  <a:gd name="connsiteY12" fmla="*/ 3448050 h 3495675"/>
                  <a:gd name="connsiteX13" fmla="*/ 1058941 w 1531006"/>
                  <a:gd name="connsiteY13" fmla="*/ 3397250 h 3495675"/>
                  <a:gd name="connsiteX14" fmla="*/ 620791 w 1531006"/>
                  <a:gd name="connsiteY14" fmla="*/ 3416300 h 3495675"/>
                  <a:gd name="connsiteX15" fmla="*/ 417591 w 1531006"/>
                  <a:gd name="connsiteY15" fmla="*/ 3435350 h 3495675"/>
                  <a:gd name="connsiteX16" fmla="*/ 290591 w 1531006"/>
                  <a:gd name="connsiteY16" fmla="*/ 3495675 h 3495675"/>
                  <a:gd name="connsiteX17" fmla="*/ 36591 w 1531006"/>
                  <a:gd name="connsiteY17" fmla="*/ 3435350 h 3495675"/>
                  <a:gd name="connsiteX18" fmla="*/ 4841 w 1531006"/>
                  <a:gd name="connsiteY18" fmla="*/ 3308350 h 3495675"/>
                  <a:gd name="connsiteX19" fmla="*/ 68341 w 1531006"/>
                  <a:gd name="connsiteY19" fmla="*/ 3130550 h 3495675"/>
                  <a:gd name="connsiteX20" fmla="*/ 147716 w 1531006"/>
                  <a:gd name="connsiteY20" fmla="*/ 2949575 h 3495675"/>
                  <a:gd name="connsiteX21" fmla="*/ 246141 w 1531006"/>
                  <a:gd name="connsiteY21" fmla="*/ 2733675 h 3495675"/>
                  <a:gd name="connsiteX22" fmla="*/ 300116 w 1531006"/>
                  <a:gd name="connsiteY22" fmla="*/ 2524125 h 3495675"/>
                  <a:gd name="connsiteX23" fmla="*/ 322341 w 1531006"/>
                  <a:gd name="connsiteY23" fmla="*/ 2286000 h 3495675"/>
                  <a:gd name="connsiteX24" fmla="*/ 296941 w 1531006"/>
                  <a:gd name="connsiteY24" fmla="*/ 1765300 h 3495675"/>
                  <a:gd name="connsiteX25" fmla="*/ 182641 w 1531006"/>
                  <a:gd name="connsiteY25" fmla="*/ 552450 h 3495675"/>
                  <a:gd name="connsiteX26" fmla="*/ 150891 w 1531006"/>
                  <a:gd name="connsiteY26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5325 h 3495675"/>
                  <a:gd name="connsiteX10" fmla="*/ 1458991 w 1531006"/>
                  <a:gd name="connsiteY10" fmla="*/ 3365500 h 3495675"/>
                  <a:gd name="connsiteX11" fmla="*/ 1424066 w 1531006"/>
                  <a:gd name="connsiteY11" fmla="*/ 3460750 h 3495675"/>
                  <a:gd name="connsiteX12" fmla="*/ 1252616 w 1531006"/>
                  <a:gd name="connsiteY12" fmla="*/ 3448050 h 3495675"/>
                  <a:gd name="connsiteX13" fmla="*/ 1058941 w 1531006"/>
                  <a:gd name="connsiteY13" fmla="*/ 3397250 h 3495675"/>
                  <a:gd name="connsiteX14" fmla="*/ 620791 w 1531006"/>
                  <a:gd name="connsiteY14" fmla="*/ 3416300 h 3495675"/>
                  <a:gd name="connsiteX15" fmla="*/ 417591 w 1531006"/>
                  <a:gd name="connsiteY15" fmla="*/ 3435350 h 3495675"/>
                  <a:gd name="connsiteX16" fmla="*/ 290591 w 1531006"/>
                  <a:gd name="connsiteY16" fmla="*/ 3495675 h 3495675"/>
                  <a:gd name="connsiteX17" fmla="*/ 36591 w 1531006"/>
                  <a:gd name="connsiteY17" fmla="*/ 3435350 h 3495675"/>
                  <a:gd name="connsiteX18" fmla="*/ 4841 w 1531006"/>
                  <a:gd name="connsiteY18" fmla="*/ 3308350 h 3495675"/>
                  <a:gd name="connsiteX19" fmla="*/ 68341 w 1531006"/>
                  <a:gd name="connsiteY19" fmla="*/ 3130550 h 3495675"/>
                  <a:gd name="connsiteX20" fmla="*/ 147716 w 1531006"/>
                  <a:gd name="connsiteY20" fmla="*/ 2949575 h 3495675"/>
                  <a:gd name="connsiteX21" fmla="*/ 246141 w 1531006"/>
                  <a:gd name="connsiteY21" fmla="*/ 2733675 h 3495675"/>
                  <a:gd name="connsiteX22" fmla="*/ 300116 w 1531006"/>
                  <a:gd name="connsiteY22" fmla="*/ 2524125 h 3495675"/>
                  <a:gd name="connsiteX23" fmla="*/ 322341 w 1531006"/>
                  <a:gd name="connsiteY23" fmla="*/ 2286000 h 3495675"/>
                  <a:gd name="connsiteX24" fmla="*/ 296941 w 1531006"/>
                  <a:gd name="connsiteY24" fmla="*/ 1765300 h 3495675"/>
                  <a:gd name="connsiteX25" fmla="*/ 182641 w 1531006"/>
                  <a:gd name="connsiteY25" fmla="*/ 552450 h 3495675"/>
                  <a:gd name="connsiteX26" fmla="*/ 150891 w 1531006"/>
                  <a:gd name="connsiteY26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5325 h 3495675"/>
                  <a:gd name="connsiteX10" fmla="*/ 1458991 w 1531006"/>
                  <a:gd name="connsiteY10" fmla="*/ 3365500 h 3495675"/>
                  <a:gd name="connsiteX11" fmla="*/ 1424066 w 1531006"/>
                  <a:gd name="connsiteY11" fmla="*/ 3460750 h 3495675"/>
                  <a:gd name="connsiteX12" fmla="*/ 1252616 w 1531006"/>
                  <a:gd name="connsiteY12" fmla="*/ 3448050 h 3495675"/>
                  <a:gd name="connsiteX13" fmla="*/ 1058941 w 1531006"/>
                  <a:gd name="connsiteY13" fmla="*/ 3397250 h 3495675"/>
                  <a:gd name="connsiteX14" fmla="*/ 620791 w 1531006"/>
                  <a:gd name="connsiteY14" fmla="*/ 3416300 h 3495675"/>
                  <a:gd name="connsiteX15" fmla="*/ 417591 w 1531006"/>
                  <a:gd name="connsiteY15" fmla="*/ 3435350 h 3495675"/>
                  <a:gd name="connsiteX16" fmla="*/ 290591 w 1531006"/>
                  <a:gd name="connsiteY16" fmla="*/ 3495675 h 3495675"/>
                  <a:gd name="connsiteX17" fmla="*/ 36591 w 1531006"/>
                  <a:gd name="connsiteY17" fmla="*/ 3435350 h 3495675"/>
                  <a:gd name="connsiteX18" fmla="*/ 4841 w 1531006"/>
                  <a:gd name="connsiteY18" fmla="*/ 3308350 h 3495675"/>
                  <a:gd name="connsiteX19" fmla="*/ 68341 w 1531006"/>
                  <a:gd name="connsiteY19" fmla="*/ 3130550 h 3495675"/>
                  <a:gd name="connsiteX20" fmla="*/ 147716 w 1531006"/>
                  <a:gd name="connsiteY20" fmla="*/ 2949575 h 3495675"/>
                  <a:gd name="connsiteX21" fmla="*/ 255666 w 1531006"/>
                  <a:gd name="connsiteY21" fmla="*/ 2746375 h 3495675"/>
                  <a:gd name="connsiteX22" fmla="*/ 300116 w 1531006"/>
                  <a:gd name="connsiteY22" fmla="*/ 2524125 h 3495675"/>
                  <a:gd name="connsiteX23" fmla="*/ 322341 w 1531006"/>
                  <a:gd name="connsiteY23" fmla="*/ 2286000 h 3495675"/>
                  <a:gd name="connsiteX24" fmla="*/ 296941 w 1531006"/>
                  <a:gd name="connsiteY24" fmla="*/ 1765300 h 3495675"/>
                  <a:gd name="connsiteX25" fmla="*/ 182641 w 1531006"/>
                  <a:gd name="connsiteY25" fmla="*/ 552450 h 3495675"/>
                  <a:gd name="connsiteX26" fmla="*/ 150891 w 1531006"/>
                  <a:gd name="connsiteY26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5325 h 3495675"/>
                  <a:gd name="connsiteX10" fmla="*/ 1458991 w 1531006"/>
                  <a:gd name="connsiteY10" fmla="*/ 3365500 h 3495675"/>
                  <a:gd name="connsiteX11" fmla="*/ 1252616 w 1531006"/>
                  <a:gd name="connsiteY11" fmla="*/ 3448050 h 3495675"/>
                  <a:gd name="connsiteX12" fmla="*/ 1058941 w 1531006"/>
                  <a:gd name="connsiteY12" fmla="*/ 3397250 h 3495675"/>
                  <a:gd name="connsiteX13" fmla="*/ 620791 w 1531006"/>
                  <a:gd name="connsiteY13" fmla="*/ 3416300 h 3495675"/>
                  <a:gd name="connsiteX14" fmla="*/ 417591 w 1531006"/>
                  <a:gd name="connsiteY14" fmla="*/ 3435350 h 3495675"/>
                  <a:gd name="connsiteX15" fmla="*/ 290591 w 1531006"/>
                  <a:gd name="connsiteY15" fmla="*/ 3495675 h 3495675"/>
                  <a:gd name="connsiteX16" fmla="*/ 36591 w 1531006"/>
                  <a:gd name="connsiteY16" fmla="*/ 3435350 h 3495675"/>
                  <a:gd name="connsiteX17" fmla="*/ 4841 w 1531006"/>
                  <a:gd name="connsiteY17" fmla="*/ 3308350 h 3495675"/>
                  <a:gd name="connsiteX18" fmla="*/ 68341 w 1531006"/>
                  <a:gd name="connsiteY18" fmla="*/ 3130550 h 3495675"/>
                  <a:gd name="connsiteX19" fmla="*/ 147716 w 1531006"/>
                  <a:gd name="connsiteY19" fmla="*/ 2949575 h 3495675"/>
                  <a:gd name="connsiteX20" fmla="*/ 255666 w 1531006"/>
                  <a:gd name="connsiteY20" fmla="*/ 2746375 h 3495675"/>
                  <a:gd name="connsiteX21" fmla="*/ 300116 w 1531006"/>
                  <a:gd name="connsiteY21" fmla="*/ 2524125 h 3495675"/>
                  <a:gd name="connsiteX22" fmla="*/ 322341 w 1531006"/>
                  <a:gd name="connsiteY22" fmla="*/ 2286000 h 3495675"/>
                  <a:gd name="connsiteX23" fmla="*/ 296941 w 1531006"/>
                  <a:gd name="connsiteY23" fmla="*/ 1765300 h 3495675"/>
                  <a:gd name="connsiteX24" fmla="*/ 182641 w 1531006"/>
                  <a:gd name="connsiteY24" fmla="*/ 552450 h 3495675"/>
                  <a:gd name="connsiteX25" fmla="*/ 150891 w 1531006"/>
                  <a:gd name="connsiteY25" fmla="*/ 0 h 3495675"/>
                  <a:gd name="connsiteX0" fmla="*/ 150891 w 1531006"/>
                  <a:gd name="connsiteY0" fmla="*/ 0 h 3495675"/>
                  <a:gd name="connsiteX1" fmla="*/ 598566 w 1531006"/>
                  <a:gd name="connsiteY1" fmla="*/ 9525 h 3495675"/>
                  <a:gd name="connsiteX2" fmla="*/ 611266 w 1531006"/>
                  <a:gd name="connsiteY2" fmla="*/ 244475 h 3495675"/>
                  <a:gd name="connsiteX3" fmla="*/ 652541 w 1531006"/>
                  <a:gd name="connsiteY3" fmla="*/ 952500 h 3495675"/>
                  <a:gd name="connsiteX4" fmla="*/ 750966 w 1531006"/>
                  <a:gd name="connsiteY4" fmla="*/ 1473200 h 3495675"/>
                  <a:gd name="connsiteX5" fmla="*/ 1043066 w 1531006"/>
                  <a:gd name="connsiteY5" fmla="*/ 2139950 h 3495675"/>
                  <a:gd name="connsiteX6" fmla="*/ 1376441 w 1531006"/>
                  <a:gd name="connsiteY6" fmla="*/ 2714625 h 3495675"/>
                  <a:gd name="connsiteX7" fmla="*/ 1528841 w 1531006"/>
                  <a:gd name="connsiteY7" fmla="*/ 2984500 h 3495675"/>
                  <a:gd name="connsiteX8" fmla="*/ 1465341 w 1531006"/>
                  <a:gd name="connsiteY8" fmla="*/ 3111500 h 3495675"/>
                  <a:gd name="connsiteX9" fmla="*/ 1452641 w 1531006"/>
                  <a:gd name="connsiteY9" fmla="*/ 3235325 h 3495675"/>
                  <a:gd name="connsiteX10" fmla="*/ 1436766 w 1531006"/>
                  <a:gd name="connsiteY10" fmla="*/ 3387725 h 3495675"/>
                  <a:gd name="connsiteX11" fmla="*/ 1252616 w 1531006"/>
                  <a:gd name="connsiteY11" fmla="*/ 3448050 h 3495675"/>
                  <a:gd name="connsiteX12" fmla="*/ 1058941 w 1531006"/>
                  <a:gd name="connsiteY12" fmla="*/ 3397250 h 3495675"/>
                  <a:gd name="connsiteX13" fmla="*/ 620791 w 1531006"/>
                  <a:gd name="connsiteY13" fmla="*/ 3416300 h 3495675"/>
                  <a:gd name="connsiteX14" fmla="*/ 417591 w 1531006"/>
                  <a:gd name="connsiteY14" fmla="*/ 3435350 h 3495675"/>
                  <a:gd name="connsiteX15" fmla="*/ 290591 w 1531006"/>
                  <a:gd name="connsiteY15" fmla="*/ 3495675 h 3495675"/>
                  <a:gd name="connsiteX16" fmla="*/ 36591 w 1531006"/>
                  <a:gd name="connsiteY16" fmla="*/ 3435350 h 3495675"/>
                  <a:gd name="connsiteX17" fmla="*/ 4841 w 1531006"/>
                  <a:gd name="connsiteY17" fmla="*/ 3308350 h 3495675"/>
                  <a:gd name="connsiteX18" fmla="*/ 68341 w 1531006"/>
                  <a:gd name="connsiteY18" fmla="*/ 3130550 h 3495675"/>
                  <a:gd name="connsiteX19" fmla="*/ 147716 w 1531006"/>
                  <a:gd name="connsiteY19" fmla="*/ 2949575 h 3495675"/>
                  <a:gd name="connsiteX20" fmla="*/ 255666 w 1531006"/>
                  <a:gd name="connsiteY20" fmla="*/ 2746375 h 3495675"/>
                  <a:gd name="connsiteX21" fmla="*/ 300116 w 1531006"/>
                  <a:gd name="connsiteY21" fmla="*/ 2524125 h 3495675"/>
                  <a:gd name="connsiteX22" fmla="*/ 322341 w 1531006"/>
                  <a:gd name="connsiteY22" fmla="*/ 2286000 h 3495675"/>
                  <a:gd name="connsiteX23" fmla="*/ 296941 w 1531006"/>
                  <a:gd name="connsiteY23" fmla="*/ 1765300 h 3495675"/>
                  <a:gd name="connsiteX24" fmla="*/ 182641 w 1531006"/>
                  <a:gd name="connsiteY24" fmla="*/ 552450 h 3495675"/>
                  <a:gd name="connsiteX25" fmla="*/ 150891 w 1531006"/>
                  <a:gd name="connsiteY25" fmla="*/ 0 h 349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31006" h="3495675">
                    <a:moveTo>
                      <a:pt x="150891" y="0"/>
                    </a:moveTo>
                    <a:lnTo>
                      <a:pt x="598566" y="9525"/>
                    </a:lnTo>
                    <a:lnTo>
                      <a:pt x="611266" y="244475"/>
                    </a:lnTo>
                    <a:cubicBezTo>
                      <a:pt x="621849" y="424921"/>
                      <a:pt x="629258" y="747713"/>
                      <a:pt x="652541" y="952500"/>
                    </a:cubicBezTo>
                    <a:cubicBezTo>
                      <a:pt x="675824" y="1157287"/>
                      <a:pt x="685879" y="1275292"/>
                      <a:pt x="750966" y="1473200"/>
                    </a:cubicBezTo>
                    <a:cubicBezTo>
                      <a:pt x="816053" y="1671108"/>
                      <a:pt x="917124" y="1906058"/>
                      <a:pt x="1043066" y="2139950"/>
                    </a:cubicBezTo>
                    <a:lnTo>
                      <a:pt x="1376441" y="2714625"/>
                    </a:lnTo>
                    <a:cubicBezTo>
                      <a:pt x="1457404" y="2855383"/>
                      <a:pt x="1514024" y="2918354"/>
                      <a:pt x="1528841" y="2984500"/>
                    </a:cubicBezTo>
                    <a:cubicBezTo>
                      <a:pt x="1543658" y="3050646"/>
                      <a:pt x="1478041" y="3069696"/>
                      <a:pt x="1465341" y="3111500"/>
                    </a:cubicBezTo>
                    <a:cubicBezTo>
                      <a:pt x="1452641" y="3153304"/>
                      <a:pt x="1457404" y="3189288"/>
                      <a:pt x="1452641" y="3235325"/>
                    </a:cubicBezTo>
                    <a:cubicBezTo>
                      <a:pt x="1447879" y="3281363"/>
                      <a:pt x="1470103" y="3352271"/>
                      <a:pt x="1436766" y="3387725"/>
                    </a:cubicBezTo>
                    <a:cubicBezTo>
                      <a:pt x="1403429" y="3423179"/>
                      <a:pt x="1315587" y="3446463"/>
                      <a:pt x="1252616" y="3448050"/>
                    </a:cubicBezTo>
                    <a:cubicBezTo>
                      <a:pt x="1189645" y="3449637"/>
                      <a:pt x="1164245" y="3402542"/>
                      <a:pt x="1058941" y="3397250"/>
                    </a:cubicBezTo>
                    <a:lnTo>
                      <a:pt x="620791" y="3416300"/>
                    </a:lnTo>
                    <a:cubicBezTo>
                      <a:pt x="513899" y="3422650"/>
                      <a:pt x="472624" y="3422121"/>
                      <a:pt x="417591" y="3435350"/>
                    </a:cubicBezTo>
                    <a:cubicBezTo>
                      <a:pt x="362558" y="3448579"/>
                      <a:pt x="331866" y="3494617"/>
                      <a:pt x="290591" y="3495675"/>
                    </a:cubicBezTo>
                    <a:cubicBezTo>
                      <a:pt x="227091" y="3495675"/>
                      <a:pt x="84216" y="3466571"/>
                      <a:pt x="36591" y="3435350"/>
                    </a:cubicBezTo>
                    <a:cubicBezTo>
                      <a:pt x="-11034" y="3404129"/>
                      <a:pt x="-451" y="3369733"/>
                      <a:pt x="4841" y="3308350"/>
                    </a:cubicBezTo>
                    <a:cubicBezTo>
                      <a:pt x="10133" y="3246967"/>
                      <a:pt x="44529" y="3190346"/>
                      <a:pt x="68341" y="3130550"/>
                    </a:cubicBezTo>
                    <a:cubicBezTo>
                      <a:pt x="92154" y="3070754"/>
                      <a:pt x="116495" y="3013604"/>
                      <a:pt x="147716" y="2949575"/>
                    </a:cubicBezTo>
                    <a:cubicBezTo>
                      <a:pt x="178937" y="2885546"/>
                      <a:pt x="230266" y="2817283"/>
                      <a:pt x="255666" y="2746375"/>
                    </a:cubicBezTo>
                    <a:cubicBezTo>
                      <a:pt x="281066" y="2675467"/>
                      <a:pt x="289004" y="2600854"/>
                      <a:pt x="300116" y="2524125"/>
                    </a:cubicBezTo>
                    <a:cubicBezTo>
                      <a:pt x="311229" y="2447396"/>
                      <a:pt x="322341" y="2417233"/>
                      <a:pt x="322341" y="2286000"/>
                    </a:cubicBezTo>
                    <a:lnTo>
                      <a:pt x="296941" y="1765300"/>
                    </a:lnTo>
                    <a:lnTo>
                      <a:pt x="182641" y="552450"/>
                    </a:lnTo>
                    <a:lnTo>
                      <a:pt x="15089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2C4A4BA-60CC-4D44-AFD6-DD2BED82682B}"/>
                </a:ext>
              </a:extLst>
            </p:cNvPr>
            <p:cNvSpPr/>
            <p:nvPr/>
          </p:nvSpPr>
          <p:spPr>
            <a:xfrm>
              <a:off x="2873261" y="0"/>
              <a:ext cx="911981" cy="1331709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3363696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4466031-A4C1-4007-9348-5E796A9CFFB6}"/>
              </a:ext>
            </a:extLst>
          </p:cNvPr>
          <p:cNvGrpSpPr/>
          <p:nvPr/>
        </p:nvGrpSpPr>
        <p:grpSpPr>
          <a:xfrm>
            <a:off x="2537414" y="-377071"/>
            <a:ext cx="6987586" cy="7235071"/>
            <a:chOff x="2537414" y="-377071"/>
            <a:chExt cx="6987586" cy="7235071"/>
          </a:xfrm>
        </p:grpSpPr>
        <p:pic>
          <p:nvPicPr>
            <p:cNvPr id="3" name="Picture 2" descr="X-ray of a person's body&#10;&#10;Description automatically generated">
              <a:extLst>
                <a:ext uri="{FF2B5EF4-FFF2-40B4-BE49-F238E27FC236}">
                  <a16:creationId xmlns:a16="http://schemas.microsoft.com/office/drawing/2014/main" id="{D5FECB71-211A-42E6-A336-E6E387FF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1F635BD8-34E0-4E17-8BD1-A4D65A5DF13F}"/>
                </a:ext>
              </a:extLst>
            </p:cNvPr>
            <p:cNvSpPr/>
            <p:nvPr/>
          </p:nvSpPr>
          <p:spPr>
            <a:xfrm>
              <a:off x="5062194" y="414779"/>
              <a:ext cx="1668544" cy="4006392"/>
            </a:xfrm>
            <a:custGeom>
              <a:avLst/>
              <a:gdLst>
                <a:gd name="connsiteX0" fmla="*/ 942680 w 1668544"/>
                <a:gd name="connsiteY0" fmla="*/ 3864990 h 4006392"/>
                <a:gd name="connsiteX1" fmla="*/ 942680 w 1668544"/>
                <a:gd name="connsiteY1" fmla="*/ 3864990 h 4006392"/>
                <a:gd name="connsiteX2" fmla="*/ 1225484 w 1668544"/>
                <a:gd name="connsiteY2" fmla="*/ 3799002 h 4006392"/>
                <a:gd name="connsiteX3" fmla="*/ 1310326 w 1668544"/>
                <a:gd name="connsiteY3" fmla="*/ 3544479 h 4006392"/>
                <a:gd name="connsiteX4" fmla="*/ 1451728 w 1668544"/>
                <a:gd name="connsiteY4" fmla="*/ 3393650 h 4006392"/>
                <a:gd name="connsiteX5" fmla="*/ 1668544 w 1668544"/>
                <a:gd name="connsiteY5" fmla="*/ 3318235 h 4006392"/>
                <a:gd name="connsiteX6" fmla="*/ 1574276 w 1668544"/>
                <a:gd name="connsiteY6" fmla="*/ 2941163 h 4006392"/>
                <a:gd name="connsiteX7" fmla="*/ 1414020 w 1668544"/>
                <a:gd name="connsiteY7" fmla="*/ 2705493 h 4006392"/>
                <a:gd name="connsiteX8" fmla="*/ 1150070 w 1668544"/>
                <a:gd name="connsiteY8" fmla="*/ 2215299 h 4006392"/>
                <a:gd name="connsiteX9" fmla="*/ 820132 w 1668544"/>
                <a:gd name="connsiteY9" fmla="*/ 1555423 h 4006392"/>
                <a:gd name="connsiteX10" fmla="*/ 716437 w 1668544"/>
                <a:gd name="connsiteY10" fmla="*/ 1366887 h 4006392"/>
                <a:gd name="connsiteX11" fmla="*/ 650449 w 1668544"/>
                <a:gd name="connsiteY11" fmla="*/ 28281 h 4006392"/>
                <a:gd name="connsiteX12" fmla="*/ 169682 w 1668544"/>
                <a:gd name="connsiteY12" fmla="*/ 0 h 4006392"/>
                <a:gd name="connsiteX13" fmla="*/ 235670 w 1668544"/>
                <a:gd name="connsiteY13" fmla="*/ 1357460 h 4006392"/>
                <a:gd name="connsiteX14" fmla="*/ 329938 w 1668544"/>
                <a:gd name="connsiteY14" fmla="*/ 1904215 h 4006392"/>
                <a:gd name="connsiteX15" fmla="*/ 339365 w 1668544"/>
                <a:gd name="connsiteY15" fmla="*/ 2224726 h 4006392"/>
                <a:gd name="connsiteX16" fmla="*/ 311084 w 1668544"/>
                <a:gd name="connsiteY16" fmla="*/ 2630079 h 4006392"/>
                <a:gd name="connsiteX17" fmla="*/ 235670 w 1668544"/>
                <a:gd name="connsiteY17" fmla="*/ 2884602 h 4006392"/>
                <a:gd name="connsiteX18" fmla="*/ 65987 w 1668544"/>
                <a:gd name="connsiteY18" fmla="*/ 3176833 h 4006392"/>
                <a:gd name="connsiteX19" fmla="*/ 0 w 1668544"/>
                <a:gd name="connsiteY19" fmla="*/ 3403077 h 4006392"/>
                <a:gd name="connsiteX20" fmla="*/ 37707 w 1668544"/>
                <a:gd name="connsiteY20" fmla="*/ 3638747 h 4006392"/>
                <a:gd name="connsiteX21" fmla="*/ 179109 w 1668544"/>
                <a:gd name="connsiteY21" fmla="*/ 3789576 h 4006392"/>
                <a:gd name="connsiteX22" fmla="*/ 358218 w 1668544"/>
                <a:gd name="connsiteY22" fmla="*/ 3846136 h 4006392"/>
                <a:gd name="connsiteX23" fmla="*/ 414779 w 1668544"/>
                <a:gd name="connsiteY23" fmla="*/ 3959258 h 4006392"/>
                <a:gd name="connsiteX24" fmla="*/ 593888 w 1668544"/>
                <a:gd name="connsiteY24" fmla="*/ 4006392 h 4006392"/>
                <a:gd name="connsiteX25" fmla="*/ 744717 w 1668544"/>
                <a:gd name="connsiteY25" fmla="*/ 4006392 h 4006392"/>
                <a:gd name="connsiteX26" fmla="*/ 848412 w 1668544"/>
                <a:gd name="connsiteY26" fmla="*/ 3930978 h 4006392"/>
                <a:gd name="connsiteX27" fmla="*/ 942680 w 1668544"/>
                <a:gd name="connsiteY27" fmla="*/ 3864990 h 4006392"/>
                <a:gd name="connsiteX0" fmla="*/ 942680 w 1668544"/>
                <a:gd name="connsiteY0" fmla="*/ 3864990 h 4006392"/>
                <a:gd name="connsiteX1" fmla="*/ 942680 w 1668544"/>
                <a:gd name="connsiteY1" fmla="*/ 3864990 h 4006392"/>
                <a:gd name="connsiteX2" fmla="*/ 1225484 w 1668544"/>
                <a:gd name="connsiteY2" fmla="*/ 3799002 h 4006392"/>
                <a:gd name="connsiteX3" fmla="*/ 1310326 w 1668544"/>
                <a:gd name="connsiteY3" fmla="*/ 3544479 h 4006392"/>
                <a:gd name="connsiteX4" fmla="*/ 1451728 w 1668544"/>
                <a:gd name="connsiteY4" fmla="*/ 3393650 h 4006392"/>
                <a:gd name="connsiteX5" fmla="*/ 1668544 w 1668544"/>
                <a:gd name="connsiteY5" fmla="*/ 3318235 h 4006392"/>
                <a:gd name="connsiteX6" fmla="*/ 1574276 w 1668544"/>
                <a:gd name="connsiteY6" fmla="*/ 2941163 h 4006392"/>
                <a:gd name="connsiteX7" fmla="*/ 1414020 w 1668544"/>
                <a:gd name="connsiteY7" fmla="*/ 2705493 h 4006392"/>
                <a:gd name="connsiteX8" fmla="*/ 1150070 w 1668544"/>
                <a:gd name="connsiteY8" fmla="*/ 2215299 h 4006392"/>
                <a:gd name="connsiteX9" fmla="*/ 820132 w 1668544"/>
                <a:gd name="connsiteY9" fmla="*/ 1555423 h 4006392"/>
                <a:gd name="connsiteX10" fmla="*/ 716437 w 1668544"/>
                <a:gd name="connsiteY10" fmla="*/ 1366887 h 4006392"/>
                <a:gd name="connsiteX11" fmla="*/ 636162 w 1668544"/>
                <a:gd name="connsiteY11" fmla="*/ 23519 h 4006392"/>
                <a:gd name="connsiteX12" fmla="*/ 169682 w 1668544"/>
                <a:gd name="connsiteY12" fmla="*/ 0 h 4006392"/>
                <a:gd name="connsiteX13" fmla="*/ 235670 w 1668544"/>
                <a:gd name="connsiteY13" fmla="*/ 1357460 h 4006392"/>
                <a:gd name="connsiteX14" fmla="*/ 329938 w 1668544"/>
                <a:gd name="connsiteY14" fmla="*/ 1904215 h 4006392"/>
                <a:gd name="connsiteX15" fmla="*/ 339365 w 1668544"/>
                <a:gd name="connsiteY15" fmla="*/ 2224726 h 4006392"/>
                <a:gd name="connsiteX16" fmla="*/ 311084 w 1668544"/>
                <a:gd name="connsiteY16" fmla="*/ 2630079 h 4006392"/>
                <a:gd name="connsiteX17" fmla="*/ 235670 w 1668544"/>
                <a:gd name="connsiteY17" fmla="*/ 2884602 h 4006392"/>
                <a:gd name="connsiteX18" fmla="*/ 65987 w 1668544"/>
                <a:gd name="connsiteY18" fmla="*/ 3176833 h 4006392"/>
                <a:gd name="connsiteX19" fmla="*/ 0 w 1668544"/>
                <a:gd name="connsiteY19" fmla="*/ 3403077 h 4006392"/>
                <a:gd name="connsiteX20" fmla="*/ 37707 w 1668544"/>
                <a:gd name="connsiteY20" fmla="*/ 3638747 h 4006392"/>
                <a:gd name="connsiteX21" fmla="*/ 179109 w 1668544"/>
                <a:gd name="connsiteY21" fmla="*/ 3789576 h 4006392"/>
                <a:gd name="connsiteX22" fmla="*/ 358218 w 1668544"/>
                <a:gd name="connsiteY22" fmla="*/ 3846136 h 4006392"/>
                <a:gd name="connsiteX23" fmla="*/ 414779 w 1668544"/>
                <a:gd name="connsiteY23" fmla="*/ 3959258 h 4006392"/>
                <a:gd name="connsiteX24" fmla="*/ 593888 w 1668544"/>
                <a:gd name="connsiteY24" fmla="*/ 4006392 h 4006392"/>
                <a:gd name="connsiteX25" fmla="*/ 744717 w 1668544"/>
                <a:gd name="connsiteY25" fmla="*/ 4006392 h 4006392"/>
                <a:gd name="connsiteX26" fmla="*/ 848412 w 1668544"/>
                <a:gd name="connsiteY26" fmla="*/ 3930978 h 4006392"/>
                <a:gd name="connsiteX27" fmla="*/ 942680 w 1668544"/>
                <a:gd name="connsiteY27" fmla="*/ 3864990 h 400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68544" h="4006392">
                  <a:moveTo>
                    <a:pt x="942680" y="3864990"/>
                  </a:moveTo>
                  <a:lnTo>
                    <a:pt x="942680" y="3864990"/>
                  </a:lnTo>
                  <a:lnTo>
                    <a:pt x="1225484" y="3799002"/>
                  </a:lnTo>
                  <a:lnTo>
                    <a:pt x="1310326" y="3544479"/>
                  </a:lnTo>
                  <a:lnTo>
                    <a:pt x="1451728" y="3393650"/>
                  </a:lnTo>
                  <a:lnTo>
                    <a:pt x="1668544" y="3318235"/>
                  </a:lnTo>
                  <a:lnTo>
                    <a:pt x="1574276" y="2941163"/>
                  </a:lnTo>
                  <a:lnTo>
                    <a:pt x="1414020" y="2705493"/>
                  </a:lnTo>
                  <a:lnTo>
                    <a:pt x="1150070" y="2215299"/>
                  </a:lnTo>
                  <a:lnTo>
                    <a:pt x="820132" y="1555423"/>
                  </a:lnTo>
                  <a:lnTo>
                    <a:pt x="716437" y="1366887"/>
                  </a:lnTo>
                  <a:lnTo>
                    <a:pt x="636162" y="23519"/>
                  </a:lnTo>
                  <a:lnTo>
                    <a:pt x="169682" y="0"/>
                  </a:lnTo>
                  <a:lnTo>
                    <a:pt x="235670" y="1357460"/>
                  </a:lnTo>
                  <a:lnTo>
                    <a:pt x="329938" y="1904215"/>
                  </a:lnTo>
                  <a:lnTo>
                    <a:pt x="339365" y="2224726"/>
                  </a:lnTo>
                  <a:lnTo>
                    <a:pt x="311084" y="2630079"/>
                  </a:lnTo>
                  <a:lnTo>
                    <a:pt x="235670" y="2884602"/>
                  </a:lnTo>
                  <a:lnTo>
                    <a:pt x="65987" y="3176833"/>
                  </a:lnTo>
                  <a:lnTo>
                    <a:pt x="0" y="3403077"/>
                  </a:lnTo>
                  <a:lnTo>
                    <a:pt x="37707" y="3638747"/>
                  </a:lnTo>
                  <a:lnTo>
                    <a:pt x="179109" y="3789576"/>
                  </a:lnTo>
                  <a:lnTo>
                    <a:pt x="358218" y="3846136"/>
                  </a:lnTo>
                  <a:lnTo>
                    <a:pt x="414779" y="3959258"/>
                  </a:lnTo>
                  <a:lnTo>
                    <a:pt x="593888" y="4006392"/>
                  </a:lnTo>
                  <a:lnTo>
                    <a:pt x="744717" y="4006392"/>
                  </a:lnTo>
                  <a:lnTo>
                    <a:pt x="848412" y="3930978"/>
                  </a:lnTo>
                  <a:lnTo>
                    <a:pt x="942680" y="386499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4949EEEB-9121-4AC8-8404-D02F0D13D897}"/>
                </a:ext>
              </a:extLst>
            </p:cNvPr>
            <p:cNvSpPr/>
            <p:nvPr/>
          </p:nvSpPr>
          <p:spPr>
            <a:xfrm>
              <a:off x="2537414" y="-377071"/>
              <a:ext cx="1421105" cy="214667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1578730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0AEE75-A56F-43D6-AF10-964E13759B07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 descr="X-ray of a person's body&#10;&#10;Description automatically generated">
              <a:extLst>
                <a:ext uri="{FF2B5EF4-FFF2-40B4-BE49-F238E27FC236}">
                  <a16:creationId xmlns:a16="http://schemas.microsoft.com/office/drawing/2014/main" id="{D5FECB71-211A-42E6-A336-E6E387FF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3BD9D4-9C7D-4737-834A-36898A9FD26B}"/>
                </a:ext>
              </a:extLst>
            </p:cNvPr>
            <p:cNvSpPr/>
            <p:nvPr/>
          </p:nvSpPr>
          <p:spPr>
            <a:xfrm>
              <a:off x="5062194" y="414779"/>
              <a:ext cx="1668544" cy="4006392"/>
            </a:xfrm>
            <a:custGeom>
              <a:avLst/>
              <a:gdLst>
                <a:gd name="connsiteX0" fmla="*/ 942680 w 1668544"/>
                <a:gd name="connsiteY0" fmla="*/ 3864990 h 4006392"/>
                <a:gd name="connsiteX1" fmla="*/ 942680 w 1668544"/>
                <a:gd name="connsiteY1" fmla="*/ 3864990 h 4006392"/>
                <a:gd name="connsiteX2" fmla="*/ 1225484 w 1668544"/>
                <a:gd name="connsiteY2" fmla="*/ 3799002 h 4006392"/>
                <a:gd name="connsiteX3" fmla="*/ 1310326 w 1668544"/>
                <a:gd name="connsiteY3" fmla="*/ 3544479 h 4006392"/>
                <a:gd name="connsiteX4" fmla="*/ 1451728 w 1668544"/>
                <a:gd name="connsiteY4" fmla="*/ 3393650 h 4006392"/>
                <a:gd name="connsiteX5" fmla="*/ 1668544 w 1668544"/>
                <a:gd name="connsiteY5" fmla="*/ 3318235 h 4006392"/>
                <a:gd name="connsiteX6" fmla="*/ 1574276 w 1668544"/>
                <a:gd name="connsiteY6" fmla="*/ 2941163 h 4006392"/>
                <a:gd name="connsiteX7" fmla="*/ 1414020 w 1668544"/>
                <a:gd name="connsiteY7" fmla="*/ 2705493 h 4006392"/>
                <a:gd name="connsiteX8" fmla="*/ 1150070 w 1668544"/>
                <a:gd name="connsiteY8" fmla="*/ 2215299 h 4006392"/>
                <a:gd name="connsiteX9" fmla="*/ 820132 w 1668544"/>
                <a:gd name="connsiteY9" fmla="*/ 1555423 h 4006392"/>
                <a:gd name="connsiteX10" fmla="*/ 716437 w 1668544"/>
                <a:gd name="connsiteY10" fmla="*/ 1366887 h 4006392"/>
                <a:gd name="connsiteX11" fmla="*/ 650449 w 1668544"/>
                <a:gd name="connsiteY11" fmla="*/ 28281 h 4006392"/>
                <a:gd name="connsiteX12" fmla="*/ 169682 w 1668544"/>
                <a:gd name="connsiteY12" fmla="*/ 0 h 4006392"/>
                <a:gd name="connsiteX13" fmla="*/ 235670 w 1668544"/>
                <a:gd name="connsiteY13" fmla="*/ 1357460 h 4006392"/>
                <a:gd name="connsiteX14" fmla="*/ 329938 w 1668544"/>
                <a:gd name="connsiteY14" fmla="*/ 1904215 h 4006392"/>
                <a:gd name="connsiteX15" fmla="*/ 339365 w 1668544"/>
                <a:gd name="connsiteY15" fmla="*/ 2224726 h 4006392"/>
                <a:gd name="connsiteX16" fmla="*/ 311084 w 1668544"/>
                <a:gd name="connsiteY16" fmla="*/ 2630079 h 4006392"/>
                <a:gd name="connsiteX17" fmla="*/ 235670 w 1668544"/>
                <a:gd name="connsiteY17" fmla="*/ 2884602 h 4006392"/>
                <a:gd name="connsiteX18" fmla="*/ 65987 w 1668544"/>
                <a:gd name="connsiteY18" fmla="*/ 3176833 h 4006392"/>
                <a:gd name="connsiteX19" fmla="*/ 0 w 1668544"/>
                <a:gd name="connsiteY19" fmla="*/ 3403077 h 4006392"/>
                <a:gd name="connsiteX20" fmla="*/ 37707 w 1668544"/>
                <a:gd name="connsiteY20" fmla="*/ 3638747 h 4006392"/>
                <a:gd name="connsiteX21" fmla="*/ 179109 w 1668544"/>
                <a:gd name="connsiteY21" fmla="*/ 3789576 h 4006392"/>
                <a:gd name="connsiteX22" fmla="*/ 358218 w 1668544"/>
                <a:gd name="connsiteY22" fmla="*/ 3846136 h 4006392"/>
                <a:gd name="connsiteX23" fmla="*/ 414779 w 1668544"/>
                <a:gd name="connsiteY23" fmla="*/ 3959258 h 4006392"/>
                <a:gd name="connsiteX24" fmla="*/ 593888 w 1668544"/>
                <a:gd name="connsiteY24" fmla="*/ 4006392 h 4006392"/>
                <a:gd name="connsiteX25" fmla="*/ 744717 w 1668544"/>
                <a:gd name="connsiteY25" fmla="*/ 4006392 h 4006392"/>
                <a:gd name="connsiteX26" fmla="*/ 848412 w 1668544"/>
                <a:gd name="connsiteY26" fmla="*/ 3930978 h 4006392"/>
                <a:gd name="connsiteX27" fmla="*/ 942680 w 1668544"/>
                <a:gd name="connsiteY27" fmla="*/ 3864990 h 4006392"/>
                <a:gd name="connsiteX0" fmla="*/ 942680 w 1668544"/>
                <a:gd name="connsiteY0" fmla="*/ 3864990 h 4006392"/>
                <a:gd name="connsiteX1" fmla="*/ 942680 w 1668544"/>
                <a:gd name="connsiteY1" fmla="*/ 3864990 h 4006392"/>
                <a:gd name="connsiteX2" fmla="*/ 1225484 w 1668544"/>
                <a:gd name="connsiteY2" fmla="*/ 3799002 h 4006392"/>
                <a:gd name="connsiteX3" fmla="*/ 1310326 w 1668544"/>
                <a:gd name="connsiteY3" fmla="*/ 3544479 h 4006392"/>
                <a:gd name="connsiteX4" fmla="*/ 1451728 w 1668544"/>
                <a:gd name="connsiteY4" fmla="*/ 3393650 h 4006392"/>
                <a:gd name="connsiteX5" fmla="*/ 1668544 w 1668544"/>
                <a:gd name="connsiteY5" fmla="*/ 3318235 h 4006392"/>
                <a:gd name="connsiteX6" fmla="*/ 1574276 w 1668544"/>
                <a:gd name="connsiteY6" fmla="*/ 2941163 h 4006392"/>
                <a:gd name="connsiteX7" fmla="*/ 1414020 w 1668544"/>
                <a:gd name="connsiteY7" fmla="*/ 2705493 h 4006392"/>
                <a:gd name="connsiteX8" fmla="*/ 1150070 w 1668544"/>
                <a:gd name="connsiteY8" fmla="*/ 2215299 h 4006392"/>
                <a:gd name="connsiteX9" fmla="*/ 820132 w 1668544"/>
                <a:gd name="connsiteY9" fmla="*/ 1555423 h 4006392"/>
                <a:gd name="connsiteX10" fmla="*/ 716437 w 1668544"/>
                <a:gd name="connsiteY10" fmla="*/ 1366887 h 4006392"/>
                <a:gd name="connsiteX11" fmla="*/ 636162 w 1668544"/>
                <a:gd name="connsiteY11" fmla="*/ 23519 h 4006392"/>
                <a:gd name="connsiteX12" fmla="*/ 169682 w 1668544"/>
                <a:gd name="connsiteY12" fmla="*/ 0 h 4006392"/>
                <a:gd name="connsiteX13" fmla="*/ 235670 w 1668544"/>
                <a:gd name="connsiteY13" fmla="*/ 1357460 h 4006392"/>
                <a:gd name="connsiteX14" fmla="*/ 329938 w 1668544"/>
                <a:gd name="connsiteY14" fmla="*/ 1904215 h 4006392"/>
                <a:gd name="connsiteX15" fmla="*/ 339365 w 1668544"/>
                <a:gd name="connsiteY15" fmla="*/ 2224726 h 4006392"/>
                <a:gd name="connsiteX16" fmla="*/ 311084 w 1668544"/>
                <a:gd name="connsiteY16" fmla="*/ 2630079 h 4006392"/>
                <a:gd name="connsiteX17" fmla="*/ 235670 w 1668544"/>
                <a:gd name="connsiteY17" fmla="*/ 2884602 h 4006392"/>
                <a:gd name="connsiteX18" fmla="*/ 65987 w 1668544"/>
                <a:gd name="connsiteY18" fmla="*/ 3176833 h 4006392"/>
                <a:gd name="connsiteX19" fmla="*/ 0 w 1668544"/>
                <a:gd name="connsiteY19" fmla="*/ 3403077 h 4006392"/>
                <a:gd name="connsiteX20" fmla="*/ 37707 w 1668544"/>
                <a:gd name="connsiteY20" fmla="*/ 3638747 h 4006392"/>
                <a:gd name="connsiteX21" fmla="*/ 179109 w 1668544"/>
                <a:gd name="connsiteY21" fmla="*/ 3789576 h 4006392"/>
                <a:gd name="connsiteX22" fmla="*/ 358218 w 1668544"/>
                <a:gd name="connsiteY22" fmla="*/ 3846136 h 4006392"/>
                <a:gd name="connsiteX23" fmla="*/ 414779 w 1668544"/>
                <a:gd name="connsiteY23" fmla="*/ 3959258 h 4006392"/>
                <a:gd name="connsiteX24" fmla="*/ 593888 w 1668544"/>
                <a:gd name="connsiteY24" fmla="*/ 4006392 h 4006392"/>
                <a:gd name="connsiteX25" fmla="*/ 744717 w 1668544"/>
                <a:gd name="connsiteY25" fmla="*/ 4006392 h 4006392"/>
                <a:gd name="connsiteX26" fmla="*/ 848412 w 1668544"/>
                <a:gd name="connsiteY26" fmla="*/ 3930978 h 4006392"/>
                <a:gd name="connsiteX27" fmla="*/ 942680 w 1668544"/>
                <a:gd name="connsiteY27" fmla="*/ 3864990 h 400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68544" h="4006392">
                  <a:moveTo>
                    <a:pt x="942680" y="3864990"/>
                  </a:moveTo>
                  <a:lnTo>
                    <a:pt x="942680" y="3864990"/>
                  </a:lnTo>
                  <a:lnTo>
                    <a:pt x="1225484" y="3799002"/>
                  </a:lnTo>
                  <a:lnTo>
                    <a:pt x="1310326" y="3544479"/>
                  </a:lnTo>
                  <a:lnTo>
                    <a:pt x="1451728" y="3393650"/>
                  </a:lnTo>
                  <a:lnTo>
                    <a:pt x="1668544" y="3318235"/>
                  </a:lnTo>
                  <a:lnTo>
                    <a:pt x="1574276" y="2941163"/>
                  </a:lnTo>
                  <a:lnTo>
                    <a:pt x="1414020" y="2705493"/>
                  </a:lnTo>
                  <a:lnTo>
                    <a:pt x="1150070" y="2215299"/>
                  </a:lnTo>
                  <a:lnTo>
                    <a:pt x="820132" y="1555423"/>
                  </a:lnTo>
                  <a:lnTo>
                    <a:pt x="716437" y="1366887"/>
                  </a:lnTo>
                  <a:lnTo>
                    <a:pt x="636162" y="23519"/>
                  </a:lnTo>
                  <a:lnTo>
                    <a:pt x="169682" y="0"/>
                  </a:lnTo>
                  <a:lnTo>
                    <a:pt x="235670" y="1357460"/>
                  </a:lnTo>
                  <a:lnTo>
                    <a:pt x="329938" y="1904215"/>
                  </a:lnTo>
                  <a:lnTo>
                    <a:pt x="339365" y="2224726"/>
                  </a:lnTo>
                  <a:lnTo>
                    <a:pt x="311084" y="2630079"/>
                  </a:lnTo>
                  <a:lnTo>
                    <a:pt x="235670" y="2884602"/>
                  </a:lnTo>
                  <a:lnTo>
                    <a:pt x="65987" y="3176833"/>
                  </a:lnTo>
                  <a:lnTo>
                    <a:pt x="0" y="3403077"/>
                  </a:lnTo>
                  <a:lnTo>
                    <a:pt x="37707" y="3638747"/>
                  </a:lnTo>
                  <a:lnTo>
                    <a:pt x="179109" y="3789576"/>
                  </a:lnTo>
                  <a:lnTo>
                    <a:pt x="358218" y="3846136"/>
                  </a:lnTo>
                  <a:lnTo>
                    <a:pt x="414779" y="3959258"/>
                  </a:lnTo>
                  <a:lnTo>
                    <a:pt x="593888" y="4006392"/>
                  </a:lnTo>
                  <a:lnTo>
                    <a:pt x="744717" y="4006392"/>
                  </a:lnTo>
                  <a:lnTo>
                    <a:pt x="848412" y="3930978"/>
                  </a:lnTo>
                  <a:lnTo>
                    <a:pt x="942680" y="386499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59D5DB-0757-42BD-8D74-2AFF7101793B}"/>
                </a:ext>
              </a:extLst>
            </p:cNvPr>
            <p:cNvSpPr/>
            <p:nvPr/>
          </p:nvSpPr>
          <p:spPr>
            <a:xfrm>
              <a:off x="5094208" y="431799"/>
              <a:ext cx="1531006" cy="3495675"/>
            </a:xfrm>
            <a:custGeom>
              <a:avLst/>
              <a:gdLst>
                <a:gd name="connsiteX0" fmla="*/ 146050 w 1504950"/>
                <a:gd name="connsiteY0" fmla="*/ 0 h 3511550"/>
                <a:gd name="connsiteX1" fmla="*/ 635000 w 1504950"/>
                <a:gd name="connsiteY1" fmla="*/ 6350 h 3511550"/>
                <a:gd name="connsiteX2" fmla="*/ 622300 w 1504950"/>
                <a:gd name="connsiteY2" fmla="*/ 247650 h 3511550"/>
                <a:gd name="connsiteX3" fmla="*/ 673100 w 1504950"/>
                <a:gd name="connsiteY3" fmla="*/ 1098550 h 3511550"/>
                <a:gd name="connsiteX4" fmla="*/ 717550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65100 w 1504950"/>
                <a:gd name="connsiteY27" fmla="*/ 59690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22300 w 1504950"/>
                <a:gd name="connsiteY2" fmla="*/ 247650 h 3511550"/>
                <a:gd name="connsiteX3" fmla="*/ 673100 w 1504950"/>
                <a:gd name="connsiteY3" fmla="*/ 1098550 h 3511550"/>
                <a:gd name="connsiteX4" fmla="*/ 717550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65100 w 1504950"/>
                <a:gd name="connsiteY27" fmla="*/ 59690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22300 w 1504950"/>
                <a:gd name="connsiteY2" fmla="*/ 247650 h 3511550"/>
                <a:gd name="connsiteX3" fmla="*/ 657225 w 1504950"/>
                <a:gd name="connsiteY3" fmla="*/ 1092200 h 3511550"/>
                <a:gd name="connsiteX4" fmla="*/ 717550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65100 w 1504950"/>
                <a:gd name="connsiteY27" fmla="*/ 59690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06425 w 1504950"/>
                <a:gd name="connsiteY2" fmla="*/ 244475 h 3511550"/>
                <a:gd name="connsiteX3" fmla="*/ 657225 w 1504950"/>
                <a:gd name="connsiteY3" fmla="*/ 1092200 h 3511550"/>
                <a:gd name="connsiteX4" fmla="*/ 717550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65100 w 1504950"/>
                <a:gd name="connsiteY27" fmla="*/ 59690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06425 w 1504950"/>
                <a:gd name="connsiteY2" fmla="*/ 244475 h 3511550"/>
                <a:gd name="connsiteX3" fmla="*/ 657225 w 1504950"/>
                <a:gd name="connsiteY3" fmla="*/ 1092200 h 3511550"/>
                <a:gd name="connsiteX4" fmla="*/ 717550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77800 w 1504950"/>
                <a:gd name="connsiteY27" fmla="*/ 55245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06425 w 1504950"/>
                <a:gd name="connsiteY2" fmla="*/ 244475 h 3511550"/>
                <a:gd name="connsiteX3" fmla="*/ 657225 w 1504950"/>
                <a:gd name="connsiteY3" fmla="*/ 1092200 h 3511550"/>
                <a:gd name="connsiteX4" fmla="*/ 717550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77800 w 1504950"/>
                <a:gd name="connsiteY27" fmla="*/ 55245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06425 w 1504950"/>
                <a:gd name="connsiteY2" fmla="*/ 244475 h 3511550"/>
                <a:gd name="connsiteX3" fmla="*/ 657225 w 1504950"/>
                <a:gd name="connsiteY3" fmla="*/ 1092200 h 3511550"/>
                <a:gd name="connsiteX4" fmla="*/ 746125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77800 w 1504950"/>
                <a:gd name="connsiteY27" fmla="*/ 55245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06425 w 1504950"/>
                <a:gd name="connsiteY2" fmla="*/ 244475 h 3511550"/>
                <a:gd name="connsiteX3" fmla="*/ 657225 w 1504950"/>
                <a:gd name="connsiteY3" fmla="*/ 1092200 h 3511550"/>
                <a:gd name="connsiteX4" fmla="*/ 746125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77800 w 1504950"/>
                <a:gd name="connsiteY27" fmla="*/ 55245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06425 w 1504950"/>
                <a:gd name="connsiteY2" fmla="*/ 244475 h 3511550"/>
                <a:gd name="connsiteX3" fmla="*/ 647700 w 1504950"/>
                <a:gd name="connsiteY3" fmla="*/ 952500 h 3511550"/>
                <a:gd name="connsiteX4" fmla="*/ 746125 w 1504950"/>
                <a:gd name="connsiteY4" fmla="*/ 1473200 h 3511550"/>
                <a:gd name="connsiteX5" fmla="*/ 1028700 w 1504950"/>
                <a:gd name="connsiteY5" fmla="*/ 218440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77800 w 1504950"/>
                <a:gd name="connsiteY27" fmla="*/ 552450 h 3511550"/>
                <a:gd name="connsiteX28" fmla="*/ 146050 w 1504950"/>
                <a:gd name="connsiteY28" fmla="*/ 0 h 3511550"/>
                <a:gd name="connsiteX0" fmla="*/ 146050 w 1504950"/>
                <a:gd name="connsiteY0" fmla="*/ 0 h 3511550"/>
                <a:gd name="connsiteX1" fmla="*/ 593725 w 1504950"/>
                <a:gd name="connsiteY1" fmla="*/ 9525 h 3511550"/>
                <a:gd name="connsiteX2" fmla="*/ 606425 w 1504950"/>
                <a:gd name="connsiteY2" fmla="*/ 244475 h 3511550"/>
                <a:gd name="connsiteX3" fmla="*/ 647700 w 1504950"/>
                <a:gd name="connsiteY3" fmla="*/ 952500 h 3511550"/>
                <a:gd name="connsiteX4" fmla="*/ 746125 w 1504950"/>
                <a:gd name="connsiteY4" fmla="*/ 1473200 h 3511550"/>
                <a:gd name="connsiteX5" fmla="*/ 1038225 w 1504950"/>
                <a:gd name="connsiteY5" fmla="*/ 2139950 h 3511550"/>
                <a:gd name="connsiteX6" fmla="*/ 1473200 w 1504950"/>
                <a:gd name="connsiteY6" fmla="*/ 2876550 h 3511550"/>
                <a:gd name="connsiteX7" fmla="*/ 1504950 w 1504950"/>
                <a:gd name="connsiteY7" fmla="*/ 3022600 h 3511550"/>
                <a:gd name="connsiteX8" fmla="*/ 1460500 w 1504950"/>
                <a:gd name="connsiteY8" fmla="*/ 3111500 h 3511550"/>
                <a:gd name="connsiteX9" fmla="*/ 1447800 w 1504950"/>
                <a:gd name="connsiteY9" fmla="*/ 3238500 h 3511550"/>
                <a:gd name="connsiteX10" fmla="*/ 1447800 w 1504950"/>
                <a:gd name="connsiteY10" fmla="*/ 3371850 h 3511550"/>
                <a:gd name="connsiteX11" fmla="*/ 1435100 w 1504950"/>
                <a:gd name="connsiteY11" fmla="*/ 3460750 h 3511550"/>
                <a:gd name="connsiteX12" fmla="*/ 1295400 w 1504950"/>
                <a:gd name="connsiteY12" fmla="*/ 3473450 h 3511550"/>
                <a:gd name="connsiteX13" fmla="*/ 1238250 w 1504950"/>
                <a:gd name="connsiteY13" fmla="*/ 3448050 h 3511550"/>
                <a:gd name="connsiteX14" fmla="*/ 1054100 w 1504950"/>
                <a:gd name="connsiteY14" fmla="*/ 3397250 h 3511550"/>
                <a:gd name="connsiteX15" fmla="*/ 615950 w 1504950"/>
                <a:gd name="connsiteY15" fmla="*/ 3416300 h 3511550"/>
                <a:gd name="connsiteX16" fmla="*/ 412750 w 1504950"/>
                <a:gd name="connsiteY16" fmla="*/ 3435350 h 3511550"/>
                <a:gd name="connsiteX17" fmla="*/ 285750 w 1504950"/>
                <a:gd name="connsiteY17" fmla="*/ 3511550 h 3511550"/>
                <a:gd name="connsiteX18" fmla="*/ 165100 w 1504950"/>
                <a:gd name="connsiteY18" fmla="*/ 3441700 h 3511550"/>
                <a:gd name="connsiteX19" fmla="*/ 31750 w 1504950"/>
                <a:gd name="connsiteY19" fmla="*/ 3435350 h 3511550"/>
                <a:gd name="connsiteX20" fmla="*/ 0 w 1504950"/>
                <a:gd name="connsiteY20" fmla="*/ 3308350 h 3511550"/>
                <a:gd name="connsiteX21" fmla="*/ 63500 w 1504950"/>
                <a:gd name="connsiteY21" fmla="*/ 3130550 h 3511550"/>
                <a:gd name="connsiteX22" fmla="*/ 177800 w 1504950"/>
                <a:gd name="connsiteY22" fmla="*/ 2889250 h 3511550"/>
                <a:gd name="connsiteX23" fmla="*/ 247650 w 1504950"/>
                <a:gd name="connsiteY23" fmla="*/ 2743200 h 3511550"/>
                <a:gd name="connsiteX24" fmla="*/ 292100 w 1504950"/>
                <a:gd name="connsiteY24" fmla="*/ 2552700 h 3511550"/>
                <a:gd name="connsiteX25" fmla="*/ 317500 w 1504950"/>
                <a:gd name="connsiteY25" fmla="*/ 2286000 h 3511550"/>
                <a:gd name="connsiteX26" fmla="*/ 292100 w 1504950"/>
                <a:gd name="connsiteY26" fmla="*/ 1765300 h 3511550"/>
                <a:gd name="connsiteX27" fmla="*/ 177800 w 1504950"/>
                <a:gd name="connsiteY27" fmla="*/ 552450 h 3511550"/>
                <a:gd name="connsiteX28" fmla="*/ 146050 w 1504950"/>
                <a:gd name="connsiteY28" fmla="*/ 0 h 3511550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2100 w 1504950"/>
                <a:gd name="connsiteY24" fmla="*/ 2552700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2100 w 1504950"/>
                <a:gd name="connsiteY24" fmla="*/ 2552700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2100 w 1504950"/>
                <a:gd name="connsiteY24" fmla="*/ 2552700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7644 w 1506544"/>
                <a:gd name="connsiteY0" fmla="*/ 0 h 3511564"/>
                <a:gd name="connsiteX1" fmla="*/ 595319 w 1506544"/>
                <a:gd name="connsiteY1" fmla="*/ 9525 h 3511564"/>
                <a:gd name="connsiteX2" fmla="*/ 608019 w 1506544"/>
                <a:gd name="connsiteY2" fmla="*/ 244475 h 3511564"/>
                <a:gd name="connsiteX3" fmla="*/ 649294 w 1506544"/>
                <a:gd name="connsiteY3" fmla="*/ 952500 h 3511564"/>
                <a:gd name="connsiteX4" fmla="*/ 747719 w 1506544"/>
                <a:gd name="connsiteY4" fmla="*/ 1473200 h 3511564"/>
                <a:gd name="connsiteX5" fmla="*/ 1039819 w 1506544"/>
                <a:gd name="connsiteY5" fmla="*/ 2139950 h 3511564"/>
                <a:gd name="connsiteX6" fmla="*/ 1474794 w 1506544"/>
                <a:gd name="connsiteY6" fmla="*/ 2876550 h 3511564"/>
                <a:gd name="connsiteX7" fmla="*/ 1506544 w 1506544"/>
                <a:gd name="connsiteY7" fmla="*/ 3022600 h 3511564"/>
                <a:gd name="connsiteX8" fmla="*/ 1462094 w 1506544"/>
                <a:gd name="connsiteY8" fmla="*/ 3111500 h 3511564"/>
                <a:gd name="connsiteX9" fmla="*/ 1449394 w 1506544"/>
                <a:gd name="connsiteY9" fmla="*/ 3238500 h 3511564"/>
                <a:gd name="connsiteX10" fmla="*/ 1449394 w 1506544"/>
                <a:gd name="connsiteY10" fmla="*/ 3371850 h 3511564"/>
                <a:gd name="connsiteX11" fmla="*/ 1436694 w 1506544"/>
                <a:gd name="connsiteY11" fmla="*/ 3460750 h 3511564"/>
                <a:gd name="connsiteX12" fmla="*/ 1296994 w 1506544"/>
                <a:gd name="connsiteY12" fmla="*/ 3473450 h 3511564"/>
                <a:gd name="connsiteX13" fmla="*/ 1239844 w 1506544"/>
                <a:gd name="connsiteY13" fmla="*/ 3448050 h 3511564"/>
                <a:gd name="connsiteX14" fmla="*/ 1055694 w 1506544"/>
                <a:gd name="connsiteY14" fmla="*/ 3397250 h 3511564"/>
                <a:gd name="connsiteX15" fmla="*/ 617544 w 1506544"/>
                <a:gd name="connsiteY15" fmla="*/ 3416300 h 3511564"/>
                <a:gd name="connsiteX16" fmla="*/ 414344 w 1506544"/>
                <a:gd name="connsiteY16" fmla="*/ 3435350 h 3511564"/>
                <a:gd name="connsiteX17" fmla="*/ 287344 w 1506544"/>
                <a:gd name="connsiteY17" fmla="*/ 3511550 h 3511564"/>
                <a:gd name="connsiteX18" fmla="*/ 166694 w 1506544"/>
                <a:gd name="connsiteY18" fmla="*/ 3441700 h 3511564"/>
                <a:gd name="connsiteX19" fmla="*/ 33344 w 1506544"/>
                <a:gd name="connsiteY19" fmla="*/ 3435350 h 3511564"/>
                <a:gd name="connsiteX20" fmla="*/ 1594 w 1506544"/>
                <a:gd name="connsiteY20" fmla="*/ 3308350 h 3511564"/>
                <a:gd name="connsiteX21" fmla="*/ 65094 w 1506544"/>
                <a:gd name="connsiteY21" fmla="*/ 3130550 h 3511564"/>
                <a:gd name="connsiteX22" fmla="*/ 179394 w 1506544"/>
                <a:gd name="connsiteY22" fmla="*/ 2889250 h 3511564"/>
                <a:gd name="connsiteX23" fmla="*/ 249244 w 1506544"/>
                <a:gd name="connsiteY23" fmla="*/ 2743200 h 3511564"/>
                <a:gd name="connsiteX24" fmla="*/ 293694 w 1506544"/>
                <a:gd name="connsiteY24" fmla="*/ 2552700 h 3511564"/>
                <a:gd name="connsiteX25" fmla="*/ 319094 w 1506544"/>
                <a:gd name="connsiteY25" fmla="*/ 2286000 h 3511564"/>
                <a:gd name="connsiteX26" fmla="*/ 293694 w 1506544"/>
                <a:gd name="connsiteY26" fmla="*/ 1765300 h 3511564"/>
                <a:gd name="connsiteX27" fmla="*/ 179394 w 1506544"/>
                <a:gd name="connsiteY27" fmla="*/ 552450 h 3511564"/>
                <a:gd name="connsiteX28" fmla="*/ 147644 w 1506544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2100 w 1504950"/>
                <a:gd name="connsiteY24" fmla="*/ 2552700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2100 w 1504950"/>
                <a:gd name="connsiteY24" fmla="*/ 2552700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2100 w 1504950"/>
                <a:gd name="connsiteY24" fmla="*/ 2552700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2100 w 1504950"/>
                <a:gd name="connsiteY24" fmla="*/ 2552700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5275 w 1504950"/>
                <a:gd name="connsiteY24" fmla="*/ 2524125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7650 w 1504950"/>
                <a:gd name="connsiteY23" fmla="*/ 2743200 h 3511564"/>
                <a:gd name="connsiteX24" fmla="*/ 295275 w 1504950"/>
                <a:gd name="connsiteY24" fmla="*/ 2524125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1300 w 1504950"/>
                <a:gd name="connsiteY23" fmla="*/ 2733675 h 3511564"/>
                <a:gd name="connsiteX24" fmla="*/ 295275 w 1504950"/>
                <a:gd name="connsiteY24" fmla="*/ 2524125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77800 w 1504950"/>
                <a:gd name="connsiteY22" fmla="*/ 2889250 h 3511564"/>
                <a:gd name="connsiteX23" fmla="*/ 241300 w 1504950"/>
                <a:gd name="connsiteY23" fmla="*/ 2733675 h 3511564"/>
                <a:gd name="connsiteX24" fmla="*/ 295275 w 1504950"/>
                <a:gd name="connsiteY24" fmla="*/ 2524125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6050 w 1504950"/>
                <a:gd name="connsiteY0" fmla="*/ 0 h 3511564"/>
                <a:gd name="connsiteX1" fmla="*/ 593725 w 1504950"/>
                <a:gd name="connsiteY1" fmla="*/ 9525 h 3511564"/>
                <a:gd name="connsiteX2" fmla="*/ 606425 w 1504950"/>
                <a:gd name="connsiteY2" fmla="*/ 244475 h 3511564"/>
                <a:gd name="connsiteX3" fmla="*/ 647700 w 1504950"/>
                <a:gd name="connsiteY3" fmla="*/ 952500 h 3511564"/>
                <a:gd name="connsiteX4" fmla="*/ 746125 w 1504950"/>
                <a:gd name="connsiteY4" fmla="*/ 1473200 h 3511564"/>
                <a:gd name="connsiteX5" fmla="*/ 1038225 w 1504950"/>
                <a:gd name="connsiteY5" fmla="*/ 2139950 h 3511564"/>
                <a:gd name="connsiteX6" fmla="*/ 1473200 w 1504950"/>
                <a:gd name="connsiteY6" fmla="*/ 2876550 h 3511564"/>
                <a:gd name="connsiteX7" fmla="*/ 1504950 w 1504950"/>
                <a:gd name="connsiteY7" fmla="*/ 3022600 h 3511564"/>
                <a:gd name="connsiteX8" fmla="*/ 1460500 w 1504950"/>
                <a:gd name="connsiteY8" fmla="*/ 3111500 h 3511564"/>
                <a:gd name="connsiteX9" fmla="*/ 1447800 w 1504950"/>
                <a:gd name="connsiteY9" fmla="*/ 3238500 h 3511564"/>
                <a:gd name="connsiteX10" fmla="*/ 1447800 w 1504950"/>
                <a:gd name="connsiteY10" fmla="*/ 3371850 h 3511564"/>
                <a:gd name="connsiteX11" fmla="*/ 1435100 w 1504950"/>
                <a:gd name="connsiteY11" fmla="*/ 3460750 h 3511564"/>
                <a:gd name="connsiteX12" fmla="*/ 1295400 w 1504950"/>
                <a:gd name="connsiteY12" fmla="*/ 3473450 h 3511564"/>
                <a:gd name="connsiteX13" fmla="*/ 1238250 w 1504950"/>
                <a:gd name="connsiteY13" fmla="*/ 3448050 h 3511564"/>
                <a:gd name="connsiteX14" fmla="*/ 1054100 w 1504950"/>
                <a:gd name="connsiteY14" fmla="*/ 3397250 h 3511564"/>
                <a:gd name="connsiteX15" fmla="*/ 615950 w 1504950"/>
                <a:gd name="connsiteY15" fmla="*/ 3416300 h 3511564"/>
                <a:gd name="connsiteX16" fmla="*/ 412750 w 1504950"/>
                <a:gd name="connsiteY16" fmla="*/ 3435350 h 3511564"/>
                <a:gd name="connsiteX17" fmla="*/ 285750 w 1504950"/>
                <a:gd name="connsiteY17" fmla="*/ 3511550 h 3511564"/>
                <a:gd name="connsiteX18" fmla="*/ 165100 w 1504950"/>
                <a:gd name="connsiteY18" fmla="*/ 3441700 h 3511564"/>
                <a:gd name="connsiteX19" fmla="*/ 31750 w 1504950"/>
                <a:gd name="connsiteY19" fmla="*/ 3435350 h 3511564"/>
                <a:gd name="connsiteX20" fmla="*/ 0 w 1504950"/>
                <a:gd name="connsiteY20" fmla="*/ 3308350 h 3511564"/>
                <a:gd name="connsiteX21" fmla="*/ 63500 w 1504950"/>
                <a:gd name="connsiteY21" fmla="*/ 3130550 h 3511564"/>
                <a:gd name="connsiteX22" fmla="*/ 142875 w 1504950"/>
                <a:gd name="connsiteY22" fmla="*/ 2949575 h 3511564"/>
                <a:gd name="connsiteX23" fmla="*/ 241300 w 1504950"/>
                <a:gd name="connsiteY23" fmla="*/ 2733675 h 3511564"/>
                <a:gd name="connsiteX24" fmla="*/ 295275 w 1504950"/>
                <a:gd name="connsiteY24" fmla="*/ 2524125 h 3511564"/>
                <a:gd name="connsiteX25" fmla="*/ 317500 w 1504950"/>
                <a:gd name="connsiteY25" fmla="*/ 2286000 h 3511564"/>
                <a:gd name="connsiteX26" fmla="*/ 292100 w 1504950"/>
                <a:gd name="connsiteY26" fmla="*/ 1765300 h 3511564"/>
                <a:gd name="connsiteX27" fmla="*/ 177800 w 1504950"/>
                <a:gd name="connsiteY27" fmla="*/ 552450 h 3511564"/>
                <a:gd name="connsiteX28" fmla="*/ 146050 w 1504950"/>
                <a:gd name="connsiteY28" fmla="*/ 0 h 3511564"/>
                <a:gd name="connsiteX0" fmla="*/ 147493 w 1506393"/>
                <a:gd name="connsiteY0" fmla="*/ 0 h 3511564"/>
                <a:gd name="connsiteX1" fmla="*/ 595168 w 1506393"/>
                <a:gd name="connsiteY1" fmla="*/ 9525 h 3511564"/>
                <a:gd name="connsiteX2" fmla="*/ 607868 w 1506393"/>
                <a:gd name="connsiteY2" fmla="*/ 244475 h 3511564"/>
                <a:gd name="connsiteX3" fmla="*/ 649143 w 1506393"/>
                <a:gd name="connsiteY3" fmla="*/ 952500 h 3511564"/>
                <a:gd name="connsiteX4" fmla="*/ 747568 w 1506393"/>
                <a:gd name="connsiteY4" fmla="*/ 1473200 h 3511564"/>
                <a:gd name="connsiteX5" fmla="*/ 1039668 w 1506393"/>
                <a:gd name="connsiteY5" fmla="*/ 2139950 h 3511564"/>
                <a:gd name="connsiteX6" fmla="*/ 1474643 w 1506393"/>
                <a:gd name="connsiteY6" fmla="*/ 2876550 h 3511564"/>
                <a:gd name="connsiteX7" fmla="*/ 1506393 w 1506393"/>
                <a:gd name="connsiteY7" fmla="*/ 3022600 h 3511564"/>
                <a:gd name="connsiteX8" fmla="*/ 1461943 w 1506393"/>
                <a:gd name="connsiteY8" fmla="*/ 3111500 h 3511564"/>
                <a:gd name="connsiteX9" fmla="*/ 1449243 w 1506393"/>
                <a:gd name="connsiteY9" fmla="*/ 3238500 h 3511564"/>
                <a:gd name="connsiteX10" fmla="*/ 1449243 w 1506393"/>
                <a:gd name="connsiteY10" fmla="*/ 3371850 h 3511564"/>
                <a:gd name="connsiteX11" fmla="*/ 1436543 w 1506393"/>
                <a:gd name="connsiteY11" fmla="*/ 3460750 h 3511564"/>
                <a:gd name="connsiteX12" fmla="*/ 1296843 w 1506393"/>
                <a:gd name="connsiteY12" fmla="*/ 3473450 h 3511564"/>
                <a:gd name="connsiteX13" fmla="*/ 1239693 w 1506393"/>
                <a:gd name="connsiteY13" fmla="*/ 3448050 h 3511564"/>
                <a:gd name="connsiteX14" fmla="*/ 1055543 w 1506393"/>
                <a:gd name="connsiteY14" fmla="*/ 3397250 h 3511564"/>
                <a:gd name="connsiteX15" fmla="*/ 617393 w 1506393"/>
                <a:gd name="connsiteY15" fmla="*/ 3416300 h 3511564"/>
                <a:gd name="connsiteX16" fmla="*/ 414193 w 1506393"/>
                <a:gd name="connsiteY16" fmla="*/ 3435350 h 3511564"/>
                <a:gd name="connsiteX17" fmla="*/ 287193 w 1506393"/>
                <a:gd name="connsiteY17" fmla="*/ 3511550 h 3511564"/>
                <a:gd name="connsiteX18" fmla="*/ 166543 w 1506393"/>
                <a:gd name="connsiteY18" fmla="*/ 3441700 h 3511564"/>
                <a:gd name="connsiteX19" fmla="*/ 33193 w 1506393"/>
                <a:gd name="connsiteY19" fmla="*/ 3435350 h 3511564"/>
                <a:gd name="connsiteX20" fmla="*/ 1443 w 1506393"/>
                <a:gd name="connsiteY20" fmla="*/ 3308350 h 3511564"/>
                <a:gd name="connsiteX21" fmla="*/ 64943 w 1506393"/>
                <a:gd name="connsiteY21" fmla="*/ 3130550 h 3511564"/>
                <a:gd name="connsiteX22" fmla="*/ 144318 w 1506393"/>
                <a:gd name="connsiteY22" fmla="*/ 2949575 h 3511564"/>
                <a:gd name="connsiteX23" fmla="*/ 242743 w 1506393"/>
                <a:gd name="connsiteY23" fmla="*/ 2733675 h 3511564"/>
                <a:gd name="connsiteX24" fmla="*/ 296718 w 1506393"/>
                <a:gd name="connsiteY24" fmla="*/ 2524125 h 3511564"/>
                <a:gd name="connsiteX25" fmla="*/ 318943 w 1506393"/>
                <a:gd name="connsiteY25" fmla="*/ 2286000 h 3511564"/>
                <a:gd name="connsiteX26" fmla="*/ 293543 w 1506393"/>
                <a:gd name="connsiteY26" fmla="*/ 1765300 h 3511564"/>
                <a:gd name="connsiteX27" fmla="*/ 179243 w 1506393"/>
                <a:gd name="connsiteY27" fmla="*/ 552450 h 3511564"/>
                <a:gd name="connsiteX28" fmla="*/ 147493 w 1506393"/>
                <a:gd name="connsiteY28" fmla="*/ 0 h 3511564"/>
                <a:gd name="connsiteX0" fmla="*/ 147493 w 1506393"/>
                <a:gd name="connsiteY0" fmla="*/ 0 h 3511564"/>
                <a:gd name="connsiteX1" fmla="*/ 595168 w 1506393"/>
                <a:gd name="connsiteY1" fmla="*/ 9525 h 3511564"/>
                <a:gd name="connsiteX2" fmla="*/ 607868 w 1506393"/>
                <a:gd name="connsiteY2" fmla="*/ 244475 h 3511564"/>
                <a:gd name="connsiteX3" fmla="*/ 649143 w 1506393"/>
                <a:gd name="connsiteY3" fmla="*/ 952500 h 3511564"/>
                <a:gd name="connsiteX4" fmla="*/ 747568 w 1506393"/>
                <a:gd name="connsiteY4" fmla="*/ 1473200 h 3511564"/>
                <a:gd name="connsiteX5" fmla="*/ 1039668 w 1506393"/>
                <a:gd name="connsiteY5" fmla="*/ 2139950 h 3511564"/>
                <a:gd name="connsiteX6" fmla="*/ 1474643 w 1506393"/>
                <a:gd name="connsiteY6" fmla="*/ 2876550 h 3511564"/>
                <a:gd name="connsiteX7" fmla="*/ 1506393 w 1506393"/>
                <a:gd name="connsiteY7" fmla="*/ 3022600 h 3511564"/>
                <a:gd name="connsiteX8" fmla="*/ 1461943 w 1506393"/>
                <a:gd name="connsiteY8" fmla="*/ 3111500 h 3511564"/>
                <a:gd name="connsiteX9" fmla="*/ 1449243 w 1506393"/>
                <a:gd name="connsiteY9" fmla="*/ 3238500 h 3511564"/>
                <a:gd name="connsiteX10" fmla="*/ 1449243 w 1506393"/>
                <a:gd name="connsiteY10" fmla="*/ 3371850 h 3511564"/>
                <a:gd name="connsiteX11" fmla="*/ 1436543 w 1506393"/>
                <a:gd name="connsiteY11" fmla="*/ 3460750 h 3511564"/>
                <a:gd name="connsiteX12" fmla="*/ 1296843 w 1506393"/>
                <a:gd name="connsiteY12" fmla="*/ 3473450 h 3511564"/>
                <a:gd name="connsiteX13" fmla="*/ 1239693 w 1506393"/>
                <a:gd name="connsiteY13" fmla="*/ 3448050 h 3511564"/>
                <a:gd name="connsiteX14" fmla="*/ 1055543 w 1506393"/>
                <a:gd name="connsiteY14" fmla="*/ 3397250 h 3511564"/>
                <a:gd name="connsiteX15" fmla="*/ 617393 w 1506393"/>
                <a:gd name="connsiteY15" fmla="*/ 3416300 h 3511564"/>
                <a:gd name="connsiteX16" fmla="*/ 414193 w 1506393"/>
                <a:gd name="connsiteY16" fmla="*/ 3435350 h 3511564"/>
                <a:gd name="connsiteX17" fmla="*/ 287193 w 1506393"/>
                <a:gd name="connsiteY17" fmla="*/ 3511550 h 3511564"/>
                <a:gd name="connsiteX18" fmla="*/ 166543 w 1506393"/>
                <a:gd name="connsiteY18" fmla="*/ 3441700 h 3511564"/>
                <a:gd name="connsiteX19" fmla="*/ 33193 w 1506393"/>
                <a:gd name="connsiteY19" fmla="*/ 3435350 h 3511564"/>
                <a:gd name="connsiteX20" fmla="*/ 1443 w 1506393"/>
                <a:gd name="connsiteY20" fmla="*/ 3308350 h 3511564"/>
                <a:gd name="connsiteX21" fmla="*/ 64943 w 1506393"/>
                <a:gd name="connsiteY21" fmla="*/ 3130550 h 3511564"/>
                <a:gd name="connsiteX22" fmla="*/ 144318 w 1506393"/>
                <a:gd name="connsiteY22" fmla="*/ 2949575 h 3511564"/>
                <a:gd name="connsiteX23" fmla="*/ 242743 w 1506393"/>
                <a:gd name="connsiteY23" fmla="*/ 2733675 h 3511564"/>
                <a:gd name="connsiteX24" fmla="*/ 296718 w 1506393"/>
                <a:gd name="connsiteY24" fmla="*/ 2524125 h 3511564"/>
                <a:gd name="connsiteX25" fmla="*/ 318943 w 1506393"/>
                <a:gd name="connsiteY25" fmla="*/ 2286000 h 3511564"/>
                <a:gd name="connsiteX26" fmla="*/ 293543 w 1506393"/>
                <a:gd name="connsiteY26" fmla="*/ 1765300 h 3511564"/>
                <a:gd name="connsiteX27" fmla="*/ 179243 w 1506393"/>
                <a:gd name="connsiteY27" fmla="*/ 552450 h 3511564"/>
                <a:gd name="connsiteX28" fmla="*/ 147493 w 1506393"/>
                <a:gd name="connsiteY28" fmla="*/ 0 h 3511564"/>
                <a:gd name="connsiteX0" fmla="*/ 146743 w 1505643"/>
                <a:gd name="connsiteY0" fmla="*/ 0 h 3511564"/>
                <a:gd name="connsiteX1" fmla="*/ 594418 w 1505643"/>
                <a:gd name="connsiteY1" fmla="*/ 9525 h 3511564"/>
                <a:gd name="connsiteX2" fmla="*/ 607118 w 1505643"/>
                <a:gd name="connsiteY2" fmla="*/ 244475 h 3511564"/>
                <a:gd name="connsiteX3" fmla="*/ 648393 w 1505643"/>
                <a:gd name="connsiteY3" fmla="*/ 952500 h 3511564"/>
                <a:gd name="connsiteX4" fmla="*/ 746818 w 1505643"/>
                <a:gd name="connsiteY4" fmla="*/ 1473200 h 3511564"/>
                <a:gd name="connsiteX5" fmla="*/ 1038918 w 1505643"/>
                <a:gd name="connsiteY5" fmla="*/ 2139950 h 3511564"/>
                <a:gd name="connsiteX6" fmla="*/ 1473893 w 1505643"/>
                <a:gd name="connsiteY6" fmla="*/ 2876550 h 3511564"/>
                <a:gd name="connsiteX7" fmla="*/ 1505643 w 1505643"/>
                <a:gd name="connsiteY7" fmla="*/ 3022600 h 3511564"/>
                <a:gd name="connsiteX8" fmla="*/ 1461193 w 1505643"/>
                <a:gd name="connsiteY8" fmla="*/ 3111500 h 3511564"/>
                <a:gd name="connsiteX9" fmla="*/ 1448493 w 1505643"/>
                <a:gd name="connsiteY9" fmla="*/ 3238500 h 3511564"/>
                <a:gd name="connsiteX10" fmla="*/ 1448493 w 1505643"/>
                <a:gd name="connsiteY10" fmla="*/ 3371850 h 3511564"/>
                <a:gd name="connsiteX11" fmla="*/ 1435793 w 1505643"/>
                <a:gd name="connsiteY11" fmla="*/ 3460750 h 3511564"/>
                <a:gd name="connsiteX12" fmla="*/ 1296093 w 1505643"/>
                <a:gd name="connsiteY12" fmla="*/ 3473450 h 3511564"/>
                <a:gd name="connsiteX13" fmla="*/ 1238943 w 1505643"/>
                <a:gd name="connsiteY13" fmla="*/ 3448050 h 3511564"/>
                <a:gd name="connsiteX14" fmla="*/ 1054793 w 1505643"/>
                <a:gd name="connsiteY14" fmla="*/ 3397250 h 3511564"/>
                <a:gd name="connsiteX15" fmla="*/ 616643 w 1505643"/>
                <a:gd name="connsiteY15" fmla="*/ 3416300 h 3511564"/>
                <a:gd name="connsiteX16" fmla="*/ 413443 w 1505643"/>
                <a:gd name="connsiteY16" fmla="*/ 3435350 h 3511564"/>
                <a:gd name="connsiteX17" fmla="*/ 286443 w 1505643"/>
                <a:gd name="connsiteY17" fmla="*/ 3511550 h 3511564"/>
                <a:gd name="connsiteX18" fmla="*/ 165793 w 1505643"/>
                <a:gd name="connsiteY18" fmla="*/ 3441700 h 3511564"/>
                <a:gd name="connsiteX19" fmla="*/ 32443 w 1505643"/>
                <a:gd name="connsiteY19" fmla="*/ 3435350 h 3511564"/>
                <a:gd name="connsiteX20" fmla="*/ 693 w 1505643"/>
                <a:gd name="connsiteY20" fmla="*/ 3308350 h 3511564"/>
                <a:gd name="connsiteX21" fmla="*/ 64193 w 1505643"/>
                <a:gd name="connsiteY21" fmla="*/ 3130550 h 3511564"/>
                <a:gd name="connsiteX22" fmla="*/ 143568 w 1505643"/>
                <a:gd name="connsiteY22" fmla="*/ 2949575 h 3511564"/>
                <a:gd name="connsiteX23" fmla="*/ 241993 w 1505643"/>
                <a:gd name="connsiteY23" fmla="*/ 2733675 h 3511564"/>
                <a:gd name="connsiteX24" fmla="*/ 295968 w 1505643"/>
                <a:gd name="connsiteY24" fmla="*/ 2524125 h 3511564"/>
                <a:gd name="connsiteX25" fmla="*/ 318193 w 1505643"/>
                <a:gd name="connsiteY25" fmla="*/ 2286000 h 3511564"/>
                <a:gd name="connsiteX26" fmla="*/ 292793 w 1505643"/>
                <a:gd name="connsiteY26" fmla="*/ 1765300 h 3511564"/>
                <a:gd name="connsiteX27" fmla="*/ 178493 w 1505643"/>
                <a:gd name="connsiteY27" fmla="*/ 552450 h 3511564"/>
                <a:gd name="connsiteX28" fmla="*/ 146743 w 1505643"/>
                <a:gd name="connsiteY28" fmla="*/ 0 h 3511564"/>
                <a:gd name="connsiteX0" fmla="*/ 147958 w 1506858"/>
                <a:gd name="connsiteY0" fmla="*/ 0 h 3511564"/>
                <a:gd name="connsiteX1" fmla="*/ 595633 w 1506858"/>
                <a:gd name="connsiteY1" fmla="*/ 9525 h 3511564"/>
                <a:gd name="connsiteX2" fmla="*/ 608333 w 1506858"/>
                <a:gd name="connsiteY2" fmla="*/ 244475 h 3511564"/>
                <a:gd name="connsiteX3" fmla="*/ 649608 w 1506858"/>
                <a:gd name="connsiteY3" fmla="*/ 952500 h 3511564"/>
                <a:gd name="connsiteX4" fmla="*/ 748033 w 1506858"/>
                <a:gd name="connsiteY4" fmla="*/ 1473200 h 3511564"/>
                <a:gd name="connsiteX5" fmla="*/ 1040133 w 1506858"/>
                <a:gd name="connsiteY5" fmla="*/ 2139950 h 3511564"/>
                <a:gd name="connsiteX6" fmla="*/ 1475108 w 1506858"/>
                <a:gd name="connsiteY6" fmla="*/ 2876550 h 3511564"/>
                <a:gd name="connsiteX7" fmla="*/ 1506858 w 1506858"/>
                <a:gd name="connsiteY7" fmla="*/ 3022600 h 3511564"/>
                <a:gd name="connsiteX8" fmla="*/ 1462408 w 1506858"/>
                <a:gd name="connsiteY8" fmla="*/ 3111500 h 3511564"/>
                <a:gd name="connsiteX9" fmla="*/ 1449708 w 1506858"/>
                <a:gd name="connsiteY9" fmla="*/ 3238500 h 3511564"/>
                <a:gd name="connsiteX10" fmla="*/ 1449708 w 1506858"/>
                <a:gd name="connsiteY10" fmla="*/ 3371850 h 3511564"/>
                <a:gd name="connsiteX11" fmla="*/ 1437008 w 1506858"/>
                <a:gd name="connsiteY11" fmla="*/ 3460750 h 3511564"/>
                <a:gd name="connsiteX12" fmla="*/ 1297308 w 1506858"/>
                <a:gd name="connsiteY12" fmla="*/ 3473450 h 3511564"/>
                <a:gd name="connsiteX13" fmla="*/ 1240158 w 1506858"/>
                <a:gd name="connsiteY13" fmla="*/ 3448050 h 3511564"/>
                <a:gd name="connsiteX14" fmla="*/ 1056008 w 1506858"/>
                <a:gd name="connsiteY14" fmla="*/ 3397250 h 3511564"/>
                <a:gd name="connsiteX15" fmla="*/ 617858 w 1506858"/>
                <a:gd name="connsiteY15" fmla="*/ 3416300 h 3511564"/>
                <a:gd name="connsiteX16" fmla="*/ 414658 w 1506858"/>
                <a:gd name="connsiteY16" fmla="*/ 3435350 h 3511564"/>
                <a:gd name="connsiteX17" fmla="*/ 287658 w 1506858"/>
                <a:gd name="connsiteY17" fmla="*/ 3511550 h 3511564"/>
                <a:gd name="connsiteX18" fmla="*/ 167008 w 1506858"/>
                <a:gd name="connsiteY18" fmla="*/ 3441700 h 3511564"/>
                <a:gd name="connsiteX19" fmla="*/ 33658 w 1506858"/>
                <a:gd name="connsiteY19" fmla="*/ 3435350 h 3511564"/>
                <a:gd name="connsiteX20" fmla="*/ 1908 w 1506858"/>
                <a:gd name="connsiteY20" fmla="*/ 3308350 h 3511564"/>
                <a:gd name="connsiteX21" fmla="*/ 65408 w 1506858"/>
                <a:gd name="connsiteY21" fmla="*/ 3130550 h 3511564"/>
                <a:gd name="connsiteX22" fmla="*/ 144783 w 1506858"/>
                <a:gd name="connsiteY22" fmla="*/ 2949575 h 3511564"/>
                <a:gd name="connsiteX23" fmla="*/ 243208 w 1506858"/>
                <a:gd name="connsiteY23" fmla="*/ 2733675 h 3511564"/>
                <a:gd name="connsiteX24" fmla="*/ 297183 w 1506858"/>
                <a:gd name="connsiteY24" fmla="*/ 2524125 h 3511564"/>
                <a:gd name="connsiteX25" fmla="*/ 319408 w 1506858"/>
                <a:gd name="connsiteY25" fmla="*/ 2286000 h 3511564"/>
                <a:gd name="connsiteX26" fmla="*/ 294008 w 1506858"/>
                <a:gd name="connsiteY26" fmla="*/ 1765300 h 3511564"/>
                <a:gd name="connsiteX27" fmla="*/ 179708 w 1506858"/>
                <a:gd name="connsiteY27" fmla="*/ 552450 h 3511564"/>
                <a:gd name="connsiteX28" fmla="*/ 147958 w 1506858"/>
                <a:gd name="connsiteY28" fmla="*/ 0 h 3511564"/>
                <a:gd name="connsiteX0" fmla="*/ 147958 w 1506858"/>
                <a:gd name="connsiteY0" fmla="*/ 0 h 3511564"/>
                <a:gd name="connsiteX1" fmla="*/ 595633 w 1506858"/>
                <a:gd name="connsiteY1" fmla="*/ 9525 h 3511564"/>
                <a:gd name="connsiteX2" fmla="*/ 608333 w 1506858"/>
                <a:gd name="connsiteY2" fmla="*/ 244475 h 3511564"/>
                <a:gd name="connsiteX3" fmla="*/ 649608 w 1506858"/>
                <a:gd name="connsiteY3" fmla="*/ 952500 h 3511564"/>
                <a:gd name="connsiteX4" fmla="*/ 748033 w 1506858"/>
                <a:gd name="connsiteY4" fmla="*/ 1473200 h 3511564"/>
                <a:gd name="connsiteX5" fmla="*/ 1040133 w 1506858"/>
                <a:gd name="connsiteY5" fmla="*/ 2139950 h 3511564"/>
                <a:gd name="connsiteX6" fmla="*/ 1475108 w 1506858"/>
                <a:gd name="connsiteY6" fmla="*/ 2876550 h 3511564"/>
                <a:gd name="connsiteX7" fmla="*/ 1506858 w 1506858"/>
                <a:gd name="connsiteY7" fmla="*/ 3022600 h 3511564"/>
                <a:gd name="connsiteX8" fmla="*/ 1462408 w 1506858"/>
                <a:gd name="connsiteY8" fmla="*/ 3111500 h 3511564"/>
                <a:gd name="connsiteX9" fmla="*/ 1449708 w 1506858"/>
                <a:gd name="connsiteY9" fmla="*/ 3238500 h 3511564"/>
                <a:gd name="connsiteX10" fmla="*/ 1449708 w 1506858"/>
                <a:gd name="connsiteY10" fmla="*/ 3371850 h 3511564"/>
                <a:gd name="connsiteX11" fmla="*/ 1437008 w 1506858"/>
                <a:gd name="connsiteY11" fmla="*/ 3460750 h 3511564"/>
                <a:gd name="connsiteX12" fmla="*/ 1297308 w 1506858"/>
                <a:gd name="connsiteY12" fmla="*/ 3473450 h 3511564"/>
                <a:gd name="connsiteX13" fmla="*/ 1240158 w 1506858"/>
                <a:gd name="connsiteY13" fmla="*/ 3448050 h 3511564"/>
                <a:gd name="connsiteX14" fmla="*/ 1056008 w 1506858"/>
                <a:gd name="connsiteY14" fmla="*/ 3397250 h 3511564"/>
                <a:gd name="connsiteX15" fmla="*/ 617858 w 1506858"/>
                <a:gd name="connsiteY15" fmla="*/ 3416300 h 3511564"/>
                <a:gd name="connsiteX16" fmla="*/ 414658 w 1506858"/>
                <a:gd name="connsiteY16" fmla="*/ 3435350 h 3511564"/>
                <a:gd name="connsiteX17" fmla="*/ 287658 w 1506858"/>
                <a:gd name="connsiteY17" fmla="*/ 3511550 h 3511564"/>
                <a:gd name="connsiteX18" fmla="*/ 167008 w 1506858"/>
                <a:gd name="connsiteY18" fmla="*/ 3441700 h 3511564"/>
                <a:gd name="connsiteX19" fmla="*/ 33658 w 1506858"/>
                <a:gd name="connsiteY19" fmla="*/ 3435350 h 3511564"/>
                <a:gd name="connsiteX20" fmla="*/ 1908 w 1506858"/>
                <a:gd name="connsiteY20" fmla="*/ 3308350 h 3511564"/>
                <a:gd name="connsiteX21" fmla="*/ 65408 w 1506858"/>
                <a:gd name="connsiteY21" fmla="*/ 3130550 h 3511564"/>
                <a:gd name="connsiteX22" fmla="*/ 144783 w 1506858"/>
                <a:gd name="connsiteY22" fmla="*/ 2949575 h 3511564"/>
                <a:gd name="connsiteX23" fmla="*/ 243208 w 1506858"/>
                <a:gd name="connsiteY23" fmla="*/ 2733675 h 3511564"/>
                <a:gd name="connsiteX24" fmla="*/ 297183 w 1506858"/>
                <a:gd name="connsiteY24" fmla="*/ 2524125 h 3511564"/>
                <a:gd name="connsiteX25" fmla="*/ 319408 w 1506858"/>
                <a:gd name="connsiteY25" fmla="*/ 2286000 h 3511564"/>
                <a:gd name="connsiteX26" fmla="*/ 294008 w 1506858"/>
                <a:gd name="connsiteY26" fmla="*/ 1765300 h 3511564"/>
                <a:gd name="connsiteX27" fmla="*/ 179708 w 1506858"/>
                <a:gd name="connsiteY27" fmla="*/ 552450 h 3511564"/>
                <a:gd name="connsiteX28" fmla="*/ 147958 w 1506858"/>
                <a:gd name="connsiteY28" fmla="*/ 0 h 3511564"/>
                <a:gd name="connsiteX0" fmla="*/ 147958 w 1506858"/>
                <a:gd name="connsiteY0" fmla="*/ 0 h 3511561"/>
                <a:gd name="connsiteX1" fmla="*/ 595633 w 1506858"/>
                <a:gd name="connsiteY1" fmla="*/ 9525 h 3511561"/>
                <a:gd name="connsiteX2" fmla="*/ 608333 w 1506858"/>
                <a:gd name="connsiteY2" fmla="*/ 244475 h 3511561"/>
                <a:gd name="connsiteX3" fmla="*/ 649608 w 1506858"/>
                <a:gd name="connsiteY3" fmla="*/ 952500 h 3511561"/>
                <a:gd name="connsiteX4" fmla="*/ 748033 w 1506858"/>
                <a:gd name="connsiteY4" fmla="*/ 1473200 h 3511561"/>
                <a:gd name="connsiteX5" fmla="*/ 1040133 w 1506858"/>
                <a:gd name="connsiteY5" fmla="*/ 2139950 h 3511561"/>
                <a:gd name="connsiteX6" fmla="*/ 1475108 w 1506858"/>
                <a:gd name="connsiteY6" fmla="*/ 2876550 h 3511561"/>
                <a:gd name="connsiteX7" fmla="*/ 1506858 w 1506858"/>
                <a:gd name="connsiteY7" fmla="*/ 3022600 h 3511561"/>
                <a:gd name="connsiteX8" fmla="*/ 1462408 w 1506858"/>
                <a:gd name="connsiteY8" fmla="*/ 3111500 h 3511561"/>
                <a:gd name="connsiteX9" fmla="*/ 1449708 w 1506858"/>
                <a:gd name="connsiteY9" fmla="*/ 3238500 h 3511561"/>
                <a:gd name="connsiteX10" fmla="*/ 1449708 w 1506858"/>
                <a:gd name="connsiteY10" fmla="*/ 3371850 h 3511561"/>
                <a:gd name="connsiteX11" fmla="*/ 1437008 w 1506858"/>
                <a:gd name="connsiteY11" fmla="*/ 3460750 h 3511561"/>
                <a:gd name="connsiteX12" fmla="*/ 1297308 w 1506858"/>
                <a:gd name="connsiteY12" fmla="*/ 3473450 h 3511561"/>
                <a:gd name="connsiteX13" fmla="*/ 1240158 w 1506858"/>
                <a:gd name="connsiteY13" fmla="*/ 3448050 h 3511561"/>
                <a:gd name="connsiteX14" fmla="*/ 1056008 w 1506858"/>
                <a:gd name="connsiteY14" fmla="*/ 3397250 h 3511561"/>
                <a:gd name="connsiteX15" fmla="*/ 617858 w 1506858"/>
                <a:gd name="connsiteY15" fmla="*/ 3416300 h 3511561"/>
                <a:gd name="connsiteX16" fmla="*/ 414658 w 1506858"/>
                <a:gd name="connsiteY16" fmla="*/ 3435350 h 3511561"/>
                <a:gd name="connsiteX17" fmla="*/ 287658 w 1506858"/>
                <a:gd name="connsiteY17" fmla="*/ 3511550 h 3511561"/>
                <a:gd name="connsiteX18" fmla="*/ 167008 w 1506858"/>
                <a:gd name="connsiteY18" fmla="*/ 3441700 h 3511561"/>
                <a:gd name="connsiteX19" fmla="*/ 33658 w 1506858"/>
                <a:gd name="connsiteY19" fmla="*/ 3435350 h 3511561"/>
                <a:gd name="connsiteX20" fmla="*/ 1908 w 1506858"/>
                <a:gd name="connsiteY20" fmla="*/ 3308350 h 3511561"/>
                <a:gd name="connsiteX21" fmla="*/ 65408 w 1506858"/>
                <a:gd name="connsiteY21" fmla="*/ 3130550 h 3511561"/>
                <a:gd name="connsiteX22" fmla="*/ 144783 w 1506858"/>
                <a:gd name="connsiteY22" fmla="*/ 2949575 h 3511561"/>
                <a:gd name="connsiteX23" fmla="*/ 243208 w 1506858"/>
                <a:gd name="connsiteY23" fmla="*/ 2733675 h 3511561"/>
                <a:gd name="connsiteX24" fmla="*/ 297183 w 1506858"/>
                <a:gd name="connsiteY24" fmla="*/ 2524125 h 3511561"/>
                <a:gd name="connsiteX25" fmla="*/ 319408 w 1506858"/>
                <a:gd name="connsiteY25" fmla="*/ 2286000 h 3511561"/>
                <a:gd name="connsiteX26" fmla="*/ 294008 w 1506858"/>
                <a:gd name="connsiteY26" fmla="*/ 1765300 h 3511561"/>
                <a:gd name="connsiteX27" fmla="*/ 179708 w 1506858"/>
                <a:gd name="connsiteY27" fmla="*/ 552450 h 3511561"/>
                <a:gd name="connsiteX28" fmla="*/ 147958 w 1506858"/>
                <a:gd name="connsiteY28" fmla="*/ 0 h 3511561"/>
                <a:gd name="connsiteX0" fmla="*/ 147958 w 1506858"/>
                <a:gd name="connsiteY0" fmla="*/ 0 h 3511561"/>
                <a:gd name="connsiteX1" fmla="*/ 595633 w 1506858"/>
                <a:gd name="connsiteY1" fmla="*/ 9525 h 3511561"/>
                <a:gd name="connsiteX2" fmla="*/ 608333 w 1506858"/>
                <a:gd name="connsiteY2" fmla="*/ 244475 h 3511561"/>
                <a:gd name="connsiteX3" fmla="*/ 649608 w 1506858"/>
                <a:gd name="connsiteY3" fmla="*/ 952500 h 3511561"/>
                <a:gd name="connsiteX4" fmla="*/ 748033 w 1506858"/>
                <a:gd name="connsiteY4" fmla="*/ 1473200 h 3511561"/>
                <a:gd name="connsiteX5" fmla="*/ 1040133 w 1506858"/>
                <a:gd name="connsiteY5" fmla="*/ 2139950 h 3511561"/>
                <a:gd name="connsiteX6" fmla="*/ 1475108 w 1506858"/>
                <a:gd name="connsiteY6" fmla="*/ 2876550 h 3511561"/>
                <a:gd name="connsiteX7" fmla="*/ 1506858 w 1506858"/>
                <a:gd name="connsiteY7" fmla="*/ 3022600 h 3511561"/>
                <a:gd name="connsiteX8" fmla="*/ 1462408 w 1506858"/>
                <a:gd name="connsiteY8" fmla="*/ 3111500 h 3511561"/>
                <a:gd name="connsiteX9" fmla="*/ 1449708 w 1506858"/>
                <a:gd name="connsiteY9" fmla="*/ 3238500 h 3511561"/>
                <a:gd name="connsiteX10" fmla="*/ 1449708 w 1506858"/>
                <a:gd name="connsiteY10" fmla="*/ 3371850 h 3511561"/>
                <a:gd name="connsiteX11" fmla="*/ 1437008 w 1506858"/>
                <a:gd name="connsiteY11" fmla="*/ 3460750 h 3511561"/>
                <a:gd name="connsiteX12" fmla="*/ 1297308 w 1506858"/>
                <a:gd name="connsiteY12" fmla="*/ 3473450 h 3511561"/>
                <a:gd name="connsiteX13" fmla="*/ 1240158 w 1506858"/>
                <a:gd name="connsiteY13" fmla="*/ 3448050 h 3511561"/>
                <a:gd name="connsiteX14" fmla="*/ 1056008 w 1506858"/>
                <a:gd name="connsiteY14" fmla="*/ 3397250 h 3511561"/>
                <a:gd name="connsiteX15" fmla="*/ 617858 w 1506858"/>
                <a:gd name="connsiteY15" fmla="*/ 3416300 h 3511561"/>
                <a:gd name="connsiteX16" fmla="*/ 414658 w 1506858"/>
                <a:gd name="connsiteY16" fmla="*/ 3435350 h 3511561"/>
                <a:gd name="connsiteX17" fmla="*/ 287658 w 1506858"/>
                <a:gd name="connsiteY17" fmla="*/ 3511550 h 3511561"/>
                <a:gd name="connsiteX18" fmla="*/ 167008 w 1506858"/>
                <a:gd name="connsiteY18" fmla="*/ 3441700 h 3511561"/>
                <a:gd name="connsiteX19" fmla="*/ 33658 w 1506858"/>
                <a:gd name="connsiteY19" fmla="*/ 3435350 h 3511561"/>
                <a:gd name="connsiteX20" fmla="*/ 1908 w 1506858"/>
                <a:gd name="connsiteY20" fmla="*/ 3308350 h 3511561"/>
                <a:gd name="connsiteX21" fmla="*/ 65408 w 1506858"/>
                <a:gd name="connsiteY21" fmla="*/ 3130550 h 3511561"/>
                <a:gd name="connsiteX22" fmla="*/ 144783 w 1506858"/>
                <a:gd name="connsiteY22" fmla="*/ 2949575 h 3511561"/>
                <a:gd name="connsiteX23" fmla="*/ 243208 w 1506858"/>
                <a:gd name="connsiteY23" fmla="*/ 2733675 h 3511561"/>
                <a:gd name="connsiteX24" fmla="*/ 297183 w 1506858"/>
                <a:gd name="connsiteY24" fmla="*/ 2524125 h 3511561"/>
                <a:gd name="connsiteX25" fmla="*/ 319408 w 1506858"/>
                <a:gd name="connsiteY25" fmla="*/ 2286000 h 3511561"/>
                <a:gd name="connsiteX26" fmla="*/ 294008 w 1506858"/>
                <a:gd name="connsiteY26" fmla="*/ 1765300 h 3511561"/>
                <a:gd name="connsiteX27" fmla="*/ 179708 w 1506858"/>
                <a:gd name="connsiteY27" fmla="*/ 552450 h 3511561"/>
                <a:gd name="connsiteX28" fmla="*/ 147958 w 1506858"/>
                <a:gd name="connsiteY28" fmla="*/ 0 h 3511561"/>
                <a:gd name="connsiteX0" fmla="*/ 147958 w 1506858"/>
                <a:gd name="connsiteY0" fmla="*/ 0 h 3511852"/>
                <a:gd name="connsiteX1" fmla="*/ 595633 w 1506858"/>
                <a:gd name="connsiteY1" fmla="*/ 9525 h 3511852"/>
                <a:gd name="connsiteX2" fmla="*/ 608333 w 1506858"/>
                <a:gd name="connsiteY2" fmla="*/ 244475 h 3511852"/>
                <a:gd name="connsiteX3" fmla="*/ 649608 w 1506858"/>
                <a:gd name="connsiteY3" fmla="*/ 952500 h 3511852"/>
                <a:gd name="connsiteX4" fmla="*/ 748033 w 1506858"/>
                <a:gd name="connsiteY4" fmla="*/ 1473200 h 3511852"/>
                <a:gd name="connsiteX5" fmla="*/ 1040133 w 1506858"/>
                <a:gd name="connsiteY5" fmla="*/ 2139950 h 3511852"/>
                <a:gd name="connsiteX6" fmla="*/ 1475108 w 1506858"/>
                <a:gd name="connsiteY6" fmla="*/ 2876550 h 3511852"/>
                <a:gd name="connsiteX7" fmla="*/ 1506858 w 1506858"/>
                <a:gd name="connsiteY7" fmla="*/ 3022600 h 3511852"/>
                <a:gd name="connsiteX8" fmla="*/ 1462408 w 1506858"/>
                <a:gd name="connsiteY8" fmla="*/ 3111500 h 3511852"/>
                <a:gd name="connsiteX9" fmla="*/ 1449708 w 1506858"/>
                <a:gd name="connsiteY9" fmla="*/ 3238500 h 3511852"/>
                <a:gd name="connsiteX10" fmla="*/ 1449708 w 1506858"/>
                <a:gd name="connsiteY10" fmla="*/ 3371850 h 3511852"/>
                <a:gd name="connsiteX11" fmla="*/ 1437008 w 1506858"/>
                <a:gd name="connsiteY11" fmla="*/ 3460750 h 3511852"/>
                <a:gd name="connsiteX12" fmla="*/ 1297308 w 1506858"/>
                <a:gd name="connsiteY12" fmla="*/ 3473450 h 3511852"/>
                <a:gd name="connsiteX13" fmla="*/ 1240158 w 1506858"/>
                <a:gd name="connsiteY13" fmla="*/ 3448050 h 3511852"/>
                <a:gd name="connsiteX14" fmla="*/ 1056008 w 1506858"/>
                <a:gd name="connsiteY14" fmla="*/ 3397250 h 3511852"/>
                <a:gd name="connsiteX15" fmla="*/ 617858 w 1506858"/>
                <a:gd name="connsiteY15" fmla="*/ 3416300 h 3511852"/>
                <a:gd name="connsiteX16" fmla="*/ 414658 w 1506858"/>
                <a:gd name="connsiteY16" fmla="*/ 3435350 h 3511852"/>
                <a:gd name="connsiteX17" fmla="*/ 287658 w 1506858"/>
                <a:gd name="connsiteY17" fmla="*/ 3511550 h 3511852"/>
                <a:gd name="connsiteX18" fmla="*/ 167008 w 1506858"/>
                <a:gd name="connsiteY18" fmla="*/ 3441700 h 3511852"/>
                <a:gd name="connsiteX19" fmla="*/ 33658 w 1506858"/>
                <a:gd name="connsiteY19" fmla="*/ 3435350 h 3511852"/>
                <a:gd name="connsiteX20" fmla="*/ 1908 w 1506858"/>
                <a:gd name="connsiteY20" fmla="*/ 3308350 h 3511852"/>
                <a:gd name="connsiteX21" fmla="*/ 65408 w 1506858"/>
                <a:gd name="connsiteY21" fmla="*/ 3130550 h 3511852"/>
                <a:gd name="connsiteX22" fmla="*/ 144783 w 1506858"/>
                <a:gd name="connsiteY22" fmla="*/ 2949575 h 3511852"/>
                <a:gd name="connsiteX23" fmla="*/ 243208 w 1506858"/>
                <a:gd name="connsiteY23" fmla="*/ 2733675 h 3511852"/>
                <a:gd name="connsiteX24" fmla="*/ 297183 w 1506858"/>
                <a:gd name="connsiteY24" fmla="*/ 2524125 h 3511852"/>
                <a:gd name="connsiteX25" fmla="*/ 319408 w 1506858"/>
                <a:gd name="connsiteY25" fmla="*/ 2286000 h 3511852"/>
                <a:gd name="connsiteX26" fmla="*/ 294008 w 1506858"/>
                <a:gd name="connsiteY26" fmla="*/ 1765300 h 3511852"/>
                <a:gd name="connsiteX27" fmla="*/ 179708 w 1506858"/>
                <a:gd name="connsiteY27" fmla="*/ 552450 h 3511852"/>
                <a:gd name="connsiteX28" fmla="*/ 147958 w 1506858"/>
                <a:gd name="connsiteY28" fmla="*/ 0 h 3511852"/>
                <a:gd name="connsiteX0" fmla="*/ 147958 w 1506858"/>
                <a:gd name="connsiteY0" fmla="*/ 0 h 3496067"/>
                <a:gd name="connsiteX1" fmla="*/ 595633 w 1506858"/>
                <a:gd name="connsiteY1" fmla="*/ 9525 h 3496067"/>
                <a:gd name="connsiteX2" fmla="*/ 608333 w 1506858"/>
                <a:gd name="connsiteY2" fmla="*/ 244475 h 3496067"/>
                <a:gd name="connsiteX3" fmla="*/ 649608 w 1506858"/>
                <a:gd name="connsiteY3" fmla="*/ 952500 h 3496067"/>
                <a:gd name="connsiteX4" fmla="*/ 748033 w 1506858"/>
                <a:gd name="connsiteY4" fmla="*/ 1473200 h 3496067"/>
                <a:gd name="connsiteX5" fmla="*/ 1040133 w 1506858"/>
                <a:gd name="connsiteY5" fmla="*/ 2139950 h 3496067"/>
                <a:gd name="connsiteX6" fmla="*/ 1475108 w 1506858"/>
                <a:gd name="connsiteY6" fmla="*/ 2876550 h 3496067"/>
                <a:gd name="connsiteX7" fmla="*/ 1506858 w 1506858"/>
                <a:gd name="connsiteY7" fmla="*/ 3022600 h 3496067"/>
                <a:gd name="connsiteX8" fmla="*/ 1462408 w 1506858"/>
                <a:gd name="connsiteY8" fmla="*/ 3111500 h 3496067"/>
                <a:gd name="connsiteX9" fmla="*/ 1449708 w 1506858"/>
                <a:gd name="connsiteY9" fmla="*/ 3238500 h 3496067"/>
                <a:gd name="connsiteX10" fmla="*/ 1449708 w 1506858"/>
                <a:gd name="connsiteY10" fmla="*/ 3371850 h 3496067"/>
                <a:gd name="connsiteX11" fmla="*/ 1437008 w 1506858"/>
                <a:gd name="connsiteY11" fmla="*/ 3460750 h 3496067"/>
                <a:gd name="connsiteX12" fmla="*/ 1297308 w 1506858"/>
                <a:gd name="connsiteY12" fmla="*/ 3473450 h 3496067"/>
                <a:gd name="connsiteX13" fmla="*/ 1240158 w 1506858"/>
                <a:gd name="connsiteY13" fmla="*/ 3448050 h 3496067"/>
                <a:gd name="connsiteX14" fmla="*/ 1056008 w 1506858"/>
                <a:gd name="connsiteY14" fmla="*/ 3397250 h 3496067"/>
                <a:gd name="connsiteX15" fmla="*/ 617858 w 1506858"/>
                <a:gd name="connsiteY15" fmla="*/ 3416300 h 3496067"/>
                <a:gd name="connsiteX16" fmla="*/ 414658 w 1506858"/>
                <a:gd name="connsiteY16" fmla="*/ 3435350 h 3496067"/>
                <a:gd name="connsiteX17" fmla="*/ 287658 w 1506858"/>
                <a:gd name="connsiteY17" fmla="*/ 3495675 h 3496067"/>
                <a:gd name="connsiteX18" fmla="*/ 167008 w 1506858"/>
                <a:gd name="connsiteY18" fmla="*/ 3441700 h 3496067"/>
                <a:gd name="connsiteX19" fmla="*/ 33658 w 1506858"/>
                <a:gd name="connsiteY19" fmla="*/ 3435350 h 3496067"/>
                <a:gd name="connsiteX20" fmla="*/ 1908 w 1506858"/>
                <a:gd name="connsiteY20" fmla="*/ 3308350 h 3496067"/>
                <a:gd name="connsiteX21" fmla="*/ 65408 w 1506858"/>
                <a:gd name="connsiteY21" fmla="*/ 3130550 h 3496067"/>
                <a:gd name="connsiteX22" fmla="*/ 144783 w 1506858"/>
                <a:gd name="connsiteY22" fmla="*/ 2949575 h 3496067"/>
                <a:gd name="connsiteX23" fmla="*/ 243208 w 1506858"/>
                <a:gd name="connsiteY23" fmla="*/ 2733675 h 3496067"/>
                <a:gd name="connsiteX24" fmla="*/ 297183 w 1506858"/>
                <a:gd name="connsiteY24" fmla="*/ 2524125 h 3496067"/>
                <a:gd name="connsiteX25" fmla="*/ 319408 w 1506858"/>
                <a:gd name="connsiteY25" fmla="*/ 2286000 h 3496067"/>
                <a:gd name="connsiteX26" fmla="*/ 294008 w 1506858"/>
                <a:gd name="connsiteY26" fmla="*/ 1765300 h 3496067"/>
                <a:gd name="connsiteX27" fmla="*/ 179708 w 1506858"/>
                <a:gd name="connsiteY27" fmla="*/ 552450 h 3496067"/>
                <a:gd name="connsiteX28" fmla="*/ 147958 w 1506858"/>
                <a:gd name="connsiteY28" fmla="*/ 0 h 3496067"/>
                <a:gd name="connsiteX0" fmla="*/ 147958 w 1506858"/>
                <a:gd name="connsiteY0" fmla="*/ 0 h 3495675"/>
                <a:gd name="connsiteX1" fmla="*/ 595633 w 1506858"/>
                <a:gd name="connsiteY1" fmla="*/ 9525 h 3495675"/>
                <a:gd name="connsiteX2" fmla="*/ 608333 w 1506858"/>
                <a:gd name="connsiteY2" fmla="*/ 244475 h 3495675"/>
                <a:gd name="connsiteX3" fmla="*/ 649608 w 1506858"/>
                <a:gd name="connsiteY3" fmla="*/ 952500 h 3495675"/>
                <a:gd name="connsiteX4" fmla="*/ 748033 w 1506858"/>
                <a:gd name="connsiteY4" fmla="*/ 1473200 h 3495675"/>
                <a:gd name="connsiteX5" fmla="*/ 1040133 w 1506858"/>
                <a:gd name="connsiteY5" fmla="*/ 2139950 h 3495675"/>
                <a:gd name="connsiteX6" fmla="*/ 1475108 w 1506858"/>
                <a:gd name="connsiteY6" fmla="*/ 2876550 h 3495675"/>
                <a:gd name="connsiteX7" fmla="*/ 1506858 w 1506858"/>
                <a:gd name="connsiteY7" fmla="*/ 3022600 h 3495675"/>
                <a:gd name="connsiteX8" fmla="*/ 1462408 w 1506858"/>
                <a:gd name="connsiteY8" fmla="*/ 3111500 h 3495675"/>
                <a:gd name="connsiteX9" fmla="*/ 1449708 w 1506858"/>
                <a:gd name="connsiteY9" fmla="*/ 3238500 h 3495675"/>
                <a:gd name="connsiteX10" fmla="*/ 1449708 w 1506858"/>
                <a:gd name="connsiteY10" fmla="*/ 3371850 h 3495675"/>
                <a:gd name="connsiteX11" fmla="*/ 1437008 w 1506858"/>
                <a:gd name="connsiteY11" fmla="*/ 3460750 h 3495675"/>
                <a:gd name="connsiteX12" fmla="*/ 1297308 w 1506858"/>
                <a:gd name="connsiteY12" fmla="*/ 3473450 h 3495675"/>
                <a:gd name="connsiteX13" fmla="*/ 1240158 w 1506858"/>
                <a:gd name="connsiteY13" fmla="*/ 3448050 h 3495675"/>
                <a:gd name="connsiteX14" fmla="*/ 1056008 w 1506858"/>
                <a:gd name="connsiteY14" fmla="*/ 3397250 h 3495675"/>
                <a:gd name="connsiteX15" fmla="*/ 617858 w 1506858"/>
                <a:gd name="connsiteY15" fmla="*/ 3416300 h 3495675"/>
                <a:gd name="connsiteX16" fmla="*/ 414658 w 1506858"/>
                <a:gd name="connsiteY16" fmla="*/ 3435350 h 3495675"/>
                <a:gd name="connsiteX17" fmla="*/ 287658 w 1506858"/>
                <a:gd name="connsiteY17" fmla="*/ 3495675 h 3495675"/>
                <a:gd name="connsiteX18" fmla="*/ 167008 w 1506858"/>
                <a:gd name="connsiteY18" fmla="*/ 3441700 h 3495675"/>
                <a:gd name="connsiteX19" fmla="*/ 33658 w 1506858"/>
                <a:gd name="connsiteY19" fmla="*/ 3435350 h 3495675"/>
                <a:gd name="connsiteX20" fmla="*/ 1908 w 1506858"/>
                <a:gd name="connsiteY20" fmla="*/ 3308350 h 3495675"/>
                <a:gd name="connsiteX21" fmla="*/ 65408 w 1506858"/>
                <a:gd name="connsiteY21" fmla="*/ 3130550 h 3495675"/>
                <a:gd name="connsiteX22" fmla="*/ 144783 w 1506858"/>
                <a:gd name="connsiteY22" fmla="*/ 2949575 h 3495675"/>
                <a:gd name="connsiteX23" fmla="*/ 243208 w 1506858"/>
                <a:gd name="connsiteY23" fmla="*/ 2733675 h 3495675"/>
                <a:gd name="connsiteX24" fmla="*/ 297183 w 1506858"/>
                <a:gd name="connsiteY24" fmla="*/ 2524125 h 3495675"/>
                <a:gd name="connsiteX25" fmla="*/ 319408 w 1506858"/>
                <a:gd name="connsiteY25" fmla="*/ 2286000 h 3495675"/>
                <a:gd name="connsiteX26" fmla="*/ 294008 w 1506858"/>
                <a:gd name="connsiteY26" fmla="*/ 1765300 h 3495675"/>
                <a:gd name="connsiteX27" fmla="*/ 179708 w 1506858"/>
                <a:gd name="connsiteY27" fmla="*/ 552450 h 3495675"/>
                <a:gd name="connsiteX28" fmla="*/ 147958 w 1506858"/>
                <a:gd name="connsiteY28" fmla="*/ 0 h 3495675"/>
                <a:gd name="connsiteX0" fmla="*/ 147958 w 1506858"/>
                <a:gd name="connsiteY0" fmla="*/ 0 h 3495675"/>
                <a:gd name="connsiteX1" fmla="*/ 595633 w 1506858"/>
                <a:gd name="connsiteY1" fmla="*/ 9525 h 3495675"/>
                <a:gd name="connsiteX2" fmla="*/ 608333 w 1506858"/>
                <a:gd name="connsiteY2" fmla="*/ 244475 h 3495675"/>
                <a:gd name="connsiteX3" fmla="*/ 649608 w 1506858"/>
                <a:gd name="connsiteY3" fmla="*/ 952500 h 3495675"/>
                <a:gd name="connsiteX4" fmla="*/ 748033 w 1506858"/>
                <a:gd name="connsiteY4" fmla="*/ 1473200 h 3495675"/>
                <a:gd name="connsiteX5" fmla="*/ 1040133 w 1506858"/>
                <a:gd name="connsiteY5" fmla="*/ 2139950 h 3495675"/>
                <a:gd name="connsiteX6" fmla="*/ 1475108 w 1506858"/>
                <a:gd name="connsiteY6" fmla="*/ 2876550 h 3495675"/>
                <a:gd name="connsiteX7" fmla="*/ 1506858 w 1506858"/>
                <a:gd name="connsiteY7" fmla="*/ 3022600 h 3495675"/>
                <a:gd name="connsiteX8" fmla="*/ 1462408 w 1506858"/>
                <a:gd name="connsiteY8" fmla="*/ 3111500 h 3495675"/>
                <a:gd name="connsiteX9" fmla="*/ 1449708 w 1506858"/>
                <a:gd name="connsiteY9" fmla="*/ 3238500 h 3495675"/>
                <a:gd name="connsiteX10" fmla="*/ 1449708 w 1506858"/>
                <a:gd name="connsiteY10" fmla="*/ 3371850 h 3495675"/>
                <a:gd name="connsiteX11" fmla="*/ 1437008 w 1506858"/>
                <a:gd name="connsiteY11" fmla="*/ 3460750 h 3495675"/>
                <a:gd name="connsiteX12" fmla="*/ 1297308 w 1506858"/>
                <a:gd name="connsiteY12" fmla="*/ 3473450 h 3495675"/>
                <a:gd name="connsiteX13" fmla="*/ 1240158 w 1506858"/>
                <a:gd name="connsiteY13" fmla="*/ 3448050 h 3495675"/>
                <a:gd name="connsiteX14" fmla="*/ 1056008 w 1506858"/>
                <a:gd name="connsiteY14" fmla="*/ 3397250 h 3495675"/>
                <a:gd name="connsiteX15" fmla="*/ 617858 w 1506858"/>
                <a:gd name="connsiteY15" fmla="*/ 3416300 h 3495675"/>
                <a:gd name="connsiteX16" fmla="*/ 414658 w 1506858"/>
                <a:gd name="connsiteY16" fmla="*/ 3435350 h 3495675"/>
                <a:gd name="connsiteX17" fmla="*/ 287658 w 1506858"/>
                <a:gd name="connsiteY17" fmla="*/ 3495675 h 3495675"/>
                <a:gd name="connsiteX18" fmla="*/ 167008 w 1506858"/>
                <a:gd name="connsiteY18" fmla="*/ 3441700 h 3495675"/>
                <a:gd name="connsiteX19" fmla="*/ 33658 w 1506858"/>
                <a:gd name="connsiteY19" fmla="*/ 3435350 h 3495675"/>
                <a:gd name="connsiteX20" fmla="*/ 1908 w 1506858"/>
                <a:gd name="connsiteY20" fmla="*/ 3308350 h 3495675"/>
                <a:gd name="connsiteX21" fmla="*/ 65408 w 1506858"/>
                <a:gd name="connsiteY21" fmla="*/ 3130550 h 3495675"/>
                <a:gd name="connsiteX22" fmla="*/ 144783 w 1506858"/>
                <a:gd name="connsiteY22" fmla="*/ 2949575 h 3495675"/>
                <a:gd name="connsiteX23" fmla="*/ 243208 w 1506858"/>
                <a:gd name="connsiteY23" fmla="*/ 2733675 h 3495675"/>
                <a:gd name="connsiteX24" fmla="*/ 297183 w 1506858"/>
                <a:gd name="connsiteY24" fmla="*/ 2524125 h 3495675"/>
                <a:gd name="connsiteX25" fmla="*/ 319408 w 1506858"/>
                <a:gd name="connsiteY25" fmla="*/ 2286000 h 3495675"/>
                <a:gd name="connsiteX26" fmla="*/ 294008 w 1506858"/>
                <a:gd name="connsiteY26" fmla="*/ 1765300 h 3495675"/>
                <a:gd name="connsiteX27" fmla="*/ 179708 w 1506858"/>
                <a:gd name="connsiteY27" fmla="*/ 552450 h 3495675"/>
                <a:gd name="connsiteX28" fmla="*/ 147958 w 1506858"/>
                <a:gd name="connsiteY28" fmla="*/ 0 h 3495675"/>
                <a:gd name="connsiteX0" fmla="*/ 147958 w 1506858"/>
                <a:gd name="connsiteY0" fmla="*/ 0 h 3495675"/>
                <a:gd name="connsiteX1" fmla="*/ 595633 w 1506858"/>
                <a:gd name="connsiteY1" fmla="*/ 9525 h 3495675"/>
                <a:gd name="connsiteX2" fmla="*/ 608333 w 1506858"/>
                <a:gd name="connsiteY2" fmla="*/ 244475 h 3495675"/>
                <a:gd name="connsiteX3" fmla="*/ 649608 w 1506858"/>
                <a:gd name="connsiteY3" fmla="*/ 952500 h 3495675"/>
                <a:gd name="connsiteX4" fmla="*/ 748033 w 1506858"/>
                <a:gd name="connsiteY4" fmla="*/ 1473200 h 3495675"/>
                <a:gd name="connsiteX5" fmla="*/ 1040133 w 1506858"/>
                <a:gd name="connsiteY5" fmla="*/ 2139950 h 3495675"/>
                <a:gd name="connsiteX6" fmla="*/ 1475108 w 1506858"/>
                <a:gd name="connsiteY6" fmla="*/ 2876550 h 3495675"/>
                <a:gd name="connsiteX7" fmla="*/ 1506858 w 1506858"/>
                <a:gd name="connsiteY7" fmla="*/ 3022600 h 3495675"/>
                <a:gd name="connsiteX8" fmla="*/ 1462408 w 1506858"/>
                <a:gd name="connsiteY8" fmla="*/ 3111500 h 3495675"/>
                <a:gd name="connsiteX9" fmla="*/ 1449708 w 1506858"/>
                <a:gd name="connsiteY9" fmla="*/ 3238500 h 3495675"/>
                <a:gd name="connsiteX10" fmla="*/ 1449708 w 1506858"/>
                <a:gd name="connsiteY10" fmla="*/ 3371850 h 3495675"/>
                <a:gd name="connsiteX11" fmla="*/ 1437008 w 1506858"/>
                <a:gd name="connsiteY11" fmla="*/ 3460750 h 3495675"/>
                <a:gd name="connsiteX12" fmla="*/ 1297308 w 1506858"/>
                <a:gd name="connsiteY12" fmla="*/ 3473450 h 3495675"/>
                <a:gd name="connsiteX13" fmla="*/ 1240158 w 1506858"/>
                <a:gd name="connsiteY13" fmla="*/ 3448050 h 3495675"/>
                <a:gd name="connsiteX14" fmla="*/ 1056008 w 1506858"/>
                <a:gd name="connsiteY14" fmla="*/ 3397250 h 3495675"/>
                <a:gd name="connsiteX15" fmla="*/ 617858 w 1506858"/>
                <a:gd name="connsiteY15" fmla="*/ 3416300 h 3495675"/>
                <a:gd name="connsiteX16" fmla="*/ 414658 w 1506858"/>
                <a:gd name="connsiteY16" fmla="*/ 3435350 h 3495675"/>
                <a:gd name="connsiteX17" fmla="*/ 287658 w 1506858"/>
                <a:gd name="connsiteY17" fmla="*/ 3495675 h 3495675"/>
                <a:gd name="connsiteX18" fmla="*/ 167008 w 1506858"/>
                <a:gd name="connsiteY18" fmla="*/ 3441700 h 3495675"/>
                <a:gd name="connsiteX19" fmla="*/ 33658 w 1506858"/>
                <a:gd name="connsiteY19" fmla="*/ 3435350 h 3495675"/>
                <a:gd name="connsiteX20" fmla="*/ 1908 w 1506858"/>
                <a:gd name="connsiteY20" fmla="*/ 3308350 h 3495675"/>
                <a:gd name="connsiteX21" fmla="*/ 65408 w 1506858"/>
                <a:gd name="connsiteY21" fmla="*/ 3130550 h 3495675"/>
                <a:gd name="connsiteX22" fmla="*/ 144783 w 1506858"/>
                <a:gd name="connsiteY22" fmla="*/ 2949575 h 3495675"/>
                <a:gd name="connsiteX23" fmla="*/ 243208 w 1506858"/>
                <a:gd name="connsiteY23" fmla="*/ 2733675 h 3495675"/>
                <a:gd name="connsiteX24" fmla="*/ 297183 w 1506858"/>
                <a:gd name="connsiteY24" fmla="*/ 2524125 h 3495675"/>
                <a:gd name="connsiteX25" fmla="*/ 319408 w 1506858"/>
                <a:gd name="connsiteY25" fmla="*/ 2286000 h 3495675"/>
                <a:gd name="connsiteX26" fmla="*/ 294008 w 1506858"/>
                <a:gd name="connsiteY26" fmla="*/ 1765300 h 3495675"/>
                <a:gd name="connsiteX27" fmla="*/ 179708 w 1506858"/>
                <a:gd name="connsiteY27" fmla="*/ 552450 h 3495675"/>
                <a:gd name="connsiteX28" fmla="*/ 147958 w 1506858"/>
                <a:gd name="connsiteY28" fmla="*/ 0 h 3495675"/>
                <a:gd name="connsiteX0" fmla="*/ 147958 w 1506858"/>
                <a:gd name="connsiteY0" fmla="*/ 0 h 3495675"/>
                <a:gd name="connsiteX1" fmla="*/ 595633 w 1506858"/>
                <a:gd name="connsiteY1" fmla="*/ 9525 h 3495675"/>
                <a:gd name="connsiteX2" fmla="*/ 608333 w 1506858"/>
                <a:gd name="connsiteY2" fmla="*/ 244475 h 3495675"/>
                <a:gd name="connsiteX3" fmla="*/ 649608 w 1506858"/>
                <a:gd name="connsiteY3" fmla="*/ 952500 h 3495675"/>
                <a:gd name="connsiteX4" fmla="*/ 748033 w 1506858"/>
                <a:gd name="connsiteY4" fmla="*/ 1473200 h 3495675"/>
                <a:gd name="connsiteX5" fmla="*/ 1040133 w 1506858"/>
                <a:gd name="connsiteY5" fmla="*/ 2139950 h 3495675"/>
                <a:gd name="connsiteX6" fmla="*/ 1475108 w 1506858"/>
                <a:gd name="connsiteY6" fmla="*/ 2876550 h 3495675"/>
                <a:gd name="connsiteX7" fmla="*/ 1506858 w 1506858"/>
                <a:gd name="connsiteY7" fmla="*/ 3022600 h 3495675"/>
                <a:gd name="connsiteX8" fmla="*/ 1462408 w 1506858"/>
                <a:gd name="connsiteY8" fmla="*/ 3111500 h 3495675"/>
                <a:gd name="connsiteX9" fmla="*/ 1449708 w 1506858"/>
                <a:gd name="connsiteY9" fmla="*/ 3238500 h 3495675"/>
                <a:gd name="connsiteX10" fmla="*/ 1449708 w 1506858"/>
                <a:gd name="connsiteY10" fmla="*/ 3371850 h 3495675"/>
                <a:gd name="connsiteX11" fmla="*/ 1437008 w 1506858"/>
                <a:gd name="connsiteY11" fmla="*/ 3460750 h 3495675"/>
                <a:gd name="connsiteX12" fmla="*/ 1297308 w 1506858"/>
                <a:gd name="connsiteY12" fmla="*/ 3473450 h 3495675"/>
                <a:gd name="connsiteX13" fmla="*/ 1056008 w 1506858"/>
                <a:gd name="connsiteY13" fmla="*/ 3397250 h 3495675"/>
                <a:gd name="connsiteX14" fmla="*/ 617858 w 1506858"/>
                <a:gd name="connsiteY14" fmla="*/ 3416300 h 3495675"/>
                <a:gd name="connsiteX15" fmla="*/ 414658 w 1506858"/>
                <a:gd name="connsiteY15" fmla="*/ 3435350 h 3495675"/>
                <a:gd name="connsiteX16" fmla="*/ 287658 w 1506858"/>
                <a:gd name="connsiteY16" fmla="*/ 3495675 h 3495675"/>
                <a:gd name="connsiteX17" fmla="*/ 167008 w 1506858"/>
                <a:gd name="connsiteY17" fmla="*/ 3441700 h 3495675"/>
                <a:gd name="connsiteX18" fmla="*/ 33658 w 1506858"/>
                <a:gd name="connsiteY18" fmla="*/ 3435350 h 3495675"/>
                <a:gd name="connsiteX19" fmla="*/ 1908 w 1506858"/>
                <a:gd name="connsiteY19" fmla="*/ 3308350 h 3495675"/>
                <a:gd name="connsiteX20" fmla="*/ 65408 w 1506858"/>
                <a:gd name="connsiteY20" fmla="*/ 3130550 h 3495675"/>
                <a:gd name="connsiteX21" fmla="*/ 144783 w 1506858"/>
                <a:gd name="connsiteY21" fmla="*/ 2949575 h 3495675"/>
                <a:gd name="connsiteX22" fmla="*/ 243208 w 1506858"/>
                <a:gd name="connsiteY22" fmla="*/ 2733675 h 3495675"/>
                <a:gd name="connsiteX23" fmla="*/ 297183 w 1506858"/>
                <a:gd name="connsiteY23" fmla="*/ 2524125 h 3495675"/>
                <a:gd name="connsiteX24" fmla="*/ 319408 w 1506858"/>
                <a:gd name="connsiteY24" fmla="*/ 2286000 h 3495675"/>
                <a:gd name="connsiteX25" fmla="*/ 294008 w 1506858"/>
                <a:gd name="connsiteY25" fmla="*/ 1765300 h 3495675"/>
                <a:gd name="connsiteX26" fmla="*/ 179708 w 1506858"/>
                <a:gd name="connsiteY26" fmla="*/ 552450 h 3495675"/>
                <a:gd name="connsiteX27" fmla="*/ 147958 w 1506858"/>
                <a:gd name="connsiteY27" fmla="*/ 0 h 3495675"/>
                <a:gd name="connsiteX0" fmla="*/ 147958 w 1506858"/>
                <a:gd name="connsiteY0" fmla="*/ 0 h 3495675"/>
                <a:gd name="connsiteX1" fmla="*/ 595633 w 1506858"/>
                <a:gd name="connsiteY1" fmla="*/ 9525 h 3495675"/>
                <a:gd name="connsiteX2" fmla="*/ 608333 w 1506858"/>
                <a:gd name="connsiteY2" fmla="*/ 244475 h 3495675"/>
                <a:gd name="connsiteX3" fmla="*/ 649608 w 1506858"/>
                <a:gd name="connsiteY3" fmla="*/ 952500 h 3495675"/>
                <a:gd name="connsiteX4" fmla="*/ 748033 w 1506858"/>
                <a:gd name="connsiteY4" fmla="*/ 1473200 h 3495675"/>
                <a:gd name="connsiteX5" fmla="*/ 1040133 w 1506858"/>
                <a:gd name="connsiteY5" fmla="*/ 2139950 h 3495675"/>
                <a:gd name="connsiteX6" fmla="*/ 1475108 w 1506858"/>
                <a:gd name="connsiteY6" fmla="*/ 2876550 h 3495675"/>
                <a:gd name="connsiteX7" fmla="*/ 1506858 w 1506858"/>
                <a:gd name="connsiteY7" fmla="*/ 3022600 h 3495675"/>
                <a:gd name="connsiteX8" fmla="*/ 1462408 w 1506858"/>
                <a:gd name="connsiteY8" fmla="*/ 3111500 h 3495675"/>
                <a:gd name="connsiteX9" fmla="*/ 1449708 w 1506858"/>
                <a:gd name="connsiteY9" fmla="*/ 3238500 h 3495675"/>
                <a:gd name="connsiteX10" fmla="*/ 1449708 w 1506858"/>
                <a:gd name="connsiteY10" fmla="*/ 3371850 h 3495675"/>
                <a:gd name="connsiteX11" fmla="*/ 1437008 w 1506858"/>
                <a:gd name="connsiteY11" fmla="*/ 3460750 h 3495675"/>
                <a:gd name="connsiteX12" fmla="*/ 1297308 w 1506858"/>
                <a:gd name="connsiteY12" fmla="*/ 3473450 h 3495675"/>
                <a:gd name="connsiteX13" fmla="*/ 1056008 w 1506858"/>
                <a:gd name="connsiteY13" fmla="*/ 3397250 h 3495675"/>
                <a:gd name="connsiteX14" fmla="*/ 617858 w 1506858"/>
                <a:gd name="connsiteY14" fmla="*/ 3416300 h 3495675"/>
                <a:gd name="connsiteX15" fmla="*/ 414658 w 1506858"/>
                <a:gd name="connsiteY15" fmla="*/ 3435350 h 3495675"/>
                <a:gd name="connsiteX16" fmla="*/ 287658 w 1506858"/>
                <a:gd name="connsiteY16" fmla="*/ 3495675 h 3495675"/>
                <a:gd name="connsiteX17" fmla="*/ 167008 w 1506858"/>
                <a:gd name="connsiteY17" fmla="*/ 3441700 h 3495675"/>
                <a:gd name="connsiteX18" fmla="*/ 33658 w 1506858"/>
                <a:gd name="connsiteY18" fmla="*/ 3435350 h 3495675"/>
                <a:gd name="connsiteX19" fmla="*/ 1908 w 1506858"/>
                <a:gd name="connsiteY19" fmla="*/ 3308350 h 3495675"/>
                <a:gd name="connsiteX20" fmla="*/ 65408 w 1506858"/>
                <a:gd name="connsiteY20" fmla="*/ 3130550 h 3495675"/>
                <a:gd name="connsiteX21" fmla="*/ 144783 w 1506858"/>
                <a:gd name="connsiteY21" fmla="*/ 2949575 h 3495675"/>
                <a:gd name="connsiteX22" fmla="*/ 243208 w 1506858"/>
                <a:gd name="connsiteY22" fmla="*/ 2733675 h 3495675"/>
                <a:gd name="connsiteX23" fmla="*/ 297183 w 1506858"/>
                <a:gd name="connsiteY23" fmla="*/ 2524125 h 3495675"/>
                <a:gd name="connsiteX24" fmla="*/ 319408 w 1506858"/>
                <a:gd name="connsiteY24" fmla="*/ 2286000 h 3495675"/>
                <a:gd name="connsiteX25" fmla="*/ 294008 w 1506858"/>
                <a:gd name="connsiteY25" fmla="*/ 1765300 h 3495675"/>
                <a:gd name="connsiteX26" fmla="*/ 179708 w 1506858"/>
                <a:gd name="connsiteY26" fmla="*/ 552450 h 3495675"/>
                <a:gd name="connsiteX27" fmla="*/ 147958 w 1506858"/>
                <a:gd name="connsiteY27" fmla="*/ 0 h 3495675"/>
                <a:gd name="connsiteX0" fmla="*/ 150891 w 1509791"/>
                <a:gd name="connsiteY0" fmla="*/ 0 h 3495675"/>
                <a:gd name="connsiteX1" fmla="*/ 598566 w 1509791"/>
                <a:gd name="connsiteY1" fmla="*/ 9525 h 3495675"/>
                <a:gd name="connsiteX2" fmla="*/ 611266 w 1509791"/>
                <a:gd name="connsiteY2" fmla="*/ 244475 h 3495675"/>
                <a:gd name="connsiteX3" fmla="*/ 652541 w 1509791"/>
                <a:gd name="connsiteY3" fmla="*/ 952500 h 3495675"/>
                <a:gd name="connsiteX4" fmla="*/ 750966 w 1509791"/>
                <a:gd name="connsiteY4" fmla="*/ 1473200 h 3495675"/>
                <a:gd name="connsiteX5" fmla="*/ 1043066 w 1509791"/>
                <a:gd name="connsiteY5" fmla="*/ 2139950 h 3495675"/>
                <a:gd name="connsiteX6" fmla="*/ 1478041 w 1509791"/>
                <a:gd name="connsiteY6" fmla="*/ 2876550 h 3495675"/>
                <a:gd name="connsiteX7" fmla="*/ 1509791 w 1509791"/>
                <a:gd name="connsiteY7" fmla="*/ 3022600 h 3495675"/>
                <a:gd name="connsiteX8" fmla="*/ 1465341 w 1509791"/>
                <a:gd name="connsiteY8" fmla="*/ 3111500 h 3495675"/>
                <a:gd name="connsiteX9" fmla="*/ 1452641 w 1509791"/>
                <a:gd name="connsiteY9" fmla="*/ 3238500 h 3495675"/>
                <a:gd name="connsiteX10" fmla="*/ 1452641 w 1509791"/>
                <a:gd name="connsiteY10" fmla="*/ 3371850 h 3495675"/>
                <a:gd name="connsiteX11" fmla="*/ 1439941 w 1509791"/>
                <a:gd name="connsiteY11" fmla="*/ 3460750 h 3495675"/>
                <a:gd name="connsiteX12" fmla="*/ 1300241 w 1509791"/>
                <a:gd name="connsiteY12" fmla="*/ 3473450 h 3495675"/>
                <a:gd name="connsiteX13" fmla="*/ 1058941 w 1509791"/>
                <a:gd name="connsiteY13" fmla="*/ 3397250 h 3495675"/>
                <a:gd name="connsiteX14" fmla="*/ 620791 w 1509791"/>
                <a:gd name="connsiteY14" fmla="*/ 3416300 h 3495675"/>
                <a:gd name="connsiteX15" fmla="*/ 417591 w 1509791"/>
                <a:gd name="connsiteY15" fmla="*/ 3435350 h 3495675"/>
                <a:gd name="connsiteX16" fmla="*/ 290591 w 1509791"/>
                <a:gd name="connsiteY16" fmla="*/ 3495675 h 3495675"/>
                <a:gd name="connsiteX17" fmla="*/ 36591 w 1509791"/>
                <a:gd name="connsiteY17" fmla="*/ 3435350 h 3495675"/>
                <a:gd name="connsiteX18" fmla="*/ 4841 w 1509791"/>
                <a:gd name="connsiteY18" fmla="*/ 3308350 h 3495675"/>
                <a:gd name="connsiteX19" fmla="*/ 68341 w 1509791"/>
                <a:gd name="connsiteY19" fmla="*/ 3130550 h 3495675"/>
                <a:gd name="connsiteX20" fmla="*/ 147716 w 1509791"/>
                <a:gd name="connsiteY20" fmla="*/ 2949575 h 3495675"/>
                <a:gd name="connsiteX21" fmla="*/ 246141 w 1509791"/>
                <a:gd name="connsiteY21" fmla="*/ 2733675 h 3495675"/>
                <a:gd name="connsiteX22" fmla="*/ 300116 w 1509791"/>
                <a:gd name="connsiteY22" fmla="*/ 2524125 h 3495675"/>
                <a:gd name="connsiteX23" fmla="*/ 322341 w 1509791"/>
                <a:gd name="connsiteY23" fmla="*/ 2286000 h 3495675"/>
                <a:gd name="connsiteX24" fmla="*/ 296941 w 1509791"/>
                <a:gd name="connsiteY24" fmla="*/ 1765300 h 3495675"/>
                <a:gd name="connsiteX25" fmla="*/ 182641 w 1509791"/>
                <a:gd name="connsiteY25" fmla="*/ 552450 h 3495675"/>
                <a:gd name="connsiteX26" fmla="*/ 150891 w 1509791"/>
                <a:gd name="connsiteY26" fmla="*/ 0 h 3495675"/>
                <a:gd name="connsiteX0" fmla="*/ 150891 w 1509791"/>
                <a:gd name="connsiteY0" fmla="*/ 0 h 3495675"/>
                <a:gd name="connsiteX1" fmla="*/ 598566 w 1509791"/>
                <a:gd name="connsiteY1" fmla="*/ 9525 h 3495675"/>
                <a:gd name="connsiteX2" fmla="*/ 611266 w 1509791"/>
                <a:gd name="connsiteY2" fmla="*/ 244475 h 3495675"/>
                <a:gd name="connsiteX3" fmla="*/ 652541 w 1509791"/>
                <a:gd name="connsiteY3" fmla="*/ 952500 h 3495675"/>
                <a:gd name="connsiteX4" fmla="*/ 750966 w 1509791"/>
                <a:gd name="connsiteY4" fmla="*/ 1473200 h 3495675"/>
                <a:gd name="connsiteX5" fmla="*/ 1043066 w 1509791"/>
                <a:gd name="connsiteY5" fmla="*/ 2139950 h 3495675"/>
                <a:gd name="connsiteX6" fmla="*/ 1478041 w 1509791"/>
                <a:gd name="connsiteY6" fmla="*/ 2876550 h 3495675"/>
                <a:gd name="connsiteX7" fmla="*/ 1509791 w 1509791"/>
                <a:gd name="connsiteY7" fmla="*/ 3022600 h 3495675"/>
                <a:gd name="connsiteX8" fmla="*/ 1465341 w 1509791"/>
                <a:gd name="connsiteY8" fmla="*/ 3111500 h 3495675"/>
                <a:gd name="connsiteX9" fmla="*/ 1452641 w 1509791"/>
                <a:gd name="connsiteY9" fmla="*/ 3238500 h 3495675"/>
                <a:gd name="connsiteX10" fmla="*/ 1452641 w 1509791"/>
                <a:gd name="connsiteY10" fmla="*/ 3371850 h 3495675"/>
                <a:gd name="connsiteX11" fmla="*/ 1439941 w 1509791"/>
                <a:gd name="connsiteY11" fmla="*/ 3460750 h 3495675"/>
                <a:gd name="connsiteX12" fmla="*/ 1252616 w 1509791"/>
                <a:gd name="connsiteY12" fmla="*/ 3448050 h 3495675"/>
                <a:gd name="connsiteX13" fmla="*/ 1058941 w 1509791"/>
                <a:gd name="connsiteY13" fmla="*/ 3397250 h 3495675"/>
                <a:gd name="connsiteX14" fmla="*/ 620791 w 1509791"/>
                <a:gd name="connsiteY14" fmla="*/ 3416300 h 3495675"/>
                <a:gd name="connsiteX15" fmla="*/ 417591 w 1509791"/>
                <a:gd name="connsiteY15" fmla="*/ 3435350 h 3495675"/>
                <a:gd name="connsiteX16" fmla="*/ 290591 w 1509791"/>
                <a:gd name="connsiteY16" fmla="*/ 3495675 h 3495675"/>
                <a:gd name="connsiteX17" fmla="*/ 36591 w 1509791"/>
                <a:gd name="connsiteY17" fmla="*/ 3435350 h 3495675"/>
                <a:gd name="connsiteX18" fmla="*/ 4841 w 1509791"/>
                <a:gd name="connsiteY18" fmla="*/ 3308350 h 3495675"/>
                <a:gd name="connsiteX19" fmla="*/ 68341 w 1509791"/>
                <a:gd name="connsiteY19" fmla="*/ 3130550 h 3495675"/>
                <a:gd name="connsiteX20" fmla="*/ 147716 w 1509791"/>
                <a:gd name="connsiteY20" fmla="*/ 2949575 h 3495675"/>
                <a:gd name="connsiteX21" fmla="*/ 246141 w 1509791"/>
                <a:gd name="connsiteY21" fmla="*/ 2733675 h 3495675"/>
                <a:gd name="connsiteX22" fmla="*/ 300116 w 1509791"/>
                <a:gd name="connsiteY22" fmla="*/ 2524125 h 3495675"/>
                <a:gd name="connsiteX23" fmla="*/ 322341 w 1509791"/>
                <a:gd name="connsiteY23" fmla="*/ 2286000 h 3495675"/>
                <a:gd name="connsiteX24" fmla="*/ 296941 w 1509791"/>
                <a:gd name="connsiteY24" fmla="*/ 1765300 h 3495675"/>
                <a:gd name="connsiteX25" fmla="*/ 182641 w 1509791"/>
                <a:gd name="connsiteY25" fmla="*/ 552450 h 3495675"/>
                <a:gd name="connsiteX26" fmla="*/ 150891 w 1509791"/>
                <a:gd name="connsiteY26" fmla="*/ 0 h 3495675"/>
                <a:gd name="connsiteX0" fmla="*/ 150891 w 1509791"/>
                <a:gd name="connsiteY0" fmla="*/ 0 h 3495675"/>
                <a:gd name="connsiteX1" fmla="*/ 598566 w 1509791"/>
                <a:gd name="connsiteY1" fmla="*/ 9525 h 3495675"/>
                <a:gd name="connsiteX2" fmla="*/ 611266 w 1509791"/>
                <a:gd name="connsiteY2" fmla="*/ 244475 h 3495675"/>
                <a:gd name="connsiteX3" fmla="*/ 652541 w 1509791"/>
                <a:gd name="connsiteY3" fmla="*/ 952500 h 3495675"/>
                <a:gd name="connsiteX4" fmla="*/ 750966 w 1509791"/>
                <a:gd name="connsiteY4" fmla="*/ 1473200 h 3495675"/>
                <a:gd name="connsiteX5" fmla="*/ 1043066 w 1509791"/>
                <a:gd name="connsiteY5" fmla="*/ 2139950 h 3495675"/>
                <a:gd name="connsiteX6" fmla="*/ 1478041 w 1509791"/>
                <a:gd name="connsiteY6" fmla="*/ 2876550 h 3495675"/>
                <a:gd name="connsiteX7" fmla="*/ 1509791 w 1509791"/>
                <a:gd name="connsiteY7" fmla="*/ 3022600 h 3495675"/>
                <a:gd name="connsiteX8" fmla="*/ 1465341 w 1509791"/>
                <a:gd name="connsiteY8" fmla="*/ 3111500 h 3495675"/>
                <a:gd name="connsiteX9" fmla="*/ 1452641 w 1509791"/>
                <a:gd name="connsiteY9" fmla="*/ 3238500 h 3495675"/>
                <a:gd name="connsiteX10" fmla="*/ 1452641 w 1509791"/>
                <a:gd name="connsiteY10" fmla="*/ 3371850 h 3495675"/>
                <a:gd name="connsiteX11" fmla="*/ 1439941 w 1509791"/>
                <a:gd name="connsiteY11" fmla="*/ 3460750 h 3495675"/>
                <a:gd name="connsiteX12" fmla="*/ 1252616 w 1509791"/>
                <a:gd name="connsiteY12" fmla="*/ 3448050 h 3495675"/>
                <a:gd name="connsiteX13" fmla="*/ 1058941 w 1509791"/>
                <a:gd name="connsiteY13" fmla="*/ 3397250 h 3495675"/>
                <a:gd name="connsiteX14" fmla="*/ 620791 w 1509791"/>
                <a:gd name="connsiteY14" fmla="*/ 3416300 h 3495675"/>
                <a:gd name="connsiteX15" fmla="*/ 417591 w 1509791"/>
                <a:gd name="connsiteY15" fmla="*/ 3435350 h 3495675"/>
                <a:gd name="connsiteX16" fmla="*/ 290591 w 1509791"/>
                <a:gd name="connsiteY16" fmla="*/ 3495675 h 3495675"/>
                <a:gd name="connsiteX17" fmla="*/ 36591 w 1509791"/>
                <a:gd name="connsiteY17" fmla="*/ 3435350 h 3495675"/>
                <a:gd name="connsiteX18" fmla="*/ 4841 w 1509791"/>
                <a:gd name="connsiteY18" fmla="*/ 3308350 h 3495675"/>
                <a:gd name="connsiteX19" fmla="*/ 68341 w 1509791"/>
                <a:gd name="connsiteY19" fmla="*/ 3130550 h 3495675"/>
                <a:gd name="connsiteX20" fmla="*/ 147716 w 1509791"/>
                <a:gd name="connsiteY20" fmla="*/ 2949575 h 3495675"/>
                <a:gd name="connsiteX21" fmla="*/ 246141 w 1509791"/>
                <a:gd name="connsiteY21" fmla="*/ 2733675 h 3495675"/>
                <a:gd name="connsiteX22" fmla="*/ 300116 w 1509791"/>
                <a:gd name="connsiteY22" fmla="*/ 2524125 h 3495675"/>
                <a:gd name="connsiteX23" fmla="*/ 322341 w 1509791"/>
                <a:gd name="connsiteY23" fmla="*/ 2286000 h 3495675"/>
                <a:gd name="connsiteX24" fmla="*/ 296941 w 1509791"/>
                <a:gd name="connsiteY24" fmla="*/ 1765300 h 3495675"/>
                <a:gd name="connsiteX25" fmla="*/ 182641 w 1509791"/>
                <a:gd name="connsiteY25" fmla="*/ 552450 h 3495675"/>
                <a:gd name="connsiteX26" fmla="*/ 150891 w 1509791"/>
                <a:gd name="connsiteY26" fmla="*/ 0 h 3495675"/>
                <a:gd name="connsiteX0" fmla="*/ 150891 w 1509791"/>
                <a:gd name="connsiteY0" fmla="*/ 0 h 3495675"/>
                <a:gd name="connsiteX1" fmla="*/ 598566 w 1509791"/>
                <a:gd name="connsiteY1" fmla="*/ 9525 h 3495675"/>
                <a:gd name="connsiteX2" fmla="*/ 611266 w 1509791"/>
                <a:gd name="connsiteY2" fmla="*/ 244475 h 3495675"/>
                <a:gd name="connsiteX3" fmla="*/ 652541 w 1509791"/>
                <a:gd name="connsiteY3" fmla="*/ 952500 h 3495675"/>
                <a:gd name="connsiteX4" fmla="*/ 750966 w 1509791"/>
                <a:gd name="connsiteY4" fmla="*/ 1473200 h 3495675"/>
                <a:gd name="connsiteX5" fmla="*/ 1043066 w 1509791"/>
                <a:gd name="connsiteY5" fmla="*/ 2139950 h 3495675"/>
                <a:gd name="connsiteX6" fmla="*/ 1478041 w 1509791"/>
                <a:gd name="connsiteY6" fmla="*/ 2876550 h 3495675"/>
                <a:gd name="connsiteX7" fmla="*/ 1509791 w 1509791"/>
                <a:gd name="connsiteY7" fmla="*/ 3022600 h 3495675"/>
                <a:gd name="connsiteX8" fmla="*/ 1465341 w 1509791"/>
                <a:gd name="connsiteY8" fmla="*/ 3111500 h 3495675"/>
                <a:gd name="connsiteX9" fmla="*/ 1452641 w 1509791"/>
                <a:gd name="connsiteY9" fmla="*/ 3238500 h 3495675"/>
                <a:gd name="connsiteX10" fmla="*/ 1452641 w 1509791"/>
                <a:gd name="connsiteY10" fmla="*/ 3371850 h 3495675"/>
                <a:gd name="connsiteX11" fmla="*/ 1439941 w 1509791"/>
                <a:gd name="connsiteY11" fmla="*/ 3460750 h 3495675"/>
                <a:gd name="connsiteX12" fmla="*/ 1252616 w 1509791"/>
                <a:gd name="connsiteY12" fmla="*/ 3448050 h 3495675"/>
                <a:gd name="connsiteX13" fmla="*/ 1058941 w 1509791"/>
                <a:gd name="connsiteY13" fmla="*/ 3397250 h 3495675"/>
                <a:gd name="connsiteX14" fmla="*/ 620791 w 1509791"/>
                <a:gd name="connsiteY14" fmla="*/ 3416300 h 3495675"/>
                <a:gd name="connsiteX15" fmla="*/ 417591 w 1509791"/>
                <a:gd name="connsiteY15" fmla="*/ 3435350 h 3495675"/>
                <a:gd name="connsiteX16" fmla="*/ 290591 w 1509791"/>
                <a:gd name="connsiteY16" fmla="*/ 3495675 h 3495675"/>
                <a:gd name="connsiteX17" fmla="*/ 36591 w 1509791"/>
                <a:gd name="connsiteY17" fmla="*/ 3435350 h 3495675"/>
                <a:gd name="connsiteX18" fmla="*/ 4841 w 1509791"/>
                <a:gd name="connsiteY18" fmla="*/ 3308350 h 3495675"/>
                <a:gd name="connsiteX19" fmla="*/ 68341 w 1509791"/>
                <a:gd name="connsiteY19" fmla="*/ 3130550 h 3495675"/>
                <a:gd name="connsiteX20" fmla="*/ 147716 w 1509791"/>
                <a:gd name="connsiteY20" fmla="*/ 2949575 h 3495675"/>
                <a:gd name="connsiteX21" fmla="*/ 246141 w 1509791"/>
                <a:gd name="connsiteY21" fmla="*/ 2733675 h 3495675"/>
                <a:gd name="connsiteX22" fmla="*/ 300116 w 1509791"/>
                <a:gd name="connsiteY22" fmla="*/ 2524125 h 3495675"/>
                <a:gd name="connsiteX23" fmla="*/ 322341 w 1509791"/>
                <a:gd name="connsiteY23" fmla="*/ 2286000 h 3495675"/>
                <a:gd name="connsiteX24" fmla="*/ 296941 w 1509791"/>
                <a:gd name="connsiteY24" fmla="*/ 1765300 h 3495675"/>
                <a:gd name="connsiteX25" fmla="*/ 182641 w 1509791"/>
                <a:gd name="connsiteY25" fmla="*/ 552450 h 3495675"/>
                <a:gd name="connsiteX26" fmla="*/ 150891 w 1509791"/>
                <a:gd name="connsiteY26" fmla="*/ 0 h 3495675"/>
                <a:gd name="connsiteX0" fmla="*/ 150891 w 1509791"/>
                <a:gd name="connsiteY0" fmla="*/ 0 h 3495675"/>
                <a:gd name="connsiteX1" fmla="*/ 598566 w 1509791"/>
                <a:gd name="connsiteY1" fmla="*/ 9525 h 3495675"/>
                <a:gd name="connsiteX2" fmla="*/ 611266 w 1509791"/>
                <a:gd name="connsiteY2" fmla="*/ 244475 h 3495675"/>
                <a:gd name="connsiteX3" fmla="*/ 652541 w 1509791"/>
                <a:gd name="connsiteY3" fmla="*/ 952500 h 3495675"/>
                <a:gd name="connsiteX4" fmla="*/ 750966 w 1509791"/>
                <a:gd name="connsiteY4" fmla="*/ 1473200 h 3495675"/>
                <a:gd name="connsiteX5" fmla="*/ 1043066 w 1509791"/>
                <a:gd name="connsiteY5" fmla="*/ 2139950 h 3495675"/>
                <a:gd name="connsiteX6" fmla="*/ 1478041 w 1509791"/>
                <a:gd name="connsiteY6" fmla="*/ 2876550 h 3495675"/>
                <a:gd name="connsiteX7" fmla="*/ 1509791 w 1509791"/>
                <a:gd name="connsiteY7" fmla="*/ 3022600 h 3495675"/>
                <a:gd name="connsiteX8" fmla="*/ 1465341 w 1509791"/>
                <a:gd name="connsiteY8" fmla="*/ 3111500 h 3495675"/>
                <a:gd name="connsiteX9" fmla="*/ 1452641 w 1509791"/>
                <a:gd name="connsiteY9" fmla="*/ 3238500 h 3495675"/>
                <a:gd name="connsiteX10" fmla="*/ 1452641 w 1509791"/>
                <a:gd name="connsiteY10" fmla="*/ 3371850 h 3495675"/>
                <a:gd name="connsiteX11" fmla="*/ 1439941 w 1509791"/>
                <a:gd name="connsiteY11" fmla="*/ 3460750 h 3495675"/>
                <a:gd name="connsiteX12" fmla="*/ 1252616 w 1509791"/>
                <a:gd name="connsiteY12" fmla="*/ 3448050 h 3495675"/>
                <a:gd name="connsiteX13" fmla="*/ 1058941 w 1509791"/>
                <a:gd name="connsiteY13" fmla="*/ 3397250 h 3495675"/>
                <a:gd name="connsiteX14" fmla="*/ 620791 w 1509791"/>
                <a:gd name="connsiteY14" fmla="*/ 3416300 h 3495675"/>
                <a:gd name="connsiteX15" fmla="*/ 417591 w 1509791"/>
                <a:gd name="connsiteY15" fmla="*/ 3435350 h 3495675"/>
                <a:gd name="connsiteX16" fmla="*/ 290591 w 1509791"/>
                <a:gd name="connsiteY16" fmla="*/ 3495675 h 3495675"/>
                <a:gd name="connsiteX17" fmla="*/ 36591 w 1509791"/>
                <a:gd name="connsiteY17" fmla="*/ 3435350 h 3495675"/>
                <a:gd name="connsiteX18" fmla="*/ 4841 w 1509791"/>
                <a:gd name="connsiteY18" fmla="*/ 3308350 h 3495675"/>
                <a:gd name="connsiteX19" fmla="*/ 68341 w 1509791"/>
                <a:gd name="connsiteY19" fmla="*/ 3130550 h 3495675"/>
                <a:gd name="connsiteX20" fmla="*/ 147716 w 1509791"/>
                <a:gd name="connsiteY20" fmla="*/ 2949575 h 3495675"/>
                <a:gd name="connsiteX21" fmla="*/ 246141 w 1509791"/>
                <a:gd name="connsiteY21" fmla="*/ 2733675 h 3495675"/>
                <a:gd name="connsiteX22" fmla="*/ 300116 w 1509791"/>
                <a:gd name="connsiteY22" fmla="*/ 2524125 h 3495675"/>
                <a:gd name="connsiteX23" fmla="*/ 322341 w 1509791"/>
                <a:gd name="connsiteY23" fmla="*/ 2286000 h 3495675"/>
                <a:gd name="connsiteX24" fmla="*/ 296941 w 1509791"/>
                <a:gd name="connsiteY24" fmla="*/ 1765300 h 3495675"/>
                <a:gd name="connsiteX25" fmla="*/ 182641 w 1509791"/>
                <a:gd name="connsiteY25" fmla="*/ 552450 h 3495675"/>
                <a:gd name="connsiteX26" fmla="*/ 150891 w 1509791"/>
                <a:gd name="connsiteY26" fmla="*/ 0 h 3495675"/>
                <a:gd name="connsiteX0" fmla="*/ 150891 w 1509791"/>
                <a:gd name="connsiteY0" fmla="*/ 0 h 3495675"/>
                <a:gd name="connsiteX1" fmla="*/ 598566 w 1509791"/>
                <a:gd name="connsiteY1" fmla="*/ 9525 h 3495675"/>
                <a:gd name="connsiteX2" fmla="*/ 611266 w 1509791"/>
                <a:gd name="connsiteY2" fmla="*/ 244475 h 3495675"/>
                <a:gd name="connsiteX3" fmla="*/ 652541 w 1509791"/>
                <a:gd name="connsiteY3" fmla="*/ 952500 h 3495675"/>
                <a:gd name="connsiteX4" fmla="*/ 750966 w 1509791"/>
                <a:gd name="connsiteY4" fmla="*/ 1473200 h 3495675"/>
                <a:gd name="connsiteX5" fmla="*/ 1043066 w 1509791"/>
                <a:gd name="connsiteY5" fmla="*/ 2139950 h 3495675"/>
                <a:gd name="connsiteX6" fmla="*/ 1478041 w 1509791"/>
                <a:gd name="connsiteY6" fmla="*/ 2876550 h 3495675"/>
                <a:gd name="connsiteX7" fmla="*/ 1509791 w 1509791"/>
                <a:gd name="connsiteY7" fmla="*/ 3022600 h 3495675"/>
                <a:gd name="connsiteX8" fmla="*/ 1465341 w 1509791"/>
                <a:gd name="connsiteY8" fmla="*/ 3111500 h 3495675"/>
                <a:gd name="connsiteX9" fmla="*/ 1452641 w 1509791"/>
                <a:gd name="connsiteY9" fmla="*/ 3238500 h 3495675"/>
                <a:gd name="connsiteX10" fmla="*/ 1452641 w 1509791"/>
                <a:gd name="connsiteY10" fmla="*/ 3371850 h 3495675"/>
                <a:gd name="connsiteX11" fmla="*/ 1439941 w 1509791"/>
                <a:gd name="connsiteY11" fmla="*/ 3460750 h 3495675"/>
                <a:gd name="connsiteX12" fmla="*/ 1252616 w 1509791"/>
                <a:gd name="connsiteY12" fmla="*/ 3448050 h 3495675"/>
                <a:gd name="connsiteX13" fmla="*/ 1058941 w 1509791"/>
                <a:gd name="connsiteY13" fmla="*/ 3397250 h 3495675"/>
                <a:gd name="connsiteX14" fmla="*/ 620791 w 1509791"/>
                <a:gd name="connsiteY14" fmla="*/ 3416300 h 3495675"/>
                <a:gd name="connsiteX15" fmla="*/ 417591 w 1509791"/>
                <a:gd name="connsiteY15" fmla="*/ 3435350 h 3495675"/>
                <a:gd name="connsiteX16" fmla="*/ 290591 w 1509791"/>
                <a:gd name="connsiteY16" fmla="*/ 3495675 h 3495675"/>
                <a:gd name="connsiteX17" fmla="*/ 36591 w 1509791"/>
                <a:gd name="connsiteY17" fmla="*/ 3435350 h 3495675"/>
                <a:gd name="connsiteX18" fmla="*/ 4841 w 1509791"/>
                <a:gd name="connsiteY18" fmla="*/ 3308350 h 3495675"/>
                <a:gd name="connsiteX19" fmla="*/ 68341 w 1509791"/>
                <a:gd name="connsiteY19" fmla="*/ 3130550 h 3495675"/>
                <a:gd name="connsiteX20" fmla="*/ 147716 w 1509791"/>
                <a:gd name="connsiteY20" fmla="*/ 2949575 h 3495675"/>
                <a:gd name="connsiteX21" fmla="*/ 246141 w 1509791"/>
                <a:gd name="connsiteY21" fmla="*/ 2733675 h 3495675"/>
                <a:gd name="connsiteX22" fmla="*/ 300116 w 1509791"/>
                <a:gd name="connsiteY22" fmla="*/ 2524125 h 3495675"/>
                <a:gd name="connsiteX23" fmla="*/ 322341 w 1509791"/>
                <a:gd name="connsiteY23" fmla="*/ 2286000 h 3495675"/>
                <a:gd name="connsiteX24" fmla="*/ 296941 w 1509791"/>
                <a:gd name="connsiteY24" fmla="*/ 1765300 h 3495675"/>
                <a:gd name="connsiteX25" fmla="*/ 182641 w 1509791"/>
                <a:gd name="connsiteY25" fmla="*/ 552450 h 3495675"/>
                <a:gd name="connsiteX26" fmla="*/ 150891 w 1509791"/>
                <a:gd name="connsiteY26" fmla="*/ 0 h 3495675"/>
                <a:gd name="connsiteX0" fmla="*/ 150891 w 1509791"/>
                <a:gd name="connsiteY0" fmla="*/ 0 h 3495675"/>
                <a:gd name="connsiteX1" fmla="*/ 598566 w 1509791"/>
                <a:gd name="connsiteY1" fmla="*/ 9525 h 3495675"/>
                <a:gd name="connsiteX2" fmla="*/ 611266 w 1509791"/>
                <a:gd name="connsiteY2" fmla="*/ 244475 h 3495675"/>
                <a:gd name="connsiteX3" fmla="*/ 652541 w 1509791"/>
                <a:gd name="connsiteY3" fmla="*/ 952500 h 3495675"/>
                <a:gd name="connsiteX4" fmla="*/ 750966 w 1509791"/>
                <a:gd name="connsiteY4" fmla="*/ 1473200 h 3495675"/>
                <a:gd name="connsiteX5" fmla="*/ 1043066 w 1509791"/>
                <a:gd name="connsiteY5" fmla="*/ 2139950 h 3495675"/>
                <a:gd name="connsiteX6" fmla="*/ 1478041 w 1509791"/>
                <a:gd name="connsiteY6" fmla="*/ 2876550 h 3495675"/>
                <a:gd name="connsiteX7" fmla="*/ 1509791 w 1509791"/>
                <a:gd name="connsiteY7" fmla="*/ 3022600 h 3495675"/>
                <a:gd name="connsiteX8" fmla="*/ 1465341 w 1509791"/>
                <a:gd name="connsiteY8" fmla="*/ 3111500 h 3495675"/>
                <a:gd name="connsiteX9" fmla="*/ 1452641 w 1509791"/>
                <a:gd name="connsiteY9" fmla="*/ 3238500 h 3495675"/>
                <a:gd name="connsiteX10" fmla="*/ 1452641 w 1509791"/>
                <a:gd name="connsiteY10" fmla="*/ 3371850 h 3495675"/>
                <a:gd name="connsiteX11" fmla="*/ 1439941 w 1509791"/>
                <a:gd name="connsiteY11" fmla="*/ 3460750 h 3495675"/>
                <a:gd name="connsiteX12" fmla="*/ 1252616 w 1509791"/>
                <a:gd name="connsiteY12" fmla="*/ 3448050 h 3495675"/>
                <a:gd name="connsiteX13" fmla="*/ 1058941 w 1509791"/>
                <a:gd name="connsiteY13" fmla="*/ 3397250 h 3495675"/>
                <a:gd name="connsiteX14" fmla="*/ 620791 w 1509791"/>
                <a:gd name="connsiteY14" fmla="*/ 3416300 h 3495675"/>
                <a:gd name="connsiteX15" fmla="*/ 417591 w 1509791"/>
                <a:gd name="connsiteY15" fmla="*/ 3435350 h 3495675"/>
                <a:gd name="connsiteX16" fmla="*/ 290591 w 1509791"/>
                <a:gd name="connsiteY16" fmla="*/ 3495675 h 3495675"/>
                <a:gd name="connsiteX17" fmla="*/ 36591 w 1509791"/>
                <a:gd name="connsiteY17" fmla="*/ 3435350 h 3495675"/>
                <a:gd name="connsiteX18" fmla="*/ 4841 w 1509791"/>
                <a:gd name="connsiteY18" fmla="*/ 3308350 h 3495675"/>
                <a:gd name="connsiteX19" fmla="*/ 68341 w 1509791"/>
                <a:gd name="connsiteY19" fmla="*/ 3130550 h 3495675"/>
                <a:gd name="connsiteX20" fmla="*/ 147716 w 1509791"/>
                <a:gd name="connsiteY20" fmla="*/ 2949575 h 3495675"/>
                <a:gd name="connsiteX21" fmla="*/ 246141 w 1509791"/>
                <a:gd name="connsiteY21" fmla="*/ 2733675 h 3495675"/>
                <a:gd name="connsiteX22" fmla="*/ 300116 w 1509791"/>
                <a:gd name="connsiteY22" fmla="*/ 2524125 h 3495675"/>
                <a:gd name="connsiteX23" fmla="*/ 322341 w 1509791"/>
                <a:gd name="connsiteY23" fmla="*/ 2286000 h 3495675"/>
                <a:gd name="connsiteX24" fmla="*/ 296941 w 1509791"/>
                <a:gd name="connsiteY24" fmla="*/ 1765300 h 3495675"/>
                <a:gd name="connsiteX25" fmla="*/ 182641 w 1509791"/>
                <a:gd name="connsiteY25" fmla="*/ 552450 h 3495675"/>
                <a:gd name="connsiteX26" fmla="*/ 150891 w 1509791"/>
                <a:gd name="connsiteY26" fmla="*/ 0 h 3495675"/>
                <a:gd name="connsiteX0" fmla="*/ 150891 w 1524045"/>
                <a:gd name="connsiteY0" fmla="*/ 0 h 3495675"/>
                <a:gd name="connsiteX1" fmla="*/ 598566 w 1524045"/>
                <a:gd name="connsiteY1" fmla="*/ 9525 h 3495675"/>
                <a:gd name="connsiteX2" fmla="*/ 611266 w 1524045"/>
                <a:gd name="connsiteY2" fmla="*/ 244475 h 3495675"/>
                <a:gd name="connsiteX3" fmla="*/ 652541 w 1524045"/>
                <a:gd name="connsiteY3" fmla="*/ 952500 h 3495675"/>
                <a:gd name="connsiteX4" fmla="*/ 750966 w 1524045"/>
                <a:gd name="connsiteY4" fmla="*/ 1473200 h 3495675"/>
                <a:gd name="connsiteX5" fmla="*/ 1043066 w 1524045"/>
                <a:gd name="connsiteY5" fmla="*/ 2139950 h 3495675"/>
                <a:gd name="connsiteX6" fmla="*/ 1478041 w 1524045"/>
                <a:gd name="connsiteY6" fmla="*/ 2876550 h 3495675"/>
                <a:gd name="connsiteX7" fmla="*/ 1509791 w 1524045"/>
                <a:gd name="connsiteY7" fmla="*/ 3022600 h 3495675"/>
                <a:gd name="connsiteX8" fmla="*/ 1465341 w 1524045"/>
                <a:gd name="connsiteY8" fmla="*/ 3111500 h 3495675"/>
                <a:gd name="connsiteX9" fmla="*/ 1452641 w 1524045"/>
                <a:gd name="connsiteY9" fmla="*/ 3238500 h 3495675"/>
                <a:gd name="connsiteX10" fmla="*/ 1452641 w 1524045"/>
                <a:gd name="connsiteY10" fmla="*/ 3371850 h 3495675"/>
                <a:gd name="connsiteX11" fmla="*/ 1439941 w 1524045"/>
                <a:gd name="connsiteY11" fmla="*/ 3460750 h 3495675"/>
                <a:gd name="connsiteX12" fmla="*/ 1252616 w 1524045"/>
                <a:gd name="connsiteY12" fmla="*/ 3448050 h 3495675"/>
                <a:gd name="connsiteX13" fmla="*/ 1058941 w 1524045"/>
                <a:gd name="connsiteY13" fmla="*/ 3397250 h 3495675"/>
                <a:gd name="connsiteX14" fmla="*/ 620791 w 1524045"/>
                <a:gd name="connsiteY14" fmla="*/ 3416300 h 3495675"/>
                <a:gd name="connsiteX15" fmla="*/ 417591 w 1524045"/>
                <a:gd name="connsiteY15" fmla="*/ 3435350 h 3495675"/>
                <a:gd name="connsiteX16" fmla="*/ 290591 w 1524045"/>
                <a:gd name="connsiteY16" fmla="*/ 3495675 h 3495675"/>
                <a:gd name="connsiteX17" fmla="*/ 36591 w 1524045"/>
                <a:gd name="connsiteY17" fmla="*/ 3435350 h 3495675"/>
                <a:gd name="connsiteX18" fmla="*/ 4841 w 1524045"/>
                <a:gd name="connsiteY18" fmla="*/ 3308350 h 3495675"/>
                <a:gd name="connsiteX19" fmla="*/ 68341 w 1524045"/>
                <a:gd name="connsiteY19" fmla="*/ 3130550 h 3495675"/>
                <a:gd name="connsiteX20" fmla="*/ 147716 w 1524045"/>
                <a:gd name="connsiteY20" fmla="*/ 2949575 h 3495675"/>
                <a:gd name="connsiteX21" fmla="*/ 246141 w 1524045"/>
                <a:gd name="connsiteY21" fmla="*/ 2733675 h 3495675"/>
                <a:gd name="connsiteX22" fmla="*/ 300116 w 1524045"/>
                <a:gd name="connsiteY22" fmla="*/ 2524125 h 3495675"/>
                <a:gd name="connsiteX23" fmla="*/ 322341 w 1524045"/>
                <a:gd name="connsiteY23" fmla="*/ 2286000 h 3495675"/>
                <a:gd name="connsiteX24" fmla="*/ 296941 w 1524045"/>
                <a:gd name="connsiteY24" fmla="*/ 1765300 h 3495675"/>
                <a:gd name="connsiteX25" fmla="*/ 182641 w 1524045"/>
                <a:gd name="connsiteY25" fmla="*/ 552450 h 3495675"/>
                <a:gd name="connsiteX26" fmla="*/ 150891 w 1524045"/>
                <a:gd name="connsiteY26" fmla="*/ 0 h 3495675"/>
                <a:gd name="connsiteX0" fmla="*/ 150891 w 1552478"/>
                <a:gd name="connsiteY0" fmla="*/ 0 h 3495675"/>
                <a:gd name="connsiteX1" fmla="*/ 598566 w 1552478"/>
                <a:gd name="connsiteY1" fmla="*/ 9525 h 3495675"/>
                <a:gd name="connsiteX2" fmla="*/ 611266 w 1552478"/>
                <a:gd name="connsiteY2" fmla="*/ 244475 h 3495675"/>
                <a:gd name="connsiteX3" fmla="*/ 652541 w 1552478"/>
                <a:gd name="connsiteY3" fmla="*/ 952500 h 3495675"/>
                <a:gd name="connsiteX4" fmla="*/ 750966 w 1552478"/>
                <a:gd name="connsiteY4" fmla="*/ 1473200 h 3495675"/>
                <a:gd name="connsiteX5" fmla="*/ 1043066 w 1552478"/>
                <a:gd name="connsiteY5" fmla="*/ 2139950 h 3495675"/>
                <a:gd name="connsiteX6" fmla="*/ 1478041 w 1552478"/>
                <a:gd name="connsiteY6" fmla="*/ 2876550 h 3495675"/>
                <a:gd name="connsiteX7" fmla="*/ 1509791 w 1552478"/>
                <a:gd name="connsiteY7" fmla="*/ 3022600 h 3495675"/>
                <a:gd name="connsiteX8" fmla="*/ 1465341 w 1552478"/>
                <a:gd name="connsiteY8" fmla="*/ 3111500 h 3495675"/>
                <a:gd name="connsiteX9" fmla="*/ 1452641 w 1552478"/>
                <a:gd name="connsiteY9" fmla="*/ 3238500 h 3495675"/>
                <a:gd name="connsiteX10" fmla="*/ 1452641 w 1552478"/>
                <a:gd name="connsiteY10" fmla="*/ 3371850 h 3495675"/>
                <a:gd name="connsiteX11" fmla="*/ 1439941 w 1552478"/>
                <a:gd name="connsiteY11" fmla="*/ 3460750 h 3495675"/>
                <a:gd name="connsiteX12" fmla="*/ 1252616 w 1552478"/>
                <a:gd name="connsiteY12" fmla="*/ 3448050 h 3495675"/>
                <a:gd name="connsiteX13" fmla="*/ 1058941 w 1552478"/>
                <a:gd name="connsiteY13" fmla="*/ 3397250 h 3495675"/>
                <a:gd name="connsiteX14" fmla="*/ 620791 w 1552478"/>
                <a:gd name="connsiteY14" fmla="*/ 3416300 h 3495675"/>
                <a:gd name="connsiteX15" fmla="*/ 417591 w 1552478"/>
                <a:gd name="connsiteY15" fmla="*/ 3435350 h 3495675"/>
                <a:gd name="connsiteX16" fmla="*/ 290591 w 1552478"/>
                <a:gd name="connsiteY16" fmla="*/ 3495675 h 3495675"/>
                <a:gd name="connsiteX17" fmla="*/ 36591 w 1552478"/>
                <a:gd name="connsiteY17" fmla="*/ 3435350 h 3495675"/>
                <a:gd name="connsiteX18" fmla="*/ 4841 w 1552478"/>
                <a:gd name="connsiteY18" fmla="*/ 3308350 h 3495675"/>
                <a:gd name="connsiteX19" fmla="*/ 68341 w 1552478"/>
                <a:gd name="connsiteY19" fmla="*/ 3130550 h 3495675"/>
                <a:gd name="connsiteX20" fmla="*/ 147716 w 1552478"/>
                <a:gd name="connsiteY20" fmla="*/ 2949575 h 3495675"/>
                <a:gd name="connsiteX21" fmla="*/ 246141 w 1552478"/>
                <a:gd name="connsiteY21" fmla="*/ 2733675 h 3495675"/>
                <a:gd name="connsiteX22" fmla="*/ 300116 w 1552478"/>
                <a:gd name="connsiteY22" fmla="*/ 2524125 h 3495675"/>
                <a:gd name="connsiteX23" fmla="*/ 322341 w 1552478"/>
                <a:gd name="connsiteY23" fmla="*/ 2286000 h 3495675"/>
                <a:gd name="connsiteX24" fmla="*/ 296941 w 1552478"/>
                <a:gd name="connsiteY24" fmla="*/ 1765300 h 3495675"/>
                <a:gd name="connsiteX25" fmla="*/ 182641 w 1552478"/>
                <a:gd name="connsiteY25" fmla="*/ 552450 h 3495675"/>
                <a:gd name="connsiteX26" fmla="*/ 150891 w 1552478"/>
                <a:gd name="connsiteY26" fmla="*/ 0 h 3495675"/>
                <a:gd name="connsiteX0" fmla="*/ 150891 w 1512527"/>
                <a:gd name="connsiteY0" fmla="*/ 0 h 3495675"/>
                <a:gd name="connsiteX1" fmla="*/ 598566 w 1512527"/>
                <a:gd name="connsiteY1" fmla="*/ 9525 h 3495675"/>
                <a:gd name="connsiteX2" fmla="*/ 611266 w 1512527"/>
                <a:gd name="connsiteY2" fmla="*/ 244475 h 3495675"/>
                <a:gd name="connsiteX3" fmla="*/ 652541 w 1512527"/>
                <a:gd name="connsiteY3" fmla="*/ 952500 h 3495675"/>
                <a:gd name="connsiteX4" fmla="*/ 750966 w 1512527"/>
                <a:gd name="connsiteY4" fmla="*/ 1473200 h 3495675"/>
                <a:gd name="connsiteX5" fmla="*/ 1043066 w 1512527"/>
                <a:gd name="connsiteY5" fmla="*/ 2139950 h 3495675"/>
                <a:gd name="connsiteX6" fmla="*/ 1376441 w 1512527"/>
                <a:gd name="connsiteY6" fmla="*/ 2714625 h 3495675"/>
                <a:gd name="connsiteX7" fmla="*/ 1509791 w 1512527"/>
                <a:gd name="connsiteY7" fmla="*/ 3022600 h 3495675"/>
                <a:gd name="connsiteX8" fmla="*/ 1465341 w 1512527"/>
                <a:gd name="connsiteY8" fmla="*/ 3111500 h 3495675"/>
                <a:gd name="connsiteX9" fmla="*/ 1452641 w 1512527"/>
                <a:gd name="connsiteY9" fmla="*/ 3238500 h 3495675"/>
                <a:gd name="connsiteX10" fmla="*/ 1452641 w 1512527"/>
                <a:gd name="connsiteY10" fmla="*/ 3371850 h 3495675"/>
                <a:gd name="connsiteX11" fmla="*/ 1439941 w 1512527"/>
                <a:gd name="connsiteY11" fmla="*/ 3460750 h 3495675"/>
                <a:gd name="connsiteX12" fmla="*/ 1252616 w 1512527"/>
                <a:gd name="connsiteY12" fmla="*/ 3448050 h 3495675"/>
                <a:gd name="connsiteX13" fmla="*/ 1058941 w 1512527"/>
                <a:gd name="connsiteY13" fmla="*/ 3397250 h 3495675"/>
                <a:gd name="connsiteX14" fmla="*/ 620791 w 1512527"/>
                <a:gd name="connsiteY14" fmla="*/ 3416300 h 3495675"/>
                <a:gd name="connsiteX15" fmla="*/ 417591 w 1512527"/>
                <a:gd name="connsiteY15" fmla="*/ 3435350 h 3495675"/>
                <a:gd name="connsiteX16" fmla="*/ 290591 w 1512527"/>
                <a:gd name="connsiteY16" fmla="*/ 3495675 h 3495675"/>
                <a:gd name="connsiteX17" fmla="*/ 36591 w 1512527"/>
                <a:gd name="connsiteY17" fmla="*/ 3435350 h 3495675"/>
                <a:gd name="connsiteX18" fmla="*/ 4841 w 1512527"/>
                <a:gd name="connsiteY18" fmla="*/ 3308350 h 3495675"/>
                <a:gd name="connsiteX19" fmla="*/ 68341 w 1512527"/>
                <a:gd name="connsiteY19" fmla="*/ 3130550 h 3495675"/>
                <a:gd name="connsiteX20" fmla="*/ 147716 w 1512527"/>
                <a:gd name="connsiteY20" fmla="*/ 2949575 h 3495675"/>
                <a:gd name="connsiteX21" fmla="*/ 246141 w 1512527"/>
                <a:gd name="connsiteY21" fmla="*/ 2733675 h 3495675"/>
                <a:gd name="connsiteX22" fmla="*/ 300116 w 1512527"/>
                <a:gd name="connsiteY22" fmla="*/ 2524125 h 3495675"/>
                <a:gd name="connsiteX23" fmla="*/ 322341 w 1512527"/>
                <a:gd name="connsiteY23" fmla="*/ 2286000 h 3495675"/>
                <a:gd name="connsiteX24" fmla="*/ 296941 w 1512527"/>
                <a:gd name="connsiteY24" fmla="*/ 1765300 h 3495675"/>
                <a:gd name="connsiteX25" fmla="*/ 182641 w 1512527"/>
                <a:gd name="connsiteY25" fmla="*/ 552450 h 3495675"/>
                <a:gd name="connsiteX26" fmla="*/ 150891 w 1512527"/>
                <a:gd name="connsiteY26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8500 h 3495675"/>
                <a:gd name="connsiteX10" fmla="*/ 1452641 w 1531006"/>
                <a:gd name="connsiteY10" fmla="*/ 3371850 h 3495675"/>
                <a:gd name="connsiteX11" fmla="*/ 1439941 w 1531006"/>
                <a:gd name="connsiteY11" fmla="*/ 3460750 h 3495675"/>
                <a:gd name="connsiteX12" fmla="*/ 1252616 w 1531006"/>
                <a:gd name="connsiteY12" fmla="*/ 3448050 h 3495675"/>
                <a:gd name="connsiteX13" fmla="*/ 1058941 w 1531006"/>
                <a:gd name="connsiteY13" fmla="*/ 3397250 h 3495675"/>
                <a:gd name="connsiteX14" fmla="*/ 620791 w 1531006"/>
                <a:gd name="connsiteY14" fmla="*/ 3416300 h 3495675"/>
                <a:gd name="connsiteX15" fmla="*/ 417591 w 1531006"/>
                <a:gd name="connsiteY15" fmla="*/ 3435350 h 3495675"/>
                <a:gd name="connsiteX16" fmla="*/ 290591 w 1531006"/>
                <a:gd name="connsiteY16" fmla="*/ 3495675 h 3495675"/>
                <a:gd name="connsiteX17" fmla="*/ 36591 w 1531006"/>
                <a:gd name="connsiteY17" fmla="*/ 3435350 h 3495675"/>
                <a:gd name="connsiteX18" fmla="*/ 4841 w 1531006"/>
                <a:gd name="connsiteY18" fmla="*/ 3308350 h 3495675"/>
                <a:gd name="connsiteX19" fmla="*/ 68341 w 1531006"/>
                <a:gd name="connsiteY19" fmla="*/ 3130550 h 3495675"/>
                <a:gd name="connsiteX20" fmla="*/ 147716 w 1531006"/>
                <a:gd name="connsiteY20" fmla="*/ 2949575 h 3495675"/>
                <a:gd name="connsiteX21" fmla="*/ 246141 w 1531006"/>
                <a:gd name="connsiteY21" fmla="*/ 2733675 h 3495675"/>
                <a:gd name="connsiteX22" fmla="*/ 300116 w 1531006"/>
                <a:gd name="connsiteY22" fmla="*/ 2524125 h 3495675"/>
                <a:gd name="connsiteX23" fmla="*/ 322341 w 1531006"/>
                <a:gd name="connsiteY23" fmla="*/ 2286000 h 3495675"/>
                <a:gd name="connsiteX24" fmla="*/ 296941 w 1531006"/>
                <a:gd name="connsiteY24" fmla="*/ 1765300 h 3495675"/>
                <a:gd name="connsiteX25" fmla="*/ 182641 w 1531006"/>
                <a:gd name="connsiteY25" fmla="*/ 552450 h 3495675"/>
                <a:gd name="connsiteX26" fmla="*/ 150891 w 1531006"/>
                <a:gd name="connsiteY26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8500 h 3495675"/>
                <a:gd name="connsiteX10" fmla="*/ 1452641 w 1531006"/>
                <a:gd name="connsiteY10" fmla="*/ 3371850 h 3495675"/>
                <a:gd name="connsiteX11" fmla="*/ 1424066 w 1531006"/>
                <a:gd name="connsiteY11" fmla="*/ 3460750 h 3495675"/>
                <a:gd name="connsiteX12" fmla="*/ 1252616 w 1531006"/>
                <a:gd name="connsiteY12" fmla="*/ 3448050 h 3495675"/>
                <a:gd name="connsiteX13" fmla="*/ 1058941 w 1531006"/>
                <a:gd name="connsiteY13" fmla="*/ 3397250 h 3495675"/>
                <a:gd name="connsiteX14" fmla="*/ 620791 w 1531006"/>
                <a:gd name="connsiteY14" fmla="*/ 3416300 h 3495675"/>
                <a:gd name="connsiteX15" fmla="*/ 417591 w 1531006"/>
                <a:gd name="connsiteY15" fmla="*/ 3435350 h 3495675"/>
                <a:gd name="connsiteX16" fmla="*/ 290591 w 1531006"/>
                <a:gd name="connsiteY16" fmla="*/ 3495675 h 3495675"/>
                <a:gd name="connsiteX17" fmla="*/ 36591 w 1531006"/>
                <a:gd name="connsiteY17" fmla="*/ 3435350 h 3495675"/>
                <a:gd name="connsiteX18" fmla="*/ 4841 w 1531006"/>
                <a:gd name="connsiteY18" fmla="*/ 3308350 h 3495675"/>
                <a:gd name="connsiteX19" fmla="*/ 68341 w 1531006"/>
                <a:gd name="connsiteY19" fmla="*/ 3130550 h 3495675"/>
                <a:gd name="connsiteX20" fmla="*/ 147716 w 1531006"/>
                <a:gd name="connsiteY20" fmla="*/ 2949575 h 3495675"/>
                <a:gd name="connsiteX21" fmla="*/ 246141 w 1531006"/>
                <a:gd name="connsiteY21" fmla="*/ 2733675 h 3495675"/>
                <a:gd name="connsiteX22" fmla="*/ 300116 w 1531006"/>
                <a:gd name="connsiteY22" fmla="*/ 2524125 h 3495675"/>
                <a:gd name="connsiteX23" fmla="*/ 322341 w 1531006"/>
                <a:gd name="connsiteY23" fmla="*/ 2286000 h 3495675"/>
                <a:gd name="connsiteX24" fmla="*/ 296941 w 1531006"/>
                <a:gd name="connsiteY24" fmla="*/ 1765300 h 3495675"/>
                <a:gd name="connsiteX25" fmla="*/ 182641 w 1531006"/>
                <a:gd name="connsiteY25" fmla="*/ 552450 h 3495675"/>
                <a:gd name="connsiteX26" fmla="*/ 150891 w 1531006"/>
                <a:gd name="connsiteY26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5325 h 3495675"/>
                <a:gd name="connsiteX10" fmla="*/ 1452641 w 1531006"/>
                <a:gd name="connsiteY10" fmla="*/ 3371850 h 3495675"/>
                <a:gd name="connsiteX11" fmla="*/ 1424066 w 1531006"/>
                <a:gd name="connsiteY11" fmla="*/ 3460750 h 3495675"/>
                <a:gd name="connsiteX12" fmla="*/ 1252616 w 1531006"/>
                <a:gd name="connsiteY12" fmla="*/ 3448050 h 3495675"/>
                <a:gd name="connsiteX13" fmla="*/ 1058941 w 1531006"/>
                <a:gd name="connsiteY13" fmla="*/ 3397250 h 3495675"/>
                <a:gd name="connsiteX14" fmla="*/ 620791 w 1531006"/>
                <a:gd name="connsiteY14" fmla="*/ 3416300 h 3495675"/>
                <a:gd name="connsiteX15" fmla="*/ 417591 w 1531006"/>
                <a:gd name="connsiteY15" fmla="*/ 3435350 h 3495675"/>
                <a:gd name="connsiteX16" fmla="*/ 290591 w 1531006"/>
                <a:gd name="connsiteY16" fmla="*/ 3495675 h 3495675"/>
                <a:gd name="connsiteX17" fmla="*/ 36591 w 1531006"/>
                <a:gd name="connsiteY17" fmla="*/ 3435350 h 3495675"/>
                <a:gd name="connsiteX18" fmla="*/ 4841 w 1531006"/>
                <a:gd name="connsiteY18" fmla="*/ 3308350 h 3495675"/>
                <a:gd name="connsiteX19" fmla="*/ 68341 w 1531006"/>
                <a:gd name="connsiteY19" fmla="*/ 3130550 h 3495675"/>
                <a:gd name="connsiteX20" fmla="*/ 147716 w 1531006"/>
                <a:gd name="connsiteY20" fmla="*/ 2949575 h 3495675"/>
                <a:gd name="connsiteX21" fmla="*/ 246141 w 1531006"/>
                <a:gd name="connsiteY21" fmla="*/ 2733675 h 3495675"/>
                <a:gd name="connsiteX22" fmla="*/ 300116 w 1531006"/>
                <a:gd name="connsiteY22" fmla="*/ 2524125 h 3495675"/>
                <a:gd name="connsiteX23" fmla="*/ 322341 w 1531006"/>
                <a:gd name="connsiteY23" fmla="*/ 2286000 h 3495675"/>
                <a:gd name="connsiteX24" fmla="*/ 296941 w 1531006"/>
                <a:gd name="connsiteY24" fmla="*/ 1765300 h 3495675"/>
                <a:gd name="connsiteX25" fmla="*/ 182641 w 1531006"/>
                <a:gd name="connsiteY25" fmla="*/ 552450 h 3495675"/>
                <a:gd name="connsiteX26" fmla="*/ 150891 w 1531006"/>
                <a:gd name="connsiteY26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5325 h 3495675"/>
                <a:gd name="connsiteX10" fmla="*/ 1458991 w 1531006"/>
                <a:gd name="connsiteY10" fmla="*/ 3365500 h 3495675"/>
                <a:gd name="connsiteX11" fmla="*/ 1424066 w 1531006"/>
                <a:gd name="connsiteY11" fmla="*/ 3460750 h 3495675"/>
                <a:gd name="connsiteX12" fmla="*/ 1252616 w 1531006"/>
                <a:gd name="connsiteY12" fmla="*/ 3448050 h 3495675"/>
                <a:gd name="connsiteX13" fmla="*/ 1058941 w 1531006"/>
                <a:gd name="connsiteY13" fmla="*/ 3397250 h 3495675"/>
                <a:gd name="connsiteX14" fmla="*/ 620791 w 1531006"/>
                <a:gd name="connsiteY14" fmla="*/ 3416300 h 3495675"/>
                <a:gd name="connsiteX15" fmla="*/ 417591 w 1531006"/>
                <a:gd name="connsiteY15" fmla="*/ 3435350 h 3495675"/>
                <a:gd name="connsiteX16" fmla="*/ 290591 w 1531006"/>
                <a:gd name="connsiteY16" fmla="*/ 3495675 h 3495675"/>
                <a:gd name="connsiteX17" fmla="*/ 36591 w 1531006"/>
                <a:gd name="connsiteY17" fmla="*/ 3435350 h 3495675"/>
                <a:gd name="connsiteX18" fmla="*/ 4841 w 1531006"/>
                <a:gd name="connsiteY18" fmla="*/ 3308350 h 3495675"/>
                <a:gd name="connsiteX19" fmla="*/ 68341 w 1531006"/>
                <a:gd name="connsiteY19" fmla="*/ 3130550 h 3495675"/>
                <a:gd name="connsiteX20" fmla="*/ 147716 w 1531006"/>
                <a:gd name="connsiteY20" fmla="*/ 2949575 h 3495675"/>
                <a:gd name="connsiteX21" fmla="*/ 246141 w 1531006"/>
                <a:gd name="connsiteY21" fmla="*/ 2733675 h 3495675"/>
                <a:gd name="connsiteX22" fmla="*/ 300116 w 1531006"/>
                <a:gd name="connsiteY22" fmla="*/ 2524125 h 3495675"/>
                <a:gd name="connsiteX23" fmla="*/ 322341 w 1531006"/>
                <a:gd name="connsiteY23" fmla="*/ 2286000 h 3495675"/>
                <a:gd name="connsiteX24" fmla="*/ 296941 w 1531006"/>
                <a:gd name="connsiteY24" fmla="*/ 1765300 h 3495675"/>
                <a:gd name="connsiteX25" fmla="*/ 182641 w 1531006"/>
                <a:gd name="connsiteY25" fmla="*/ 552450 h 3495675"/>
                <a:gd name="connsiteX26" fmla="*/ 150891 w 1531006"/>
                <a:gd name="connsiteY26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5325 h 3495675"/>
                <a:gd name="connsiteX10" fmla="*/ 1458991 w 1531006"/>
                <a:gd name="connsiteY10" fmla="*/ 3365500 h 3495675"/>
                <a:gd name="connsiteX11" fmla="*/ 1424066 w 1531006"/>
                <a:gd name="connsiteY11" fmla="*/ 3460750 h 3495675"/>
                <a:gd name="connsiteX12" fmla="*/ 1252616 w 1531006"/>
                <a:gd name="connsiteY12" fmla="*/ 3448050 h 3495675"/>
                <a:gd name="connsiteX13" fmla="*/ 1058941 w 1531006"/>
                <a:gd name="connsiteY13" fmla="*/ 3397250 h 3495675"/>
                <a:gd name="connsiteX14" fmla="*/ 620791 w 1531006"/>
                <a:gd name="connsiteY14" fmla="*/ 3416300 h 3495675"/>
                <a:gd name="connsiteX15" fmla="*/ 417591 w 1531006"/>
                <a:gd name="connsiteY15" fmla="*/ 3435350 h 3495675"/>
                <a:gd name="connsiteX16" fmla="*/ 290591 w 1531006"/>
                <a:gd name="connsiteY16" fmla="*/ 3495675 h 3495675"/>
                <a:gd name="connsiteX17" fmla="*/ 36591 w 1531006"/>
                <a:gd name="connsiteY17" fmla="*/ 3435350 h 3495675"/>
                <a:gd name="connsiteX18" fmla="*/ 4841 w 1531006"/>
                <a:gd name="connsiteY18" fmla="*/ 3308350 h 3495675"/>
                <a:gd name="connsiteX19" fmla="*/ 68341 w 1531006"/>
                <a:gd name="connsiteY19" fmla="*/ 3130550 h 3495675"/>
                <a:gd name="connsiteX20" fmla="*/ 147716 w 1531006"/>
                <a:gd name="connsiteY20" fmla="*/ 2949575 h 3495675"/>
                <a:gd name="connsiteX21" fmla="*/ 246141 w 1531006"/>
                <a:gd name="connsiteY21" fmla="*/ 2733675 h 3495675"/>
                <a:gd name="connsiteX22" fmla="*/ 300116 w 1531006"/>
                <a:gd name="connsiteY22" fmla="*/ 2524125 h 3495675"/>
                <a:gd name="connsiteX23" fmla="*/ 322341 w 1531006"/>
                <a:gd name="connsiteY23" fmla="*/ 2286000 h 3495675"/>
                <a:gd name="connsiteX24" fmla="*/ 296941 w 1531006"/>
                <a:gd name="connsiteY24" fmla="*/ 1765300 h 3495675"/>
                <a:gd name="connsiteX25" fmla="*/ 182641 w 1531006"/>
                <a:gd name="connsiteY25" fmla="*/ 552450 h 3495675"/>
                <a:gd name="connsiteX26" fmla="*/ 150891 w 1531006"/>
                <a:gd name="connsiteY26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5325 h 3495675"/>
                <a:gd name="connsiteX10" fmla="*/ 1458991 w 1531006"/>
                <a:gd name="connsiteY10" fmla="*/ 3365500 h 3495675"/>
                <a:gd name="connsiteX11" fmla="*/ 1424066 w 1531006"/>
                <a:gd name="connsiteY11" fmla="*/ 3460750 h 3495675"/>
                <a:gd name="connsiteX12" fmla="*/ 1252616 w 1531006"/>
                <a:gd name="connsiteY12" fmla="*/ 3448050 h 3495675"/>
                <a:gd name="connsiteX13" fmla="*/ 1058941 w 1531006"/>
                <a:gd name="connsiteY13" fmla="*/ 3397250 h 3495675"/>
                <a:gd name="connsiteX14" fmla="*/ 620791 w 1531006"/>
                <a:gd name="connsiteY14" fmla="*/ 3416300 h 3495675"/>
                <a:gd name="connsiteX15" fmla="*/ 417591 w 1531006"/>
                <a:gd name="connsiteY15" fmla="*/ 3435350 h 3495675"/>
                <a:gd name="connsiteX16" fmla="*/ 290591 w 1531006"/>
                <a:gd name="connsiteY16" fmla="*/ 3495675 h 3495675"/>
                <a:gd name="connsiteX17" fmla="*/ 36591 w 1531006"/>
                <a:gd name="connsiteY17" fmla="*/ 3435350 h 3495675"/>
                <a:gd name="connsiteX18" fmla="*/ 4841 w 1531006"/>
                <a:gd name="connsiteY18" fmla="*/ 3308350 h 3495675"/>
                <a:gd name="connsiteX19" fmla="*/ 68341 w 1531006"/>
                <a:gd name="connsiteY19" fmla="*/ 3130550 h 3495675"/>
                <a:gd name="connsiteX20" fmla="*/ 147716 w 1531006"/>
                <a:gd name="connsiteY20" fmla="*/ 2949575 h 3495675"/>
                <a:gd name="connsiteX21" fmla="*/ 255666 w 1531006"/>
                <a:gd name="connsiteY21" fmla="*/ 2746375 h 3495675"/>
                <a:gd name="connsiteX22" fmla="*/ 300116 w 1531006"/>
                <a:gd name="connsiteY22" fmla="*/ 2524125 h 3495675"/>
                <a:gd name="connsiteX23" fmla="*/ 322341 w 1531006"/>
                <a:gd name="connsiteY23" fmla="*/ 2286000 h 3495675"/>
                <a:gd name="connsiteX24" fmla="*/ 296941 w 1531006"/>
                <a:gd name="connsiteY24" fmla="*/ 1765300 h 3495675"/>
                <a:gd name="connsiteX25" fmla="*/ 182641 w 1531006"/>
                <a:gd name="connsiteY25" fmla="*/ 552450 h 3495675"/>
                <a:gd name="connsiteX26" fmla="*/ 150891 w 1531006"/>
                <a:gd name="connsiteY26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5325 h 3495675"/>
                <a:gd name="connsiteX10" fmla="*/ 1458991 w 1531006"/>
                <a:gd name="connsiteY10" fmla="*/ 3365500 h 3495675"/>
                <a:gd name="connsiteX11" fmla="*/ 1252616 w 1531006"/>
                <a:gd name="connsiteY11" fmla="*/ 3448050 h 3495675"/>
                <a:gd name="connsiteX12" fmla="*/ 1058941 w 1531006"/>
                <a:gd name="connsiteY12" fmla="*/ 3397250 h 3495675"/>
                <a:gd name="connsiteX13" fmla="*/ 620791 w 1531006"/>
                <a:gd name="connsiteY13" fmla="*/ 3416300 h 3495675"/>
                <a:gd name="connsiteX14" fmla="*/ 417591 w 1531006"/>
                <a:gd name="connsiteY14" fmla="*/ 3435350 h 3495675"/>
                <a:gd name="connsiteX15" fmla="*/ 290591 w 1531006"/>
                <a:gd name="connsiteY15" fmla="*/ 3495675 h 3495675"/>
                <a:gd name="connsiteX16" fmla="*/ 36591 w 1531006"/>
                <a:gd name="connsiteY16" fmla="*/ 3435350 h 3495675"/>
                <a:gd name="connsiteX17" fmla="*/ 4841 w 1531006"/>
                <a:gd name="connsiteY17" fmla="*/ 3308350 h 3495675"/>
                <a:gd name="connsiteX18" fmla="*/ 68341 w 1531006"/>
                <a:gd name="connsiteY18" fmla="*/ 3130550 h 3495675"/>
                <a:gd name="connsiteX19" fmla="*/ 147716 w 1531006"/>
                <a:gd name="connsiteY19" fmla="*/ 2949575 h 3495675"/>
                <a:gd name="connsiteX20" fmla="*/ 255666 w 1531006"/>
                <a:gd name="connsiteY20" fmla="*/ 2746375 h 3495675"/>
                <a:gd name="connsiteX21" fmla="*/ 300116 w 1531006"/>
                <a:gd name="connsiteY21" fmla="*/ 2524125 h 3495675"/>
                <a:gd name="connsiteX22" fmla="*/ 322341 w 1531006"/>
                <a:gd name="connsiteY22" fmla="*/ 2286000 h 3495675"/>
                <a:gd name="connsiteX23" fmla="*/ 296941 w 1531006"/>
                <a:gd name="connsiteY23" fmla="*/ 1765300 h 3495675"/>
                <a:gd name="connsiteX24" fmla="*/ 182641 w 1531006"/>
                <a:gd name="connsiteY24" fmla="*/ 552450 h 3495675"/>
                <a:gd name="connsiteX25" fmla="*/ 150891 w 1531006"/>
                <a:gd name="connsiteY25" fmla="*/ 0 h 3495675"/>
                <a:gd name="connsiteX0" fmla="*/ 150891 w 1531006"/>
                <a:gd name="connsiteY0" fmla="*/ 0 h 3495675"/>
                <a:gd name="connsiteX1" fmla="*/ 598566 w 1531006"/>
                <a:gd name="connsiteY1" fmla="*/ 9525 h 3495675"/>
                <a:gd name="connsiteX2" fmla="*/ 611266 w 1531006"/>
                <a:gd name="connsiteY2" fmla="*/ 244475 h 3495675"/>
                <a:gd name="connsiteX3" fmla="*/ 652541 w 1531006"/>
                <a:gd name="connsiteY3" fmla="*/ 952500 h 3495675"/>
                <a:gd name="connsiteX4" fmla="*/ 750966 w 1531006"/>
                <a:gd name="connsiteY4" fmla="*/ 1473200 h 3495675"/>
                <a:gd name="connsiteX5" fmla="*/ 1043066 w 1531006"/>
                <a:gd name="connsiteY5" fmla="*/ 2139950 h 3495675"/>
                <a:gd name="connsiteX6" fmla="*/ 1376441 w 1531006"/>
                <a:gd name="connsiteY6" fmla="*/ 2714625 h 3495675"/>
                <a:gd name="connsiteX7" fmla="*/ 1528841 w 1531006"/>
                <a:gd name="connsiteY7" fmla="*/ 2984500 h 3495675"/>
                <a:gd name="connsiteX8" fmla="*/ 1465341 w 1531006"/>
                <a:gd name="connsiteY8" fmla="*/ 3111500 h 3495675"/>
                <a:gd name="connsiteX9" fmla="*/ 1452641 w 1531006"/>
                <a:gd name="connsiteY9" fmla="*/ 3235325 h 3495675"/>
                <a:gd name="connsiteX10" fmla="*/ 1436766 w 1531006"/>
                <a:gd name="connsiteY10" fmla="*/ 3387725 h 3495675"/>
                <a:gd name="connsiteX11" fmla="*/ 1252616 w 1531006"/>
                <a:gd name="connsiteY11" fmla="*/ 3448050 h 3495675"/>
                <a:gd name="connsiteX12" fmla="*/ 1058941 w 1531006"/>
                <a:gd name="connsiteY12" fmla="*/ 3397250 h 3495675"/>
                <a:gd name="connsiteX13" fmla="*/ 620791 w 1531006"/>
                <a:gd name="connsiteY13" fmla="*/ 3416300 h 3495675"/>
                <a:gd name="connsiteX14" fmla="*/ 417591 w 1531006"/>
                <a:gd name="connsiteY14" fmla="*/ 3435350 h 3495675"/>
                <a:gd name="connsiteX15" fmla="*/ 290591 w 1531006"/>
                <a:gd name="connsiteY15" fmla="*/ 3495675 h 3495675"/>
                <a:gd name="connsiteX16" fmla="*/ 36591 w 1531006"/>
                <a:gd name="connsiteY16" fmla="*/ 3435350 h 3495675"/>
                <a:gd name="connsiteX17" fmla="*/ 4841 w 1531006"/>
                <a:gd name="connsiteY17" fmla="*/ 3308350 h 3495675"/>
                <a:gd name="connsiteX18" fmla="*/ 68341 w 1531006"/>
                <a:gd name="connsiteY18" fmla="*/ 3130550 h 3495675"/>
                <a:gd name="connsiteX19" fmla="*/ 147716 w 1531006"/>
                <a:gd name="connsiteY19" fmla="*/ 2949575 h 3495675"/>
                <a:gd name="connsiteX20" fmla="*/ 255666 w 1531006"/>
                <a:gd name="connsiteY20" fmla="*/ 2746375 h 3495675"/>
                <a:gd name="connsiteX21" fmla="*/ 300116 w 1531006"/>
                <a:gd name="connsiteY21" fmla="*/ 2524125 h 3495675"/>
                <a:gd name="connsiteX22" fmla="*/ 322341 w 1531006"/>
                <a:gd name="connsiteY22" fmla="*/ 2286000 h 3495675"/>
                <a:gd name="connsiteX23" fmla="*/ 296941 w 1531006"/>
                <a:gd name="connsiteY23" fmla="*/ 1765300 h 3495675"/>
                <a:gd name="connsiteX24" fmla="*/ 182641 w 1531006"/>
                <a:gd name="connsiteY24" fmla="*/ 552450 h 3495675"/>
                <a:gd name="connsiteX25" fmla="*/ 150891 w 1531006"/>
                <a:gd name="connsiteY25" fmla="*/ 0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31006" h="3495675">
                  <a:moveTo>
                    <a:pt x="150891" y="0"/>
                  </a:moveTo>
                  <a:lnTo>
                    <a:pt x="598566" y="9525"/>
                  </a:lnTo>
                  <a:lnTo>
                    <a:pt x="611266" y="244475"/>
                  </a:lnTo>
                  <a:cubicBezTo>
                    <a:pt x="621849" y="424921"/>
                    <a:pt x="629258" y="747713"/>
                    <a:pt x="652541" y="952500"/>
                  </a:cubicBezTo>
                  <a:cubicBezTo>
                    <a:pt x="675824" y="1157287"/>
                    <a:pt x="685879" y="1275292"/>
                    <a:pt x="750966" y="1473200"/>
                  </a:cubicBezTo>
                  <a:cubicBezTo>
                    <a:pt x="816053" y="1671108"/>
                    <a:pt x="917124" y="1906058"/>
                    <a:pt x="1043066" y="2139950"/>
                  </a:cubicBezTo>
                  <a:lnTo>
                    <a:pt x="1376441" y="2714625"/>
                  </a:lnTo>
                  <a:cubicBezTo>
                    <a:pt x="1457404" y="2855383"/>
                    <a:pt x="1514024" y="2918354"/>
                    <a:pt x="1528841" y="2984500"/>
                  </a:cubicBezTo>
                  <a:cubicBezTo>
                    <a:pt x="1543658" y="3050646"/>
                    <a:pt x="1478041" y="3069696"/>
                    <a:pt x="1465341" y="3111500"/>
                  </a:cubicBezTo>
                  <a:cubicBezTo>
                    <a:pt x="1452641" y="3153304"/>
                    <a:pt x="1457404" y="3189288"/>
                    <a:pt x="1452641" y="3235325"/>
                  </a:cubicBezTo>
                  <a:cubicBezTo>
                    <a:pt x="1447879" y="3281363"/>
                    <a:pt x="1470103" y="3352271"/>
                    <a:pt x="1436766" y="3387725"/>
                  </a:cubicBezTo>
                  <a:cubicBezTo>
                    <a:pt x="1403429" y="3423179"/>
                    <a:pt x="1315587" y="3446463"/>
                    <a:pt x="1252616" y="3448050"/>
                  </a:cubicBezTo>
                  <a:cubicBezTo>
                    <a:pt x="1189645" y="3449637"/>
                    <a:pt x="1164245" y="3402542"/>
                    <a:pt x="1058941" y="3397250"/>
                  </a:cubicBezTo>
                  <a:lnTo>
                    <a:pt x="620791" y="3416300"/>
                  </a:lnTo>
                  <a:cubicBezTo>
                    <a:pt x="513899" y="3422650"/>
                    <a:pt x="472624" y="3422121"/>
                    <a:pt x="417591" y="3435350"/>
                  </a:cubicBezTo>
                  <a:cubicBezTo>
                    <a:pt x="362558" y="3448579"/>
                    <a:pt x="331866" y="3494617"/>
                    <a:pt x="290591" y="3495675"/>
                  </a:cubicBezTo>
                  <a:cubicBezTo>
                    <a:pt x="227091" y="3495675"/>
                    <a:pt x="84216" y="3466571"/>
                    <a:pt x="36591" y="3435350"/>
                  </a:cubicBezTo>
                  <a:cubicBezTo>
                    <a:pt x="-11034" y="3404129"/>
                    <a:pt x="-451" y="3369733"/>
                    <a:pt x="4841" y="3308350"/>
                  </a:cubicBezTo>
                  <a:cubicBezTo>
                    <a:pt x="10133" y="3246967"/>
                    <a:pt x="44529" y="3190346"/>
                    <a:pt x="68341" y="3130550"/>
                  </a:cubicBezTo>
                  <a:cubicBezTo>
                    <a:pt x="92154" y="3070754"/>
                    <a:pt x="116495" y="3013604"/>
                    <a:pt x="147716" y="2949575"/>
                  </a:cubicBezTo>
                  <a:cubicBezTo>
                    <a:pt x="178937" y="2885546"/>
                    <a:pt x="230266" y="2817283"/>
                    <a:pt x="255666" y="2746375"/>
                  </a:cubicBezTo>
                  <a:cubicBezTo>
                    <a:pt x="281066" y="2675467"/>
                    <a:pt x="289004" y="2600854"/>
                    <a:pt x="300116" y="2524125"/>
                  </a:cubicBezTo>
                  <a:cubicBezTo>
                    <a:pt x="311229" y="2447396"/>
                    <a:pt x="322341" y="2417233"/>
                    <a:pt x="322341" y="2286000"/>
                  </a:cubicBezTo>
                  <a:lnTo>
                    <a:pt x="296941" y="1765300"/>
                  </a:lnTo>
                  <a:lnTo>
                    <a:pt x="182641" y="552450"/>
                  </a:lnTo>
                  <a:lnTo>
                    <a:pt x="150891" y="0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014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D9FF5FB-A7E4-41B6-A05F-F15659A046FF}"/>
              </a:ext>
            </a:extLst>
          </p:cNvPr>
          <p:cNvGrpSpPr/>
          <p:nvPr/>
        </p:nvGrpSpPr>
        <p:grpSpPr>
          <a:xfrm>
            <a:off x="2844800" y="177800"/>
            <a:ext cx="6502400" cy="6502400"/>
            <a:chOff x="2844800" y="177800"/>
            <a:chExt cx="6502400" cy="6502400"/>
          </a:xfrm>
        </p:grpSpPr>
        <p:pic>
          <p:nvPicPr>
            <p:cNvPr id="3" name="Picture 2" descr="A x-ray of a person's body&#10;&#10;Description automatically generated">
              <a:extLst>
                <a:ext uri="{FF2B5EF4-FFF2-40B4-BE49-F238E27FC236}">
                  <a16:creationId xmlns:a16="http://schemas.microsoft.com/office/drawing/2014/main" id="{0984FC59-D65B-4428-B5E7-F440A03F0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800" y="177800"/>
              <a:ext cx="6502400" cy="6502400"/>
            </a:xfrm>
            <a:prstGeom prst="rect">
              <a:avLst/>
            </a:prstGeom>
          </p:spPr>
        </p:pic>
        <p:pic>
          <p:nvPicPr>
            <p:cNvPr id="18" name="Picture 17" descr="A close up of a foot&#10;&#10;Description automatically generated">
              <a:extLst>
                <a:ext uri="{FF2B5EF4-FFF2-40B4-BE49-F238E27FC236}">
                  <a16:creationId xmlns:a16="http://schemas.microsoft.com/office/drawing/2014/main" id="{94B38687-C739-4EE3-B555-3A11D1000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902">
              <a:off x="5197047" y="613913"/>
              <a:ext cx="1806915" cy="3501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527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4632A1-6BE6-4F47-97DB-853BEB987DA2}"/>
              </a:ext>
            </a:extLst>
          </p:cNvPr>
          <p:cNvGrpSpPr/>
          <p:nvPr/>
        </p:nvGrpSpPr>
        <p:grpSpPr>
          <a:xfrm>
            <a:off x="2844800" y="177800"/>
            <a:ext cx="6502400" cy="6502400"/>
            <a:chOff x="2844800" y="177800"/>
            <a:chExt cx="6502400" cy="65024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007B5A-F3D6-4D46-9C08-9FD086C080E9}"/>
                </a:ext>
              </a:extLst>
            </p:cNvPr>
            <p:cNvGrpSpPr/>
            <p:nvPr/>
          </p:nvGrpSpPr>
          <p:grpSpPr>
            <a:xfrm>
              <a:off x="2844800" y="177800"/>
              <a:ext cx="6502400" cy="6502400"/>
              <a:chOff x="2844800" y="177800"/>
              <a:chExt cx="6502400" cy="6502400"/>
            </a:xfrm>
          </p:grpSpPr>
          <p:pic>
            <p:nvPicPr>
              <p:cNvPr id="3" name="Picture 2" descr="A x-ray of a person's body&#10;&#10;Description automatically generated">
                <a:extLst>
                  <a:ext uri="{FF2B5EF4-FFF2-40B4-BE49-F238E27FC236}">
                    <a16:creationId xmlns:a16="http://schemas.microsoft.com/office/drawing/2014/main" id="{8EF55114-343B-4B9F-A4DD-9C2C87B9B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4800" y="177800"/>
                <a:ext cx="6502400" cy="6502400"/>
              </a:xfrm>
              <a:prstGeom prst="rect">
                <a:avLst/>
              </a:prstGeom>
            </p:spPr>
          </p:pic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5A9ED75-25E4-4252-BFB7-003BAE02E8FD}"/>
                  </a:ext>
                </a:extLst>
              </p:cNvPr>
              <p:cNvSpPr/>
              <p:nvPr/>
            </p:nvSpPr>
            <p:spPr>
              <a:xfrm>
                <a:off x="5271192" y="387491"/>
                <a:ext cx="1527082" cy="3691768"/>
              </a:xfrm>
              <a:custGeom>
                <a:avLst/>
                <a:gdLst>
                  <a:gd name="connsiteX0" fmla="*/ 1219200 w 1562100"/>
                  <a:gd name="connsiteY0" fmla="*/ 2468880 h 3756660"/>
                  <a:gd name="connsiteX1" fmla="*/ 1188720 w 1562100"/>
                  <a:gd name="connsiteY1" fmla="*/ 2095500 h 3756660"/>
                  <a:gd name="connsiteX2" fmla="*/ 1196340 w 1562100"/>
                  <a:gd name="connsiteY2" fmla="*/ 1524000 h 3756660"/>
                  <a:gd name="connsiteX3" fmla="*/ 1173480 w 1562100"/>
                  <a:gd name="connsiteY3" fmla="*/ 15240 h 3756660"/>
                  <a:gd name="connsiteX4" fmla="*/ 868680 w 1562100"/>
                  <a:gd name="connsiteY4" fmla="*/ 0 h 3756660"/>
                  <a:gd name="connsiteX5" fmla="*/ 632460 w 1562100"/>
                  <a:gd name="connsiteY5" fmla="*/ 0 h 3756660"/>
                  <a:gd name="connsiteX6" fmla="*/ 670560 w 1562100"/>
                  <a:gd name="connsiteY6" fmla="*/ 685800 h 3756660"/>
                  <a:gd name="connsiteX7" fmla="*/ 647700 w 1562100"/>
                  <a:gd name="connsiteY7" fmla="*/ 1447800 h 3756660"/>
                  <a:gd name="connsiteX8" fmla="*/ 594360 w 1562100"/>
                  <a:gd name="connsiteY8" fmla="*/ 1790700 h 3756660"/>
                  <a:gd name="connsiteX9" fmla="*/ 441960 w 1562100"/>
                  <a:gd name="connsiteY9" fmla="*/ 2301240 h 3756660"/>
                  <a:gd name="connsiteX10" fmla="*/ 236220 w 1562100"/>
                  <a:gd name="connsiteY10" fmla="*/ 2743200 h 3756660"/>
                  <a:gd name="connsiteX11" fmla="*/ 160020 w 1562100"/>
                  <a:gd name="connsiteY11" fmla="*/ 2979420 h 3756660"/>
                  <a:gd name="connsiteX12" fmla="*/ 0 w 1562100"/>
                  <a:gd name="connsiteY12" fmla="*/ 3398520 h 3756660"/>
                  <a:gd name="connsiteX13" fmla="*/ 198120 w 1562100"/>
                  <a:gd name="connsiteY13" fmla="*/ 3581400 h 3756660"/>
                  <a:gd name="connsiteX14" fmla="*/ 160020 w 1562100"/>
                  <a:gd name="connsiteY14" fmla="*/ 3733800 h 3756660"/>
                  <a:gd name="connsiteX15" fmla="*/ 449580 w 1562100"/>
                  <a:gd name="connsiteY15" fmla="*/ 3756660 h 3756660"/>
                  <a:gd name="connsiteX16" fmla="*/ 586740 w 1562100"/>
                  <a:gd name="connsiteY16" fmla="*/ 3688080 h 3756660"/>
                  <a:gd name="connsiteX17" fmla="*/ 678180 w 1562100"/>
                  <a:gd name="connsiteY17" fmla="*/ 3535680 h 3756660"/>
                  <a:gd name="connsiteX18" fmla="*/ 952500 w 1562100"/>
                  <a:gd name="connsiteY18" fmla="*/ 3596640 h 3756660"/>
                  <a:gd name="connsiteX19" fmla="*/ 1242060 w 1562100"/>
                  <a:gd name="connsiteY19" fmla="*/ 3581400 h 3756660"/>
                  <a:gd name="connsiteX20" fmla="*/ 1562100 w 1562100"/>
                  <a:gd name="connsiteY20" fmla="*/ 3482340 h 3756660"/>
                  <a:gd name="connsiteX21" fmla="*/ 1516380 w 1562100"/>
                  <a:gd name="connsiteY21" fmla="*/ 3238500 h 3756660"/>
                  <a:gd name="connsiteX22" fmla="*/ 1356360 w 1562100"/>
                  <a:gd name="connsiteY22" fmla="*/ 2903220 h 3756660"/>
                  <a:gd name="connsiteX23" fmla="*/ 1242060 w 1562100"/>
                  <a:gd name="connsiteY23" fmla="*/ 2667000 h 3756660"/>
                  <a:gd name="connsiteX24" fmla="*/ 1219200 w 1562100"/>
                  <a:gd name="connsiteY24" fmla="*/ 2468880 h 3756660"/>
                  <a:gd name="connsiteX0" fmla="*/ 1219200 w 1562100"/>
                  <a:gd name="connsiteY0" fmla="*/ 2570022 h 3857802"/>
                  <a:gd name="connsiteX1" fmla="*/ 1188720 w 1562100"/>
                  <a:gd name="connsiteY1" fmla="*/ 2196642 h 3857802"/>
                  <a:gd name="connsiteX2" fmla="*/ 1196340 w 1562100"/>
                  <a:gd name="connsiteY2" fmla="*/ 1625142 h 3857802"/>
                  <a:gd name="connsiteX3" fmla="*/ 1173480 w 1562100"/>
                  <a:gd name="connsiteY3" fmla="*/ 116382 h 3857802"/>
                  <a:gd name="connsiteX4" fmla="*/ 868680 w 1562100"/>
                  <a:gd name="connsiteY4" fmla="*/ 101142 h 3857802"/>
                  <a:gd name="connsiteX5" fmla="*/ 632460 w 1562100"/>
                  <a:gd name="connsiteY5" fmla="*/ 101142 h 3857802"/>
                  <a:gd name="connsiteX6" fmla="*/ 670560 w 1562100"/>
                  <a:gd name="connsiteY6" fmla="*/ 786942 h 3857802"/>
                  <a:gd name="connsiteX7" fmla="*/ 647700 w 1562100"/>
                  <a:gd name="connsiteY7" fmla="*/ 1548942 h 3857802"/>
                  <a:gd name="connsiteX8" fmla="*/ 594360 w 1562100"/>
                  <a:gd name="connsiteY8" fmla="*/ 1891842 h 3857802"/>
                  <a:gd name="connsiteX9" fmla="*/ 441960 w 1562100"/>
                  <a:gd name="connsiteY9" fmla="*/ 2402382 h 3857802"/>
                  <a:gd name="connsiteX10" fmla="*/ 236220 w 1562100"/>
                  <a:gd name="connsiteY10" fmla="*/ 2844342 h 3857802"/>
                  <a:gd name="connsiteX11" fmla="*/ 160020 w 1562100"/>
                  <a:gd name="connsiteY11" fmla="*/ 3080562 h 3857802"/>
                  <a:gd name="connsiteX12" fmla="*/ 0 w 1562100"/>
                  <a:gd name="connsiteY12" fmla="*/ 3499662 h 3857802"/>
                  <a:gd name="connsiteX13" fmla="*/ 198120 w 1562100"/>
                  <a:gd name="connsiteY13" fmla="*/ 3682542 h 3857802"/>
                  <a:gd name="connsiteX14" fmla="*/ 160020 w 1562100"/>
                  <a:gd name="connsiteY14" fmla="*/ 3834942 h 3857802"/>
                  <a:gd name="connsiteX15" fmla="*/ 449580 w 1562100"/>
                  <a:gd name="connsiteY15" fmla="*/ 3857802 h 3857802"/>
                  <a:gd name="connsiteX16" fmla="*/ 586740 w 1562100"/>
                  <a:gd name="connsiteY16" fmla="*/ 3789222 h 3857802"/>
                  <a:gd name="connsiteX17" fmla="*/ 678180 w 1562100"/>
                  <a:gd name="connsiteY17" fmla="*/ 3636822 h 3857802"/>
                  <a:gd name="connsiteX18" fmla="*/ 952500 w 1562100"/>
                  <a:gd name="connsiteY18" fmla="*/ 3697782 h 3857802"/>
                  <a:gd name="connsiteX19" fmla="*/ 1242060 w 1562100"/>
                  <a:gd name="connsiteY19" fmla="*/ 3682542 h 3857802"/>
                  <a:gd name="connsiteX20" fmla="*/ 1562100 w 1562100"/>
                  <a:gd name="connsiteY20" fmla="*/ 3583482 h 3857802"/>
                  <a:gd name="connsiteX21" fmla="*/ 1516380 w 1562100"/>
                  <a:gd name="connsiteY21" fmla="*/ 3339642 h 3857802"/>
                  <a:gd name="connsiteX22" fmla="*/ 1356360 w 1562100"/>
                  <a:gd name="connsiteY22" fmla="*/ 3004362 h 3857802"/>
                  <a:gd name="connsiteX23" fmla="*/ 1242060 w 1562100"/>
                  <a:gd name="connsiteY23" fmla="*/ 2768142 h 3857802"/>
                  <a:gd name="connsiteX24" fmla="*/ 1219200 w 1562100"/>
                  <a:gd name="connsiteY24" fmla="*/ 2570022 h 3857802"/>
                  <a:gd name="connsiteX0" fmla="*/ 1219200 w 1562100"/>
                  <a:gd name="connsiteY0" fmla="*/ 2570022 h 3857802"/>
                  <a:gd name="connsiteX1" fmla="*/ 1188720 w 1562100"/>
                  <a:gd name="connsiteY1" fmla="*/ 2196642 h 3857802"/>
                  <a:gd name="connsiteX2" fmla="*/ 1196340 w 1562100"/>
                  <a:gd name="connsiteY2" fmla="*/ 1625142 h 3857802"/>
                  <a:gd name="connsiteX3" fmla="*/ 1173480 w 1562100"/>
                  <a:gd name="connsiteY3" fmla="*/ 116382 h 3857802"/>
                  <a:gd name="connsiteX4" fmla="*/ 868680 w 1562100"/>
                  <a:gd name="connsiteY4" fmla="*/ 101142 h 3857802"/>
                  <a:gd name="connsiteX5" fmla="*/ 632460 w 1562100"/>
                  <a:gd name="connsiteY5" fmla="*/ 101142 h 3857802"/>
                  <a:gd name="connsiteX6" fmla="*/ 670560 w 1562100"/>
                  <a:gd name="connsiteY6" fmla="*/ 786942 h 3857802"/>
                  <a:gd name="connsiteX7" fmla="*/ 647700 w 1562100"/>
                  <a:gd name="connsiteY7" fmla="*/ 1548942 h 3857802"/>
                  <a:gd name="connsiteX8" fmla="*/ 594360 w 1562100"/>
                  <a:gd name="connsiteY8" fmla="*/ 1891842 h 3857802"/>
                  <a:gd name="connsiteX9" fmla="*/ 441960 w 1562100"/>
                  <a:gd name="connsiteY9" fmla="*/ 2402382 h 3857802"/>
                  <a:gd name="connsiteX10" fmla="*/ 236220 w 1562100"/>
                  <a:gd name="connsiteY10" fmla="*/ 2844342 h 3857802"/>
                  <a:gd name="connsiteX11" fmla="*/ 160020 w 1562100"/>
                  <a:gd name="connsiteY11" fmla="*/ 3080562 h 3857802"/>
                  <a:gd name="connsiteX12" fmla="*/ 0 w 1562100"/>
                  <a:gd name="connsiteY12" fmla="*/ 3499662 h 3857802"/>
                  <a:gd name="connsiteX13" fmla="*/ 198120 w 1562100"/>
                  <a:gd name="connsiteY13" fmla="*/ 3682542 h 3857802"/>
                  <a:gd name="connsiteX14" fmla="*/ 160020 w 1562100"/>
                  <a:gd name="connsiteY14" fmla="*/ 3834942 h 3857802"/>
                  <a:gd name="connsiteX15" fmla="*/ 449580 w 1562100"/>
                  <a:gd name="connsiteY15" fmla="*/ 3857802 h 3857802"/>
                  <a:gd name="connsiteX16" fmla="*/ 586740 w 1562100"/>
                  <a:gd name="connsiteY16" fmla="*/ 3789222 h 3857802"/>
                  <a:gd name="connsiteX17" fmla="*/ 678180 w 1562100"/>
                  <a:gd name="connsiteY17" fmla="*/ 3636822 h 3857802"/>
                  <a:gd name="connsiteX18" fmla="*/ 952500 w 1562100"/>
                  <a:gd name="connsiteY18" fmla="*/ 3697782 h 3857802"/>
                  <a:gd name="connsiteX19" fmla="*/ 1242060 w 1562100"/>
                  <a:gd name="connsiteY19" fmla="*/ 3682542 h 3857802"/>
                  <a:gd name="connsiteX20" fmla="*/ 1562100 w 1562100"/>
                  <a:gd name="connsiteY20" fmla="*/ 3583482 h 3857802"/>
                  <a:gd name="connsiteX21" fmla="*/ 1516380 w 1562100"/>
                  <a:gd name="connsiteY21" fmla="*/ 3339642 h 3857802"/>
                  <a:gd name="connsiteX22" fmla="*/ 1356360 w 1562100"/>
                  <a:gd name="connsiteY22" fmla="*/ 3004362 h 3857802"/>
                  <a:gd name="connsiteX23" fmla="*/ 1242060 w 1562100"/>
                  <a:gd name="connsiteY23" fmla="*/ 2768142 h 3857802"/>
                  <a:gd name="connsiteX24" fmla="*/ 1219200 w 1562100"/>
                  <a:gd name="connsiteY24" fmla="*/ 2570022 h 3857802"/>
                  <a:gd name="connsiteX0" fmla="*/ 1219200 w 1562100"/>
                  <a:gd name="connsiteY0" fmla="*/ 2520250 h 3808030"/>
                  <a:gd name="connsiteX1" fmla="*/ 1188720 w 1562100"/>
                  <a:gd name="connsiteY1" fmla="*/ 2146870 h 3808030"/>
                  <a:gd name="connsiteX2" fmla="*/ 1196340 w 1562100"/>
                  <a:gd name="connsiteY2" fmla="*/ 1575370 h 3808030"/>
                  <a:gd name="connsiteX3" fmla="*/ 1173480 w 1562100"/>
                  <a:gd name="connsiteY3" fmla="*/ 66610 h 3808030"/>
                  <a:gd name="connsiteX4" fmla="*/ 868680 w 1562100"/>
                  <a:gd name="connsiteY4" fmla="*/ 51370 h 3808030"/>
                  <a:gd name="connsiteX5" fmla="*/ 632460 w 1562100"/>
                  <a:gd name="connsiteY5" fmla="*/ 51370 h 3808030"/>
                  <a:gd name="connsiteX6" fmla="*/ 670560 w 1562100"/>
                  <a:gd name="connsiteY6" fmla="*/ 737170 h 3808030"/>
                  <a:gd name="connsiteX7" fmla="*/ 647700 w 1562100"/>
                  <a:gd name="connsiteY7" fmla="*/ 1499170 h 3808030"/>
                  <a:gd name="connsiteX8" fmla="*/ 594360 w 1562100"/>
                  <a:gd name="connsiteY8" fmla="*/ 1842070 h 3808030"/>
                  <a:gd name="connsiteX9" fmla="*/ 441960 w 1562100"/>
                  <a:gd name="connsiteY9" fmla="*/ 2352610 h 3808030"/>
                  <a:gd name="connsiteX10" fmla="*/ 236220 w 1562100"/>
                  <a:gd name="connsiteY10" fmla="*/ 2794570 h 3808030"/>
                  <a:gd name="connsiteX11" fmla="*/ 160020 w 1562100"/>
                  <a:gd name="connsiteY11" fmla="*/ 3030790 h 3808030"/>
                  <a:gd name="connsiteX12" fmla="*/ 0 w 1562100"/>
                  <a:gd name="connsiteY12" fmla="*/ 3449890 h 3808030"/>
                  <a:gd name="connsiteX13" fmla="*/ 198120 w 1562100"/>
                  <a:gd name="connsiteY13" fmla="*/ 3632770 h 3808030"/>
                  <a:gd name="connsiteX14" fmla="*/ 160020 w 1562100"/>
                  <a:gd name="connsiteY14" fmla="*/ 3785170 h 3808030"/>
                  <a:gd name="connsiteX15" fmla="*/ 449580 w 1562100"/>
                  <a:gd name="connsiteY15" fmla="*/ 3808030 h 3808030"/>
                  <a:gd name="connsiteX16" fmla="*/ 586740 w 1562100"/>
                  <a:gd name="connsiteY16" fmla="*/ 3739450 h 3808030"/>
                  <a:gd name="connsiteX17" fmla="*/ 678180 w 1562100"/>
                  <a:gd name="connsiteY17" fmla="*/ 3587050 h 3808030"/>
                  <a:gd name="connsiteX18" fmla="*/ 952500 w 1562100"/>
                  <a:gd name="connsiteY18" fmla="*/ 3648010 h 3808030"/>
                  <a:gd name="connsiteX19" fmla="*/ 1242060 w 1562100"/>
                  <a:gd name="connsiteY19" fmla="*/ 3632770 h 3808030"/>
                  <a:gd name="connsiteX20" fmla="*/ 1562100 w 1562100"/>
                  <a:gd name="connsiteY20" fmla="*/ 3533710 h 3808030"/>
                  <a:gd name="connsiteX21" fmla="*/ 1516380 w 1562100"/>
                  <a:gd name="connsiteY21" fmla="*/ 3289870 h 3808030"/>
                  <a:gd name="connsiteX22" fmla="*/ 1356360 w 1562100"/>
                  <a:gd name="connsiteY22" fmla="*/ 2954590 h 3808030"/>
                  <a:gd name="connsiteX23" fmla="*/ 1242060 w 1562100"/>
                  <a:gd name="connsiteY23" fmla="*/ 2718370 h 3808030"/>
                  <a:gd name="connsiteX24" fmla="*/ 1219200 w 1562100"/>
                  <a:gd name="connsiteY24" fmla="*/ 2520250 h 3808030"/>
                  <a:gd name="connsiteX0" fmla="*/ 1219200 w 1562100"/>
                  <a:gd name="connsiteY0" fmla="*/ 2520250 h 3808030"/>
                  <a:gd name="connsiteX1" fmla="*/ 1188720 w 1562100"/>
                  <a:gd name="connsiteY1" fmla="*/ 2146870 h 3808030"/>
                  <a:gd name="connsiteX2" fmla="*/ 1196340 w 1562100"/>
                  <a:gd name="connsiteY2" fmla="*/ 1575370 h 3808030"/>
                  <a:gd name="connsiteX3" fmla="*/ 1173480 w 1562100"/>
                  <a:gd name="connsiteY3" fmla="*/ 66610 h 3808030"/>
                  <a:gd name="connsiteX4" fmla="*/ 868680 w 1562100"/>
                  <a:gd name="connsiteY4" fmla="*/ 51370 h 3808030"/>
                  <a:gd name="connsiteX5" fmla="*/ 632460 w 1562100"/>
                  <a:gd name="connsiteY5" fmla="*/ 51370 h 3808030"/>
                  <a:gd name="connsiteX6" fmla="*/ 670560 w 1562100"/>
                  <a:gd name="connsiteY6" fmla="*/ 737170 h 3808030"/>
                  <a:gd name="connsiteX7" fmla="*/ 647700 w 1562100"/>
                  <a:gd name="connsiteY7" fmla="*/ 1499170 h 3808030"/>
                  <a:gd name="connsiteX8" fmla="*/ 594360 w 1562100"/>
                  <a:gd name="connsiteY8" fmla="*/ 1842070 h 3808030"/>
                  <a:gd name="connsiteX9" fmla="*/ 441960 w 1562100"/>
                  <a:gd name="connsiteY9" fmla="*/ 2352610 h 3808030"/>
                  <a:gd name="connsiteX10" fmla="*/ 236220 w 1562100"/>
                  <a:gd name="connsiteY10" fmla="*/ 2794570 h 3808030"/>
                  <a:gd name="connsiteX11" fmla="*/ 160020 w 1562100"/>
                  <a:gd name="connsiteY11" fmla="*/ 3030790 h 3808030"/>
                  <a:gd name="connsiteX12" fmla="*/ 0 w 1562100"/>
                  <a:gd name="connsiteY12" fmla="*/ 3449890 h 3808030"/>
                  <a:gd name="connsiteX13" fmla="*/ 198120 w 1562100"/>
                  <a:gd name="connsiteY13" fmla="*/ 3632770 h 3808030"/>
                  <a:gd name="connsiteX14" fmla="*/ 160020 w 1562100"/>
                  <a:gd name="connsiteY14" fmla="*/ 3785170 h 3808030"/>
                  <a:gd name="connsiteX15" fmla="*/ 449580 w 1562100"/>
                  <a:gd name="connsiteY15" fmla="*/ 3808030 h 3808030"/>
                  <a:gd name="connsiteX16" fmla="*/ 586740 w 1562100"/>
                  <a:gd name="connsiteY16" fmla="*/ 3739450 h 3808030"/>
                  <a:gd name="connsiteX17" fmla="*/ 678180 w 1562100"/>
                  <a:gd name="connsiteY17" fmla="*/ 3587050 h 3808030"/>
                  <a:gd name="connsiteX18" fmla="*/ 952500 w 1562100"/>
                  <a:gd name="connsiteY18" fmla="*/ 3648010 h 3808030"/>
                  <a:gd name="connsiteX19" fmla="*/ 1242060 w 1562100"/>
                  <a:gd name="connsiteY19" fmla="*/ 3632770 h 3808030"/>
                  <a:gd name="connsiteX20" fmla="*/ 1562100 w 1562100"/>
                  <a:gd name="connsiteY20" fmla="*/ 3533710 h 3808030"/>
                  <a:gd name="connsiteX21" fmla="*/ 1516380 w 1562100"/>
                  <a:gd name="connsiteY21" fmla="*/ 3289870 h 3808030"/>
                  <a:gd name="connsiteX22" fmla="*/ 1356360 w 1562100"/>
                  <a:gd name="connsiteY22" fmla="*/ 2954590 h 3808030"/>
                  <a:gd name="connsiteX23" fmla="*/ 1242060 w 1562100"/>
                  <a:gd name="connsiteY23" fmla="*/ 2718370 h 3808030"/>
                  <a:gd name="connsiteX24" fmla="*/ 1219200 w 1562100"/>
                  <a:gd name="connsiteY24" fmla="*/ 2520250 h 3808030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6868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36220 w 1562100"/>
                  <a:gd name="connsiteY10" fmla="*/ 274432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98120 w 1562100"/>
                  <a:gd name="connsiteY13" fmla="*/ 3582529 h 3757789"/>
                  <a:gd name="connsiteX14" fmla="*/ 160020 w 1562100"/>
                  <a:gd name="connsiteY14" fmla="*/ 3734929 h 3757789"/>
                  <a:gd name="connsiteX15" fmla="*/ 449580 w 1562100"/>
                  <a:gd name="connsiteY15" fmla="*/ 3757789 h 3757789"/>
                  <a:gd name="connsiteX16" fmla="*/ 586740 w 1562100"/>
                  <a:gd name="connsiteY16" fmla="*/ 3689209 h 3757789"/>
                  <a:gd name="connsiteX17" fmla="*/ 678180 w 1562100"/>
                  <a:gd name="connsiteY17" fmla="*/ 3536809 h 3757789"/>
                  <a:gd name="connsiteX18" fmla="*/ 952500 w 1562100"/>
                  <a:gd name="connsiteY18" fmla="*/ 3597769 h 3757789"/>
                  <a:gd name="connsiteX19" fmla="*/ 1242060 w 1562100"/>
                  <a:gd name="connsiteY19" fmla="*/ 3582529 h 3757789"/>
                  <a:gd name="connsiteX20" fmla="*/ 1562100 w 1562100"/>
                  <a:gd name="connsiteY20" fmla="*/ 3483469 h 3757789"/>
                  <a:gd name="connsiteX21" fmla="*/ 1516380 w 1562100"/>
                  <a:gd name="connsiteY21" fmla="*/ 3239629 h 3757789"/>
                  <a:gd name="connsiteX22" fmla="*/ 1356360 w 1562100"/>
                  <a:gd name="connsiteY22" fmla="*/ 2904349 h 3757789"/>
                  <a:gd name="connsiteX23" fmla="*/ 1242060 w 1562100"/>
                  <a:gd name="connsiteY23" fmla="*/ 2668129 h 3757789"/>
                  <a:gd name="connsiteX24" fmla="*/ 1219200 w 1562100"/>
                  <a:gd name="connsiteY24" fmla="*/ 2470009 h 3757789"/>
                  <a:gd name="connsiteX0" fmla="*/ 1227354 w 1570254"/>
                  <a:gd name="connsiteY0" fmla="*/ 2470009 h 3757789"/>
                  <a:gd name="connsiteX1" fmla="*/ 1196874 w 1570254"/>
                  <a:gd name="connsiteY1" fmla="*/ 2096629 h 3757789"/>
                  <a:gd name="connsiteX2" fmla="*/ 1204494 w 1570254"/>
                  <a:gd name="connsiteY2" fmla="*/ 1525129 h 3757789"/>
                  <a:gd name="connsiteX3" fmla="*/ 1181634 w 1570254"/>
                  <a:gd name="connsiteY3" fmla="*/ 16369 h 3757789"/>
                  <a:gd name="connsiteX4" fmla="*/ 884454 w 1570254"/>
                  <a:gd name="connsiteY4" fmla="*/ 1129 h 3757789"/>
                  <a:gd name="connsiteX5" fmla="*/ 640614 w 1570254"/>
                  <a:gd name="connsiteY5" fmla="*/ 1129 h 3757789"/>
                  <a:gd name="connsiteX6" fmla="*/ 678714 w 1570254"/>
                  <a:gd name="connsiteY6" fmla="*/ 686929 h 3757789"/>
                  <a:gd name="connsiteX7" fmla="*/ 655854 w 1570254"/>
                  <a:gd name="connsiteY7" fmla="*/ 1448929 h 3757789"/>
                  <a:gd name="connsiteX8" fmla="*/ 602514 w 1570254"/>
                  <a:gd name="connsiteY8" fmla="*/ 1791829 h 3757789"/>
                  <a:gd name="connsiteX9" fmla="*/ 450114 w 1570254"/>
                  <a:gd name="connsiteY9" fmla="*/ 2302369 h 3757789"/>
                  <a:gd name="connsiteX10" fmla="*/ 282474 w 1570254"/>
                  <a:gd name="connsiteY10" fmla="*/ 2690989 h 3757789"/>
                  <a:gd name="connsiteX11" fmla="*/ 168174 w 1570254"/>
                  <a:gd name="connsiteY11" fmla="*/ 2980549 h 3757789"/>
                  <a:gd name="connsiteX12" fmla="*/ 8154 w 1570254"/>
                  <a:gd name="connsiteY12" fmla="*/ 3399649 h 3757789"/>
                  <a:gd name="connsiteX13" fmla="*/ 206274 w 1570254"/>
                  <a:gd name="connsiteY13" fmla="*/ 3582529 h 3757789"/>
                  <a:gd name="connsiteX14" fmla="*/ 168174 w 1570254"/>
                  <a:gd name="connsiteY14" fmla="*/ 3734929 h 3757789"/>
                  <a:gd name="connsiteX15" fmla="*/ 457734 w 1570254"/>
                  <a:gd name="connsiteY15" fmla="*/ 3757789 h 3757789"/>
                  <a:gd name="connsiteX16" fmla="*/ 594894 w 1570254"/>
                  <a:gd name="connsiteY16" fmla="*/ 3689209 h 3757789"/>
                  <a:gd name="connsiteX17" fmla="*/ 686334 w 1570254"/>
                  <a:gd name="connsiteY17" fmla="*/ 3536809 h 3757789"/>
                  <a:gd name="connsiteX18" fmla="*/ 960654 w 1570254"/>
                  <a:gd name="connsiteY18" fmla="*/ 3597769 h 3757789"/>
                  <a:gd name="connsiteX19" fmla="*/ 1250214 w 1570254"/>
                  <a:gd name="connsiteY19" fmla="*/ 3582529 h 3757789"/>
                  <a:gd name="connsiteX20" fmla="*/ 1570254 w 1570254"/>
                  <a:gd name="connsiteY20" fmla="*/ 3483469 h 3757789"/>
                  <a:gd name="connsiteX21" fmla="*/ 1524534 w 1570254"/>
                  <a:gd name="connsiteY21" fmla="*/ 3239629 h 3757789"/>
                  <a:gd name="connsiteX22" fmla="*/ 1364514 w 1570254"/>
                  <a:gd name="connsiteY22" fmla="*/ 2904349 h 3757789"/>
                  <a:gd name="connsiteX23" fmla="*/ 1250214 w 1570254"/>
                  <a:gd name="connsiteY23" fmla="*/ 2668129 h 3757789"/>
                  <a:gd name="connsiteX24" fmla="*/ 1227354 w 1570254"/>
                  <a:gd name="connsiteY24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586740 w 1562100"/>
                  <a:gd name="connsiteY15" fmla="*/ 3689209 h 3757789"/>
                  <a:gd name="connsiteX16" fmla="*/ 678180 w 1562100"/>
                  <a:gd name="connsiteY16" fmla="*/ 3536809 h 3757789"/>
                  <a:gd name="connsiteX17" fmla="*/ 952500 w 1562100"/>
                  <a:gd name="connsiteY17" fmla="*/ 3597769 h 3757789"/>
                  <a:gd name="connsiteX18" fmla="*/ 1242060 w 1562100"/>
                  <a:gd name="connsiteY18" fmla="*/ 3582529 h 3757789"/>
                  <a:gd name="connsiteX19" fmla="*/ 1562100 w 1562100"/>
                  <a:gd name="connsiteY19" fmla="*/ 3483469 h 3757789"/>
                  <a:gd name="connsiteX20" fmla="*/ 1516380 w 1562100"/>
                  <a:gd name="connsiteY20" fmla="*/ 3239629 h 3757789"/>
                  <a:gd name="connsiteX21" fmla="*/ 1356360 w 1562100"/>
                  <a:gd name="connsiteY21" fmla="*/ 2904349 h 3757789"/>
                  <a:gd name="connsiteX22" fmla="*/ 1242060 w 1562100"/>
                  <a:gd name="connsiteY22" fmla="*/ 2668129 h 3757789"/>
                  <a:gd name="connsiteX23" fmla="*/ 1219200 w 1562100"/>
                  <a:gd name="connsiteY23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42060 w 1562100"/>
                  <a:gd name="connsiteY21" fmla="*/ 2668129 h 3757789"/>
                  <a:gd name="connsiteX22" fmla="*/ 1219200 w 1562100"/>
                  <a:gd name="connsiteY22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42060 w 1562100"/>
                  <a:gd name="connsiteY21" fmla="*/ 2668129 h 3757789"/>
                  <a:gd name="connsiteX22" fmla="*/ 1219200 w 1562100"/>
                  <a:gd name="connsiteY22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42060 w 1562100"/>
                  <a:gd name="connsiteY21" fmla="*/ 2668129 h 3757789"/>
                  <a:gd name="connsiteX22" fmla="*/ 1219200 w 1562100"/>
                  <a:gd name="connsiteY22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42060 w 1562100"/>
                  <a:gd name="connsiteY21" fmla="*/ 2668129 h 3757789"/>
                  <a:gd name="connsiteX22" fmla="*/ 1219200 w 1562100"/>
                  <a:gd name="connsiteY22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19200 w 1562100"/>
                  <a:gd name="connsiteY21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19200 w 1562100"/>
                  <a:gd name="connsiteY21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19200 w 1562100"/>
                  <a:gd name="connsiteY21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19200 w 1562100"/>
                  <a:gd name="connsiteY21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19200 w 1562100"/>
                  <a:gd name="connsiteY21" fmla="*/ 2470009 h 3757789"/>
                  <a:gd name="connsiteX0" fmla="*/ 1219200 w 1562100"/>
                  <a:gd name="connsiteY0" fmla="*/ 2470009 h 3757789"/>
                  <a:gd name="connsiteX1" fmla="*/ 1188720 w 1562100"/>
                  <a:gd name="connsiteY1" fmla="*/ 2096629 h 3757789"/>
                  <a:gd name="connsiteX2" fmla="*/ 1196340 w 1562100"/>
                  <a:gd name="connsiteY2" fmla="*/ 1525129 h 3757789"/>
                  <a:gd name="connsiteX3" fmla="*/ 1173480 w 1562100"/>
                  <a:gd name="connsiteY3" fmla="*/ 16369 h 3757789"/>
                  <a:gd name="connsiteX4" fmla="*/ 876300 w 1562100"/>
                  <a:gd name="connsiteY4" fmla="*/ 1129 h 3757789"/>
                  <a:gd name="connsiteX5" fmla="*/ 632460 w 1562100"/>
                  <a:gd name="connsiteY5" fmla="*/ 1129 h 3757789"/>
                  <a:gd name="connsiteX6" fmla="*/ 670560 w 1562100"/>
                  <a:gd name="connsiteY6" fmla="*/ 686929 h 3757789"/>
                  <a:gd name="connsiteX7" fmla="*/ 647700 w 1562100"/>
                  <a:gd name="connsiteY7" fmla="*/ 1448929 h 3757789"/>
                  <a:gd name="connsiteX8" fmla="*/ 594360 w 1562100"/>
                  <a:gd name="connsiteY8" fmla="*/ 1791829 h 3757789"/>
                  <a:gd name="connsiteX9" fmla="*/ 441960 w 1562100"/>
                  <a:gd name="connsiteY9" fmla="*/ 2302369 h 3757789"/>
                  <a:gd name="connsiteX10" fmla="*/ 274320 w 1562100"/>
                  <a:gd name="connsiteY10" fmla="*/ 2690989 h 3757789"/>
                  <a:gd name="connsiteX11" fmla="*/ 160020 w 1562100"/>
                  <a:gd name="connsiteY11" fmla="*/ 2980549 h 3757789"/>
                  <a:gd name="connsiteX12" fmla="*/ 0 w 1562100"/>
                  <a:gd name="connsiteY12" fmla="*/ 3399649 h 3757789"/>
                  <a:gd name="connsiteX13" fmla="*/ 160020 w 1562100"/>
                  <a:gd name="connsiteY13" fmla="*/ 3734929 h 3757789"/>
                  <a:gd name="connsiteX14" fmla="*/ 449580 w 1562100"/>
                  <a:gd name="connsiteY14" fmla="*/ 3757789 h 3757789"/>
                  <a:gd name="connsiteX15" fmla="*/ 678180 w 1562100"/>
                  <a:gd name="connsiteY15" fmla="*/ 3536809 h 3757789"/>
                  <a:gd name="connsiteX16" fmla="*/ 952500 w 1562100"/>
                  <a:gd name="connsiteY16" fmla="*/ 3597769 h 3757789"/>
                  <a:gd name="connsiteX17" fmla="*/ 1242060 w 1562100"/>
                  <a:gd name="connsiteY17" fmla="*/ 3582529 h 3757789"/>
                  <a:gd name="connsiteX18" fmla="*/ 1562100 w 1562100"/>
                  <a:gd name="connsiteY18" fmla="*/ 3483469 h 3757789"/>
                  <a:gd name="connsiteX19" fmla="*/ 1516380 w 1562100"/>
                  <a:gd name="connsiteY19" fmla="*/ 3239629 h 3757789"/>
                  <a:gd name="connsiteX20" fmla="*/ 1356360 w 1562100"/>
                  <a:gd name="connsiteY20" fmla="*/ 2904349 h 3757789"/>
                  <a:gd name="connsiteX21" fmla="*/ 1219200 w 1562100"/>
                  <a:gd name="connsiteY21" fmla="*/ 2470009 h 3757789"/>
                  <a:gd name="connsiteX0" fmla="*/ 1219200 w 1562811"/>
                  <a:gd name="connsiteY0" fmla="*/ 2470009 h 3757789"/>
                  <a:gd name="connsiteX1" fmla="*/ 1188720 w 1562811"/>
                  <a:gd name="connsiteY1" fmla="*/ 2096629 h 3757789"/>
                  <a:gd name="connsiteX2" fmla="*/ 1196340 w 1562811"/>
                  <a:gd name="connsiteY2" fmla="*/ 1525129 h 3757789"/>
                  <a:gd name="connsiteX3" fmla="*/ 1173480 w 1562811"/>
                  <a:gd name="connsiteY3" fmla="*/ 16369 h 3757789"/>
                  <a:gd name="connsiteX4" fmla="*/ 876300 w 1562811"/>
                  <a:gd name="connsiteY4" fmla="*/ 1129 h 3757789"/>
                  <a:gd name="connsiteX5" fmla="*/ 632460 w 1562811"/>
                  <a:gd name="connsiteY5" fmla="*/ 1129 h 3757789"/>
                  <a:gd name="connsiteX6" fmla="*/ 670560 w 1562811"/>
                  <a:gd name="connsiteY6" fmla="*/ 686929 h 3757789"/>
                  <a:gd name="connsiteX7" fmla="*/ 647700 w 1562811"/>
                  <a:gd name="connsiteY7" fmla="*/ 1448929 h 3757789"/>
                  <a:gd name="connsiteX8" fmla="*/ 594360 w 1562811"/>
                  <a:gd name="connsiteY8" fmla="*/ 1791829 h 3757789"/>
                  <a:gd name="connsiteX9" fmla="*/ 441960 w 1562811"/>
                  <a:gd name="connsiteY9" fmla="*/ 2302369 h 3757789"/>
                  <a:gd name="connsiteX10" fmla="*/ 274320 w 1562811"/>
                  <a:gd name="connsiteY10" fmla="*/ 2690989 h 3757789"/>
                  <a:gd name="connsiteX11" fmla="*/ 160020 w 1562811"/>
                  <a:gd name="connsiteY11" fmla="*/ 2980549 h 3757789"/>
                  <a:gd name="connsiteX12" fmla="*/ 0 w 1562811"/>
                  <a:gd name="connsiteY12" fmla="*/ 3399649 h 3757789"/>
                  <a:gd name="connsiteX13" fmla="*/ 160020 w 1562811"/>
                  <a:gd name="connsiteY13" fmla="*/ 3734929 h 3757789"/>
                  <a:gd name="connsiteX14" fmla="*/ 449580 w 1562811"/>
                  <a:gd name="connsiteY14" fmla="*/ 3757789 h 3757789"/>
                  <a:gd name="connsiteX15" fmla="*/ 678180 w 1562811"/>
                  <a:gd name="connsiteY15" fmla="*/ 3536809 h 3757789"/>
                  <a:gd name="connsiteX16" fmla="*/ 952500 w 1562811"/>
                  <a:gd name="connsiteY16" fmla="*/ 3597769 h 3757789"/>
                  <a:gd name="connsiteX17" fmla="*/ 1242060 w 1562811"/>
                  <a:gd name="connsiteY17" fmla="*/ 3582529 h 3757789"/>
                  <a:gd name="connsiteX18" fmla="*/ 1562100 w 1562811"/>
                  <a:gd name="connsiteY18" fmla="*/ 3483469 h 3757789"/>
                  <a:gd name="connsiteX19" fmla="*/ 1516380 w 1562811"/>
                  <a:gd name="connsiteY19" fmla="*/ 3239629 h 3757789"/>
                  <a:gd name="connsiteX20" fmla="*/ 1356360 w 1562811"/>
                  <a:gd name="connsiteY20" fmla="*/ 2904349 h 3757789"/>
                  <a:gd name="connsiteX21" fmla="*/ 1219200 w 1562811"/>
                  <a:gd name="connsiteY21" fmla="*/ 2470009 h 3757789"/>
                  <a:gd name="connsiteX0" fmla="*/ 1219200 w 1562811"/>
                  <a:gd name="connsiteY0" fmla="*/ 2470009 h 3757999"/>
                  <a:gd name="connsiteX1" fmla="*/ 1188720 w 1562811"/>
                  <a:gd name="connsiteY1" fmla="*/ 2096629 h 3757999"/>
                  <a:gd name="connsiteX2" fmla="*/ 1196340 w 1562811"/>
                  <a:gd name="connsiteY2" fmla="*/ 1525129 h 3757999"/>
                  <a:gd name="connsiteX3" fmla="*/ 1173480 w 1562811"/>
                  <a:gd name="connsiteY3" fmla="*/ 16369 h 3757999"/>
                  <a:gd name="connsiteX4" fmla="*/ 876300 w 1562811"/>
                  <a:gd name="connsiteY4" fmla="*/ 1129 h 3757999"/>
                  <a:gd name="connsiteX5" fmla="*/ 632460 w 1562811"/>
                  <a:gd name="connsiteY5" fmla="*/ 1129 h 3757999"/>
                  <a:gd name="connsiteX6" fmla="*/ 670560 w 1562811"/>
                  <a:gd name="connsiteY6" fmla="*/ 686929 h 3757999"/>
                  <a:gd name="connsiteX7" fmla="*/ 647700 w 1562811"/>
                  <a:gd name="connsiteY7" fmla="*/ 1448929 h 3757999"/>
                  <a:gd name="connsiteX8" fmla="*/ 594360 w 1562811"/>
                  <a:gd name="connsiteY8" fmla="*/ 1791829 h 3757999"/>
                  <a:gd name="connsiteX9" fmla="*/ 441960 w 1562811"/>
                  <a:gd name="connsiteY9" fmla="*/ 2302369 h 3757999"/>
                  <a:gd name="connsiteX10" fmla="*/ 274320 w 1562811"/>
                  <a:gd name="connsiteY10" fmla="*/ 2690989 h 3757999"/>
                  <a:gd name="connsiteX11" fmla="*/ 160020 w 1562811"/>
                  <a:gd name="connsiteY11" fmla="*/ 2980549 h 3757999"/>
                  <a:gd name="connsiteX12" fmla="*/ 0 w 1562811"/>
                  <a:gd name="connsiteY12" fmla="*/ 3399649 h 3757999"/>
                  <a:gd name="connsiteX13" fmla="*/ 160020 w 1562811"/>
                  <a:gd name="connsiteY13" fmla="*/ 3734929 h 3757999"/>
                  <a:gd name="connsiteX14" fmla="*/ 449580 w 1562811"/>
                  <a:gd name="connsiteY14" fmla="*/ 3757789 h 3757999"/>
                  <a:gd name="connsiteX15" fmla="*/ 678180 w 1562811"/>
                  <a:gd name="connsiteY15" fmla="*/ 3536809 h 3757999"/>
                  <a:gd name="connsiteX16" fmla="*/ 952500 w 1562811"/>
                  <a:gd name="connsiteY16" fmla="*/ 3597769 h 3757999"/>
                  <a:gd name="connsiteX17" fmla="*/ 1242060 w 1562811"/>
                  <a:gd name="connsiteY17" fmla="*/ 3582529 h 3757999"/>
                  <a:gd name="connsiteX18" fmla="*/ 1562100 w 1562811"/>
                  <a:gd name="connsiteY18" fmla="*/ 3483469 h 3757999"/>
                  <a:gd name="connsiteX19" fmla="*/ 1516380 w 1562811"/>
                  <a:gd name="connsiteY19" fmla="*/ 3239629 h 3757999"/>
                  <a:gd name="connsiteX20" fmla="*/ 1356360 w 1562811"/>
                  <a:gd name="connsiteY20" fmla="*/ 2904349 h 3757999"/>
                  <a:gd name="connsiteX21" fmla="*/ 1219200 w 1562811"/>
                  <a:gd name="connsiteY21" fmla="*/ 2470009 h 3757999"/>
                  <a:gd name="connsiteX0" fmla="*/ 1219200 w 1562811"/>
                  <a:gd name="connsiteY0" fmla="*/ 2470009 h 3757999"/>
                  <a:gd name="connsiteX1" fmla="*/ 1188720 w 1562811"/>
                  <a:gd name="connsiteY1" fmla="*/ 2096629 h 3757999"/>
                  <a:gd name="connsiteX2" fmla="*/ 1196340 w 1562811"/>
                  <a:gd name="connsiteY2" fmla="*/ 1525129 h 3757999"/>
                  <a:gd name="connsiteX3" fmla="*/ 1173480 w 1562811"/>
                  <a:gd name="connsiteY3" fmla="*/ 16369 h 3757999"/>
                  <a:gd name="connsiteX4" fmla="*/ 876300 w 1562811"/>
                  <a:gd name="connsiteY4" fmla="*/ 1129 h 3757999"/>
                  <a:gd name="connsiteX5" fmla="*/ 632460 w 1562811"/>
                  <a:gd name="connsiteY5" fmla="*/ 1129 h 3757999"/>
                  <a:gd name="connsiteX6" fmla="*/ 670560 w 1562811"/>
                  <a:gd name="connsiteY6" fmla="*/ 686929 h 3757999"/>
                  <a:gd name="connsiteX7" fmla="*/ 647700 w 1562811"/>
                  <a:gd name="connsiteY7" fmla="*/ 1448929 h 3757999"/>
                  <a:gd name="connsiteX8" fmla="*/ 594360 w 1562811"/>
                  <a:gd name="connsiteY8" fmla="*/ 1791829 h 3757999"/>
                  <a:gd name="connsiteX9" fmla="*/ 441960 w 1562811"/>
                  <a:gd name="connsiteY9" fmla="*/ 2302369 h 3757999"/>
                  <a:gd name="connsiteX10" fmla="*/ 274320 w 1562811"/>
                  <a:gd name="connsiteY10" fmla="*/ 2690989 h 3757999"/>
                  <a:gd name="connsiteX11" fmla="*/ 160020 w 1562811"/>
                  <a:gd name="connsiteY11" fmla="*/ 2980549 h 3757999"/>
                  <a:gd name="connsiteX12" fmla="*/ 0 w 1562811"/>
                  <a:gd name="connsiteY12" fmla="*/ 3399649 h 3757999"/>
                  <a:gd name="connsiteX13" fmla="*/ 160020 w 1562811"/>
                  <a:gd name="connsiteY13" fmla="*/ 3734929 h 3757999"/>
                  <a:gd name="connsiteX14" fmla="*/ 449580 w 1562811"/>
                  <a:gd name="connsiteY14" fmla="*/ 3757789 h 3757999"/>
                  <a:gd name="connsiteX15" fmla="*/ 678180 w 1562811"/>
                  <a:gd name="connsiteY15" fmla="*/ 3536809 h 3757999"/>
                  <a:gd name="connsiteX16" fmla="*/ 952500 w 1562811"/>
                  <a:gd name="connsiteY16" fmla="*/ 3597769 h 3757999"/>
                  <a:gd name="connsiteX17" fmla="*/ 1242060 w 1562811"/>
                  <a:gd name="connsiteY17" fmla="*/ 3582529 h 3757999"/>
                  <a:gd name="connsiteX18" fmla="*/ 1562100 w 1562811"/>
                  <a:gd name="connsiteY18" fmla="*/ 3483469 h 3757999"/>
                  <a:gd name="connsiteX19" fmla="*/ 1516380 w 1562811"/>
                  <a:gd name="connsiteY19" fmla="*/ 3239629 h 3757999"/>
                  <a:gd name="connsiteX20" fmla="*/ 1356360 w 1562811"/>
                  <a:gd name="connsiteY20" fmla="*/ 2904349 h 3757999"/>
                  <a:gd name="connsiteX21" fmla="*/ 1219200 w 1562811"/>
                  <a:gd name="connsiteY21" fmla="*/ 2470009 h 3757999"/>
                  <a:gd name="connsiteX0" fmla="*/ 1219978 w 1563589"/>
                  <a:gd name="connsiteY0" fmla="*/ 2470009 h 3765726"/>
                  <a:gd name="connsiteX1" fmla="*/ 1189498 w 1563589"/>
                  <a:gd name="connsiteY1" fmla="*/ 2096629 h 3765726"/>
                  <a:gd name="connsiteX2" fmla="*/ 1197118 w 1563589"/>
                  <a:gd name="connsiteY2" fmla="*/ 1525129 h 3765726"/>
                  <a:gd name="connsiteX3" fmla="*/ 1174258 w 1563589"/>
                  <a:gd name="connsiteY3" fmla="*/ 16369 h 3765726"/>
                  <a:gd name="connsiteX4" fmla="*/ 877078 w 1563589"/>
                  <a:gd name="connsiteY4" fmla="*/ 1129 h 3765726"/>
                  <a:gd name="connsiteX5" fmla="*/ 633238 w 1563589"/>
                  <a:gd name="connsiteY5" fmla="*/ 1129 h 3765726"/>
                  <a:gd name="connsiteX6" fmla="*/ 671338 w 1563589"/>
                  <a:gd name="connsiteY6" fmla="*/ 686929 h 3765726"/>
                  <a:gd name="connsiteX7" fmla="*/ 648478 w 1563589"/>
                  <a:gd name="connsiteY7" fmla="*/ 1448929 h 3765726"/>
                  <a:gd name="connsiteX8" fmla="*/ 595138 w 1563589"/>
                  <a:gd name="connsiteY8" fmla="*/ 1791829 h 3765726"/>
                  <a:gd name="connsiteX9" fmla="*/ 442738 w 1563589"/>
                  <a:gd name="connsiteY9" fmla="*/ 2302369 h 3765726"/>
                  <a:gd name="connsiteX10" fmla="*/ 275098 w 1563589"/>
                  <a:gd name="connsiteY10" fmla="*/ 2690989 h 3765726"/>
                  <a:gd name="connsiteX11" fmla="*/ 160798 w 1563589"/>
                  <a:gd name="connsiteY11" fmla="*/ 2980549 h 3765726"/>
                  <a:gd name="connsiteX12" fmla="*/ 778 w 1563589"/>
                  <a:gd name="connsiteY12" fmla="*/ 3399649 h 3765726"/>
                  <a:gd name="connsiteX13" fmla="*/ 122698 w 1563589"/>
                  <a:gd name="connsiteY13" fmla="*/ 3712069 h 3765726"/>
                  <a:gd name="connsiteX14" fmla="*/ 450358 w 1563589"/>
                  <a:gd name="connsiteY14" fmla="*/ 3757789 h 3765726"/>
                  <a:gd name="connsiteX15" fmla="*/ 678958 w 1563589"/>
                  <a:gd name="connsiteY15" fmla="*/ 3536809 h 3765726"/>
                  <a:gd name="connsiteX16" fmla="*/ 953278 w 1563589"/>
                  <a:gd name="connsiteY16" fmla="*/ 3597769 h 3765726"/>
                  <a:gd name="connsiteX17" fmla="*/ 1242838 w 1563589"/>
                  <a:gd name="connsiteY17" fmla="*/ 3582529 h 3765726"/>
                  <a:gd name="connsiteX18" fmla="*/ 1562878 w 1563589"/>
                  <a:gd name="connsiteY18" fmla="*/ 3483469 h 3765726"/>
                  <a:gd name="connsiteX19" fmla="*/ 1517158 w 1563589"/>
                  <a:gd name="connsiteY19" fmla="*/ 3239629 h 3765726"/>
                  <a:gd name="connsiteX20" fmla="*/ 1357138 w 1563589"/>
                  <a:gd name="connsiteY20" fmla="*/ 2904349 h 3765726"/>
                  <a:gd name="connsiteX21" fmla="*/ 1219978 w 1563589"/>
                  <a:gd name="connsiteY21" fmla="*/ 2470009 h 3765726"/>
                  <a:gd name="connsiteX0" fmla="*/ 1219735 w 1563346"/>
                  <a:gd name="connsiteY0" fmla="*/ 2470009 h 3778291"/>
                  <a:gd name="connsiteX1" fmla="*/ 1189255 w 1563346"/>
                  <a:gd name="connsiteY1" fmla="*/ 2096629 h 3778291"/>
                  <a:gd name="connsiteX2" fmla="*/ 1196875 w 1563346"/>
                  <a:gd name="connsiteY2" fmla="*/ 1525129 h 3778291"/>
                  <a:gd name="connsiteX3" fmla="*/ 1174015 w 1563346"/>
                  <a:gd name="connsiteY3" fmla="*/ 16369 h 3778291"/>
                  <a:gd name="connsiteX4" fmla="*/ 876835 w 1563346"/>
                  <a:gd name="connsiteY4" fmla="*/ 1129 h 3778291"/>
                  <a:gd name="connsiteX5" fmla="*/ 632995 w 1563346"/>
                  <a:gd name="connsiteY5" fmla="*/ 1129 h 3778291"/>
                  <a:gd name="connsiteX6" fmla="*/ 671095 w 1563346"/>
                  <a:gd name="connsiteY6" fmla="*/ 686929 h 3778291"/>
                  <a:gd name="connsiteX7" fmla="*/ 648235 w 1563346"/>
                  <a:gd name="connsiteY7" fmla="*/ 1448929 h 3778291"/>
                  <a:gd name="connsiteX8" fmla="*/ 594895 w 1563346"/>
                  <a:gd name="connsiteY8" fmla="*/ 1791829 h 3778291"/>
                  <a:gd name="connsiteX9" fmla="*/ 442495 w 1563346"/>
                  <a:gd name="connsiteY9" fmla="*/ 2302369 h 3778291"/>
                  <a:gd name="connsiteX10" fmla="*/ 274855 w 1563346"/>
                  <a:gd name="connsiteY10" fmla="*/ 2690989 h 3778291"/>
                  <a:gd name="connsiteX11" fmla="*/ 160555 w 1563346"/>
                  <a:gd name="connsiteY11" fmla="*/ 2980549 h 3778291"/>
                  <a:gd name="connsiteX12" fmla="*/ 535 w 1563346"/>
                  <a:gd name="connsiteY12" fmla="*/ 3399649 h 3778291"/>
                  <a:gd name="connsiteX13" fmla="*/ 122455 w 1563346"/>
                  <a:gd name="connsiteY13" fmla="*/ 3712069 h 3778291"/>
                  <a:gd name="connsiteX14" fmla="*/ 465355 w 1563346"/>
                  <a:gd name="connsiteY14" fmla="*/ 3765409 h 3778291"/>
                  <a:gd name="connsiteX15" fmla="*/ 678715 w 1563346"/>
                  <a:gd name="connsiteY15" fmla="*/ 3536809 h 3778291"/>
                  <a:gd name="connsiteX16" fmla="*/ 953035 w 1563346"/>
                  <a:gd name="connsiteY16" fmla="*/ 3597769 h 3778291"/>
                  <a:gd name="connsiteX17" fmla="*/ 1242595 w 1563346"/>
                  <a:gd name="connsiteY17" fmla="*/ 3582529 h 3778291"/>
                  <a:gd name="connsiteX18" fmla="*/ 1562635 w 1563346"/>
                  <a:gd name="connsiteY18" fmla="*/ 3483469 h 3778291"/>
                  <a:gd name="connsiteX19" fmla="*/ 1516915 w 1563346"/>
                  <a:gd name="connsiteY19" fmla="*/ 3239629 h 3778291"/>
                  <a:gd name="connsiteX20" fmla="*/ 1356895 w 1563346"/>
                  <a:gd name="connsiteY20" fmla="*/ 2904349 h 3778291"/>
                  <a:gd name="connsiteX21" fmla="*/ 1219735 w 1563346"/>
                  <a:gd name="connsiteY21" fmla="*/ 2470009 h 3778291"/>
                  <a:gd name="connsiteX0" fmla="*/ 1219735 w 1563346"/>
                  <a:gd name="connsiteY0" fmla="*/ 2470009 h 3808662"/>
                  <a:gd name="connsiteX1" fmla="*/ 1189255 w 1563346"/>
                  <a:gd name="connsiteY1" fmla="*/ 2096629 h 3808662"/>
                  <a:gd name="connsiteX2" fmla="*/ 1196875 w 1563346"/>
                  <a:gd name="connsiteY2" fmla="*/ 1525129 h 3808662"/>
                  <a:gd name="connsiteX3" fmla="*/ 1174015 w 1563346"/>
                  <a:gd name="connsiteY3" fmla="*/ 16369 h 3808662"/>
                  <a:gd name="connsiteX4" fmla="*/ 876835 w 1563346"/>
                  <a:gd name="connsiteY4" fmla="*/ 1129 h 3808662"/>
                  <a:gd name="connsiteX5" fmla="*/ 632995 w 1563346"/>
                  <a:gd name="connsiteY5" fmla="*/ 1129 h 3808662"/>
                  <a:gd name="connsiteX6" fmla="*/ 671095 w 1563346"/>
                  <a:gd name="connsiteY6" fmla="*/ 686929 h 3808662"/>
                  <a:gd name="connsiteX7" fmla="*/ 648235 w 1563346"/>
                  <a:gd name="connsiteY7" fmla="*/ 1448929 h 3808662"/>
                  <a:gd name="connsiteX8" fmla="*/ 594895 w 1563346"/>
                  <a:gd name="connsiteY8" fmla="*/ 1791829 h 3808662"/>
                  <a:gd name="connsiteX9" fmla="*/ 442495 w 1563346"/>
                  <a:gd name="connsiteY9" fmla="*/ 2302369 h 3808662"/>
                  <a:gd name="connsiteX10" fmla="*/ 274855 w 1563346"/>
                  <a:gd name="connsiteY10" fmla="*/ 2690989 h 3808662"/>
                  <a:gd name="connsiteX11" fmla="*/ 160555 w 1563346"/>
                  <a:gd name="connsiteY11" fmla="*/ 2980549 h 3808662"/>
                  <a:gd name="connsiteX12" fmla="*/ 535 w 1563346"/>
                  <a:gd name="connsiteY12" fmla="*/ 3399649 h 3808662"/>
                  <a:gd name="connsiteX13" fmla="*/ 122455 w 1563346"/>
                  <a:gd name="connsiteY13" fmla="*/ 3712069 h 3808662"/>
                  <a:gd name="connsiteX14" fmla="*/ 465355 w 1563346"/>
                  <a:gd name="connsiteY14" fmla="*/ 3765409 h 3808662"/>
                  <a:gd name="connsiteX15" fmla="*/ 678715 w 1563346"/>
                  <a:gd name="connsiteY15" fmla="*/ 3536809 h 3808662"/>
                  <a:gd name="connsiteX16" fmla="*/ 953035 w 1563346"/>
                  <a:gd name="connsiteY16" fmla="*/ 3597769 h 3808662"/>
                  <a:gd name="connsiteX17" fmla="*/ 1242595 w 1563346"/>
                  <a:gd name="connsiteY17" fmla="*/ 3582529 h 3808662"/>
                  <a:gd name="connsiteX18" fmla="*/ 1562635 w 1563346"/>
                  <a:gd name="connsiteY18" fmla="*/ 3483469 h 3808662"/>
                  <a:gd name="connsiteX19" fmla="*/ 1516915 w 1563346"/>
                  <a:gd name="connsiteY19" fmla="*/ 3239629 h 3808662"/>
                  <a:gd name="connsiteX20" fmla="*/ 1356895 w 1563346"/>
                  <a:gd name="connsiteY20" fmla="*/ 2904349 h 3808662"/>
                  <a:gd name="connsiteX21" fmla="*/ 1219735 w 1563346"/>
                  <a:gd name="connsiteY21" fmla="*/ 2470009 h 3808662"/>
                  <a:gd name="connsiteX0" fmla="*/ 1219860 w 1563471"/>
                  <a:gd name="connsiteY0" fmla="*/ 2470009 h 3774637"/>
                  <a:gd name="connsiteX1" fmla="*/ 1189380 w 1563471"/>
                  <a:gd name="connsiteY1" fmla="*/ 2096629 h 3774637"/>
                  <a:gd name="connsiteX2" fmla="*/ 1197000 w 1563471"/>
                  <a:gd name="connsiteY2" fmla="*/ 1525129 h 3774637"/>
                  <a:gd name="connsiteX3" fmla="*/ 1174140 w 1563471"/>
                  <a:gd name="connsiteY3" fmla="*/ 16369 h 3774637"/>
                  <a:gd name="connsiteX4" fmla="*/ 876960 w 1563471"/>
                  <a:gd name="connsiteY4" fmla="*/ 1129 h 3774637"/>
                  <a:gd name="connsiteX5" fmla="*/ 633120 w 1563471"/>
                  <a:gd name="connsiteY5" fmla="*/ 1129 h 3774637"/>
                  <a:gd name="connsiteX6" fmla="*/ 671220 w 1563471"/>
                  <a:gd name="connsiteY6" fmla="*/ 686929 h 3774637"/>
                  <a:gd name="connsiteX7" fmla="*/ 648360 w 1563471"/>
                  <a:gd name="connsiteY7" fmla="*/ 1448929 h 3774637"/>
                  <a:gd name="connsiteX8" fmla="*/ 595020 w 1563471"/>
                  <a:gd name="connsiteY8" fmla="*/ 1791829 h 3774637"/>
                  <a:gd name="connsiteX9" fmla="*/ 442620 w 1563471"/>
                  <a:gd name="connsiteY9" fmla="*/ 2302369 h 3774637"/>
                  <a:gd name="connsiteX10" fmla="*/ 274980 w 1563471"/>
                  <a:gd name="connsiteY10" fmla="*/ 2690989 h 3774637"/>
                  <a:gd name="connsiteX11" fmla="*/ 160680 w 1563471"/>
                  <a:gd name="connsiteY11" fmla="*/ 2980549 h 3774637"/>
                  <a:gd name="connsiteX12" fmla="*/ 660 w 1563471"/>
                  <a:gd name="connsiteY12" fmla="*/ 3399649 h 3774637"/>
                  <a:gd name="connsiteX13" fmla="*/ 122580 w 1563471"/>
                  <a:gd name="connsiteY13" fmla="*/ 3712069 h 3774637"/>
                  <a:gd name="connsiteX14" fmla="*/ 534060 w 1563471"/>
                  <a:gd name="connsiteY14" fmla="*/ 3719689 h 3774637"/>
                  <a:gd name="connsiteX15" fmla="*/ 678840 w 1563471"/>
                  <a:gd name="connsiteY15" fmla="*/ 3536809 h 3774637"/>
                  <a:gd name="connsiteX16" fmla="*/ 953160 w 1563471"/>
                  <a:gd name="connsiteY16" fmla="*/ 3597769 h 3774637"/>
                  <a:gd name="connsiteX17" fmla="*/ 1242720 w 1563471"/>
                  <a:gd name="connsiteY17" fmla="*/ 3582529 h 3774637"/>
                  <a:gd name="connsiteX18" fmla="*/ 1562760 w 1563471"/>
                  <a:gd name="connsiteY18" fmla="*/ 3483469 h 3774637"/>
                  <a:gd name="connsiteX19" fmla="*/ 1517040 w 1563471"/>
                  <a:gd name="connsiteY19" fmla="*/ 3239629 h 3774637"/>
                  <a:gd name="connsiteX20" fmla="*/ 1357020 w 1563471"/>
                  <a:gd name="connsiteY20" fmla="*/ 2904349 h 3774637"/>
                  <a:gd name="connsiteX21" fmla="*/ 1219860 w 1563471"/>
                  <a:gd name="connsiteY21" fmla="*/ 2470009 h 3774637"/>
                  <a:gd name="connsiteX0" fmla="*/ 1219860 w 1563471"/>
                  <a:gd name="connsiteY0" fmla="*/ 2470009 h 3743472"/>
                  <a:gd name="connsiteX1" fmla="*/ 1189380 w 1563471"/>
                  <a:gd name="connsiteY1" fmla="*/ 2096629 h 3743472"/>
                  <a:gd name="connsiteX2" fmla="*/ 1197000 w 1563471"/>
                  <a:gd name="connsiteY2" fmla="*/ 1525129 h 3743472"/>
                  <a:gd name="connsiteX3" fmla="*/ 1174140 w 1563471"/>
                  <a:gd name="connsiteY3" fmla="*/ 16369 h 3743472"/>
                  <a:gd name="connsiteX4" fmla="*/ 876960 w 1563471"/>
                  <a:gd name="connsiteY4" fmla="*/ 1129 h 3743472"/>
                  <a:gd name="connsiteX5" fmla="*/ 633120 w 1563471"/>
                  <a:gd name="connsiteY5" fmla="*/ 1129 h 3743472"/>
                  <a:gd name="connsiteX6" fmla="*/ 671220 w 1563471"/>
                  <a:gd name="connsiteY6" fmla="*/ 686929 h 3743472"/>
                  <a:gd name="connsiteX7" fmla="*/ 648360 w 1563471"/>
                  <a:gd name="connsiteY7" fmla="*/ 1448929 h 3743472"/>
                  <a:gd name="connsiteX8" fmla="*/ 595020 w 1563471"/>
                  <a:gd name="connsiteY8" fmla="*/ 1791829 h 3743472"/>
                  <a:gd name="connsiteX9" fmla="*/ 442620 w 1563471"/>
                  <a:gd name="connsiteY9" fmla="*/ 2302369 h 3743472"/>
                  <a:gd name="connsiteX10" fmla="*/ 274980 w 1563471"/>
                  <a:gd name="connsiteY10" fmla="*/ 2690989 h 3743472"/>
                  <a:gd name="connsiteX11" fmla="*/ 160680 w 1563471"/>
                  <a:gd name="connsiteY11" fmla="*/ 2980549 h 3743472"/>
                  <a:gd name="connsiteX12" fmla="*/ 660 w 1563471"/>
                  <a:gd name="connsiteY12" fmla="*/ 3399649 h 3743472"/>
                  <a:gd name="connsiteX13" fmla="*/ 122580 w 1563471"/>
                  <a:gd name="connsiteY13" fmla="*/ 3712069 h 3743472"/>
                  <a:gd name="connsiteX14" fmla="*/ 534060 w 1563471"/>
                  <a:gd name="connsiteY14" fmla="*/ 3719689 h 3743472"/>
                  <a:gd name="connsiteX15" fmla="*/ 953160 w 1563471"/>
                  <a:gd name="connsiteY15" fmla="*/ 3597769 h 3743472"/>
                  <a:gd name="connsiteX16" fmla="*/ 1242720 w 1563471"/>
                  <a:gd name="connsiteY16" fmla="*/ 3582529 h 3743472"/>
                  <a:gd name="connsiteX17" fmla="*/ 1562760 w 1563471"/>
                  <a:gd name="connsiteY17" fmla="*/ 3483469 h 3743472"/>
                  <a:gd name="connsiteX18" fmla="*/ 1517040 w 1563471"/>
                  <a:gd name="connsiteY18" fmla="*/ 3239629 h 3743472"/>
                  <a:gd name="connsiteX19" fmla="*/ 1357020 w 1563471"/>
                  <a:gd name="connsiteY19" fmla="*/ 2904349 h 3743472"/>
                  <a:gd name="connsiteX20" fmla="*/ 1219860 w 1563471"/>
                  <a:gd name="connsiteY20" fmla="*/ 2470009 h 3743472"/>
                  <a:gd name="connsiteX0" fmla="*/ 1219860 w 1563579"/>
                  <a:gd name="connsiteY0" fmla="*/ 2470009 h 3743472"/>
                  <a:gd name="connsiteX1" fmla="*/ 1189380 w 1563579"/>
                  <a:gd name="connsiteY1" fmla="*/ 2096629 h 3743472"/>
                  <a:gd name="connsiteX2" fmla="*/ 1197000 w 1563579"/>
                  <a:gd name="connsiteY2" fmla="*/ 1525129 h 3743472"/>
                  <a:gd name="connsiteX3" fmla="*/ 1174140 w 1563579"/>
                  <a:gd name="connsiteY3" fmla="*/ 16369 h 3743472"/>
                  <a:gd name="connsiteX4" fmla="*/ 876960 w 1563579"/>
                  <a:gd name="connsiteY4" fmla="*/ 1129 h 3743472"/>
                  <a:gd name="connsiteX5" fmla="*/ 633120 w 1563579"/>
                  <a:gd name="connsiteY5" fmla="*/ 1129 h 3743472"/>
                  <a:gd name="connsiteX6" fmla="*/ 671220 w 1563579"/>
                  <a:gd name="connsiteY6" fmla="*/ 686929 h 3743472"/>
                  <a:gd name="connsiteX7" fmla="*/ 648360 w 1563579"/>
                  <a:gd name="connsiteY7" fmla="*/ 1448929 h 3743472"/>
                  <a:gd name="connsiteX8" fmla="*/ 595020 w 1563579"/>
                  <a:gd name="connsiteY8" fmla="*/ 1791829 h 3743472"/>
                  <a:gd name="connsiteX9" fmla="*/ 442620 w 1563579"/>
                  <a:gd name="connsiteY9" fmla="*/ 2302369 h 3743472"/>
                  <a:gd name="connsiteX10" fmla="*/ 274980 w 1563579"/>
                  <a:gd name="connsiteY10" fmla="*/ 2690989 h 3743472"/>
                  <a:gd name="connsiteX11" fmla="*/ 160680 w 1563579"/>
                  <a:gd name="connsiteY11" fmla="*/ 2980549 h 3743472"/>
                  <a:gd name="connsiteX12" fmla="*/ 660 w 1563579"/>
                  <a:gd name="connsiteY12" fmla="*/ 3399649 h 3743472"/>
                  <a:gd name="connsiteX13" fmla="*/ 122580 w 1563579"/>
                  <a:gd name="connsiteY13" fmla="*/ 3712069 h 3743472"/>
                  <a:gd name="connsiteX14" fmla="*/ 534060 w 1563579"/>
                  <a:gd name="connsiteY14" fmla="*/ 3719689 h 3743472"/>
                  <a:gd name="connsiteX15" fmla="*/ 755040 w 1563579"/>
                  <a:gd name="connsiteY15" fmla="*/ 3597769 h 3743472"/>
                  <a:gd name="connsiteX16" fmla="*/ 1242720 w 1563579"/>
                  <a:gd name="connsiteY16" fmla="*/ 3582529 h 3743472"/>
                  <a:gd name="connsiteX17" fmla="*/ 1562760 w 1563579"/>
                  <a:gd name="connsiteY17" fmla="*/ 3483469 h 3743472"/>
                  <a:gd name="connsiteX18" fmla="*/ 1517040 w 1563579"/>
                  <a:gd name="connsiteY18" fmla="*/ 3239629 h 3743472"/>
                  <a:gd name="connsiteX19" fmla="*/ 1357020 w 1563579"/>
                  <a:gd name="connsiteY19" fmla="*/ 2904349 h 3743472"/>
                  <a:gd name="connsiteX20" fmla="*/ 1219860 w 1563579"/>
                  <a:gd name="connsiteY20" fmla="*/ 2470009 h 3743472"/>
                  <a:gd name="connsiteX0" fmla="*/ 1219860 w 1578222"/>
                  <a:gd name="connsiteY0" fmla="*/ 2470009 h 3743472"/>
                  <a:gd name="connsiteX1" fmla="*/ 1189380 w 1578222"/>
                  <a:gd name="connsiteY1" fmla="*/ 2096629 h 3743472"/>
                  <a:gd name="connsiteX2" fmla="*/ 1197000 w 1578222"/>
                  <a:gd name="connsiteY2" fmla="*/ 1525129 h 3743472"/>
                  <a:gd name="connsiteX3" fmla="*/ 1174140 w 1578222"/>
                  <a:gd name="connsiteY3" fmla="*/ 16369 h 3743472"/>
                  <a:gd name="connsiteX4" fmla="*/ 876960 w 1578222"/>
                  <a:gd name="connsiteY4" fmla="*/ 1129 h 3743472"/>
                  <a:gd name="connsiteX5" fmla="*/ 633120 w 1578222"/>
                  <a:gd name="connsiteY5" fmla="*/ 1129 h 3743472"/>
                  <a:gd name="connsiteX6" fmla="*/ 671220 w 1578222"/>
                  <a:gd name="connsiteY6" fmla="*/ 686929 h 3743472"/>
                  <a:gd name="connsiteX7" fmla="*/ 648360 w 1578222"/>
                  <a:gd name="connsiteY7" fmla="*/ 1448929 h 3743472"/>
                  <a:gd name="connsiteX8" fmla="*/ 595020 w 1578222"/>
                  <a:gd name="connsiteY8" fmla="*/ 1791829 h 3743472"/>
                  <a:gd name="connsiteX9" fmla="*/ 442620 w 1578222"/>
                  <a:gd name="connsiteY9" fmla="*/ 2302369 h 3743472"/>
                  <a:gd name="connsiteX10" fmla="*/ 274980 w 1578222"/>
                  <a:gd name="connsiteY10" fmla="*/ 2690989 h 3743472"/>
                  <a:gd name="connsiteX11" fmla="*/ 160680 w 1578222"/>
                  <a:gd name="connsiteY11" fmla="*/ 2980549 h 3743472"/>
                  <a:gd name="connsiteX12" fmla="*/ 660 w 1578222"/>
                  <a:gd name="connsiteY12" fmla="*/ 3399649 h 3743472"/>
                  <a:gd name="connsiteX13" fmla="*/ 122580 w 1578222"/>
                  <a:gd name="connsiteY13" fmla="*/ 3712069 h 3743472"/>
                  <a:gd name="connsiteX14" fmla="*/ 534060 w 1578222"/>
                  <a:gd name="connsiteY14" fmla="*/ 3719689 h 3743472"/>
                  <a:gd name="connsiteX15" fmla="*/ 755040 w 1578222"/>
                  <a:gd name="connsiteY15" fmla="*/ 3597769 h 3743472"/>
                  <a:gd name="connsiteX16" fmla="*/ 1227480 w 1578222"/>
                  <a:gd name="connsiteY16" fmla="*/ 3643489 h 3743472"/>
                  <a:gd name="connsiteX17" fmla="*/ 1562760 w 1578222"/>
                  <a:gd name="connsiteY17" fmla="*/ 3483469 h 3743472"/>
                  <a:gd name="connsiteX18" fmla="*/ 1517040 w 1578222"/>
                  <a:gd name="connsiteY18" fmla="*/ 3239629 h 3743472"/>
                  <a:gd name="connsiteX19" fmla="*/ 1357020 w 1578222"/>
                  <a:gd name="connsiteY19" fmla="*/ 2904349 h 3743472"/>
                  <a:gd name="connsiteX20" fmla="*/ 1219860 w 1578222"/>
                  <a:gd name="connsiteY20" fmla="*/ 2470009 h 3743472"/>
                  <a:gd name="connsiteX0" fmla="*/ 1219860 w 1578222"/>
                  <a:gd name="connsiteY0" fmla="*/ 2470009 h 3743472"/>
                  <a:gd name="connsiteX1" fmla="*/ 1189380 w 1578222"/>
                  <a:gd name="connsiteY1" fmla="*/ 2096629 h 3743472"/>
                  <a:gd name="connsiteX2" fmla="*/ 1197000 w 1578222"/>
                  <a:gd name="connsiteY2" fmla="*/ 1525129 h 3743472"/>
                  <a:gd name="connsiteX3" fmla="*/ 1174140 w 1578222"/>
                  <a:gd name="connsiteY3" fmla="*/ 16369 h 3743472"/>
                  <a:gd name="connsiteX4" fmla="*/ 876960 w 1578222"/>
                  <a:gd name="connsiteY4" fmla="*/ 1129 h 3743472"/>
                  <a:gd name="connsiteX5" fmla="*/ 633120 w 1578222"/>
                  <a:gd name="connsiteY5" fmla="*/ 1129 h 3743472"/>
                  <a:gd name="connsiteX6" fmla="*/ 671220 w 1578222"/>
                  <a:gd name="connsiteY6" fmla="*/ 686929 h 3743472"/>
                  <a:gd name="connsiteX7" fmla="*/ 648360 w 1578222"/>
                  <a:gd name="connsiteY7" fmla="*/ 1448929 h 3743472"/>
                  <a:gd name="connsiteX8" fmla="*/ 595020 w 1578222"/>
                  <a:gd name="connsiteY8" fmla="*/ 1791829 h 3743472"/>
                  <a:gd name="connsiteX9" fmla="*/ 442620 w 1578222"/>
                  <a:gd name="connsiteY9" fmla="*/ 2302369 h 3743472"/>
                  <a:gd name="connsiteX10" fmla="*/ 274980 w 1578222"/>
                  <a:gd name="connsiteY10" fmla="*/ 2690989 h 3743472"/>
                  <a:gd name="connsiteX11" fmla="*/ 160680 w 1578222"/>
                  <a:gd name="connsiteY11" fmla="*/ 2980549 h 3743472"/>
                  <a:gd name="connsiteX12" fmla="*/ 660 w 1578222"/>
                  <a:gd name="connsiteY12" fmla="*/ 3399649 h 3743472"/>
                  <a:gd name="connsiteX13" fmla="*/ 122580 w 1578222"/>
                  <a:gd name="connsiteY13" fmla="*/ 3712069 h 3743472"/>
                  <a:gd name="connsiteX14" fmla="*/ 534060 w 1578222"/>
                  <a:gd name="connsiteY14" fmla="*/ 3719689 h 3743472"/>
                  <a:gd name="connsiteX15" fmla="*/ 755040 w 1578222"/>
                  <a:gd name="connsiteY15" fmla="*/ 3597769 h 3743472"/>
                  <a:gd name="connsiteX16" fmla="*/ 1227480 w 1578222"/>
                  <a:gd name="connsiteY16" fmla="*/ 3643489 h 3743472"/>
                  <a:gd name="connsiteX17" fmla="*/ 1562760 w 1578222"/>
                  <a:gd name="connsiteY17" fmla="*/ 3483469 h 3743472"/>
                  <a:gd name="connsiteX18" fmla="*/ 1517040 w 1578222"/>
                  <a:gd name="connsiteY18" fmla="*/ 3239629 h 3743472"/>
                  <a:gd name="connsiteX19" fmla="*/ 1357020 w 1578222"/>
                  <a:gd name="connsiteY19" fmla="*/ 2904349 h 3743472"/>
                  <a:gd name="connsiteX20" fmla="*/ 1219860 w 1578222"/>
                  <a:gd name="connsiteY20" fmla="*/ 2470009 h 3743472"/>
                  <a:gd name="connsiteX0" fmla="*/ 1219860 w 1568233"/>
                  <a:gd name="connsiteY0" fmla="*/ 2470009 h 3743472"/>
                  <a:gd name="connsiteX1" fmla="*/ 1189380 w 1568233"/>
                  <a:gd name="connsiteY1" fmla="*/ 2096629 h 3743472"/>
                  <a:gd name="connsiteX2" fmla="*/ 1197000 w 1568233"/>
                  <a:gd name="connsiteY2" fmla="*/ 1525129 h 3743472"/>
                  <a:gd name="connsiteX3" fmla="*/ 1174140 w 1568233"/>
                  <a:gd name="connsiteY3" fmla="*/ 16369 h 3743472"/>
                  <a:gd name="connsiteX4" fmla="*/ 876960 w 1568233"/>
                  <a:gd name="connsiteY4" fmla="*/ 1129 h 3743472"/>
                  <a:gd name="connsiteX5" fmla="*/ 633120 w 1568233"/>
                  <a:gd name="connsiteY5" fmla="*/ 1129 h 3743472"/>
                  <a:gd name="connsiteX6" fmla="*/ 671220 w 1568233"/>
                  <a:gd name="connsiteY6" fmla="*/ 686929 h 3743472"/>
                  <a:gd name="connsiteX7" fmla="*/ 648360 w 1568233"/>
                  <a:gd name="connsiteY7" fmla="*/ 1448929 h 3743472"/>
                  <a:gd name="connsiteX8" fmla="*/ 595020 w 1568233"/>
                  <a:gd name="connsiteY8" fmla="*/ 1791829 h 3743472"/>
                  <a:gd name="connsiteX9" fmla="*/ 442620 w 1568233"/>
                  <a:gd name="connsiteY9" fmla="*/ 2302369 h 3743472"/>
                  <a:gd name="connsiteX10" fmla="*/ 274980 w 1568233"/>
                  <a:gd name="connsiteY10" fmla="*/ 2690989 h 3743472"/>
                  <a:gd name="connsiteX11" fmla="*/ 160680 w 1568233"/>
                  <a:gd name="connsiteY11" fmla="*/ 2980549 h 3743472"/>
                  <a:gd name="connsiteX12" fmla="*/ 660 w 1568233"/>
                  <a:gd name="connsiteY12" fmla="*/ 3399649 h 3743472"/>
                  <a:gd name="connsiteX13" fmla="*/ 122580 w 1568233"/>
                  <a:gd name="connsiteY13" fmla="*/ 3712069 h 3743472"/>
                  <a:gd name="connsiteX14" fmla="*/ 534060 w 1568233"/>
                  <a:gd name="connsiteY14" fmla="*/ 3719689 h 3743472"/>
                  <a:gd name="connsiteX15" fmla="*/ 755040 w 1568233"/>
                  <a:gd name="connsiteY15" fmla="*/ 3597769 h 3743472"/>
                  <a:gd name="connsiteX16" fmla="*/ 1227480 w 1568233"/>
                  <a:gd name="connsiteY16" fmla="*/ 3643489 h 3743472"/>
                  <a:gd name="connsiteX17" fmla="*/ 1547520 w 1568233"/>
                  <a:gd name="connsiteY17" fmla="*/ 3506329 h 3743472"/>
                  <a:gd name="connsiteX18" fmla="*/ 1517040 w 1568233"/>
                  <a:gd name="connsiteY18" fmla="*/ 3239629 h 3743472"/>
                  <a:gd name="connsiteX19" fmla="*/ 1357020 w 1568233"/>
                  <a:gd name="connsiteY19" fmla="*/ 2904349 h 3743472"/>
                  <a:gd name="connsiteX20" fmla="*/ 1219860 w 1568233"/>
                  <a:gd name="connsiteY20" fmla="*/ 2470009 h 3743472"/>
                  <a:gd name="connsiteX0" fmla="*/ 1219860 w 1567109"/>
                  <a:gd name="connsiteY0" fmla="*/ 2470009 h 3743472"/>
                  <a:gd name="connsiteX1" fmla="*/ 1189380 w 1567109"/>
                  <a:gd name="connsiteY1" fmla="*/ 2096629 h 3743472"/>
                  <a:gd name="connsiteX2" fmla="*/ 1197000 w 1567109"/>
                  <a:gd name="connsiteY2" fmla="*/ 1525129 h 3743472"/>
                  <a:gd name="connsiteX3" fmla="*/ 1174140 w 1567109"/>
                  <a:gd name="connsiteY3" fmla="*/ 16369 h 3743472"/>
                  <a:gd name="connsiteX4" fmla="*/ 876960 w 1567109"/>
                  <a:gd name="connsiteY4" fmla="*/ 1129 h 3743472"/>
                  <a:gd name="connsiteX5" fmla="*/ 633120 w 1567109"/>
                  <a:gd name="connsiteY5" fmla="*/ 1129 h 3743472"/>
                  <a:gd name="connsiteX6" fmla="*/ 671220 w 1567109"/>
                  <a:gd name="connsiteY6" fmla="*/ 686929 h 3743472"/>
                  <a:gd name="connsiteX7" fmla="*/ 648360 w 1567109"/>
                  <a:gd name="connsiteY7" fmla="*/ 1448929 h 3743472"/>
                  <a:gd name="connsiteX8" fmla="*/ 595020 w 1567109"/>
                  <a:gd name="connsiteY8" fmla="*/ 1791829 h 3743472"/>
                  <a:gd name="connsiteX9" fmla="*/ 442620 w 1567109"/>
                  <a:gd name="connsiteY9" fmla="*/ 2302369 h 3743472"/>
                  <a:gd name="connsiteX10" fmla="*/ 274980 w 1567109"/>
                  <a:gd name="connsiteY10" fmla="*/ 2690989 h 3743472"/>
                  <a:gd name="connsiteX11" fmla="*/ 160680 w 1567109"/>
                  <a:gd name="connsiteY11" fmla="*/ 2980549 h 3743472"/>
                  <a:gd name="connsiteX12" fmla="*/ 660 w 1567109"/>
                  <a:gd name="connsiteY12" fmla="*/ 3399649 h 3743472"/>
                  <a:gd name="connsiteX13" fmla="*/ 122580 w 1567109"/>
                  <a:gd name="connsiteY13" fmla="*/ 3712069 h 3743472"/>
                  <a:gd name="connsiteX14" fmla="*/ 534060 w 1567109"/>
                  <a:gd name="connsiteY14" fmla="*/ 3719689 h 3743472"/>
                  <a:gd name="connsiteX15" fmla="*/ 755040 w 1567109"/>
                  <a:gd name="connsiteY15" fmla="*/ 3597769 h 3743472"/>
                  <a:gd name="connsiteX16" fmla="*/ 1242720 w 1567109"/>
                  <a:gd name="connsiteY16" fmla="*/ 3605389 h 3743472"/>
                  <a:gd name="connsiteX17" fmla="*/ 1547520 w 1567109"/>
                  <a:gd name="connsiteY17" fmla="*/ 3506329 h 3743472"/>
                  <a:gd name="connsiteX18" fmla="*/ 1517040 w 1567109"/>
                  <a:gd name="connsiteY18" fmla="*/ 3239629 h 3743472"/>
                  <a:gd name="connsiteX19" fmla="*/ 1357020 w 1567109"/>
                  <a:gd name="connsiteY19" fmla="*/ 2904349 h 3743472"/>
                  <a:gd name="connsiteX20" fmla="*/ 1219860 w 1567109"/>
                  <a:gd name="connsiteY20" fmla="*/ 2470009 h 3743472"/>
                  <a:gd name="connsiteX0" fmla="*/ 1219860 w 1565985"/>
                  <a:gd name="connsiteY0" fmla="*/ 2470009 h 3743472"/>
                  <a:gd name="connsiteX1" fmla="*/ 1189380 w 1565985"/>
                  <a:gd name="connsiteY1" fmla="*/ 2096629 h 3743472"/>
                  <a:gd name="connsiteX2" fmla="*/ 1197000 w 1565985"/>
                  <a:gd name="connsiteY2" fmla="*/ 1525129 h 3743472"/>
                  <a:gd name="connsiteX3" fmla="*/ 1174140 w 1565985"/>
                  <a:gd name="connsiteY3" fmla="*/ 16369 h 3743472"/>
                  <a:gd name="connsiteX4" fmla="*/ 876960 w 1565985"/>
                  <a:gd name="connsiteY4" fmla="*/ 1129 h 3743472"/>
                  <a:gd name="connsiteX5" fmla="*/ 633120 w 1565985"/>
                  <a:gd name="connsiteY5" fmla="*/ 1129 h 3743472"/>
                  <a:gd name="connsiteX6" fmla="*/ 671220 w 1565985"/>
                  <a:gd name="connsiteY6" fmla="*/ 686929 h 3743472"/>
                  <a:gd name="connsiteX7" fmla="*/ 648360 w 1565985"/>
                  <a:gd name="connsiteY7" fmla="*/ 1448929 h 3743472"/>
                  <a:gd name="connsiteX8" fmla="*/ 595020 w 1565985"/>
                  <a:gd name="connsiteY8" fmla="*/ 1791829 h 3743472"/>
                  <a:gd name="connsiteX9" fmla="*/ 442620 w 1565985"/>
                  <a:gd name="connsiteY9" fmla="*/ 2302369 h 3743472"/>
                  <a:gd name="connsiteX10" fmla="*/ 274980 w 1565985"/>
                  <a:gd name="connsiteY10" fmla="*/ 2690989 h 3743472"/>
                  <a:gd name="connsiteX11" fmla="*/ 160680 w 1565985"/>
                  <a:gd name="connsiteY11" fmla="*/ 2980549 h 3743472"/>
                  <a:gd name="connsiteX12" fmla="*/ 660 w 1565985"/>
                  <a:gd name="connsiteY12" fmla="*/ 3399649 h 3743472"/>
                  <a:gd name="connsiteX13" fmla="*/ 122580 w 1565985"/>
                  <a:gd name="connsiteY13" fmla="*/ 3712069 h 3743472"/>
                  <a:gd name="connsiteX14" fmla="*/ 534060 w 1565985"/>
                  <a:gd name="connsiteY14" fmla="*/ 3719689 h 3743472"/>
                  <a:gd name="connsiteX15" fmla="*/ 755040 w 1565985"/>
                  <a:gd name="connsiteY15" fmla="*/ 3597769 h 3743472"/>
                  <a:gd name="connsiteX16" fmla="*/ 1257960 w 1565985"/>
                  <a:gd name="connsiteY16" fmla="*/ 3567289 h 3743472"/>
                  <a:gd name="connsiteX17" fmla="*/ 1547520 w 1565985"/>
                  <a:gd name="connsiteY17" fmla="*/ 3506329 h 3743472"/>
                  <a:gd name="connsiteX18" fmla="*/ 1517040 w 1565985"/>
                  <a:gd name="connsiteY18" fmla="*/ 3239629 h 3743472"/>
                  <a:gd name="connsiteX19" fmla="*/ 1357020 w 1565985"/>
                  <a:gd name="connsiteY19" fmla="*/ 2904349 h 3743472"/>
                  <a:gd name="connsiteX20" fmla="*/ 1219860 w 1565985"/>
                  <a:gd name="connsiteY20" fmla="*/ 2470009 h 3743472"/>
                  <a:gd name="connsiteX0" fmla="*/ 1219860 w 1565985"/>
                  <a:gd name="connsiteY0" fmla="*/ 2470009 h 3743472"/>
                  <a:gd name="connsiteX1" fmla="*/ 1189380 w 1565985"/>
                  <a:gd name="connsiteY1" fmla="*/ 2096629 h 3743472"/>
                  <a:gd name="connsiteX2" fmla="*/ 1197000 w 1565985"/>
                  <a:gd name="connsiteY2" fmla="*/ 1525129 h 3743472"/>
                  <a:gd name="connsiteX3" fmla="*/ 1174140 w 1565985"/>
                  <a:gd name="connsiteY3" fmla="*/ 16369 h 3743472"/>
                  <a:gd name="connsiteX4" fmla="*/ 876960 w 1565985"/>
                  <a:gd name="connsiteY4" fmla="*/ 1129 h 3743472"/>
                  <a:gd name="connsiteX5" fmla="*/ 633120 w 1565985"/>
                  <a:gd name="connsiteY5" fmla="*/ 1129 h 3743472"/>
                  <a:gd name="connsiteX6" fmla="*/ 671220 w 1565985"/>
                  <a:gd name="connsiteY6" fmla="*/ 686929 h 3743472"/>
                  <a:gd name="connsiteX7" fmla="*/ 648360 w 1565985"/>
                  <a:gd name="connsiteY7" fmla="*/ 1448929 h 3743472"/>
                  <a:gd name="connsiteX8" fmla="*/ 595020 w 1565985"/>
                  <a:gd name="connsiteY8" fmla="*/ 1791829 h 3743472"/>
                  <a:gd name="connsiteX9" fmla="*/ 442620 w 1565985"/>
                  <a:gd name="connsiteY9" fmla="*/ 2302369 h 3743472"/>
                  <a:gd name="connsiteX10" fmla="*/ 274980 w 1565985"/>
                  <a:gd name="connsiteY10" fmla="*/ 2690989 h 3743472"/>
                  <a:gd name="connsiteX11" fmla="*/ 160680 w 1565985"/>
                  <a:gd name="connsiteY11" fmla="*/ 2980549 h 3743472"/>
                  <a:gd name="connsiteX12" fmla="*/ 660 w 1565985"/>
                  <a:gd name="connsiteY12" fmla="*/ 3399649 h 3743472"/>
                  <a:gd name="connsiteX13" fmla="*/ 122580 w 1565985"/>
                  <a:gd name="connsiteY13" fmla="*/ 3712069 h 3743472"/>
                  <a:gd name="connsiteX14" fmla="*/ 534060 w 1565985"/>
                  <a:gd name="connsiteY14" fmla="*/ 3719689 h 3743472"/>
                  <a:gd name="connsiteX15" fmla="*/ 755040 w 1565985"/>
                  <a:gd name="connsiteY15" fmla="*/ 3597769 h 3743472"/>
                  <a:gd name="connsiteX16" fmla="*/ 1257960 w 1565985"/>
                  <a:gd name="connsiteY16" fmla="*/ 3567289 h 3743472"/>
                  <a:gd name="connsiteX17" fmla="*/ 1547520 w 1565985"/>
                  <a:gd name="connsiteY17" fmla="*/ 3506329 h 3743472"/>
                  <a:gd name="connsiteX18" fmla="*/ 1517040 w 1565985"/>
                  <a:gd name="connsiteY18" fmla="*/ 3239629 h 3743472"/>
                  <a:gd name="connsiteX19" fmla="*/ 1357020 w 1565985"/>
                  <a:gd name="connsiteY19" fmla="*/ 2904349 h 3743472"/>
                  <a:gd name="connsiteX20" fmla="*/ 1219860 w 1565985"/>
                  <a:gd name="connsiteY20" fmla="*/ 2470009 h 3743472"/>
                  <a:gd name="connsiteX0" fmla="*/ 1219860 w 1534845"/>
                  <a:gd name="connsiteY0" fmla="*/ 2470009 h 3743472"/>
                  <a:gd name="connsiteX1" fmla="*/ 1189380 w 1534845"/>
                  <a:gd name="connsiteY1" fmla="*/ 2096629 h 3743472"/>
                  <a:gd name="connsiteX2" fmla="*/ 1197000 w 1534845"/>
                  <a:gd name="connsiteY2" fmla="*/ 1525129 h 3743472"/>
                  <a:gd name="connsiteX3" fmla="*/ 1174140 w 1534845"/>
                  <a:gd name="connsiteY3" fmla="*/ 16369 h 3743472"/>
                  <a:gd name="connsiteX4" fmla="*/ 876960 w 1534845"/>
                  <a:gd name="connsiteY4" fmla="*/ 1129 h 3743472"/>
                  <a:gd name="connsiteX5" fmla="*/ 633120 w 1534845"/>
                  <a:gd name="connsiteY5" fmla="*/ 1129 h 3743472"/>
                  <a:gd name="connsiteX6" fmla="*/ 671220 w 1534845"/>
                  <a:gd name="connsiteY6" fmla="*/ 686929 h 3743472"/>
                  <a:gd name="connsiteX7" fmla="*/ 648360 w 1534845"/>
                  <a:gd name="connsiteY7" fmla="*/ 1448929 h 3743472"/>
                  <a:gd name="connsiteX8" fmla="*/ 595020 w 1534845"/>
                  <a:gd name="connsiteY8" fmla="*/ 1791829 h 3743472"/>
                  <a:gd name="connsiteX9" fmla="*/ 442620 w 1534845"/>
                  <a:gd name="connsiteY9" fmla="*/ 2302369 h 3743472"/>
                  <a:gd name="connsiteX10" fmla="*/ 274980 w 1534845"/>
                  <a:gd name="connsiteY10" fmla="*/ 2690989 h 3743472"/>
                  <a:gd name="connsiteX11" fmla="*/ 160680 w 1534845"/>
                  <a:gd name="connsiteY11" fmla="*/ 2980549 h 3743472"/>
                  <a:gd name="connsiteX12" fmla="*/ 660 w 1534845"/>
                  <a:gd name="connsiteY12" fmla="*/ 3399649 h 3743472"/>
                  <a:gd name="connsiteX13" fmla="*/ 122580 w 1534845"/>
                  <a:gd name="connsiteY13" fmla="*/ 3712069 h 3743472"/>
                  <a:gd name="connsiteX14" fmla="*/ 534060 w 1534845"/>
                  <a:gd name="connsiteY14" fmla="*/ 3719689 h 3743472"/>
                  <a:gd name="connsiteX15" fmla="*/ 755040 w 1534845"/>
                  <a:gd name="connsiteY15" fmla="*/ 3597769 h 3743472"/>
                  <a:gd name="connsiteX16" fmla="*/ 1257960 w 1534845"/>
                  <a:gd name="connsiteY16" fmla="*/ 3567289 h 3743472"/>
                  <a:gd name="connsiteX17" fmla="*/ 1501800 w 1534845"/>
                  <a:gd name="connsiteY17" fmla="*/ 3536809 h 3743472"/>
                  <a:gd name="connsiteX18" fmla="*/ 1517040 w 1534845"/>
                  <a:gd name="connsiteY18" fmla="*/ 3239629 h 3743472"/>
                  <a:gd name="connsiteX19" fmla="*/ 1357020 w 1534845"/>
                  <a:gd name="connsiteY19" fmla="*/ 2904349 h 3743472"/>
                  <a:gd name="connsiteX20" fmla="*/ 1219860 w 1534845"/>
                  <a:gd name="connsiteY20" fmla="*/ 2470009 h 3743472"/>
                  <a:gd name="connsiteX0" fmla="*/ 1219860 w 1562416"/>
                  <a:gd name="connsiteY0" fmla="*/ 2470009 h 3743472"/>
                  <a:gd name="connsiteX1" fmla="*/ 1189380 w 1562416"/>
                  <a:gd name="connsiteY1" fmla="*/ 2096629 h 3743472"/>
                  <a:gd name="connsiteX2" fmla="*/ 1197000 w 1562416"/>
                  <a:gd name="connsiteY2" fmla="*/ 1525129 h 3743472"/>
                  <a:gd name="connsiteX3" fmla="*/ 1174140 w 1562416"/>
                  <a:gd name="connsiteY3" fmla="*/ 16369 h 3743472"/>
                  <a:gd name="connsiteX4" fmla="*/ 876960 w 1562416"/>
                  <a:gd name="connsiteY4" fmla="*/ 1129 h 3743472"/>
                  <a:gd name="connsiteX5" fmla="*/ 633120 w 1562416"/>
                  <a:gd name="connsiteY5" fmla="*/ 1129 h 3743472"/>
                  <a:gd name="connsiteX6" fmla="*/ 671220 w 1562416"/>
                  <a:gd name="connsiteY6" fmla="*/ 686929 h 3743472"/>
                  <a:gd name="connsiteX7" fmla="*/ 648360 w 1562416"/>
                  <a:gd name="connsiteY7" fmla="*/ 1448929 h 3743472"/>
                  <a:gd name="connsiteX8" fmla="*/ 595020 w 1562416"/>
                  <a:gd name="connsiteY8" fmla="*/ 1791829 h 3743472"/>
                  <a:gd name="connsiteX9" fmla="*/ 442620 w 1562416"/>
                  <a:gd name="connsiteY9" fmla="*/ 2302369 h 3743472"/>
                  <a:gd name="connsiteX10" fmla="*/ 274980 w 1562416"/>
                  <a:gd name="connsiteY10" fmla="*/ 2690989 h 3743472"/>
                  <a:gd name="connsiteX11" fmla="*/ 160680 w 1562416"/>
                  <a:gd name="connsiteY11" fmla="*/ 2980549 h 3743472"/>
                  <a:gd name="connsiteX12" fmla="*/ 660 w 1562416"/>
                  <a:gd name="connsiteY12" fmla="*/ 3399649 h 3743472"/>
                  <a:gd name="connsiteX13" fmla="*/ 122580 w 1562416"/>
                  <a:gd name="connsiteY13" fmla="*/ 3712069 h 3743472"/>
                  <a:gd name="connsiteX14" fmla="*/ 534060 w 1562416"/>
                  <a:gd name="connsiteY14" fmla="*/ 3719689 h 3743472"/>
                  <a:gd name="connsiteX15" fmla="*/ 755040 w 1562416"/>
                  <a:gd name="connsiteY15" fmla="*/ 3597769 h 3743472"/>
                  <a:gd name="connsiteX16" fmla="*/ 1257960 w 1562416"/>
                  <a:gd name="connsiteY16" fmla="*/ 3567289 h 3743472"/>
                  <a:gd name="connsiteX17" fmla="*/ 1501800 w 1562416"/>
                  <a:gd name="connsiteY17" fmla="*/ 3536809 h 3743472"/>
                  <a:gd name="connsiteX18" fmla="*/ 1517040 w 1562416"/>
                  <a:gd name="connsiteY18" fmla="*/ 3239629 h 3743472"/>
                  <a:gd name="connsiteX19" fmla="*/ 1357020 w 1562416"/>
                  <a:gd name="connsiteY19" fmla="*/ 2904349 h 3743472"/>
                  <a:gd name="connsiteX20" fmla="*/ 1219860 w 1562416"/>
                  <a:gd name="connsiteY20" fmla="*/ 2470009 h 3743472"/>
                  <a:gd name="connsiteX0" fmla="*/ 1219860 w 1537537"/>
                  <a:gd name="connsiteY0" fmla="*/ 2470009 h 3743472"/>
                  <a:gd name="connsiteX1" fmla="*/ 1189380 w 1537537"/>
                  <a:gd name="connsiteY1" fmla="*/ 2096629 h 3743472"/>
                  <a:gd name="connsiteX2" fmla="*/ 1197000 w 1537537"/>
                  <a:gd name="connsiteY2" fmla="*/ 1525129 h 3743472"/>
                  <a:gd name="connsiteX3" fmla="*/ 1174140 w 1537537"/>
                  <a:gd name="connsiteY3" fmla="*/ 16369 h 3743472"/>
                  <a:gd name="connsiteX4" fmla="*/ 876960 w 1537537"/>
                  <a:gd name="connsiteY4" fmla="*/ 1129 h 3743472"/>
                  <a:gd name="connsiteX5" fmla="*/ 633120 w 1537537"/>
                  <a:gd name="connsiteY5" fmla="*/ 1129 h 3743472"/>
                  <a:gd name="connsiteX6" fmla="*/ 671220 w 1537537"/>
                  <a:gd name="connsiteY6" fmla="*/ 686929 h 3743472"/>
                  <a:gd name="connsiteX7" fmla="*/ 648360 w 1537537"/>
                  <a:gd name="connsiteY7" fmla="*/ 1448929 h 3743472"/>
                  <a:gd name="connsiteX8" fmla="*/ 595020 w 1537537"/>
                  <a:gd name="connsiteY8" fmla="*/ 1791829 h 3743472"/>
                  <a:gd name="connsiteX9" fmla="*/ 442620 w 1537537"/>
                  <a:gd name="connsiteY9" fmla="*/ 2302369 h 3743472"/>
                  <a:gd name="connsiteX10" fmla="*/ 274980 w 1537537"/>
                  <a:gd name="connsiteY10" fmla="*/ 2690989 h 3743472"/>
                  <a:gd name="connsiteX11" fmla="*/ 160680 w 1537537"/>
                  <a:gd name="connsiteY11" fmla="*/ 2980549 h 3743472"/>
                  <a:gd name="connsiteX12" fmla="*/ 660 w 1537537"/>
                  <a:gd name="connsiteY12" fmla="*/ 3399649 h 3743472"/>
                  <a:gd name="connsiteX13" fmla="*/ 122580 w 1537537"/>
                  <a:gd name="connsiteY13" fmla="*/ 3712069 h 3743472"/>
                  <a:gd name="connsiteX14" fmla="*/ 534060 w 1537537"/>
                  <a:gd name="connsiteY14" fmla="*/ 3719689 h 3743472"/>
                  <a:gd name="connsiteX15" fmla="*/ 755040 w 1537537"/>
                  <a:gd name="connsiteY15" fmla="*/ 3597769 h 3743472"/>
                  <a:gd name="connsiteX16" fmla="*/ 1212240 w 1537537"/>
                  <a:gd name="connsiteY16" fmla="*/ 3559669 h 3743472"/>
                  <a:gd name="connsiteX17" fmla="*/ 1501800 w 1537537"/>
                  <a:gd name="connsiteY17" fmla="*/ 3536809 h 3743472"/>
                  <a:gd name="connsiteX18" fmla="*/ 1517040 w 1537537"/>
                  <a:gd name="connsiteY18" fmla="*/ 3239629 h 3743472"/>
                  <a:gd name="connsiteX19" fmla="*/ 1357020 w 1537537"/>
                  <a:gd name="connsiteY19" fmla="*/ 2904349 h 3743472"/>
                  <a:gd name="connsiteX20" fmla="*/ 1219860 w 1537537"/>
                  <a:gd name="connsiteY20" fmla="*/ 2470009 h 3743472"/>
                  <a:gd name="connsiteX0" fmla="*/ 1232773 w 1550450"/>
                  <a:gd name="connsiteY0" fmla="*/ 2470009 h 3725083"/>
                  <a:gd name="connsiteX1" fmla="*/ 1202293 w 1550450"/>
                  <a:gd name="connsiteY1" fmla="*/ 2096629 h 3725083"/>
                  <a:gd name="connsiteX2" fmla="*/ 1209913 w 1550450"/>
                  <a:gd name="connsiteY2" fmla="*/ 1525129 h 3725083"/>
                  <a:gd name="connsiteX3" fmla="*/ 1187053 w 1550450"/>
                  <a:gd name="connsiteY3" fmla="*/ 16369 h 3725083"/>
                  <a:gd name="connsiteX4" fmla="*/ 889873 w 1550450"/>
                  <a:gd name="connsiteY4" fmla="*/ 1129 h 3725083"/>
                  <a:gd name="connsiteX5" fmla="*/ 646033 w 1550450"/>
                  <a:gd name="connsiteY5" fmla="*/ 1129 h 3725083"/>
                  <a:gd name="connsiteX6" fmla="*/ 684133 w 1550450"/>
                  <a:gd name="connsiteY6" fmla="*/ 686929 h 3725083"/>
                  <a:gd name="connsiteX7" fmla="*/ 661273 w 1550450"/>
                  <a:gd name="connsiteY7" fmla="*/ 1448929 h 3725083"/>
                  <a:gd name="connsiteX8" fmla="*/ 607933 w 1550450"/>
                  <a:gd name="connsiteY8" fmla="*/ 1791829 h 3725083"/>
                  <a:gd name="connsiteX9" fmla="*/ 455533 w 1550450"/>
                  <a:gd name="connsiteY9" fmla="*/ 2302369 h 3725083"/>
                  <a:gd name="connsiteX10" fmla="*/ 287893 w 1550450"/>
                  <a:gd name="connsiteY10" fmla="*/ 2690989 h 3725083"/>
                  <a:gd name="connsiteX11" fmla="*/ 173593 w 1550450"/>
                  <a:gd name="connsiteY11" fmla="*/ 2980549 h 3725083"/>
                  <a:gd name="connsiteX12" fmla="*/ 13573 w 1550450"/>
                  <a:gd name="connsiteY12" fmla="*/ 3399649 h 3725083"/>
                  <a:gd name="connsiteX13" fmla="*/ 546973 w 1550450"/>
                  <a:gd name="connsiteY13" fmla="*/ 3719689 h 3725083"/>
                  <a:gd name="connsiteX14" fmla="*/ 767953 w 1550450"/>
                  <a:gd name="connsiteY14" fmla="*/ 3597769 h 3725083"/>
                  <a:gd name="connsiteX15" fmla="*/ 1225153 w 1550450"/>
                  <a:gd name="connsiteY15" fmla="*/ 3559669 h 3725083"/>
                  <a:gd name="connsiteX16" fmla="*/ 1514713 w 1550450"/>
                  <a:gd name="connsiteY16" fmla="*/ 3536809 h 3725083"/>
                  <a:gd name="connsiteX17" fmla="*/ 1529953 w 1550450"/>
                  <a:gd name="connsiteY17" fmla="*/ 3239629 h 3725083"/>
                  <a:gd name="connsiteX18" fmla="*/ 1369933 w 1550450"/>
                  <a:gd name="connsiteY18" fmla="*/ 2904349 h 3725083"/>
                  <a:gd name="connsiteX19" fmla="*/ 1232773 w 1550450"/>
                  <a:gd name="connsiteY19" fmla="*/ 2470009 h 3725083"/>
                  <a:gd name="connsiteX0" fmla="*/ 1229544 w 1547221"/>
                  <a:gd name="connsiteY0" fmla="*/ 2470009 h 3702997"/>
                  <a:gd name="connsiteX1" fmla="*/ 1199064 w 1547221"/>
                  <a:gd name="connsiteY1" fmla="*/ 2096629 h 3702997"/>
                  <a:gd name="connsiteX2" fmla="*/ 1206684 w 1547221"/>
                  <a:gd name="connsiteY2" fmla="*/ 1525129 h 3702997"/>
                  <a:gd name="connsiteX3" fmla="*/ 1183824 w 1547221"/>
                  <a:gd name="connsiteY3" fmla="*/ 16369 h 3702997"/>
                  <a:gd name="connsiteX4" fmla="*/ 886644 w 1547221"/>
                  <a:gd name="connsiteY4" fmla="*/ 1129 h 3702997"/>
                  <a:gd name="connsiteX5" fmla="*/ 642804 w 1547221"/>
                  <a:gd name="connsiteY5" fmla="*/ 1129 h 3702997"/>
                  <a:gd name="connsiteX6" fmla="*/ 680904 w 1547221"/>
                  <a:gd name="connsiteY6" fmla="*/ 686929 h 3702997"/>
                  <a:gd name="connsiteX7" fmla="*/ 658044 w 1547221"/>
                  <a:gd name="connsiteY7" fmla="*/ 1448929 h 3702997"/>
                  <a:gd name="connsiteX8" fmla="*/ 604704 w 1547221"/>
                  <a:gd name="connsiteY8" fmla="*/ 1791829 h 3702997"/>
                  <a:gd name="connsiteX9" fmla="*/ 452304 w 1547221"/>
                  <a:gd name="connsiteY9" fmla="*/ 2302369 h 3702997"/>
                  <a:gd name="connsiteX10" fmla="*/ 284664 w 1547221"/>
                  <a:gd name="connsiteY10" fmla="*/ 2690989 h 3702997"/>
                  <a:gd name="connsiteX11" fmla="*/ 170364 w 1547221"/>
                  <a:gd name="connsiteY11" fmla="*/ 2980549 h 3702997"/>
                  <a:gd name="connsiteX12" fmla="*/ 10344 w 1547221"/>
                  <a:gd name="connsiteY12" fmla="*/ 3399649 h 3702997"/>
                  <a:gd name="connsiteX13" fmla="*/ 482784 w 1547221"/>
                  <a:gd name="connsiteY13" fmla="*/ 3696829 h 3702997"/>
                  <a:gd name="connsiteX14" fmla="*/ 764724 w 1547221"/>
                  <a:gd name="connsiteY14" fmla="*/ 3597769 h 3702997"/>
                  <a:gd name="connsiteX15" fmla="*/ 1221924 w 1547221"/>
                  <a:gd name="connsiteY15" fmla="*/ 3559669 h 3702997"/>
                  <a:gd name="connsiteX16" fmla="*/ 1511484 w 1547221"/>
                  <a:gd name="connsiteY16" fmla="*/ 3536809 h 3702997"/>
                  <a:gd name="connsiteX17" fmla="*/ 1526724 w 1547221"/>
                  <a:gd name="connsiteY17" fmla="*/ 3239629 h 3702997"/>
                  <a:gd name="connsiteX18" fmla="*/ 1366704 w 1547221"/>
                  <a:gd name="connsiteY18" fmla="*/ 2904349 h 3702997"/>
                  <a:gd name="connsiteX19" fmla="*/ 1229544 w 1547221"/>
                  <a:gd name="connsiteY19" fmla="*/ 2470009 h 3702997"/>
                  <a:gd name="connsiteX0" fmla="*/ 1229544 w 1547221"/>
                  <a:gd name="connsiteY0" fmla="*/ 2470009 h 3710493"/>
                  <a:gd name="connsiteX1" fmla="*/ 1199064 w 1547221"/>
                  <a:gd name="connsiteY1" fmla="*/ 2096629 h 3710493"/>
                  <a:gd name="connsiteX2" fmla="*/ 1206684 w 1547221"/>
                  <a:gd name="connsiteY2" fmla="*/ 1525129 h 3710493"/>
                  <a:gd name="connsiteX3" fmla="*/ 1183824 w 1547221"/>
                  <a:gd name="connsiteY3" fmla="*/ 16369 h 3710493"/>
                  <a:gd name="connsiteX4" fmla="*/ 886644 w 1547221"/>
                  <a:gd name="connsiteY4" fmla="*/ 1129 h 3710493"/>
                  <a:gd name="connsiteX5" fmla="*/ 642804 w 1547221"/>
                  <a:gd name="connsiteY5" fmla="*/ 1129 h 3710493"/>
                  <a:gd name="connsiteX6" fmla="*/ 680904 w 1547221"/>
                  <a:gd name="connsiteY6" fmla="*/ 686929 h 3710493"/>
                  <a:gd name="connsiteX7" fmla="*/ 658044 w 1547221"/>
                  <a:gd name="connsiteY7" fmla="*/ 1448929 h 3710493"/>
                  <a:gd name="connsiteX8" fmla="*/ 604704 w 1547221"/>
                  <a:gd name="connsiteY8" fmla="*/ 1791829 h 3710493"/>
                  <a:gd name="connsiteX9" fmla="*/ 452304 w 1547221"/>
                  <a:gd name="connsiteY9" fmla="*/ 2302369 h 3710493"/>
                  <a:gd name="connsiteX10" fmla="*/ 284664 w 1547221"/>
                  <a:gd name="connsiteY10" fmla="*/ 2690989 h 3710493"/>
                  <a:gd name="connsiteX11" fmla="*/ 170364 w 1547221"/>
                  <a:gd name="connsiteY11" fmla="*/ 2980549 h 3710493"/>
                  <a:gd name="connsiteX12" fmla="*/ 10344 w 1547221"/>
                  <a:gd name="connsiteY12" fmla="*/ 3399649 h 3710493"/>
                  <a:gd name="connsiteX13" fmla="*/ 482784 w 1547221"/>
                  <a:gd name="connsiteY13" fmla="*/ 3696829 h 3710493"/>
                  <a:gd name="connsiteX14" fmla="*/ 764724 w 1547221"/>
                  <a:gd name="connsiteY14" fmla="*/ 3597769 h 3710493"/>
                  <a:gd name="connsiteX15" fmla="*/ 1221924 w 1547221"/>
                  <a:gd name="connsiteY15" fmla="*/ 3559669 h 3710493"/>
                  <a:gd name="connsiteX16" fmla="*/ 1511484 w 1547221"/>
                  <a:gd name="connsiteY16" fmla="*/ 3536809 h 3710493"/>
                  <a:gd name="connsiteX17" fmla="*/ 1526724 w 1547221"/>
                  <a:gd name="connsiteY17" fmla="*/ 3239629 h 3710493"/>
                  <a:gd name="connsiteX18" fmla="*/ 1366704 w 1547221"/>
                  <a:gd name="connsiteY18" fmla="*/ 2904349 h 3710493"/>
                  <a:gd name="connsiteX19" fmla="*/ 1229544 w 1547221"/>
                  <a:gd name="connsiteY19" fmla="*/ 2470009 h 3710493"/>
                  <a:gd name="connsiteX0" fmla="*/ 1222410 w 1540087"/>
                  <a:gd name="connsiteY0" fmla="*/ 2470009 h 3689339"/>
                  <a:gd name="connsiteX1" fmla="*/ 1191930 w 1540087"/>
                  <a:gd name="connsiteY1" fmla="*/ 2096629 h 3689339"/>
                  <a:gd name="connsiteX2" fmla="*/ 1199550 w 1540087"/>
                  <a:gd name="connsiteY2" fmla="*/ 1525129 h 3689339"/>
                  <a:gd name="connsiteX3" fmla="*/ 1176690 w 1540087"/>
                  <a:gd name="connsiteY3" fmla="*/ 16369 h 3689339"/>
                  <a:gd name="connsiteX4" fmla="*/ 879510 w 1540087"/>
                  <a:gd name="connsiteY4" fmla="*/ 1129 h 3689339"/>
                  <a:gd name="connsiteX5" fmla="*/ 635670 w 1540087"/>
                  <a:gd name="connsiteY5" fmla="*/ 1129 h 3689339"/>
                  <a:gd name="connsiteX6" fmla="*/ 673770 w 1540087"/>
                  <a:gd name="connsiteY6" fmla="*/ 686929 h 3689339"/>
                  <a:gd name="connsiteX7" fmla="*/ 650910 w 1540087"/>
                  <a:gd name="connsiteY7" fmla="*/ 1448929 h 3689339"/>
                  <a:gd name="connsiteX8" fmla="*/ 597570 w 1540087"/>
                  <a:gd name="connsiteY8" fmla="*/ 1791829 h 3689339"/>
                  <a:gd name="connsiteX9" fmla="*/ 445170 w 1540087"/>
                  <a:gd name="connsiteY9" fmla="*/ 2302369 h 3689339"/>
                  <a:gd name="connsiteX10" fmla="*/ 277530 w 1540087"/>
                  <a:gd name="connsiteY10" fmla="*/ 2690989 h 3689339"/>
                  <a:gd name="connsiteX11" fmla="*/ 163230 w 1540087"/>
                  <a:gd name="connsiteY11" fmla="*/ 2980549 h 3689339"/>
                  <a:gd name="connsiteX12" fmla="*/ 3210 w 1540087"/>
                  <a:gd name="connsiteY12" fmla="*/ 3399649 h 3689339"/>
                  <a:gd name="connsiteX13" fmla="*/ 315630 w 1540087"/>
                  <a:gd name="connsiteY13" fmla="*/ 3673969 h 3689339"/>
                  <a:gd name="connsiteX14" fmla="*/ 757590 w 1540087"/>
                  <a:gd name="connsiteY14" fmla="*/ 3597769 h 3689339"/>
                  <a:gd name="connsiteX15" fmla="*/ 1214790 w 1540087"/>
                  <a:gd name="connsiteY15" fmla="*/ 3559669 h 3689339"/>
                  <a:gd name="connsiteX16" fmla="*/ 1504350 w 1540087"/>
                  <a:gd name="connsiteY16" fmla="*/ 3536809 h 3689339"/>
                  <a:gd name="connsiteX17" fmla="*/ 1519590 w 1540087"/>
                  <a:gd name="connsiteY17" fmla="*/ 3239629 h 3689339"/>
                  <a:gd name="connsiteX18" fmla="*/ 1359570 w 1540087"/>
                  <a:gd name="connsiteY18" fmla="*/ 2904349 h 3689339"/>
                  <a:gd name="connsiteX19" fmla="*/ 1222410 w 1540087"/>
                  <a:gd name="connsiteY19" fmla="*/ 2470009 h 3689339"/>
                  <a:gd name="connsiteX0" fmla="*/ 1245790 w 1563467"/>
                  <a:gd name="connsiteY0" fmla="*/ 2470009 h 3605032"/>
                  <a:gd name="connsiteX1" fmla="*/ 1215310 w 1563467"/>
                  <a:gd name="connsiteY1" fmla="*/ 2096629 h 3605032"/>
                  <a:gd name="connsiteX2" fmla="*/ 1222930 w 1563467"/>
                  <a:gd name="connsiteY2" fmla="*/ 1525129 h 3605032"/>
                  <a:gd name="connsiteX3" fmla="*/ 1200070 w 1563467"/>
                  <a:gd name="connsiteY3" fmla="*/ 16369 h 3605032"/>
                  <a:gd name="connsiteX4" fmla="*/ 902890 w 1563467"/>
                  <a:gd name="connsiteY4" fmla="*/ 1129 h 3605032"/>
                  <a:gd name="connsiteX5" fmla="*/ 659050 w 1563467"/>
                  <a:gd name="connsiteY5" fmla="*/ 1129 h 3605032"/>
                  <a:gd name="connsiteX6" fmla="*/ 697150 w 1563467"/>
                  <a:gd name="connsiteY6" fmla="*/ 686929 h 3605032"/>
                  <a:gd name="connsiteX7" fmla="*/ 674290 w 1563467"/>
                  <a:gd name="connsiteY7" fmla="*/ 1448929 h 3605032"/>
                  <a:gd name="connsiteX8" fmla="*/ 620950 w 1563467"/>
                  <a:gd name="connsiteY8" fmla="*/ 1791829 h 3605032"/>
                  <a:gd name="connsiteX9" fmla="*/ 468550 w 1563467"/>
                  <a:gd name="connsiteY9" fmla="*/ 2302369 h 3605032"/>
                  <a:gd name="connsiteX10" fmla="*/ 300910 w 1563467"/>
                  <a:gd name="connsiteY10" fmla="*/ 2690989 h 3605032"/>
                  <a:gd name="connsiteX11" fmla="*/ 186610 w 1563467"/>
                  <a:gd name="connsiteY11" fmla="*/ 2980549 h 3605032"/>
                  <a:gd name="connsiteX12" fmla="*/ 26590 w 1563467"/>
                  <a:gd name="connsiteY12" fmla="*/ 3399649 h 3605032"/>
                  <a:gd name="connsiteX13" fmla="*/ 780970 w 1563467"/>
                  <a:gd name="connsiteY13" fmla="*/ 3597769 h 3605032"/>
                  <a:gd name="connsiteX14" fmla="*/ 1238170 w 1563467"/>
                  <a:gd name="connsiteY14" fmla="*/ 3559669 h 3605032"/>
                  <a:gd name="connsiteX15" fmla="*/ 1527730 w 1563467"/>
                  <a:gd name="connsiteY15" fmla="*/ 3536809 h 3605032"/>
                  <a:gd name="connsiteX16" fmla="*/ 1542970 w 1563467"/>
                  <a:gd name="connsiteY16" fmla="*/ 3239629 h 3605032"/>
                  <a:gd name="connsiteX17" fmla="*/ 1382950 w 1563467"/>
                  <a:gd name="connsiteY17" fmla="*/ 2904349 h 3605032"/>
                  <a:gd name="connsiteX18" fmla="*/ 1245790 w 1563467"/>
                  <a:gd name="connsiteY18" fmla="*/ 2470009 h 3605032"/>
                  <a:gd name="connsiteX0" fmla="*/ 1196592 w 1514269"/>
                  <a:gd name="connsiteY0" fmla="*/ 2470009 h 3617891"/>
                  <a:gd name="connsiteX1" fmla="*/ 1166112 w 1514269"/>
                  <a:gd name="connsiteY1" fmla="*/ 2096629 h 3617891"/>
                  <a:gd name="connsiteX2" fmla="*/ 1173732 w 1514269"/>
                  <a:gd name="connsiteY2" fmla="*/ 1525129 h 3617891"/>
                  <a:gd name="connsiteX3" fmla="*/ 1150872 w 1514269"/>
                  <a:gd name="connsiteY3" fmla="*/ 16369 h 3617891"/>
                  <a:gd name="connsiteX4" fmla="*/ 853692 w 1514269"/>
                  <a:gd name="connsiteY4" fmla="*/ 1129 h 3617891"/>
                  <a:gd name="connsiteX5" fmla="*/ 609852 w 1514269"/>
                  <a:gd name="connsiteY5" fmla="*/ 1129 h 3617891"/>
                  <a:gd name="connsiteX6" fmla="*/ 647952 w 1514269"/>
                  <a:gd name="connsiteY6" fmla="*/ 686929 h 3617891"/>
                  <a:gd name="connsiteX7" fmla="*/ 625092 w 1514269"/>
                  <a:gd name="connsiteY7" fmla="*/ 1448929 h 3617891"/>
                  <a:gd name="connsiteX8" fmla="*/ 571752 w 1514269"/>
                  <a:gd name="connsiteY8" fmla="*/ 1791829 h 3617891"/>
                  <a:gd name="connsiteX9" fmla="*/ 419352 w 1514269"/>
                  <a:gd name="connsiteY9" fmla="*/ 2302369 h 3617891"/>
                  <a:gd name="connsiteX10" fmla="*/ 251712 w 1514269"/>
                  <a:gd name="connsiteY10" fmla="*/ 2690989 h 3617891"/>
                  <a:gd name="connsiteX11" fmla="*/ 137412 w 1514269"/>
                  <a:gd name="connsiteY11" fmla="*/ 2980549 h 3617891"/>
                  <a:gd name="connsiteX12" fmla="*/ 30732 w 1514269"/>
                  <a:gd name="connsiteY12" fmla="*/ 3559669 h 3617891"/>
                  <a:gd name="connsiteX13" fmla="*/ 731772 w 1514269"/>
                  <a:gd name="connsiteY13" fmla="*/ 3597769 h 3617891"/>
                  <a:gd name="connsiteX14" fmla="*/ 1188972 w 1514269"/>
                  <a:gd name="connsiteY14" fmla="*/ 3559669 h 3617891"/>
                  <a:gd name="connsiteX15" fmla="*/ 1478532 w 1514269"/>
                  <a:gd name="connsiteY15" fmla="*/ 3536809 h 3617891"/>
                  <a:gd name="connsiteX16" fmla="*/ 1493772 w 1514269"/>
                  <a:gd name="connsiteY16" fmla="*/ 3239629 h 3617891"/>
                  <a:gd name="connsiteX17" fmla="*/ 1333752 w 1514269"/>
                  <a:gd name="connsiteY17" fmla="*/ 2904349 h 3617891"/>
                  <a:gd name="connsiteX18" fmla="*/ 1196592 w 1514269"/>
                  <a:gd name="connsiteY18" fmla="*/ 2470009 h 3617891"/>
                  <a:gd name="connsiteX0" fmla="*/ 1196592 w 1546089"/>
                  <a:gd name="connsiteY0" fmla="*/ 2470009 h 3617891"/>
                  <a:gd name="connsiteX1" fmla="*/ 1166112 w 1546089"/>
                  <a:gd name="connsiteY1" fmla="*/ 2096629 h 3617891"/>
                  <a:gd name="connsiteX2" fmla="*/ 1173732 w 1546089"/>
                  <a:gd name="connsiteY2" fmla="*/ 1525129 h 3617891"/>
                  <a:gd name="connsiteX3" fmla="*/ 1150872 w 1546089"/>
                  <a:gd name="connsiteY3" fmla="*/ 16369 h 3617891"/>
                  <a:gd name="connsiteX4" fmla="*/ 853692 w 1546089"/>
                  <a:gd name="connsiteY4" fmla="*/ 1129 h 3617891"/>
                  <a:gd name="connsiteX5" fmla="*/ 609852 w 1546089"/>
                  <a:gd name="connsiteY5" fmla="*/ 1129 h 3617891"/>
                  <a:gd name="connsiteX6" fmla="*/ 647952 w 1546089"/>
                  <a:gd name="connsiteY6" fmla="*/ 686929 h 3617891"/>
                  <a:gd name="connsiteX7" fmla="*/ 625092 w 1546089"/>
                  <a:gd name="connsiteY7" fmla="*/ 1448929 h 3617891"/>
                  <a:gd name="connsiteX8" fmla="*/ 571752 w 1546089"/>
                  <a:gd name="connsiteY8" fmla="*/ 1791829 h 3617891"/>
                  <a:gd name="connsiteX9" fmla="*/ 419352 w 1546089"/>
                  <a:gd name="connsiteY9" fmla="*/ 2302369 h 3617891"/>
                  <a:gd name="connsiteX10" fmla="*/ 251712 w 1546089"/>
                  <a:gd name="connsiteY10" fmla="*/ 2690989 h 3617891"/>
                  <a:gd name="connsiteX11" fmla="*/ 137412 w 1546089"/>
                  <a:gd name="connsiteY11" fmla="*/ 2980549 h 3617891"/>
                  <a:gd name="connsiteX12" fmla="*/ 30732 w 1546089"/>
                  <a:gd name="connsiteY12" fmla="*/ 3559669 h 3617891"/>
                  <a:gd name="connsiteX13" fmla="*/ 731772 w 1546089"/>
                  <a:gd name="connsiteY13" fmla="*/ 3597769 h 3617891"/>
                  <a:gd name="connsiteX14" fmla="*/ 1188972 w 1546089"/>
                  <a:gd name="connsiteY14" fmla="*/ 3559669 h 3617891"/>
                  <a:gd name="connsiteX15" fmla="*/ 1524252 w 1546089"/>
                  <a:gd name="connsiteY15" fmla="*/ 3521569 h 3617891"/>
                  <a:gd name="connsiteX16" fmla="*/ 1493772 w 1546089"/>
                  <a:gd name="connsiteY16" fmla="*/ 3239629 h 3617891"/>
                  <a:gd name="connsiteX17" fmla="*/ 1333752 w 1546089"/>
                  <a:gd name="connsiteY17" fmla="*/ 2904349 h 3617891"/>
                  <a:gd name="connsiteX18" fmla="*/ 1196592 w 1546089"/>
                  <a:gd name="connsiteY18" fmla="*/ 2470009 h 3617891"/>
                  <a:gd name="connsiteX0" fmla="*/ 1196592 w 1561506"/>
                  <a:gd name="connsiteY0" fmla="*/ 2470009 h 3617891"/>
                  <a:gd name="connsiteX1" fmla="*/ 1166112 w 1561506"/>
                  <a:gd name="connsiteY1" fmla="*/ 2096629 h 3617891"/>
                  <a:gd name="connsiteX2" fmla="*/ 1173732 w 1561506"/>
                  <a:gd name="connsiteY2" fmla="*/ 1525129 h 3617891"/>
                  <a:gd name="connsiteX3" fmla="*/ 1150872 w 1561506"/>
                  <a:gd name="connsiteY3" fmla="*/ 16369 h 3617891"/>
                  <a:gd name="connsiteX4" fmla="*/ 853692 w 1561506"/>
                  <a:gd name="connsiteY4" fmla="*/ 1129 h 3617891"/>
                  <a:gd name="connsiteX5" fmla="*/ 609852 w 1561506"/>
                  <a:gd name="connsiteY5" fmla="*/ 1129 h 3617891"/>
                  <a:gd name="connsiteX6" fmla="*/ 647952 w 1561506"/>
                  <a:gd name="connsiteY6" fmla="*/ 686929 h 3617891"/>
                  <a:gd name="connsiteX7" fmla="*/ 625092 w 1561506"/>
                  <a:gd name="connsiteY7" fmla="*/ 1448929 h 3617891"/>
                  <a:gd name="connsiteX8" fmla="*/ 571752 w 1561506"/>
                  <a:gd name="connsiteY8" fmla="*/ 1791829 h 3617891"/>
                  <a:gd name="connsiteX9" fmla="*/ 419352 w 1561506"/>
                  <a:gd name="connsiteY9" fmla="*/ 2302369 h 3617891"/>
                  <a:gd name="connsiteX10" fmla="*/ 251712 w 1561506"/>
                  <a:gd name="connsiteY10" fmla="*/ 2690989 h 3617891"/>
                  <a:gd name="connsiteX11" fmla="*/ 137412 w 1561506"/>
                  <a:gd name="connsiteY11" fmla="*/ 2980549 h 3617891"/>
                  <a:gd name="connsiteX12" fmla="*/ 30732 w 1561506"/>
                  <a:gd name="connsiteY12" fmla="*/ 3559669 h 3617891"/>
                  <a:gd name="connsiteX13" fmla="*/ 731772 w 1561506"/>
                  <a:gd name="connsiteY13" fmla="*/ 3597769 h 3617891"/>
                  <a:gd name="connsiteX14" fmla="*/ 1188972 w 1561506"/>
                  <a:gd name="connsiteY14" fmla="*/ 3559669 h 3617891"/>
                  <a:gd name="connsiteX15" fmla="*/ 1524252 w 1561506"/>
                  <a:gd name="connsiteY15" fmla="*/ 3521569 h 3617891"/>
                  <a:gd name="connsiteX16" fmla="*/ 1531872 w 1561506"/>
                  <a:gd name="connsiteY16" fmla="*/ 3270109 h 3617891"/>
                  <a:gd name="connsiteX17" fmla="*/ 1333752 w 1561506"/>
                  <a:gd name="connsiteY17" fmla="*/ 2904349 h 3617891"/>
                  <a:gd name="connsiteX18" fmla="*/ 1196592 w 1561506"/>
                  <a:gd name="connsiteY18" fmla="*/ 2470009 h 3617891"/>
                  <a:gd name="connsiteX0" fmla="*/ 1196592 w 1561506"/>
                  <a:gd name="connsiteY0" fmla="*/ 2470009 h 3617891"/>
                  <a:gd name="connsiteX1" fmla="*/ 1166112 w 1561506"/>
                  <a:gd name="connsiteY1" fmla="*/ 2096629 h 3617891"/>
                  <a:gd name="connsiteX2" fmla="*/ 1173732 w 1561506"/>
                  <a:gd name="connsiteY2" fmla="*/ 1525129 h 3617891"/>
                  <a:gd name="connsiteX3" fmla="*/ 1150872 w 1561506"/>
                  <a:gd name="connsiteY3" fmla="*/ 16369 h 3617891"/>
                  <a:gd name="connsiteX4" fmla="*/ 853692 w 1561506"/>
                  <a:gd name="connsiteY4" fmla="*/ 1129 h 3617891"/>
                  <a:gd name="connsiteX5" fmla="*/ 609852 w 1561506"/>
                  <a:gd name="connsiteY5" fmla="*/ 1129 h 3617891"/>
                  <a:gd name="connsiteX6" fmla="*/ 647952 w 1561506"/>
                  <a:gd name="connsiteY6" fmla="*/ 686929 h 3617891"/>
                  <a:gd name="connsiteX7" fmla="*/ 625092 w 1561506"/>
                  <a:gd name="connsiteY7" fmla="*/ 1448929 h 3617891"/>
                  <a:gd name="connsiteX8" fmla="*/ 571752 w 1561506"/>
                  <a:gd name="connsiteY8" fmla="*/ 1791829 h 3617891"/>
                  <a:gd name="connsiteX9" fmla="*/ 419352 w 1561506"/>
                  <a:gd name="connsiteY9" fmla="*/ 2302369 h 3617891"/>
                  <a:gd name="connsiteX10" fmla="*/ 251712 w 1561506"/>
                  <a:gd name="connsiteY10" fmla="*/ 2690989 h 3617891"/>
                  <a:gd name="connsiteX11" fmla="*/ 137412 w 1561506"/>
                  <a:gd name="connsiteY11" fmla="*/ 2980549 h 3617891"/>
                  <a:gd name="connsiteX12" fmla="*/ 30732 w 1561506"/>
                  <a:gd name="connsiteY12" fmla="*/ 3559669 h 3617891"/>
                  <a:gd name="connsiteX13" fmla="*/ 731772 w 1561506"/>
                  <a:gd name="connsiteY13" fmla="*/ 3597769 h 3617891"/>
                  <a:gd name="connsiteX14" fmla="*/ 1188972 w 1561506"/>
                  <a:gd name="connsiteY14" fmla="*/ 3559669 h 3617891"/>
                  <a:gd name="connsiteX15" fmla="*/ 1524252 w 1561506"/>
                  <a:gd name="connsiteY15" fmla="*/ 3521569 h 3617891"/>
                  <a:gd name="connsiteX16" fmla="*/ 1531872 w 1561506"/>
                  <a:gd name="connsiteY16" fmla="*/ 3270109 h 3617891"/>
                  <a:gd name="connsiteX17" fmla="*/ 1333752 w 1561506"/>
                  <a:gd name="connsiteY17" fmla="*/ 2904349 h 3617891"/>
                  <a:gd name="connsiteX18" fmla="*/ 1196592 w 1561506"/>
                  <a:gd name="connsiteY18" fmla="*/ 2470009 h 3617891"/>
                  <a:gd name="connsiteX0" fmla="*/ 1196592 w 1592304"/>
                  <a:gd name="connsiteY0" fmla="*/ 2470009 h 3617891"/>
                  <a:gd name="connsiteX1" fmla="*/ 1166112 w 1592304"/>
                  <a:gd name="connsiteY1" fmla="*/ 2096629 h 3617891"/>
                  <a:gd name="connsiteX2" fmla="*/ 1173732 w 1592304"/>
                  <a:gd name="connsiteY2" fmla="*/ 1525129 h 3617891"/>
                  <a:gd name="connsiteX3" fmla="*/ 1150872 w 1592304"/>
                  <a:gd name="connsiteY3" fmla="*/ 16369 h 3617891"/>
                  <a:gd name="connsiteX4" fmla="*/ 853692 w 1592304"/>
                  <a:gd name="connsiteY4" fmla="*/ 1129 h 3617891"/>
                  <a:gd name="connsiteX5" fmla="*/ 609852 w 1592304"/>
                  <a:gd name="connsiteY5" fmla="*/ 1129 h 3617891"/>
                  <a:gd name="connsiteX6" fmla="*/ 647952 w 1592304"/>
                  <a:gd name="connsiteY6" fmla="*/ 686929 h 3617891"/>
                  <a:gd name="connsiteX7" fmla="*/ 625092 w 1592304"/>
                  <a:gd name="connsiteY7" fmla="*/ 1448929 h 3617891"/>
                  <a:gd name="connsiteX8" fmla="*/ 571752 w 1592304"/>
                  <a:gd name="connsiteY8" fmla="*/ 1791829 h 3617891"/>
                  <a:gd name="connsiteX9" fmla="*/ 419352 w 1592304"/>
                  <a:gd name="connsiteY9" fmla="*/ 2302369 h 3617891"/>
                  <a:gd name="connsiteX10" fmla="*/ 251712 w 1592304"/>
                  <a:gd name="connsiteY10" fmla="*/ 2690989 h 3617891"/>
                  <a:gd name="connsiteX11" fmla="*/ 137412 w 1592304"/>
                  <a:gd name="connsiteY11" fmla="*/ 2980549 h 3617891"/>
                  <a:gd name="connsiteX12" fmla="*/ 30732 w 1592304"/>
                  <a:gd name="connsiteY12" fmla="*/ 3559669 h 3617891"/>
                  <a:gd name="connsiteX13" fmla="*/ 731772 w 1592304"/>
                  <a:gd name="connsiteY13" fmla="*/ 3597769 h 3617891"/>
                  <a:gd name="connsiteX14" fmla="*/ 1188972 w 1592304"/>
                  <a:gd name="connsiteY14" fmla="*/ 3559669 h 3617891"/>
                  <a:gd name="connsiteX15" fmla="*/ 1524252 w 1592304"/>
                  <a:gd name="connsiteY15" fmla="*/ 3521569 h 3617891"/>
                  <a:gd name="connsiteX16" fmla="*/ 1531872 w 1592304"/>
                  <a:gd name="connsiteY16" fmla="*/ 3270109 h 3617891"/>
                  <a:gd name="connsiteX17" fmla="*/ 1333752 w 1592304"/>
                  <a:gd name="connsiteY17" fmla="*/ 2904349 h 3617891"/>
                  <a:gd name="connsiteX18" fmla="*/ 1196592 w 1592304"/>
                  <a:gd name="connsiteY18" fmla="*/ 2470009 h 3617891"/>
                  <a:gd name="connsiteX0" fmla="*/ 1196592 w 1546632"/>
                  <a:gd name="connsiteY0" fmla="*/ 2470009 h 3617891"/>
                  <a:gd name="connsiteX1" fmla="*/ 1166112 w 1546632"/>
                  <a:gd name="connsiteY1" fmla="*/ 2096629 h 3617891"/>
                  <a:gd name="connsiteX2" fmla="*/ 1173732 w 1546632"/>
                  <a:gd name="connsiteY2" fmla="*/ 1525129 h 3617891"/>
                  <a:gd name="connsiteX3" fmla="*/ 1150872 w 1546632"/>
                  <a:gd name="connsiteY3" fmla="*/ 16369 h 3617891"/>
                  <a:gd name="connsiteX4" fmla="*/ 853692 w 1546632"/>
                  <a:gd name="connsiteY4" fmla="*/ 1129 h 3617891"/>
                  <a:gd name="connsiteX5" fmla="*/ 609852 w 1546632"/>
                  <a:gd name="connsiteY5" fmla="*/ 1129 h 3617891"/>
                  <a:gd name="connsiteX6" fmla="*/ 647952 w 1546632"/>
                  <a:gd name="connsiteY6" fmla="*/ 686929 h 3617891"/>
                  <a:gd name="connsiteX7" fmla="*/ 625092 w 1546632"/>
                  <a:gd name="connsiteY7" fmla="*/ 1448929 h 3617891"/>
                  <a:gd name="connsiteX8" fmla="*/ 571752 w 1546632"/>
                  <a:gd name="connsiteY8" fmla="*/ 1791829 h 3617891"/>
                  <a:gd name="connsiteX9" fmla="*/ 419352 w 1546632"/>
                  <a:gd name="connsiteY9" fmla="*/ 2302369 h 3617891"/>
                  <a:gd name="connsiteX10" fmla="*/ 251712 w 1546632"/>
                  <a:gd name="connsiteY10" fmla="*/ 2690989 h 3617891"/>
                  <a:gd name="connsiteX11" fmla="*/ 137412 w 1546632"/>
                  <a:gd name="connsiteY11" fmla="*/ 2980549 h 3617891"/>
                  <a:gd name="connsiteX12" fmla="*/ 30732 w 1546632"/>
                  <a:gd name="connsiteY12" fmla="*/ 3559669 h 3617891"/>
                  <a:gd name="connsiteX13" fmla="*/ 731772 w 1546632"/>
                  <a:gd name="connsiteY13" fmla="*/ 3597769 h 3617891"/>
                  <a:gd name="connsiteX14" fmla="*/ 1188972 w 1546632"/>
                  <a:gd name="connsiteY14" fmla="*/ 3559669 h 3617891"/>
                  <a:gd name="connsiteX15" fmla="*/ 1493772 w 1546632"/>
                  <a:gd name="connsiteY15" fmla="*/ 3521569 h 3617891"/>
                  <a:gd name="connsiteX16" fmla="*/ 1531872 w 1546632"/>
                  <a:gd name="connsiteY16" fmla="*/ 3270109 h 3617891"/>
                  <a:gd name="connsiteX17" fmla="*/ 1333752 w 1546632"/>
                  <a:gd name="connsiteY17" fmla="*/ 2904349 h 3617891"/>
                  <a:gd name="connsiteX18" fmla="*/ 1196592 w 1546632"/>
                  <a:gd name="connsiteY18" fmla="*/ 2470009 h 3617891"/>
                  <a:gd name="connsiteX0" fmla="*/ 1196592 w 1496640"/>
                  <a:gd name="connsiteY0" fmla="*/ 2470009 h 3617891"/>
                  <a:gd name="connsiteX1" fmla="*/ 1166112 w 1496640"/>
                  <a:gd name="connsiteY1" fmla="*/ 2096629 h 3617891"/>
                  <a:gd name="connsiteX2" fmla="*/ 1173732 w 1496640"/>
                  <a:gd name="connsiteY2" fmla="*/ 1525129 h 3617891"/>
                  <a:gd name="connsiteX3" fmla="*/ 1150872 w 1496640"/>
                  <a:gd name="connsiteY3" fmla="*/ 16369 h 3617891"/>
                  <a:gd name="connsiteX4" fmla="*/ 853692 w 1496640"/>
                  <a:gd name="connsiteY4" fmla="*/ 1129 h 3617891"/>
                  <a:gd name="connsiteX5" fmla="*/ 609852 w 1496640"/>
                  <a:gd name="connsiteY5" fmla="*/ 1129 h 3617891"/>
                  <a:gd name="connsiteX6" fmla="*/ 647952 w 1496640"/>
                  <a:gd name="connsiteY6" fmla="*/ 686929 h 3617891"/>
                  <a:gd name="connsiteX7" fmla="*/ 625092 w 1496640"/>
                  <a:gd name="connsiteY7" fmla="*/ 1448929 h 3617891"/>
                  <a:gd name="connsiteX8" fmla="*/ 571752 w 1496640"/>
                  <a:gd name="connsiteY8" fmla="*/ 1791829 h 3617891"/>
                  <a:gd name="connsiteX9" fmla="*/ 419352 w 1496640"/>
                  <a:gd name="connsiteY9" fmla="*/ 2302369 h 3617891"/>
                  <a:gd name="connsiteX10" fmla="*/ 251712 w 1496640"/>
                  <a:gd name="connsiteY10" fmla="*/ 2690989 h 3617891"/>
                  <a:gd name="connsiteX11" fmla="*/ 137412 w 1496640"/>
                  <a:gd name="connsiteY11" fmla="*/ 2980549 h 3617891"/>
                  <a:gd name="connsiteX12" fmla="*/ 30732 w 1496640"/>
                  <a:gd name="connsiteY12" fmla="*/ 3559669 h 3617891"/>
                  <a:gd name="connsiteX13" fmla="*/ 731772 w 1496640"/>
                  <a:gd name="connsiteY13" fmla="*/ 3597769 h 3617891"/>
                  <a:gd name="connsiteX14" fmla="*/ 1188972 w 1496640"/>
                  <a:gd name="connsiteY14" fmla="*/ 3559669 h 3617891"/>
                  <a:gd name="connsiteX15" fmla="*/ 1493772 w 1496640"/>
                  <a:gd name="connsiteY15" fmla="*/ 3521569 h 3617891"/>
                  <a:gd name="connsiteX16" fmla="*/ 1333752 w 1496640"/>
                  <a:gd name="connsiteY16" fmla="*/ 2904349 h 3617891"/>
                  <a:gd name="connsiteX17" fmla="*/ 1196592 w 1496640"/>
                  <a:gd name="connsiteY17" fmla="*/ 2470009 h 3617891"/>
                  <a:gd name="connsiteX0" fmla="*/ 1196592 w 1624992"/>
                  <a:gd name="connsiteY0" fmla="*/ 2470009 h 3617891"/>
                  <a:gd name="connsiteX1" fmla="*/ 1166112 w 1624992"/>
                  <a:gd name="connsiteY1" fmla="*/ 2096629 h 3617891"/>
                  <a:gd name="connsiteX2" fmla="*/ 1173732 w 1624992"/>
                  <a:gd name="connsiteY2" fmla="*/ 1525129 h 3617891"/>
                  <a:gd name="connsiteX3" fmla="*/ 1150872 w 1624992"/>
                  <a:gd name="connsiteY3" fmla="*/ 16369 h 3617891"/>
                  <a:gd name="connsiteX4" fmla="*/ 853692 w 1624992"/>
                  <a:gd name="connsiteY4" fmla="*/ 1129 h 3617891"/>
                  <a:gd name="connsiteX5" fmla="*/ 609852 w 1624992"/>
                  <a:gd name="connsiteY5" fmla="*/ 1129 h 3617891"/>
                  <a:gd name="connsiteX6" fmla="*/ 647952 w 1624992"/>
                  <a:gd name="connsiteY6" fmla="*/ 686929 h 3617891"/>
                  <a:gd name="connsiteX7" fmla="*/ 625092 w 1624992"/>
                  <a:gd name="connsiteY7" fmla="*/ 1448929 h 3617891"/>
                  <a:gd name="connsiteX8" fmla="*/ 571752 w 1624992"/>
                  <a:gd name="connsiteY8" fmla="*/ 1791829 h 3617891"/>
                  <a:gd name="connsiteX9" fmla="*/ 419352 w 1624992"/>
                  <a:gd name="connsiteY9" fmla="*/ 2302369 h 3617891"/>
                  <a:gd name="connsiteX10" fmla="*/ 251712 w 1624992"/>
                  <a:gd name="connsiteY10" fmla="*/ 2690989 h 3617891"/>
                  <a:gd name="connsiteX11" fmla="*/ 137412 w 1624992"/>
                  <a:gd name="connsiteY11" fmla="*/ 2980549 h 3617891"/>
                  <a:gd name="connsiteX12" fmla="*/ 30732 w 1624992"/>
                  <a:gd name="connsiteY12" fmla="*/ 3559669 h 3617891"/>
                  <a:gd name="connsiteX13" fmla="*/ 731772 w 1624992"/>
                  <a:gd name="connsiteY13" fmla="*/ 3597769 h 3617891"/>
                  <a:gd name="connsiteX14" fmla="*/ 1188972 w 1624992"/>
                  <a:gd name="connsiteY14" fmla="*/ 3559669 h 3617891"/>
                  <a:gd name="connsiteX15" fmla="*/ 1623312 w 1624992"/>
                  <a:gd name="connsiteY15" fmla="*/ 3460609 h 3617891"/>
                  <a:gd name="connsiteX16" fmla="*/ 1333752 w 1624992"/>
                  <a:gd name="connsiteY16" fmla="*/ 2904349 h 3617891"/>
                  <a:gd name="connsiteX17" fmla="*/ 1196592 w 1624992"/>
                  <a:gd name="connsiteY17" fmla="*/ 2470009 h 3617891"/>
                  <a:gd name="connsiteX0" fmla="*/ 1196592 w 1625212"/>
                  <a:gd name="connsiteY0" fmla="*/ 2470009 h 3617891"/>
                  <a:gd name="connsiteX1" fmla="*/ 1166112 w 1625212"/>
                  <a:gd name="connsiteY1" fmla="*/ 2096629 h 3617891"/>
                  <a:gd name="connsiteX2" fmla="*/ 1173732 w 1625212"/>
                  <a:gd name="connsiteY2" fmla="*/ 1525129 h 3617891"/>
                  <a:gd name="connsiteX3" fmla="*/ 1150872 w 1625212"/>
                  <a:gd name="connsiteY3" fmla="*/ 16369 h 3617891"/>
                  <a:gd name="connsiteX4" fmla="*/ 853692 w 1625212"/>
                  <a:gd name="connsiteY4" fmla="*/ 1129 h 3617891"/>
                  <a:gd name="connsiteX5" fmla="*/ 609852 w 1625212"/>
                  <a:gd name="connsiteY5" fmla="*/ 1129 h 3617891"/>
                  <a:gd name="connsiteX6" fmla="*/ 647952 w 1625212"/>
                  <a:gd name="connsiteY6" fmla="*/ 686929 h 3617891"/>
                  <a:gd name="connsiteX7" fmla="*/ 625092 w 1625212"/>
                  <a:gd name="connsiteY7" fmla="*/ 1448929 h 3617891"/>
                  <a:gd name="connsiteX8" fmla="*/ 571752 w 1625212"/>
                  <a:gd name="connsiteY8" fmla="*/ 1791829 h 3617891"/>
                  <a:gd name="connsiteX9" fmla="*/ 419352 w 1625212"/>
                  <a:gd name="connsiteY9" fmla="*/ 2302369 h 3617891"/>
                  <a:gd name="connsiteX10" fmla="*/ 251712 w 1625212"/>
                  <a:gd name="connsiteY10" fmla="*/ 2690989 h 3617891"/>
                  <a:gd name="connsiteX11" fmla="*/ 137412 w 1625212"/>
                  <a:gd name="connsiteY11" fmla="*/ 2980549 h 3617891"/>
                  <a:gd name="connsiteX12" fmla="*/ 30732 w 1625212"/>
                  <a:gd name="connsiteY12" fmla="*/ 3559669 h 3617891"/>
                  <a:gd name="connsiteX13" fmla="*/ 731772 w 1625212"/>
                  <a:gd name="connsiteY13" fmla="*/ 3597769 h 3617891"/>
                  <a:gd name="connsiteX14" fmla="*/ 1188972 w 1625212"/>
                  <a:gd name="connsiteY14" fmla="*/ 3559669 h 3617891"/>
                  <a:gd name="connsiteX15" fmla="*/ 1623312 w 1625212"/>
                  <a:gd name="connsiteY15" fmla="*/ 3460609 h 3617891"/>
                  <a:gd name="connsiteX16" fmla="*/ 1333752 w 1625212"/>
                  <a:gd name="connsiteY16" fmla="*/ 2904349 h 3617891"/>
                  <a:gd name="connsiteX17" fmla="*/ 1196592 w 1625212"/>
                  <a:gd name="connsiteY17" fmla="*/ 2470009 h 3617891"/>
                  <a:gd name="connsiteX0" fmla="*/ 1196592 w 1617628"/>
                  <a:gd name="connsiteY0" fmla="*/ 2470009 h 3617891"/>
                  <a:gd name="connsiteX1" fmla="*/ 1166112 w 1617628"/>
                  <a:gd name="connsiteY1" fmla="*/ 2096629 h 3617891"/>
                  <a:gd name="connsiteX2" fmla="*/ 1173732 w 1617628"/>
                  <a:gd name="connsiteY2" fmla="*/ 1525129 h 3617891"/>
                  <a:gd name="connsiteX3" fmla="*/ 1150872 w 1617628"/>
                  <a:gd name="connsiteY3" fmla="*/ 16369 h 3617891"/>
                  <a:gd name="connsiteX4" fmla="*/ 853692 w 1617628"/>
                  <a:gd name="connsiteY4" fmla="*/ 1129 h 3617891"/>
                  <a:gd name="connsiteX5" fmla="*/ 609852 w 1617628"/>
                  <a:gd name="connsiteY5" fmla="*/ 1129 h 3617891"/>
                  <a:gd name="connsiteX6" fmla="*/ 647952 w 1617628"/>
                  <a:gd name="connsiteY6" fmla="*/ 686929 h 3617891"/>
                  <a:gd name="connsiteX7" fmla="*/ 625092 w 1617628"/>
                  <a:gd name="connsiteY7" fmla="*/ 1448929 h 3617891"/>
                  <a:gd name="connsiteX8" fmla="*/ 571752 w 1617628"/>
                  <a:gd name="connsiteY8" fmla="*/ 1791829 h 3617891"/>
                  <a:gd name="connsiteX9" fmla="*/ 419352 w 1617628"/>
                  <a:gd name="connsiteY9" fmla="*/ 2302369 h 3617891"/>
                  <a:gd name="connsiteX10" fmla="*/ 251712 w 1617628"/>
                  <a:gd name="connsiteY10" fmla="*/ 2690989 h 3617891"/>
                  <a:gd name="connsiteX11" fmla="*/ 137412 w 1617628"/>
                  <a:gd name="connsiteY11" fmla="*/ 2980549 h 3617891"/>
                  <a:gd name="connsiteX12" fmla="*/ 30732 w 1617628"/>
                  <a:gd name="connsiteY12" fmla="*/ 3559669 h 3617891"/>
                  <a:gd name="connsiteX13" fmla="*/ 731772 w 1617628"/>
                  <a:gd name="connsiteY13" fmla="*/ 3597769 h 3617891"/>
                  <a:gd name="connsiteX14" fmla="*/ 1188972 w 1617628"/>
                  <a:gd name="connsiteY14" fmla="*/ 3559669 h 3617891"/>
                  <a:gd name="connsiteX15" fmla="*/ 1615692 w 1617628"/>
                  <a:gd name="connsiteY15" fmla="*/ 3414889 h 3617891"/>
                  <a:gd name="connsiteX16" fmla="*/ 1333752 w 1617628"/>
                  <a:gd name="connsiteY16" fmla="*/ 2904349 h 3617891"/>
                  <a:gd name="connsiteX17" fmla="*/ 1196592 w 1617628"/>
                  <a:gd name="connsiteY17" fmla="*/ 2470009 h 3617891"/>
                  <a:gd name="connsiteX0" fmla="*/ 1107754 w 1528790"/>
                  <a:gd name="connsiteY0" fmla="*/ 2470009 h 3601121"/>
                  <a:gd name="connsiteX1" fmla="*/ 1077274 w 1528790"/>
                  <a:gd name="connsiteY1" fmla="*/ 2096629 h 3601121"/>
                  <a:gd name="connsiteX2" fmla="*/ 1084894 w 1528790"/>
                  <a:gd name="connsiteY2" fmla="*/ 1525129 h 3601121"/>
                  <a:gd name="connsiteX3" fmla="*/ 1062034 w 1528790"/>
                  <a:gd name="connsiteY3" fmla="*/ 16369 h 3601121"/>
                  <a:gd name="connsiteX4" fmla="*/ 764854 w 1528790"/>
                  <a:gd name="connsiteY4" fmla="*/ 1129 h 3601121"/>
                  <a:gd name="connsiteX5" fmla="*/ 521014 w 1528790"/>
                  <a:gd name="connsiteY5" fmla="*/ 1129 h 3601121"/>
                  <a:gd name="connsiteX6" fmla="*/ 559114 w 1528790"/>
                  <a:gd name="connsiteY6" fmla="*/ 686929 h 3601121"/>
                  <a:gd name="connsiteX7" fmla="*/ 536254 w 1528790"/>
                  <a:gd name="connsiteY7" fmla="*/ 1448929 h 3601121"/>
                  <a:gd name="connsiteX8" fmla="*/ 482914 w 1528790"/>
                  <a:gd name="connsiteY8" fmla="*/ 1791829 h 3601121"/>
                  <a:gd name="connsiteX9" fmla="*/ 330514 w 1528790"/>
                  <a:gd name="connsiteY9" fmla="*/ 2302369 h 3601121"/>
                  <a:gd name="connsiteX10" fmla="*/ 162874 w 1528790"/>
                  <a:gd name="connsiteY10" fmla="*/ 2690989 h 3601121"/>
                  <a:gd name="connsiteX11" fmla="*/ 48574 w 1528790"/>
                  <a:gd name="connsiteY11" fmla="*/ 2980549 h 3601121"/>
                  <a:gd name="connsiteX12" fmla="*/ 48574 w 1528790"/>
                  <a:gd name="connsiteY12" fmla="*/ 3491089 h 3601121"/>
                  <a:gd name="connsiteX13" fmla="*/ 642934 w 1528790"/>
                  <a:gd name="connsiteY13" fmla="*/ 3597769 h 3601121"/>
                  <a:gd name="connsiteX14" fmla="*/ 1100134 w 1528790"/>
                  <a:gd name="connsiteY14" fmla="*/ 3559669 h 3601121"/>
                  <a:gd name="connsiteX15" fmla="*/ 1526854 w 1528790"/>
                  <a:gd name="connsiteY15" fmla="*/ 3414889 h 3601121"/>
                  <a:gd name="connsiteX16" fmla="*/ 1244914 w 1528790"/>
                  <a:gd name="connsiteY16" fmla="*/ 2904349 h 3601121"/>
                  <a:gd name="connsiteX17" fmla="*/ 1107754 w 1528790"/>
                  <a:gd name="connsiteY17" fmla="*/ 2470009 h 3601121"/>
                  <a:gd name="connsiteX0" fmla="*/ 1100481 w 1521616"/>
                  <a:gd name="connsiteY0" fmla="*/ 2470009 h 3608175"/>
                  <a:gd name="connsiteX1" fmla="*/ 1070001 w 1521616"/>
                  <a:gd name="connsiteY1" fmla="*/ 2096629 h 3608175"/>
                  <a:gd name="connsiteX2" fmla="*/ 1077621 w 1521616"/>
                  <a:gd name="connsiteY2" fmla="*/ 1525129 h 3608175"/>
                  <a:gd name="connsiteX3" fmla="*/ 1054761 w 1521616"/>
                  <a:gd name="connsiteY3" fmla="*/ 16369 h 3608175"/>
                  <a:gd name="connsiteX4" fmla="*/ 757581 w 1521616"/>
                  <a:gd name="connsiteY4" fmla="*/ 1129 h 3608175"/>
                  <a:gd name="connsiteX5" fmla="*/ 513741 w 1521616"/>
                  <a:gd name="connsiteY5" fmla="*/ 1129 h 3608175"/>
                  <a:gd name="connsiteX6" fmla="*/ 551841 w 1521616"/>
                  <a:gd name="connsiteY6" fmla="*/ 686929 h 3608175"/>
                  <a:gd name="connsiteX7" fmla="*/ 528981 w 1521616"/>
                  <a:gd name="connsiteY7" fmla="*/ 1448929 h 3608175"/>
                  <a:gd name="connsiteX8" fmla="*/ 475641 w 1521616"/>
                  <a:gd name="connsiteY8" fmla="*/ 1791829 h 3608175"/>
                  <a:gd name="connsiteX9" fmla="*/ 323241 w 1521616"/>
                  <a:gd name="connsiteY9" fmla="*/ 2302369 h 3608175"/>
                  <a:gd name="connsiteX10" fmla="*/ 155601 w 1521616"/>
                  <a:gd name="connsiteY10" fmla="*/ 2690989 h 3608175"/>
                  <a:gd name="connsiteX11" fmla="*/ 41301 w 1521616"/>
                  <a:gd name="connsiteY11" fmla="*/ 2980549 h 3608175"/>
                  <a:gd name="connsiteX12" fmla="*/ 41301 w 1521616"/>
                  <a:gd name="connsiteY12" fmla="*/ 3491089 h 3608175"/>
                  <a:gd name="connsiteX13" fmla="*/ 536601 w 1521616"/>
                  <a:gd name="connsiteY13" fmla="*/ 3605389 h 3608175"/>
                  <a:gd name="connsiteX14" fmla="*/ 1092861 w 1521616"/>
                  <a:gd name="connsiteY14" fmla="*/ 3559669 h 3608175"/>
                  <a:gd name="connsiteX15" fmla="*/ 1519581 w 1521616"/>
                  <a:gd name="connsiteY15" fmla="*/ 3414889 h 3608175"/>
                  <a:gd name="connsiteX16" fmla="*/ 1237641 w 1521616"/>
                  <a:gd name="connsiteY16" fmla="*/ 2904349 h 3608175"/>
                  <a:gd name="connsiteX17" fmla="*/ 1100481 w 1521616"/>
                  <a:gd name="connsiteY17" fmla="*/ 2470009 h 3608175"/>
                  <a:gd name="connsiteX0" fmla="*/ 1100481 w 1520983"/>
                  <a:gd name="connsiteY0" fmla="*/ 2470009 h 3654504"/>
                  <a:gd name="connsiteX1" fmla="*/ 1070001 w 1520983"/>
                  <a:gd name="connsiteY1" fmla="*/ 2096629 h 3654504"/>
                  <a:gd name="connsiteX2" fmla="*/ 1077621 w 1520983"/>
                  <a:gd name="connsiteY2" fmla="*/ 1525129 h 3654504"/>
                  <a:gd name="connsiteX3" fmla="*/ 1054761 w 1520983"/>
                  <a:gd name="connsiteY3" fmla="*/ 16369 h 3654504"/>
                  <a:gd name="connsiteX4" fmla="*/ 757581 w 1520983"/>
                  <a:gd name="connsiteY4" fmla="*/ 1129 h 3654504"/>
                  <a:gd name="connsiteX5" fmla="*/ 513741 w 1520983"/>
                  <a:gd name="connsiteY5" fmla="*/ 1129 h 3654504"/>
                  <a:gd name="connsiteX6" fmla="*/ 551841 w 1520983"/>
                  <a:gd name="connsiteY6" fmla="*/ 686929 h 3654504"/>
                  <a:gd name="connsiteX7" fmla="*/ 528981 w 1520983"/>
                  <a:gd name="connsiteY7" fmla="*/ 1448929 h 3654504"/>
                  <a:gd name="connsiteX8" fmla="*/ 475641 w 1520983"/>
                  <a:gd name="connsiteY8" fmla="*/ 1791829 h 3654504"/>
                  <a:gd name="connsiteX9" fmla="*/ 323241 w 1520983"/>
                  <a:gd name="connsiteY9" fmla="*/ 2302369 h 3654504"/>
                  <a:gd name="connsiteX10" fmla="*/ 155601 w 1520983"/>
                  <a:gd name="connsiteY10" fmla="*/ 2690989 h 3654504"/>
                  <a:gd name="connsiteX11" fmla="*/ 41301 w 1520983"/>
                  <a:gd name="connsiteY11" fmla="*/ 2980549 h 3654504"/>
                  <a:gd name="connsiteX12" fmla="*/ 41301 w 1520983"/>
                  <a:gd name="connsiteY12" fmla="*/ 3491089 h 3654504"/>
                  <a:gd name="connsiteX13" fmla="*/ 536601 w 1520983"/>
                  <a:gd name="connsiteY13" fmla="*/ 3605389 h 3654504"/>
                  <a:gd name="connsiteX14" fmla="*/ 1108101 w 1520983"/>
                  <a:gd name="connsiteY14" fmla="*/ 3643489 h 3654504"/>
                  <a:gd name="connsiteX15" fmla="*/ 1519581 w 1520983"/>
                  <a:gd name="connsiteY15" fmla="*/ 3414889 h 3654504"/>
                  <a:gd name="connsiteX16" fmla="*/ 1237641 w 1520983"/>
                  <a:gd name="connsiteY16" fmla="*/ 2904349 h 3654504"/>
                  <a:gd name="connsiteX17" fmla="*/ 1100481 w 1520983"/>
                  <a:gd name="connsiteY17" fmla="*/ 2470009 h 3654504"/>
                  <a:gd name="connsiteX0" fmla="*/ 1100481 w 1520531"/>
                  <a:gd name="connsiteY0" fmla="*/ 2470009 h 3645111"/>
                  <a:gd name="connsiteX1" fmla="*/ 1070001 w 1520531"/>
                  <a:gd name="connsiteY1" fmla="*/ 2096629 h 3645111"/>
                  <a:gd name="connsiteX2" fmla="*/ 1077621 w 1520531"/>
                  <a:gd name="connsiteY2" fmla="*/ 1525129 h 3645111"/>
                  <a:gd name="connsiteX3" fmla="*/ 1054761 w 1520531"/>
                  <a:gd name="connsiteY3" fmla="*/ 16369 h 3645111"/>
                  <a:gd name="connsiteX4" fmla="*/ 757581 w 1520531"/>
                  <a:gd name="connsiteY4" fmla="*/ 1129 h 3645111"/>
                  <a:gd name="connsiteX5" fmla="*/ 513741 w 1520531"/>
                  <a:gd name="connsiteY5" fmla="*/ 1129 h 3645111"/>
                  <a:gd name="connsiteX6" fmla="*/ 551841 w 1520531"/>
                  <a:gd name="connsiteY6" fmla="*/ 686929 h 3645111"/>
                  <a:gd name="connsiteX7" fmla="*/ 528981 w 1520531"/>
                  <a:gd name="connsiteY7" fmla="*/ 1448929 h 3645111"/>
                  <a:gd name="connsiteX8" fmla="*/ 475641 w 1520531"/>
                  <a:gd name="connsiteY8" fmla="*/ 1791829 h 3645111"/>
                  <a:gd name="connsiteX9" fmla="*/ 323241 w 1520531"/>
                  <a:gd name="connsiteY9" fmla="*/ 2302369 h 3645111"/>
                  <a:gd name="connsiteX10" fmla="*/ 155601 w 1520531"/>
                  <a:gd name="connsiteY10" fmla="*/ 2690989 h 3645111"/>
                  <a:gd name="connsiteX11" fmla="*/ 41301 w 1520531"/>
                  <a:gd name="connsiteY11" fmla="*/ 2980549 h 3645111"/>
                  <a:gd name="connsiteX12" fmla="*/ 41301 w 1520531"/>
                  <a:gd name="connsiteY12" fmla="*/ 3491089 h 3645111"/>
                  <a:gd name="connsiteX13" fmla="*/ 536601 w 1520531"/>
                  <a:gd name="connsiteY13" fmla="*/ 3605389 h 3645111"/>
                  <a:gd name="connsiteX14" fmla="*/ 1108101 w 1520531"/>
                  <a:gd name="connsiteY14" fmla="*/ 3643489 h 3645111"/>
                  <a:gd name="connsiteX15" fmla="*/ 1321460 w 1520531"/>
                  <a:gd name="connsiteY15" fmla="*/ 3559668 h 3645111"/>
                  <a:gd name="connsiteX16" fmla="*/ 1519581 w 1520531"/>
                  <a:gd name="connsiteY16" fmla="*/ 3414889 h 3645111"/>
                  <a:gd name="connsiteX17" fmla="*/ 1237641 w 1520531"/>
                  <a:gd name="connsiteY17" fmla="*/ 2904349 h 3645111"/>
                  <a:gd name="connsiteX18" fmla="*/ 1100481 w 1520531"/>
                  <a:gd name="connsiteY18" fmla="*/ 2470009 h 3645111"/>
                  <a:gd name="connsiteX0" fmla="*/ 1100481 w 1520531"/>
                  <a:gd name="connsiteY0" fmla="*/ 2470009 h 3691775"/>
                  <a:gd name="connsiteX1" fmla="*/ 1070001 w 1520531"/>
                  <a:gd name="connsiteY1" fmla="*/ 2096629 h 3691775"/>
                  <a:gd name="connsiteX2" fmla="*/ 1077621 w 1520531"/>
                  <a:gd name="connsiteY2" fmla="*/ 1525129 h 3691775"/>
                  <a:gd name="connsiteX3" fmla="*/ 1054761 w 1520531"/>
                  <a:gd name="connsiteY3" fmla="*/ 16369 h 3691775"/>
                  <a:gd name="connsiteX4" fmla="*/ 757581 w 1520531"/>
                  <a:gd name="connsiteY4" fmla="*/ 1129 h 3691775"/>
                  <a:gd name="connsiteX5" fmla="*/ 513741 w 1520531"/>
                  <a:gd name="connsiteY5" fmla="*/ 1129 h 3691775"/>
                  <a:gd name="connsiteX6" fmla="*/ 551841 w 1520531"/>
                  <a:gd name="connsiteY6" fmla="*/ 686929 h 3691775"/>
                  <a:gd name="connsiteX7" fmla="*/ 528981 w 1520531"/>
                  <a:gd name="connsiteY7" fmla="*/ 1448929 h 3691775"/>
                  <a:gd name="connsiteX8" fmla="*/ 475641 w 1520531"/>
                  <a:gd name="connsiteY8" fmla="*/ 1791829 h 3691775"/>
                  <a:gd name="connsiteX9" fmla="*/ 323241 w 1520531"/>
                  <a:gd name="connsiteY9" fmla="*/ 2302369 h 3691775"/>
                  <a:gd name="connsiteX10" fmla="*/ 155601 w 1520531"/>
                  <a:gd name="connsiteY10" fmla="*/ 2690989 h 3691775"/>
                  <a:gd name="connsiteX11" fmla="*/ 41301 w 1520531"/>
                  <a:gd name="connsiteY11" fmla="*/ 2980549 h 3691775"/>
                  <a:gd name="connsiteX12" fmla="*/ 41301 w 1520531"/>
                  <a:gd name="connsiteY12" fmla="*/ 3491089 h 3691775"/>
                  <a:gd name="connsiteX13" fmla="*/ 536601 w 1520531"/>
                  <a:gd name="connsiteY13" fmla="*/ 3605389 h 3691775"/>
                  <a:gd name="connsiteX14" fmla="*/ 1095401 w 1520531"/>
                  <a:gd name="connsiteY14" fmla="*/ 3691114 h 3691775"/>
                  <a:gd name="connsiteX15" fmla="*/ 1321460 w 1520531"/>
                  <a:gd name="connsiteY15" fmla="*/ 3559668 h 3691775"/>
                  <a:gd name="connsiteX16" fmla="*/ 1519581 w 1520531"/>
                  <a:gd name="connsiteY16" fmla="*/ 3414889 h 3691775"/>
                  <a:gd name="connsiteX17" fmla="*/ 1237641 w 1520531"/>
                  <a:gd name="connsiteY17" fmla="*/ 2904349 h 3691775"/>
                  <a:gd name="connsiteX18" fmla="*/ 1100481 w 1520531"/>
                  <a:gd name="connsiteY18" fmla="*/ 2470009 h 3691775"/>
                  <a:gd name="connsiteX0" fmla="*/ 1100481 w 1520531"/>
                  <a:gd name="connsiteY0" fmla="*/ 2470009 h 3691775"/>
                  <a:gd name="connsiteX1" fmla="*/ 1070001 w 1520531"/>
                  <a:gd name="connsiteY1" fmla="*/ 2096629 h 3691775"/>
                  <a:gd name="connsiteX2" fmla="*/ 1077621 w 1520531"/>
                  <a:gd name="connsiteY2" fmla="*/ 1525129 h 3691775"/>
                  <a:gd name="connsiteX3" fmla="*/ 1054761 w 1520531"/>
                  <a:gd name="connsiteY3" fmla="*/ 16369 h 3691775"/>
                  <a:gd name="connsiteX4" fmla="*/ 757581 w 1520531"/>
                  <a:gd name="connsiteY4" fmla="*/ 1129 h 3691775"/>
                  <a:gd name="connsiteX5" fmla="*/ 513741 w 1520531"/>
                  <a:gd name="connsiteY5" fmla="*/ 1129 h 3691775"/>
                  <a:gd name="connsiteX6" fmla="*/ 551841 w 1520531"/>
                  <a:gd name="connsiteY6" fmla="*/ 686929 h 3691775"/>
                  <a:gd name="connsiteX7" fmla="*/ 528981 w 1520531"/>
                  <a:gd name="connsiteY7" fmla="*/ 1448929 h 3691775"/>
                  <a:gd name="connsiteX8" fmla="*/ 475641 w 1520531"/>
                  <a:gd name="connsiteY8" fmla="*/ 1791829 h 3691775"/>
                  <a:gd name="connsiteX9" fmla="*/ 323241 w 1520531"/>
                  <a:gd name="connsiteY9" fmla="*/ 2302369 h 3691775"/>
                  <a:gd name="connsiteX10" fmla="*/ 155601 w 1520531"/>
                  <a:gd name="connsiteY10" fmla="*/ 2690989 h 3691775"/>
                  <a:gd name="connsiteX11" fmla="*/ 41301 w 1520531"/>
                  <a:gd name="connsiteY11" fmla="*/ 2980549 h 3691775"/>
                  <a:gd name="connsiteX12" fmla="*/ 41301 w 1520531"/>
                  <a:gd name="connsiteY12" fmla="*/ 3491089 h 3691775"/>
                  <a:gd name="connsiteX13" fmla="*/ 536601 w 1520531"/>
                  <a:gd name="connsiteY13" fmla="*/ 3605389 h 3691775"/>
                  <a:gd name="connsiteX14" fmla="*/ 1095401 w 1520531"/>
                  <a:gd name="connsiteY14" fmla="*/ 3691114 h 3691775"/>
                  <a:gd name="connsiteX15" fmla="*/ 1321460 w 1520531"/>
                  <a:gd name="connsiteY15" fmla="*/ 3559668 h 3691775"/>
                  <a:gd name="connsiteX16" fmla="*/ 1519581 w 1520531"/>
                  <a:gd name="connsiteY16" fmla="*/ 3414889 h 3691775"/>
                  <a:gd name="connsiteX17" fmla="*/ 1237641 w 1520531"/>
                  <a:gd name="connsiteY17" fmla="*/ 2904349 h 3691775"/>
                  <a:gd name="connsiteX18" fmla="*/ 1100481 w 1520531"/>
                  <a:gd name="connsiteY18" fmla="*/ 2470009 h 3691775"/>
                  <a:gd name="connsiteX0" fmla="*/ 1100481 w 1520531"/>
                  <a:gd name="connsiteY0" fmla="*/ 2470009 h 3691775"/>
                  <a:gd name="connsiteX1" fmla="*/ 1070001 w 1520531"/>
                  <a:gd name="connsiteY1" fmla="*/ 2096629 h 3691775"/>
                  <a:gd name="connsiteX2" fmla="*/ 1077621 w 1520531"/>
                  <a:gd name="connsiteY2" fmla="*/ 1525129 h 3691775"/>
                  <a:gd name="connsiteX3" fmla="*/ 1054761 w 1520531"/>
                  <a:gd name="connsiteY3" fmla="*/ 16369 h 3691775"/>
                  <a:gd name="connsiteX4" fmla="*/ 757581 w 1520531"/>
                  <a:gd name="connsiteY4" fmla="*/ 1129 h 3691775"/>
                  <a:gd name="connsiteX5" fmla="*/ 513741 w 1520531"/>
                  <a:gd name="connsiteY5" fmla="*/ 1129 h 3691775"/>
                  <a:gd name="connsiteX6" fmla="*/ 551841 w 1520531"/>
                  <a:gd name="connsiteY6" fmla="*/ 686929 h 3691775"/>
                  <a:gd name="connsiteX7" fmla="*/ 528981 w 1520531"/>
                  <a:gd name="connsiteY7" fmla="*/ 1448929 h 3691775"/>
                  <a:gd name="connsiteX8" fmla="*/ 475641 w 1520531"/>
                  <a:gd name="connsiteY8" fmla="*/ 1791829 h 3691775"/>
                  <a:gd name="connsiteX9" fmla="*/ 323241 w 1520531"/>
                  <a:gd name="connsiteY9" fmla="*/ 2302369 h 3691775"/>
                  <a:gd name="connsiteX10" fmla="*/ 155601 w 1520531"/>
                  <a:gd name="connsiteY10" fmla="*/ 2690989 h 3691775"/>
                  <a:gd name="connsiteX11" fmla="*/ 41301 w 1520531"/>
                  <a:gd name="connsiteY11" fmla="*/ 2980549 h 3691775"/>
                  <a:gd name="connsiteX12" fmla="*/ 41301 w 1520531"/>
                  <a:gd name="connsiteY12" fmla="*/ 3491089 h 3691775"/>
                  <a:gd name="connsiteX13" fmla="*/ 536601 w 1520531"/>
                  <a:gd name="connsiteY13" fmla="*/ 3605389 h 3691775"/>
                  <a:gd name="connsiteX14" fmla="*/ 1095401 w 1520531"/>
                  <a:gd name="connsiteY14" fmla="*/ 3691114 h 3691775"/>
                  <a:gd name="connsiteX15" fmla="*/ 1321460 w 1520531"/>
                  <a:gd name="connsiteY15" fmla="*/ 3559668 h 3691775"/>
                  <a:gd name="connsiteX16" fmla="*/ 1519581 w 1520531"/>
                  <a:gd name="connsiteY16" fmla="*/ 3414889 h 3691775"/>
                  <a:gd name="connsiteX17" fmla="*/ 1237641 w 1520531"/>
                  <a:gd name="connsiteY17" fmla="*/ 2904349 h 3691775"/>
                  <a:gd name="connsiteX18" fmla="*/ 1100481 w 1520531"/>
                  <a:gd name="connsiteY18" fmla="*/ 2470009 h 3691775"/>
                  <a:gd name="connsiteX0" fmla="*/ 1100481 w 1520531"/>
                  <a:gd name="connsiteY0" fmla="*/ 2470009 h 3696436"/>
                  <a:gd name="connsiteX1" fmla="*/ 1070001 w 1520531"/>
                  <a:gd name="connsiteY1" fmla="*/ 2096629 h 3696436"/>
                  <a:gd name="connsiteX2" fmla="*/ 1077621 w 1520531"/>
                  <a:gd name="connsiteY2" fmla="*/ 1525129 h 3696436"/>
                  <a:gd name="connsiteX3" fmla="*/ 1054761 w 1520531"/>
                  <a:gd name="connsiteY3" fmla="*/ 16369 h 3696436"/>
                  <a:gd name="connsiteX4" fmla="*/ 757581 w 1520531"/>
                  <a:gd name="connsiteY4" fmla="*/ 1129 h 3696436"/>
                  <a:gd name="connsiteX5" fmla="*/ 513741 w 1520531"/>
                  <a:gd name="connsiteY5" fmla="*/ 1129 h 3696436"/>
                  <a:gd name="connsiteX6" fmla="*/ 551841 w 1520531"/>
                  <a:gd name="connsiteY6" fmla="*/ 686929 h 3696436"/>
                  <a:gd name="connsiteX7" fmla="*/ 528981 w 1520531"/>
                  <a:gd name="connsiteY7" fmla="*/ 1448929 h 3696436"/>
                  <a:gd name="connsiteX8" fmla="*/ 475641 w 1520531"/>
                  <a:gd name="connsiteY8" fmla="*/ 1791829 h 3696436"/>
                  <a:gd name="connsiteX9" fmla="*/ 323241 w 1520531"/>
                  <a:gd name="connsiteY9" fmla="*/ 2302369 h 3696436"/>
                  <a:gd name="connsiteX10" fmla="*/ 155601 w 1520531"/>
                  <a:gd name="connsiteY10" fmla="*/ 2690989 h 3696436"/>
                  <a:gd name="connsiteX11" fmla="*/ 41301 w 1520531"/>
                  <a:gd name="connsiteY11" fmla="*/ 2980549 h 3696436"/>
                  <a:gd name="connsiteX12" fmla="*/ 41301 w 1520531"/>
                  <a:gd name="connsiteY12" fmla="*/ 3491089 h 3696436"/>
                  <a:gd name="connsiteX13" fmla="*/ 536601 w 1520531"/>
                  <a:gd name="connsiteY13" fmla="*/ 3605389 h 3696436"/>
                  <a:gd name="connsiteX14" fmla="*/ 1095401 w 1520531"/>
                  <a:gd name="connsiteY14" fmla="*/ 3691114 h 3696436"/>
                  <a:gd name="connsiteX15" fmla="*/ 1321460 w 1520531"/>
                  <a:gd name="connsiteY15" fmla="*/ 3559668 h 3696436"/>
                  <a:gd name="connsiteX16" fmla="*/ 1519581 w 1520531"/>
                  <a:gd name="connsiteY16" fmla="*/ 3414889 h 3696436"/>
                  <a:gd name="connsiteX17" fmla="*/ 1237641 w 1520531"/>
                  <a:gd name="connsiteY17" fmla="*/ 2904349 h 3696436"/>
                  <a:gd name="connsiteX18" fmla="*/ 1100481 w 1520531"/>
                  <a:gd name="connsiteY18" fmla="*/ 2470009 h 3696436"/>
                  <a:gd name="connsiteX0" fmla="*/ 1100481 w 1520813"/>
                  <a:gd name="connsiteY0" fmla="*/ 2470009 h 3692137"/>
                  <a:gd name="connsiteX1" fmla="*/ 1070001 w 1520813"/>
                  <a:gd name="connsiteY1" fmla="*/ 2096629 h 3692137"/>
                  <a:gd name="connsiteX2" fmla="*/ 1077621 w 1520813"/>
                  <a:gd name="connsiteY2" fmla="*/ 1525129 h 3692137"/>
                  <a:gd name="connsiteX3" fmla="*/ 1054761 w 1520813"/>
                  <a:gd name="connsiteY3" fmla="*/ 16369 h 3692137"/>
                  <a:gd name="connsiteX4" fmla="*/ 757581 w 1520813"/>
                  <a:gd name="connsiteY4" fmla="*/ 1129 h 3692137"/>
                  <a:gd name="connsiteX5" fmla="*/ 513741 w 1520813"/>
                  <a:gd name="connsiteY5" fmla="*/ 1129 h 3692137"/>
                  <a:gd name="connsiteX6" fmla="*/ 551841 w 1520813"/>
                  <a:gd name="connsiteY6" fmla="*/ 686929 h 3692137"/>
                  <a:gd name="connsiteX7" fmla="*/ 528981 w 1520813"/>
                  <a:gd name="connsiteY7" fmla="*/ 1448929 h 3692137"/>
                  <a:gd name="connsiteX8" fmla="*/ 475641 w 1520813"/>
                  <a:gd name="connsiteY8" fmla="*/ 1791829 h 3692137"/>
                  <a:gd name="connsiteX9" fmla="*/ 323241 w 1520813"/>
                  <a:gd name="connsiteY9" fmla="*/ 2302369 h 3692137"/>
                  <a:gd name="connsiteX10" fmla="*/ 155601 w 1520813"/>
                  <a:gd name="connsiteY10" fmla="*/ 2690989 h 3692137"/>
                  <a:gd name="connsiteX11" fmla="*/ 41301 w 1520813"/>
                  <a:gd name="connsiteY11" fmla="*/ 2980549 h 3692137"/>
                  <a:gd name="connsiteX12" fmla="*/ 41301 w 1520813"/>
                  <a:gd name="connsiteY12" fmla="*/ 3491089 h 3692137"/>
                  <a:gd name="connsiteX13" fmla="*/ 536601 w 1520813"/>
                  <a:gd name="connsiteY13" fmla="*/ 3605389 h 3692137"/>
                  <a:gd name="connsiteX14" fmla="*/ 1095401 w 1520813"/>
                  <a:gd name="connsiteY14" fmla="*/ 3691114 h 3692137"/>
                  <a:gd name="connsiteX15" fmla="*/ 1330985 w 1520813"/>
                  <a:gd name="connsiteY15" fmla="*/ 3546968 h 3692137"/>
                  <a:gd name="connsiteX16" fmla="*/ 1519581 w 1520813"/>
                  <a:gd name="connsiteY16" fmla="*/ 3414889 h 3692137"/>
                  <a:gd name="connsiteX17" fmla="*/ 1237641 w 1520813"/>
                  <a:gd name="connsiteY17" fmla="*/ 2904349 h 3692137"/>
                  <a:gd name="connsiteX18" fmla="*/ 1100481 w 1520813"/>
                  <a:gd name="connsiteY18" fmla="*/ 2470009 h 3692137"/>
                  <a:gd name="connsiteX0" fmla="*/ 1100481 w 1520813"/>
                  <a:gd name="connsiteY0" fmla="*/ 2470009 h 3692137"/>
                  <a:gd name="connsiteX1" fmla="*/ 1070001 w 1520813"/>
                  <a:gd name="connsiteY1" fmla="*/ 2096629 h 3692137"/>
                  <a:gd name="connsiteX2" fmla="*/ 1077621 w 1520813"/>
                  <a:gd name="connsiteY2" fmla="*/ 1525129 h 3692137"/>
                  <a:gd name="connsiteX3" fmla="*/ 1054761 w 1520813"/>
                  <a:gd name="connsiteY3" fmla="*/ 16369 h 3692137"/>
                  <a:gd name="connsiteX4" fmla="*/ 757581 w 1520813"/>
                  <a:gd name="connsiteY4" fmla="*/ 1129 h 3692137"/>
                  <a:gd name="connsiteX5" fmla="*/ 513741 w 1520813"/>
                  <a:gd name="connsiteY5" fmla="*/ 1129 h 3692137"/>
                  <a:gd name="connsiteX6" fmla="*/ 551841 w 1520813"/>
                  <a:gd name="connsiteY6" fmla="*/ 686929 h 3692137"/>
                  <a:gd name="connsiteX7" fmla="*/ 528981 w 1520813"/>
                  <a:gd name="connsiteY7" fmla="*/ 1448929 h 3692137"/>
                  <a:gd name="connsiteX8" fmla="*/ 475641 w 1520813"/>
                  <a:gd name="connsiteY8" fmla="*/ 1791829 h 3692137"/>
                  <a:gd name="connsiteX9" fmla="*/ 323241 w 1520813"/>
                  <a:gd name="connsiteY9" fmla="*/ 2302369 h 3692137"/>
                  <a:gd name="connsiteX10" fmla="*/ 155601 w 1520813"/>
                  <a:gd name="connsiteY10" fmla="*/ 2690989 h 3692137"/>
                  <a:gd name="connsiteX11" fmla="*/ 41301 w 1520813"/>
                  <a:gd name="connsiteY11" fmla="*/ 2980549 h 3692137"/>
                  <a:gd name="connsiteX12" fmla="*/ 41301 w 1520813"/>
                  <a:gd name="connsiteY12" fmla="*/ 3491089 h 3692137"/>
                  <a:gd name="connsiteX13" fmla="*/ 536601 w 1520813"/>
                  <a:gd name="connsiteY13" fmla="*/ 3605389 h 3692137"/>
                  <a:gd name="connsiteX14" fmla="*/ 1095401 w 1520813"/>
                  <a:gd name="connsiteY14" fmla="*/ 3691114 h 3692137"/>
                  <a:gd name="connsiteX15" fmla="*/ 1330985 w 1520813"/>
                  <a:gd name="connsiteY15" fmla="*/ 3546968 h 3692137"/>
                  <a:gd name="connsiteX16" fmla="*/ 1519581 w 1520813"/>
                  <a:gd name="connsiteY16" fmla="*/ 3414889 h 3692137"/>
                  <a:gd name="connsiteX17" fmla="*/ 1237641 w 1520813"/>
                  <a:gd name="connsiteY17" fmla="*/ 2904349 h 3692137"/>
                  <a:gd name="connsiteX18" fmla="*/ 1100481 w 1520813"/>
                  <a:gd name="connsiteY18" fmla="*/ 2470009 h 3692137"/>
                  <a:gd name="connsiteX0" fmla="*/ 1130279 w 1550611"/>
                  <a:gd name="connsiteY0" fmla="*/ 2470009 h 3692155"/>
                  <a:gd name="connsiteX1" fmla="*/ 1099799 w 1550611"/>
                  <a:gd name="connsiteY1" fmla="*/ 2096629 h 3692155"/>
                  <a:gd name="connsiteX2" fmla="*/ 1107419 w 1550611"/>
                  <a:gd name="connsiteY2" fmla="*/ 1525129 h 3692155"/>
                  <a:gd name="connsiteX3" fmla="*/ 1084559 w 1550611"/>
                  <a:gd name="connsiteY3" fmla="*/ 16369 h 3692155"/>
                  <a:gd name="connsiteX4" fmla="*/ 787379 w 1550611"/>
                  <a:gd name="connsiteY4" fmla="*/ 1129 h 3692155"/>
                  <a:gd name="connsiteX5" fmla="*/ 543539 w 1550611"/>
                  <a:gd name="connsiteY5" fmla="*/ 1129 h 3692155"/>
                  <a:gd name="connsiteX6" fmla="*/ 581639 w 1550611"/>
                  <a:gd name="connsiteY6" fmla="*/ 686929 h 3692155"/>
                  <a:gd name="connsiteX7" fmla="*/ 558779 w 1550611"/>
                  <a:gd name="connsiteY7" fmla="*/ 1448929 h 3692155"/>
                  <a:gd name="connsiteX8" fmla="*/ 505439 w 1550611"/>
                  <a:gd name="connsiteY8" fmla="*/ 1791829 h 3692155"/>
                  <a:gd name="connsiteX9" fmla="*/ 353039 w 1550611"/>
                  <a:gd name="connsiteY9" fmla="*/ 2302369 h 3692155"/>
                  <a:gd name="connsiteX10" fmla="*/ 185399 w 1550611"/>
                  <a:gd name="connsiteY10" fmla="*/ 2690989 h 3692155"/>
                  <a:gd name="connsiteX11" fmla="*/ 71099 w 1550611"/>
                  <a:gd name="connsiteY11" fmla="*/ 2980549 h 3692155"/>
                  <a:gd name="connsiteX12" fmla="*/ 32999 w 1550611"/>
                  <a:gd name="connsiteY12" fmla="*/ 3483469 h 3692155"/>
                  <a:gd name="connsiteX13" fmla="*/ 566399 w 1550611"/>
                  <a:gd name="connsiteY13" fmla="*/ 3605389 h 3692155"/>
                  <a:gd name="connsiteX14" fmla="*/ 1125199 w 1550611"/>
                  <a:gd name="connsiteY14" fmla="*/ 3691114 h 3692155"/>
                  <a:gd name="connsiteX15" fmla="*/ 1360783 w 1550611"/>
                  <a:gd name="connsiteY15" fmla="*/ 3546968 h 3692155"/>
                  <a:gd name="connsiteX16" fmla="*/ 1549379 w 1550611"/>
                  <a:gd name="connsiteY16" fmla="*/ 3414889 h 3692155"/>
                  <a:gd name="connsiteX17" fmla="*/ 1267439 w 1550611"/>
                  <a:gd name="connsiteY17" fmla="*/ 2904349 h 3692155"/>
                  <a:gd name="connsiteX18" fmla="*/ 1130279 w 1550611"/>
                  <a:gd name="connsiteY18" fmla="*/ 2470009 h 3692155"/>
                  <a:gd name="connsiteX0" fmla="*/ 1104106 w 1524438"/>
                  <a:gd name="connsiteY0" fmla="*/ 2470009 h 3691983"/>
                  <a:gd name="connsiteX1" fmla="*/ 1073626 w 1524438"/>
                  <a:gd name="connsiteY1" fmla="*/ 2096629 h 3691983"/>
                  <a:gd name="connsiteX2" fmla="*/ 1081246 w 1524438"/>
                  <a:gd name="connsiteY2" fmla="*/ 1525129 h 3691983"/>
                  <a:gd name="connsiteX3" fmla="*/ 1058386 w 1524438"/>
                  <a:gd name="connsiteY3" fmla="*/ 16369 h 3691983"/>
                  <a:gd name="connsiteX4" fmla="*/ 761206 w 1524438"/>
                  <a:gd name="connsiteY4" fmla="*/ 1129 h 3691983"/>
                  <a:gd name="connsiteX5" fmla="*/ 517366 w 1524438"/>
                  <a:gd name="connsiteY5" fmla="*/ 1129 h 3691983"/>
                  <a:gd name="connsiteX6" fmla="*/ 555466 w 1524438"/>
                  <a:gd name="connsiteY6" fmla="*/ 686929 h 3691983"/>
                  <a:gd name="connsiteX7" fmla="*/ 532606 w 1524438"/>
                  <a:gd name="connsiteY7" fmla="*/ 1448929 h 3691983"/>
                  <a:gd name="connsiteX8" fmla="*/ 479266 w 1524438"/>
                  <a:gd name="connsiteY8" fmla="*/ 1791829 h 3691983"/>
                  <a:gd name="connsiteX9" fmla="*/ 326866 w 1524438"/>
                  <a:gd name="connsiteY9" fmla="*/ 2302369 h 3691983"/>
                  <a:gd name="connsiteX10" fmla="*/ 159226 w 1524438"/>
                  <a:gd name="connsiteY10" fmla="*/ 2690989 h 3691983"/>
                  <a:gd name="connsiteX11" fmla="*/ 44926 w 1524438"/>
                  <a:gd name="connsiteY11" fmla="*/ 2980549 h 3691983"/>
                  <a:gd name="connsiteX12" fmla="*/ 6826 w 1524438"/>
                  <a:gd name="connsiteY12" fmla="*/ 3483469 h 3691983"/>
                  <a:gd name="connsiteX13" fmla="*/ 174465 w 1524438"/>
                  <a:gd name="connsiteY13" fmla="*/ 3567289 h 3691983"/>
                  <a:gd name="connsiteX14" fmla="*/ 540226 w 1524438"/>
                  <a:gd name="connsiteY14" fmla="*/ 3605389 h 3691983"/>
                  <a:gd name="connsiteX15" fmla="*/ 1099026 w 1524438"/>
                  <a:gd name="connsiteY15" fmla="*/ 3691114 h 3691983"/>
                  <a:gd name="connsiteX16" fmla="*/ 1334610 w 1524438"/>
                  <a:gd name="connsiteY16" fmla="*/ 3546968 h 3691983"/>
                  <a:gd name="connsiteX17" fmla="*/ 1523206 w 1524438"/>
                  <a:gd name="connsiteY17" fmla="*/ 3414889 h 3691983"/>
                  <a:gd name="connsiteX18" fmla="*/ 1241266 w 1524438"/>
                  <a:gd name="connsiteY18" fmla="*/ 2904349 h 3691983"/>
                  <a:gd name="connsiteX19" fmla="*/ 1104106 w 1524438"/>
                  <a:gd name="connsiteY19" fmla="*/ 2470009 h 3691983"/>
                  <a:gd name="connsiteX0" fmla="*/ 1104106 w 1524438"/>
                  <a:gd name="connsiteY0" fmla="*/ 2470009 h 3691983"/>
                  <a:gd name="connsiteX1" fmla="*/ 1073626 w 1524438"/>
                  <a:gd name="connsiteY1" fmla="*/ 2096629 h 3691983"/>
                  <a:gd name="connsiteX2" fmla="*/ 1081246 w 1524438"/>
                  <a:gd name="connsiteY2" fmla="*/ 1525129 h 3691983"/>
                  <a:gd name="connsiteX3" fmla="*/ 1058386 w 1524438"/>
                  <a:gd name="connsiteY3" fmla="*/ 16369 h 3691983"/>
                  <a:gd name="connsiteX4" fmla="*/ 761206 w 1524438"/>
                  <a:gd name="connsiteY4" fmla="*/ 1129 h 3691983"/>
                  <a:gd name="connsiteX5" fmla="*/ 517366 w 1524438"/>
                  <a:gd name="connsiteY5" fmla="*/ 1129 h 3691983"/>
                  <a:gd name="connsiteX6" fmla="*/ 555466 w 1524438"/>
                  <a:gd name="connsiteY6" fmla="*/ 686929 h 3691983"/>
                  <a:gd name="connsiteX7" fmla="*/ 532606 w 1524438"/>
                  <a:gd name="connsiteY7" fmla="*/ 1448929 h 3691983"/>
                  <a:gd name="connsiteX8" fmla="*/ 479266 w 1524438"/>
                  <a:gd name="connsiteY8" fmla="*/ 1791829 h 3691983"/>
                  <a:gd name="connsiteX9" fmla="*/ 326866 w 1524438"/>
                  <a:gd name="connsiteY9" fmla="*/ 2302369 h 3691983"/>
                  <a:gd name="connsiteX10" fmla="*/ 159226 w 1524438"/>
                  <a:gd name="connsiteY10" fmla="*/ 2690989 h 3691983"/>
                  <a:gd name="connsiteX11" fmla="*/ 44926 w 1524438"/>
                  <a:gd name="connsiteY11" fmla="*/ 2980549 h 3691983"/>
                  <a:gd name="connsiteX12" fmla="*/ 6826 w 1524438"/>
                  <a:gd name="connsiteY12" fmla="*/ 3483469 h 3691983"/>
                  <a:gd name="connsiteX13" fmla="*/ 174465 w 1524438"/>
                  <a:gd name="connsiteY13" fmla="*/ 3567289 h 3691983"/>
                  <a:gd name="connsiteX14" fmla="*/ 540226 w 1524438"/>
                  <a:gd name="connsiteY14" fmla="*/ 3605389 h 3691983"/>
                  <a:gd name="connsiteX15" fmla="*/ 1099026 w 1524438"/>
                  <a:gd name="connsiteY15" fmla="*/ 3691114 h 3691983"/>
                  <a:gd name="connsiteX16" fmla="*/ 1334610 w 1524438"/>
                  <a:gd name="connsiteY16" fmla="*/ 3546968 h 3691983"/>
                  <a:gd name="connsiteX17" fmla="*/ 1523206 w 1524438"/>
                  <a:gd name="connsiteY17" fmla="*/ 3414889 h 3691983"/>
                  <a:gd name="connsiteX18" fmla="*/ 1241266 w 1524438"/>
                  <a:gd name="connsiteY18" fmla="*/ 2904349 h 3691983"/>
                  <a:gd name="connsiteX19" fmla="*/ 1104106 w 1524438"/>
                  <a:gd name="connsiteY19" fmla="*/ 2470009 h 3691983"/>
                  <a:gd name="connsiteX0" fmla="*/ 1105656 w 1525988"/>
                  <a:gd name="connsiteY0" fmla="*/ 2470009 h 3691889"/>
                  <a:gd name="connsiteX1" fmla="*/ 1075176 w 1525988"/>
                  <a:gd name="connsiteY1" fmla="*/ 2096629 h 3691889"/>
                  <a:gd name="connsiteX2" fmla="*/ 1082796 w 1525988"/>
                  <a:gd name="connsiteY2" fmla="*/ 1525129 h 3691889"/>
                  <a:gd name="connsiteX3" fmla="*/ 1059936 w 1525988"/>
                  <a:gd name="connsiteY3" fmla="*/ 16369 h 3691889"/>
                  <a:gd name="connsiteX4" fmla="*/ 762756 w 1525988"/>
                  <a:gd name="connsiteY4" fmla="*/ 1129 h 3691889"/>
                  <a:gd name="connsiteX5" fmla="*/ 518916 w 1525988"/>
                  <a:gd name="connsiteY5" fmla="*/ 1129 h 3691889"/>
                  <a:gd name="connsiteX6" fmla="*/ 557016 w 1525988"/>
                  <a:gd name="connsiteY6" fmla="*/ 686929 h 3691889"/>
                  <a:gd name="connsiteX7" fmla="*/ 534156 w 1525988"/>
                  <a:gd name="connsiteY7" fmla="*/ 1448929 h 3691889"/>
                  <a:gd name="connsiteX8" fmla="*/ 480816 w 1525988"/>
                  <a:gd name="connsiteY8" fmla="*/ 1791829 h 3691889"/>
                  <a:gd name="connsiteX9" fmla="*/ 328416 w 1525988"/>
                  <a:gd name="connsiteY9" fmla="*/ 2302369 h 3691889"/>
                  <a:gd name="connsiteX10" fmla="*/ 160776 w 1525988"/>
                  <a:gd name="connsiteY10" fmla="*/ 2690989 h 3691889"/>
                  <a:gd name="connsiteX11" fmla="*/ 46476 w 1525988"/>
                  <a:gd name="connsiteY11" fmla="*/ 2980549 h 3691889"/>
                  <a:gd name="connsiteX12" fmla="*/ 8376 w 1525988"/>
                  <a:gd name="connsiteY12" fmla="*/ 3483469 h 3691889"/>
                  <a:gd name="connsiteX13" fmla="*/ 198875 w 1525988"/>
                  <a:gd name="connsiteY13" fmla="*/ 3628249 h 3691889"/>
                  <a:gd name="connsiteX14" fmla="*/ 541776 w 1525988"/>
                  <a:gd name="connsiteY14" fmla="*/ 3605389 h 3691889"/>
                  <a:gd name="connsiteX15" fmla="*/ 1100576 w 1525988"/>
                  <a:gd name="connsiteY15" fmla="*/ 3691114 h 3691889"/>
                  <a:gd name="connsiteX16" fmla="*/ 1336160 w 1525988"/>
                  <a:gd name="connsiteY16" fmla="*/ 3546968 h 3691889"/>
                  <a:gd name="connsiteX17" fmla="*/ 1524756 w 1525988"/>
                  <a:gd name="connsiteY17" fmla="*/ 3414889 h 3691889"/>
                  <a:gd name="connsiteX18" fmla="*/ 1242816 w 1525988"/>
                  <a:gd name="connsiteY18" fmla="*/ 2904349 h 3691889"/>
                  <a:gd name="connsiteX19" fmla="*/ 1105656 w 1525988"/>
                  <a:gd name="connsiteY19" fmla="*/ 2470009 h 3691889"/>
                  <a:gd name="connsiteX0" fmla="*/ 1105656 w 1525988"/>
                  <a:gd name="connsiteY0" fmla="*/ 2470009 h 3691889"/>
                  <a:gd name="connsiteX1" fmla="*/ 1075176 w 1525988"/>
                  <a:gd name="connsiteY1" fmla="*/ 2096629 h 3691889"/>
                  <a:gd name="connsiteX2" fmla="*/ 1082796 w 1525988"/>
                  <a:gd name="connsiteY2" fmla="*/ 1525129 h 3691889"/>
                  <a:gd name="connsiteX3" fmla="*/ 1059936 w 1525988"/>
                  <a:gd name="connsiteY3" fmla="*/ 16369 h 3691889"/>
                  <a:gd name="connsiteX4" fmla="*/ 762756 w 1525988"/>
                  <a:gd name="connsiteY4" fmla="*/ 1129 h 3691889"/>
                  <a:gd name="connsiteX5" fmla="*/ 518916 w 1525988"/>
                  <a:gd name="connsiteY5" fmla="*/ 1129 h 3691889"/>
                  <a:gd name="connsiteX6" fmla="*/ 557016 w 1525988"/>
                  <a:gd name="connsiteY6" fmla="*/ 686929 h 3691889"/>
                  <a:gd name="connsiteX7" fmla="*/ 534156 w 1525988"/>
                  <a:gd name="connsiteY7" fmla="*/ 1448929 h 3691889"/>
                  <a:gd name="connsiteX8" fmla="*/ 480816 w 1525988"/>
                  <a:gd name="connsiteY8" fmla="*/ 1791829 h 3691889"/>
                  <a:gd name="connsiteX9" fmla="*/ 328416 w 1525988"/>
                  <a:gd name="connsiteY9" fmla="*/ 2302369 h 3691889"/>
                  <a:gd name="connsiteX10" fmla="*/ 160776 w 1525988"/>
                  <a:gd name="connsiteY10" fmla="*/ 2690989 h 3691889"/>
                  <a:gd name="connsiteX11" fmla="*/ 46476 w 1525988"/>
                  <a:gd name="connsiteY11" fmla="*/ 2980549 h 3691889"/>
                  <a:gd name="connsiteX12" fmla="*/ 8376 w 1525988"/>
                  <a:gd name="connsiteY12" fmla="*/ 3483469 h 3691889"/>
                  <a:gd name="connsiteX13" fmla="*/ 198875 w 1525988"/>
                  <a:gd name="connsiteY13" fmla="*/ 3628249 h 3691889"/>
                  <a:gd name="connsiteX14" fmla="*/ 541776 w 1525988"/>
                  <a:gd name="connsiteY14" fmla="*/ 3605389 h 3691889"/>
                  <a:gd name="connsiteX15" fmla="*/ 1100576 w 1525988"/>
                  <a:gd name="connsiteY15" fmla="*/ 3691114 h 3691889"/>
                  <a:gd name="connsiteX16" fmla="*/ 1336160 w 1525988"/>
                  <a:gd name="connsiteY16" fmla="*/ 3546968 h 3691889"/>
                  <a:gd name="connsiteX17" fmla="*/ 1524756 w 1525988"/>
                  <a:gd name="connsiteY17" fmla="*/ 3414889 h 3691889"/>
                  <a:gd name="connsiteX18" fmla="*/ 1242816 w 1525988"/>
                  <a:gd name="connsiteY18" fmla="*/ 2904349 h 3691889"/>
                  <a:gd name="connsiteX19" fmla="*/ 1105656 w 1525988"/>
                  <a:gd name="connsiteY19" fmla="*/ 2470009 h 3691889"/>
                  <a:gd name="connsiteX0" fmla="*/ 1105656 w 1525988"/>
                  <a:gd name="connsiteY0" fmla="*/ 2470009 h 3756335"/>
                  <a:gd name="connsiteX1" fmla="*/ 1075176 w 1525988"/>
                  <a:gd name="connsiteY1" fmla="*/ 2096629 h 3756335"/>
                  <a:gd name="connsiteX2" fmla="*/ 1082796 w 1525988"/>
                  <a:gd name="connsiteY2" fmla="*/ 1525129 h 3756335"/>
                  <a:gd name="connsiteX3" fmla="*/ 1059936 w 1525988"/>
                  <a:gd name="connsiteY3" fmla="*/ 16369 h 3756335"/>
                  <a:gd name="connsiteX4" fmla="*/ 762756 w 1525988"/>
                  <a:gd name="connsiteY4" fmla="*/ 1129 h 3756335"/>
                  <a:gd name="connsiteX5" fmla="*/ 518916 w 1525988"/>
                  <a:gd name="connsiteY5" fmla="*/ 1129 h 3756335"/>
                  <a:gd name="connsiteX6" fmla="*/ 557016 w 1525988"/>
                  <a:gd name="connsiteY6" fmla="*/ 686929 h 3756335"/>
                  <a:gd name="connsiteX7" fmla="*/ 534156 w 1525988"/>
                  <a:gd name="connsiteY7" fmla="*/ 1448929 h 3756335"/>
                  <a:gd name="connsiteX8" fmla="*/ 480816 w 1525988"/>
                  <a:gd name="connsiteY8" fmla="*/ 1791829 h 3756335"/>
                  <a:gd name="connsiteX9" fmla="*/ 328416 w 1525988"/>
                  <a:gd name="connsiteY9" fmla="*/ 2302369 h 3756335"/>
                  <a:gd name="connsiteX10" fmla="*/ 160776 w 1525988"/>
                  <a:gd name="connsiteY10" fmla="*/ 2690989 h 3756335"/>
                  <a:gd name="connsiteX11" fmla="*/ 46476 w 1525988"/>
                  <a:gd name="connsiteY11" fmla="*/ 2980549 h 3756335"/>
                  <a:gd name="connsiteX12" fmla="*/ 8376 w 1525988"/>
                  <a:gd name="connsiteY12" fmla="*/ 3483469 h 3756335"/>
                  <a:gd name="connsiteX13" fmla="*/ 198875 w 1525988"/>
                  <a:gd name="connsiteY13" fmla="*/ 3628249 h 3756335"/>
                  <a:gd name="connsiteX14" fmla="*/ 497326 w 1525988"/>
                  <a:gd name="connsiteY14" fmla="*/ 3754614 h 3756335"/>
                  <a:gd name="connsiteX15" fmla="*/ 1100576 w 1525988"/>
                  <a:gd name="connsiteY15" fmla="*/ 3691114 h 3756335"/>
                  <a:gd name="connsiteX16" fmla="*/ 1336160 w 1525988"/>
                  <a:gd name="connsiteY16" fmla="*/ 3546968 h 3756335"/>
                  <a:gd name="connsiteX17" fmla="*/ 1524756 w 1525988"/>
                  <a:gd name="connsiteY17" fmla="*/ 3414889 h 3756335"/>
                  <a:gd name="connsiteX18" fmla="*/ 1242816 w 1525988"/>
                  <a:gd name="connsiteY18" fmla="*/ 2904349 h 3756335"/>
                  <a:gd name="connsiteX19" fmla="*/ 1105656 w 1525988"/>
                  <a:gd name="connsiteY19" fmla="*/ 2470009 h 3756335"/>
                  <a:gd name="connsiteX0" fmla="*/ 1105656 w 1525988"/>
                  <a:gd name="connsiteY0" fmla="*/ 2470009 h 3691790"/>
                  <a:gd name="connsiteX1" fmla="*/ 1075176 w 1525988"/>
                  <a:gd name="connsiteY1" fmla="*/ 2096629 h 3691790"/>
                  <a:gd name="connsiteX2" fmla="*/ 1082796 w 1525988"/>
                  <a:gd name="connsiteY2" fmla="*/ 1525129 h 3691790"/>
                  <a:gd name="connsiteX3" fmla="*/ 1059936 w 1525988"/>
                  <a:gd name="connsiteY3" fmla="*/ 16369 h 3691790"/>
                  <a:gd name="connsiteX4" fmla="*/ 762756 w 1525988"/>
                  <a:gd name="connsiteY4" fmla="*/ 1129 h 3691790"/>
                  <a:gd name="connsiteX5" fmla="*/ 518916 w 1525988"/>
                  <a:gd name="connsiteY5" fmla="*/ 1129 h 3691790"/>
                  <a:gd name="connsiteX6" fmla="*/ 557016 w 1525988"/>
                  <a:gd name="connsiteY6" fmla="*/ 686929 h 3691790"/>
                  <a:gd name="connsiteX7" fmla="*/ 534156 w 1525988"/>
                  <a:gd name="connsiteY7" fmla="*/ 1448929 h 3691790"/>
                  <a:gd name="connsiteX8" fmla="*/ 480816 w 1525988"/>
                  <a:gd name="connsiteY8" fmla="*/ 1791829 h 3691790"/>
                  <a:gd name="connsiteX9" fmla="*/ 328416 w 1525988"/>
                  <a:gd name="connsiteY9" fmla="*/ 2302369 h 3691790"/>
                  <a:gd name="connsiteX10" fmla="*/ 160776 w 1525988"/>
                  <a:gd name="connsiteY10" fmla="*/ 2690989 h 3691790"/>
                  <a:gd name="connsiteX11" fmla="*/ 46476 w 1525988"/>
                  <a:gd name="connsiteY11" fmla="*/ 2980549 h 3691790"/>
                  <a:gd name="connsiteX12" fmla="*/ 8376 w 1525988"/>
                  <a:gd name="connsiteY12" fmla="*/ 3483469 h 3691790"/>
                  <a:gd name="connsiteX13" fmla="*/ 198875 w 1525988"/>
                  <a:gd name="connsiteY13" fmla="*/ 3628249 h 3691790"/>
                  <a:gd name="connsiteX14" fmla="*/ 535426 w 1525988"/>
                  <a:gd name="connsiteY14" fmla="*/ 3602214 h 3691790"/>
                  <a:gd name="connsiteX15" fmla="*/ 1100576 w 1525988"/>
                  <a:gd name="connsiteY15" fmla="*/ 3691114 h 3691790"/>
                  <a:gd name="connsiteX16" fmla="*/ 1336160 w 1525988"/>
                  <a:gd name="connsiteY16" fmla="*/ 3546968 h 3691790"/>
                  <a:gd name="connsiteX17" fmla="*/ 1524756 w 1525988"/>
                  <a:gd name="connsiteY17" fmla="*/ 3414889 h 3691790"/>
                  <a:gd name="connsiteX18" fmla="*/ 1242816 w 1525988"/>
                  <a:gd name="connsiteY18" fmla="*/ 2904349 h 3691790"/>
                  <a:gd name="connsiteX19" fmla="*/ 1105656 w 1525988"/>
                  <a:gd name="connsiteY19" fmla="*/ 2470009 h 3691790"/>
                  <a:gd name="connsiteX0" fmla="*/ 1108073 w 1528405"/>
                  <a:gd name="connsiteY0" fmla="*/ 2470009 h 3756921"/>
                  <a:gd name="connsiteX1" fmla="*/ 1077593 w 1528405"/>
                  <a:gd name="connsiteY1" fmla="*/ 2096629 h 3756921"/>
                  <a:gd name="connsiteX2" fmla="*/ 1085213 w 1528405"/>
                  <a:gd name="connsiteY2" fmla="*/ 1525129 h 3756921"/>
                  <a:gd name="connsiteX3" fmla="*/ 1062353 w 1528405"/>
                  <a:gd name="connsiteY3" fmla="*/ 16369 h 3756921"/>
                  <a:gd name="connsiteX4" fmla="*/ 765173 w 1528405"/>
                  <a:gd name="connsiteY4" fmla="*/ 1129 h 3756921"/>
                  <a:gd name="connsiteX5" fmla="*/ 521333 w 1528405"/>
                  <a:gd name="connsiteY5" fmla="*/ 1129 h 3756921"/>
                  <a:gd name="connsiteX6" fmla="*/ 559433 w 1528405"/>
                  <a:gd name="connsiteY6" fmla="*/ 686929 h 3756921"/>
                  <a:gd name="connsiteX7" fmla="*/ 536573 w 1528405"/>
                  <a:gd name="connsiteY7" fmla="*/ 1448929 h 3756921"/>
                  <a:gd name="connsiteX8" fmla="*/ 483233 w 1528405"/>
                  <a:gd name="connsiteY8" fmla="*/ 1791829 h 3756921"/>
                  <a:gd name="connsiteX9" fmla="*/ 330833 w 1528405"/>
                  <a:gd name="connsiteY9" fmla="*/ 2302369 h 3756921"/>
                  <a:gd name="connsiteX10" fmla="*/ 163193 w 1528405"/>
                  <a:gd name="connsiteY10" fmla="*/ 2690989 h 3756921"/>
                  <a:gd name="connsiteX11" fmla="*/ 48893 w 1528405"/>
                  <a:gd name="connsiteY11" fmla="*/ 2980549 h 3756921"/>
                  <a:gd name="connsiteX12" fmla="*/ 10793 w 1528405"/>
                  <a:gd name="connsiteY12" fmla="*/ 3483469 h 3756921"/>
                  <a:gd name="connsiteX13" fmla="*/ 236217 w 1528405"/>
                  <a:gd name="connsiteY13" fmla="*/ 3755249 h 3756921"/>
                  <a:gd name="connsiteX14" fmla="*/ 537843 w 1528405"/>
                  <a:gd name="connsiteY14" fmla="*/ 3602214 h 3756921"/>
                  <a:gd name="connsiteX15" fmla="*/ 1102993 w 1528405"/>
                  <a:gd name="connsiteY15" fmla="*/ 3691114 h 3756921"/>
                  <a:gd name="connsiteX16" fmla="*/ 1338577 w 1528405"/>
                  <a:gd name="connsiteY16" fmla="*/ 3546968 h 3756921"/>
                  <a:gd name="connsiteX17" fmla="*/ 1527173 w 1528405"/>
                  <a:gd name="connsiteY17" fmla="*/ 3414889 h 3756921"/>
                  <a:gd name="connsiteX18" fmla="*/ 1245233 w 1528405"/>
                  <a:gd name="connsiteY18" fmla="*/ 2904349 h 3756921"/>
                  <a:gd name="connsiteX19" fmla="*/ 1108073 w 1528405"/>
                  <a:gd name="connsiteY19" fmla="*/ 2470009 h 3756921"/>
                  <a:gd name="connsiteX0" fmla="*/ 1106750 w 1527082"/>
                  <a:gd name="connsiteY0" fmla="*/ 2470009 h 3691768"/>
                  <a:gd name="connsiteX1" fmla="*/ 1076270 w 1527082"/>
                  <a:gd name="connsiteY1" fmla="*/ 2096629 h 3691768"/>
                  <a:gd name="connsiteX2" fmla="*/ 1083890 w 1527082"/>
                  <a:gd name="connsiteY2" fmla="*/ 1525129 h 3691768"/>
                  <a:gd name="connsiteX3" fmla="*/ 1061030 w 1527082"/>
                  <a:gd name="connsiteY3" fmla="*/ 16369 h 3691768"/>
                  <a:gd name="connsiteX4" fmla="*/ 763850 w 1527082"/>
                  <a:gd name="connsiteY4" fmla="*/ 1129 h 3691768"/>
                  <a:gd name="connsiteX5" fmla="*/ 520010 w 1527082"/>
                  <a:gd name="connsiteY5" fmla="*/ 1129 h 3691768"/>
                  <a:gd name="connsiteX6" fmla="*/ 558110 w 1527082"/>
                  <a:gd name="connsiteY6" fmla="*/ 686929 h 3691768"/>
                  <a:gd name="connsiteX7" fmla="*/ 535250 w 1527082"/>
                  <a:gd name="connsiteY7" fmla="*/ 1448929 h 3691768"/>
                  <a:gd name="connsiteX8" fmla="*/ 481910 w 1527082"/>
                  <a:gd name="connsiteY8" fmla="*/ 1791829 h 3691768"/>
                  <a:gd name="connsiteX9" fmla="*/ 329510 w 1527082"/>
                  <a:gd name="connsiteY9" fmla="*/ 2302369 h 3691768"/>
                  <a:gd name="connsiteX10" fmla="*/ 161870 w 1527082"/>
                  <a:gd name="connsiteY10" fmla="*/ 2690989 h 3691768"/>
                  <a:gd name="connsiteX11" fmla="*/ 47570 w 1527082"/>
                  <a:gd name="connsiteY11" fmla="*/ 2980549 h 3691768"/>
                  <a:gd name="connsiteX12" fmla="*/ 9470 w 1527082"/>
                  <a:gd name="connsiteY12" fmla="*/ 3483469 h 3691768"/>
                  <a:gd name="connsiteX13" fmla="*/ 215844 w 1527082"/>
                  <a:gd name="connsiteY13" fmla="*/ 3647299 h 3691768"/>
                  <a:gd name="connsiteX14" fmla="*/ 536520 w 1527082"/>
                  <a:gd name="connsiteY14" fmla="*/ 3602214 h 3691768"/>
                  <a:gd name="connsiteX15" fmla="*/ 1101670 w 1527082"/>
                  <a:gd name="connsiteY15" fmla="*/ 3691114 h 3691768"/>
                  <a:gd name="connsiteX16" fmla="*/ 1337254 w 1527082"/>
                  <a:gd name="connsiteY16" fmla="*/ 3546968 h 3691768"/>
                  <a:gd name="connsiteX17" fmla="*/ 1525850 w 1527082"/>
                  <a:gd name="connsiteY17" fmla="*/ 3414889 h 3691768"/>
                  <a:gd name="connsiteX18" fmla="*/ 1243910 w 1527082"/>
                  <a:gd name="connsiteY18" fmla="*/ 2904349 h 3691768"/>
                  <a:gd name="connsiteX19" fmla="*/ 1106750 w 1527082"/>
                  <a:gd name="connsiteY19" fmla="*/ 2470009 h 3691768"/>
                  <a:gd name="connsiteX0" fmla="*/ 1106750 w 1527082"/>
                  <a:gd name="connsiteY0" fmla="*/ 2470009 h 3691768"/>
                  <a:gd name="connsiteX1" fmla="*/ 1076270 w 1527082"/>
                  <a:gd name="connsiteY1" fmla="*/ 2096629 h 3691768"/>
                  <a:gd name="connsiteX2" fmla="*/ 1083890 w 1527082"/>
                  <a:gd name="connsiteY2" fmla="*/ 1525129 h 3691768"/>
                  <a:gd name="connsiteX3" fmla="*/ 1061030 w 1527082"/>
                  <a:gd name="connsiteY3" fmla="*/ 16369 h 3691768"/>
                  <a:gd name="connsiteX4" fmla="*/ 763850 w 1527082"/>
                  <a:gd name="connsiteY4" fmla="*/ 1129 h 3691768"/>
                  <a:gd name="connsiteX5" fmla="*/ 520010 w 1527082"/>
                  <a:gd name="connsiteY5" fmla="*/ 1129 h 3691768"/>
                  <a:gd name="connsiteX6" fmla="*/ 558110 w 1527082"/>
                  <a:gd name="connsiteY6" fmla="*/ 686929 h 3691768"/>
                  <a:gd name="connsiteX7" fmla="*/ 535250 w 1527082"/>
                  <a:gd name="connsiteY7" fmla="*/ 1448929 h 3691768"/>
                  <a:gd name="connsiteX8" fmla="*/ 481910 w 1527082"/>
                  <a:gd name="connsiteY8" fmla="*/ 1791829 h 3691768"/>
                  <a:gd name="connsiteX9" fmla="*/ 329510 w 1527082"/>
                  <a:gd name="connsiteY9" fmla="*/ 2302369 h 3691768"/>
                  <a:gd name="connsiteX10" fmla="*/ 161870 w 1527082"/>
                  <a:gd name="connsiteY10" fmla="*/ 2690989 h 3691768"/>
                  <a:gd name="connsiteX11" fmla="*/ 47570 w 1527082"/>
                  <a:gd name="connsiteY11" fmla="*/ 2980549 h 3691768"/>
                  <a:gd name="connsiteX12" fmla="*/ 9470 w 1527082"/>
                  <a:gd name="connsiteY12" fmla="*/ 3483469 h 3691768"/>
                  <a:gd name="connsiteX13" fmla="*/ 215844 w 1527082"/>
                  <a:gd name="connsiteY13" fmla="*/ 3647299 h 3691768"/>
                  <a:gd name="connsiteX14" fmla="*/ 536520 w 1527082"/>
                  <a:gd name="connsiteY14" fmla="*/ 3602214 h 3691768"/>
                  <a:gd name="connsiteX15" fmla="*/ 1101670 w 1527082"/>
                  <a:gd name="connsiteY15" fmla="*/ 3691114 h 3691768"/>
                  <a:gd name="connsiteX16" fmla="*/ 1337254 w 1527082"/>
                  <a:gd name="connsiteY16" fmla="*/ 3546968 h 3691768"/>
                  <a:gd name="connsiteX17" fmla="*/ 1525850 w 1527082"/>
                  <a:gd name="connsiteY17" fmla="*/ 3414889 h 3691768"/>
                  <a:gd name="connsiteX18" fmla="*/ 1243910 w 1527082"/>
                  <a:gd name="connsiteY18" fmla="*/ 2904349 h 3691768"/>
                  <a:gd name="connsiteX19" fmla="*/ 1106750 w 1527082"/>
                  <a:gd name="connsiteY19" fmla="*/ 2470009 h 3691768"/>
                  <a:gd name="connsiteX0" fmla="*/ 1106750 w 1527082"/>
                  <a:gd name="connsiteY0" fmla="*/ 2470009 h 3691768"/>
                  <a:gd name="connsiteX1" fmla="*/ 1076270 w 1527082"/>
                  <a:gd name="connsiteY1" fmla="*/ 2096629 h 3691768"/>
                  <a:gd name="connsiteX2" fmla="*/ 1083890 w 1527082"/>
                  <a:gd name="connsiteY2" fmla="*/ 1525129 h 3691768"/>
                  <a:gd name="connsiteX3" fmla="*/ 1061030 w 1527082"/>
                  <a:gd name="connsiteY3" fmla="*/ 16369 h 3691768"/>
                  <a:gd name="connsiteX4" fmla="*/ 763850 w 1527082"/>
                  <a:gd name="connsiteY4" fmla="*/ 1129 h 3691768"/>
                  <a:gd name="connsiteX5" fmla="*/ 520010 w 1527082"/>
                  <a:gd name="connsiteY5" fmla="*/ 1129 h 3691768"/>
                  <a:gd name="connsiteX6" fmla="*/ 558110 w 1527082"/>
                  <a:gd name="connsiteY6" fmla="*/ 686929 h 3691768"/>
                  <a:gd name="connsiteX7" fmla="*/ 535250 w 1527082"/>
                  <a:gd name="connsiteY7" fmla="*/ 1448929 h 3691768"/>
                  <a:gd name="connsiteX8" fmla="*/ 481910 w 1527082"/>
                  <a:gd name="connsiteY8" fmla="*/ 1791829 h 3691768"/>
                  <a:gd name="connsiteX9" fmla="*/ 329510 w 1527082"/>
                  <a:gd name="connsiteY9" fmla="*/ 2302369 h 3691768"/>
                  <a:gd name="connsiteX10" fmla="*/ 161870 w 1527082"/>
                  <a:gd name="connsiteY10" fmla="*/ 2690989 h 3691768"/>
                  <a:gd name="connsiteX11" fmla="*/ 47570 w 1527082"/>
                  <a:gd name="connsiteY11" fmla="*/ 2980549 h 3691768"/>
                  <a:gd name="connsiteX12" fmla="*/ 9470 w 1527082"/>
                  <a:gd name="connsiteY12" fmla="*/ 3483469 h 3691768"/>
                  <a:gd name="connsiteX13" fmla="*/ 215844 w 1527082"/>
                  <a:gd name="connsiteY13" fmla="*/ 3647299 h 3691768"/>
                  <a:gd name="connsiteX14" fmla="*/ 536520 w 1527082"/>
                  <a:gd name="connsiteY14" fmla="*/ 3602214 h 3691768"/>
                  <a:gd name="connsiteX15" fmla="*/ 1101670 w 1527082"/>
                  <a:gd name="connsiteY15" fmla="*/ 3691114 h 3691768"/>
                  <a:gd name="connsiteX16" fmla="*/ 1337254 w 1527082"/>
                  <a:gd name="connsiteY16" fmla="*/ 3546968 h 3691768"/>
                  <a:gd name="connsiteX17" fmla="*/ 1525850 w 1527082"/>
                  <a:gd name="connsiteY17" fmla="*/ 3414889 h 3691768"/>
                  <a:gd name="connsiteX18" fmla="*/ 1243910 w 1527082"/>
                  <a:gd name="connsiteY18" fmla="*/ 2904349 h 3691768"/>
                  <a:gd name="connsiteX19" fmla="*/ 1106750 w 1527082"/>
                  <a:gd name="connsiteY19" fmla="*/ 2470009 h 369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7082" h="3691768">
                    <a:moveTo>
                      <a:pt x="1106750" y="2470009"/>
                    </a:moveTo>
                    <a:cubicBezTo>
                      <a:pt x="1078810" y="2335389"/>
                      <a:pt x="1073730" y="2287129"/>
                      <a:pt x="1076270" y="2096629"/>
                    </a:cubicBezTo>
                    <a:lnTo>
                      <a:pt x="1083890" y="1525129"/>
                    </a:lnTo>
                    <a:cubicBezTo>
                      <a:pt x="1086430" y="1334629"/>
                      <a:pt x="1114370" y="270369"/>
                      <a:pt x="1061030" y="16369"/>
                    </a:cubicBezTo>
                    <a:cubicBezTo>
                      <a:pt x="908630" y="8749"/>
                      <a:pt x="975940" y="3669"/>
                      <a:pt x="763850" y="1129"/>
                    </a:cubicBezTo>
                    <a:cubicBezTo>
                      <a:pt x="551760" y="-1411"/>
                      <a:pt x="598750" y="1129"/>
                      <a:pt x="520010" y="1129"/>
                    </a:cubicBezTo>
                    <a:lnTo>
                      <a:pt x="558110" y="686929"/>
                    </a:lnTo>
                    <a:cubicBezTo>
                      <a:pt x="560650" y="928229"/>
                      <a:pt x="541600" y="1347329"/>
                      <a:pt x="535250" y="1448929"/>
                    </a:cubicBezTo>
                    <a:cubicBezTo>
                      <a:pt x="528900" y="1550529"/>
                      <a:pt x="532710" y="1621649"/>
                      <a:pt x="481910" y="1791829"/>
                    </a:cubicBezTo>
                    <a:cubicBezTo>
                      <a:pt x="431110" y="1962009"/>
                      <a:pt x="382850" y="2152509"/>
                      <a:pt x="329510" y="2302369"/>
                    </a:cubicBezTo>
                    <a:cubicBezTo>
                      <a:pt x="276170" y="2452229"/>
                      <a:pt x="217750" y="2558909"/>
                      <a:pt x="161870" y="2690989"/>
                    </a:cubicBezTo>
                    <a:cubicBezTo>
                      <a:pt x="105990" y="2823069"/>
                      <a:pt x="72970" y="2848469"/>
                      <a:pt x="47570" y="2980549"/>
                    </a:cubicBezTo>
                    <a:cubicBezTo>
                      <a:pt x="22170" y="3112629"/>
                      <a:pt x="-18576" y="3372344"/>
                      <a:pt x="9470" y="3483469"/>
                    </a:cubicBezTo>
                    <a:cubicBezTo>
                      <a:pt x="37516" y="3594594"/>
                      <a:pt x="128002" y="3627508"/>
                      <a:pt x="215844" y="3647299"/>
                    </a:cubicBezTo>
                    <a:cubicBezTo>
                      <a:pt x="303686" y="3667090"/>
                      <a:pt x="388882" y="3594912"/>
                      <a:pt x="536520" y="3602214"/>
                    </a:cubicBezTo>
                    <a:cubicBezTo>
                      <a:pt x="684158" y="3609516"/>
                      <a:pt x="968214" y="3700322"/>
                      <a:pt x="1101670" y="3691114"/>
                    </a:cubicBezTo>
                    <a:cubicBezTo>
                      <a:pt x="1235126" y="3681906"/>
                      <a:pt x="1294074" y="3667618"/>
                      <a:pt x="1337254" y="3546968"/>
                    </a:cubicBezTo>
                    <a:cubicBezTo>
                      <a:pt x="1405834" y="3508868"/>
                      <a:pt x="1541407" y="3521992"/>
                      <a:pt x="1525850" y="3414889"/>
                    </a:cubicBezTo>
                    <a:cubicBezTo>
                      <a:pt x="1510293" y="3307786"/>
                      <a:pt x="1313760" y="3061829"/>
                      <a:pt x="1243910" y="2904349"/>
                    </a:cubicBezTo>
                    <a:cubicBezTo>
                      <a:pt x="1174060" y="2746869"/>
                      <a:pt x="1134690" y="2604629"/>
                      <a:pt x="1106750" y="2470009"/>
                    </a:cubicBezTo>
                    <a:close/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2F098D1-96F2-4963-9FB6-DFA751DDD1E0}"/>
                </a:ext>
              </a:extLst>
            </p:cNvPr>
            <p:cNvSpPr/>
            <p:nvPr/>
          </p:nvSpPr>
          <p:spPr>
            <a:xfrm>
              <a:off x="2995809" y="320511"/>
              <a:ext cx="911981" cy="1331709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1044115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92F3AD-B3B6-4A00-BA49-809596EC9FCC}"/>
              </a:ext>
            </a:extLst>
          </p:cNvPr>
          <p:cNvGrpSpPr/>
          <p:nvPr/>
        </p:nvGrpSpPr>
        <p:grpSpPr>
          <a:xfrm>
            <a:off x="2688243" y="-179108"/>
            <a:ext cx="6658957" cy="6859308"/>
            <a:chOff x="2688243" y="-179108"/>
            <a:chExt cx="6658957" cy="6859308"/>
          </a:xfrm>
        </p:grpSpPr>
        <p:pic>
          <p:nvPicPr>
            <p:cNvPr id="3" name="Picture 2" descr="A x-ray of a person's body&#10;&#10;Description automatically generated">
              <a:extLst>
                <a:ext uri="{FF2B5EF4-FFF2-40B4-BE49-F238E27FC236}">
                  <a16:creationId xmlns:a16="http://schemas.microsoft.com/office/drawing/2014/main" id="{8EF55114-343B-4B9F-A4DD-9C2C87B9B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800" y="177800"/>
              <a:ext cx="6502400" cy="6502400"/>
            </a:xfrm>
            <a:prstGeom prst="rect">
              <a:avLst/>
            </a:prstGeom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037F4802-E7B7-4747-B1B0-F630CE2EC2E3}"/>
                </a:ext>
              </a:extLst>
            </p:cNvPr>
            <p:cNvSpPr/>
            <p:nvPr/>
          </p:nvSpPr>
          <p:spPr>
            <a:xfrm>
              <a:off x="5280660" y="1630680"/>
              <a:ext cx="1440180" cy="2575560"/>
            </a:xfrm>
            <a:custGeom>
              <a:avLst/>
              <a:gdLst>
                <a:gd name="connsiteX0" fmla="*/ 662940 w 1440180"/>
                <a:gd name="connsiteY0" fmla="*/ 2575560 h 2575560"/>
                <a:gd name="connsiteX1" fmla="*/ 960120 w 1440180"/>
                <a:gd name="connsiteY1" fmla="*/ 2476500 h 2575560"/>
                <a:gd name="connsiteX2" fmla="*/ 1150620 w 1440180"/>
                <a:gd name="connsiteY2" fmla="*/ 2453640 h 2575560"/>
                <a:gd name="connsiteX3" fmla="*/ 1417320 w 1440180"/>
                <a:gd name="connsiteY3" fmla="*/ 2430780 h 2575560"/>
                <a:gd name="connsiteX4" fmla="*/ 1440180 w 1440180"/>
                <a:gd name="connsiteY4" fmla="*/ 2217420 h 2575560"/>
                <a:gd name="connsiteX5" fmla="*/ 1409700 w 1440180"/>
                <a:gd name="connsiteY5" fmla="*/ 2019300 h 2575560"/>
                <a:gd name="connsiteX6" fmla="*/ 1295400 w 1440180"/>
                <a:gd name="connsiteY6" fmla="*/ 1760220 h 2575560"/>
                <a:gd name="connsiteX7" fmla="*/ 1188720 w 1440180"/>
                <a:gd name="connsiteY7" fmla="*/ 1546860 h 2575560"/>
                <a:gd name="connsiteX8" fmla="*/ 1104900 w 1440180"/>
                <a:gd name="connsiteY8" fmla="*/ 1242060 h 2575560"/>
                <a:gd name="connsiteX9" fmla="*/ 1082040 w 1440180"/>
                <a:gd name="connsiteY9" fmla="*/ 1135380 h 2575560"/>
                <a:gd name="connsiteX10" fmla="*/ 1082040 w 1440180"/>
                <a:gd name="connsiteY10" fmla="*/ 1036320 h 2575560"/>
                <a:gd name="connsiteX11" fmla="*/ 1082040 w 1440180"/>
                <a:gd name="connsiteY11" fmla="*/ 838200 h 2575560"/>
                <a:gd name="connsiteX12" fmla="*/ 1082040 w 1440180"/>
                <a:gd name="connsiteY12" fmla="*/ 411480 h 2575560"/>
                <a:gd name="connsiteX13" fmla="*/ 1059180 w 1440180"/>
                <a:gd name="connsiteY13" fmla="*/ 175260 h 2575560"/>
                <a:gd name="connsiteX14" fmla="*/ 556260 w 1440180"/>
                <a:gd name="connsiteY14" fmla="*/ 0 h 2575560"/>
                <a:gd name="connsiteX15" fmla="*/ 472440 w 1440180"/>
                <a:gd name="connsiteY15" fmla="*/ 556260 h 2575560"/>
                <a:gd name="connsiteX16" fmla="*/ 281940 w 1440180"/>
                <a:gd name="connsiteY16" fmla="*/ 1211580 h 2575560"/>
                <a:gd name="connsiteX17" fmla="*/ 0 w 1440180"/>
                <a:gd name="connsiteY17" fmla="*/ 1752600 h 2575560"/>
                <a:gd name="connsiteX18" fmla="*/ 121920 w 1440180"/>
                <a:gd name="connsiteY18" fmla="*/ 1859280 h 2575560"/>
                <a:gd name="connsiteX19" fmla="*/ 99060 w 1440180"/>
                <a:gd name="connsiteY19" fmla="*/ 2171700 h 2575560"/>
                <a:gd name="connsiteX20" fmla="*/ 274320 w 1440180"/>
                <a:gd name="connsiteY20" fmla="*/ 2362200 h 2575560"/>
                <a:gd name="connsiteX21" fmla="*/ 441960 w 1440180"/>
                <a:gd name="connsiteY21" fmla="*/ 2385060 h 2575560"/>
                <a:gd name="connsiteX22" fmla="*/ 487680 w 1440180"/>
                <a:gd name="connsiteY22" fmla="*/ 2537460 h 2575560"/>
                <a:gd name="connsiteX23" fmla="*/ 662940 w 1440180"/>
                <a:gd name="connsiteY23" fmla="*/ 2575560 h 257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0180" h="2575560">
                  <a:moveTo>
                    <a:pt x="662940" y="2575560"/>
                  </a:moveTo>
                  <a:lnTo>
                    <a:pt x="960120" y="2476500"/>
                  </a:lnTo>
                  <a:lnTo>
                    <a:pt x="1150620" y="2453640"/>
                  </a:lnTo>
                  <a:lnTo>
                    <a:pt x="1417320" y="2430780"/>
                  </a:lnTo>
                  <a:lnTo>
                    <a:pt x="1440180" y="2217420"/>
                  </a:lnTo>
                  <a:lnTo>
                    <a:pt x="1409700" y="2019300"/>
                  </a:lnTo>
                  <a:lnTo>
                    <a:pt x="1295400" y="1760220"/>
                  </a:lnTo>
                  <a:lnTo>
                    <a:pt x="1188720" y="1546860"/>
                  </a:lnTo>
                  <a:lnTo>
                    <a:pt x="1104900" y="1242060"/>
                  </a:lnTo>
                  <a:lnTo>
                    <a:pt x="1082040" y="1135380"/>
                  </a:lnTo>
                  <a:lnTo>
                    <a:pt x="1082040" y="1036320"/>
                  </a:lnTo>
                  <a:lnTo>
                    <a:pt x="1082040" y="838200"/>
                  </a:lnTo>
                  <a:lnTo>
                    <a:pt x="1082040" y="411480"/>
                  </a:lnTo>
                  <a:lnTo>
                    <a:pt x="1059180" y="175260"/>
                  </a:lnTo>
                  <a:lnTo>
                    <a:pt x="556260" y="0"/>
                  </a:lnTo>
                  <a:lnTo>
                    <a:pt x="472440" y="556260"/>
                  </a:lnTo>
                  <a:lnTo>
                    <a:pt x="281940" y="1211580"/>
                  </a:lnTo>
                  <a:lnTo>
                    <a:pt x="0" y="1752600"/>
                  </a:lnTo>
                  <a:lnTo>
                    <a:pt x="121920" y="1859280"/>
                  </a:lnTo>
                  <a:lnTo>
                    <a:pt x="99060" y="2171700"/>
                  </a:lnTo>
                  <a:lnTo>
                    <a:pt x="274320" y="2362200"/>
                  </a:lnTo>
                  <a:lnTo>
                    <a:pt x="441960" y="2385060"/>
                  </a:lnTo>
                  <a:lnTo>
                    <a:pt x="487680" y="2537460"/>
                  </a:lnTo>
                  <a:lnTo>
                    <a:pt x="662940" y="257556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plication Sign 4">
              <a:extLst>
                <a:ext uri="{FF2B5EF4-FFF2-40B4-BE49-F238E27FC236}">
                  <a16:creationId xmlns:a16="http://schemas.microsoft.com/office/drawing/2014/main" id="{D8012745-51C4-4325-84F2-EA27DA21390B}"/>
                </a:ext>
              </a:extLst>
            </p:cNvPr>
            <p:cNvSpPr/>
            <p:nvPr/>
          </p:nvSpPr>
          <p:spPr>
            <a:xfrm>
              <a:off x="2688243" y="-179108"/>
              <a:ext cx="1421105" cy="214667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3085140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738ABE-D8A0-4DC6-9A87-771CF3569296}"/>
              </a:ext>
            </a:extLst>
          </p:cNvPr>
          <p:cNvGrpSpPr/>
          <p:nvPr/>
        </p:nvGrpSpPr>
        <p:grpSpPr>
          <a:xfrm>
            <a:off x="2844800" y="177800"/>
            <a:ext cx="6502400" cy="6502400"/>
            <a:chOff x="2844800" y="177800"/>
            <a:chExt cx="6502400" cy="6502400"/>
          </a:xfrm>
        </p:grpSpPr>
        <p:pic>
          <p:nvPicPr>
            <p:cNvPr id="3" name="Picture 2" descr="A x-ray of a person's body&#10;&#10;Description automatically generated">
              <a:extLst>
                <a:ext uri="{FF2B5EF4-FFF2-40B4-BE49-F238E27FC236}">
                  <a16:creationId xmlns:a16="http://schemas.microsoft.com/office/drawing/2014/main" id="{8EF55114-343B-4B9F-A4DD-9C2C87B9B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800" y="177800"/>
              <a:ext cx="6502400" cy="6502400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DF4D9D1-35BE-463A-BD1A-6848DA465770}"/>
                </a:ext>
              </a:extLst>
            </p:cNvPr>
            <p:cNvSpPr/>
            <p:nvPr/>
          </p:nvSpPr>
          <p:spPr>
            <a:xfrm>
              <a:off x="5271192" y="387491"/>
              <a:ext cx="1527082" cy="3691768"/>
            </a:xfrm>
            <a:custGeom>
              <a:avLst/>
              <a:gdLst>
                <a:gd name="connsiteX0" fmla="*/ 1219200 w 1562100"/>
                <a:gd name="connsiteY0" fmla="*/ 2468880 h 3756660"/>
                <a:gd name="connsiteX1" fmla="*/ 1188720 w 1562100"/>
                <a:gd name="connsiteY1" fmla="*/ 2095500 h 3756660"/>
                <a:gd name="connsiteX2" fmla="*/ 1196340 w 1562100"/>
                <a:gd name="connsiteY2" fmla="*/ 1524000 h 3756660"/>
                <a:gd name="connsiteX3" fmla="*/ 1173480 w 1562100"/>
                <a:gd name="connsiteY3" fmla="*/ 15240 h 3756660"/>
                <a:gd name="connsiteX4" fmla="*/ 868680 w 1562100"/>
                <a:gd name="connsiteY4" fmla="*/ 0 h 3756660"/>
                <a:gd name="connsiteX5" fmla="*/ 632460 w 1562100"/>
                <a:gd name="connsiteY5" fmla="*/ 0 h 3756660"/>
                <a:gd name="connsiteX6" fmla="*/ 670560 w 1562100"/>
                <a:gd name="connsiteY6" fmla="*/ 685800 h 3756660"/>
                <a:gd name="connsiteX7" fmla="*/ 647700 w 1562100"/>
                <a:gd name="connsiteY7" fmla="*/ 1447800 h 3756660"/>
                <a:gd name="connsiteX8" fmla="*/ 594360 w 1562100"/>
                <a:gd name="connsiteY8" fmla="*/ 1790700 h 3756660"/>
                <a:gd name="connsiteX9" fmla="*/ 441960 w 1562100"/>
                <a:gd name="connsiteY9" fmla="*/ 2301240 h 3756660"/>
                <a:gd name="connsiteX10" fmla="*/ 236220 w 1562100"/>
                <a:gd name="connsiteY10" fmla="*/ 2743200 h 3756660"/>
                <a:gd name="connsiteX11" fmla="*/ 160020 w 1562100"/>
                <a:gd name="connsiteY11" fmla="*/ 2979420 h 3756660"/>
                <a:gd name="connsiteX12" fmla="*/ 0 w 1562100"/>
                <a:gd name="connsiteY12" fmla="*/ 3398520 h 3756660"/>
                <a:gd name="connsiteX13" fmla="*/ 198120 w 1562100"/>
                <a:gd name="connsiteY13" fmla="*/ 3581400 h 3756660"/>
                <a:gd name="connsiteX14" fmla="*/ 160020 w 1562100"/>
                <a:gd name="connsiteY14" fmla="*/ 3733800 h 3756660"/>
                <a:gd name="connsiteX15" fmla="*/ 449580 w 1562100"/>
                <a:gd name="connsiteY15" fmla="*/ 3756660 h 3756660"/>
                <a:gd name="connsiteX16" fmla="*/ 586740 w 1562100"/>
                <a:gd name="connsiteY16" fmla="*/ 3688080 h 3756660"/>
                <a:gd name="connsiteX17" fmla="*/ 678180 w 1562100"/>
                <a:gd name="connsiteY17" fmla="*/ 3535680 h 3756660"/>
                <a:gd name="connsiteX18" fmla="*/ 952500 w 1562100"/>
                <a:gd name="connsiteY18" fmla="*/ 3596640 h 3756660"/>
                <a:gd name="connsiteX19" fmla="*/ 1242060 w 1562100"/>
                <a:gd name="connsiteY19" fmla="*/ 3581400 h 3756660"/>
                <a:gd name="connsiteX20" fmla="*/ 1562100 w 1562100"/>
                <a:gd name="connsiteY20" fmla="*/ 3482340 h 3756660"/>
                <a:gd name="connsiteX21" fmla="*/ 1516380 w 1562100"/>
                <a:gd name="connsiteY21" fmla="*/ 3238500 h 3756660"/>
                <a:gd name="connsiteX22" fmla="*/ 1356360 w 1562100"/>
                <a:gd name="connsiteY22" fmla="*/ 2903220 h 3756660"/>
                <a:gd name="connsiteX23" fmla="*/ 1242060 w 1562100"/>
                <a:gd name="connsiteY23" fmla="*/ 2667000 h 3756660"/>
                <a:gd name="connsiteX24" fmla="*/ 1219200 w 1562100"/>
                <a:gd name="connsiteY24" fmla="*/ 2468880 h 3756660"/>
                <a:gd name="connsiteX0" fmla="*/ 1219200 w 1562100"/>
                <a:gd name="connsiteY0" fmla="*/ 2570022 h 3857802"/>
                <a:gd name="connsiteX1" fmla="*/ 1188720 w 1562100"/>
                <a:gd name="connsiteY1" fmla="*/ 2196642 h 3857802"/>
                <a:gd name="connsiteX2" fmla="*/ 1196340 w 1562100"/>
                <a:gd name="connsiteY2" fmla="*/ 1625142 h 3857802"/>
                <a:gd name="connsiteX3" fmla="*/ 1173480 w 1562100"/>
                <a:gd name="connsiteY3" fmla="*/ 116382 h 3857802"/>
                <a:gd name="connsiteX4" fmla="*/ 868680 w 1562100"/>
                <a:gd name="connsiteY4" fmla="*/ 101142 h 3857802"/>
                <a:gd name="connsiteX5" fmla="*/ 632460 w 1562100"/>
                <a:gd name="connsiteY5" fmla="*/ 101142 h 3857802"/>
                <a:gd name="connsiteX6" fmla="*/ 670560 w 1562100"/>
                <a:gd name="connsiteY6" fmla="*/ 786942 h 3857802"/>
                <a:gd name="connsiteX7" fmla="*/ 647700 w 1562100"/>
                <a:gd name="connsiteY7" fmla="*/ 1548942 h 3857802"/>
                <a:gd name="connsiteX8" fmla="*/ 594360 w 1562100"/>
                <a:gd name="connsiteY8" fmla="*/ 1891842 h 3857802"/>
                <a:gd name="connsiteX9" fmla="*/ 441960 w 1562100"/>
                <a:gd name="connsiteY9" fmla="*/ 2402382 h 3857802"/>
                <a:gd name="connsiteX10" fmla="*/ 236220 w 1562100"/>
                <a:gd name="connsiteY10" fmla="*/ 2844342 h 3857802"/>
                <a:gd name="connsiteX11" fmla="*/ 160020 w 1562100"/>
                <a:gd name="connsiteY11" fmla="*/ 3080562 h 3857802"/>
                <a:gd name="connsiteX12" fmla="*/ 0 w 1562100"/>
                <a:gd name="connsiteY12" fmla="*/ 3499662 h 3857802"/>
                <a:gd name="connsiteX13" fmla="*/ 198120 w 1562100"/>
                <a:gd name="connsiteY13" fmla="*/ 3682542 h 3857802"/>
                <a:gd name="connsiteX14" fmla="*/ 160020 w 1562100"/>
                <a:gd name="connsiteY14" fmla="*/ 3834942 h 3857802"/>
                <a:gd name="connsiteX15" fmla="*/ 449580 w 1562100"/>
                <a:gd name="connsiteY15" fmla="*/ 3857802 h 3857802"/>
                <a:gd name="connsiteX16" fmla="*/ 586740 w 1562100"/>
                <a:gd name="connsiteY16" fmla="*/ 3789222 h 3857802"/>
                <a:gd name="connsiteX17" fmla="*/ 678180 w 1562100"/>
                <a:gd name="connsiteY17" fmla="*/ 3636822 h 3857802"/>
                <a:gd name="connsiteX18" fmla="*/ 952500 w 1562100"/>
                <a:gd name="connsiteY18" fmla="*/ 3697782 h 3857802"/>
                <a:gd name="connsiteX19" fmla="*/ 1242060 w 1562100"/>
                <a:gd name="connsiteY19" fmla="*/ 3682542 h 3857802"/>
                <a:gd name="connsiteX20" fmla="*/ 1562100 w 1562100"/>
                <a:gd name="connsiteY20" fmla="*/ 3583482 h 3857802"/>
                <a:gd name="connsiteX21" fmla="*/ 1516380 w 1562100"/>
                <a:gd name="connsiteY21" fmla="*/ 3339642 h 3857802"/>
                <a:gd name="connsiteX22" fmla="*/ 1356360 w 1562100"/>
                <a:gd name="connsiteY22" fmla="*/ 3004362 h 3857802"/>
                <a:gd name="connsiteX23" fmla="*/ 1242060 w 1562100"/>
                <a:gd name="connsiteY23" fmla="*/ 2768142 h 3857802"/>
                <a:gd name="connsiteX24" fmla="*/ 1219200 w 1562100"/>
                <a:gd name="connsiteY24" fmla="*/ 2570022 h 3857802"/>
                <a:gd name="connsiteX0" fmla="*/ 1219200 w 1562100"/>
                <a:gd name="connsiteY0" fmla="*/ 2570022 h 3857802"/>
                <a:gd name="connsiteX1" fmla="*/ 1188720 w 1562100"/>
                <a:gd name="connsiteY1" fmla="*/ 2196642 h 3857802"/>
                <a:gd name="connsiteX2" fmla="*/ 1196340 w 1562100"/>
                <a:gd name="connsiteY2" fmla="*/ 1625142 h 3857802"/>
                <a:gd name="connsiteX3" fmla="*/ 1173480 w 1562100"/>
                <a:gd name="connsiteY3" fmla="*/ 116382 h 3857802"/>
                <a:gd name="connsiteX4" fmla="*/ 868680 w 1562100"/>
                <a:gd name="connsiteY4" fmla="*/ 101142 h 3857802"/>
                <a:gd name="connsiteX5" fmla="*/ 632460 w 1562100"/>
                <a:gd name="connsiteY5" fmla="*/ 101142 h 3857802"/>
                <a:gd name="connsiteX6" fmla="*/ 670560 w 1562100"/>
                <a:gd name="connsiteY6" fmla="*/ 786942 h 3857802"/>
                <a:gd name="connsiteX7" fmla="*/ 647700 w 1562100"/>
                <a:gd name="connsiteY7" fmla="*/ 1548942 h 3857802"/>
                <a:gd name="connsiteX8" fmla="*/ 594360 w 1562100"/>
                <a:gd name="connsiteY8" fmla="*/ 1891842 h 3857802"/>
                <a:gd name="connsiteX9" fmla="*/ 441960 w 1562100"/>
                <a:gd name="connsiteY9" fmla="*/ 2402382 h 3857802"/>
                <a:gd name="connsiteX10" fmla="*/ 236220 w 1562100"/>
                <a:gd name="connsiteY10" fmla="*/ 2844342 h 3857802"/>
                <a:gd name="connsiteX11" fmla="*/ 160020 w 1562100"/>
                <a:gd name="connsiteY11" fmla="*/ 3080562 h 3857802"/>
                <a:gd name="connsiteX12" fmla="*/ 0 w 1562100"/>
                <a:gd name="connsiteY12" fmla="*/ 3499662 h 3857802"/>
                <a:gd name="connsiteX13" fmla="*/ 198120 w 1562100"/>
                <a:gd name="connsiteY13" fmla="*/ 3682542 h 3857802"/>
                <a:gd name="connsiteX14" fmla="*/ 160020 w 1562100"/>
                <a:gd name="connsiteY14" fmla="*/ 3834942 h 3857802"/>
                <a:gd name="connsiteX15" fmla="*/ 449580 w 1562100"/>
                <a:gd name="connsiteY15" fmla="*/ 3857802 h 3857802"/>
                <a:gd name="connsiteX16" fmla="*/ 586740 w 1562100"/>
                <a:gd name="connsiteY16" fmla="*/ 3789222 h 3857802"/>
                <a:gd name="connsiteX17" fmla="*/ 678180 w 1562100"/>
                <a:gd name="connsiteY17" fmla="*/ 3636822 h 3857802"/>
                <a:gd name="connsiteX18" fmla="*/ 952500 w 1562100"/>
                <a:gd name="connsiteY18" fmla="*/ 3697782 h 3857802"/>
                <a:gd name="connsiteX19" fmla="*/ 1242060 w 1562100"/>
                <a:gd name="connsiteY19" fmla="*/ 3682542 h 3857802"/>
                <a:gd name="connsiteX20" fmla="*/ 1562100 w 1562100"/>
                <a:gd name="connsiteY20" fmla="*/ 3583482 h 3857802"/>
                <a:gd name="connsiteX21" fmla="*/ 1516380 w 1562100"/>
                <a:gd name="connsiteY21" fmla="*/ 3339642 h 3857802"/>
                <a:gd name="connsiteX22" fmla="*/ 1356360 w 1562100"/>
                <a:gd name="connsiteY22" fmla="*/ 3004362 h 3857802"/>
                <a:gd name="connsiteX23" fmla="*/ 1242060 w 1562100"/>
                <a:gd name="connsiteY23" fmla="*/ 2768142 h 3857802"/>
                <a:gd name="connsiteX24" fmla="*/ 1219200 w 1562100"/>
                <a:gd name="connsiteY24" fmla="*/ 2570022 h 3857802"/>
                <a:gd name="connsiteX0" fmla="*/ 1219200 w 1562100"/>
                <a:gd name="connsiteY0" fmla="*/ 2520250 h 3808030"/>
                <a:gd name="connsiteX1" fmla="*/ 1188720 w 1562100"/>
                <a:gd name="connsiteY1" fmla="*/ 2146870 h 3808030"/>
                <a:gd name="connsiteX2" fmla="*/ 1196340 w 1562100"/>
                <a:gd name="connsiteY2" fmla="*/ 1575370 h 3808030"/>
                <a:gd name="connsiteX3" fmla="*/ 1173480 w 1562100"/>
                <a:gd name="connsiteY3" fmla="*/ 66610 h 3808030"/>
                <a:gd name="connsiteX4" fmla="*/ 868680 w 1562100"/>
                <a:gd name="connsiteY4" fmla="*/ 51370 h 3808030"/>
                <a:gd name="connsiteX5" fmla="*/ 632460 w 1562100"/>
                <a:gd name="connsiteY5" fmla="*/ 51370 h 3808030"/>
                <a:gd name="connsiteX6" fmla="*/ 670560 w 1562100"/>
                <a:gd name="connsiteY6" fmla="*/ 737170 h 3808030"/>
                <a:gd name="connsiteX7" fmla="*/ 647700 w 1562100"/>
                <a:gd name="connsiteY7" fmla="*/ 1499170 h 3808030"/>
                <a:gd name="connsiteX8" fmla="*/ 594360 w 1562100"/>
                <a:gd name="connsiteY8" fmla="*/ 1842070 h 3808030"/>
                <a:gd name="connsiteX9" fmla="*/ 441960 w 1562100"/>
                <a:gd name="connsiteY9" fmla="*/ 2352610 h 3808030"/>
                <a:gd name="connsiteX10" fmla="*/ 236220 w 1562100"/>
                <a:gd name="connsiteY10" fmla="*/ 2794570 h 3808030"/>
                <a:gd name="connsiteX11" fmla="*/ 160020 w 1562100"/>
                <a:gd name="connsiteY11" fmla="*/ 3030790 h 3808030"/>
                <a:gd name="connsiteX12" fmla="*/ 0 w 1562100"/>
                <a:gd name="connsiteY12" fmla="*/ 3449890 h 3808030"/>
                <a:gd name="connsiteX13" fmla="*/ 198120 w 1562100"/>
                <a:gd name="connsiteY13" fmla="*/ 3632770 h 3808030"/>
                <a:gd name="connsiteX14" fmla="*/ 160020 w 1562100"/>
                <a:gd name="connsiteY14" fmla="*/ 3785170 h 3808030"/>
                <a:gd name="connsiteX15" fmla="*/ 449580 w 1562100"/>
                <a:gd name="connsiteY15" fmla="*/ 3808030 h 3808030"/>
                <a:gd name="connsiteX16" fmla="*/ 586740 w 1562100"/>
                <a:gd name="connsiteY16" fmla="*/ 3739450 h 3808030"/>
                <a:gd name="connsiteX17" fmla="*/ 678180 w 1562100"/>
                <a:gd name="connsiteY17" fmla="*/ 3587050 h 3808030"/>
                <a:gd name="connsiteX18" fmla="*/ 952500 w 1562100"/>
                <a:gd name="connsiteY18" fmla="*/ 3648010 h 3808030"/>
                <a:gd name="connsiteX19" fmla="*/ 1242060 w 1562100"/>
                <a:gd name="connsiteY19" fmla="*/ 3632770 h 3808030"/>
                <a:gd name="connsiteX20" fmla="*/ 1562100 w 1562100"/>
                <a:gd name="connsiteY20" fmla="*/ 3533710 h 3808030"/>
                <a:gd name="connsiteX21" fmla="*/ 1516380 w 1562100"/>
                <a:gd name="connsiteY21" fmla="*/ 3289870 h 3808030"/>
                <a:gd name="connsiteX22" fmla="*/ 1356360 w 1562100"/>
                <a:gd name="connsiteY22" fmla="*/ 2954590 h 3808030"/>
                <a:gd name="connsiteX23" fmla="*/ 1242060 w 1562100"/>
                <a:gd name="connsiteY23" fmla="*/ 2718370 h 3808030"/>
                <a:gd name="connsiteX24" fmla="*/ 1219200 w 1562100"/>
                <a:gd name="connsiteY24" fmla="*/ 2520250 h 3808030"/>
                <a:gd name="connsiteX0" fmla="*/ 1219200 w 1562100"/>
                <a:gd name="connsiteY0" fmla="*/ 2520250 h 3808030"/>
                <a:gd name="connsiteX1" fmla="*/ 1188720 w 1562100"/>
                <a:gd name="connsiteY1" fmla="*/ 2146870 h 3808030"/>
                <a:gd name="connsiteX2" fmla="*/ 1196340 w 1562100"/>
                <a:gd name="connsiteY2" fmla="*/ 1575370 h 3808030"/>
                <a:gd name="connsiteX3" fmla="*/ 1173480 w 1562100"/>
                <a:gd name="connsiteY3" fmla="*/ 66610 h 3808030"/>
                <a:gd name="connsiteX4" fmla="*/ 868680 w 1562100"/>
                <a:gd name="connsiteY4" fmla="*/ 51370 h 3808030"/>
                <a:gd name="connsiteX5" fmla="*/ 632460 w 1562100"/>
                <a:gd name="connsiteY5" fmla="*/ 51370 h 3808030"/>
                <a:gd name="connsiteX6" fmla="*/ 670560 w 1562100"/>
                <a:gd name="connsiteY6" fmla="*/ 737170 h 3808030"/>
                <a:gd name="connsiteX7" fmla="*/ 647700 w 1562100"/>
                <a:gd name="connsiteY7" fmla="*/ 1499170 h 3808030"/>
                <a:gd name="connsiteX8" fmla="*/ 594360 w 1562100"/>
                <a:gd name="connsiteY8" fmla="*/ 1842070 h 3808030"/>
                <a:gd name="connsiteX9" fmla="*/ 441960 w 1562100"/>
                <a:gd name="connsiteY9" fmla="*/ 2352610 h 3808030"/>
                <a:gd name="connsiteX10" fmla="*/ 236220 w 1562100"/>
                <a:gd name="connsiteY10" fmla="*/ 2794570 h 3808030"/>
                <a:gd name="connsiteX11" fmla="*/ 160020 w 1562100"/>
                <a:gd name="connsiteY11" fmla="*/ 3030790 h 3808030"/>
                <a:gd name="connsiteX12" fmla="*/ 0 w 1562100"/>
                <a:gd name="connsiteY12" fmla="*/ 3449890 h 3808030"/>
                <a:gd name="connsiteX13" fmla="*/ 198120 w 1562100"/>
                <a:gd name="connsiteY13" fmla="*/ 3632770 h 3808030"/>
                <a:gd name="connsiteX14" fmla="*/ 160020 w 1562100"/>
                <a:gd name="connsiteY14" fmla="*/ 3785170 h 3808030"/>
                <a:gd name="connsiteX15" fmla="*/ 449580 w 1562100"/>
                <a:gd name="connsiteY15" fmla="*/ 3808030 h 3808030"/>
                <a:gd name="connsiteX16" fmla="*/ 586740 w 1562100"/>
                <a:gd name="connsiteY16" fmla="*/ 3739450 h 3808030"/>
                <a:gd name="connsiteX17" fmla="*/ 678180 w 1562100"/>
                <a:gd name="connsiteY17" fmla="*/ 3587050 h 3808030"/>
                <a:gd name="connsiteX18" fmla="*/ 952500 w 1562100"/>
                <a:gd name="connsiteY18" fmla="*/ 3648010 h 3808030"/>
                <a:gd name="connsiteX19" fmla="*/ 1242060 w 1562100"/>
                <a:gd name="connsiteY19" fmla="*/ 3632770 h 3808030"/>
                <a:gd name="connsiteX20" fmla="*/ 1562100 w 1562100"/>
                <a:gd name="connsiteY20" fmla="*/ 3533710 h 3808030"/>
                <a:gd name="connsiteX21" fmla="*/ 1516380 w 1562100"/>
                <a:gd name="connsiteY21" fmla="*/ 3289870 h 3808030"/>
                <a:gd name="connsiteX22" fmla="*/ 1356360 w 1562100"/>
                <a:gd name="connsiteY22" fmla="*/ 2954590 h 3808030"/>
                <a:gd name="connsiteX23" fmla="*/ 1242060 w 1562100"/>
                <a:gd name="connsiteY23" fmla="*/ 2718370 h 3808030"/>
                <a:gd name="connsiteX24" fmla="*/ 1219200 w 1562100"/>
                <a:gd name="connsiteY24" fmla="*/ 2520250 h 3808030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6868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36220 w 1562100"/>
                <a:gd name="connsiteY10" fmla="*/ 274432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98120 w 1562100"/>
                <a:gd name="connsiteY13" fmla="*/ 3582529 h 3757789"/>
                <a:gd name="connsiteX14" fmla="*/ 160020 w 1562100"/>
                <a:gd name="connsiteY14" fmla="*/ 3734929 h 3757789"/>
                <a:gd name="connsiteX15" fmla="*/ 449580 w 1562100"/>
                <a:gd name="connsiteY15" fmla="*/ 3757789 h 3757789"/>
                <a:gd name="connsiteX16" fmla="*/ 586740 w 1562100"/>
                <a:gd name="connsiteY16" fmla="*/ 3689209 h 3757789"/>
                <a:gd name="connsiteX17" fmla="*/ 678180 w 1562100"/>
                <a:gd name="connsiteY17" fmla="*/ 3536809 h 3757789"/>
                <a:gd name="connsiteX18" fmla="*/ 952500 w 1562100"/>
                <a:gd name="connsiteY18" fmla="*/ 3597769 h 3757789"/>
                <a:gd name="connsiteX19" fmla="*/ 1242060 w 1562100"/>
                <a:gd name="connsiteY19" fmla="*/ 3582529 h 3757789"/>
                <a:gd name="connsiteX20" fmla="*/ 1562100 w 1562100"/>
                <a:gd name="connsiteY20" fmla="*/ 3483469 h 3757789"/>
                <a:gd name="connsiteX21" fmla="*/ 1516380 w 1562100"/>
                <a:gd name="connsiteY21" fmla="*/ 3239629 h 3757789"/>
                <a:gd name="connsiteX22" fmla="*/ 1356360 w 1562100"/>
                <a:gd name="connsiteY22" fmla="*/ 2904349 h 3757789"/>
                <a:gd name="connsiteX23" fmla="*/ 1242060 w 1562100"/>
                <a:gd name="connsiteY23" fmla="*/ 2668129 h 3757789"/>
                <a:gd name="connsiteX24" fmla="*/ 1219200 w 1562100"/>
                <a:gd name="connsiteY24" fmla="*/ 2470009 h 3757789"/>
                <a:gd name="connsiteX0" fmla="*/ 1227354 w 1570254"/>
                <a:gd name="connsiteY0" fmla="*/ 2470009 h 3757789"/>
                <a:gd name="connsiteX1" fmla="*/ 1196874 w 1570254"/>
                <a:gd name="connsiteY1" fmla="*/ 2096629 h 3757789"/>
                <a:gd name="connsiteX2" fmla="*/ 1204494 w 1570254"/>
                <a:gd name="connsiteY2" fmla="*/ 1525129 h 3757789"/>
                <a:gd name="connsiteX3" fmla="*/ 1181634 w 1570254"/>
                <a:gd name="connsiteY3" fmla="*/ 16369 h 3757789"/>
                <a:gd name="connsiteX4" fmla="*/ 884454 w 1570254"/>
                <a:gd name="connsiteY4" fmla="*/ 1129 h 3757789"/>
                <a:gd name="connsiteX5" fmla="*/ 640614 w 1570254"/>
                <a:gd name="connsiteY5" fmla="*/ 1129 h 3757789"/>
                <a:gd name="connsiteX6" fmla="*/ 678714 w 1570254"/>
                <a:gd name="connsiteY6" fmla="*/ 686929 h 3757789"/>
                <a:gd name="connsiteX7" fmla="*/ 655854 w 1570254"/>
                <a:gd name="connsiteY7" fmla="*/ 1448929 h 3757789"/>
                <a:gd name="connsiteX8" fmla="*/ 602514 w 1570254"/>
                <a:gd name="connsiteY8" fmla="*/ 1791829 h 3757789"/>
                <a:gd name="connsiteX9" fmla="*/ 450114 w 1570254"/>
                <a:gd name="connsiteY9" fmla="*/ 2302369 h 3757789"/>
                <a:gd name="connsiteX10" fmla="*/ 282474 w 1570254"/>
                <a:gd name="connsiteY10" fmla="*/ 2690989 h 3757789"/>
                <a:gd name="connsiteX11" fmla="*/ 168174 w 1570254"/>
                <a:gd name="connsiteY11" fmla="*/ 2980549 h 3757789"/>
                <a:gd name="connsiteX12" fmla="*/ 8154 w 1570254"/>
                <a:gd name="connsiteY12" fmla="*/ 3399649 h 3757789"/>
                <a:gd name="connsiteX13" fmla="*/ 206274 w 1570254"/>
                <a:gd name="connsiteY13" fmla="*/ 3582529 h 3757789"/>
                <a:gd name="connsiteX14" fmla="*/ 168174 w 1570254"/>
                <a:gd name="connsiteY14" fmla="*/ 3734929 h 3757789"/>
                <a:gd name="connsiteX15" fmla="*/ 457734 w 1570254"/>
                <a:gd name="connsiteY15" fmla="*/ 3757789 h 3757789"/>
                <a:gd name="connsiteX16" fmla="*/ 594894 w 1570254"/>
                <a:gd name="connsiteY16" fmla="*/ 3689209 h 3757789"/>
                <a:gd name="connsiteX17" fmla="*/ 686334 w 1570254"/>
                <a:gd name="connsiteY17" fmla="*/ 3536809 h 3757789"/>
                <a:gd name="connsiteX18" fmla="*/ 960654 w 1570254"/>
                <a:gd name="connsiteY18" fmla="*/ 3597769 h 3757789"/>
                <a:gd name="connsiteX19" fmla="*/ 1250214 w 1570254"/>
                <a:gd name="connsiteY19" fmla="*/ 3582529 h 3757789"/>
                <a:gd name="connsiteX20" fmla="*/ 1570254 w 1570254"/>
                <a:gd name="connsiteY20" fmla="*/ 3483469 h 3757789"/>
                <a:gd name="connsiteX21" fmla="*/ 1524534 w 1570254"/>
                <a:gd name="connsiteY21" fmla="*/ 3239629 h 3757789"/>
                <a:gd name="connsiteX22" fmla="*/ 1364514 w 1570254"/>
                <a:gd name="connsiteY22" fmla="*/ 2904349 h 3757789"/>
                <a:gd name="connsiteX23" fmla="*/ 1250214 w 1570254"/>
                <a:gd name="connsiteY23" fmla="*/ 2668129 h 3757789"/>
                <a:gd name="connsiteX24" fmla="*/ 1227354 w 1570254"/>
                <a:gd name="connsiteY24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586740 w 1562100"/>
                <a:gd name="connsiteY15" fmla="*/ 3689209 h 3757789"/>
                <a:gd name="connsiteX16" fmla="*/ 678180 w 1562100"/>
                <a:gd name="connsiteY16" fmla="*/ 3536809 h 3757789"/>
                <a:gd name="connsiteX17" fmla="*/ 952500 w 1562100"/>
                <a:gd name="connsiteY17" fmla="*/ 3597769 h 3757789"/>
                <a:gd name="connsiteX18" fmla="*/ 1242060 w 1562100"/>
                <a:gd name="connsiteY18" fmla="*/ 3582529 h 3757789"/>
                <a:gd name="connsiteX19" fmla="*/ 1562100 w 1562100"/>
                <a:gd name="connsiteY19" fmla="*/ 3483469 h 3757789"/>
                <a:gd name="connsiteX20" fmla="*/ 1516380 w 1562100"/>
                <a:gd name="connsiteY20" fmla="*/ 3239629 h 3757789"/>
                <a:gd name="connsiteX21" fmla="*/ 1356360 w 1562100"/>
                <a:gd name="connsiteY21" fmla="*/ 2904349 h 3757789"/>
                <a:gd name="connsiteX22" fmla="*/ 1242060 w 1562100"/>
                <a:gd name="connsiteY22" fmla="*/ 2668129 h 3757789"/>
                <a:gd name="connsiteX23" fmla="*/ 1219200 w 1562100"/>
                <a:gd name="connsiteY23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42060 w 1562100"/>
                <a:gd name="connsiteY21" fmla="*/ 2668129 h 3757789"/>
                <a:gd name="connsiteX22" fmla="*/ 1219200 w 1562100"/>
                <a:gd name="connsiteY22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42060 w 1562100"/>
                <a:gd name="connsiteY21" fmla="*/ 2668129 h 3757789"/>
                <a:gd name="connsiteX22" fmla="*/ 1219200 w 1562100"/>
                <a:gd name="connsiteY22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42060 w 1562100"/>
                <a:gd name="connsiteY21" fmla="*/ 2668129 h 3757789"/>
                <a:gd name="connsiteX22" fmla="*/ 1219200 w 1562100"/>
                <a:gd name="connsiteY22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42060 w 1562100"/>
                <a:gd name="connsiteY21" fmla="*/ 2668129 h 3757789"/>
                <a:gd name="connsiteX22" fmla="*/ 1219200 w 1562100"/>
                <a:gd name="connsiteY22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19200 w 1562100"/>
                <a:gd name="connsiteY21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19200 w 1562100"/>
                <a:gd name="connsiteY21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19200 w 1562100"/>
                <a:gd name="connsiteY21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19200 w 1562100"/>
                <a:gd name="connsiteY21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19200 w 1562100"/>
                <a:gd name="connsiteY21" fmla="*/ 2470009 h 3757789"/>
                <a:gd name="connsiteX0" fmla="*/ 1219200 w 1562100"/>
                <a:gd name="connsiteY0" fmla="*/ 2470009 h 3757789"/>
                <a:gd name="connsiteX1" fmla="*/ 1188720 w 1562100"/>
                <a:gd name="connsiteY1" fmla="*/ 2096629 h 3757789"/>
                <a:gd name="connsiteX2" fmla="*/ 1196340 w 1562100"/>
                <a:gd name="connsiteY2" fmla="*/ 1525129 h 3757789"/>
                <a:gd name="connsiteX3" fmla="*/ 1173480 w 1562100"/>
                <a:gd name="connsiteY3" fmla="*/ 16369 h 3757789"/>
                <a:gd name="connsiteX4" fmla="*/ 876300 w 1562100"/>
                <a:gd name="connsiteY4" fmla="*/ 1129 h 3757789"/>
                <a:gd name="connsiteX5" fmla="*/ 632460 w 1562100"/>
                <a:gd name="connsiteY5" fmla="*/ 1129 h 3757789"/>
                <a:gd name="connsiteX6" fmla="*/ 670560 w 1562100"/>
                <a:gd name="connsiteY6" fmla="*/ 686929 h 3757789"/>
                <a:gd name="connsiteX7" fmla="*/ 647700 w 1562100"/>
                <a:gd name="connsiteY7" fmla="*/ 1448929 h 3757789"/>
                <a:gd name="connsiteX8" fmla="*/ 594360 w 1562100"/>
                <a:gd name="connsiteY8" fmla="*/ 1791829 h 3757789"/>
                <a:gd name="connsiteX9" fmla="*/ 441960 w 1562100"/>
                <a:gd name="connsiteY9" fmla="*/ 2302369 h 3757789"/>
                <a:gd name="connsiteX10" fmla="*/ 274320 w 1562100"/>
                <a:gd name="connsiteY10" fmla="*/ 2690989 h 3757789"/>
                <a:gd name="connsiteX11" fmla="*/ 160020 w 1562100"/>
                <a:gd name="connsiteY11" fmla="*/ 2980549 h 3757789"/>
                <a:gd name="connsiteX12" fmla="*/ 0 w 1562100"/>
                <a:gd name="connsiteY12" fmla="*/ 3399649 h 3757789"/>
                <a:gd name="connsiteX13" fmla="*/ 160020 w 1562100"/>
                <a:gd name="connsiteY13" fmla="*/ 3734929 h 3757789"/>
                <a:gd name="connsiteX14" fmla="*/ 449580 w 1562100"/>
                <a:gd name="connsiteY14" fmla="*/ 3757789 h 3757789"/>
                <a:gd name="connsiteX15" fmla="*/ 678180 w 1562100"/>
                <a:gd name="connsiteY15" fmla="*/ 3536809 h 3757789"/>
                <a:gd name="connsiteX16" fmla="*/ 952500 w 1562100"/>
                <a:gd name="connsiteY16" fmla="*/ 3597769 h 3757789"/>
                <a:gd name="connsiteX17" fmla="*/ 1242060 w 1562100"/>
                <a:gd name="connsiteY17" fmla="*/ 3582529 h 3757789"/>
                <a:gd name="connsiteX18" fmla="*/ 1562100 w 1562100"/>
                <a:gd name="connsiteY18" fmla="*/ 3483469 h 3757789"/>
                <a:gd name="connsiteX19" fmla="*/ 1516380 w 1562100"/>
                <a:gd name="connsiteY19" fmla="*/ 3239629 h 3757789"/>
                <a:gd name="connsiteX20" fmla="*/ 1356360 w 1562100"/>
                <a:gd name="connsiteY20" fmla="*/ 2904349 h 3757789"/>
                <a:gd name="connsiteX21" fmla="*/ 1219200 w 1562100"/>
                <a:gd name="connsiteY21" fmla="*/ 2470009 h 3757789"/>
                <a:gd name="connsiteX0" fmla="*/ 1219200 w 1562811"/>
                <a:gd name="connsiteY0" fmla="*/ 2470009 h 3757789"/>
                <a:gd name="connsiteX1" fmla="*/ 1188720 w 1562811"/>
                <a:gd name="connsiteY1" fmla="*/ 2096629 h 3757789"/>
                <a:gd name="connsiteX2" fmla="*/ 1196340 w 1562811"/>
                <a:gd name="connsiteY2" fmla="*/ 1525129 h 3757789"/>
                <a:gd name="connsiteX3" fmla="*/ 1173480 w 1562811"/>
                <a:gd name="connsiteY3" fmla="*/ 16369 h 3757789"/>
                <a:gd name="connsiteX4" fmla="*/ 876300 w 1562811"/>
                <a:gd name="connsiteY4" fmla="*/ 1129 h 3757789"/>
                <a:gd name="connsiteX5" fmla="*/ 632460 w 1562811"/>
                <a:gd name="connsiteY5" fmla="*/ 1129 h 3757789"/>
                <a:gd name="connsiteX6" fmla="*/ 670560 w 1562811"/>
                <a:gd name="connsiteY6" fmla="*/ 686929 h 3757789"/>
                <a:gd name="connsiteX7" fmla="*/ 647700 w 1562811"/>
                <a:gd name="connsiteY7" fmla="*/ 1448929 h 3757789"/>
                <a:gd name="connsiteX8" fmla="*/ 594360 w 1562811"/>
                <a:gd name="connsiteY8" fmla="*/ 1791829 h 3757789"/>
                <a:gd name="connsiteX9" fmla="*/ 441960 w 1562811"/>
                <a:gd name="connsiteY9" fmla="*/ 2302369 h 3757789"/>
                <a:gd name="connsiteX10" fmla="*/ 274320 w 1562811"/>
                <a:gd name="connsiteY10" fmla="*/ 2690989 h 3757789"/>
                <a:gd name="connsiteX11" fmla="*/ 160020 w 1562811"/>
                <a:gd name="connsiteY11" fmla="*/ 2980549 h 3757789"/>
                <a:gd name="connsiteX12" fmla="*/ 0 w 1562811"/>
                <a:gd name="connsiteY12" fmla="*/ 3399649 h 3757789"/>
                <a:gd name="connsiteX13" fmla="*/ 160020 w 1562811"/>
                <a:gd name="connsiteY13" fmla="*/ 3734929 h 3757789"/>
                <a:gd name="connsiteX14" fmla="*/ 449580 w 1562811"/>
                <a:gd name="connsiteY14" fmla="*/ 3757789 h 3757789"/>
                <a:gd name="connsiteX15" fmla="*/ 678180 w 1562811"/>
                <a:gd name="connsiteY15" fmla="*/ 3536809 h 3757789"/>
                <a:gd name="connsiteX16" fmla="*/ 952500 w 1562811"/>
                <a:gd name="connsiteY16" fmla="*/ 3597769 h 3757789"/>
                <a:gd name="connsiteX17" fmla="*/ 1242060 w 1562811"/>
                <a:gd name="connsiteY17" fmla="*/ 3582529 h 3757789"/>
                <a:gd name="connsiteX18" fmla="*/ 1562100 w 1562811"/>
                <a:gd name="connsiteY18" fmla="*/ 3483469 h 3757789"/>
                <a:gd name="connsiteX19" fmla="*/ 1516380 w 1562811"/>
                <a:gd name="connsiteY19" fmla="*/ 3239629 h 3757789"/>
                <a:gd name="connsiteX20" fmla="*/ 1356360 w 1562811"/>
                <a:gd name="connsiteY20" fmla="*/ 2904349 h 3757789"/>
                <a:gd name="connsiteX21" fmla="*/ 1219200 w 1562811"/>
                <a:gd name="connsiteY21" fmla="*/ 2470009 h 3757789"/>
                <a:gd name="connsiteX0" fmla="*/ 1219200 w 1562811"/>
                <a:gd name="connsiteY0" fmla="*/ 2470009 h 3757999"/>
                <a:gd name="connsiteX1" fmla="*/ 1188720 w 1562811"/>
                <a:gd name="connsiteY1" fmla="*/ 2096629 h 3757999"/>
                <a:gd name="connsiteX2" fmla="*/ 1196340 w 1562811"/>
                <a:gd name="connsiteY2" fmla="*/ 1525129 h 3757999"/>
                <a:gd name="connsiteX3" fmla="*/ 1173480 w 1562811"/>
                <a:gd name="connsiteY3" fmla="*/ 16369 h 3757999"/>
                <a:gd name="connsiteX4" fmla="*/ 876300 w 1562811"/>
                <a:gd name="connsiteY4" fmla="*/ 1129 h 3757999"/>
                <a:gd name="connsiteX5" fmla="*/ 632460 w 1562811"/>
                <a:gd name="connsiteY5" fmla="*/ 1129 h 3757999"/>
                <a:gd name="connsiteX6" fmla="*/ 670560 w 1562811"/>
                <a:gd name="connsiteY6" fmla="*/ 686929 h 3757999"/>
                <a:gd name="connsiteX7" fmla="*/ 647700 w 1562811"/>
                <a:gd name="connsiteY7" fmla="*/ 1448929 h 3757999"/>
                <a:gd name="connsiteX8" fmla="*/ 594360 w 1562811"/>
                <a:gd name="connsiteY8" fmla="*/ 1791829 h 3757999"/>
                <a:gd name="connsiteX9" fmla="*/ 441960 w 1562811"/>
                <a:gd name="connsiteY9" fmla="*/ 2302369 h 3757999"/>
                <a:gd name="connsiteX10" fmla="*/ 274320 w 1562811"/>
                <a:gd name="connsiteY10" fmla="*/ 2690989 h 3757999"/>
                <a:gd name="connsiteX11" fmla="*/ 160020 w 1562811"/>
                <a:gd name="connsiteY11" fmla="*/ 2980549 h 3757999"/>
                <a:gd name="connsiteX12" fmla="*/ 0 w 1562811"/>
                <a:gd name="connsiteY12" fmla="*/ 3399649 h 3757999"/>
                <a:gd name="connsiteX13" fmla="*/ 160020 w 1562811"/>
                <a:gd name="connsiteY13" fmla="*/ 3734929 h 3757999"/>
                <a:gd name="connsiteX14" fmla="*/ 449580 w 1562811"/>
                <a:gd name="connsiteY14" fmla="*/ 3757789 h 3757999"/>
                <a:gd name="connsiteX15" fmla="*/ 678180 w 1562811"/>
                <a:gd name="connsiteY15" fmla="*/ 3536809 h 3757999"/>
                <a:gd name="connsiteX16" fmla="*/ 952500 w 1562811"/>
                <a:gd name="connsiteY16" fmla="*/ 3597769 h 3757999"/>
                <a:gd name="connsiteX17" fmla="*/ 1242060 w 1562811"/>
                <a:gd name="connsiteY17" fmla="*/ 3582529 h 3757999"/>
                <a:gd name="connsiteX18" fmla="*/ 1562100 w 1562811"/>
                <a:gd name="connsiteY18" fmla="*/ 3483469 h 3757999"/>
                <a:gd name="connsiteX19" fmla="*/ 1516380 w 1562811"/>
                <a:gd name="connsiteY19" fmla="*/ 3239629 h 3757999"/>
                <a:gd name="connsiteX20" fmla="*/ 1356360 w 1562811"/>
                <a:gd name="connsiteY20" fmla="*/ 2904349 h 3757999"/>
                <a:gd name="connsiteX21" fmla="*/ 1219200 w 1562811"/>
                <a:gd name="connsiteY21" fmla="*/ 2470009 h 3757999"/>
                <a:gd name="connsiteX0" fmla="*/ 1219200 w 1562811"/>
                <a:gd name="connsiteY0" fmla="*/ 2470009 h 3757999"/>
                <a:gd name="connsiteX1" fmla="*/ 1188720 w 1562811"/>
                <a:gd name="connsiteY1" fmla="*/ 2096629 h 3757999"/>
                <a:gd name="connsiteX2" fmla="*/ 1196340 w 1562811"/>
                <a:gd name="connsiteY2" fmla="*/ 1525129 h 3757999"/>
                <a:gd name="connsiteX3" fmla="*/ 1173480 w 1562811"/>
                <a:gd name="connsiteY3" fmla="*/ 16369 h 3757999"/>
                <a:gd name="connsiteX4" fmla="*/ 876300 w 1562811"/>
                <a:gd name="connsiteY4" fmla="*/ 1129 h 3757999"/>
                <a:gd name="connsiteX5" fmla="*/ 632460 w 1562811"/>
                <a:gd name="connsiteY5" fmla="*/ 1129 h 3757999"/>
                <a:gd name="connsiteX6" fmla="*/ 670560 w 1562811"/>
                <a:gd name="connsiteY6" fmla="*/ 686929 h 3757999"/>
                <a:gd name="connsiteX7" fmla="*/ 647700 w 1562811"/>
                <a:gd name="connsiteY7" fmla="*/ 1448929 h 3757999"/>
                <a:gd name="connsiteX8" fmla="*/ 594360 w 1562811"/>
                <a:gd name="connsiteY8" fmla="*/ 1791829 h 3757999"/>
                <a:gd name="connsiteX9" fmla="*/ 441960 w 1562811"/>
                <a:gd name="connsiteY9" fmla="*/ 2302369 h 3757999"/>
                <a:gd name="connsiteX10" fmla="*/ 274320 w 1562811"/>
                <a:gd name="connsiteY10" fmla="*/ 2690989 h 3757999"/>
                <a:gd name="connsiteX11" fmla="*/ 160020 w 1562811"/>
                <a:gd name="connsiteY11" fmla="*/ 2980549 h 3757999"/>
                <a:gd name="connsiteX12" fmla="*/ 0 w 1562811"/>
                <a:gd name="connsiteY12" fmla="*/ 3399649 h 3757999"/>
                <a:gd name="connsiteX13" fmla="*/ 160020 w 1562811"/>
                <a:gd name="connsiteY13" fmla="*/ 3734929 h 3757999"/>
                <a:gd name="connsiteX14" fmla="*/ 449580 w 1562811"/>
                <a:gd name="connsiteY14" fmla="*/ 3757789 h 3757999"/>
                <a:gd name="connsiteX15" fmla="*/ 678180 w 1562811"/>
                <a:gd name="connsiteY15" fmla="*/ 3536809 h 3757999"/>
                <a:gd name="connsiteX16" fmla="*/ 952500 w 1562811"/>
                <a:gd name="connsiteY16" fmla="*/ 3597769 h 3757999"/>
                <a:gd name="connsiteX17" fmla="*/ 1242060 w 1562811"/>
                <a:gd name="connsiteY17" fmla="*/ 3582529 h 3757999"/>
                <a:gd name="connsiteX18" fmla="*/ 1562100 w 1562811"/>
                <a:gd name="connsiteY18" fmla="*/ 3483469 h 3757999"/>
                <a:gd name="connsiteX19" fmla="*/ 1516380 w 1562811"/>
                <a:gd name="connsiteY19" fmla="*/ 3239629 h 3757999"/>
                <a:gd name="connsiteX20" fmla="*/ 1356360 w 1562811"/>
                <a:gd name="connsiteY20" fmla="*/ 2904349 h 3757999"/>
                <a:gd name="connsiteX21" fmla="*/ 1219200 w 1562811"/>
                <a:gd name="connsiteY21" fmla="*/ 2470009 h 3757999"/>
                <a:gd name="connsiteX0" fmla="*/ 1219978 w 1563589"/>
                <a:gd name="connsiteY0" fmla="*/ 2470009 h 3765726"/>
                <a:gd name="connsiteX1" fmla="*/ 1189498 w 1563589"/>
                <a:gd name="connsiteY1" fmla="*/ 2096629 h 3765726"/>
                <a:gd name="connsiteX2" fmla="*/ 1197118 w 1563589"/>
                <a:gd name="connsiteY2" fmla="*/ 1525129 h 3765726"/>
                <a:gd name="connsiteX3" fmla="*/ 1174258 w 1563589"/>
                <a:gd name="connsiteY3" fmla="*/ 16369 h 3765726"/>
                <a:gd name="connsiteX4" fmla="*/ 877078 w 1563589"/>
                <a:gd name="connsiteY4" fmla="*/ 1129 h 3765726"/>
                <a:gd name="connsiteX5" fmla="*/ 633238 w 1563589"/>
                <a:gd name="connsiteY5" fmla="*/ 1129 h 3765726"/>
                <a:gd name="connsiteX6" fmla="*/ 671338 w 1563589"/>
                <a:gd name="connsiteY6" fmla="*/ 686929 h 3765726"/>
                <a:gd name="connsiteX7" fmla="*/ 648478 w 1563589"/>
                <a:gd name="connsiteY7" fmla="*/ 1448929 h 3765726"/>
                <a:gd name="connsiteX8" fmla="*/ 595138 w 1563589"/>
                <a:gd name="connsiteY8" fmla="*/ 1791829 h 3765726"/>
                <a:gd name="connsiteX9" fmla="*/ 442738 w 1563589"/>
                <a:gd name="connsiteY9" fmla="*/ 2302369 h 3765726"/>
                <a:gd name="connsiteX10" fmla="*/ 275098 w 1563589"/>
                <a:gd name="connsiteY10" fmla="*/ 2690989 h 3765726"/>
                <a:gd name="connsiteX11" fmla="*/ 160798 w 1563589"/>
                <a:gd name="connsiteY11" fmla="*/ 2980549 h 3765726"/>
                <a:gd name="connsiteX12" fmla="*/ 778 w 1563589"/>
                <a:gd name="connsiteY12" fmla="*/ 3399649 h 3765726"/>
                <a:gd name="connsiteX13" fmla="*/ 122698 w 1563589"/>
                <a:gd name="connsiteY13" fmla="*/ 3712069 h 3765726"/>
                <a:gd name="connsiteX14" fmla="*/ 450358 w 1563589"/>
                <a:gd name="connsiteY14" fmla="*/ 3757789 h 3765726"/>
                <a:gd name="connsiteX15" fmla="*/ 678958 w 1563589"/>
                <a:gd name="connsiteY15" fmla="*/ 3536809 h 3765726"/>
                <a:gd name="connsiteX16" fmla="*/ 953278 w 1563589"/>
                <a:gd name="connsiteY16" fmla="*/ 3597769 h 3765726"/>
                <a:gd name="connsiteX17" fmla="*/ 1242838 w 1563589"/>
                <a:gd name="connsiteY17" fmla="*/ 3582529 h 3765726"/>
                <a:gd name="connsiteX18" fmla="*/ 1562878 w 1563589"/>
                <a:gd name="connsiteY18" fmla="*/ 3483469 h 3765726"/>
                <a:gd name="connsiteX19" fmla="*/ 1517158 w 1563589"/>
                <a:gd name="connsiteY19" fmla="*/ 3239629 h 3765726"/>
                <a:gd name="connsiteX20" fmla="*/ 1357138 w 1563589"/>
                <a:gd name="connsiteY20" fmla="*/ 2904349 h 3765726"/>
                <a:gd name="connsiteX21" fmla="*/ 1219978 w 1563589"/>
                <a:gd name="connsiteY21" fmla="*/ 2470009 h 3765726"/>
                <a:gd name="connsiteX0" fmla="*/ 1219735 w 1563346"/>
                <a:gd name="connsiteY0" fmla="*/ 2470009 h 3778291"/>
                <a:gd name="connsiteX1" fmla="*/ 1189255 w 1563346"/>
                <a:gd name="connsiteY1" fmla="*/ 2096629 h 3778291"/>
                <a:gd name="connsiteX2" fmla="*/ 1196875 w 1563346"/>
                <a:gd name="connsiteY2" fmla="*/ 1525129 h 3778291"/>
                <a:gd name="connsiteX3" fmla="*/ 1174015 w 1563346"/>
                <a:gd name="connsiteY3" fmla="*/ 16369 h 3778291"/>
                <a:gd name="connsiteX4" fmla="*/ 876835 w 1563346"/>
                <a:gd name="connsiteY4" fmla="*/ 1129 h 3778291"/>
                <a:gd name="connsiteX5" fmla="*/ 632995 w 1563346"/>
                <a:gd name="connsiteY5" fmla="*/ 1129 h 3778291"/>
                <a:gd name="connsiteX6" fmla="*/ 671095 w 1563346"/>
                <a:gd name="connsiteY6" fmla="*/ 686929 h 3778291"/>
                <a:gd name="connsiteX7" fmla="*/ 648235 w 1563346"/>
                <a:gd name="connsiteY7" fmla="*/ 1448929 h 3778291"/>
                <a:gd name="connsiteX8" fmla="*/ 594895 w 1563346"/>
                <a:gd name="connsiteY8" fmla="*/ 1791829 h 3778291"/>
                <a:gd name="connsiteX9" fmla="*/ 442495 w 1563346"/>
                <a:gd name="connsiteY9" fmla="*/ 2302369 h 3778291"/>
                <a:gd name="connsiteX10" fmla="*/ 274855 w 1563346"/>
                <a:gd name="connsiteY10" fmla="*/ 2690989 h 3778291"/>
                <a:gd name="connsiteX11" fmla="*/ 160555 w 1563346"/>
                <a:gd name="connsiteY11" fmla="*/ 2980549 h 3778291"/>
                <a:gd name="connsiteX12" fmla="*/ 535 w 1563346"/>
                <a:gd name="connsiteY12" fmla="*/ 3399649 h 3778291"/>
                <a:gd name="connsiteX13" fmla="*/ 122455 w 1563346"/>
                <a:gd name="connsiteY13" fmla="*/ 3712069 h 3778291"/>
                <a:gd name="connsiteX14" fmla="*/ 465355 w 1563346"/>
                <a:gd name="connsiteY14" fmla="*/ 3765409 h 3778291"/>
                <a:gd name="connsiteX15" fmla="*/ 678715 w 1563346"/>
                <a:gd name="connsiteY15" fmla="*/ 3536809 h 3778291"/>
                <a:gd name="connsiteX16" fmla="*/ 953035 w 1563346"/>
                <a:gd name="connsiteY16" fmla="*/ 3597769 h 3778291"/>
                <a:gd name="connsiteX17" fmla="*/ 1242595 w 1563346"/>
                <a:gd name="connsiteY17" fmla="*/ 3582529 h 3778291"/>
                <a:gd name="connsiteX18" fmla="*/ 1562635 w 1563346"/>
                <a:gd name="connsiteY18" fmla="*/ 3483469 h 3778291"/>
                <a:gd name="connsiteX19" fmla="*/ 1516915 w 1563346"/>
                <a:gd name="connsiteY19" fmla="*/ 3239629 h 3778291"/>
                <a:gd name="connsiteX20" fmla="*/ 1356895 w 1563346"/>
                <a:gd name="connsiteY20" fmla="*/ 2904349 h 3778291"/>
                <a:gd name="connsiteX21" fmla="*/ 1219735 w 1563346"/>
                <a:gd name="connsiteY21" fmla="*/ 2470009 h 3778291"/>
                <a:gd name="connsiteX0" fmla="*/ 1219735 w 1563346"/>
                <a:gd name="connsiteY0" fmla="*/ 2470009 h 3808662"/>
                <a:gd name="connsiteX1" fmla="*/ 1189255 w 1563346"/>
                <a:gd name="connsiteY1" fmla="*/ 2096629 h 3808662"/>
                <a:gd name="connsiteX2" fmla="*/ 1196875 w 1563346"/>
                <a:gd name="connsiteY2" fmla="*/ 1525129 h 3808662"/>
                <a:gd name="connsiteX3" fmla="*/ 1174015 w 1563346"/>
                <a:gd name="connsiteY3" fmla="*/ 16369 h 3808662"/>
                <a:gd name="connsiteX4" fmla="*/ 876835 w 1563346"/>
                <a:gd name="connsiteY4" fmla="*/ 1129 h 3808662"/>
                <a:gd name="connsiteX5" fmla="*/ 632995 w 1563346"/>
                <a:gd name="connsiteY5" fmla="*/ 1129 h 3808662"/>
                <a:gd name="connsiteX6" fmla="*/ 671095 w 1563346"/>
                <a:gd name="connsiteY6" fmla="*/ 686929 h 3808662"/>
                <a:gd name="connsiteX7" fmla="*/ 648235 w 1563346"/>
                <a:gd name="connsiteY7" fmla="*/ 1448929 h 3808662"/>
                <a:gd name="connsiteX8" fmla="*/ 594895 w 1563346"/>
                <a:gd name="connsiteY8" fmla="*/ 1791829 h 3808662"/>
                <a:gd name="connsiteX9" fmla="*/ 442495 w 1563346"/>
                <a:gd name="connsiteY9" fmla="*/ 2302369 h 3808662"/>
                <a:gd name="connsiteX10" fmla="*/ 274855 w 1563346"/>
                <a:gd name="connsiteY10" fmla="*/ 2690989 h 3808662"/>
                <a:gd name="connsiteX11" fmla="*/ 160555 w 1563346"/>
                <a:gd name="connsiteY11" fmla="*/ 2980549 h 3808662"/>
                <a:gd name="connsiteX12" fmla="*/ 535 w 1563346"/>
                <a:gd name="connsiteY12" fmla="*/ 3399649 h 3808662"/>
                <a:gd name="connsiteX13" fmla="*/ 122455 w 1563346"/>
                <a:gd name="connsiteY13" fmla="*/ 3712069 h 3808662"/>
                <a:gd name="connsiteX14" fmla="*/ 465355 w 1563346"/>
                <a:gd name="connsiteY14" fmla="*/ 3765409 h 3808662"/>
                <a:gd name="connsiteX15" fmla="*/ 678715 w 1563346"/>
                <a:gd name="connsiteY15" fmla="*/ 3536809 h 3808662"/>
                <a:gd name="connsiteX16" fmla="*/ 953035 w 1563346"/>
                <a:gd name="connsiteY16" fmla="*/ 3597769 h 3808662"/>
                <a:gd name="connsiteX17" fmla="*/ 1242595 w 1563346"/>
                <a:gd name="connsiteY17" fmla="*/ 3582529 h 3808662"/>
                <a:gd name="connsiteX18" fmla="*/ 1562635 w 1563346"/>
                <a:gd name="connsiteY18" fmla="*/ 3483469 h 3808662"/>
                <a:gd name="connsiteX19" fmla="*/ 1516915 w 1563346"/>
                <a:gd name="connsiteY19" fmla="*/ 3239629 h 3808662"/>
                <a:gd name="connsiteX20" fmla="*/ 1356895 w 1563346"/>
                <a:gd name="connsiteY20" fmla="*/ 2904349 h 3808662"/>
                <a:gd name="connsiteX21" fmla="*/ 1219735 w 1563346"/>
                <a:gd name="connsiteY21" fmla="*/ 2470009 h 3808662"/>
                <a:gd name="connsiteX0" fmla="*/ 1219860 w 1563471"/>
                <a:gd name="connsiteY0" fmla="*/ 2470009 h 3774637"/>
                <a:gd name="connsiteX1" fmla="*/ 1189380 w 1563471"/>
                <a:gd name="connsiteY1" fmla="*/ 2096629 h 3774637"/>
                <a:gd name="connsiteX2" fmla="*/ 1197000 w 1563471"/>
                <a:gd name="connsiteY2" fmla="*/ 1525129 h 3774637"/>
                <a:gd name="connsiteX3" fmla="*/ 1174140 w 1563471"/>
                <a:gd name="connsiteY3" fmla="*/ 16369 h 3774637"/>
                <a:gd name="connsiteX4" fmla="*/ 876960 w 1563471"/>
                <a:gd name="connsiteY4" fmla="*/ 1129 h 3774637"/>
                <a:gd name="connsiteX5" fmla="*/ 633120 w 1563471"/>
                <a:gd name="connsiteY5" fmla="*/ 1129 h 3774637"/>
                <a:gd name="connsiteX6" fmla="*/ 671220 w 1563471"/>
                <a:gd name="connsiteY6" fmla="*/ 686929 h 3774637"/>
                <a:gd name="connsiteX7" fmla="*/ 648360 w 1563471"/>
                <a:gd name="connsiteY7" fmla="*/ 1448929 h 3774637"/>
                <a:gd name="connsiteX8" fmla="*/ 595020 w 1563471"/>
                <a:gd name="connsiteY8" fmla="*/ 1791829 h 3774637"/>
                <a:gd name="connsiteX9" fmla="*/ 442620 w 1563471"/>
                <a:gd name="connsiteY9" fmla="*/ 2302369 h 3774637"/>
                <a:gd name="connsiteX10" fmla="*/ 274980 w 1563471"/>
                <a:gd name="connsiteY10" fmla="*/ 2690989 h 3774637"/>
                <a:gd name="connsiteX11" fmla="*/ 160680 w 1563471"/>
                <a:gd name="connsiteY11" fmla="*/ 2980549 h 3774637"/>
                <a:gd name="connsiteX12" fmla="*/ 660 w 1563471"/>
                <a:gd name="connsiteY12" fmla="*/ 3399649 h 3774637"/>
                <a:gd name="connsiteX13" fmla="*/ 122580 w 1563471"/>
                <a:gd name="connsiteY13" fmla="*/ 3712069 h 3774637"/>
                <a:gd name="connsiteX14" fmla="*/ 534060 w 1563471"/>
                <a:gd name="connsiteY14" fmla="*/ 3719689 h 3774637"/>
                <a:gd name="connsiteX15" fmla="*/ 678840 w 1563471"/>
                <a:gd name="connsiteY15" fmla="*/ 3536809 h 3774637"/>
                <a:gd name="connsiteX16" fmla="*/ 953160 w 1563471"/>
                <a:gd name="connsiteY16" fmla="*/ 3597769 h 3774637"/>
                <a:gd name="connsiteX17" fmla="*/ 1242720 w 1563471"/>
                <a:gd name="connsiteY17" fmla="*/ 3582529 h 3774637"/>
                <a:gd name="connsiteX18" fmla="*/ 1562760 w 1563471"/>
                <a:gd name="connsiteY18" fmla="*/ 3483469 h 3774637"/>
                <a:gd name="connsiteX19" fmla="*/ 1517040 w 1563471"/>
                <a:gd name="connsiteY19" fmla="*/ 3239629 h 3774637"/>
                <a:gd name="connsiteX20" fmla="*/ 1357020 w 1563471"/>
                <a:gd name="connsiteY20" fmla="*/ 2904349 h 3774637"/>
                <a:gd name="connsiteX21" fmla="*/ 1219860 w 1563471"/>
                <a:gd name="connsiteY21" fmla="*/ 2470009 h 3774637"/>
                <a:gd name="connsiteX0" fmla="*/ 1219860 w 1563471"/>
                <a:gd name="connsiteY0" fmla="*/ 2470009 h 3743472"/>
                <a:gd name="connsiteX1" fmla="*/ 1189380 w 1563471"/>
                <a:gd name="connsiteY1" fmla="*/ 2096629 h 3743472"/>
                <a:gd name="connsiteX2" fmla="*/ 1197000 w 1563471"/>
                <a:gd name="connsiteY2" fmla="*/ 1525129 h 3743472"/>
                <a:gd name="connsiteX3" fmla="*/ 1174140 w 1563471"/>
                <a:gd name="connsiteY3" fmla="*/ 16369 h 3743472"/>
                <a:gd name="connsiteX4" fmla="*/ 876960 w 1563471"/>
                <a:gd name="connsiteY4" fmla="*/ 1129 h 3743472"/>
                <a:gd name="connsiteX5" fmla="*/ 633120 w 1563471"/>
                <a:gd name="connsiteY5" fmla="*/ 1129 h 3743472"/>
                <a:gd name="connsiteX6" fmla="*/ 671220 w 1563471"/>
                <a:gd name="connsiteY6" fmla="*/ 686929 h 3743472"/>
                <a:gd name="connsiteX7" fmla="*/ 648360 w 1563471"/>
                <a:gd name="connsiteY7" fmla="*/ 1448929 h 3743472"/>
                <a:gd name="connsiteX8" fmla="*/ 595020 w 1563471"/>
                <a:gd name="connsiteY8" fmla="*/ 1791829 h 3743472"/>
                <a:gd name="connsiteX9" fmla="*/ 442620 w 1563471"/>
                <a:gd name="connsiteY9" fmla="*/ 2302369 h 3743472"/>
                <a:gd name="connsiteX10" fmla="*/ 274980 w 1563471"/>
                <a:gd name="connsiteY10" fmla="*/ 2690989 h 3743472"/>
                <a:gd name="connsiteX11" fmla="*/ 160680 w 1563471"/>
                <a:gd name="connsiteY11" fmla="*/ 2980549 h 3743472"/>
                <a:gd name="connsiteX12" fmla="*/ 660 w 1563471"/>
                <a:gd name="connsiteY12" fmla="*/ 3399649 h 3743472"/>
                <a:gd name="connsiteX13" fmla="*/ 122580 w 1563471"/>
                <a:gd name="connsiteY13" fmla="*/ 3712069 h 3743472"/>
                <a:gd name="connsiteX14" fmla="*/ 534060 w 1563471"/>
                <a:gd name="connsiteY14" fmla="*/ 3719689 h 3743472"/>
                <a:gd name="connsiteX15" fmla="*/ 953160 w 1563471"/>
                <a:gd name="connsiteY15" fmla="*/ 3597769 h 3743472"/>
                <a:gd name="connsiteX16" fmla="*/ 1242720 w 1563471"/>
                <a:gd name="connsiteY16" fmla="*/ 3582529 h 3743472"/>
                <a:gd name="connsiteX17" fmla="*/ 1562760 w 1563471"/>
                <a:gd name="connsiteY17" fmla="*/ 3483469 h 3743472"/>
                <a:gd name="connsiteX18" fmla="*/ 1517040 w 1563471"/>
                <a:gd name="connsiteY18" fmla="*/ 3239629 h 3743472"/>
                <a:gd name="connsiteX19" fmla="*/ 1357020 w 1563471"/>
                <a:gd name="connsiteY19" fmla="*/ 2904349 h 3743472"/>
                <a:gd name="connsiteX20" fmla="*/ 1219860 w 1563471"/>
                <a:gd name="connsiteY20" fmla="*/ 2470009 h 3743472"/>
                <a:gd name="connsiteX0" fmla="*/ 1219860 w 1563579"/>
                <a:gd name="connsiteY0" fmla="*/ 2470009 h 3743472"/>
                <a:gd name="connsiteX1" fmla="*/ 1189380 w 1563579"/>
                <a:gd name="connsiteY1" fmla="*/ 2096629 h 3743472"/>
                <a:gd name="connsiteX2" fmla="*/ 1197000 w 1563579"/>
                <a:gd name="connsiteY2" fmla="*/ 1525129 h 3743472"/>
                <a:gd name="connsiteX3" fmla="*/ 1174140 w 1563579"/>
                <a:gd name="connsiteY3" fmla="*/ 16369 h 3743472"/>
                <a:gd name="connsiteX4" fmla="*/ 876960 w 1563579"/>
                <a:gd name="connsiteY4" fmla="*/ 1129 h 3743472"/>
                <a:gd name="connsiteX5" fmla="*/ 633120 w 1563579"/>
                <a:gd name="connsiteY5" fmla="*/ 1129 h 3743472"/>
                <a:gd name="connsiteX6" fmla="*/ 671220 w 1563579"/>
                <a:gd name="connsiteY6" fmla="*/ 686929 h 3743472"/>
                <a:gd name="connsiteX7" fmla="*/ 648360 w 1563579"/>
                <a:gd name="connsiteY7" fmla="*/ 1448929 h 3743472"/>
                <a:gd name="connsiteX8" fmla="*/ 595020 w 1563579"/>
                <a:gd name="connsiteY8" fmla="*/ 1791829 h 3743472"/>
                <a:gd name="connsiteX9" fmla="*/ 442620 w 1563579"/>
                <a:gd name="connsiteY9" fmla="*/ 2302369 h 3743472"/>
                <a:gd name="connsiteX10" fmla="*/ 274980 w 1563579"/>
                <a:gd name="connsiteY10" fmla="*/ 2690989 h 3743472"/>
                <a:gd name="connsiteX11" fmla="*/ 160680 w 1563579"/>
                <a:gd name="connsiteY11" fmla="*/ 2980549 h 3743472"/>
                <a:gd name="connsiteX12" fmla="*/ 660 w 1563579"/>
                <a:gd name="connsiteY12" fmla="*/ 3399649 h 3743472"/>
                <a:gd name="connsiteX13" fmla="*/ 122580 w 1563579"/>
                <a:gd name="connsiteY13" fmla="*/ 3712069 h 3743472"/>
                <a:gd name="connsiteX14" fmla="*/ 534060 w 1563579"/>
                <a:gd name="connsiteY14" fmla="*/ 3719689 h 3743472"/>
                <a:gd name="connsiteX15" fmla="*/ 755040 w 1563579"/>
                <a:gd name="connsiteY15" fmla="*/ 3597769 h 3743472"/>
                <a:gd name="connsiteX16" fmla="*/ 1242720 w 1563579"/>
                <a:gd name="connsiteY16" fmla="*/ 3582529 h 3743472"/>
                <a:gd name="connsiteX17" fmla="*/ 1562760 w 1563579"/>
                <a:gd name="connsiteY17" fmla="*/ 3483469 h 3743472"/>
                <a:gd name="connsiteX18" fmla="*/ 1517040 w 1563579"/>
                <a:gd name="connsiteY18" fmla="*/ 3239629 h 3743472"/>
                <a:gd name="connsiteX19" fmla="*/ 1357020 w 1563579"/>
                <a:gd name="connsiteY19" fmla="*/ 2904349 h 3743472"/>
                <a:gd name="connsiteX20" fmla="*/ 1219860 w 1563579"/>
                <a:gd name="connsiteY20" fmla="*/ 2470009 h 3743472"/>
                <a:gd name="connsiteX0" fmla="*/ 1219860 w 1578222"/>
                <a:gd name="connsiteY0" fmla="*/ 2470009 h 3743472"/>
                <a:gd name="connsiteX1" fmla="*/ 1189380 w 1578222"/>
                <a:gd name="connsiteY1" fmla="*/ 2096629 h 3743472"/>
                <a:gd name="connsiteX2" fmla="*/ 1197000 w 1578222"/>
                <a:gd name="connsiteY2" fmla="*/ 1525129 h 3743472"/>
                <a:gd name="connsiteX3" fmla="*/ 1174140 w 1578222"/>
                <a:gd name="connsiteY3" fmla="*/ 16369 h 3743472"/>
                <a:gd name="connsiteX4" fmla="*/ 876960 w 1578222"/>
                <a:gd name="connsiteY4" fmla="*/ 1129 h 3743472"/>
                <a:gd name="connsiteX5" fmla="*/ 633120 w 1578222"/>
                <a:gd name="connsiteY5" fmla="*/ 1129 h 3743472"/>
                <a:gd name="connsiteX6" fmla="*/ 671220 w 1578222"/>
                <a:gd name="connsiteY6" fmla="*/ 686929 h 3743472"/>
                <a:gd name="connsiteX7" fmla="*/ 648360 w 1578222"/>
                <a:gd name="connsiteY7" fmla="*/ 1448929 h 3743472"/>
                <a:gd name="connsiteX8" fmla="*/ 595020 w 1578222"/>
                <a:gd name="connsiteY8" fmla="*/ 1791829 h 3743472"/>
                <a:gd name="connsiteX9" fmla="*/ 442620 w 1578222"/>
                <a:gd name="connsiteY9" fmla="*/ 2302369 h 3743472"/>
                <a:gd name="connsiteX10" fmla="*/ 274980 w 1578222"/>
                <a:gd name="connsiteY10" fmla="*/ 2690989 h 3743472"/>
                <a:gd name="connsiteX11" fmla="*/ 160680 w 1578222"/>
                <a:gd name="connsiteY11" fmla="*/ 2980549 h 3743472"/>
                <a:gd name="connsiteX12" fmla="*/ 660 w 1578222"/>
                <a:gd name="connsiteY12" fmla="*/ 3399649 h 3743472"/>
                <a:gd name="connsiteX13" fmla="*/ 122580 w 1578222"/>
                <a:gd name="connsiteY13" fmla="*/ 3712069 h 3743472"/>
                <a:gd name="connsiteX14" fmla="*/ 534060 w 1578222"/>
                <a:gd name="connsiteY14" fmla="*/ 3719689 h 3743472"/>
                <a:gd name="connsiteX15" fmla="*/ 755040 w 1578222"/>
                <a:gd name="connsiteY15" fmla="*/ 3597769 h 3743472"/>
                <a:gd name="connsiteX16" fmla="*/ 1227480 w 1578222"/>
                <a:gd name="connsiteY16" fmla="*/ 3643489 h 3743472"/>
                <a:gd name="connsiteX17" fmla="*/ 1562760 w 1578222"/>
                <a:gd name="connsiteY17" fmla="*/ 3483469 h 3743472"/>
                <a:gd name="connsiteX18" fmla="*/ 1517040 w 1578222"/>
                <a:gd name="connsiteY18" fmla="*/ 3239629 h 3743472"/>
                <a:gd name="connsiteX19" fmla="*/ 1357020 w 1578222"/>
                <a:gd name="connsiteY19" fmla="*/ 2904349 h 3743472"/>
                <a:gd name="connsiteX20" fmla="*/ 1219860 w 1578222"/>
                <a:gd name="connsiteY20" fmla="*/ 2470009 h 3743472"/>
                <a:gd name="connsiteX0" fmla="*/ 1219860 w 1578222"/>
                <a:gd name="connsiteY0" fmla="*/ 2470009 h 3743472"/>
                <a:gd name="connsiteX1" fmla="*/ 1189380 w 1578222"/>
                <a:gd name="connsiteY1" fmla="*/ 2096629 h 3743472"/>
                <a:gd name="connsiteX2" fmla="*/ 1197000 w 1578222"/>
                <a:gd name="connsiteY2" fmla="*/ 1525129 h 3743472"/>
                <a:gd name="connsiteX3" fmla="*/ 1174140 w 1578222"/>
                <a:gd name="connsiteY3" fmla="*/ 16369 h 3743472"/>
                <a:gd name="connsiteX4" fmla="*/ 876960 w 1578222"/>
                <a:gd name="connsiteY4" fmla="*/ 1129 h 3743472"/>
                <a:gd name="connsiteX5" fmla="*/ 633120 w 1578222"/>
                <a:gd name="connsiteY5" fmla="*/ 1129 h 3743472"/>
                <a:gd name="connsiteX6" fmla="*/ 671220 w 1578222"/>
                <a:gd name="connsiteY6" fmla="*/ 686929 h 3743472"/>
                <a:gd name="connsiteX7" fmla="*/ 648360 w 1578222"/>
                <a:gd name="connsiteY7" fmla="*/ 1448929 h 3743472"/>
                <a:gd name="connsiteX8" fmla="*/ 595020 w 1578222"/>
                <a:gd name="connsiteY8" fmla="*/ 1791829 h 3743472"/>
                <a:gd name="connsiteX9" fmla="*/ 442620 w 1578222"/>
                <a:gd name="connsiteY9" fmla="*/ 2302369 h 3743472"/>
                <a:gd name="connsiteX10" fmla="*/ 274980 w 1578222"/>
                <a:gd name="connsiteY10" fmla="*/ 2690989 h 3743472"/>
                <a:gd name="connsiteX11" fmla="*/ 160680 w 1578222"/>
                <a:gd name="connsiteY11" fmla="*/ 2980549 h 3743472"/>
                <a:gd name="connsiteX12" fmla="*/ 660 w 1578222"/>
                <a:gd name="connsiteY12" fmla="*/ 3399649 h 3743472"/>
                <a:gd name="connsiteX13" fmla="*/ 122580 w 1578222"/>
                <a:gd name="connsiteY13" fmla="*/ 3712069 h 3743472"/>
                <a:gd name="connsiteX14" fmla="*/ 534060 w 1578222"/>
                <a:gd name="connsiteY14" fmla="*/ 3719689 h 3743472"/>
                <a:gd name="connsiteX15" fmla="*/ 755040 w 1578222"/>
                <a:gd name="connsiteY15" fmla="*/ 3597769 h 3743472"/>
                <a:gd name="connsiteX16" fmla="*/ 1227480 w 1578222"/>
                <a:gd name="connsiteY16" fmla="*/ 3643489 h 3743472"/>
                <a:gd name="connsiteX17" fmla="*/ 1562760 w 1578222"/>
                <a:gd name="connsiteY17" fmla="*/ 3483469 h 3743472"/>
                <a:gd name="connsiteX18" fmla="*/ 1517040 w 1578222"/>
                <a:gd name="connsiteY18" fmla="*/ 3239629 h 3743472"/>
                <a:gd name="connsiteX19" fmla="*/ 1357020 w 1578222"/>
                <a:gd name="connsiteY19" fmla="*/ 2904349 h 3743472"/>
                <a:gd name="connsiteX20" fmla="*/ 1219860 w 1578222"/>
                <a:gd name="connsiteY20" fmla="*/ 2470009 h 3743472"/>
                <a:gd name="connsiteX0" fmla="*/ 1219860 w 1568233"/>
                <a:gd name="connsiteY0" fmla="*/ 2470009 h 3743472"/>
                <a:gd name="connsiteX1" fmla="*/ 1189380 w 1568233"/>
                <a:gd name="connsiteY1" fmla="*/ 2096629 h 3743472"/>
                <a:gd name="connsiteX2" fmla="*/ 1197000 w 1568233"/>
                <a:gd name="connsiteY2" fmla="*/ 1525129 h 3743472"/>
                <a:gd name="connsiteX3" fmla="*/ 1174140 w 1568233"/>
                <a:gd name="connsiteY3" fmla="*/ 16369 h 3743472"/>
                <a:gd name="connsiteX4" fmla="*/ 876960 w 1568233"/>
                <a:gd name="connsiteY4" fmla="*/ 1129 h 3743472"/>
                <a:gd name="connsiteX5" fmla="*/ 633120 w 1568233"/>
                <a:gd name="connsiteY5" fmla="*/ 1129 h 3743472"/>
                <a:gd name="connsiteX6" fmla="*/ 671220 w 1568233"/>
                <a:gd name="connsiteY6" fmla="*/ 686929 h 3743472"/>
                <a:gd name="connsiteX7" fmla="*/ 648360 w 1568233"/>
                <a:gd name="connsiteY7" fmla="*/ 1448929 h 3743472"/>
                <a:gd name="connsiteX8" fmla="*/ 595020 w 1568233"/>
                <a:gd name="connsiteY8" fmla="*/ 1791829 h 3743472"/>
                <a:gd name="connsiteX9" fmla="*/ 442620 w 1568233"/>
                <a:gd name="connsiteY9" fmla="*/ 2302369 h 3743472"/>
                <a:gd name="connsiteX10" fmla="*/ 274980 w 1568233"/>
                <a:gd name="connsiteY10" fmla="*/ 2690989 h 3743472"/>
                <a:gd name="connsiteX11" fmla="*/ 160680 w 1568233"/>
                <a:gd name="connsiteY11" fmla="*/ 2980549 h 3743472"/>
                <a:gd name="connsiteX12" fmla="*/ 660 w 1568233"/>
                <a:gd name="connsiteY12" fmla="*/ 3399649 h 3743472"/>
                <a:gd name="connsiteX13" fmla="*/ 122580 w 1568233"/>
                <a:gd name="connsiteY13" fmla="*/ 3712069 h 3743472"/>
                <a:gd name="connsiteX14" fmla="*/ 534060 w 1568233"/>
                <a:gd name="connsiteY14" fmla="*/ 3719689 h 3743472"/>
                <a:gd name="connsiteX15" fmla="*/ 755040 w 1568233"/>
                <a:gd name="connsiteY15" fmla="*/ 3597769 h 3743472"/>
                <a:gd name="connsiteX16" fmla="*/ 1227480 w 1568233"/>
                <a:gd name="connsiteY16" fmla="*/ 3643489 h 3743472"/>
                <a:gd name="connsiteX17" fmla="*/ 1547520 w 1568233"/>
                <a:gd name="connsiteY17" fmla="*/ 3506329 h 3743472"/>
                <a:gd name="connsiteX18" fmla="*/ 1517040 w 1568233"/>
                <a:gd name="connsiteY18" fmla="*/ 3239629 h 3743472"/>
                <a:gd name="connsiteX19" fmla="*/ 1357020 w 1568233"/>
                <a:gd name="connsiteY19" fmla="*/ 2904349 h 3743472"/>
                <a:gd name="connsiteX20" fmla="*/ 1219860 w 1568233"/>
                <a:gd name="connsiteY20" fmla="*/ 2470009 h 3743472"/>
                <a:gd name="connsiteX0" fmla="*/ 1219860 w 1567109"/>
                <a:gd name="connsiteY0" fmla="*/ 2470009 h 3743472"/>
                <a:gd name="connsiteX1" fmla="*/ 1189380 w 1567109"/>
                <a:gd name="connsiteY1" fmla="*/ 2096629 h 3743472"/>
                <a:gd name="connsiteX2" fmla="*/ 1197000 w 1567109"/>
                <a:gd name="connsiteY2" fmla="*/ 1525129 h 3743472"/>
                <a:gd name="connsiteX3" fmla="*/ 1174140 w 1567109"/>
                <a:gd name="connsiteY3" fmla="*/ 16369 h 3743472"/>
                <a:gd name="connsiteX4" fmla="*/ 876960 w 1567109"/>
                <a:gd name="connsiteY4" fmla="*/ 1129 h 3743472"/>
                <a:gd name="connsiteX5" fmla="*/ 633120 w 1567109"/>
                <a:gd name="connsiteY5" fmla="*/ 1129 h 3743472"/>
                <a:gd name="connsiteX6" fmla="*/ 671220 w 1567109"/>
                <a:gd name="connsiteY6" fmla="*/ 686929 h 3743472"/>
                <a:gd name="connsiteX7" fmla="*/ 648360 w 1567109"/>
                <a:gd name="connsiteY7" fmla="*/ 1448929 h 3743472"/>
                <a:gd name="connsiteX8" fmla="*/ 595020 w 1567109"/>
                <a:gd name="connsiteY8" fmla="*/ 1791829 h 3743472"/>
                <a:gd name="connsiteX9" fmla="*/ 442620 w 1567109"/>
                <a:gd name="connsiteY9" fmla="*/ 2302369 h 3743472"/>
                <a:gd name="connsiteX10" fmla="*/ 274980 w 1567109"/>
                <a:gd name="connsiteY10" fmla="*/ 2690989 h 3743472"/>
                <a:gd name="connsiteX11" fmla="*/ 160680 w 1567109"/>
                <a:gd name="connsiteY11" fmla="*/ 2980549 h 3743472"/>
                <a:gd name="connsiteX12" fmla="*/ 660 w 1567109"/>
                <a:gd name="connsiteY12" fmla="*/ 3399649 h 3743472"/>
                <a:gd name="connsiteX13" fmla="*/ 122580 w 1567109"/>
                <a:gd name="connsiteY13" fmla="*/ 3712069 h 3743472"/>
                <a:gd name="connsiteX14" fmla="*/ 534060 w 1567109"/>
                <a:gd name="connsiteY14" fmla="*/ 3719689 h 3743472"/>
                <a:gd name="connsiteX15" fmla="*/ 755040 w 1567109"/>
                <a:gd name="connsiteY15" fmla="*/ 3597769 h 3743472"/>
                <a:gd name="connsiteX16" fmla="*/ 1242720 w 1567109"/>
                <a:gd name="connsiteY16" fmla="*/ 3605389 h 3743472"/>
                <a:gd name="connsiteX17" fmla="*/ 1547520 w 1567109"/>
                <a:gd name="connsiteY17" fmla="*/ 3506329 h 3743472"/>
                <a:gd name="connsiteX18" fmla="*/ 1517040 w 1567109"/>
                <a:gd name="connsiteY18" fmla="*/ 3239629 h 3743472"/>
                <a:gd name="connsiteX19" fmla="*/ 1357020 w 1567109"/>
                <a:gd name="connsiteY19" fmla="*/ 2904349 h 3743472"/>
                <a:gd name="connsiteX20" fmla="*/ 1219860 w 1567109"/>
                <a:gd name="connsiteY20" fmla="*/ 2470009 h 3743472"/>
                <a:gd name="connsiteX0" fmla="*/ 1219860 w 1565985"/>
                <a:gd name="connsiteY0" fmla="*/ 2470009 h 3743472"/>
                <a:gd name="connsiteX1" fmla="*/ 1189380 w 1565985"/>
                <a:gd name="connsiteY1" fmla="*/ 2096629 h 3743472"/>
                <a:gd name="connsiteX2" fmla="*/ 1197000 w 1565985"/>
                <a:gd name="connsiteY2" fmla="*/ 1525129 h 3743472"/>
                <a:gd name="connsiteX3" fmla="*/ 1174140 w 1565985"/>
                <a:gd name="connsiteY3" fmla="*/ 16369 h 3743472"/>
                <a:gd name="connsiteX4" fmla="*/ 876960 w 1565985"/>
                <a:gd name="connsiteY4" fmla="*/ 1129 h 3743472"/>
                <a:gd name="connsiteX5" fmla="*/ 633120 w 1565985"/>
                <a:gd name="connsiteY5" fmla="*/ 1129 h 3743472"/>
                <a:gd name="connsiteX6" fmla="*/ 671220 w 1565985"/>
                <a:gd name="connsiteY6" fmla="*/ 686929 h 3743472"/>
                <a:gd name="connsiteX7" fmla="*/ 648360 w 1565985"/>
                <a:gd name="connsiteY7" fmla="*/ 1448929 h 3743472"/>
                <a:gd name="connsiteX8" fmla="*/ 595020 w 1565985"/>
                <a:gd name="connsiteY8" fmla="*/ 1791829 h 3743472"/>
                <a:gd name="connsiteX9" fmla="*/ 442620 w 1565985"/>
                <a:gd name="connsiteY9" fmla="*/ 2302369 h 3743472"/>
                <a:gd name="connsiteX10" fmla="*/ 274980 w 1565985"/>
                <a:gd name="connsiteY10" fmla="*/ 2690989 h 3743472"/>
                <a:gd name="connsiteX11" fmla="*/ 160680 w 1565985"/>
                <a:gd name="connsiteY11" fmla="*/ 2980549 h 3743472"/>
                <a:gd name="connsiteX12" fmla="*/ 660 w 1565985"/>
                <a:gd name="connsiteY12" fmla="*/ 3399649 h 3743472"/>
                <a:gd name="connsiteX13" fmla="*/ 122580 w 1565985"/>
                <a:gd name="connsiteY13" fmla="*/ 3712069 h 3743472"/>
                <a:gd name="connsiteX14" fmla="*/ 534060 w 1565985"/>
                <a:gd name="connsiteY14" fmla="*/ 3719689 h 3743472"/>
                <a:gd name="connsiteX15" fmla="*/ 755040 w 1565985"/>
                <a:gd name="connsiteY15" fmla="*/ 3597769 h 3743472"/>
                <a:gd name="connsiteX16" fmla="*/ 1257960 w 1565985"/>
                <a:gd name="connsiteY16" fmla="*/ 3567289 h 3743472"/>
                <a:gd name="connsiteX17" fmla="*/ 1547520 w 1565985"/>
                <a:gd name="connsiteY17" fmla="*/ 3506329 h 3743472"/>
                <a:gd name="connsiteX18" fmla="*/ 1517040 w 1565985"/>
                <a:gd name="connsiteY18" fmla="*/ 3239629 h 3743472"/>
                <a:gd name="connsiteX19" fmla="*/ 1357020 w 1565985"/>
                <a:gd name="connsiteY19" fmla="*/ 2904349 h 3743472"/>
                <a:gd name="connsiteX20" fmla="*/ 1219860 w 1565985"/>
                <a:gd name="connsiteY20" fmla="*/ 2470009 h 3743472"/>
                <a:gd name="connsiteX0" fmla="*/ 1219860 w 1565985"/>
                <a:gd name="connsiteY0" fmla="*/ 2470009 h 3743472"/>
                <a:gd name="connsiteX1" fmla="*/ 1189380 w 1565985"/>
                <a:gd name="connsiteY1" fmla="*/ 2096629 h 3743472"/>
                <a:gd name="connsiteX2" fmla="*/ 1197000 w 1565985"/>
                <a:gd name="connsiteY2" fmla="*/ 1525129 h 3743472"/>
                <a:gd name="connsiteX3" fmla="*/ 1174140 w 1565985"/>
                <a:gd name="connsiteY3" fmla="*/ 16369 h 3743472"/>
                <a:gd name="connsiteX4" fmla="*/ 876960 w 1565985"/>
                <a:gd name="connsiteY4" fmla="*/ 1129 h 3743472"/>
                <a:gd name="connsiteX5" fmla="*/ 633120 w 1565985"/>
                <a:gd name="connsiteY5" fmla="*/ 1129 h 3743472"/>
                <a:gd name="connsiteX6" fmla="*/ 671220 w 1565985"/>
                <a:gd name="connsiteY6" fmla="*/ 686929 h 3743472"/>
                <a:gd name="connsiteX7" fmla="*/ 648360 w 1565985"/>
                <a:gd name="connsiteY7" fmla="*/ 1448929 h 3743472"/>
                <a:gd name="connsiteX8" fmla="*/ 595020 w 1565985"/>
                <a:gd name="connsiteY8" fmla="*/ 1791829 h 3743472"/>
                <a:gd name="connsiteX9" fmla="*/ 442620 w 1565985"/>
                <a:gd name="connsiteY9" fmla="*/ 2302369 h 3743472"/>
                <a:gd name="connsiteX10" fmla="*/ 274980 w 1565985"/>
                <a:gd name="connsiteY10" fmla="*/ 2690989 h 3743472"/>
                <a:gd name="connsiteX11" fmla="*/ 160680 w 1565985"/>
                <a:gd name="connsiteY11" fmla="*/ 2980549 h 3743472"/>
                <a:gd name="connsiteX12" fmla="*/ 660 w 1565985"/>
                <a:gd name="connsiteY12" fmla="*/ 3399649 h 3743472"/>
                <a:gd name="connsiteX13" fmla="*/ 122580 w 1565985"/>
                <a:gd name="connsiteY13" fmla="*/ 3712069 h 3743472"/>
                <a:gd name="connsiteX14" fmla="*/ 534060 w 1565985"/>
                <a:gd name="connsiteY14" fmla="*/ 3719689 h 3743472"/>
                <a:gd name="connsiteX15" fmla="*/ 755040 w 1565985"/>
                <a:gd name="connsiteY15" fmla="*/ 3597769 h 3743472"/>
                <a:gd name="connsiteX16" fmla="*/ 1257960 w 1565985"/>
                <a:gd name="connsiteY16" fmla="*/ 3567289 h 3743472"/>
                <a:gd name="connsiteX17" fmla="*/ 1547520 w 1565985"/>
                <a:gd name="connsiteY17" fmla="*/ 3506329 h 3743472"/>
                <a:gd name="connsiteX18" fmla="*/ 1517040 w 1565985"/>
                <a:gd name="connsiteY18" fmla="*/ 3239629 h 3743472"/>
                <a:gd name="connsiteX19" fmla="*/ 1357020 w 1565985"/>
                <a:gd name="connsiteY19" fmla="*/ 2904349 h 3743472"/>
                <a:gd name="connsiteX20" fmla="*/ 1219860 w 1565985"/>
                <a:gd name="connsiteY20" fmla="*/ 2470009 h 3743472"/>
                <a:gd name="connsiteX0" fmla="*/ 1219860 w 1534845"/>
                <a:gd name="connsiteY0" fmla="*/ 2470009 h 3743472"/>
                <a:gd name="connsiteX1" fmla="*/ 1189380 w 1534845"/>
                <a:gd name="connsiteY1" fmla="*/ 2096629 h 3743472"/>
                <a:gd name="connsiteX2" fmla="*/ 1197000 w 1534845"/>
                <a:gd name="connsiteY2" fmla="*/ 1525129 h 3743472"/>
                <a:gd name="connsiteX3" fmla="*/ 1174140 w 1534845"/>
                <a:gd name="connsiteY3" fmla="*/ 16369 h 3743472"/>
                <a:gd name="connsiteX4" fmla="*/ 876960 w 1534845"/>
                <a:gd name="connsiteY4" fmla="*/ 1129 h 3743472"/>
                <a:gd name="connsiteX5" fmla="*/ 633120 w 1534845"/>
                <a:gd name="connsiteY5" fmla="*/ 1129 h 3743472"/>
                <a:gd name="connsiteX6" fmla="*/ 671220 w 1534845"/>
                <a:gd name="connsiteY6" fmla="*/ 686929 h 3743472"/>
                <a:gd name="connsiteX7" fmla="*/ 648360 w 1534845"/>
                <a:gd name="connsiteY7" fmla="*/ 1448929 h 3743472"/>
                <a:gd name="connsiteX8" fmla="*/ 595020 w 1534845"/>
                <a:gd name="connsiteY8" fmla="*/ 1791829 h 3743472"/>
                <a:gd name="connsiteX9" fmla="*/ 442620 w 1534845"/>
                <a:gd name="connsiteY9" fmla="*/ 2302369 h 3743472"/>
                <a:gd name="connsiteX10" fmla="*/ 274980 w 1534845"/>
                <a:gd name="connsiteY10" fmla="*/ 2690989 h 3743472"/>
                <a:gd name="connsiteX11" fmla="*/ 160680 w 1534845"/>
                <a:gd name="connsiteY11" fmla="*/ 2980549 h 3743472"/>
                <a:gd name="connsiteX12" fmla="*/ 660 w 1534845"/>
                <a:gd name="connsiteY12" fmla="*/ 3399649 h 3743472"/>
                <a:gd name="connsiteX13" fmla="*/ 122580 w 1534845"/>
                <a:gd name="connsiteY13" fmla="*/ 3712069 h 3743472"/>
                <a:gd name="connsiteX14" fmla="*/ 534060 w 1534845"/>
                <a:gd name="connsiteY14" fmla="*/ 3719689 h 3743472"/>
                <a:gd name="connsiteX15" fmla="*/ 755040 w 1534845"/>
                <a:gd name="connsiteY15" fmla="*/ 3597769 h 3743472"/>
                <a:gd name="connsiteX16" fmla="*/ 1257960 w 1534845"/>
                <a:gd name="connsiteY16" fmla="*/ 3567289 h 3743472"/>
                <a:gd name="connsiteX17" fmla="*/ 1501800 w 1534845"/>
                <a:gd name="connsiteY17" fmla="*/ 3536809 h 3743472"/>
                <a:gd name="connsiteX18" fmla="*/ 1517040 w 1534845"/>
                <a:gd name="connsiteY18" fmla="*/ 3239629 h 3743472"/>
                <a:gd name="connsiteX19" fmla="*/ 1357020 w 1534845"/>
                <a:gd name="connsiteY19" fmla="*/ 2904349 h 3743472"/>
                <a:gd name="connsiteX20" fmla="*/ 1219860 w 1534845"/>
                <a:gd name="connsiteY20" fmla="*/ 2470009 h 3743472"/>
                <a:gd name="connsiteX0" fmla="*/ 1219860 w 1562416"/>
                <a:gd name="connsiteY0" fmla="*/ 2470009 h 3743472"/>
                <a:gd name="connsiteX1" fmla="*/ 1189380 w 1562416"/>
                <a:gd name="connsiteY1" fmla="*/ 2096629 h 3743472"/>
                <a:gd name="connsiteX2" fmla="*/ 1197000 w 1562416"/>
                <a:gd name="connsiteY2" fmla="*/ 1525129 h 3743472"/>
                <a:gd name="connsiteX3" fmla="*/ 1174140 w 1562416"/>
                <a:gd name="connsiteY3" fmla="*/ 16369 h 3743472"/>
                <a:gd name="connsiteX4" fmla="*/ 876960 w 1562416"/>
                <a:gd name="connsiteY4" fmla="*/ 1129 h 3743472"/>
                <a:gd name="connsiteX5" fmla="*/ 633120 w 1562416"/>
                <a:gd name="connsiteY5" fmla="*/ 1129 h 3743472"/>
                <a:gd name="connsiteX6" fmla="*/ 671220 w 1562416"/>
                <a:gd name="connsiteY6" fmla="*/ 686929 h 3743472"/>
                <a:gd name="connsiteX7" fmla="*/ 648360 w 1562416"/>
                <a:gd name="connsiteY7" fmla="*/ 1448929 h 3743472"/>
                <a:gd name="connsiteX8" fmla="*/ 595020 w 1562416"/>
                <a:gd name="connsiteY8" fmla="*/ 1791829 h 3743472"/>
                <a:gd name="connsiteX9" fmla="*/ 442620 w 1562416"/>
                <a:gd name="connsiteY9" fmla="*/ 2302369 h 3743472"/>
                <a:gd name="connsiteX10" fmla="*/ 274980 w 1562416"/>
                <a:gd name="connsiteY10" fmla="*/ 2690989 h 3743472"/>
                <a:gd name="connsiteX11" fmla="*/ 160680 w 1562416"/>
                <a:gd name="connsiteY11" fmla="*/ 2980549 h 3743472"/>
                <a:gd name="connsiteX12" fmla="*/ 660 w 1562416"/>
                <a:gd name="connsiteY12" fmla="*/ 3399649 h 3743472"/>
                <a:gd name="connsiteX13" fmla="*/ 122580 w 1562416"/>
                <a:gd name="connsiteY13" fmla="*/ 3712069 h 3743472"/>
                <a:gd name="connsiteX14" fmla="*/ 534060 w 1562416"/>
                <a:gd name="connsiteY14" fmla="*/ 3719689 h 3743472"/>
                <a:gd name="connsiteX15" fmla="*/ 755040 w 1562416"/>
                <a:gd name="connsiteY15" fmla="*/ 3597769 h 3743472"/>
                <a:gd name="connsiteX16" fmla="*/ 1257960 w 1562416"/>
                <a:gd name="connsiteY16" fmla="*/ 3567289 h 3743472"/>
                <a:gd name="connsiteX17" fmla="*/ 1501800 w 1562416"/>
                <a:gd name="connsiteY17" fmla="*/ 3536809 h 3743472"/>
                <a:gd name="connsiteX18" fmla="*/ 1517040 w 1562416"/>
                <a:gd name="connsiteY18" fmla="*/ 3239629 h 3743472"/>
                <a:gd name="connsiteX19" fmla="*/ 1357020 w 1562416"/>
                <a:gd name="connsiteY19" fmla="*/ 2904349 h 3743472"/>
                <a:gd name="connsiteX20" fmla="*/ 1219860 w 1562416"/>
                <a:gd name="connsiteY20" fmla="*/ 2470009 h 3743472"/>
                <a:gd name="connsiteX0" fmla="*/ 1219860 w 1537537"/>
                <a:gd name="connsiteY0" fmla="*/ 2470009 h 3743472"/>
                <a:gd name="connsiteX1" fmla="*/ 1189380 w 1537537"/>
                <a:gd name="connsiteY1" fmla="*/ 2096629 h 3743472"/>
                <a:gd name="connsiteX2" fmla="*/ 1197000 w 1537537"/>
                <a:gd name="connsiteY2" fmla="*/ 1525129 h 3743472"/>
                <a:gd name="connsiteX3" fmla="*/ 1174140 w 1537537"/>
                <a:gd name="connsiteY3" fmla="*/ 16369 h 3743472"/>
                <a:gd name="connsiteX4" fmla="*/ 876960 w 1537537"/>
                <a:gd name="connsiteY4" fmla="*/ 1129 h 3743472"/>
                <a:gd name="connsiteX5" fmla="*/ 633120 w 1537537"/>
                <a:gd name="connsiteY5" fmla="*/ 1129 h 3743472"/>
                <a:gd name="connsiteX6" fmla="*/ 671220 w 1537537"/>
                <a:gd name="connsiteY6" fmla="*/ 686929 h 3743472"/>
                <a:gd name="connsiteX7" fmla="*/ 648360 w 1537537"/>
                <a:gd name="connsiteY7" fmla="*/ 1448929 h 3743472"/>
                <a:gd name="connsiteX8" fmla="*/ 595020 w 1537537"/>
                <a:gd name="connsiteY8" fmla="*/ 1791829 h 3743472"/>
                <a:gd name="connsiteX9" fmla="*/ 442620 w 1537537"/>
                <a:gd name="connsiteY9" fmla="*/ 2302369 h 3743472"/>
                <a:gd name="connsiteX10" fmla="*/ 274980 w 1537537"/>
                <a:gd name="connsiteY10" fmla="*/ 2690989 h 3743472"/>
                <a:gd name="connsiteX11" fmla="*/ 160680 w 1537537"/>
                <a:gd name="connsiteY11" fmla="*/ 2980549 h 3743472"/>
                <a:gd name="connsiteX12" fmla="*/ 660 w 1537537"/>
                <a:gd name="connsiteY12" fmla="*/ 3399649 h 3743472"/>
                <a:gd name="connsiteX13" fmla="*/ 122580 w 1537537"/>
                <a:gd name="connsiteY13" fmla="*/ 3712069 h 3743472"/>
                <a:gd name="connsiteX14" fmla="*/ 534060 w 1537537"/>
                <a:gd name="connsiteY14" fmla="*/ 3719689 h 3743472"/>
                <a:gd name="connsiteX15" fmla="*/ 755040 w 1537537"/>
                <a:gd name="connsiteY15" fmla="*/ 3597769 h 3743472"/>
                <a:gd name="connsiteX16" fmla="*/ 1212240 w 1537537"/>
                <a:gd name="connsiteY16" fmla="*/ 3559669 h 3743472"/>
                <a:gd name="connsiteX17" fmla="*/ 1501800 w 1537537"/>
                <a:gd name="connsiteY17" fmla="*/ 3536809 h 3743472"/>
                <a:gd name="connsiteX18" fmla="*/ 1517040 w 1537537"/>
                <a:gd name="connsiteY18" fmla="*/ 3239629 h 3743472"/>
                <a:gd name="connsiteX19" fmla="*/ 1357020 w 1537537"/>
                <a:gd name="connsiteY19" fmla="*/ 2904349 h 3743472"/>
                <a:gd name="connsiteX20" fmla="*/ 1219860 w 1537537"/>
                <a:gd name="connsiteY20" fmla="*/ 2470009 h 3743472"/>
                <a:gd name="connsiteX0" fmla="*/ 1232773 w 1550450"/>
                <a:gd name="connsiteY0" fmla="*/ 2470009 h 3725083"/>
                <a:gd name="connsiteX1" fmla="*/ 1202293 w 1550450"/>
                <a:gd name="connsiteY1" fmla="*/ 2096629 h 3725083"/>
                <a:gd name="connsiteX2" fmla="*/ 1209913 w 1550450"/>
                <a:gd name="connsiteY2" fmla="*/ 1525129 h 3725083"/>
                <a:gd name="connsiteX3" fmla="*/ 1187053 w 1550450"/>
                <a:gd name="connsiteY3" fmla="*/ 16369 h 3725083"/>
                <a:gd name="connsiteX4" fmla="*/ 889873 w 1550450"/>
                <a:gd name="connsiteY4" fmla="*/ 1129 h 3725083"/>
                <a:gd name="connsiteX5" fmla="*/ 646033 w 1550450"/>
                <a:gd name="connsiteY5" fmla="*/ 1129 h 3725083"/>
                <a:gd name="connsiteX6" fmla="*/ 684133 w 1550450"/>
                <a:gd name="connsiteY6" fmla="*/ 686929 h 3725083"/>
                <a:gd name="connsiteX7" fmla="*/ 661273 w 1550450"/>
                <a:gd name="connsiteY7" fmla="*/ 1448929 h 3725083"/>
                <a:gd name="connsiteX8" fmla="*/ 607933 w 1550450"/>
                <a:gd name="connsiteY8" fmla="*/ 1791829 h 3725083"/>
                <a:gd name="connsiteX9" fmla="*/ 455533 w 1550450"/>
                <a:gd name="connsiteY9" fmla="*/ 2302369 h 3725083"/>
                <a:gd name="connsiteX10" fmla="*/ 287893 w 1550450"/>
                <a:gd name="connsiteY10" fmla="*/ 2690989 h 3725083"/>
                <a:gd name="connsiteX11" fmla="*/ 173593 w 1550450"/>
                <a:gd name="connsiteY11" fmla="*/ 2980549 h 3725083"/>
                <a:gd name="connsiteX12" fmla="*/ 13573 w 1550450"/>
                <a:gd name="connsiteY12" fmla="*/ 3399649 h 3725083"/>
                <a:gd name="connsiteX13" fmla="*/ 546973 w 1550450"/>
                <a:gd name="connsiteY13" fmla="*/ 3719689 h 3725083"/>
                <a:gd name="connsiteX14" fmla="*/ 767953 w 1550450"/>
                <a:gd name="connsiteY14" fmla="*/ 3597769 h 3725083"/>
                <a:gd name="connsiteX15" fmla="*/ 1225153 w 1550450"/>
                <a:gd name="connsiteY15" fmla="*/ 3559669 h 3725083"/>
                <a:gd name="connsiteX16" fmla="*/ 1514713 w 1550450"/>
                <a:gd name="connsiteY16" fmla="*/ 3536809 h 3725083"/>
                <a:gd name="connsiteX17" fmla="*/ 1529953 w 1550450"/>
                <a:gd name="connsiteY17" fmla="*/ 3239629 h 3725083"/>
                <a:gd name="connsiteX18" fmla="*/ 1369933 w 1550450"/>
                <a:gd name="connsiteY18" fmla="*/ 2904349 h 3725083"/>
                <a:gd name="connsiteX19" fmla="*/ 1232773 w 1550450"/>
                <a:gd name="connsiteY19" fmla="*/ 2470009 h 3725083"/>
                <a:gd name="connsiteX0" fmla="*/ 1229544 w 1547221"/>
                <a:gd name="connsiteY0" fmla="*/ 2470009 h 3702997"/>
                <a:gd name="connsiteX1" fmla="*/ 1199064 w 1547221"/>
                <a:gd name="connsiteY1" fmla="*/ 2096629 h 3702997"/>
                <a:gd name="connsiteX2" fmla="*/ 1206684 w 1547221"/>
                <a:gd name="connsiteY2" fmla="*/ 1525129 h 3702997"/>
                <a:gd name="connsiteX3" fmla="*/ 1183824 w 1547221"/>
                <a:gd name="connsiteY3" fmla="*/ 16369 h 3702997"/>
                <a:gd name="connsiteX4" fmla="*/ 886644 w 1547221"/>
                <a:gd name="connsiteY4" fmla="*/ 1129 h 3702997"/>
                <a:gd name="connsiteX5" fmla="*/ 642804 w 1547221"/>
                <a:gd name="connsiteY5" fmla="*/ 1129 h 3702997"/>
                <a:gd name="connsiteX6" fmla="*/ 680904 w 1547221"/>
                <a:gd name="connsiteY6" fmla="*/ 686929 h 3702997"/>
                <a:gd name="connsiteX7" fmla="*/ 658044 w 1547221"/>
                <a:gd name="connsiteY7" fmla="*/ 1448929 h 3702997"/>
                <a:gd name="connsiteX8" fmla="*/ 604704 w 1547221"/>
                <a:gd name="connsiteY8" fmla="*/ 1791829 h 3702997"/>
                <a:gd name="connsiteX9" fmla="*/ 452304 w 1547221"/>
                <a:gd name="connsiteY9" fmla="*/ 2302369 h 3702997"/>
                <a:gd name="connsiteX10" fmla="*/ 284664 w 1547221"/>
                <a:gd name="connsiteY10" fmla="*/ 2690989 h 3702997"/>
                <a:gd name="connsiteX11" fmla="*/ 170364 w 1547221"/>
                <a:gd name="connsiteY11" fmla="*/ 2980549 h 3702997"/>
                <a:gd name="connsiteX12" fmla="*/ 10344 w 1547221"/>
                <a:gd name="connsiteY12" fmla="*/ 3399649 h 3702997"/>
                <a:gd name="connsiteX13" fmla="*/ 482784 w 1547221"/>
                <a:gd name="connsiteY13" fmla="*/ 3696829 h 3702997"/>
                <a:gd name="connsiteX14" fmla="*/ 764724 w 1547221"/>
                <a:gd name="connsiteY14" fmla="*/ 3597769 h 3702997"/>
                <a:gd name="connsiteX15" fmla="*/ 1221924 w 1547221"/>
                <a:gd name="connsiteY15" fmla="*/ 3559669 h 3702997"/>
                <a:gd name="connsiteX16" fmla="*/ 1511484 w 1547221"/>
                <a:gd name="connsiteY16" fmla="*/ 3536809 h 3702997"/>
                <a:gd name="connsiteX17" fmla="*/ 1526724 w 1547221"/>
                <a:gd name="connsiteY17" fmla="*/ 3239629 h 3702997"/>
                <a:gd name="connsiteX18" fmla="*/ 1366704 w 1547221"/>
                <a:gd name="connsiteY18" fmla="*/ 2904349 h 3702997"/>
                <a:gd name="connsiteX19" fmla="*/ 1229544 w 1547221"/>
                <a:gd name="connsiteY19" fmla="*/ 2470009 h 3702997"/>
                <a:gd name="connsiteX0" fmla="*/ 1229544 w 1547221"/>
                <a:gd name="connsiteY0" fmla="*/ 2470009 h 3710493"/>
                <a:gd name="connsiteX1" fmla="*/ 1199064 w 1547221"/>
                <a:gd name="connsiteY1" fmla="*/ 2096629 h 3710493"/>
                <a:gd name="connsiteX2" fmla="*/ 1206684 w 1547221"/>
                <a:gd name="connsiteY2" fmla="*/ 1525129 h 3710493"/>
                <a:gd name="connsiteX3" fmla="*/ 1183824 w 1547221"/>
                <a:gd name="connsiteY3" fmla="*/ 16369 h 3710493"/>
                <a:gd name="connsiteX4" fmla="*/ 886644 w 1547221"/>
                <a:gd name="connsiteY4" fmla="*/ 1129 h 3710493"/>
                <a:gd name="connsiteX5" fmla="*/ 642804 w 1547221"/>
                <a:gd name="connsiteY5" fmla="*/ 1129 h 3710493"/>
                <a:gd name="connsiteX6" fmla="*/ 680904 w 1547221"/>
                <a:gd name="connsiteY6" fmla="*/ 686929 h 3710493"/>
                <a:gd name="connsiteX7" fmla="*/ 658044 w 1547221"/>
                <a:gd name="connsiteY7" fmla="*/ 1448929 h 3710493"/>
                <a:gd name="connsiteX8" fmla="*/ 604704 w 1547221"/>
                <a:gd name="connsiteY8" fmla="*/ 1791829 h 3710493"/>
                <a:gd name="connsiteX9" fmla="*/ 452304 w 1547221"/>
                <a:gd name="connsiteY9" fmla="*/ 2302369 h 3710493"/>
                <a:gd name="connsiteX10" fmla="*/ 284664 w 1547221"/>
                <a:gd name="connsiteY10" fmla="*/ 2690989 h 3710493"/>
                <a:gd name="connsiteX11" fmla="*/ 170364 w 1547221"/>
                <a:gd name="connsiteY11" fmla="*/ 2980549 h 3710493"/>
                <a:gd name="connsiteX12" fmla="*/ 10344 w 1547221"/>
                <a:gd name="connsiteY12" fmla="*/ 3399649 h 3710493"/>
                <a:gd name="connsiteX13" fmla="*/ 482784 w 1547221"/>
                <a:gd name="connsiteY13" fmla="*/ 3696829 h 3710493"/>
                <a:gd name="connsiteX14" fmla="*/ 764724 w 1547221"/>
                <a:gd name="connsiteY14" fmla="*/ 3597769 h 3710493"/>
                <a:gd name="connsiteX15" fmla="*/ 1221924 w 1547221"/>
                <a:gd name="connsiteY15" fmla="*/ 3559669 h 3710493"/>
                <a:gd name="connsiteX16" fmla="*/ 1511484 w 1547221"/>
                <a:gd name="connsiteY16" fmla="*/ 3536809 h 3710493"/>
                <a:gd name="connsiteX17" fmla="*/ 1526724 w 1547221"/>
                <a:gd name="connsiteY17" fmla="*/ 3239629 h 3710493"/>
                <a:gd name="connsiteX18" fmla="*/ 1366704 w 1547221"/>
                <a:gd name="connsiteY18" fmla="*/ 2904349 h 3710493"/>
                <a:gd name="connsiteX19" fmla="*/ 1229544 w 1547221"/>
                <a:gd name="connsiteY19" fmla="*/ 2470009 h 3710493"/>
                <a:gd name="connsiteX0" fmla="*/ 1222410 w 1540087"/>
                <a:gd name="connsiteY0" fmla="*/ 2470009 h 3689339"/>
                <a:gd name="connsiteX1" fmla="*/ 1191930 w 1540087"/>
                <a:gd name="connsiteY1" fmla="*/ 2096629 h 3689339"/>
                <a:gd name="connsiteX2" fmla="*/ 1199550 w 1540087"/>
                <a:gd name="connsiteY2" fmla="*/ 1525129 h 3689339"/>
                <a:gd name="connsiteX3" fmla="*/ 1176690 w 1540087"/>
                <a:gd name="connsiteY3" fmla="*/ 16369 h 3689339"/>
                <a:gd name="connsiteX4" fmla="*/ 879510 w 1540087"/>
                <a:gd name="connsiteY4" fmla="*/ 1129 h 3689339"/>
                <a:gd name="connsiteX5" fmla="*/ 635670 w 1540087"/>
                <a:gd name="connsiteY5" fmla="*/ 1129 h 3689339"/>
                <a:gd name="connsiteX6" fmla="*/ 673770 w 1540087"/>
                <a:gd name="connsiteY6" fmla="*/ 686929 h 3689339"/>
                <a:gd name="connsiteX7" fmla="*/ 650910 w 1540087"/>
                <a:gd name="connsiteY7" fmla="*/ 1448929 h 3689339"/>
                <a:gd name="connsiteX8" fmla="*/ 597570 w 1540087"/>
                <a:gd name="connsiteY8" fmla="*/ 1791829 h 3689339"/>
                <a:gd name="connsiteX9" fmla="*/ 445170 w 1540087"/>
                <a:gd name="connsiteY9" fmla="*/ 2302369 h 3689339"/>
                <a:gd name="connsiteX10" fmla="*/ 277530 w 1540087"/>
                <a:gd name="connsiteY10" fmla="*/ 2690989 h 3689339"/>
                <a:gd name="connsiteX11" fmla="*/ 163230 w 1540087"/>
                <a:gd name="connsiteY11" fmla="*/ 2980549 h 3689339"/>
                <a:gd name="connsiteX12" fmla="*/ 3210 w 1540087"/>
                <a:gd name="connsiteY12" fmla="*/ 3399649 h 3689339"/>
                <a:gd name="connsiteX13" fmla="*/ 315630 w 1540087"/>
                <a:gd name="connsiteY13" fmla="*/ 3673969 h 3689339"/>
                <a:gd name="connsiteX14" fmla="*/ 757590 w 1540087"/>
                <a:gd name="connsiteY14" fmla="*/ 3597769 h 3689339"/>
                <a:gd name="connsiteX15" fmla="*/ 1214790 w 1540087"/>
                <a:gd name="connsiteY15" fmla="*/ 3559669 h 3689339"/>
                <a:gd name="connsiteX16" fmla="*/ 1504350 w 1540087"/>
                <a:gd name="connsiteY16" fmla="*/ 3536809 h 3689339"/>
                <a:gd name="connsiteX17" fmla="*/ 1519590 w 1540087"/>
                <a:gd name="connsiteY17" fmla="*/ 3239629 h 3689339"/>
                <a:gd name="connsiteX18" fmla="*/ 1359570 w 1540087"/>
                <a:gd name="connsiteY18" fmla="*/ 2904349 h 3689339"/>
                <a:gd name="connsiteX19" fmla="*/ 1222410 w 1540087"/>
                <a:gd name="connsiteY19" fmla="*/ 2470009 h 3689339"/>
                <a:gd name="connsiteX0" fmla="*/ 1245790 w 1563467"/>
                <a:gd name="connsiteY0" fmla="*/ 2470009 h 3605032"/>
                <a:gd name="connsiteX1" fmla="*/ 1215310 w 1563467"/>
                <a:gd name="connsiteY1" fmla="*/ 2096629 h 3605032"/>
                <a:gd name="connsiteX2" fmla="*/ 1222930 w 1563467"/>
                <a:gd name="connsiteY2" fmla="*/ 1525129 h 3605032"/>
                <a:gd name="connsiteX3" fmla="*/ 1200070 w 1563467"/>
                <a:gd name="connsiteY3" fmla="*/ 16369 h 3605032"/>
                <a:gd name="connsiteX4" fmla="*/ 902890 w 1563467"/>
                <a:gd name="connsiteY4" fmla="*/ 1129 h 3605032"/>
                <a:gd name="connsiteX5" fmla="*/ 659050 w 1563467"/>
                <a:gd name="connsiteY5" fmla="*/ 1129 h 3605032"/>
                <a:gd name="connsiteX6" fmla="*/ 697150 w 1563467"/>
                <a:gd name="connsiteY6" fmla="*/ 686929 h 3605032"/>
                <a:gd name="connsiteX7" fmla="*/ 674290 w 1563467"/>
                <a:gd name="connsiteY7" fmla="*/ 1448929 h 3605032"/>
                <a:gd name="connsiteX8" fmla="*/ 620950 w 1563467"/>
                <a:gd name="connsiteY8" fmla="*/ 1791829 h 3605032"/>
                <a:gd name="connsiteX9" fmla="*/ 468550 w 1563467"/>
                <a:gd name="connsiteY9" fmla="*/ 2302369 h 3605032"/>
                <a:gd name="connsiteX10" fmla="*/ 300910 w 1563467"/>
                <a:gd name="connsiteY10" fmla="*/ 2690989 h 3605032"/>
                <a:gd name="connsiteX11" fmla="*/ 186610 w 1563467"/>
                <a:gd name="connsiteY11" fmla="*/ 2980549 h 3605032"/>
                <a:gd name="connsiteX12" fmla="*/ 26590 w 1563467"/>
                <a:gd name="connsiteY12" fmla="*/ 3399649 h 3605032"/>
                <a:gd name="connsiteX13" fmla="*/ 780970 w 1563467"/>
                <a:gd name="connsiteY13" fmla="*/ 3597769 h 3605032"/>
                <a:gd name="connsiteX14" fmla="*/ 1238170 w 1563467"/>
                <a:gd name="connsiteY14" fmla="*/ 3559669 h 3605032"/>
                <a:gd name="connsiteX15" fmla="*/ 1527730 w 1563467"/>
                <a:gd name="connsiteY15" fmla="*/ 3536809 h 3605032"/>
                <a:gd name="connsiteX16" fmla="*/ 1542970 w 1563467"/>
                <a:gd name="connsiteY16" fmla="*/ 3239629 h 3605032"/>
                <a:gd name="connsiteX17" fmla="*/ 1382950 w 1563467"/>
                <a:gd name="connsiteY17" fmla="*/ 2904349 h 3605032"/>
                <a:gd name="connsiteX18" fmla="*/ 1245790 w 1563467"/>
                <a:gd name="connsiteY18" fmla="*/ 2470009 h 3605032"/>
                <a:gd name="connsiteX0" fmla="*/ 1196592 w 1514269"/>
                <a:gd name="connsiteY0" fmla="*/ 2470009 h 3617891"/>
                <a:gd name="connsiteX1" fmla="*/ 1166112 w 1514269"/>
                <a:gd name="connsiteY1" fmla="*/ 2096629 h 3617891"/>
                <a:gd name="connsiteX2" fmla="*/ 1173732 w 1514269"/>
                <a:gd name="connsiteY2" fmla="*/ 1525129 h 3617891"/>
                <a:gd name="connsiteX3" fmla="*/ 1150872 w 1514269"/>
                <a:gd name="connsiteY3" fmla="*/ 16369 h 3617891"/>
                <a:gd name="connsiteX4" fmla="*/ 853692 w 1514269"/>
                <a:gd name="connsiteY4" fmla="*/ 1129 h 3617891"/>
                <a:gd name="connsiteX5" fmla="*/ 609852 w 1514269"/>
                <a:gd name="connsiteY5" fmla="*/ 1129 h 3617891"/>
                <a:gd name="connsiteX6" fmla="*/ 647952 w 1514269"/>
                <a:gd name="connsiteY6" fmla="*/ 686929 h 3617891"/>
                <a:gd name="connsiteX7" fmla="*/ 625092 w 1514269"/>
                <a:gd name="connsiteY7" fmla="*/ 1448929 h 3617891"/>
                <a:gd name="connsiteX8" fmla="*/ 571752 w 1514269"/>
                <a:gd name="connsiteY8" fmla="*/ 1791829 h 3617891"/>
                <a:gd name="connsiteX9" fmla="*/ 419352 w 1514269"/>
                <a:gd name="connsiteY9" fmla="*/ 2302369 h 3617891"/>
                <a:gd name="connsiteX10" fmla="*/ 251712 w 1514269"/>
                <a:gd name="connsiteY10" fmla="*/ 2690989 h 3617891"/>
                <a:gd name="connsiteX11" fmla="*/ 137412 w 1514269"/>
                <a:gd name="connsiteY11" fmla="*/ 2980549 h 3617891"/>
                <a:gd name="connsiteX12" fmla="*/ 30732 w 1514269"/>
                <a:gd name="connsiteY12" fmla="*/ 3559669 h 3617891"/>
                <a:gd name="connsiteX13" fmla="*/ 731772 w 1514269"/>
                <a:gd name="connsiteY13" fmla="*/ 3597769 h 3617891"/>
                <a:gd name="connsiteX14" fmla="*/ 1188972 w 1514269"/>
                <a:gd name="connsiteY14" fmla="*/ 3559669 h 3617891"/>
                <a:gd name="connsiteX15" fmla="*/ 1478532 w 1514269"/>
                <a:gd name="connsiteY15" fmla="*/ 3536809 h 3617891"/>
                <a:gd name="connsiteX16" fmla="*/ 1493772 w 1514269"/>
                <a:gd name="connsiteY16" fmla="*/ 3239629 h 3617891"/>
                <a:gd name="connsiteX17" fmla="*/ 1333752 w 1514269"/>
                <a:gd name="connsiteY17" fmla="*/ 2904349 h 3617891"/>
                <a:gd name="connsiteX18" fmla="*/ 1196592 w 1514269"/>
                <a:gd name="connsiteY18" fmla="*/ 2470009 h 3617891"/>
                <a:gd name="connsiteX0" fmla="*/ 1196592 w 1546089"/>
                <a:gd name="connsiteY0" fmla="*/ 2470009 h 3617891"/>
                <a:gd name="connsiteX1" fmla="*/ 1166112 w 1546089"/>
                <a:gd name="connsiteY1" fmla="*/ 2096629 h 3617891"/>
                <a:gd name="connsiteX2" fmla="*/ 1173732 w 1546089"/>
                <a:gd name="connsiteY2" fmla="*/ 1525129 h 3617891"/>
                <a:gd name="connsiteX3" fmla="*/ 1150872 w 1546089"/>
                <a:gd name="connsiteY3" fmla="*/ 16369 h 3617891"/>
                <a:gd name="connsiteX4" fmla="*/ 853692 w 1546089"/>
                <a:gd name="connsiteY4" fmla="*/ 1129 h 3617891"/>
                <a:gd name="connsiteX5" fmla="*/ 609852 w 1546089"/>
                <a:gd name="connsiteY5" fmla="*/ 1129 h 3617891"/>
                <a:gd name="connsiteX6" fmla="*/ 647952 w 1546089"/>
                <a:gd name="connsiteY6" fmla="*/ 686929 h 3617891"/>
                <a:gd name="connsiteX7" fmla="*/ 625092 w 1546089"/>
                <a:gd name="connsiteY7" fmla="*/ 1448929 h 3617891"/>
                <a:gd name="connsiteX8" fmla="*/ 571752 w 1546089"/>
                <a:gd name="connsiteY8" fmla="*/ 1791829 h 3617891"/>
                <a:gd name="connsiteX9" fmla="*/ 419352 w 1546089"/>
                <a:gd name="connsiteY9" fmla="*/ 2302369 h 3617891"/>
                <a:gd name="connsiteX10" fmla="*/ 251712 w 1546089"/>
                <a:gd name="connsiteY10" fmla="*/ 2690989 h 3617891"/>
                <a:gd name="connsiteX11" fmla="*/ 137412 w 1546089"/>
                <a:gd name="connsiteY11" fmla="*/ 2980549 h 3617891"/>
                <a:gd name="connsiteX12" fmla="*/ 30732 w 1546089"/>
                <a:gd name="connsiteY12" fmla="*/ 3559669 h 3617891"/>
                <a:gd name="connsiteX13" fmla="*/ 731772 w 1546089"/>
                <a:gd name="connsiteY13" fmla="*/ 3597769 h 3617891"/>
                <a:gd name="connsiteX14" fmla="*/ 1188972 w 1546089"/>
                <a:gd name="connsiteY14" fmla="*/ 3559669 h 3617891"/>
                <a:gd name="connsiteX15" fmla="*/ 1524252 w 1546089"/>
                <a:gd name="connsiteY15" fmla="*/ 3521569 h 3617891"/>
                <a:gd name="connsiteX16" fmla="*/ 1493772 w 1546089"/>
                <a:gd name="connsiteY16" fmla="*/ 3239629 h 3617891"/>
                <a:gd name="connsiteX17" fmla="*/ 1333752 w 1546089"/>
                <a:gd name="connsiteY17" fmla="*/ 2904349 h 3617891"/>
                <a:gd name="connsiteX18" fmla="*/ 1196592 w 1546089"/>
                <a:gd name="connsiteY18" fmla="*/ 2470009 h 3617891"/>
                <a:gd name="connsiteX0" fmla="*/ 1196592 w 1561506"/>
                <a:gd name="connsiteY0" fmla="*/ 2470009 h 3617891"/>
                <a:gd name="connsiteX1" fmla="*/ 1166112 w 1561506"/>
                <a:gd name="connsiteY1" fmla="*/ 2096629 h 3617891"/>
                <a:gd name="connsiteX2" fmla="*/ 1173732 w 1561506"/>
                <a:gd name="connsiteY2" fmla="*/ 1525129 h 3617891"/>
                <a:gd name="connsiteX3" fmla="*/ 1150872 w 1561506"/>
                <a:gd name="connsiteY3" fmla="*/ 16369 h 3617891"/>
                <a:gd name="connsiteX4" fmla="*/ 853692 w 1561506"/>
                <a:gd name="connsiteY4" fmla="*/ 1129 h 3617891"/>
                <a:gd name="connsiteX5" fmla="*/ 609852 w 1561506"/>
                <a:gd name="connsiteY5" fmla="*/ 1129 h 3617891"/>
                <a:gd name="connsiteX6" fmla="*/ 647952 w 1561506"/>
                <a:gd name="connsiteY6" fmla="*/ 686929 h 3617891"/>
                <a:gd name="connsiteX7" fmla="*/ 625092 w 1561506"/>
                <a:gd name="connsiteY7" fmla="*/ 1448929 h 3617891"/>
                <a:gd name="connsiteX8" fmla="*/ 571752 w 1561506"/>
                <a:gd name="connsiteY8" fmla="*/ 1791829 h 3617891"/>
                <a:gd name="connsiteX9" fmla="*/ 419352 w 1561506"/>
                <a:gd name="connsiteY9" fmla="*/ 2302369 h 3617891"/>
                <a:gd name="connsiteX10" fmla="*/ 251712 w 1561506"/>
                <a:gd name="connsiteY10" fmla="*/ 2690989 h 3617891"/>
                <a:gd name="connsiteX11" fmla="*/ 137412 w 1561506"/>
                <a:gd name="connsiteY11" fmla="*/ 2980549 h 3617891"/>
                <a:gd name="connsiteX12" fmla="*/ 30732 w 1561506"/>
                <a:gd name="connsiteY12" fmla="*/ 3559669 h 3617891"/>
                <a:gd name="connsiteX13" fmla="*/ 731772 w 1561506"/>
                <a:gd name="connsiteY13" fmla="*/ 3597769 h 3617891"/>
                <a:gd name="connsiteX14" fmla="*/ 1188972 w 1561506"/>
                <a:gd name="connsiteY14" fmla="*/ 3559669 h 3617891"/>
                <a:gd name="connsiteX15" fmla="*/ 1524252 w 1561506"/>
                <a:gd name="connsiteY15" fmla="*/ 3521569 h 3617891"/>
                <a:gd name="connsiteX16" fmla="*/ 1531872 w 1561506"/>
                <a:gd name="connsiteY16" fmla="*/ 3270109 h 3617891"/>
                <a:gd name="connsiteX17" fmla="*/ 1333752 w 1561506"/>
                <a:gd name="connsiteY17" fmla="*/ 2904349 h 3617891"/>
                <a:gd name="connsiteX18" fmla="*/ 1196592 w 1561506"/>
                <a:gd name="connsiteY18" fmla="*/ 2470009 h 3617891"/>
                <a:gd name="connsiteX0" fmla="*/ 1196592 w 1561506"/>
                <a:gd name="connsiteY0" fmla="*/ 2470009 h 3617891"/>
                <a:gd name="connsiteX1" fmla="*/ 1166112 w 1561506"/>
                <a:gd name="connsiteY1" fmla="*/ 2096629 h 3617891"/>
                <a:gd name="connsiteX2" fmla="*/ 1173732 w 1561506"/>
                <a:gd name="connsiteY2" fmla="*/ 1525129 h 3617891"/>
                <a:gd name="connsiteX3" fmla="*/ 1150872 w 1561506"/>
                <a:gd name="connsiteY3" fmla="*/ 16369 h 3617891"/>
                <a:gd name="connsiteX4" fmla="*/ 853692 w 1561506"/>
                <a:gd name="connsiteY4" fmla="*/ 1129 h 3617891"/>
                <a:gd name="connsiteX5" fmla="*/ 609852 w 1561506"/>
                <a:gd name="connsiteY5" fmla="*/ 1129 h 3617891"/>
                <a:gd name="connsiteX6" fmla="*/ 647952 w 1561506"/>
                <a:gd name="connsiteY6" fmla="*/ 686929 h 3617891"/>
                <a:gd name="connsiteX7" fmla="*/ 625092 w 1561506"/>
                <a:gd name="connsiteY7" fmla="*/ 1448929 h 3617891"/>
                <a:gd name="connsiteX8" fmla="*/ 571752 w 1561506"/>
                <a:gd name="connsiteY8" fmla="*/ 1791829 h 3617891"/>
                <a:gd name="connsiteX9" fmla="*/ 419352 w 1561506"/>
                <a:gd name="connsiteY9" fmla="*/ 2302369 h 3617891"/>
                <a:gd name="connsiteX10" fmla="*/ 251712 w 1561506"/>
                <a:gd name="connsiteY10" fmla="*/ 2690989 h 3617891"/>
                <a:gd name="connsiteX11" fmla="*/ 137412 w 1561506"/>
                <a:gd name="connsiteY11" fmla="*/ 2980549 h 3617891"/>
                <a:gd name="connsiteX12" fmla="*/ 30732 w 1561506"/>
                <a:gd name="connsiteY12" fmla="*/ 3559669 h 3617891"/>
                <a:gd name="connsiteX13" fmla="*/ 731772 w 1561506"/>
                <a:gd name="connsiteY13" fmla="*/ 3597769 h 3617891"/>
                <a:gd name="connsiteX14" fmla="*/ 1188972 w 1561506"/>
                <a:gd name="connsiteY14" fmla="*/ 3559669 h 3617891"/>
                <a:gd name="connsiteX15" fmla="*/ 1524252 w 1561506"/>
                <a:gd name="connsiteY15" fmla="*/ 3521569 h 3617891"/>
                <a:gd name="connsiteX16" fmla="*/ 1531872 w 1561506"/>
                <a:gd name="connsiteY16" fmla="*/ 3270109 h 3617891"/>
                <a:gd name="connsiteX17" fmla="*/ 1333752 w 1561506"/>
                <a:gd name="connsiteY17" fmla="*/ 2904349 h 3617891"/>
                <a:gd name="connsiteX18" fmla="*/ 1196592 w 1561506"/>
                <a:gd name="connsiteY18" fmla="*/ 2470009 h 3617891"/>
                <a:gd name="connsiteX0" fmla="*/ 1196592 w 1592304"/>
                <a:gd name="connsiteY0" fmla="*/ 2470009 h 3617891"/>
                <a:gd name="connsiteX1" fmla="*/ 1166112 w 1592304"/>
                <a:gd name="connsiteY1" fmla="*/ 2096629 h 3617891"/>
                <a:gd name="connsiteX2" fmla="*/ 1173732 w 1592304"/>
                <a:gd name="connsiteY2" fmla="*/ 1525129 h 3617891"/>
                <a:gd name="connsiteX3" fmla="*/ 1150872 w 1592304"/>
                <a:gd name="connsiteY3" fmla="*/ 16369 h 3617891"/>
                <a:gd name="connsiteX4" fmla="*/ 853692 w 1592304"/>
                <a:gd name="connsiteY4" fmla="*/ 1129 h 3617891"/>
                <a:gd name="connsiteX5" fmla="*/ 609852 w 1592304"/>
                <a:gd name="connsiteY5" fmla="*/ 1129 h 3617891"/>
                <a:gd name="connsiteX6" fmla="*/ 647952 w 1592304"/>
                <a:gd name="connsiteY6" fmla="*/ 686929 h 3617891"/>
                <a:gd name="connsiteX7" fmla="*/ 625092 w 1592304"/>
                <a:gd name="connsiteY7" fmla="*/ 1448929 h 3617891"/>
                <a:gd name="connsiteX8" fmla="*/ 571752 w 1592304"/>
                <a:gd name="connsiteY8" fmla="*/ 1791829 h 3617891"/>
                <a:gd name="connsiteX9" fmla="*/ 419352 w 1592304"/>
                <a:gd name="connsiteY9" fmla="*/ 2302369 h 3617891"/>
                <a:gd name="connsiteX10" fmla="*/ 251712 w 1592304"/>
                <a:gd name="connsiteY10" fmla="*/ 2690989 h 3617891"/>
                <a:gd name="connsiteX11" fmla="*/ 137412 w 1592304"/>
                <a:gd name="connsiteY11" fmla="*/ 2980549 h 3617891"/>
                <a:gd name="connsiteX12" fmla="*/ 30732 w 1592304"/>
                <a:gd name="connsiteY12" fmla="*/ 3559669 h 3617891"/>
                <a:gd name="connsiteX13" fmla="*/ 731772 w 1592304"/>
                <a:gd name="connsiteY13" fmla="*/ 3597769 h 3617891"/>
                <a:gd name="connsiteX14" fmla="*/ 1188972 w 1592304"/>
                <a:gd name="connsiteY14" fmla="*/ 3559669 h 3617891"/>
                <a:gd name="connsiteX15" fmla="*/ 1524252 w 1592304"/>
                <a:gd name="connsiteY15" fmla="*/ 3521569 h 3617891"/>
                <a:gd name="connsiteX16" fmla="*/ 1531872 w 1592304"/>
                <a:gd name="connsiteY16" fmla="*/ 3270109 h 3617891"/>
                <a:gd name="connsiteX17" fmla="*/ 1333752 w 1592304"/>
                <a:gd name="connsiteY17" fmla="*/ 2904349 h 3617891"/>
                <a:gd name="connsiteX18" fmla="*/ 1196592 w 1592304"/>
                <a:gd name="connsiteY18" fmla="*/ 2470009 h 3617891"/>
                <a:gd name="connsiteX0" fmla="*/ 1196592 w 1546632"/>
                <a:gd name="connsiteY0" fmla="*/ 2470009 h 3617891"/>
                <a:gd name="connsiteX1" fmla="*/ 1166112 w 1546632"/>
                <a:gd name="connsiteY1" fmla="*/ 2096629 h 3617891"/>
                <a:gd name="connsiteX2" fmla="*/ 1173732 w 1546632"/>
                <a:gd name="connsiteY2" fmla="*/ 1525129 h 3617891"/>
                <a:gd name="connsiteX3" fmla="*/ 1150872 w 1546632"/>
                <a:gd name="connsiteY3" fmla="*/ 16369 h 3617891"/>
                <a:gd name="connsiteX4" fmla="*/ 853692 w 1546632"/>
                <a:gd name="connsiteY4" fmla="*/ 1129 h 3617891"/>
                <a:gd name="connsiteX5" fmla="*/ 609852 w 1546632"/>
                <a:gd name="connsiteY5" fmla="*/ 1129 h 3617891"/>
                <a:gd name="connsiteX6" fmla="*/ 647952 w 1546632"/>
                <a:gd name="connsiteY6" fmla="*/ 686929 h 3617891"/>
                <a:gd name="connsiteX7" fmla="*/ 625092 w 1546632"/>
                <a:gd name="connsiteY7" fmla="*/ 1448929 h 3617891"/>
                <a:gd name="connsiteX8" fmla="*/ 571752 w 1546632"/>
                <a:gd name="connsiteY8" fmla="*/ 1791829 h 3617891"/>
                <a:gd name="connsiteX9" fmla="*/ 419352 w 1546632"/>
                <a:gd name="connsiteY9" fmla="*/ 2302369 h 3617891"/>
                <a:gd name="connsiteX10" fmla="*/ 251712 w 1546632"/>
                <a:gd name="connsiteY10" fmla="*/ 2690989 h 3617891"/>
                <a:gd name="connsiteX11" fmla="*/ 137412 w 1546632"/>
                <a:gd name="connsiteY11" fmla="*/ 2980549 h 3617891"/>
                <a:gd name="connsiteX12" fmla="*/ 30732 w 1546632"/>
                <a:gd name="connsiteY12" fmla="*/ 3559669 h 3617891"/>
                <a:gd name="connsiteX13" fmla="*/ 731772 w 1546632"/>
                <a:gd name="connsiteY13" fmla="*/ 3597769 h 3617891"/>
                <a:gd name="connsiteX14" fmla="*/ 1188972 w 1546632"/>
                <a:gd name="connsiteY14" fmla="*/ 3559669 h 3617891"/>
                <a:gd name="connsiteX15" fmla="*/ 1493772 w 1546632"/>
                <a:gd name="connsiteY15" fmla="*/ 3521569 h 3617891"/>
                <a:gd name="connsiteX16" fmla="*/ 1531872 w 1546632"/>
                <a:gd name="connsiteY16" fmla="*/ 3270109 h 3617891"/>
                <a:gd name="connsiteX17" fmla="*/ 1333752 w 1546632"/>
                <a:gd name="connsiteY17" fmla="*/ 2904349 h 3617891"/>
                <a:gd name="connsiteX18" fmla="*/ 1196592 w 1546632"/>
                <a:gd name="connsiteY18" fmla="*/ 2470009 h 3617891"/>
                <a:gd name="connsiteX0" fmla="*/ 1196592 w 1496640"/>
                <a:gd name="connsiteY0" fmla="*/ 2470009 h 3617891"/>
                <a:gd name="connsiteX1" fmla="*/ 1166112 w 1496640"/>
                <a:gd name="connsiteY1" fmla="*/ 2096629 h 3617891"/>
                <a:gd name="connsiteX2" fmla="*/ 1173732 w 1496640"/>
                <a:gd name="connsiteY2" fmla="*/ 1525129 h 3617891"/>
                <a:gd name="connsiteX3" fmla="*/ 1150872 w 1496640"/>
                <a:gd name="connsiteY3" fmla="*/ 16369 h 3617891"/>
                <a:gd name="connsiteX4" fmla="*/ 853692 w 1496640"/>
                <a:gd name="connsiteY4" fmla="*/ 1129 h 3617891"/>
                <a:gd name="connsiteX5" fmla="*/ 609852 w 1496640"/>
                <a:gd name="connsiteY5" fmla="*/ 1129 h 3617891"/>
                <a:gd name="connsiteX6" fmla="*/ 647952 w 1496640"/>
                <a:gd name="connsiteY6" fmla="*/ 686929 h 3617891"/>
                <a:gd name="connsiteX7" fmla="*/ 625092 w 1496640"/>
                <a:gd name="connsiteY7" fmla="*/ 1448929 h 3617891"/>
                <a:gd name="connsiteX8" fmla="*/ 571752 w 1496640"/>
                <a:gd name="connsiteY8" fmla="*/ 1791829 h 3617891"/>
                <a:gd name="connsiteX9" fmla="*/ 419352 w 1496640"/>
                <a:gd name="connsiteY9" fmla="*/ 2302369 h 3617891"/>
                <a:gd name="connsiteX10" fmla="*/ 251712 w 1496640"/>
                <a:gd name="connsiteY10" fmla="*/ 2690989 h 3617891"/>
                <a:gd name="connsiteX11" fmla="*/ 137412 w 1496640"/>
                <a:gd name="connsiteY11" fmla="*/ 2980549 h 3617891"/>
                <a:gd name="connsiteX12" fmla="*/ 30732 w 1496640"/>
                <a:gd name="connsiteY12" fmla="*/ 3559669 h 3617891"/>
                <a:gd name="connsiteX13" fmla="*/ 731772 w 1496640"/>
                <a:gd name="connsiteY13" fmla="*/ 3597769 h 3617891"/>
                <a:gd name="connsiteX14" fmla="*/ 1188972 w 1496640"/>
                <a:gd name="connsiteY14" fmla="*/ 3559669 h 3617891"/>
                <a:gd name="connsiteX15" fmla="*/ 1493772 w 1496640"/>
                <a:gd name="connsiteY15" fmla="*/ 3521569 h 3617891"/>
                <a:gd name="connsiteX16" fmla="*/ 1333752 w 1496640"/>
                <a:gd name="connsiteY16" fmla="*/ 2904349 h 3617891"/>
                <a:gd name="connsiteX17" fmla="*/ 1196592 w 1496640"/>
                <a:gd name="connsiteY17" fmla="*/ 2470009 h 3617891"/>
                <a:gd name="connsiteX0" fmla="*/ 1196592 w 1624992"/>
                <a:gd name="connsiteY0" fmla="*/ 2470009 h 3617891"/>
                <a:gd name="connsiteX1" fmla="*/ 1166112 w 1624992"/>
                <a:gd name="connsiteY1" fmla="*/ 2096629 h 3617891"/>
                <a:gd name="connsiteX2" fmla="*/ 1173732 w 1624992"/>
                <a:gd name="connsiteY2" fmla="*/ 1525129 h 3617891"/>
                <a:gd name="connsiteX3" fmla="*/ 1150872 w 1624992"/>
                <a:gd name="connsiteY3" fmla="*/ 16369 h 3617891"/>
                <a:gd name="connsiteX4" fmla="*/ 853692 w 1624992"/>
                <a:gd name="connsiteY4" fmla="*/ 1129 h 3617891"/>
                <a:gd name="connsiteX5" fmla="*/ 609852 w 1624992"/>
                <a:gd name="connsiteY5" fmla="*/ 1129 h 3617891"/>
                <a:gd name="connsiteX6" fmla="*/ 647952 w 1624992"/>
                <a:gd name="connsiteY6" fmla="*/ 686929 h 3617891"/>
                <a:gd name="connsiteX7" fmla="*/ 625092 w 1624992"/>
                <a:gd name="connsiteY7" fmla="*/ 1448929 h 3617891"/>
                <a:gd name="connsiteX8" fmla="*/ 571752 w 1624992"/>
                <a:gd name="connsiteY8" fmla="*/ 1791829 h 3617891"/>
                <a:gd name="connsiteX9" fmla="*/ 419352 w 1624992"/>
                <a:gd name="connsiteY9" fmla="*/ 2302369 h 3617891"/>
                <a:gd name="connsiteX10" fmla="*/ 251712 w 1624992"/>
                <a:gd name="connsiteY10" fmla="*/ 2690989 h 3617891"/>
                <a:gd name="connsiteX11" fmla="*/ 137412 w 1624992"/>
                <a:gd name="connsiteY11" fmla="*/ 2980549 h 3617891"/>
                <a:gd name="connsiteX12" fmla="*/ 30732 w 1624992"/>
                <a:gd name="connsiteY12" fmla="*/ 3559669 h 3617891"/>
                <a:gd name="connsiteX13" fmla="*/ 731772 w 1624992"/>
                <a:gd name="connsiteY13" fmla="*/ 3597769 h 3617891"/>
                <a:gd name="connsiteX14" fmla="*/ 1188972 w 1624992"/>
                <a:gd name="connsiteY14" fmla="*/ 3559669 h 3617891"/>
                <a:gd name="connsiteX15" fmla="*/ 1623312 w 1624992"/>
                <a:gd name="connsiteY15" fmla="*/ 3460609 h 3617891"/>
                <a:gd name="connsiteX16" fmla="*/ 1333752 w 1624992"/>
                <a:gd name="connsiteY16" fmla="*/ 2904349 h 3617891"/>
                <a:gd name="connsiteX17" fmla="*/ 1196592 w 1624992"/>
                <a:gd name="connsiteY17" fmla="*/ 2470009 h 3617891"/>
                <a:gd name="connsiteX0" fmla="*/ 1196592 w 1625212"/>
                <a:gd name="connsiteY0" fmla="*/ 2470009 h 3617891"/>
                <a:gd name="connsiteX1" fmla="*/ 1166112 w 1625212"/>
                <a:gd name="connsiteY1" fmla="*/ 2096629 h 3617891"/>
                <a:gd name="connsiteX2" fmla="*/ 1173732 w 1625212"/>
                <a:gd name="connsiteY2" fmla="*/ 1525129 h 3617891"/>
                <a:gd name="connsiteX3" fmla="*/ 1150872 w 1625212"/>
                <a:gd name="connsiteY3" fmla="*/ 16369 h 3617891"/>
                <a:gd name="connsiteX4" fmla="*/ 853692 w 1625212"/>
                <a:gd name="connsiteY4" fmla="*/ 1129 h 3617891"/>
                <a:gd name="connsiteX5" fmla="*/ 609852 w 1625212"/>
                <a:gd name="connsiteY5" fmla="*/ 1129 h 3617891"/>
                <a:gd name="connsiteX6" fmla="*/ 647952 w 1625212"/>
                <a:gd name="connsiteY6" fmla="*/ 686929 h 3617891"/>
                <a:gd name="connsiteX7" fmla="*/ 625092 w 1625212"/>
                <a:gd name="connsiteY7" fmla="*/ 1448929 h 3617891"/>
                <a:gd name="connsiteX8" fmla="*/ 571752 w 1625212"/>
                <a:gd name="connsiteY8" fmla="*/ 1791829 h 3617891"/>
                <a:gd name="connsiteX9" fmla="*/ 419352 w 1625212"/>
                <a:gd name="connsiteY9" fmla="*/ 2302369 h 3617891"/>
                <a:gd name="connsiteX10" fmla="*/ 251712 w 1625212"/>
                <a:gd name="connsiteY10" fmla="*/ 2690989 h 3617891"/>
                <a:gd name="connsiteX11" fmla="*/ 137412 w 1625212"/>
                <a:gd name="connsiteY11" fmla="*/ 2980549 h 3617891"/>
                <a:gd name="connsiteX12" fmla="*/ 30732 w 1625212"/>
                <a:gd name="connsiteY12" fmla="*/ 3559669 h 3617891"/>
                <a:gd name="connsiteX13" fmla="*/ 731772 w 1625212"/>
                <a:gd name="connsiteY13" fmla="*/ 3597769 h 3617891"/>
                <a:gd name="connsiteX14" fmla="*/ 1188972 w 1625212"/>
                <a:gd name="connsiteY14" fmla="*/ 3559669 h 3617891"/>
                <a:gd name="connsiteX15" fmla="*/ 1623312 w 1625212"/>
                <a:gd name="connsiteY15" fmla="*/ 3460609 h 3617891"/>
                <a:gd name="connsiteX16" fmla="*/ 1333752 w 1625212"/>
                <a:gd name="connsiteY16" fmla="*/ 2904349 h 3617891"/>
                <a:gd name="connsiteX17" fmla="*/ 1196592 w 1625212"/>
                <a:gd name="connsiteY17" fmla="*/ 2470009 h 3617891"/>
                <a:gd name="connsiteX0" fmla="*/ 1196592 w 1617628"/>
                <a:gd name="connsiteY0" fmla="*/ 2470009 h 3617891"/>
                <a:gd name="connsiteX1" fmla="*/ 1166112 w 1617628"/>
                <a:gd name="connsiteY1" fmla="*/ 2096629 h 3617891"/>
                <a:gd name="connsiteX2" fmla="*/ 1173732 w 1617628"/>
                <a:gd name="connsiteY2" fmla="*/ 1525129 h 3617891"/>
                <a:gd name="connsiteX3" fmla="*/ 1150872 w 1617628"/>
                <a:gd name="connsiteY3" fmla="*/ 16369 h 3617891"/>
                <a:gd name="connsiteX4" fmla="*/ 853692 w 1617628"/>
                <a:gd name="connsiteY4" fmla="*/ 1129 h 3617891"/>
                <a:gd name="connsiteX5" fmla="*/ 609852 w 1617628"/>
                <a:gd name="connsiteY5" fmla="*/ 1129 h 3617891"/>
                <a:gd name="connsiteX6" fmla="*/ 647952 w 1617628"/>
                <a:gd name="connsiteY6" fmla="*/ 686929 h 3617891"/>
                <a:gd name="connsiteX7" fmla="*/ 625092 w 1617628"/>
                <a:gd name="connsiteY7" fmla="*/ 1448929 h 3617891"/>
                <a:gd name="connsiteX8" fmla="*/ 571752 w 1617628"/>
                <a:gd name="connsiteY8" fmla="*/ 1791829 h 3617891"/>
                <a:gd name="connsiteX9" fmla="*/ 419352 w 1617628"/>
                <a:gd name="connsiteY9" fmla="*/ 2302369 h 3617891"/>
                <a:gd name="connsiteX10" fmla="*/ 251712 w 1617628"/>
                <a:gd name="connsiteY10" fmla="*/ 2690989 h 3617891"/>
                <a:gd name="connsiteX11" fmla="*/ 137412 w 1617628"/>
                <a:gd name="connsiteY11" fmla="*/ 2980549 h 3617891"/>
                <a:gd name="connsiteX12" fmla="*/ 30732 w 1617628"/>
                <a:gd name="connsiteY12" fmla="*/ 3559669 h 3617891"/>
                <a:gd name="connsiteX13" fmla="*/ 731772 w 1617628"/>
                <a:gd name="connsiteY13" fmla="*/ 3597769 h 3617891"/>
                <a:gd name="connsiteX14" fmla="*/ 1188972 w 1617628"/>
                <a:gd name="connsiteY14" fmla="*/ 3559669 h 3617891"/>
                <a:gd name="connsiteX15" fmla="*/ 1615692 w 1617628"/>
                <a:gd name="connsiteY15" fmla="*/ 3414889 h 3617891"/>
                <a:gd name="connsiteX16" fmla="*/ 1333752 w 1617628"/>
                <a:gd name="connsiteY16" fmla="*/ 2904349 h 3617891"/>
                <a:gd name="connsiteX17" fmla="*/ 1196592 w 1617628"/>
                <a:gd name="connsiteY17" fmla="*/ 2470009 h 3617891"/>
                <a:gd name="connsiteX0" fmla="*/ 1107754 w 1528790"/>
                <a:gd name="connsiteY0" fmla="*/ 2470009 h 3601121"/>
                <a:gd name="connsiteX1" fmla="*/ 1077274 w 1528790"/>
                <a:gd name="connsiteY1" fmla="*/ 2096629 h 3601121"/>
                <a:gd name="connsiteX2" fmla="*/ 1084894 w 1528790"/>
                <a:gd name="connsiteY2" fmla="*/ 1525129 h 3601121"/>
                <a:gd name="connsiteX3" fmla="*/ 1062034 w 1528790"/>
                <a:gd name="connsiteY3" fmla="*/ 16369 h 3601121"/>
                <a:gd name="connsiteX4" fmla="*/ 764854 w 1528790"/>
                <a:gd name="connsiteY4" fmla="*/ 1129 h 3601121"/>
                <a:gd name="connsiteX5" fmla="*/ 521014 w 1528790"/>
                <a:gd name="connsiteY5" fmla="*/ 1129 h 3601121"/>
                <a:gd name="connsiteX6" fmla="*/ 559114 w 1528790"/>
                <a:gd name="connsiteY6" fmla="*/ 686929 h 3601121"/>
                <a:gd name="connsiteX7" fmla="*/ 536254 w 1528790"/>
                <a:gd name="connsiteY7" fmla="*/ 1448929 h 3601121"/>
                <a:gd name="connsiteX8" fmla="*/ 482914 w 1528790"/>
                <a:gd name="connsiteY8" fmla="*/ 1791829 h 3601121"/>
                <a:gd name="connsiteX9" fmla="*/ 330514 w 1528790"/>
                <a:gd name="connsiteY9" fmla="*/ 2302369 h 3601121"/>
                <a:gd name="connsiteX10" fmla="*/ 162874 w 1528790"/>
                <a:gd name="connsiteY10" fmla="*/ 2690989 h 3601121"/>
                <a:gd name="connsiteX11" fmla="*/ 48574 w 1528790"/>
                <a:gd name="connsiteY11" fmla="*/ 2980549 h 3601121"/>
                <a:gd name="connsiteX12" fmla="*/ 48574 w 1528790"/>
                <a:gd name="connsiteY12" fmla="*/ 3491089 h 3601121"/>
                <a:gd name="connsiteX13" fmla="*/ 642934 w 1528790"/>
                <a:gd name="connsiteY13" fmla="*/ 3597769 h 3601121"/>
                <a:gd name="connsiteX14" fmla="*/ 1100134 w 1528790"/>
                <a:gd name="connsiteY14" fmla="*/ 3559669 h 3601121"/>
                <a:gd name="connsiteX15" fmla="*/ 1526854 w 1528790"/>
                <a:gd name="connsiteY15" fmla="*/ 3414889 h 3601121"/>
                <a:gd name="connsiteX16" fmla="*/ 1244914 w 1528790"/>
                <a:gd name="connsiteY16" fmla="*/ 2904349 h 3601121"/>
                <a:gd name="connsiteX17" fmla="*/ 1107754 w 1528790"/>
                <a:gd name="connsiteY17" fmla="*/ 2470009 h 3601121"/>
                <a:gd name="connsiteX0" fmla="*/ 1100481 w 1521616"/>
                <a:gd name="connsiteY0" fmla="*/ 2470009 h 3608175"/>
                <a:gd name="connsiteX1" fmla="*/ 1070001 w 1521616"/>
                <a:gd name="connsiteY1" fmla="*/ 2096629 h 3608175"/>
                <a:gd name="connsiteX2" fmla="*/ 1077621 w 1521616"/>
                <a:gd name="connsiteY2" fmla="*/ 1525129 h 3608175"/>
                <a:gd name="connsiteX3" fmla="*/ 1054761 w 1521616"/>
                <a:gd name="connsiteY3" fmla="*/ 16369 h 3608175"/>
                <a:gd name="connsiteX4" fmla="*/ 757581 w 1521616"/>
                <a:gd name="connsiteY4" fmla="*/ 1129 h 3608175"/>
                <a:gd name="connsiteX5" fmla="*/ 513741 w 1521616"/>
                <a:gd name="connsiteY5" fmla="*/ 1129 h 3608175"/>
                <a:gd name="connsiteX6" fmla="*/ 551841 w 1521616"/>
                <a:gd name="connsiteY6" fmla="*/ 686929 h 3608175"/>
                <a:gd name="connsiteX7" fmla="*/ 528981 w 1521616"/>
                <a:gd name="connsiteY7" fmla="*/ 1448929 h 3608175"/>
                <a:gd name="connsiteX8" fmla="*/ 475641 w 1521616"/>
                <a:gd name="connsiteY8" fmla="*/ 1791829 h 3608175"/>
                <a:gd name="connsiteX9" fmla="*/ 323241 w 1521616"/>
                <a:gd name="connsiteY9" fmla="*/ 2302369 h 3608175"/>
                <a:gd name="connsiteX10" fmla="*/ 155601 w 1521616"/>
                <a:gd name="connsiteY10" fmla="*/ 2690989 h 3608175"/>
                <a:gd name="connsiteX11" fmla="*/ 41301 w 1521616"/>
                <a:gd name="connsiteY11" fmla="*/ 2980549 h 3608175"/>
                <a:gd name="connsiteX12" fmla="*/ 41301 w 1521616"/>
                <a:gd name="connsiteY12" fmla="*/ 3491089 h 3608175"/>
                <a:gd name="connsiteX13" fmla="*/ 536601 w 1521616"/>
                <a:gd name="connsiteY13" fmla="*/ 3605389 h 3608175"/>
                <a:gd name="connsiteX14" fmla="*/ 1092861 w 1521616"/>
                <a:gd name="connsiteY14" fmla="*/ 3559669 h 3608175"/>
                <a:gd name="connsiteX15" fmla="*/ 1519581 w 1521616"/>
                <a:gd name="connsiteY15" fmla="*/ 3414889 h 3608175"/>
                <a:gd name="connsiteX16" fmla="*/ 1237641 w 1521616"/>
                <a:gd name="connsiteY16" fmla="*/ 2904349 h 3608175"/>
                <a:gd name="connsiteX17" fmla="*/ 1100481 w 1521616"/>
                <a:gd name="connsiteY17" fmla="*/ 2470009 h 3608175"/>
                <a:gd name="connsiteX0" fmla="*/ 1100481 w 1520983"/>
                <a:gd name="connsiteY0" fmla="*/ 2470009 h 3654504"/>
                <a:gd name="connsiteX1" fmla="*/ 1070001 w 1520983"/>
                <a:gd name="connsiteY1" fmla="*/ 2096629 h 3654504"/>
                <a:gd name="connsiteX2" fmla="*/ 1077621 w 1520983"/>
                <a:gd name="connsiteY2" fmla="*/ 1525129 h 3654504"/>
                <a:gd name="connsiteX3" fmla="*/ 1054761 w 1520983"/>
                <a:gd name="connsiteY3" fmla="*/ 16369 h 3654504"/>
                <a:gd name="connsiteX4" fmla="*/ 757581 w 1520983"/>
                <a:gd name="connsiteY4" fmla="*/ 1129 h 3654504"/>
                <a:gd name="connsiteX5" fmla="*/ 513741 w 1520983"/>
                <a:gd name="connsiteY5" fmla="*/ 1129 h 3654504"/>
                <a:gd name="connsiteX6" fmla="*/ 551841 w 1520983"/>
                <a:gd name="connsiteY6" fmla="*/ 686929 h 3654504"/>
                <a:gd name="connsiteX7" fmla="*/ 528981 w 1520983"/>
                <a:gd name="connsiteY7" fmla="*/ 1448929 h 3654504"/>
                <a:gd name="connsiteX8" fmla="*/ 475641 w 1520983"/>
                <a:gd name="connsiteY8" fmla="*/ 1791829 h 3654504"/>
                <a:gd name="connsiteX9" fmla="*/ 323241 w 1520983"/>
                <a:gd name="connsiteY9" fmla="*/ 2302369 h 3654504"/>
                <a:gd name="connsiteX10" fmla="*/ 155601 w 1520983"/>
                <a:gd name="connsiteY10" fmla="*/ 2690989 h 3654504"/>
                <a:gd name="connsiteX11" fmla="*/ 41301 w 1520983"/>
                <a:gd name="connsiteY11" fmla="*/ 2980549 h 3654504"/>
                <a:gd name="connsiteX12" fmla="*/ 41301 w 1520983"/>
                <a:gd name="connsiteY12" fmla="*/ 3491089 h 3654504"/>
                <a:gd name="connsiteX13" fmla="*/ 536601 w 1520983"/>
                <a:gd name="connsiteY13" fmla="*/ 3605389 h 3654504"/>
                <a:gd name="connsiteX14" fmla="*/ 1108101 w 1520983"/>
                <a:gd name="connsiteY14" fmla="*/ 3643489 h 3654504"/>
                <a:gd name="connsiteX15" fmla="*/ 1519581 w 1520983"/>
                <a:gd name="connsiteY15" fmla="*/ 3414889 h 3654504"/>
                <a:gd name="connsiteX16" fmla="*/ 1237641 w 1520983"/>
                <a:gd name="connsiteY16" fmla="*/ 2904349 h 3654504"/>
                <a:gd name="connsiteX17" fmla="*/ 1100481 w 1520983"/>
                <a:gd name="connsiteY17" fmla="*/ 2470009 h 3654504"/>
                <a:gd name="connsiteX0" fmla="*/ 1100481 w 1520531"/>
                <a:gd name="connsiteY0" fmla="*/ 2470009 h 3645111"/>
                <a:gd name="connsiteX1" fmla="*/ 1070001 w 1520531"/>
                <a:gd name="connsiteY1" fmla="*/ 2096629 h 3645111"/>
                <a:gd name="connsiteX2" fmla="*/ 1077621 w 1520531"/>
                <a:gd name="connsiteY2" fmla="*/ 1525129 h 3645111"/>
                <a:gd name="connsiteX3" fmla="*/ 1054761 w 1520531"/>
                <a:gd name="connsiteY3" fmla="*/ 16369 h 3645111"/>
                <a:gd name="connsiteX4" fmla="*/ 757581 w 1520531"/>
                <a:gd name="connsiteY4" fmla="*/ 1129 h 3645111"/>
                <a:gd name="connsiteX5" fmla="*/ 513741 w 1520531"/>
                <a:gd name="connsiteY5" fmla="*/ 1129 h 3645111"/>
                <a:gd name="connsiteX6" fmla="*/ 551841 w 1520531"/>
                <a:gd name="connsiteY6" fmla="*/ 686929 h 3645111"/>
                <a:gd name="connsiteX7" fmla="*/ 528981 w 1520531"/>
                <a:gd name="connsiteY7" fmla="*/ 1448929 h 3645111"/>
                <a:gd name="connsiteX8" fmla="*/ 475641 w 1520531"/>
                <a:gd name="connsiteY8" fmla="*/ 1791829 h 3645111"/>
                <a:gd name="connsiteX9" fmla="*/ 323241 w 1520531"/>
                <a:gd name="connsiteY9" fmla="*/ 2302369 h 3645111"/>
                <a:gd name="connsiteX10" fmla="*/ 155601 w 1520531"/>
                <a:gd name="connsiteY10" fmla="*/ 2690989 h 3645111"/>
                <a:gd name="connsiteX11" fmla="*/ 41301 w 1520531"/>
                <a:gd name="connsiteY11" fmla="*/ 2980549 h 3645111"/>
                <a:gd name="connsiteX12" fmla="*/ 41301 w 1520531"/>
                <a:gd name="connsiteY12" fmla="*/ 3491089 h 3645111"/>
                <a:gd name="connsiteX13" fmla="*/ 536601 w 1520531"/>
                <a:gd name="connsiteY13" fmla="*/ 3605389 h 3645111"/>
                <a:gd name="connsiteX14" fmla="*/ 1108101 w 1520531"/>
                <a:gd name="connsiteY14" fmla="*/ 3643489 h 3645111"/>
                <a:gd name="connsiteX15" fmla="*/ 1321460 w 1520531"/>
                <a:gd name="connsiteY15" fmla="*/ 3559668 h 3645111"/>
                <a:gd name="connsiteX16" fmla="*/ 1519581 w 1520531"/>
                <a:gd name="connsiteY16" fmla="*/ 3414889 h 3645111"/>
                <a:gd name="connsiteX17" fmla="*/ 1237641 w 1520531"/>
                <a:gd name="connsiteY17" fmla="*/ 2904349 h 3645111"/>
                <a:gd name="connsiteX18" fmla="*/ 1100481 w 1520531"/>
                <a:gd name="connsiteY18" fmla="*/ 2470009 h 3645111"/>
                <a:gd name="connsiteX0" fmla="*/ 1100481 w 1520531"/>
                <a:gd name="connsiteY0" fmla="*/ 2470009 h 3691775"/>
                <a:gd name="connsiteX1" fmla="*/ 1070001 w 1520531"/>
                <a:gd name="connsiteY1" fmla="*/ 2096629 h 3691775"/>
                <a:gd name="connsiteX2" fmla="*/ 1077621 w 1520531"/>
                <a:gd name="connsiteY2" fmla="*/ 1525129 h 3691775"/>
                <a:gd name="connsiteX3" fmla="*/ 1054761 w 1520531"/>
                <a:gd name="connsiteY3" fmla="*/ 16369 h 3691775"/>
                <a:gd name="connsiteX4" fmla="*/ 757581 w 1520531"/>
                <a:gd name="connsiteY4" fmla="*/ 1129 h 3691775"/>
                <a:gd name="connsiteX5" fmla="*/ 513741 w 1520531"/>
                <a:gd name="connsiteY5" fmla="*/ 1129 h 3691775"/>
                <a:gd name="connsiteX6" fmla="*/ 551841 w 1520531"/>
                <a:gd name="connsiteY6" fmla="*/ 686929 h 3691775"/>
                <a:gd name="connsiteX7" fmla="*/ 528981 w 1520531"/>
                <a:gd name="connsiteY7" fmla="*/ 1448929 h 3691775"/>
                <a:gd name="connsiteX8" fmla="*/ 475641 w 1520531"/>
                <a:gd name="connsiteY8" fmla="*/ 1791829 h 3691775"/>
                <a:gd name="connsiteX9" fmla="*/ 323241 w 1520531"/>
                <a:gd name="connsiteY9" fmla="*/ 2302369 h 3691775"/>
                <a:gd name="connsiteX10" fmla="*/ 155601 w 1520531"/>
                <a:gd name="connsiteY10" fmla="*/ 2690989 h 3691775"/>
                <a:gd name="connsiteX11" fmla="*/ 41301 w 1520531"/>
                <a:gd name="connsiteY11" fmla="*/ 2980549 h 3691775"/>
                <a:gd name="connsiteX12" fmla="*/ 41301 w 1520531"/>
                <a:gd name="connsiteY12" fmla="*/ 3491089 h 3691775"/>
                <a:gd name="connsiteX13" fmla="*/ 536601 w 1520531"/>
                <a:gd name="connsiteY13" fmla="*/ 3605389 h 3691775"/>
                <a:gd name="connsiteX14" fmla="*/ 1095401 w 1520531"/>
                <a:gd name="connsiteY14" fmla="*/ 3691114 h 3691775"/>
                <a:gd name="connsiteX15" fmla="*/ 1321460 w 1520531"/>
                <a:gd name="connsiteY15" fmla="*/ 3559668 h 3691775"/>
                <a:gd name="connsiteX16" fmla="*/ 1519581 w 1520531"/>
                <a:gd name="connsiteY16" fmla="*/ 3414889 h 3691775"/>
                <a:gd name="connsiteX17" fmla="*/ 1237641 w 1520531"/>
                <a:gd name="connsiteY17" fmla="*/ 2904349 h 3691775"/>
                <a:gd name="connsiteX18" fmla="*/ 1100481 w 1520531"/>
                <a:gd name="connsiteY18" fmla="*/ 2470009 h 3691775"/>
                <a:gd name="connsiteX0" fmla="*/ 1100481 w 1520531"/>
                <a:gd name="connsiteY0" fmla="*/ 2470009 h 3691775"/>
                <a:gd name="connsiteX1" fmla="*/ 1070001 w 1520531"/>
                <a:gd name="connsiteY1" fmla="*/ 2096629 h 3691775"/>
                <a:gd name="connsiteX2" fmla="*/ 1077621 w 1520531"/>
                <a:gd name="connsiteY2" fmla="*/ 1525129 h 3691775"/>
                <a:gd name="connsiteX3" fmla="*/ 1054761 w 1520531"/>
                <a:gd name="connsiteY3" fmla="*/ 16369 h 3691775"/>
                <a:gd name="connsiteX4" fmla="*/ 757581 w 1520531"/>
                <a:gd name="connsiteY4" fmla="*/ 1129 h 3691775"/>
                <a:gd name="connsiteX5" fmla="*/ 513741 w 1520531"/>
                <a:gd name="connsiteY5" fmla="*/ 1129 h 3691775"/>
                <a:gd name="connsiteX6" fmla="*/ 551841 w 1520531"/>
                <a:gd name="connsiteY6" fmla="*/ 686929 h 3691775"/>
                <a:gd name="connsiteX7" fmla="*/ 528981 w 1520531"/>
                <a:gd name="connsiteY7" fmla="*/ 1448929 h 3691775"/>
                <a:gd name="connsiteX8" fmla="*/ 475641 w 1520531"/>
                <a:gd name="connsiteY8" fmla="*/ 1791829 h 3691775"/>
                <a:gd name="connsiteX9" fmla="*/ 323241 w 1520531"/>
                <a:gd name="connsiteY9" fmla="*/ 2302369 h 3691775"/>
                <a:gd name="connsiteX10" fmla="*/ 155601 w 1520531"/>
                <a:gd name="connsiteY10" fmla="*/ 2690989 h 3691775"/>
                <a:gd name="connsiteX11" fmla="*/ 41301 w 1520531"/>
                <a:gd name="connsiteY11" fmla="*/ 2980549 h 3691775"/>
                <a:gd name="connsiteX12" fmla="*/ 41301 w 1520531"/>
                <a:gd name="connsiteY12" fmla="*/ 3491089 h 3691775"/>
                <a:gd name="connsiteX13" fmla="*/ 536601 w 1520531"/>
                <a:gd name="connsiteY13" fmla="*/ 3605389 h 3691775"/>
                <a:gd name="connsiteX14" fmla="*/ 1095401 w 1520531"/>
                <a:gd name="connsiteY14" fmla="*/ 3691114 h 3691775"/>
                <a:gd name="connsiteX15" fmla="*/ 1321460 w 1520531"/>
                <a:gd name="connsiteY15" fmla="*/ 3559668 h 3691775"/>
                <a:gd name="connsiteX16" fmla="*/ 1519581 w 1520531"/>
                <a:gd name="connsiteY16" fmla="*/ 3414889 h 3691775"/>
                <a:gd name="connsiteX17" fmla="*/ 1237641 w 1520531"/>
                <a:gd name="connsiteY17" fmla="*/ 2904349 h 3691775"/>
                <a:gd name="connsiteX18" fmla="*/ 1100481 w 1520531"/>
                <a:gd name="connsiteY18" fmla="*/ 2470009 h 3691775"/>
                <a:gd name="connsiteX0" fmla="*/ 1100481 w 1520531"/>
                <a:gd name="connsiteY0" fmla="*/ 2470009 h 3691775"/>
                <a:gd name="connsiteX1" fmla="*/ 1070001 w 1520531"/>
                <a:gd name="connsiteY1" fmla="*/ 2096629 h 3691775"/>
                <a:gd name="connsiteX2" fmla="*/ 1077621 w 1520531"/>
                <a:gd name="connsiteY2" fmla="*/ 1525129 h 3691775"/>
                <a:gd name="connsiteX3" fmla="*/ 1054761 w 1520531"/>
                <a:gd name="connsiteY3" fmla="*/ 16369 h 3691775"/>
                <a:gd name="connsiteX4" fmla="*/ 757581 w 1520531"/>
                <a:gd name="connsiteY4" fmla="*/ 1129 h 3691775"/>
                <a:gd name="connsiteX5" fmla="*/ 513741 w 1520531"/>
                <a:gd name="connsiteY5" fmla="*/ 1129 h 3691775"/>
                <a:gd name="connsiteX6" fmla="*/ 551841 w 1520531"/>
                <a:gd name="connsiteY6" fmla="*/ 686929 h 3691775"/>
                <a:gd name="connsiteX7" fmla="*/ 528981 w 1520531"/>
                <a:gd name="connsiteY7" fmla="*/ 1448929 h 3691775"/>
                <a:gd name="connsiteX8" fmla="*/ 475641 w 1520531"/>
                <a:gd name="connsiteY8" fmla="*/ 1791829 h 3691775"/>
                <a:gd name="connsiteX9" fmla="*/ 323241 w 1520531"/>
                <a:gd name="connsiteY9" fmla="*/ 2302369 h 3691775"/>
                <a:gd name="connsiteX10" fmla="*/ 155601 w 1520531"/>
                <a:gd name="connsiteY10" fmla="*/ 2690989 h 3691775"/>
                <a:gd name="connsiteX11" fmla="*/ 41301 w 1520531"/>
                <a:gd name="connsiteY11" fmla="*/ 2980549 h 3691775"/>
                <a:gd name="connsiteX12" fmla="*/ 41301 w 1520531"/>
                <a:gd name="connsiteY12" fmla="*/ 3491089 h 3691775"/>
                <a:gd name="connsiteX13" fmla="*/ 536601 w 1520531"/>
                <a:gd name="connsiteY13" fmla="*/ 3605389 h 3691775"/>
                <a:gd name="connsiteX14" fmla="*/ 1095401 w 1520531"/>
                <a:gd name="connsiteY14" fmla="*/ 3691114 h 3691775"/>
                <a:gd name="connsiteX15" fmla="*/ 1321460 w 1520531"/>
                <a:gd name="connsiteY15" fmla="*/ 3559668 h 3691775"/>
                <a:gd name="connsiteX16" fmla="*/ 1519581 w 1520531"/>
                <a:gd name="connsiteY16" fmla="*/ 3414889 h 3691775"/>
                <a:gd name="connsiteX17" fmla="*/ 1237641 w 1520531"/>
                <a:gd name="connsiteY17" fmla="*/ 2904349 h 3691775"/>
                <a:gd name="connsiteX18" fmla="*/ 1100481 w 1520531"/>
                <a:gd name="connsiteY18" fmla="*/ 2470009 h 3691775"/>
                <a:gd name="connsiteX0" fmla="*/ 1100481 w 1520531"/>
                <a:gd name="connsiteY0" fmla="*/ 2470009 h 3696436"/>
                <a:gd name="connsiteX1" fmla="*/ 1070001 w 1520531"/>
                <a:gd name="connsiteY1" fmla="*/ 2096629 h 3696436"/>
                <a:gd name="connsiteX2" fmla="*/ 1077621 w 1520531"/>
                <a:gd name="connsiteY2" fmla="*/ 1525129 h 3696436"/>
                <a:gd name="connsiteX3" fmla="*/ 1054761 w 1520531"/>
                <a:gd name="connsiteY3" fmla="*/ 16369 h 3696436"/>
                <a:gd name="connsiteX4" fmla="*/ 757581 w 1520531"/>
                <a:gd name="connsiteY4" fmla="*/ 1129 h 3696436"/>
                <a:gd name="connsiteX5" fmla="*/ 513741 w 1520531"/>
                <a:gd name="connsiteY5" fmla="*/ 1129 h 3696436"/>
                <a:gd name="connsiteX6" fmla="*/ 551841 w 1520531"/>
                <a:gd name="connsiteY6" fmla="*/ 686929 h 3696436"/>
                <a:gd name="connsiteX7" fmla="*/ 528981 w 1520531"/>
                <a:gd name="connsiteY7" fmla="*/ 1448929 h 3696436"/>
                <a:gd name="connsiteX8" fmla="*/ 475641 w 1520531"/>
                <a:gd name="connsiteY8" fmla="*/ 1791829 h 3696436"/>
                <a:gd name="connsiteX9" fmla="*/ 323241 w 1520531"/>
                <a:gd name="connsiteY9" fmla="*/ 2302369 h 3696436"/>
                <a:gd name="connsiteX10" fmla="*/ 155601 w 1520531"/>
                <a:gd name="connsiteY10" fmla="*/ 2690989 h 3696436"/>
                <a:gd name="connsiteX11" fmla="*/ 41301 w 1520531"/>
                <a:gd name="connsiteY11" fmla="*/ 2980549 h 3696436"/>
                <a:gd name="connsiteX12" fmla="*/ 41301 w 1520531"/>
                <a:gd name="connsiteY12" fmla="*/ 3491089 h 3696436"/>
                <a:gd name="connsiteX13" fmla="*/ 536601 w 1520531"/>
                <a:gd name="connsiteY13" fmla="*/ 3605389 h 3696436"/>
                <a:gd name="connsiteX14" fmla="*/ 1095401 w 1520531"/>
                <a:gd name="connsiteY14" fmla="*/ 3691114 h 3696436"/>
                <a:gd name="connsiteX15" fmla="*/ 1321460 w 1520531"/>
                <a:gd name="connsiteY15" fmla="*/ 3559668 h 3696436"/>
                <a:gd name="connsiteX16" fmla="*/ 1519581 w 1520531"/>
                <a:gd name="connsiteY16" fmla="*/ 3414889 h 3696436"/>
                <a:gd name="connsiteX17" fmla="*/ 1237641 w 1520531"/>
                <a:gd name="connsiteY17" fmla="*/ 2904349 h 3696436"/>
                <a:gd name="connsiteX18" fmla="*/ 1100481 w 1520531"/>
                <a:gd name="connsiteY18" fmla="*/ 2470009 h 3696436"/>
                <a:gd name="connsiteX0" fmla="*/ 1100481 w 1520813"/>
                <a:gd name="connsiteY0" fmla="*/ 2470009 h 3692137"/>
                <a:gd name="connsiteX1" fmla="*/ 1070001 w 1520813"/>
                <a:gd name="connsiteY1" fmla="*/ 2096629 h 3692137"/>
                <a:gd name="connsiteX2" fmla="*/ 1077621 w 1520813"/>
                <a:gd name="connsiteY2" fmla="*/ 1525129 h 3692137"/>
                <a:gd name="connsiteX3" fmla="*/ 1054761 w 1520813"/>
                <a:gd name="connsiteY3" fmla="*/ 16369 h 3692137"/>
                <a:gd name="connsiteX4" fmla="*/ 757581 w 1520813"/>
                <a:gd name="connsiteY4" fmla="*/ 1129 h 3692137"/>
                <a:gd name="connsiteX5" fmla="*/ 513741 w 1520813"/>
                <a:gd name="connsiteY5" fmla="*/ 1129 h 3692137"/>
                <a:gd name="connsiteX6" fmla="*/ 551841 w 1520813"/>
                <a:gd name="connsiteY6" fmla="*/ 686929 h 3692137"/>
                <a:gd name="connsiteX7" fmla="*/ 528981 w 1520813"/>
                <a:gd name="connsiteY7" fmla="*/ 1448929 h 3692137"/>
                <a:gd name="connsiteX8" fmla="*/ 475641 w 1520813"/>
                <a:gd name="connsiteY8" fmla="*/ 1791829 h 3692137"/>
                <a:gd name="connsiteX9" fmla="*/ 323241 w 1520813"/>
                <a:gd name="connsiteY9" fmla="*/ 2302369 h 3692137"/>
                <a:gd name="connsiteX10" fmla="*/ 155601 w 1520813"/>
                <a:gd name="connsiteY10" fmla="*/ 2690989 h 3692137"/>
                <a:gd name="connsiteX11" fmla="*/ 41301 w 1520813"/>
                <a:gd name="connsiteY11" fmla="*/ 2980549 h 3692137"/>
                <a:gd name="connsiteX12" fmla="*/ 41301 w 1520813"/>
                <a:gd name="connsiteY12" fmla="*/ 3491089 h 3692137"/>
                <a:gd name="connsiteX13" fmla="*/ 536601 w 1520813"/>
                <a:gd name="connsiteY13" fmla="*/ 3605389 h 3692137"/>
                <a:gd name="connsiteX14" fmla="*/ 1095401 w 1520813"/>
                <a:gd name="connsiteY14" fmla="*/ 3691114 h 3692137"/>
                <a:gd name="connsiteX15" fmla="*/ 1330985 w 1520813"/>
                <a:gd name="connsiteY15" fmla="*/ 3546968 h 3692137"/>
                <a:gd name="connsiteX16" fmla="*/ 1519581 w 1520813"/>
                <a:gd name="connsiteY16" fmla="*/ 3414889 h 3692137"/>
                <a:gd name="connsiteX17" fmla="*/ 1237641 w 1520813"/>
                <a:gd name="connsiteY17" fmla="*/ 2904349 h 3692137"/>
                <a:gd name="connsiteX18" fmla="*/ 1100481 w 1520813"/>
                <a:gd name="connsiteY18" fmla="*/ 2470009 h 3692137"/>
                <a:gd name="connsiteX0" fmla="*/ 1100481 w 1520813"/>
                <a:gd name="connsiteY0" fmla="*/ 2470009 h 3692137"/>
                <a:gd name="connsiteX1" fmla="*/ 1070001 w 1520813"/>
                <a:gd name="connsiteY1" fmla="*/ 2096629 h 3692137"/>
                <a:gd name="connsiteX2" fmla="*/ 1077621 w 1520813"/>
                <a:gd name="connsiteY2" fmla="*/ 1525129 h 3692137"/>
                <a:gd name="connsiteX3" fmla="*/ 1054761 w 1520813"/>
                <a:gd name="connsiteY3" fmla="*/ 16369 h 3692137"/>
                <a:gd name="connsiteX4" fmla="*/ 757581 w 1520813"/>
                <a:gd name="connsiteY4" fmla="*/ 1129 h 3692137"/>
                <a:gd name="connsiteX5" fmla="*/ 513741 w 1520813"/>
                <a:gd name="connsiteY5" fmla="*/ 1129 h 3692137"/>
                <a:gd name="connsiteX6" fmla="*/ 551841 w 1520813"/>
                <a:gd name="connsiteY6" fmla="*/ 686929 h 3692137"/>
                <a:gd name="connsiteX7" fmla="*/ 528981 w 1520813"/>
                <a:gd name="connsiteY7" fmla="*/ 1448929 h 3692137"/>
                <a:gd name="connsiteX8" fmla="*/ 475641 w 1520813"/>
                <a:gd name="connsiteY8" fmla="*/ 1791829 h 3692137"/>
                <a:gd name="connsiteX9" fmla="*/ 323241 w 1520813"/>
                <a:gd name="connsiteY9" fmla="*/ 2302369 h 3692137"/>
                <a:gd name="connsiteX10" fmla="*/ 155601 w 1520813"/>
                <a:gd name="connsiteY10" fmla="*/ 2690989 h 3692137"/>
                <a:gd name="connsiteX11" fmla="*/ 41301 w 1520813"/>
                <a:gd name="connsiteY11" fmla="*/ 2980549 h 3692137"/>
                <a:gd name="connsiteX12" fmla="*/ 41301 w 1520813"/>
                <a:gd name="connsiteY12" fmla="*/ 3491089 h 3692137"/>
                <a:gd name="connsiteX13" fmla="*/ 536601 w 1520813"/>
                <a:gd name="connsiteY13" fmla="*/ 3605389 h 3692137"/>
                <a:gd name="connsiteX14" fmla="*/ 1095401 w 1520813"/>
                <a:gd name="connsiteY14" fmla="*/ 3691114 h 3692137"/>
                <a:gd name="connsiteX15" fmla="*/ 1330985 w 1520813"/>
                <a:gd name="connsiteY15" fmla="*/ 3546968 h 3692137"/>
                <a:gd name="connsiteX16" fmla="*/ 1519581 w 1520813"/>
                <a:gd name="connsiteY16" fmla="*/ 3414889 h 3692137"/>
                <a:gd name="connsiteX17" fmla="*/ 1237641 w 1520813"/>
                <a:gd name="connsiteY17" fmla="*/ 2904349 h 3692137"/>
                <a:gd name="connsiteX18" fmla="*/ 1100481 w 1520813"/>
                <a:gd name="connsiteY18" fmla="*/ 2470009 h 3692137"/>
                <a:gd name="connsiteX0" fmla="*/ 1130279 w 1550611"/>
                <a:gd name="connsiteY0" fmla="*/ 2470009 h 3692155"/>
                <a:gd name="connsiteX1" fmla="*/ 1099799 w 1550611"/>
                <a:gd name="connsiteY1" fmla="*/ 2096629 h 3692155"/>
                <a:gd name="connsiteX2" fmla="*/ 1107419 w 1550611"/>
                <a:gd name="connsiteY2" fmla="*/ 1525129 h 3692155"/>
                <a:gd name="connsiteX3" fmla="*/ 1084559 w 1550611"/>
                <a:gd name="connsiteY3" fmla="*/ 16369 h 3692155"/>
                <a:gd name="connsiteX4" fmla="*/ 787379 w 1550611"/>
                <a:gd name="connsiteY4" fmla="*/ 1129 h 3692155"/>
                <a:gd name="connsiteX5" fmla="*/ 543539 w 1550611"/>
                <a:gd name="connsiteY5" fmla="*/ 1129 h 3692155"/>
                <a:gd name="connsiteX6" fmla="*/ 581639 w 1550611"/>
                <a:gd name="connsiteY6" fmla="*/ 686929 h 3692155"/>
                <a:gd name="connsiteX7" fmla="*/ 558779 w 1550611"/>
                <a:gd name="connsiteY7" fmla="*/ 1448929 h 3692155"/>
                <a:gd name="connsiteX8" fmla="*/ 505439 w 1550611"/>
                <a:gd name="connsiteY8" fmla="*/ 1791829 h 3692155"/>
                <a:gd name="connsiteX9" fmla="*/ 353039 w 1550611"/>
                <a:gd name="connsiteY9" fmla="*/ 2302369 h 3692155"/>
                <a:gd name="connsiteX10" fmla="*/ 185399 w 1550611"/>
                <a:gd name="connsiteY10" fmla="*/ 2690989 h 3692155"/>
                <a:gd name="connsiteX11" fmla="*/ 71099 w 1550611"/>
                <a:gd name="connsiteY11" fmla="*/ 2980549 h 3692155"/>
                <a:gd name="connsiteX12" fmla="*/ 32999 w 1550611"/>
                <a:gd name="connsiteY12" fmla="*/ 3483469 h 3692155"/>
                <a:gd name="connsiteX13" fmla="*/ 566399 w 1550611"/>
                <a:gd name="connsiteY13" fmla="*/ 3605389 h 3692155"/>
                <a:gd name="connsiteX14" fmla="*/ 1125199 w 1550611"/>
                <a:gd name="connsiteY14" fmla="*/ 3691114 h 3692155"/>
                <a:gd name="connsiteX15" fmla="*/ 1360783 w 1550611"/>
                <a:gd name="connsiteY15" fmla="*/ 3546968 h 3692155"/>
                <a:gd name="connsiteX16" fmla="*/ 1549379 w 1550611"/>
                <a:gd name="connsiteY16" fmla="*/ 3414889 h 3692155"/>
                <a:gd name="connsiteX17" fmla="*/ 1267439 w 1550611"/>
                <a:gd name="connsiteY17" fmla="*/ 2904349 h 3692155"/>
                <a:gd name="connsiteX18" fmla="*/ 1130279 w 1550611"/>
                <a:gd name="connsiteY18" fmla="*/ 2470009 h 3692155"/>
                <a:gd name="connsiteX0" fmla="*/ 1104106 w 1524438"/>
                <a:gd name="connsiteY0" fmla="*/ 2470009 h 3691983"/>
                <a:gd name="connsiteX1" fmla="*/ 1073626 w 1524438"/>
                <a:gd name="connsiteY1" fmla="*/ 2096629 h 3691983"/>
                <a:gd name="connsiteX2" fmla="*/ 1081246 w 1524438"/>
                <a:gd name="connsiteY2" fmla="*/ 1525129 h 3691983"/>
                <a:gd name="connsiteX3" fmla="*/ 1058386 w 1524438"/>
                <a:gd name="connsiteY3" fmla="*/ 16369 h 3691983"/>
                <a:gd name="connsiteX4" fmla="*/ 761206 w 1524438"/>
                <a:gd name="connsiteY4" fmla="*/ 1129 h 3691983"/>
                <a:gd name="connsiteX5" fmla="*/ 517366 w 1524438"/>
                <a:gd name="connsiteY5" fmla="*/ 1129 h 3691983"/>
                <a:gd name="connsiteX6" fmla="*/ 555466 w 1524438"/>
                <a:gd name="connsiteY6" fmla="*/ 686929 h 3691983"/>
                <a:gd name="connsiteX7" fmla="*/ 532606 w 1524438"/>
                <a:gd name="connsiteY7" fmla="*/ 1448929 h 3691983"/>
                <a:gd name="connsiteX8" fmla="*/ 479266 w 1524438"/>
                <a:gd name="connsiteY8" fmla="*/ 1791829 h 3691983"/>
                <a:gd name="connsiteX9" fmla="*/ 326866 w 1524438"/>
                <a:gd name="connsiteY9" fmla="*/ 2302369 h 3691983"/>
                <a:gd name="connsiteX10" fmla="*/ 159226 w 1524438"/>
                <a:gd name="connsiteY10" fmla="*/ 2690989 h 3691983"/>
                <a:gd name="connsiteX11" fmla="*/ 44926 w 1524438"/>
                <a:gd name="connsiteY11" fmla="*/ 2980549 h 3691983"/>
                <a:gd name="connsiteX12" fmla="*/ 6826 w 1524438"/>
                <a:gd name="connsiteY12" fmla="*/ 3483469 h 3691983"/>
                <a:gd name="connsiteX13" fmla="*/ 174465 w 1524438"/>
                <a:gd name="connsiteY13" fmla="*/ 3567289 h 3691983"/>
                <a:gd name="connsiteX14" fmla="*/ 540226 w 1524438"/>
                <a:gd name="connsiteY14" fmla="*/ 3605389 h 3691983"/>
                <a:gd name="connsiteX15" fmla="*/ 1099026 w 1524438"/>
                <a:gd name="connsiteY15" fmla="*/ 3691114 h 3691983"/>
                <a:gd name="connsiteX16" fmla="*/ 1334610 w 1524438"/>
                <a:gd name="connsiteY16" fmla="*/ 3546968 h 3691983"/>
                <a:gd name="connsiteX17" fmla="*/ 1523206 w 1524438"/>
                <a:gd name="connsiteY17" fmla="*/ 3414889 h 3691983"/>
                <a:gd name="connsiteX18" fmla="*/ 1241266 w 1524438"/>
                <a:gd name="connsiteY18" fmla="*/ 2904349 h 3691983"/>
                <a:gd name="connsiteX19" fmla="*/ 1104106 w 1524438"/>
                <a:gd name="connsiteY19" fmla="*/ 2470009 h 3691983"/>
                <a:gd name="connsiteX0" fmla="*/ 1104106 w 1524438"/>
                <a:gd name="connsiteY0" fmla="*/ 2470009 h 3691983"/>
                <a:gd name="connsiteX1" fmla="*/ 1073626 w 1524438"/>
                <a:gd name="connsiteY1" fmla="*/ 2096629 h 3691983"/>
                <a:gd name="connsiteX2" fmla="*/ 1081246 w 1524438"/>
                <a:gd name="connsiteY2" fmla="*/ 1525129 h 3691983"/>
                <a:gd name="connsiteX3" fmla="*/ 1058386 w 1524438"/>
                <a:gd name="connsiteY3" fmla="*/ 16369 h 3691983"/>
                <a:gd name="connsiteX4" fmla="*/ 761206 w 1524438"/>
                <a:gd name="connsiteY4" fmla="*/ 1129 h 3691983"/>
                <a:gd name="connsiteX5" fmla="*/ 517366 w 1524438"/>
                <a:gd name="connsiteY5" fmla="*/ 1129 h 3691983"/>
                <a:gd name="connsiteX6" fmla="*/ 555466 w 1524438"/>
                <a:gd name="connsiteY6" fmla="*/ 686929 h 3691983"/>
                <a:gd name="connsiteX7" fmla="*/ 532606 w 1524438"/>
                <a:gd name="connsiteY7" fmla="*/ 1448929 h 3691983"/>
                <a:gd name="connsiteX8" fmla="*/ 479266 w 1524438"/>
                <a:gd name="connsiteY8" fmla="*/ 1791829 h 3691983"/>
                <a:gd name="connsiteX9" fmla="*/ 326866 w 1524438"/>
                <a:gd name="connsiteY9" fmla="*/ 2302369 h 3691983"/>
                <a:gd name="connsiteX10" fmla="*/ 159226 w 1524438"/>
                <a:gd name="connsiteY10" fmla="*/ 2690989 h 3691983"/>
                <a:gd name="connsiteX11" fmla="*/ 44926 w 1524438"/>
                <a:gd name="connsiteY11" fmla="*/ 2980549 h 3691983"/>
                <a:gd name="connsiteX12" fmla="*/ 6826 w 1524438"/>
                <a:gd name="connsiteY12" fmla="*/ 3483469 h 3691983"/>
                <a:gd name="connsiteX13" fmla="*/ 174465 w 1524438"/>
                <a:gd name="connsiteY13" fmla="*/ 3567289 h 3691983"/>
                <a:gd name="connsiteX14" fmla="*/ 540226 w 1524438"/>
                <a:gd name="connsiteY14" fmla="*/ 3605389 h 3691983"/>
                <a:gd name="connsiteX15" fmla="*/ 1099026 w 1524438"/>
                <a:gd name="connsiteY15" fmla="*/ 3691114 h 3691983"/>
                <a:gd name="connsiteX16" fmla="*/ 1334610 w 1524438"/>
                <a:gd name="connsiteY16" fmla="*/ 3546968 h 3691983"/>
                <a:gd name="connsiteX17" fmla="*/ 1523206 w 1524438"/>
                <a:gd name="connsiteY17" fmla="*/ 3414889 h 3691983"/>
                <a:gd name="connsiteX18" fmla="*/ 1241266 w 1524438"/>
                <a:gd name="connsiteY18" fmla="*/ 2904349 h 3691983"/>
                <a:gd name="connsiteX19" fmla="*/ 1104106 w 1524438"/>
                <a:gd name="connsiteY19" fmla="*/ 2470009 h 3691983"/>
                <a:gd name="connsiteX0" fmla="*/ 1105656 w 1525988"/>
                <a:gd name="connsiteY0" fmla="*/ 2470009 h 3691889"/>
                <a:gd name="connsiteX1" fmla="*/ 1075176 w 1525988"/>
                <a:gd name="connsiteY1" fmla="*/ 2096629 h 3691889"/>
                <a:gd name="connsiteX2" fmla="*/ 1082796 w 1525988"/>
                <a:gd name="connsiteY2" fmla="*/ 1525129 h 3691889"/>
                <a:gd name="connsiteX3" fmla="*/ 1059936 w 1525988"/>
                <a:gd name="connsiteY3" fmla="*/ 16369 h 3691889"/>
                <a:gd name="connsiteX4" fmla="*/ 762756 w 1525988"/>
                <a:gd name="connsiteY4" fmla="*/ 1129 h 3691889"/>
                <a:gd name="connsiteX5" fmla="*/ 518916 w 1525988"/>
                <a:gd name="connsiteY5" fmla="*/ 1129 h 3691889"/>
                <a:gd name="connsiteX6" fmla="*/ 557016 w 1525988"/>
                <a:gd name="connsiteY6" fmla="*/ 686929 h 3691889"/>
                <a:gd name="connsiteX7" fmla="*/ 534156 w 1525988"/>
                <a:gd name="connsiteY7" fmla="*/ 1448929 h 3691889"/>
                <a:gd name="connsiteX8" fmla="*/ 480816 w 1525988"/>
                <a:gd name="connsiteY8" fmla="*/ 1791829 h 3691889"/>
                <a:gd name="connsiteX9" fmla="*/ 328416 w 1525988"/>
                <a:gd name="connsiteY9" fmla="*/ 2302369 h 3691889"/>
                <a:gd name="connsiteX10" fmla="*/ 160776 w 1525988"/>
                <a:gd name="connsiteY10" fmla="*/ 2690989 h 3691889"/>
                <a:gd name="connsiteX11" fmla="*/ 46476 w 1525988"/>
                <a:gd name="connsiteY11" fmla="*/ 2980549 h 3691889"/>
                <a:gd name="connsiteX12" fmla="*/ 8376 w 1525988"/>
                <a:gd name="connsiteY12" fmla="*/ 3483469 h 3691889"/>
                <a:gd name="connsiteX13" fmla="*/ 198875 w 1525988"/>
                <a:gd name="connsiteY13" fmla="*/ 3628249 h 3691889"/>
                <a:gd name="connsiteX14" fmla="*/ 541776 w 1525988"/>
                <a:gd name="connsiteY14" fmla="*/ 3605389 h 3691889"/>
                <a:gd name="connsiteX15" fmla="*/ 1100576 w 1525988"/>
                <a:gd name="connsiteY15" fmla="*/ 3691114 h 3691889"/>
                <a:gd name="connsiteX16" fmla="*/ 1336160 w 1525988"/>
                <a:gd name="connsiteY16" fmla="*/ 3546968 h 3691889"/>
                <a:gd name="connsiteX17" fmla="*/ 1524756 w 1525988"/>
                <a:gd name="connsiteY17" fmla="*/ 3414889 h 3691889"/>
                <a:gd name="connsiteX18" fmla="*/ 1242816 w 1525988"/>
                <a:gd name="connsiteY18" fmla="*/ 2904349 h 3691889"/>
                <a:gd name="connsiteX19" fmla="*/ 1105656 w 1525988"/>
                <a:gd name="connsiteY19" fmla="*/ 2470009 h 3691889"/>
                <a:gd name="connsiteX0" fmla="*/ 1105656 w 1525988"/>
                <a:gd name="connsiteY0" fmla="*/ 2470009 h 3691889"/>
                <a:gd name="connsiteX1" fmla="*/ 1075176 w 1525988"/>
                <a:gd name="connsiteY1" fmla="*/ 2096629 h 3691889"/>
                <a:gd name="connsiteX2" fmla="*/ 1082796 w 1525988"/>
                <a:gd name="connsiteY2" fmla="*/ 1525129 h 3691889"/>
                <a:gd name="connsiteX3" fmla="*/ 1059936 w 1525988"/>
                <a:gd name="connsiteY3" fmla="*/ 16369 h 3691889"/>
                <a:gd name="connsiteX4" fmla="*/ 762756 w 1525988"/>
                <a:gd name="connsiteY4" fmla="*/ 1129 h 3691889"/>
                <a:gd name="connsiteX5" fmla="*/ 518916 w 1525988"/>
                <a:gd name="connsiteY5" fmla="*/ 1129 h 3691889"/>
                <a:gd name="connsiteX6" fmla="*/ 557016 w 1525988"/>
                <a:gd name="connsiteY6" fmla="*/ 686929 h 3691889"/>
                <a:gd name="connsiteX7" fmla="*/ 534156 w 1525988"/>
                <a:gd name="connsiteY7" fmla="*/ 1448929 h 3691889"/>
                <a:gd name="connsiteX8" fmla="*/ 480816 w 1525988"/>
                <a:gd name="connsiteY8" fmla="*/ 1791829 h 3691889"/>
                <a:gd name="connsiteX9" fmla="*/ 328416 w 1525988"/>
                <a:gd name="connsiteY9" fmla="*/ 2302369 h 3691889"/>
                <a:gd name="connsiteX10" fmla="*/ 160776 w 1525988"/>
                <a:gd name="connsiteY10" fmla="*/ 2690989 h 3691889"/>
                <a:gd name="connsiteX11" fmla="*/ 46476 w 1525988"/>
                <a:gd name="connsiteY11" fmla="*/ 2980549 h 3691889"/>
                <a:gd name="connsiteX12" fmla="*/ 8376 w 1525988"/>
                <a:gd name="connsiteY12" fmla="*/ 3483469 h 3691889"/>
                <a:gd name="connsiteX13" fmla="*/ 198875 w 1525988"/>
                <a:gd name="connsiteY13" fmla="*/ 3628249 h 3691889"/>
                <a:gd name="connsiteX14" fmla="*/ 541776 w 1525988"/>
                <a:gd name="connsiteY14" fmla="*/ 3605389 h 3691889"/>
                <a:gd name="connsiteX15" fmla="*/ 1100576 w 1525988"/>
                <a:gd name="connsiteY15" fmla="*/ 3691114 h 3691889"/>
                <a:gd name="connsiteX16" fmla="*/ 1336160 w 1525988"/>
                <a:gd name="connsiteY16" fmla="*/ 3546968 h 3691889"/>
                <a:gd name="connsiteX17" fmla="*/ 1524756 w 1525988"/>
                <a:gd name="connsiteY17" fmla="*/ 3414889 h 3691889"/>
                <a:gd name="connsiteX18" fmla="*/ 1242816 w 1525988"/>
                <a:gd name="connsiteY18" fmla="*/ 2904349 h 3691889"/>
                <a:gd name="connsiteX19" fmla="*/ 1105656 w 1525988"/>
                <a:gd name="connsiteY19" fmla="*/ 2470009 h 3691889"/>
                <a:gd name="connsiteX0" fmla="*/ 1105656 w 1525988"/>
                <a:gd name="connsiteY0" fmla="*/ 2470009 h 3756335"/>
                <a:gd name="connsiteX1" fmla="*/ 1075176 w 1525988"/>
                <a:gd name="connsiteY1" fmla="*/ 2096629 h 3756335"/>
                <a:gd name="connsiteX2" fmla="*/ 1082796 w 1525988"/>
                <a:gd name="connsiteY2" fmla="*/ 1525129 h 3756335"/>
                <a:gd name="connsiteX3" fmla="*/ 1059936 w 1525988"/>
                <a:gd name="connsiteY3" fmla="*/ 16369 h 3756335"/>
                <a:gd name="connsiteX4" fmla="*/ 762756 w 1525988"/>
                <a:gd name="connsiteY4" fmla="*/ 1129 h 3756335"/>
                <a:gd name="connsiteX5" fmla="*/ 518916 w 1525988"/>
                <a:gd name="connsiteY5" fmla="*/ 1129 h 3756335"/>
                <a:gd name="connsiteX6" fmla="*/ 557016 w 1525988"/>
                <a:gd name="connsiteY6" fmla="*/ 686929 h 3756335"/>
                <a:gd name="connsiteX7" fmla="*/ 534156 w 1525988"/>
                <a:gd name="connsiteY7" fmla="*/ 1448929 h 3756335"/>
                <a:gd name="connsiteX8" fmla="*/ 480816 w 1525988"/>
                <a:gd name="connsiteY8" fmla="*/ 1791829 h 3756335"/>
                <a:gd name="connsiteX9" fmla="*/ 328416 w 1525988"/>
                <a:gd name="connsiteY9" fmla="*/ 2302369 h 3756335"/>
                <a:gd name="connsiteX10" fmla="*/ 160776 w 1525988"/>
                <a:gd name="connsiteY10" fmla="*/ 2690989 h 3756335"/>
                <a:gd name="connsiteX11" fmla="*/ 46476 w 1525988"/>
                <a:gd name="connsiteY11" fmla="*/ 2980549 h 3756335"/>
                <a:gd name="connsiteX12" fmla="*/ 8376 w 1525988"/>
                <a:gd name="connsiteY12" fmla="*/ 3483469 h 3756335"/>
                <a:gd name="connsiteX13" fmla="*/ 198875 w 1525988"/>
                <a:gd name="connsiteY13" fmla="*/ 3628249 h 3756335"/>
                <a:gd name="connsiteX14" fmla="*/ 497326 w 1525988"/>
                <a:gd name="connsiteY14" fmla="*/ 3754614 h 3756335"/>
                <a:gd name="connsiteX15" fmla="*/ 1100576 w 1525988"/>
                <a:gd name="connsiteY15" fmla="*/ 3691114 h 3756335"/>
                <a:gd name="connsiteX16" fmla="*/ 1336160 w 1525988"/>
                <a:gd name="connsiteY16" fmla="*/ 3546968 h 3756335"/>
                <a:gd name="connsiteX17" fmla="*/ 1524756 w 1525988"/>
                <a:gd name="connsiteY17" fmla="*/ 3414889 h 3756335"/>
                <a:gd name="connsiteX18" fmla="*/ 1242816 w 1525988"/>
                <a:gd name="connsiteY18" fmla="*/ 2904349 h 3756335"/>
                <a:gd name="connsiteX19" fmla="*/ 1105656 w 1525988"/>
                <a:gd name="connsiteY19" fmla="*/ 2470009 h 3756335"/>
                <a:gd name="connsiteX0" fmla="*/ 1105656 w 1525988"/>
                <a:gd name="connsiteY0" fmla="*/ 2470009 h 3691790"/>
                <a:gd name="connsiteX1" fmla="*/ 1075176 w 1525988"/>
                <a:gd name="connsiteY1" fmla="*/ 2096629 h 3691790"/>
                <a:gd name="connsiteX2" fmla="*/ 1082796 w 1525988"/>
                <a:gd name="connsiteY2" fmla="*/ 1525129 h 3691790"/>
                <a:gd name="connsiteX3" fmla="*/ 1059936 w 1525988"/>
                <a:gd name="connsiteY3" fmla="*/ 16369 h 3691790"/>
                <a:gd name="connsiteX4" fmla="*/ 762756 w 1525988"/>
                <a:gd name="connsiteY4" fmla="*/ 1129 h 3691790"/>
                <a:gd name="connsiteX5" fmla="*/ 518916 w 1525988"/>
                <a:gd name="connsiteY5" fmla="*/ 1129 h 3691790"/>
                <a:gd name="connsiteX6" fmla="*/ 557016 w 1525988"/>
                <a:gd name="connsiteY6" fmla="*/ 686929 h 3691790"/>
                <a:gd name="connsiteX7" fmla="*/ 534156 w 1525988"/>
                <a:gd name="connsiteY7" fmla="*/ 1448929 h 3691790"/>
                <a:gd name="connsiteX8" fmla="*/ 480816 w 1525988"/>
                <a:gd name="connsiteY8" fmla="*/ 1791829 h 3691790"/>
                <a:gd name="connsiteX9" fmla="*/ 328416 w 1525988"/>
                <a:gd name="connsiteY9" fmla="*/ 2302369 h 3691790"/>
                <a:gd name="connsiteX10" fmla="*/ 160776 w 1525988"/>
                <a:gd name="connsiteY10" fmla="*/ 2690989 h 3691790"/>
                <a:gd name="connsiteX11" fmla="*/ 46476 w 1525988"/>
                <a:gd name="connsiteY11" fmla="*/ 2980549 h 3691790"/>
                <a:gd name="connsiteX12" fmla="*/ 8376 w 1525988"/>
                <a:gd name="connsiteY12" fmla="*/ 3483469 h 3691790"/>
                <a:gd name="connsiteX13" fmla="*/ 198875 w 1525988"/>
                <a:gd name="connsiteY13" fmla="*/ 3628249 h 3691790"/>
                <a:gd name="connsiteX14" fmla="*/ 535426 w 1525988"/>
                <a:gd name="connsiteY14" fmla="*/ 3602214 h 3691790"/>
                <a:gd name="connsiteX15" fmla="*/ 1100576 w 1525988"/>
                <a:gd name="connsiteY15" fmla="*/ 3691114 h 3691790"/>
                <a:gd name="connsiteX16" fmla="*/ 1336160 w 1525988"/>
                <a:gd name="connsiteY16" fmla="*/ 3546968 h 3691790"/>
                <a:gd name="connsiteX17" fmla="*/ 1524756 w 1525988"/>
                <a:gd name="connsiteY17" fmla="*/ 3414889 h 3691790"/>
                <a:gd name="connsiteX18" fmla="*/ 1242816 w 1525988"/>
                <a:gd name="connsiteY18" fmla="*/ 2904349 h 3691790"/>
                <a:gd name="connsiteX19" fmla="*/ 1105656 w 1525988"/>
                <a:gd name="connsiteY19" fmla="*/ 2470009 h 3691790"/>
                <a:gd name="connsiteX0" fmla="*/ 1108073 w 1528405"/>
                <a:gd name="connsiteY0" fmla="*/ 2470009 h 3756921"/>
                <a:gd name="connsiteX1" fmla="*/ 1077593 w 1528405"/>
                <a:gd name="connsiteY1" fmla="*/ 2096629 h 3756921"/>
                <a:gd name="connsiteX2" fmla="*/ 1085213 w 1528405"/>
                <a:gd name="connsiteY2" fmla="*/ 1525129 h 3756921"/>
                <a:gd name="connsiteX3" fmla="*/ 1062353 w 1528405"/>
                <a:gd name="connsiteY3" fmla="*/ 16369 h 3756921"/>
                <a:gd name="connsiteX4" fmla="*/ 765173 w 1528405"/>
                <a:gd name="connsiteY4" fmla="*/ 1129 h 3756921"/>
                <a:gd name="connsiteX5" fmla="*/ 521333 w 1528405"/>
                <a:gd name="connsiteY5" fmla="*/ 1129 h 3756921"/>
                <a:gd name="connsiteX6" fmla="*/ 559433 w 1528405"/>
                <a:gd name="connsiteY6" fmla="*/ 686929 h 3756921"/>
                <a:gd name="connsiteX7" fmla="*/ 536573 w 1528405"/>
                <a:gd name="connsiteY7" fmla="*/ 1448929 h 3756921"/>
                <a:gd name="connsiteX8" fmla="*/ 483233 w 1528405"/>
                <a:gd name="connsiteY8" fmla="*/ 1791829 h 3756921"/>
                <a:gd name="connsiteX9" fmla="*/ 330833 w 1528405"/>
                <a:gd name="connsiteY9" fmla="*/ 2302369 h 3756921"/>
                <a:gd name="connsiteX10" fmla="*/ 163193 w 1528405"/>
                <a:gd name="connsiteY10" fmla="*/ 2690989 h 3756921"/>
                <a:gd name="connsiteX11" fmla="*/ 48893 w 1528405"/>
                <a:gd name="connsiteY11" fmla="*/ 2980549 h 3756921"/>
                <a:gd name="connsiteX12" fmla="*/ 10793 w 1528405"/>
                <a:gd name="connsiteY12" fmla="*/ 3483469 h 3756921"/>
                <a:gd name="connsiteX13" fmla="*/ 236217 w 1528405"/>
                <a:gd name="connsiteY13" fmla="*/ 3755249 h 3756921"/>
                <a:gd name="connsiteX14" fmla="*/ 537843 w 1528405"/>
                <a:gd name="connsiteY14" fmla="*/ 3602214 h 3756921"/>
                <a:gd name="connsiteX15" fmla="*/ 1102993 w 1528405"/>
                <a:gd name="connsiteY15" fmla="*/ 3691114 h 3756921"/>
                <a:gd name="connsiteX16" fmla="*/ 1338577 w 1528405"/>
                <a:gd name="connsiteY16" fmla="*/ 3546968 h 3756921"/>
                <a:gd name="connsiteX17" fmla="*/ 1527173 w 1528405"/>
                <a:gd name="connsiteY17" fmla="*/ 3414889 h 3756921"/>
                <a:gd name="connsiteX18" fmla="*/ 1245233 w 1528405"/>
                <a:gd name="connsiteY18" fmla="*/ 2904349 h 3756921"/>
                <a:gd name="connsiteX19" fmla="*/ 1108073 w 1528405"/>
                <a:gd name="connsiteY19" fmla="*/ 2470009 h 3756921"/>
                <a:gd name="connsiteX0" fmla="*/ 1106750 w 1527082"/>
                <a:gd name="connsiteY0" fmla="*/ 2470009 h 3691768"/>
                <a:gd name="connsiteX1" fmla="*/ 1076270 w 1527082"/>
                <a:gd name="connsiteY1" fmla="*/ 2096629 h 3691768"/>
                <a:gd name="connsiteX2" fmla="*/ 1083890 w 1527082"/>
                <a:gd name="connsiteY2" fmla="*/ 1525129 h 3691768"/>
                <a:gd name="connsiteX3" fmla="*/ 1061030 w 1527082"/>
                <a:gd name="connsiteY3" fmla="*/ 16369 h 3691768"/>
                <a:gd name="connsiteX4" fmla="*/ 763850 w 1527082"/>
                <a:gd name="connsiteY4" fmla="*/ 1129 h 3691768"/>
                <a:gd name="connsiteX5" fmla="*/ 520010 w 1527082"/>
                <a:gd name="connsiteY5" fmla="*/ 1129 h 3691768"/>
                <a:gd name="connsiteX6" fmla="*/ 558110 w 1527082"/>
                <a:gd name="connsiteY6" fmla="*/ 686929 h 3691768"/>
                <a:gd name="connsiteX7" fmla="*/ 535250 w 1527082"/>
                <a:gd name="connsiteY7" fmla="*/ 1448929 h 3691768"/>
                <a:gd name="connsiteX8" fmla="*/ 481910 w 1527082"/>
                <a:gd name="connsiteY8" fmla="*/ 1791829 h 3691768"/>
                <a:gd name="connsiteX9" fmla="*/ 329510 w 1527082"/>
                <a:gd name="connsiteY9" fmla="*/ 2302369 h 3691768"/>
                <a:gd name="connsiteX10" fmla="*/ 161870 w 1527082"/>
                <a:gd name="connsiteY10" fmla="*/ 2690989 h 3691768"/>
                <a:gd name="connsiteX11" fmla="*/ 47570 w 1527082"/>
                <a:gd name="connsiteY11" fmla="*/ 2980549 h 3691768"/>
                <a:gd name="connsiteX12" fmla="*/ 9470 w 1527082"/>
                <a:gd name="connsiteY12" fmla="*/ 3483469 h 3691768"/>
                <a:gd name="connsiteX13" fmla="*/ 215844 w 1527082"/>
                <a:gd name="connsiteY13" fmla="*/ 3647299 h 3691768"/>
                <a:gd name="connsiteX14" fmla="*/ 536520 w 1527082"/>
                <a:gd name="connsiteY14" fmla="*/ 3602214 h 3691768"/>
                <a:gd name="connsiteX15" fmla="*/ 1101670 w 1527082"/>
                <a:gd name="connsiteY15" fmla="*/ 3691114 h 3691768"/>
                <a:gd name="connsiteX16" fmla="*/ 1337254 w 1527082"/>
                <a:gd name="connsiteY16" fmla="*/ 3546968 h 3691768"/>
                <a:gd name="connsiteX17" fmla="*/ 1525850 w 1527082"/>
                <a:gd name="connsiteY17" fmla="*/ 3414889 h 3691768"/>
                <a:gd name="connsiteX18" fmla="*/ 1243910 w 1527082"/>
                <a:gd name="connsiteY18" fmla="*/ 2904349 h 3691768"/>
                <a:gd name="connsiteX19" fmla="*/ 1106750 w 1527082"/>
                <a:gd name="connsiteY19" fmla="*/ 2470009 h 3691768"/>
                <a:gd name="connsiteX0" fmla="*/ 1106750 w 1527082"/>
                <a:gd name="connsiteY0" fmla="*/ 2470009 h 3691768"/>
                <a:gd name="connsiteX1" fmla="*/ 1076270 w 1527082"/>
                <a:gd name="connsiteY1" fmla="*/ 2096629 h 3691768"/>
                <a:gd name="connsiteX2" fmla="*/ 1083890 w 1527082"/>
                <a:gd name="connsiteY2" fmla="*/ 1525129 h 3691768"/>
                <a:gd name="connsiteX3" fmla="*/ 1061030 w 1527082"/>
                <a:gd name="connsiteY3" fmla="*/ 16369 h 3691768"/>
                <a:gd name="connsiteX4" fmla="*/ 763850 w 1527082"/>
                <a:gd name="connsiteY4" fmla="*/ 1129 h 3691768"/>
                <a:gd name="connsiteX5" fmla="*/ 520010 w 1527082"/>
                <a:gd name="connsiteY5" fmla="*/ 1129 h 3691768"/>
                <a:gd name="connsiteX6" fmla="*/ 558110 w 1527082"/>
                <a:gd name="connsiteY6" fmla="*/ 686929 h 3691768"/>
                <a:gd name="connsiteX7" fmla="*/ 535250 w 1527082"/>
                <a:gd name="connsiteY7" fmla="*/ 1448929 h 3691768"/>
                <a:gd name="connsiteX8" fmla="*/ 481910 w 1527082"/>
                <a:gd name="connsiteY8" fmla="*/ 1791829 h 3691768"/>
                <a:gd name="connsiteX9" fmla="*/ 329510 w 1527082"/>
                <a:gd name="connsiteY9" fmla="*/ 2302369 h 3691768"/>
                <a:gd name="connsiteX10" fmla="*/ 161870 w 1527082"/>
                <a:gd name="connsiteY10" fmla="*/ 2690989 h 3691768"/>
                <a:gd name="connsiteX11" fmla="*/ 47570 w 1527082"/>
                <a:gd name="connsiteY11" fmla="*/ 2980549 h 3691768"/>
                <a:gd name="connsiteX12" fmla="*/ 9470 w 1527082"/>
                <a:gd name="connsiteY12" fmla="*/ 3483469 h 3691768"/>
                <a:gd name="connsiteX13" fmla="*/ 215844 w 1527082"/>
                <a:gd name="connsiteY13" fmla="*/ 3647299 h 3691768"/>
                <a:gd name="connsiteX14" fmla="*/ 536520 w 1527082"/>
                <a:gd name="connsiteY14" fmla="*/ 3602214 h 3691768"/>
                <a:gd name="connsiteX15" fmla="*/ 1101670 w 1527082"/>
                <a:gd name="connsiteY15" fmla="*/ 3691114 h 3691768"/>
                <a:gd name="connsiteX16" fmla="*/ 1337254 w 1527082"/>
                <a:gd name="connsiteY16" fmla="*/ 3546968 h 3691768"/>
                <a:gd name="connsiteX17" fmla="*/ 1525850 w 1527082"/>
                <a:gd name="connsiteY17" fmla="*/ 3414889 h 3691768"/>
                <a:gd name="connsiteX18" fmla="*/ 1243910 w 1527082"/>
                <a:gd name="connsiteY18" fmla="*/ 2904349 h 3691768"/>
                <a:gd name="connsiteX19" fmla="*/ 1106750 w 1527082"/>
                <a:gd name="connsiteY19" fmla="*/ 2470009 h 3691768"/>
                <a:gd name="connsiteX0" fmla="*/ 1106750 w 1527082"/>
                <a:gd name="connsiteY0" fmla="*/ 2470009 h 3691768"/>
                <a:gd name="connsiteX1" fmla="*/ 1076270 w 1527082"/>
                <a:gd name="connsiteY1" fmla="*/ 2096629 h 3691768"/>
                <a:gd name="connsiteX2" fmla="*/ 1083890 w 1527082"/>
                <a:gd name="connsiteY2" fmla="*/ 1525129 h 3691768"/>
                <a:gd name="connsiteX3" fmla="*/ 1061030 w 1527082"/>
                <a:gd name="connsiteY3" fmla="*/ 16369 h 3691768"/>
                <a:gd name="connsiteX4" fmla="*/ 763850 w 1527082"/>
                <a:gd name="connsiteY4" fmla="*/ 1129 h 3691768"/>
                <a:gd name="connsiteX5" fmla="*/ 520010 w 1527082"/>
                <a:gd name="connsiteY5" fmla="*/ 1129 h 3691768"/>
                <a:gd name="connsiteX6" fmla="*/ 558110 w 1527082"/>
                <a:gd name="connsiteY6" fmla="*/ 686929 h 3691768"/>
                <a:gd name="connsiteX7" fmla="*/ 535250 w 1527082"/>
                <a:gd name="connsiteY7" fmla="*/ 1448929 h 3691768"/>
                <a:gd name="connsiteX8" fmla="*/ 481910 w 1527082"/>
                <a:gd name="connsiteY8" fmla="*/ 1791829 h 3691768"/>
                <a:gd name="connsiteX9" fmla="*/ 329510 w 1527082"/>
                <a:gd name="connsiteY9" fmla="*/ 2302369 h 3691768"/>
                <a:gd name="connsiteX10" fmla="*/ 161870 w 1527082"/>
                <a:gd name="connsiteY10" fmla="*/ 2690989 h 3691768"/>
                <a:gd name="connsiteX11" fmla="*/ 47570 w 1527082"/>
                <a:gd name="connsiteY11" fmla="*/ 2980549 h 3691768"/>
                <a:gd name="connsiteX12" fmla="*/ 9470 w 1527082"/>
                <a:gd name="connsiteY12" fmla="*/ 3483469 h 3691768"/>
                <a:gd name="connsiteX13" fmla="*/ 215844 w 1527082"/>
                <a:gd name="connsiteY13" fmla="*/ 3647299 h 3691768"/>
                <a:gd name="connsiteX14" fmla="*/ 536520 w 1527082"/>
                <a:gd name="connsiteY14" fmla="*/ 3602214 h 3691768"/>
                <a:gd name="connsiteX15" fmla="*/ 1101670 w 1527082"/>
                <a:gd name="connsiteY15" fmla="*/ 3691114 h 3691768"/>
                <a:gd name="connsiteX16" fmla="*/ 1337254 w 1527082"/>
                <a:gd name="connsiteY16" fmla="*/ 3546968 h 3691768"/>
                <a:gd name="connsiteX17" fmla="*/ 1525850 w 1527082"/>
                <a:gd name="connsiteY17" fmla="*/ 3414889 h 3691768"/>
                <a:gd name="connsiteX18" fmla="*/ 1243910 w 1527082"/>
                <a:gd name="connsiteY18" fmla="*/ 2904349 h 3691768"/>
                <a:gd name="connsiteX19" fmla="*/ 1106750 w 1527082"/>
                <a:gd name="connsiteY19" fmla="*/ 2470009 h 369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7082" h="3691768">
                  <a:moveTo>
                    <a:pt x="1106750" y="2470009"/>
                  </a:moveTo>
                  <a:cubicBezTo>
                    <a:pt x="1078810" y="2335389"/>
                    <a:pt x="1073730" y="2287129"/>
                    <a:pt x="1076270" y="2096629"/>
                  </a:cubicBezTo>
                  <a:lnTo>
                    <a:pt x="1083890" y="1525129"/>
                  </a:lnTo>
                  <a:cubicBezTo>
                    <a:pt x="1086430" y="1334629"/>
                    <a:pt x="1114370" y="270369"/>
                    <a:pt x="1061030" y="16369"/>
                  </a:cubicBezTo>
                  <a:cubicBezTo>
                    <a:pt x="908630" y="8749"/>
                    <a:pt x="975940" y="3669"/>
                    <a:pt x="763850" y="1129"/>
                  </a:cubicBezTo>
                  <a:cubicBezTo>
                    <a:pt x="551760" y="-1411"/>
                    <a:pt x="598750" y="1129"/>
                    <a:pt x="520010" y="1129"/>
                  </a:cubicBezTo>
                  <a:lnTo>
                    <a:pt x="558110" y="686929"/>
                  </a:lnTo>
                  <a:cubicBezTo>
                    <a:pt x="560650" y="928229"/>
                    <a:pt x="541600" y="1347329"/>
                    <a:pt x="535250" y="1448929"/>
                  </a:cubicBezTo>
                  <a:cubicBezTo>
                    <a:pt x="528900" y="1550529"/>
                    <a:pt x="532710" y="1621649"/>
                    <a:pt x="481910" y="1791829"/>
                  </a:cubicBezTo>
                  <a:cubicBezTo>
                    <a:pt x="431110" y="1962009"/>
                    <a:pt x="382850" y="2152509"/>
                    <a:pt x="329510" y="2302369"/>
                  </a:cubicBezTo>
                  <a:cubicBezTo>
                    <a:pt x="276170" y="2452229"/>
                    <a:pt x="217750" y="2558909"/>
                    <a:pt x="161870" y="2690989"/>
                  </a:cubicBezTo>
                  <a:cubicBezTo>
                    <a:pt x="105990" y="2823069"/>
                    <a:pt x="72970" y="2848469"/>
                    <a:pt x="47570" y="2980549"/>
                  </a:cubicBezTo>
                  <a:cubicBezTo>
                    <a:pt x="22170" y="3112629"/>
                    <a:pt x="-18576" y="3372344"/>
                    <a:pt x="9470" y="3483469"/>
                  </a:cubicBezTo>
                  <a:cubicBezTo>
                    <a:pt x="37516" y="3594594"/>
                    <a:pt x="128002" y="3627508"/>
                    <a:pt x="215844" y="3647299"/>
                  </a:cubicBezTo>
                  <a:cubicBezTo>
                    <a:pt x="303686" y="3667090"/>
                    <a:pt x="388882" y="3594912"/>
                    <a:pt x="536520" y="3602214"/>
                  </a:cubicBezTo>
                  <a:cubicBezTo>
                    <a:pt x="684158" y="3609516"/>
                    <a:pt x="968214" y="3700322"/>
                    <a:pt x="1101670" y="3691114"/>
                  </a:cubicBezTo>
                  <a:cubicBezTo>
                    <a:pt x="1235126" y="3681906"/>
                    <a:pt x="1294074" y="3667618"/>
                    <a:pt x="1337254" y="3546968"/>
                  </a:cubicBezTo>
                  <a:cubicBezTo>
                    <a:pt x="1405834" y="3508868"/>
                    <a:pt x="1541407" y="3521992"/>
                    <a:pt x="1525850" y="3414889"/>
                  </a:cubicBezTo>
                  <a:cubicBezTo>
                    <a:pt x="1510293" y="3307786"/>
                    <a:pt x="1313760" y="3061829"/>
                    <a:pt x="1243910" y="2904349"/>
                  </a:cubicBezTo>
                  <a:cubicBezTo>
                    <a:pt x="1174060" y="2746869"/>
                    <a:pt x="1134690" y="2604629"/>
                    <a:pt x="1106750" y="2470009"/>
                  </a:cubicBezTo>
                  <a:close/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2FB313A-26DF-4353-901C-E0091091BAC0}"/>
                </a:ext>
              </a:extLst>
            </p:cNvPr>
            <p:cNvSpPr/>
            <p:nvPr/>
          </p:nvSpPr>
          <p:spPr>
            <a:xfrm>
              <a:off x="5280660" y="1630680"/>
              <a:ext cx="1440180" cy="2575560"/>
            </a:xfrm>
            <a:custGeom>
              <a:avLst/>
              <a:gdLst>
                <a:gd name="connsiteX0" fmla="*/ 662940 w 1440180"/>
                <a:gd name="connsiteY0" fmla="*/ 2575560 h 2575560"/>
                <a:gd name="connsiteX1" fmla="*/ 960120 w 1440180"/>
                <a:gd name="connsiteY1" fmla="*/ 2476500 h 2575560"/>
                <a:gd name="connsiteX2" fmla="*/ 1150620 w 1440180"/>
                <a:gd name="connsiteY2" fmla="*/ 2453640 h 2575560"/>
                <a:gd name="connsiteX3" fmla="*/ 1417320 w 1440180"/>
                <a:gd name="connsiteY3" fmla="*/ 2430780 h 2575560"/>
                <a:gd name="connsiteX4" fmla="*/ 1440180 w 1440180"/>
                <a:gd name="connsiteY4" fmla="*/ 2217420 h 2575560"/>
                <a:gd name="connsiteX5" fmla="*/ 1409700 w 1440180"/>
                <a:gd name="connsiteY5" fmla="*/ 2019300 h 2575560"/>
                <a:gd name="connsiteX6" fmla="*/ 1295400 w 1440180"/>
                <a:gd name="connsiteY6" fmla="*/ 1760220 h 2575560"/>
                <a:gd name="connsiteX7" fmla="*/ 1188720 w 1440180"/>
                <a:gd name="connsiteY7" fmla="*/ 1546860 h 2575560"/>
                <a:gd name="connsiteX8" fmla="*/ 1104900 w 1440180"/>
                <a:gd name="connsiteY8" fmla="*/ 1242060 h 2575560"/>
                <a:gd name="connsiteX9" fmla="*/ 1082040 w 1440180"/>
                <a:gd name="connsiteY9" fmla="*/ 1135380 h 2575560"/>
                <a:gd name="connsiteX10" fmla="*/ 1082040 w 1440180"/>
                <a:gd name="connsiteY10" fmla="*/ 1036320 h 2575560"/>
                <a:gd name="connsiteX11" fmla="*/ 1082040 w 1440180"/>
                <a:gd name="connsiteY11" fmla="*/ 838200 h 2575560"/>
                <a:gd name="connsiteX12" fmla="*/ 1082040 w 1440180"/>
                <a:gd name="connsiteY12" fmla="*/ 411480 h 2575560"/>
                <a:gd name="connsiteX13" fmla="*/ 1059180 w 1440180"/>
                <a:gd name="connsiteY13" fmla="*/ 175260 h 2575560"/>
                <a:gd name="connsiteX14" fmla="*/ 556260 w 1440180"/>
                <a:gd name="connsiteY14" fmla="*/ 0 h 2575560"/>
                <a:gd name="connsiteX15" fmla="*/ 472440 w 1440180"/>
                <a:gd name="connsiteY15" fmla="*/ 556260 h 2575560"/>
                <a:gd name="connsiteX16" fmla="*/ 281940 w 1440180"/>
                <a:gd name="connsiteY16" fmla="*/ 1211580 h 2575560"/>
                <a:gd name="connsiteX17" fmla="*/ 0 w 1440180"/>
                <a:gd name="connsiteY17" fmla="*/ 1752600 h 2575560"/>
                <a:gd name="connsiteX18" fmla="*/ 121920 w 1440180"/>
                <a:gd name="connsiteY18" fmla="*/ 1859280 h 2575560"/>
                <a:gd name="connsiteX19" fmla="*/ 99060 w 1440180"/>
                <a:gd name="connsiteY19" fmla="*/ 2171700 h 2575560"/>
                <a:gd name="connsiteX20" fmla="*/ 274320 w 1440180"/>
                <a:gd name="connsiteY20" fmla="*/ 2362200 h 2575560"/>
                <a:gd name="connsiteX21" fmla="*/ 441960 w 1440180"/>
                <a:gd name="connsiteY21" fmla="*/ 2385060 h 2575560"/>
                <a:gd name="connsiteX22" fmla="*/ 487680 w 1440180"/>
                <a:gd name="connsiteY22" fmla="*/ 2537460 h 2575560"/>
                <a:gd name="connsiteX23" fmla="*/ 662940 w 1440180"/>
                <a:gd name="connsiteY23" fmla="*/ 2575560 h 257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0180" h="2575560">
                  <a:moveTo>
                    <a:pt x="662940" y="2575560"/>
                  </a:moveTo>
                  <a:lnTo>
                    <a:pt x="960120" y="2476500"/>
                  </a:lnTo>
                  <a:lnTo>
                    <a:pt x="1150620" y="2453640"/>
                  </a:lnTo>
                  <a:lnTo>
                    <a:pt x="1417320" y="2430780"/>
                  </a:lnTo>
                  <a:lnTo>
                    <a:pt x="1440180" y="2217420"/>
                  </a:lnTo>
                  <a:lnTo>
                    <a:pt x="1409700" y="2019300"/>
                  </a:lnTo>
                  <a:lnTo>
                    <a:pt x="1295400" y="1760220"/>
                  </a:lnTo>
                  <a:lnTo>
                    <a:pt x="1188720" y="1546860"/>
                  </a:lnTo>
                  <a:lnTo>
                    <a:pt x="1104900" y="1242060"/>
                  </a:lnTo>
                  <a:lnTo>
                    <a:pt x="1082040" y="1135380"/>
                  </a:lnTo>
                  <a:lnTo>
                    <a:pt x="1082040" y="1036320"/>
                  </a:lnTo>
                  <a:lnTo>
                    <a:pt x="1082040" y="838200"/>
                  </a:lnTo>
                  <a:lnTo>
                    <a:pt x="1082040" y="411480"/>
                  </a:lnTo>
                  <a:lnTo>
                    <a:pt x="1059180" y="175260"/>
                  </a:lnTo>
                  <a:lnTo>
                    <a:pt x="556260" y="0"/>
                  </a:lnTo>
                  <a:lnTo>
                    <a:pt x="472440" y="556260"/>
                  </a:lnTo>
                  <a:lnTo>
                    <a:pt x="281940" y="1211580"/>
                  </a:lnTo>
                  <a:lnTo>
                    <a:pt x="0" y="1752600"/>
                  </a:lnTo>
                  <a:lnTo>
                    <a:pt x="121920" y="1859280"/>
                  </a:lnTo>
                  <a:lnTo>
                    <a:pt x="99060" y="2171700"/>
                  </a:lnTo>
                  <a:lnTo>
                    <a:pt x="274320" y="2362200"/>
                  </a:lnTo>
                  <a:lnTo>
                    <a:pt x="441960" y="2385060"/>
                  </a:lnTo>
                  <a:lnTo>
                    <a:pt x="487680" y="2537460"/>
                  </a:lnTo>
                  <a:lnTo>
                    <a:pt x="662940" y="2575560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3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6FE4A71-FA67-4497-B365-2C309C04CB6A}"/>
              </a:ext>
            </a:extLst>
          </p:cNvPr>
          <p:cNvGrpSpPr/>
          <p:nvPr/>
        </p:nvGrpSpPr>
        <p:grpSpPr>
          <a:xfrm>
            <a:off x="2656937" y="-15815"/>
            <a:ext cx="6883878" cy="6883878"/>
            <a:chOff x="2656937" y="-15815"/>
            <a:chExt cx="6883878" cy="6883878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12F21E9-C614-40E3-8B1F-F2680A32AAFC}"/>
                </a:ext>
              </a:extLst>
            </p:cNvPr>
            <p:cNvSpPr/>
            <p:nvPr/>
          </p:nvSpPr>
          <p:spPr>
            <a:xfrm>
              <a:off x="2873261" y="0"/>
              <a:ext cx="911981" cy="1331709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6DD2F7E-D9D1-4886-AB21-111E46A19603}"/>
                </a:ext>
              </a:extLst>
            </p:cNvPr>
            <p:cNvSpPr/>
            <p:nvPr/>
          </p:nvSpPr>
          <p:spPr>
            <a:xfrm>
              <a:off x="4913547" y="190796"/>
              <a:ext cx="1899281" cy="4203964"/>
            </a:xfrm>
            <a:custGeom>
              <a:avLst/>
              <a:gdLst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97008 w 1856851"/>
                <a:gd name="connsiteY29" fmla="*/ 4001929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486"/>
                <a:gd name="connsiteX1" fmla="*/ 1080654 w 1856851"/>
                <a:gd name="connsiteY1" fmla="*/ 748145 h 4553486"/>
                <a:gd name="connsiteX2" fmla="*/ 1022465 w 1856851"/>
                <a:gd name="connsiteY2" fmla="*/ 1271847 h 4553486"/>
                <a:gd name="connsiteX3" fmla="*/ 989214 w 1856851"/>
                <a:gd name="connsiteY3" fmla="*/ 1720734 h 4553486"/>
                <a:gd name="connsiteX4" fmla="*/ 922712 w 1856851"/>
                <a:gd name="connsiteY4" fmla="*/ 2161309 h 4553486"/>
                <a:gd name="connsiteX5" fmla="*/ 856210 w 1856851"/>
                <a:gd name="connsiteY5" fmla="*/ 2452254 h 4553486"/>
                <a:gd name="connsiteX6" fmla="*/ 706581 w 1856851"/>
                <a:gd name="connsiteY6" fmla="*/ 2801389 h 4553486"/>
                <a:gd name="connsiteX7" fmla="*/ 515389 w 1856851"/>
                <a:gd name="connsiteY7" fmla="*/ 3150523 h 4553486"/>
                <a:gd name="connsiteX8" fmla="*/ 299258 w 1856851"/>
                <a:gd name="connsiteY8" fmla="*/ 3449782 h 4553486"/>
                <a:gd name="connsiteX9" fmla="*/ 0 w 1856851"/>
                <a:gd name="connsiteY9" fmla="*/ 3857105 h 4553486"/>
                <a:gd name="connsiteX10" fmla="*/ 0 w 1856851"/>
                <a:gd name="connsiteY10" fmla="*/ 3981796 h 4553486"/>
                <a:gd name="connsiteX11" fmla="*/ 49876 w 1856851"/>
                <a:gd name="connsiteY11" fmla="*/ 4098174 h 4553486"/>
                <a:gd name="connsiteX12" fmla="*/ 157941 w 1856851"/>
                <a:gd name="connsiteY12" fmla="*/ 4164676 h 4553486"/>
                <a:gd name="connsiteX13" fmla="*/ 266007 w 1856851"/>
                <a:gd name="connsiteY13" fmla="*/ 4164676 h 4553486"/>
                <a:gd name="connsiteX14" fmla="*/ 332509 w 1856851"/>
                <a:gd name="connsiteY14" fmla="*/ 4131425 h 4553486"/>
                <a:gd name="connsiteX15" fmla="*/ 349134 w 1856851"/>
                <a:gd name="connsiteY15" fmla="*/ 4123112 h 4553486"/>
                <a:gd name="connsiteX16" fmla="*/ 407323 w 1856851"/>
                <a:gd name="connsiteY16" fmla="*/ 4131425 h 4553486"/>
                <a:gd name="connsiteX17" fmla="*/ 515389 w 1856851"/>
                <a:gd name="connsiteY17" fmla="*/ 4181302 h 4553486"/>
                <a:gd name="connsiteX18" fmla="*/ 764770 w 1856851"/>
                <a:gd name="connsiteY18" fmla="*/ 4172989 h 4553486"/>
                <a:gd name="connsiteX19" fmla="*/ 939338 w 1856851"/>
                <a:gd name="connsiteY19" fmla="*/ 4247803 h 4553486"/>
                <a:gd name="connsiteX20" fmla="*/ 964276 w 1856851"/>
                <a:gd name="connsiteY20" fmla="*/ 4355869 h 4553486"/>
                <a:gd name="connsiteX21" fmla="*/ 1030778 w 1856851"/>
                <a:gd name="connsiteY21" fmla="*/ 4455622 h 4553486"/>
                <a:gd name="connsiteX22" fmla="*/ 1188720 w 1856851"/>
                <a:gd name="connsiteY22" fmla="*/ 4463934 h 4553486"/>
                <a:gd name="connsiteX23" fmla="*/ 1324018 w 1856851"/>
                <a:gd name="connsiteY23" fmla="*/ 4499523 h 4553486"/>
                <a:gd name="connsiteX24" fmla="*/ 1454727 w 1856851"/>
                <a:gd name="connsiteY24" fmla="*/ 4538749 h 4553486"/>
                <a:gd name="connsiteX25" fmla="*/ 1546167 w 1856851"/>
                <a:gd name="connsiteY25" fmla="*/ 4547062 h 4553486"/>
                <a:gd name="connsiteX26" fmla="*/ 1687483 w 1856851"/>
                <a:gd name="connsiteY26" fmla="*/ 4447309 h 4553486"/>
                <a:gd name="connsiteX27" fmla="*/ 1770610 w 1856851"/>
                <a:gd name="connsiteY27" fmla="*/ 4297680 h 4553486"/>
                <a:gd name="connsiteX28" fmla="*/ 1720734 w 1856851"/>
                <a:gd name="connsiteY28" fmla="*/ 4073236 h 4553486"/>
                <a:gd name="connsiteX29" fmla="*/ 1713676 w 1856851"/>
                <a:gd name="connsiteY29" fmla="*/ 3990023 h 4553486"/>
                <a:gd name="connsiteX30" fmla="*/ 1795549 w 1856851"/>
                <a:gd name="connsiteY30" fmla="*/ 3890356 h 4553486"/>
                <a:gd name="connsiteX31" fmla="*/ 1853738 w 1856851"/>
                <a:gd name="connsiteY31" fmla="*/ 3782291 h 4553486"/>
                <a:gd name="connsiteX32" fmla="*/ 1762298 w 1856851"/>
                <a:gd name="connsiteY32" fmla="*/ 3516283 h 4553486"/>
                <a:gd name="connsiteX33" fmla="*/ 1645920 w 1856851"/>
                <a:gd name="connsiteY33" fmla="*/ 3084022 h 4553486"/>
                <a:gd name="connsiteX34" fmla="*/ 1587730 w 1856851"/>
                <a:gd name="connsiteY34" fmla="*/ 2585258 h 4553486"/>
                <a:gd name="connsiteX35" fmla="*/ 1562792 w 1856851"/>
                <a:gd name="connsiteY35" fmla="*/ 2128058 h 4553486"/>
                <a:gd name="connsiteX36" fmla="*/ 1679170 w 1856851"/>
                <a:gd name="connsiteY36" fmla="*/ 1088967 h 4553486"/>
                <a:gd name="connsiteX37" fmla="*/ 1737360 w 1856851"/>
                <a:gd name="connsiteY37" fmla="*/ 41563 h 4553486"/>
                <a:gd name="connsiteX38" fmla="*/ 1521229 w 1856851"/>
                <a:gd name="connsiteY38" fmla="*/ 16625 h 4553486"/>
                <a:gd name="connsiteX39" fmla="*/ 1321723 w 1856851"/>
                <a:gd name="connsiteY39" fmla="*/ 0 h 4553486"/>
                <a:gd name="connsiteX40" fmla="*/ 1105592 w 1856851"/>
                <a:gd name="connsiteY40" fmla="*/ 8312 h 4553486"/>
                <a:gd name="connsiteX0" fmla="*/ 1105592 w 1856851"/>
                <a:gd name="connsiteY0" fmla="*/ 8312 h 4551702"/>
                <a:gd name="connsiteX1" fmla="*/ 1080654 w 1856851"/>
                <a:gd name="connsiteY1" fmla="*/ 748145 h 4551702"/>
                <a:gd name="connsiteX2" fmla="*/ 1022465 w 1856851"/>
                <a:gd name="connsiteY2" fmla="*/ 1271847 h 4551702"/>
                <a:gd name="connsiteX3" fmla="*/ 989214 w 1856851"/>
                <a:gd name="connsiteY3" fmla="*/ 1720734 h 4551702"/>
                <a:gd name="connsiteX4" fmla="*/ 922712 w 1856851"/>
                <a:gd name="connsiteY4" fmla="*/ 2161309 h 4551702"/>
                <a:gd name="connsiteX5" fmla="*/ 856210 w 1856851"/>
                <a:gd name="connsiteY5" fmla="*/ 2452254 h 4551702"/>
                <a:gd name="connsiteX6" fmla="*/ 706581 w 1856851"/>
                <a:gd name="connsiteY6" fmla="*/ 2801389 h 4551702"/>
                <a:gd name="connsiteX7" fmla="*/ 515389 w 1856851"/>
                <a:gd name="connsiteY7" fmla="*/ 3150523 h 4551702"/>
                <a:gd name="connsiteX8" fmla="*/ 299258 w 1856851"/>
                <a:gd name="connsiteY8" fmla="*/ 3449782 h 4551702"/>
                <a:gd name="connsiteX9" fmla="*/ 0 w 1856851"/>
                <a:gd name="connsiteY9" fmla="*/ 3857105 h 4551702"/>
                <a:gd name="connsiteX10" fmla="*/ 0 w 1856851"/>
                <a:gd name="connsiteY10" fmla="*/ 3981796 h 4551702"/>
                <a:gd name="connsiteX11" fmla="*/ 49876 w 1856851"/>
                <a:gd name="connsiteY11" fmla="*/ 4098174 h 4551702"/>
                <a:gd name="connsiteX12" fmla="*/ 157941 w 1856851"/>
                <a:gd name="connsiteY12" fmla="*/ 4164676 h 4551702"/>
                <a:gd name="connsiteX13" fmla="*/ 266007 w 1856851"/>
                <a:gd name="connsiteY13" fmla="*/ 4164676 h 4551702"/>
                <a:gd name="connsiteX14" fmla="*/ 332509 w 1856851"/>
                <a:gd name="connsiteY14" fmla="*/ 4131425 h 4551702"/>
                <a:gd name="connsiteX15" fmla="*/ 349134 w 1856851"/>
                <a:gd name="connsiteY15" fmla="*/ 4123112 h 4551702"/>
                <a:gd name="connsiteX16" fmla="*/ 407323 w 1856851"/>
                <a:gd name="connsiteY16" fmla="*/ 4131425 h 4551702"/>
                <a:gd name="connsiteX17" fmla="*/ 515389 w 1856851"/>
                <a:gd name="connsiteY17" fmla="*/ 4181302 h 4551702"/>
                <a:gd name="connsiteX18" fmla="*/ 764770 w 1856851"/>
                <a:gd name="connsiteY18" fmla="*/ 4172989 h 4551702"/>
                <a:gd name="connsiteX19" fmla="*/ 939338 w 1856851"/>
                <a:gd name="connsiteY19" fmla="*/ 4247803 h 4551702"/>
                <a:gd name="connsiteX20" fmla="*/ 964276 w 1856851"/>
                <a:gd name="connsiteY20" fmla="*/ 4355869 h 4551702"/>
                <a:gd name="connsiteX21" fmla="*/ 1030778 w 1856851"/>
                <a:gd name="connsiteY21" fmla="*/ 4455622 h 4551702"/>
                <a:gd name="connsiteX22" fmla="*/ 1188720 w 1856851"/>
                <a:gd name="connsiteY22" fmla="*/ 4463934 h 4551702"/>
                <a:gd name="connsiteX23" fmla="*/ 1324018 w 1856851"/>
                <a:gd name="connsiteY23" fmla="*/ 4499523 h 4551702"/>
                <a:gd name="connsiteX24" fmla="*/ 1433296 w 1856851"/>
                <a:gd name="connsiteY24" fmla="*/ 4531605 h 4551702"/>
                <a:gd name="connsiteX25" fmla="*/ 1546167 w 1856851"/>
                <a:gd name="connsiteY25" fmla="*/ 4547062 h 4551702"/>
                <a:gd name="connsiteX26" fmla="*/ 1687483 w 1856851"/>
                <a:gd name="connsiteY26" fmla="*/ 4447309 h 4551702"/>
                <a:gd name="connsiteX27" fmla="*/ 1770610 w 1856851"/>
                <a:gd name="connsiteY27" fmla="*/ 4297680 h 4551702"/>
                <a:gd name="connsiteX28" fmla="*/ 1720734 w 1856851"/>
                <a:gd name="connsiteY28" fmla="*/ 4073236 h 4551702"/>
                <a:gd name="connsiteX29" fmla="*/ 1713676 w 1856851"/>
                <a:gd name="connsiteY29" fmla="*/ 3990023 h 4551702"/>
                <a:gd name="connsiteX30" fmla="*/ 1795549 w 1856851"/>
                <a:gd name="connsiteY30" fmla="*/ 3890356 h 4551702"/>
                <a:gd name="connsiteX31" fmla="*/ 1853738 w 1856851"/>
                <a:gd name="connsiteY31" fmla="*/ 3782291 h 4551702"/>
                <a:gd name="connsiteX32" fmla="*/ 1762298 w 1856851"/>
                <a:gd name="connsiteY32" fmla="*/ 3516283 h 4551702"/>
                <a:gd name="connsiteX33" fmla="*/ 1645920 w 1856851"/>
                <a:gd name="connsiteY33" fmla="*/ 3084022 h 4551702"/>
                <a:gd name="connsiteX34" fmla="*/ 1587730 w 1856851"/>
                <a:gd name="connsiteY34" fmla="*/ 2585258 h 4551702"/>
                <a:gd name="connsiteX35" fmla="*/ 1562792 w 1856851"/>
                <a:gd name="connsiteY35" fmla="*/ 2128058 h 4551702"/>
                <a:gd name="connsiteX36" fmla="*/ 1679170 w 1856851"/>
                <a:gd name="connsiteY36" fmla="*/ 1088967 h 4551702"/>
                <a:gd name="connsiteX37" fmla="*/ 1737360 w 1856851"/>
                <a:gd name="connsiteY37" fmla="*/ 41563 h 4551702"/>
                <a:gd name="connsiteX38" fmla="*/ 1521229 w 1856851"/>
                <a:gd name="connsiteY38" fmla="*/ 16625 h 4551702"/>
                <a:gd name="connsiteX39" fmla="*/ 1321723 w 1856851"/>
                <a:gd name="connsiteY39" fmla="*/ 0 h 4551702"/>
                <a:gd name="connsiteX40" fmla="*/ 1105592 w 1856851"/>
                <a:gd name="connsiteY40" fmla="*/ 8312 h 4551702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19229 w 1856851"/>
                <a:gd name="connsiteY16" fmla="*/ 4136188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55602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038367 w 1864440"/>
                <a:gd name="connsiteY19" fmla="*/ 4456017 h 4544058"/>
                <a:gd name="connsiteX20" fmla="*/ 1196309 w 1864440"/>
                <a:gd name="connsiteY20" fmla="*/ 4464329 h 4544058"/>
                <a:gd name="connsiteX21" fmla="*/ 1331607 w 1864440"/>
                <a:gd name="connsiteY21" fmla="*/ 4499918 h 4544058"/>
                <a:gd name="connsiteX22" fmla="*/ 1440885 w 1864440"/>
                <a:gd name="connsiteY22" fmla="*/ 4532000 h 4544058"/>
                <a:gd name="connsiteX23" fmla="*/ 1565662 w 1864440"/>
                <a:gd name="connsiteY23" fmla="*/ 4537932 h 4544058"/>
                <a:gd name="connsiteX24" fmla="*/ 1695072 w 1864440"/>
                <a:gd name="connsiteY24" fmla="*/ 4447704 h 4544058"/>
                <a:gd name="connsiteX25" fmla="*/ 1778199 w 1864440"/>
                <a:gd name="connsiteY25" fmla="*/ 4298075 h 4544058"/>
                <a:gd name="connsiteX26" fmla="*/ 1728323 w 1864440"/>
                <a:gd name="connsiteY26" fmla="*/ 4073631 h 4544058"/>
                <a:gd name="connsiteX27" fmla="*/ 1721265 w 1864440"/>
                <a:gd name="connsiteY27" fmla="*/ 3990418 h 4544058"/>
                <a:gd name="connsiteX28" fmla="*/ 1803138 w 1864440"/>
                <a:gd name="connsiteY28" fmla="*/ 3890751 h 4544058"/>
                <a:gd name="connsiteX29" fmla="*/ 1861327 w 1864440"/>
                <a:gd name="connsiteY29" fmla="*/ 3782686 h 4544058"/>
                <a:gd name="connsiteX30" fmla="*/ 1769887 w 1864440"/>
                <a:gd name="connsiteY30" fmla="*/ 3516678 h 4544058"/>
                <a:gd name="connsiteX31" fmla="*/ 1653509 w 1864440"/>
                <a:gd name="connsiteY31" fmla="*/ 3084417 h 4544058"/>
                <a:gd name="connsiteX32" fmla="*/ 1595319 w 1864440"/>
                <a:gd name="connsiteY32" fmla="*/ 2585653 h 4544058"/>
                <a:gd name="connsiteX33" fmla="*/ 1570381 w 1864440"/>
                <a:gd name="connsiteY33" fmla="*/ 2128453 h 4544058"/>
                <a:gd name="connsiteX34" fmla="*/ 1679616 w 1864440"/>
                <a:gd name="connsiteY34" fmla="*/ 1084600 h 4544058"/>
                <a:gd name="connsiteX35" fmla="*/ 1744949 w 1864440"/>
                <a:gd name="connsiteY35" fmla="*/ 41958 h 4544058"/>
                <a:gd name="connsiteX36" fmla="*/ 1528818 w 1864440"/>
                <a:gd name="connsiteY36" fmla="*/ 17020 h 4544058"/>
                <a:gd name="connsiteX37" fmla="*/ 1329312 w 1864440"/>
                <a:gd name="connsiteY37" fmla="*/ 395 h 4544058"/>
                <a:gd name="connsiteX38" fmla="*/ 1113181 w 1864440"/>
                <a:gd name="connsiteY38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196309 w 1864440"/>
                <a:gd name="connsiteY19" fmla="*/ 4464329 h 4544058"/>
                <a:gd name="connsiteX20" fmla="*/ 1331607 w 1864440"/>
                <a:gd name="connsiteY20" fmla="*/ 4499918 h 4544058"/>
                <a:gd name="connsiteX21" fmla="*/ 1440885 w 1864440"/>
                <a:gd name="connsiteY21" fmla="*/ 4532000 h 4544058"/>
                <a:gd name="connsiteX22" fmla="*/ 1565662 w 1864440"/>
                <a:gd name="connsiteY22" fmla="*/ 4537932 h 4544058"/>
                <a:gd name="connsiteX23" fmla="*/ 1695072 w 1864440"/>
                <a:gd name="connsiteY23" fmla="*/ 4447704 h 4544058"/>
                <a:gd name="connsiteX24" fmla="*/ 1778199 w 1864440"/>
                <a:gd name="connsiteY24" fmla="*/ 4298075 h 4544058"/>
                <a:gd name="connsiteX25" fmla="*/ 1728323 w 1864440"/>
                <a:gd name="connsiteY25" fmla="*/ 4073631 h 4544058"/>
                <a:gd name="connsiteX26" fmla="*/ 1721265 w 1864440"/>
                <a:gd name="connsiteY26" fmla="*/ 3990418 h 4544058"/>
                <a:gd name="connsiteX27" fmla="*/ 1803138 w 1864440"/>
                <a:gd name="connsiteY27" fmla="*/ 3890751 h 4544058"/>
                <a:gd name="connsiteX28" fmla="*/ 1861327 w 1864440"/>
                <a:gd name="connsiteY28" fmla="*/ 3782686 h 4544058"/>
                <a:gd name="connsiteX29" fmla="*/ 1769887 w 1864440"/>
                <a:gd name="connsiteY29" fmla="*/ 3516678 h 4544058"/>
                <a:gd name="connsiteX30" fmla="*/ 1653509 w 1864440"/>
                <a:gd name="connsiteY30" fmla="*/ 3084417 h 4544058"/>
                <a:gd name="connsiteX31" fmla="*/ 1595319 w 1864440"/>
                <a:gd name="connsiteY31" fmla="*/ 2585653 h 4544058"/>
                <a:gd name="connsiteX32" fmla="*/ 1570381 w 1864440"/>
                <a:gd name="connsiteY32" fmla="*/ 2128453 h 4544058"/>
                <a:gd name="connsiteX33" fmla="*/ 1679616 w 1864440"/>
                <a:gd name="connsiteY33" fmla="*/ 1084600 h 4544058"/>
                <a:gd name="connsiteX34" fmla="*/ 1744949 w 1864440"/>
                <a:gd name="connsiteY34" fmla="*/ 41958 h 4544058"/>
                <a:gd name="connsiteX35" fmla="*/ 1528818 w 1864440"/>
                <a:gd name="connsiteY35" fmla="*/ 17020 h 4544058"/>
                <a:gd name="connsiteX36" fmla="*/ 1329312 w 1864440"/>
                <a:gd name="connsiteY36" fmla="*/ 395 h 4544058"/>
                <a:gd name="connsiteX37" fmla="*/ 1113181 w 1864440"/>
                <a:gd name="connsiteY37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331607 w 1864440"/>
                <a:gd name="connsiteY19" fmla="*/ 4499918 h 4544058"/>
                <a:gd name="connsiteX20" fmla="*/ 1440885 w 1864440"/>
                <a:gd name="connsiteY20" fmla="*/ 4532000 h 4544058"/>
                <a:gd name="connsiteX21" fmla="*/ 1565662 w 1864440"/>
                <a:gd name="connsiteY21" fmla="*/ 4537932 h 4544058"/>
                <a:gd name="connsiteX22" fmla="*/ 1695072 w 1864440"/>
                <a:gd name="connsiteY22" fmla="*/ 4447704 h 4544058"/>
                <a:gd name="connsiteX23" fmla="*/ 1778199 w 1864440"/>
                <a:gd name="connsiteY23" fmla="*/ 4298075 h 4544058"/>
                <a:gd name="connsiteX24" fmla="*/ 1728323 w 1864440"/>
                <a:gd name="connsiteY24" fmla="*/ 4073631 h 4544058"/>
                <a:gd name="connsiteX25" fmla="*/ 1721265 w 1864440"/>
                <a:gd name="connsiteY25" fmla="*/ 3990418 h 4544058"/>
                <a:gd name="connsiteX26" fmla="*/ 1803138 w 1864440"/>
                <a:gd name="connsiteY26" fmla="*/ 3890751 h 4544058"/>
                <a:gd name="connsiteX27" fmla="*/ 1861327 w 1864440"/>
                <a:gd name="connsiteY27" fmla="*/ 3782686 h 4544058"/>
                <a:gd name="connsiteX28" fmla="*/ 1769887 w 1864440"/>
                <a:gd name="connsiteY28" fmla="*/ 3516678 h 4544058"/>
                <a:gd name="connsiteX29" fmla="*/ 1653509 w 1864440"/>
                <a:gd name="connsiteY29" fmla="*/ 3084417 h 4544058"/>
                <a:gd name="connsiteX30" fmla="*/ 1595319 w 1864440"/>
                <a:gd name="connsiteY30" fmla="*/ 2585653 h 4544058"/>
                <a:gd name="connsiteX31" fmla="*/ 1570381 w 1864440"/>
                <a:gd name="connsiteY31" fmla="*/ 2128453 h 4544058"/>
                <a:gd name="connsiteX32" fmla="*/ 1679616 w 1864440"/>
                <a:gd name="connsiteY32" fmla="*/ 1084600 h 4544058"/>
                <a:gd name="connsiteX33" fmla="*/ 1744949 w 1864440"/>
                <a:gd name="connsiteY33" fmla="*/ 41958 h 4544058"/>
                <a:gd name="connsiteX34" fmla="*/ 1528818 w 1864440"/>
                <a:gd name="connsiteY34" fmla="*/ 17020 h 4544058"/>
                <a:gd name="connsiteX35" fmla="*/ 1329312 w 1864440"/>
                <a:gd name="connsiteY35" fmla="*/ 395 h 4544058"/>
                <a:gd name="connsiteX36" fmla="*/ 1113181 w 1864440"/>
                <a:gd name="connsiteY36" fmla="*/ 8707 h 4544058"/>
                <a:gd name="connsiteX0" fmla="*/ 1113181 w 1864440"/>
                <a:gd name="connsiteY0" fmla="*/ 8707 h 4559040"/>
                <a:gd name="connsiteX1" fmla="*/ 1088243 w 1864440"/>
                <a:gd name="connsiteY1" fmla="*/ 748540 h 4559040"/>
                <a:gd name="connsiteX2" fmla="*/ 1049104 w 1864440"/>
                <a:gd name="connsiteY2" fmla="*/ 1267479 h 4559040"/>
                <a:gd name="connsiteX3" fmla="*/ 996803 w 1864440"/>
                <a:gd name="connsiteY3" fmla="*/ 1721129 h 4559040"/>
                <a:gd name="connsiteX4" fmla="*/ 930301 w 1864440"/>
                <a:gd name="connsiteY4" fmla="*/ 2161704 h 4559040"/>
                <a:gd name="connsiteX5" fmla="*/ 863799 w 1864440"/>
                <a:gd name="connsiteY5" fmla="*/ 2452649 h 4559040"/>
                <a:gd name="connsiteX6" fmla="*/ 714170 w 1864440"/>
                <a:gd name="connsiteY6" fmla="*/ 2801784 h 4559040"/>
                <a:gd name="connsiteX7" fmla="*/ 522978 w 1864440"/>
                <a:gd name="connsiteY7" fmla="*/ 3150918 h 4559040"/>
                <a:gd name="connsiteX8" fmla="*/ 306847 w 1864440"/>
                <a:gd name="connsiteY8" fmla="*/ 3450177 h 4559040"/>
                <a:gd name="connsiteX9" fmla="*/ 7589 w 1864440"/>
                <a:gd name="connsiteY9" fmla="*/ 3857500 h 4559040"/>
                <a:gd name="connsiteX10" fmla="*/ 7589 w 1864440"/>
                <a:gd name="connsiteY10" fmla="*/ 3955997 h 4559040"/>
                <a:gd name="connsiteX11" fmla="*/ 57465 w 1864440"/>
                <a:gd name="connsiteY11" fmla="*/ 4098569 h 4559040"/>
                <a:gd name="connsiteX12" fmla="*/ 165530 w 1864440"/>
                <a:gd name="connsiteY12" fmla="*/ 4165071 h 4559040"/>
                <a:gd name="connsiteX13" fmla="*/ 273596 w 1864440"/>
                <a:gd name="connsiteY13" fmla="*/ 4165071 h 4559040"/>
                <a:gd name="connsiteX14" fmla="*/ 340098 w 1864440"/>
                <a:gd name="connsiteY14" fmla="*/ 4131820 h 4559040"/>
                <a:gd name="connsiteX15" fmla="*/ 426818 w 1864440"/>
                <a:gd name="connsiteY15" fmla="*/ 4136583 h 4559040"/>
                <a:gd name="connsiteX16" fmla="*/ 522978 w 1864440"/>
                <a:gd name="connsiteY16" fmla="*/ 4181697 h 4559040"/>
                <a:gd name="connsiteX17" fmla="*/ 772359 w 1864440"/>
                <a:gd name="connsiteY17" fmla="*/ 4173384 h 4559040"/>
                <a:gd name="connsiteX18" fmla="*/ 946927 w 1864440"/>
                <a:gd name="connsiteY18" fmla="*/ 4248198 h 4559040"/>
                <a:gd name="connsiteX19" fmla="*/ 1440885 w 1864440"/>
                <a:gd name="connsiteY19" fmla="*/ 4532000 h 4559040"/>
                <a:gd name="connsiteX20" fmla="*/ 1565662 w 1864440"/>
                <a:gd name="connsiteY20" fmla="*/ 4537932 h 4559040"/>
                <a:gd name="connsiteX21" fmla="*/ 1695072 w 1864440"/>
                <a:gd name="connsiteY21" fmla="*/ 4447704 h 4559040"/>
                <a:gd name="connsiteX22" fmla="*/ 1778199 w 1864440"/>
                <a:gd name="connsiteY22" fmla="*/ 4298075 h 4559040"/>
                <a:gd name="connsiteX23" fmla="*/ 1728323 w 1864440"/>
                <a:gd name="connsiteY23" fmla="*/ 4073631 h 4559040"/>
                <a:gd name="connsiteX24" fmla="*/ 1721265 w 1864440"/>
                <a:gd name="connsiteY24" fmla="*/ 3990418 h 4559040"/>
                <a:gd name="connsiteX25" fmla="*/ 1803138 w 1864440"/>
                <a:gd name="connsiteY25" fmla="*/ 3890751 h 4559040"/>
                <a:gd name="connsiteX26" fmla="*/ 1861327 w 1864440"/>
                <a:gd name="connsiteY26" fmla="*/ 3782686 h 4559040"/>
                <a:gd name="connsiteX27" fmla="*/ 1769887 w 1864440"/>
                <a:gd name="connsiteY27" fmla="*/ 3516678 h 4559040"/>
                <a:gd name="connsiteX28" fmla="*/ 1653509 w 1864440"/>
                <a:gd name="connsiteY28" fmla="*/ 3084417 h 4559040"/>
                <a:gd name="connsiteX29" fmla="*/ 1595319 w 1864440"/>
                <a:gd name="connsiteY29" fmla="*/ 2585653 h 4559040"/>
                <a:gd name="connsiteX30" fmla="*/ 1570381 w 1864440"/>
                <a:gd name="connsiteY30" fmla="*/ 2128453 h 4559040"/>
                <a:gd name="connsiteX31" fmla="*/ 1679616 w 1864440"/>
                <a:gd name="connsiteY31" fmla="*/ 1084600 h 4559040"/>
                <a:gd name="connsiteX32" fmla="*/ 1744949 w 1864440"/>
                <a:gd name="connsiteY32" fmla="*/ 41958 h 4559040"/>
                <a:gd name="connsiteX33" fmla="*/ 1528818 w 1864440"/>
                <a:gd name="connsiteY33" fmla="*/ 17020 h 4559040"/>
                <a:gd name="connsiteX34" fmla="*/ 1329312 w 1864440"/>
                <a:gd name="connsiteY34" fmla="*/ 395 h 4559040"/>
                <a:gd name="connsiteX35" fmla="*/ 1113181 w 1864440"/>
                <a:gd name="connsiteY35" fmla="*/ 8707 h 4559040"/>
                <a:gd name="connsiteX0" fmla="*/ 1113181 w 1864440"/>
                <a:gd name="connsiteY0" fmla="*/ 8707 h 4540009"/>
                <a:gd name="connsiteX1" fmla="*/ 1088243 w 1864440"/>
                <a:gd name="connsiteY1" fmla="*/ 748540 h 4540009"/>
                <a:gd name="connsiteX2" fmla="*/ 1049104 w 1864440"/>
                <a:gd name="connsiteY2" fmla="*/ 1267479 h 4540009"/>
                <a:gd name="connsiteX3" fmla="*/ 996803 w 1864440"/>
                <a:gd name="connsiteY3" fmla="*/ 1721129 h 4540009"/>
                <a:gd name="connsiteX4" fmla="*/ 930301 w 1864440"/>
                <a:gd name="connsiteY4" fmla="*/ 2161704 h 4540009"/>
                <a:gd name="connsiteX5" fmla="*/ 863799 w 1864440"/>
                <a:gd name="connsiteY5" fmla="*/ 2452649 h 4540009"/>
                <a:gd name="connsiteX6" fmla="*/ 714170 w 1864440"/>
                <a:gd name="connsiteY6" fmla="*/ 2801784 h 4540009"/>
                <a:gd name="connsiteX7" fmla="*/ 522978 w 1864440"/>
                <a:gd name="connsiteY7" fmla="*/ 3150918 h 4540009"/>
                <a:gd name="connsiteX8" fmla="*/ 306847 w 1864440"/>
                <a:gd name="connsiteY8" fmla="*/ 3450177 h 4540009"/>
                <a:gd name="connsiteX9" fmla="*/ 7589 w 1864440"/>
                <a:gd name="connsiteY9" fmla="*/ 3857500 h 4540009"/>
                <a:gd name="connsiteX10" fmla="*/ 7589 w 1864440"/>
                <a:gd name="connsiteY10" fmla="*/ 3955997 h 4540009"/>
                <a:gd name="connsiteX11" fmla="*/ 57465 w 1864440"/>
                <a:gd name="connsiteY11" fmla="*/ 4098569 h 4540009"/>
                <a:gd name="connsiteX12" fmla="*/ 165530 w 1864440"/>
                <a:gd name="connsiteY12" fmla="*/ 4165071 h 4540009"/>
                <a:gd name="connsiteX13" fmla="*/ 273596 w 1864440"/>
                <a:gd name="connsiteY13" fmla="*/ 4165071 h 4540009"/>
                <a:gd name="connsiteX14" fmla="*/ 340098 w 1864440"/>
                <a:gd name="connsiteY14" fmla="*/ 4131820 h 4540009"/>
                <a:gd name="connsiteX15" fmla="*/ 426818 w 1864440"/>
                <a:gd name="connsiteY15" fmla="*/ 4136583 h 4540009"/>
                <a:gd name="connsiteX16" fmla="*/ 522978 w 1864440"/>
                <a:gd name="connsiteY16" fmla="*/ 4181697 h 4540009"/>
                <a:gd name="connsiteX17" fmla="*/ 772359 w 1864440"/>
                <a:gd name="connsiteY17" fmla="*/ 4173384 h 4540009"/>
                <a:gd name="connsiteX18" fmla="*/ 946927 w 1864440"/>
                <a:gd name="connsiteY18" fmla="*/ 4248198 h 4540009"/>
                <a:gd name="connsiteX19" fmla="*/ 1440885 w 1864440"/>
                <a:gd name="connsiteY19" fmla="*/ 4532000 h 4540009"/>
                <a:gd name="connsiteX20" fmla="*/ 1695072 w 1864440"/>
                <a:gd name="connsiteY20" fmla="*/ 4447704 h 4540009"/>
                <a:gd name="connsiteX21" fmla="*/ 1778199 w 1864440"/>
                <a:gd name="connsiteY21" fmla="*/ 4298075 h 4540009"/>
                <a:gd name="connsiteX22" fmla="*/ 1728323 w 1864440"/>
                <a:gd name="connsiteY22" fmla="*/ 4073631 h 4540009"/>
                <a:gd name="connsiteX23" fmla="*/ 1721265 w 1864440"/>
                <a:gd name="connsiteY23" fmla="*/ 3990418 h 4540009"/>
                <a:gd name="connsiteX24" fmla="*/ 1803138 w 1864440"/>
                <a:gd name="connsiteY24" fmla="*/ 3890751 h 4540009"/>
                <a:gd name="connsiteX25" fmla="*/ 1861327 w 1864440"/>
                <a:gd name="connsiteY25" fmla="*/ 3782686 h 4540009"/>
                <a:gd name="connsiteX26" fmla="*/ 1769887 w 1864440"/>
                <a:gd name="connsiteY26" fmla="*/ 3516678 h 4540009"/>
                <a:gd name="connsiteX27" fmla="*/ 1653509 w 1864440"/>
                <a:gd name="connsiteY27" fmla="*/ 3084417 h 4540009"/>
                <a:gd name="connsiteX28" fmla="*/ 1595319 w 1864440"/>
                <a:gd name="connsiteY28" fmla="*/ 2585653 h 4540009"/>
                <a:gd name="connsiteX29" fmla="*/ 1570381 w 1864440"/>
                <a:gd name="connsiteY29" fmla="*/ 2128453 h 4540009"/>
                <a:gd name="connsiteX30" fmla="*/ 1679616 w 1864440"/>
                <a:gd name="connsiteY30" fmla="*/ 1084600 h 4540009"/>
                <a:gd name="connsiteX31" fmla="*/ 1744949 w 1864440"/>
                <a:gd name="connsiteY31" fmla="*/ 41958 h 4540009"/>
                <a:gd name="connsiteX32" fmla="*/ 1528818 w 1864440"/>
                <a:gd name="connsiteY32" fmla="*/ 17020 h 4540009"/>
                <a:gd name="connsiteX33" fmla="*/ 1329312 w 1864440"/>
                <a:gd name="connsiteY33" fmla="*/ 395 h 4540009"/>
                <a:gd name="connsiteX34" fmla="*/ 1113181 w 1864440"/>
                <a:gd name="connsiteY34" fmla="*/ 8707 h 4540009"/>
                <a:gd name="connsiteX0" fmla="*/ 1113181 w 1864440"/>
                <a:gd name="connsiteY0" fmla="*/ 8707 h 4532301"/>
                <a:gd name="connsiteX1" fmla="*/ 1088243 w 1864440"/>
                <a:gd name="connsiteY1" fmla="*/ 748540 h 4532301"/>
                <a:gd name="connsiteX2" fmla="*/ 1049104 w 1864440"/>
                <a:gd name="connsiteY2" fmla="*/ 1267479 h 4532301"/>
                <a:gd name="connsiteX3" fmla="*/ 996803 w 1864440"/>
                <a:gd name="connsiteY3" fmla="*/ 1721129 h 4532301"/>
                <a:gd name="connsiteX4" fmla="*/ 930301 w 1864440"/>
                <a:gd name="connsiteY4" fmla="*/ 2161704 h 4532301"/>
                <a:gd name="connsiteX5" fmla="*/ 863799 w 1864440"/>
                <a:gd name="connsiteY5" fmla="*/ 2452649 h 4532301"/>
                <a:gd name="connsiteX6" fmla="*/ 714170 w 1864440"/>
                <a:gd name="connsiteY6" fmla="*/ 2801784 h 4532301"/>
                <a:gd name="connsiteX7" fmla="*/ 522978 w 1864440"/>
                <a:gd name="connsiteY7" fmla="*/ 3150918 h 4532301"/>
                <a:gd name="connsiteX8" fmla="*/ 306847 w 1864440"/>
                <a:gd name="connsiteY8" fmla="*/ 3450177 h 4532301"/>
                <a:gd name="connsiteX9" fmla="*/ 7589 w 1864440"/>
                <a:gd name="connsiteY9" fmla="*/ 3857500 h 4532301"/>
                <a:gd name="connsiteX10" fmla="*/ 7589 w 1864440"/>
                <a:gd name="connsiteY10" fmla="*/ 3955997 h 4532301"/>
                <a:gd name="connsiteX11" fmla="*/ 57465 w 1864440"/>
                <a:gd name="connsiteY11" fmla="*/ 4098569 h 4532301"/>
                <a:gd name="connsiteX12" fmla="*/ 165530 w 1864440"/>
                <a:gd name="connsiteY12" fmla="*/ 4165071 h 4532301"/>
                <a:gd name="connsiteX13" fmla="*/ 273596 w 1864440"/>
                <a:gd name="connsiteY13" fmla="*/ 4165071 h 4532301"/>
                <a:gd name="connsiteX14" fmla="*/ 340098 w 1864440"/>
                <a:gd name="connsiteY14" fmla="*/ 4131820 h 4532301"/>
                <a:gd name="connsiteX15" fmla="*/ 426818 w 1864440"/>
                <a:gd name="connsiteY15" fmla="*/ 4136583 h 4532301"/>
                <a:gd name="connsiteX16" fmla="*/ 522978 w 1864440"/>
                <a:gd name="connsiteY16" fmla="*/ 4181697 h 4532301"/>
                <a:gd name="connsiteX17" fmla="*/ 772359 w 1864440"/>
                <a:gd name="connsiteY17" fmla="*/ 4173384 h 4532301"/>
                <a:gd name="connsiteX18" fmla="*/ 946927 w 1864440"/>
                <a:gd name="connsiteY18" fmla="*/ 4248198 h 4532301"/>
                <a:gd name="connsiteX19" fmla="*/ 1440885 w 1864440"/>
                <a:gd name="connsiteY19" fmla="*/ 4532000 h 4532301"/>
                <a:gd name="connsiteX20" fmla="*/ 1778199 w 1864440"/>
                <a:gd name="connsiteY20" fmla="*/ 4298075 h 4532301"/>
                <a:gd name="connsiteX21" fmla="*/ 1728323 w 1864440"/>
                <a:gd name="connsiteY21" fmla="*/ 4073631 h 4532301"/>
                <a:gd name="connsiteX22" fmla="*/ 1721265 w 1864440"/>
                <a:gd name="connsiteY22" fmla="*/ 3990418 h 4532301"/>
                <a:gd name="connsiteX23" fmla="*/ 1803138 w 1864440"/>
                <a:gd name="connsiteY23" fmla="*/ 3890751 h 4532301"/>
                <a:gd name="connsiteX24" fmla="*/ 1861327 w 1864440"/>
                <a:gd name="connsiteY24" fmla="*/ 3782686 h 4532301"/>
                <a:gd name="connsiteX25" fmla="*/ 1769887 w 1864440"/>
                <a:gd name="connsiteY25" fmla="*/ 3516678 h 4532301"/>
                <a:gd name="connsiteX26" fmla="*/ 1653509 w 1864440"/>
                <a:gd name="connsiteY26" fmla="*/ 3084417 h 4532301"/>
                <a:gd name="connsiteX27" fmla="*/ 1595319 w 1864440"/>
                <a:gd name="connsiteY27" fmla="*/ 2585653 h 4532301"/>
                <a:gd name="connsiteX28" fmla="*/ 1570381 w 1864440"/>
                <a:gd name="connsiteY28" fmla="*/ 2128453 h 4532301"/>
                <a:gd name="connsiteX29" fmla="*/ 1679616 w 1864440"/>
                <a:gd name="connsiteY29" fmla="*/ 1084600 h 4532301"/>
                <a:gd name="connsiteX30" fmla="*/ 1744949 w 1864440"/>
                <a:gd name="connsiteY30" fmla="*/ 41958 h 4532301"/>
                <a:gd name="connsiteX31" fmla="*/ 1528818 w 1864440"/>
                <a:gd name="connsiteY31" fmla="*/ 17020 h 4532301"/>
                <a:gd name="connsiteX32" fmla="*/ 1329312 w 1864440"/>
                <a:gd name="connsiteY32" fmla="*/ 395 h 4532301"/>
                <a:gd name="connsiteX33" fmla="*/ 1113181 w 1864440"/>
                <a:gd name="connsiteY33" fmla="*/ 8707 h 4532301"/>
                <a:gd name="connsiteX0" fmla="*/ 1113181 w 1864440"/>
                <a:gd name="connsiteY0" fmla="*/ 8707 h 4532206"/>
                <a:gd name="connsiteX1" fmla="*/ 1088243 w 1864440"/>
                <a:gd name="connsiteY1" fmla="*/ 748540 h 4532206"/>
                <a:gd name="connsiteX2" fmla="*/ 1049104 w 1864440"/>
                <a:gd name="connsiteY2" fmla="*/ 1267479 h 4532206"/>
                <a:gd name="connsiteX3" fmla="*/ 996803 w 1864440"/>
                <a:gd name="connsiteY3" fmla="*/ 1721129 h 4532206"/>
                <a:gd name="connsiteX4" fmla="*/ 930301 w 1864440"/>
                <a:gd name="connsiteY4" fmla="*/ 2161704 h 4532206"/>
                <a:gd name="connsiteX5" fmla="*/ 863799 w 1864440"/>
                <a:gd name="connsiteY5" fmla="*/ 2452649 h 4532206"/>
                <a:gd name="connsiteX6" fmla="*/ 714170 w 1864440"/>
                <a:gd name="connsiteY6" fmla="*/ 2801784 h 4532206"/>
                <a:gd name="connsiteX7" fmla="*/ 522978 w 1864440"/>
                <a:gd name="connsiteY7" fmla="*/ 3150918 h 4532206"/>
                <a:gd name="connsiteX8" fmla="*/ 306847 w 1864440"/>
                <a:gd name="connsiteY8" fmla="*/ 3450177 h 4532206"/>
                <a:gd name="connsiteX9" fmla="*/ 7589 w 1864440"/>
                <a:gd name="connsiteY9" fmla="*/ 3857500 h 4532206"/>
                <a:gd name="connsiteX10" fmla="*/ 7589 w 1864440"/>
                <a:gd name="connsiteY10" fmla="*/ 3955997 h 4532206"/>
                <a:gd name="connsiteX11" fmla="*/ 57465 w 1864440"/>
                <a:gd name="connsiteY11" fmla="*/ 4098569 h 4532206"/>
                <a:gd name="connsiteX12" fmla="*/ 165530 w 1864440"/>
                <a:gd name="connsiteY12" fmla="*/ 4165071 h 4532206"/>
                <a:gd name="connsiteX13" fmla="*/ 273596 w 1864440"/>
                <a:gd name="connsiteY13" fmla="*/ 4165071 h 4532206"/>
                <a:gd name="connsiteX14" fmla="*/ 340098 w 1864440"/>
                <a:gd name="connsiteY14" fmla="*/ 4131820 h 4532206"/>
                <a:gd name="connsiteX15" fmla="*/ 426818 w 1864440"/>
                <a:gd name="connsiteY15" fmla="*/ 4136583 h 4532206"/>
                <a:gd name="connsiteX16" fmla="*/ 522978 w 1864440"/>
                <a:gd name="connsiteY16" fmla="*/ 4181697 h 4532206"/>
                <a:gd name="connsiteX17" fmla="*/ 772359 w 1864440"/>
                <a:gd name="connsiteY17" fmla="*/ 4173384 h 4532206"/>
                <a:gd name="connsiteX18" fmla="*/ 946927 w 1864440"/>
                <a:gd name="connsiteY18" fmla="*/ 4248198 h 4532206"/>
                <a:gd name="connsiteX19" fmla="*/ 1440885 w 1864440"/>
                <a:gd name="connsiteY19" fmla="*/ 4532000 h 4532206"/>
                <a:gd name="connsiteX20" fmla="*/ 1524199 w 1864440"/>
                <a:gd name="connsiteY20" fmla="*/ 4199650 h 4532206"/>
                <a:gd name="connsiteX21" fmla="*/ 1728323 w 1864440"/>
                <a:gd name="connsiteY21" fmla="*/ 4073631 h 4532206"/>
                <a:gd name="connsiteX22" fmla="*/ 1721265 w 1864440"/>
                <a:gd name="connsiteY22" fmla="*/ 3990418 h 4532206"/>
                <a:gd name="connsiteX23" fmla="*/ 1803138 w 1864440"/>
                <a:gd name="connsiteY23" fmla="*/ 3890751 h 4532206"/>
                <a:gd name="connsiteX24" fmla="*/ 1861327 w 1864440"/>
                <a:gd name="connsiteY24" fmla="*/ 3782686 h 4532206"/>
                <a:gd name="connsiteX25" fmla="*/ 1769887 w 1864440"/>
                <a:gd name="connsiteY25" fmla="*/ 3516678 h 4532206"/>
                <a:gd name="connsiteX26" fmla="*/ 1653509 w 1864440"/>
                <a:gd name="connsiteY26" fmla="*/ 3084417 h 4532206"/>
                <a:gd name="connsiteX27" fmla="*/ 1595319 w 1864440"/>
                <a:gd name="connsiteY27" fmla="*/ 2585653 h 4532206"/>
                <a:gd name="connsiteX28" fmla="*/ 1570381 w 1864440"/>
                <a:gd name="connsiteY28" fmla="*/ 2128453 h 4532206"/>
                <a:gd name="connsiteX29" fmla="*/ 1679616 w 1864440"/>
                <a:gd name="connsiteY29" fmla="*/ 1084600 h 4532206"/>
                <a:gd name="connsiteX30" fmla="*/ 1744949 w 1864440"/>
                <a:gd name="connsiteY30" fmla="*/ 41958 h 4532206"/>
                <a:gd name="connsiteX31" fmla="*/ 1528818 w 1864440"/>
                <a:gd name="connsiteY31" fmla="*/ 17020 h 4532206"/>
                <a:gd name="connsiteX32" fmla="*/ 1329312 w 1864440"/>
                <a:gd name="connsiteY32" fmla="*/ 395 h 4532206"/>
                <a:gd name="connsiteX33" fmla="*/ 1113181 w 1864440"/>
                <a:gd name="connsiteY33" fmla="*/ 8707 h 4532206"/>
                <a:gd name="connsiteX0" fmla="*/ 1113181 w 1864440"/>
                <a:gd name="connsiteY0" fmla="*/ 8707 h 4248718"/>
                <a:gd name="connsiteX1" fmla="*/ 1088243 w 1864440"/>
                <a:gd name="connsiteY1" fmla="*/ 748540 h 4248718"/>
                <a:gd name="connsiteX2" fmla="*/ 1049104 w 1864440"/>
                <a:gd name="connsiteY2" fmla="*/ 1267479 h 4248718"/>
                <a:gd name="connsiteX3" fmla="*/ 996803 w 1864440"/>
                <a:gd name="connsiteY3" fmla="*/ 1721129 h 4248718"/>
                <a:gd name="connsiteX4" fmla="*/ 930301 w 1864440"/>
                <a:gd name="connsiteY4" fmla="*/ 2161704 h 4248718"/>
                <a:gd name="connsiteX5" fmla="*/ 863799 w 1864440"/>
                <a:gd name="connsiteY5" fmla="*/ 2452649 h 4248718"/>
                <a:gd name="connsiteX6" fmla="*/ 714170 w 1864440"/>
                <a:gd name="connsiteY6" fmla="*/ 2801784 h 4248718"/>
                <a:gd name="connsiteX7" fmla="*/ 522978 w 1864440"/>
                <a:gd name="connsiteY7" fmla="*/ 3150918 h 4248718"/>
                <a:gd name="connsiteX8" fmla="*/ 306847 w 1864440"/>
                <a:gd name="connsiteY8" fmla="*/ 3450177 h 4248718"/>
                <a:gd name="connsiteX9" fmla="*/ 7589 w 1864440"/>
                <a:gd name="connsiteY9" fmla="*/ 3857500 h 4248718"/>
                <a:gd name="connsiteX10" fmla="*/ 7589 w 1864440"/>
                <a:gd name="connsiteY10" fmla="*/ 3955997 h 4248718"/>
                <a:gd name="connsiteX11" fmla="*/ 57465 w 1864440"/>
                <a:gd name="connsiteY11" fmla="*/ 4098569 h 4248718"/>
                <a:gd name="connsiteX12" fmla="*/ 165530 w 1864440"/>
                <a:gd name="connsiteY12" fmla="*/ 4165071 h 4248718"/>
                <a:gd name="connsiteX13" fmla="*/ 273596 w 1864440"/>
                <a:gd name="connsiteY13" fmla="*/ 4165071 h 4248718"/>
                <a:gd name="connsiteX14" fmla="*/ 340098 w 1864440"/>
                <a:gd name="connsiteY14" fmla="*/ 4131820 h 4248718"/>
                <a:gd name="connsiteX15" fmla="*/ 426818 w 1864440"/>
                <a:gd name="connsiteY15" fmla="*/ 4136583 h 4248718"/>
                <a:gd name="connsiteX16" fmla="*/ 522978 w 1864440"/>
                <a:gd name="connsiteY16" fmla="*/ 4181697 h 4248718"/>
                <a:gd name="connsiteX17" fmla="*/ 772359 w 1864440"/>
                <a:gd name="connsiteY17" fmla="*/ 4173384 h 4248718"/>
                <a:gd name="connsiteX18" fmla="*/ 946927 w 1864440"/>
                <a:gd name="connsiteY18" fmla="*/ 4248198 h 4248718"/>
                <a:gd name="connsiteX19" fmla="*/ 1524199 w 1864440"/>
                <a:gd name="connsiteY19" fmla="*/ 4199650 h 4248718"/>
                <a:gd name="connsiteX20" fmla="*/ 1728323 w 1864440"/>
                <a:gd name="connsiteY20" fmla="*/ 4073631 h 4248718"/>
                <a:gd name="connsiteX21" fmla="*/ 1721265 w 1864440"/>
                <a:gd name="connsiteY21" fmla="*/ 3990418 h 4248718"/>
                <a:gd name="connsiteX22" fmla="*/ 1803138 w 1864440"/>
                <a:gd name="connsiteY22" fmla="*/ 3890751 h 4248718"/>
                <a:gd name="connsiteX23" fmla="*/ 1861327 w 1864440"/>
                <a:gd name="connsiteY23" fmla="*/ 3782686 h 4248718"/>
                <a:gd name="connsiteX24" fmla="*/ 1769887 w 1864440"/>
                <a:gd name="connsiteY24" fmla="*/ 3516678 h 4248718"/>
                <a:gd name="connsiteX25" fmla="*/ 1653509 w 1864440"/>
                <a:gd name="connsiteY25" fmla="*/ 3084417 h 4248718"/>
                <a:gd name="connsiteX26" fmla="*/ 1595319 w 1864440"/>
                <a:gd name="connsiteY26" fmla="*/ 2585653 h 4248718"/>
                <a:gd name="connsiteX27" fmla="*/ 1570381 w 1864440"/>
                <a:gd name="connsiteY27" fmla="*/ 2128453 h 4248718"/>
                <a:gd name="connsiteX28" fmla="*/ 1679616 w 1864440"/>
                <a:gd name="connsiteY28" fmla="*/ 1084600 h 4248718"/>
                <a:gd name="connsiteX29" fmla="*/ 1744949 w 1864440"/>
                <a:gd name="connsiteY29" fmla="*/ 41958 h 4248718"/>
                <a:gd name="connsiteX30" fmla="*/ 1528818 w 1864440"/>
                <a:gd name="connsiteY30" fmla="*/ 17020 h 4248718"/>
                <a:gd name="connsiteX31" fmla="*/ 1329312 w 1864440"/>
                <a:gd name="connsiteY31" fmla="*/ 395 h 4248718"/>
                <a:gd name="connsiteX32" fmla="*/ 1113181 w 1864440"/>
                <a:gd name="connsiteY32" fmla="*/ 8707 h 4248718"/>
                <a:gd name="connsiteX0" fmla="*/ 1113181 w 1864440"/>
                <a:gd name="connsiteY0" fmla="*/ 8707 h 4248298"/>
                <a:gd name="connsiteX1" fmla="*/ 1088243 w 1864440"/>
                <a:gd name="connsiteY1" fmla="*/ 748540 h 4248298"/>
                <a:gd name="connsiteX2" fmla="*/ 1049104 w 1864440"/>
                <a:gd name="connsiteY2" fmla="*/ 1267479 h 4248298"/>
                <a:gd name="connsiteX3" fmla="*/ 996803 w 1864440"/>
                <a:gd name="connsiteY3" fmla="*/ 1721129 h 4248298"/>
                <a:gd name="connsiteX4" fmla="*/ 930301 w 1864440"/>
                <a:gd name="connsiteY4" fmla="*/ 2161704 h 4248298"/>
                <a:gd name="connsiteX5" fmla="*/ 863799 w 1864440"/>
                <a:gd name="connsiteY5" fmla="*/ 2452649 h 4248298"/>
                <a:gd name="connsiteX6" fmla="*/ 714170 w 1864440"/>
                <a:gd name="connsiteY6" fmla="*/ 2801784 h 4248298"/>
                <a:gd name="connsiteX7" fmla="*/ 522978 w 1864440"/>
                <a:gd name="connsiteY7" fmla="*/ 3150918 h 4248298"/>
                <a:gd name="connsiteX8" fmla="*/ 306847 w 1864440"/>
                <a:gd name="connsiteY8" fmla="*/ 3450177 h 4248298"/>
                <a:gd name="connsiteX9" fmla="*/ 7589 w 1864440"/>
                <a:gd name="connsiteY9" fmla="*/ 3857500 h 4248298"/>
                <a:gd name="connsiteX10" fmla="*/ 7589 w 1864440"/>
                <a:gd name="connsiteY10" fmla="*/ 3955997 h 4248298"/>
                <a:gd name="connsiteX11" fmla="*/ 57465 w 1864440"/>
                <a:gd name="connsiteY11" fmla="*/ 4098569 h 4248298"/>
                <a:gd name="connsiteX12" fmla="*/ 165530 w 1864440"/>
                <a:gd name="connsiteY12" fmla="*/ 4165071 h 4248298"/>
                <a:gd name="connsiteX13" fmla="*/ 273596 w 1864440"/>
                <a:gd name="connsiteY13" fmla="*/ 4165071 h 4248298"/>
                <a:gd name="connsiteX14" fmla="*/ 340098 w 1864440"/>
                <a:gd name="connsiteY14" fmla="*/ 4131820 h 4248298"/>
                <a:gd name="connsiteX15" fmla="*/ 426818 w 1864440"/>
                <a:gd name="connsiteY15" fmla="*/ 4136583 h 4248298"/>
                <a:gd name="connsiteX16" fmla="*/ 522978 w 1864440"/>
                <a:gd name="connsiteY16" fmla="*/ 4181697 h 4248298"/>
                <a:gd name="connsiteX17" fmla="*/ 772359 w 1864440"/>
                <a:gd name="connsiteY17" fmla="*/ 4173384 h 4248298"/>
                <a:gd name="connsiteX18" fmla="*/ 946927 w 1864440"/>
                <a:gd name="connsiteY18" fmla="*/ 4248198 h 4248298"/>
                <a:gd name="connsiteX19" fmla="*/ 1387674 w 1864440"/>
                <a:gd name="connsiteY19" fmla="*/ 4155200 h 4248298"/>
                <a:gd name="connsiteX20" fmla="*/ 1728323 w 1864440"/>
                <a:gd name="connsiteY20" fmla="*/ 4073631 h 4248298"/>
                <a:gd name="connsiteX21" fmla="*/ 1721265 w 1864440"/>
                <a:gd name="connsiteY21" fmla="*/ 3990418 h 4248298"/>
                <a:gd name="connsiteX22" fmla="*/ 1803138 w 1864440"/>
                <a:gd name="connsiteY22" fmla="*/ 3890751 h 4248298"/>
                <a:gd name="connsiteX23" fmla="*/ 1861327 w 1864440"/>
                <a:gd name="connsiteY23" fmla="*/ 3782686 h 4248298"/>
                <a:gd name="connsiteX24" fmla="*/ 1769887 w 1864440"/>
                <a:gd name="connsiteY24" fmla="*/ 3516678 h 4248298"/>
                <a:gd name="connsiteX25" fmla="*/ 1653509 w 1864440"/>
                <a:gd name="connsiteY25" fmla="*/ 3084417 h 4248298"/>
                <a:gd name="connsiteX26" fmla="*/ 1595319 w 1864440"/>
                <a:gd name="connsiteY26" fmla="*/ 2585653 h 4248298"/>
                <a:gd name="connsiteX27" fmla="*/ 1570381 w 1864440"/>
                <a:gd name="connsiteY27" fmla="*/ 2128453 h 4248298"/>
                <a:gd name="connsiteX28" fmla="*/ 1679616 w 1864440"/>
                <a:gd name="connsiteY28" fmla="*/ 1084600 h 4248298"/>
                <a:gd name="connsiteX29" fmla="*/ 1744949 w 1864440"/>
                <a:gd name="connsiteY29" fmla="*/ 41958 h 4248298"/>
                <a:gd name="connsiteX30" fmla="*/ 1528818 w 1864440"/>
                <a:gd name="connsiteY30" fmla="*/ 17020 h 4248298"/>
                <a:gd name="connsiteX31" fmla="*/ 1329312 w 1864440"/>
                <a:gd name="connsiteY31" fmla="*/ 395 h 4248298"/>
                <a:gd name="connsiteX32" fmla="*/ 1113181 w 1864440"/>
                <a:gd name="connsiteY32" fmla="*/ 8707 h 4248298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8323 w 1864440"/>
                <a:gd name="connsiteY20" fmla="*/ 4073631 h 4203964"/>
                <a:gd name="connsiteX21" fmla="*/ 1721265 w 1864440"/>
                <a:gd name="connsiteY21" fmla="*/ 3990418 h 4203964"/>
                <a:gd name="connsiteX22" fmla="*/ 1803138 w 1864440"/>
                <a:gd name="connsiteY22" fmla="*/ 3890751 h 4203964"/>
                <a:gd name="connsiteX23" fmla="*/ 1861327 w 1864440"/>
                <a:gd name="connsiteY23" fmla="*/ 3782686 h 4203964"/>
                <a:gd name="connsiteX24" fmla="*/ 1769887 w 1864440"/>
                <a:gd name="connsiteY24" fmla="*/ 3516678 h 4203964"/>
                <a:gd name="connsiteX25" fmla="*/ 1653509 w 1864440"/>
                <a:gd name="connsiteY25" fmla="*/ 3084417 h 4203964"/>
                <a:gd name="connsiteX26" fmla="*/ 1595319 w 1864440"/>
                <a:gd name="connsiteY26" fmla="*/ 2585653 h 4203964"/>
                <a:gd name="connsiteX27" fmla="*/ 1570381 w 1864440"/>
                <a:gd name="connsiteY27" fmla="*/ 2128453 h 4203964"/>
                <a:gd name="connsiteX28" fmla="*/ 1679616 w 1864440"/>
                <a:gd name="connsiteY28" fmla="*/ 1084600 h 4203964"/>
                <a:gd name="connsiteX29" fmla="*/ 1744949 w 1864440"/>
                <a:gd name="connsiteY29" fmla="*/ 41958 h 4203964"/>
                <a:gd name="connsiteX30" fmla="*/ 1528818 w 1864440"/>
                <a:gd name="connsiteY30" fmla="*/ 17020 h 4203964"/>
                <a:gd name="connsiteX31" fmla="*/ 1329312 w 1864440"/>
                <a:gd name="connsiteY31" fmla="*/ 395 h 4203964"/>
                <a:gd name="connsiteX32" fmla="*/ 1113181 w 1864440"/>
                <a:gd name="connsiteY32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1265 w 1864440"/>
                <a:gd name="connsiteY20" fmla="*/ 39904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2710"/>
                <a:gd name="connsiteY0" fmla="*/ 8707 h 4203964"/>
                <a:gd name="connsiteX1" fmla="*/ 1088243 w 1862710"/>
                <a:gd name="connsiteY1" fmla="*/ 748540 h 4203964"/>
                <a:gd name="connsiteX2" fmla="*/ 1049104 w 1862710"/>
                <a:gd name="connsiteY2" fmla="*/ 1267479 h 4203964"/>
                <a:gd name="connsiteX3" fmla="*/ 996803 w 1862710"/>
                <a:gd name="connsiteY3" fmla="*/ 1721129 h 4203964"/>
                <a:gd name="connsiteX4" fmla="*/ 930301 w 1862710"/>
                <a:gd name="connsiteY4" fmla="*/ 2161704 h 4203964"/>
                <a:gd name="connsiteX5" fmla="*/ 863799 w 1862710"/>
                <a:gd name="connsiteY5" fmla="*/ 2452649 h 4203964"/>
                <a:gd name="connsiteX6" fmla="*/ 714170 w 1862710"/>
                <a:gd name="connsiteY6" fmla="*/ 2801784 h 4203964"/>
                <a:gd name="connsiteX7" fmla="*/ 522978 w 1862710"/>
                <a:gd name="connsiteY7" fmla="*/ 3150918 h 4203964"/>
                <a:gd name="connsiteX8" fmla="*/ 306847 w 1862710"/>
                <a:gd name="connsiteY8" fmla="*/ 3450177 h 4203964"/>
                <a:gd name="connsiteX9" fmla="*/ 7589 w 1862710"/>
                <a:gd name="connsiteY9" fmla="*/ 3857500 h 4203964"/>
                <a:gd name="connsiteX10" fmla="*/ 7589 w 1862710"/>
                <a:gd name="connsiteY10" fmla="*/ 3955997 h 4203964"/>
                <a:gd name="connsiteX11" fmla="*/ 57465 w 1862710"/>
                <a:gd name="connsiteY11" fmla="*/ 4098569 h 4203964"/>
                <a:gd name="connsiteX12" fmla="*/ 165530 w 1862710"/>
                <a:gd name="connsiteY12" fmla="*/ 4165071 h 4203964"/>
                <a:gd name="connsiteX13" fmla="*/ 273596 w 1862710"/>
                <a:gd name="connsiteY13" fmla="*/ 4165071 h 4203964"/>
                <a:gd name="connsiteX14" fmla="*/ 340098 w 1862710"/>
                <a:gd name="connsiteY14" fmla="*/ 4131820 h 4203964"/>
                <a:gd name="connsiteX15" fmla="*/ 426818 w 1862710"/>
                <a:gd name="connsiteY15" fmla="*/ 4136583 h 4203964"/>
                <a:gd name="connsiteX16" fmla="*/ 522978 w 1862710"/>
                <a:gd name="connsiteY16" fmla="*/ 4181697 h 4203964"/>
                <a:gd name="connsiteX17" fmla="*/ 772359 w 1862710"/>
                <a:gd name="connsiteY17" fmla="*/ 4173384 h 4203964"/>
                <a:gd name="connsiteX18" fmla="*/ 981852 w 1862710"/>
                <a:gd name="connsiteY18" fmla="*/ 4203748 h 4203964"/>
                <a:gd name="connsiteX19" fmla="*/ 1387674 w 1862710"/>
                <a:gd name="connsiteY19" fmla="*/ 4155200 h 4203964"/>
                <a:gd name="connsiteX20" fmla="*/ 1664115 w 1862710"/>
                <a:gd name="connsiteY20" fmla="*/ 4041218 h 4203964"/>
                <a:gd name="connsiteX21" fmla="*/ 1822188 w 1862710"/>
                <a:gd name="connsiteY21" fmla="*/ 3909801 h 4203964"/>
                <a:gd name="connsiteX22" fmla="*/ 1861327 w 1862710"/>
                <a:gd name="connsiteY22" fmla="*/ 3782686 h 4203964"/>
                <a:gd name="connsiteX23" fmla="*/ 1769887 w 1862710"/>
                <a:gd name="connsiteY23" fmla="*/ 3516678 h 4203964"/>
                <a:gd name="connsiteX24" fmla="*/ 1653509 w 1862710"/>
                <a:gd name="connsiteY24" fmla="*/ 3084417 h 4203964"/>
                <a:gd name="connsiteX25" fmla="*/ 1595319 w 1862710"/>
                <a:gd name="connsiteY25" fmla="*/ 2585653 h 4203964"/>
                <a:gd name="connsiteX26" fmla="*/ 1570381 w 1862710"/>
                <a:gd name="connsiteY26" fmla="*/ 2128453 h 4203964"/>
                <a:gd name="connsiteX27" fmla="*/ 1679616 w 1862710"/>
                <a:gd name="connsiteY27" fmla="*/ 1084600 h 4203964"/>
                <a:gd name="connsiteX28" fmla="*/ 1744949 w 1862710"/>
                <a:gd name="connsiteY28" fmla="*/ 41958 h 4203964"/>
                <a:gd name="connsiteX29" fmla="*/ 1528818 w 1862710"/>
                <a:gd name="connsiteY29" fmla="*/ 17020 h 4203964"/>
                <a:gd name="connsiteX30" fmla="*/ 1329312 w 1862710"/>
                <a:gd name="connsiteY30" fmla="*/ 395 h 4203964"/>
                <a:gd name="connsiteX31" fmla="*/ 1113181 w 1862710"/>
                <a:gd name="connsiteY31" fmla="*/ 8707 h 4203964"/>
                <a:gd name="connsiteX0" fmla="*/ 1113181 w 1897003"/>
                <a:gd name="connsiteY0" fmla="*/ 8707 h 4203964"/>
                <a:gd name="connsiteX1" fmla="*/ 1088243 w 1897003"/>
                <a:gd name="connsiteY1" fmla="*/ 748540 h 4203964"/>
                <a:gd name="connsiteX2" fmla="*/ 1049104 w 1897003"/>
                <a:gd name="connsiteY2" fmla="*/ 1267479 h 4203964"/>
                <a:gd name="connsiteX3" fmla="*/ 996803 w 1897003"/>
                <a:gd name="connsiteY3" fmla="*/ 1721129 h 4203964"/>
                <a:gd name="connsiteX4" fmla="*/ 930301 w 1897003"/>
                <a:gd name="connsiteY4" fmla="*/ 2161704 h 4203964"/>
                <a:gd name="connsiteX5" fmla="*/ 863799 w 1897003"/>
                <a:gd name="connsiteY5" fmla="*/ 2452649 h 4203964"/>
                <a:gd name="connsiteX6" fmla="*/ 714170 w 1897003"/>
                <a:gd name="connsiteY6" fmla="*/ 2801784 h 4203964"/>
                <a:gd name="connsiteX7" fmla="*/ 522978 w 1897003"/>
                <a:gd name="connsiteY7" fmla="*/ 3150918 h 4203964"/>
                <a:gd name="connsiteX8" fmla="*/ 306847 w 1897003"/>
                <a:gd name="connsiteY8" fmla="*/ 3450177 h 4203964"/>
                <a:gd name="connsiteX9" fmla="*/ 7589 w 1897003"/>
                <a:gd name="connsiteY9" fmla="*/ 3857500 h 4203964"/>
                <a:gd name="connsiteX10" fmla="*/ 7589 w 1897003"/>
                <a:gd name="connsiteY10" fmla="*/ 3955997 h 4203964"/>
                <a:gd name="connsiteX11" fmla="*/ 57465 w 1897003"/>
                <a:gd name="connsiteY11" fmla="*/ 4098569 h 4203964"/>
                <a:gd name="connsiteX12" fmla="*/ 165530 w 1897003"/>
                <a:gd name="connsiteY12" fmla="*/ 4165071 h 4203964"/>
                <a:gd name="connsiteX13" fmla="*/ 273596 w 1897003"/>
                <a:gd name="connsiteY13" fmla="*/ 4165071 h 4203964"/>
                <a:gd name="connsiteX14" fmla="*/ 340098 w 1897003"/>
                <a:gd name="connsiteY14" fmla="*/ 4131820 h 4203964"/>
                <a:gd name="connsiteX15" fmla="*/ 426818 w 1897003"/>
                <a:gd name="connsiteY15" fmla="*/ 4136583 h 4203964"/>
                <a:gd name="connsiteX16" fmla="*/ 522978 w 1897003"/>
                <a:gd name="connsiteY16" fmla="*/ 4181697 h 4203964"/>
                <a:gd name="connsiteX17" fmla="*/ 772359 w 1897003"/>
                <a:gd name="connsiteY17" fmla="*/ 4173384 h 4203964"/>
                <a:gd name="connsiteX18" fmla="*/ 981852 w 1897003"/>
                <a:gd name="connsiteY18" fmla="*/ 4203748 h 4203964"/>
                <a:gd name="connsiteX19" fmla="*/ 1387674 w 1897003"/>
                <a:gd name="connsiteY19" fmla="*/ 4155200 h 4203964"/>
                <a:gd name="connsiteX20" fmla="*/ 1664115 w 1897003"/>
                <a:gd name="connsiteY20" fmla="*/ 4041218 h 4203964"/>
                <a:gd name="connsiteX21" fmla="*/ 1822188 w 1897003"/>
                <a:gd name="connsiteY21" fmla="*/ 3909801 h 4203964"/>
                <a:gd name="connsiteX22" fmla="*/ 1896252 w 1897003"/>
                <a:gd name="connsiteY22" fmla="*/ 3808086 h 4203964"/>
                <a:gd name="connsiteX23" fmla="*/ 1769887 w 1897003"/>
                <a:gd name="connsiteY23" fmla="*/ 3516678 h 4203964"/>
                <a:gd name="connsiteX24" fmla="*/ 1653509 w 1897003"/>
                <a:gd name="connsiteY24" fmla="*/ 3084417 h 4203964"/>
                <a:gd name="connsiteX25" fmla="*/ 1595319 w 1897003"/>
                <a:gd name="connsiteY25" fmla="*/ 2585653 h 4203964"/>
                <a:gd name="connsiteX26" fmla="*/ 1570381 w 1897003"/>
                <a:gd name="connsiteY26" fmla="*/ 2128453 h 4203964"/>
                <a:gd name="connsiteX27" fmla="*/ 1679616 w 1897003"/>
                <a:gd name="connsiteY27" fmla="*/ 1084600 h 4203964"/>
                <a:gd name="connsiteX28" fmla="*/ 1744949 w 1897003"/>
                <a:gd name="connsiteY28" fmla="*/ 41958 h 4203964"/>
                <a:gd name="connsiteX29" fmla="*/ 1528818 w 1897003"/>
                <a:gd name="connsiteY29" fmla="*/ 17020 h 4203964"/>
                <a:gd name="connsiteX30" fmla="*/ 1329312 w 1897003"/>
                <a:gd name="connsiteY30" fmla="*/ 395 h 4203964"/>
                <a:gd name="connsiteX31" fmla="*/ 1113181 w 1897003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22188 w 1899281"/>
                <a:gd name="connsiteY21" fmla="*/ 3909801 h 4203964"/>
                <a:gd name="connsiteX22" fmla="*/ 1896252 w 1899281"/>
                <a:gd name="connsiteY22" fmla="*/ 3808086 h 4203964"/>
                <a:gd name="connsiteX23" fmla="*/ 1769887 w 1899281"/>
                <a:gd name="connsiteY23" fmla="*/ 3516678 h 4203964"/>
                <a:gd name="connsiteX24" fmla="*/ 1653509 w 1899281"/>
                <a:gd name="connsiteY24" fmla="*/ 3084417 h 4203964"/>
                <a:gd name="connsiteX25" fmla="*/ 1595319 w 1899281"/>
                <a:gd name="connsiteY25" fmla="*/ 2585653 h 4203964"/>
                <a:gd name="connsiteX26" fmla="*/ 1570381 w 1899281"/>
                <a:gd name="connsiteY26" fmla="*/ 2128453 h 4203964"/>
                <a:gd name="connsiteX27" fmla="*/ 1679616 w 1899281"/>
                <a:gd name="connsiteY27" fmla="*/ 1084600 h 4203964"/>
                <a:gd name="connsiteX28" fmla="*/ 1744949 w 1899281"/>
                <a:gd name="connsiteY28" fmla="*/ 41958 h 4203964"/>
                <a:gd name="connsiteX29" fmla="*/ 1528818 w 1899281"/>
                <a:gd name="connsiteY29" fmla="*/ 17020 h 4203964"/>
                <a:gd name="connsiteX30" fmla="*/ 1329312 w 1899281"/>
                <a:gd name="connsiteY30" fmla="*/ 395 h 4203964"/>
                <a:gd name="connsiteX31" fmla="*/ 1113181 w 1899281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96252 w 1899281"/>
                <a:gd name="connsiteY21" fmla="*/ 3808086 h 4203964"/>
                <a:gd name="connsiteX22" fmla="*/ 1769887 w 1899281"/>
                <a:gd name="connsiteY22" fmla="*/ 3516678 h 4203964"/>
                <a:gd name="connsiteX23" fmla="*/ 1653509 w 1899281"/>
                <a:gd name="connsiteY23" fmla="*/ 3084417 h 4203964"/>
                <a:gd name="connsiteX24" fmla="*/ 1595319 w 1899281"/>
                <a:gd name="connsiteY24" fmla="*/ 2585653 h 4203964"/>
                <a:gd name="connsiteX25" fmla="*/ 1570381 w 1899281"/>
                <a:gd name="connsiteY25" fmla="*/ 2128453 h 4203964"/>
                <a:gd name="connsiteX26" fmla="*/ 1679616 w 1899281"/>
                <a:gd name="connsiteY26" fmla="*/ 1084600 h 4203964"/>
                <a:gd name="connsiteX27" fmla="*/ 1744949 w 1899281"/>
                <a:gd name="connsiteY27" fmla="*/ 41958 h 4203964"/>
                <a:gd name="connsiteX28" fmla="*/ 1528818 w 1899281"/>
                <a:gd name="connsiteY28" fmla="*/ 17020 h 4203964"/>
                <a:gd name="connsiteX29" fmla="*/ 1329312 w 1899281"/>
                <a:gd name="connsiteY29" fmla="*/ 395 h 4203964"/>
                <a:gd name="connsiteX30" fmla="*/ 1113181 w 1899281"/>
                <a:gd name="connsiteY30" fmla="*/ 8707 h 420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99281" h="4203964">
                  <a:moveTo>
                    <a:pt x="1113181" y="8707"/>
                  </a:moveTo>
                  <a:cubicBezTo>
                    <a:pt x="1073003" y="133398"/>
                    <a:pt x="1115591" y="393489"/>
                    <a:pt x="1088243" y="748540"/>
                  </a:cubicBezTo>
                  <a:cubicBezTo>
                    <a:pt x="1060895" y="1103591"/>
                    <a:pt x="1064344" y="1105381"/>
                    <a:pt x="1049104" y="1267479"/>
                  </a:cubicBezTo>
                  <a:cubicBezTo>
                    <a:pt x="1033864" y="1429577"/>
                    <a:pt x="1016604" y="1572091"/>
                    <a:pt x="996803" y="1721129"/>
                  </a:cubicBezTo>
                  <a:cubicBezTo>
                    <a:pt x="977002" y="1870167"/>
                    <a:pt x="952468" y="2039784"/>
                    <a:pt x="930301" y="2161704"/>
                  </a:cubicBezTo>
                  <a:cubicBezTo>
                    <a:pt x="908134" y="2283624"/>
                    <a:pt x="899821" y="2345969"/>
                    <a:pt x="863799" y="2452649"/>
                  </a:cubicBezTo>
                  <a:cubicBezTo>
                    <a:pt x="827777" y="2559329"/>
                    <a:pt x="770973" y="2685406"/>
                    <a:pt x="714170" y="2801784"/>
                  </a:cubicBezTo>
                  <a:cubicBezTo>
                    <a:pt x="657367" y="2918162"/>
                    <a:pt x="590865" y="3042853"/>
                    <a:pt x="522978" y="3150918"/>
                  </a:cubicBezTo>
                  <a:cubicBezTo>
                    <a:pt x="447948" y="3247077"/>
                    <a:pt x="392745" y="3332414"/>
                    <a:pt x="306847" y="3450177"/>
                  </a:cubicBezTo>
                  <a:cubicBezTo>
                    <a:pt x="220949" y="3567940"/>
                    <a:pt x="19365" y="3827966"/>
                    <a:pt x="7589" y="3857500"/>
                  </a:cubicBezTo>
                  <a:cubicBezTo>
                    <a:pt x="-4187" y="3887034"/>
                    <a:pt x="-724" y="3915819"/>
                    <a:pt x="7589" y="3955997"/>
                  </a:cubicBezTo>
                  <a:cubicBezTo>
                    <a:pt x="15902" y="3996175"/>
                    <a:pt x="31142" y="4063723"/>
                    <a:pt x="57465" y="4098569"/>
                  </a:cubicBezTo>
                  <a:cubicBezTo>
                    <a:pt x="83788" y="4133415"/>
                    <a:pt x="129508" y="4153987"/>
                    <a:pt x="165530" y="4165071"/>
                  </a:cubicBezTo>
                  <a:cubicBezTo>
                    <a:pt x="201552" y="4176155"/>
                    <a:pt x="244501" y="4170613"/>
                    <a:pt x="273596" y="4165071"/>
                  </a:cubicBezTo>
                  <a:cubicBezTo>
                    <a:pt x="302691" y="4159529"/>
                    <a:pt x="314561" y="4136568"/>
                    <a:pt x="340098" y="4131820"/>
                  </a:cubicBezTo>
                  <a:cubicBezTo>
                    <a:pt x="365635" y="4127072"/>
                    <a:pt x="396338" y="4128270"/>
                    <a:pt x="426818" y="4136583"/>
                  </a:cubicBezTo>
                  <a:lnTo>
                    <a:pt x="522978" y="4181697"/>
                  </a:lnTo>
                  <a:cubicBezTo>
                    <a:pt x="582553" y="4188624"/>
                    <a:pt x="695880" y="4169709"/>
                    <a:pt x="772359" y="4173384"/>
                  </a:cubicBezTo>
                  <a:cubicBezTo>
                    <a:pt x="848838" y="4177059"/>
                    <a:pt x="879300" y="4206779"/>
                    <a:pt x="981852" y="4203748"/>
                  </a:cubicBezTo>
                  <a:cubicBezTo>
                    <a:pt x="1084404" y="4200717"/>
                    <a:pt x="1273964" y="4182288"/>
                    <a:pt x="1387674" y="4155200"/>
                  </a:cubicBezTo>
                  <a:cubicBezTo>
                    <a:pt x="1501384" y="4128112"/>
                    <a:pt x="1579352" y="4099070"/>
                    <a:pt x="1664115" y="4041218"/>
                  </a:cubicBezTo>
                  <a:cubicBezTo>
                    <a:pt x="1748878" y="3983366"/>
                    <a:pt x="1878623" y="3895509"/>
                    <a:pt x="1896252" y="3808086"/>
                  </a:cubicBezTo>
                  <a:cubicBezTo>
                    <a:pt x="1919285" y="3764791"/>
                    <a:pt x="1804523" y="3633056"/>
                    <a:pt x="1769887" y="3516678"/>
                  </a:cubicBezTo>
                  <a:lnTo>
                    <a:pt x="1653509" y="3084417"/>
                  </a:lnTo>
                  <a:cubicBezTo>
                    <a:pt x="1624414" y="2929246"/>
                    <a:pt x="1603632" y="2738053"/>
                    <a:pt x="1595319" y="2585653"/>
                  </a:cubicBezTo>
                  <a:cubicBezTo>
                    <a:pt x="1587006" y="2433253"/>
                    <a:pt x="1556332" y="2378628"/>
                    <a:pt x="1570381" y="2128453"/>
                  </a:cubicBezTo>
                  <a:cubicBezTo>
                    <a:pt x="1584430" y="1878278"/>
                    <a:pt x="1655457" y="1431353"/>
                    <a:pt x="1679616" y="1084600"/>
                  </a:cubicBezTo>
                  <a:cubicBezTo>
                    <a:pt x="1703775" y="737847"/>
                    <a:pt x="1723171" y="389505"/>
                    <a:pt x="1744949" y="41958"/>
                  </a:cubicBezTo>
                  <a:lnTo>
                    <a:pt x="1528818" y="17020"/>
                  </a:lnTo>
                  <a:cubicBezTo>
                    <a:pt x="1459545" y="10093"/>
                    <a:pt x="1401356" y="-2376"/>
                    <a:pt x="1329312" y="395"/>
                  </a:cubicBezTo>
                  <a:lnTo>
                    <a:pt x="1113181" y="8707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77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F8C2B9-1377-42DC-9CD6-AAB353221EB9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 descr="X-ray of a human knee&#10;&#10;Description automatically generated">
              <a:extLst>
                <a:ext uri="{FF2B5EF4-FFF2-40B4-BE49-F238E27FC236}">
                  <a16:creationId xmlns:a16="http://schemas.microsoft.com/office/drawing/2014/main" id="{361BB82B-1B7B-4538-A4BF-0B41A5D4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4" name="Picture 3" descr="A close up of a foot&#10;&#10;Description automatically generated">
              <a:extLst>
                <a:ext uri="{FF2B5EF4-FFF2-40B4-BE49-F238E27FC236}">
                  <a16:creationId xmlns:a16="http://schemas.microsoft.com/office/drawing/2014/main" id="{DBFB5178-F15F-4EB4-A3FF-954A4A61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867">
              <a:off x="4860159" y="946059"/>
              <a:ext cx="2164808" cy="3568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9599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AB9A59-FC37-4CFE-BACE-140D3F5331DE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CD26C3-859A-49F0-9E0D-ABFFABFBFBB6}"/>
                </a:ext>
              </a:extLst>
            </p:cNvPr>
            <p:cNvGrpSpPr/>
            <p:nvPr/>
          </p:nvGrpSpPr>
          <p:grpSpPr>
            <a:xfrm>
              <a:off x="2667000" y="0"/>
              <a:ext cx="6858000" cy="6858000"/>
              <a:chOff x="2667000" y="0"/>
              <a:chExt cx="6858000" cy="6858000"/>
            </a:xfrm>
          </p:grpSpPr>
          <p:pic>
            <p:nvPicPr>
              <p:cNvPr id="3" name="Picture 2" descr="X-ray of a human knee&#10;&#10;Description automatically generated">
                <a:extLst>
                  <a:ext uri="{FF2B5EF4-FFF2-40B4-BE49-F238E27FC236}">
                    <a16:creationId xmlns:a16="http://schemas.microsoft.com/office/drawing/2014/main" id="{361BB82B-1B7B-4538-A4BF-0B41A5D4D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70D51011-B08C-4A3B-BD21-E48AEEA120C9}"/>
                  </a:ext>
                </a:extLst>
              </p:cNvPr>
              <p:cNvSpPr/>
              <p:nvPr/>
            </p:nvSpPr>
            <p:spPr>
              <a:xfrm>
                <a:off x="4796767" y="208358"/>
                <a:ext cx="1837722" cy="4392131"/>
              </a:xfrm>
              <a:custGeom>
                <a:avLst/>
                <a:gdLst>
                  <a:gd name="connsiteX0" fmla="*/ 508000 w 1803400"/>
                  <a:gd name="connsiteY0" fmla="*/ 4076700 h 4559300"/>
                  <a:gd name="connsiteX1" fmla="*/ 342900 w 1803400"/>
                  <a:gd name="connsiteY1" fmla="*/ 4064000 h 4559300"/>
                  <a:gd name="connsiteX2" fmla="*/ 127000 w 1803400"/>
                  <a:gd name="connsiteY2" fmla="*/ 4064000 h 4559300"/>
                  <a:gd name="connsiteX3" fmla="*/ 0 w 1803400"/>
                  <a:gd name="connsiteY3" fmla="*/ 3962400 h 4559300"/>
                  <a:gd name="connsiteX4" fmla="*/ 12700 w 1803400"/>
                  <a:gd name="connsiteY4" fmla="*/ 3759200 h 4559300"/>
                  <a:gd name="connsiteX5" fmla="*/ 228600 w 1803400"/>
                  <a:gd name="connsiteY5" fmla="*/ 3378200 h 4559300"/>
                  <a:gd name="connsiteX6" fmla="*/ 444500 w 1803400"/>
                  <a:gd name="connsiteY6" fmla="*/ 3009900 h 4559300"/>
                  <a:gd name="connsiteX7" fmla="*/ 635000 w 1803400"/>
                  <a:gd name="connsiteY7" fmla="*/ 2552700 h 4559300"/>
                  <a:gd name="connsiteX8" fmla="*/ 762000 w 1803400"/>
                  <a:gd name="connsiteY8" fmla="*/ 1790700 h 4559300"/>
                  <a:gd name="connsiteX9" fmla="*/ 774700 w 1803400"/>
                  <a:gd name="connsiteY9" fmla="*/ 76200 h 4559300"/>
                  <a:gd name="connsiteX10" fmla="*/ 1104900 w 1803400"/>
                  <a:gd name="connsiteY10" fmla="*/ 0 h 4559300"/>
                  <a:gd name="connsiteX11" fmla="*/ 1371600 w 1803400"/>
                  <a:gd name="connsiteY11" fmla="*/ 25400 h 4559300"/>
                  <a:gd name="connsiteX12" fmla="*/ 1409700 w 1803400"/>
                  <a:gd name="connsiteY12" fmla="*/ 1651000 h 4559300"/>
                  <a:gd name="connsiteX13" fmla="*/ 1422400 w 1803400"/>
                  <a:gd name="connsiteY13" fmla="*/ 2286000 h 4559300"/>
                  <a:gd name="connsiteX14" fmla="*/ 1498600 w 1803400"/>
                  <a:gd name="connsiteY14" fmla="*/ 2819400 h 4559300"/>
                  <a:gd name="connsiteX15" fmla="*/ 1676400 w 1803400"/>
                  <a:gd name="connsiteY15" fmla="*/ 3327400 h 4559300"/>
                  <a:gd name="connsiteX16" fmla="*/ 1803400 w 1803400"/>
                  <a:gd name="connsiteY16" fmla="*/ 3581400 h 4559300"/>
                  <a:gd name="connsiteX17" fmla="*/ 1739900 w 1803400"/>
                  <a:gd name="connsiteY17" fmla="*/ 3810000 h 4559300"/>
                  <a:gd name="connsiteX18" fmla="*/ 1651000 w 1803400"/>
                  <a:gd name="connsiteY18" fmla="*/ 3898900 h 4559300"/>
                  <a:gd name="connsiteX19" fmla="*/ 1714500 w 1803400"/>
                  <a:gd name="connsiteY19" fmla="*/ 4127500 h 4559300"/>
                  <a:gd name="connsiteX20" fmla="*/ 1790700 w 1803400"/>
                  <a:gd name="connsiteY20" fmla="*/ 4356100 h 4559300"/>
                  <a:gd name="connsiteX21" fmla="*/ 1600200 w 1803400"/>
                  <a:gd name="connsiteY21" fmla="*/ 4559300 h 4559300"/>
                  <a:gd name="connsiteX22" fmla="*/ 1308100 w 1803400"/>
                  <a:gd name="connsiteY22" fmla="*/ 4495800 h 4559300"/>
                  <a:gd name="connsiteX23" fmla="*/ 1104900 w 1803400"/>
                  <a:gd name="connsiteY23" fmla="*/ 4267200 h 4559300"/>
                  <a:gd name="connsiteX24" fmla="*/ 952500 w 1803400"/>
                  <a:gd name="connsiteY24" fmla="*/ 4102100 h 4559300"/>
                  <a:gd name="connsiteX25" fmla="*/ 508000 w 1803400"/>
                  <a:gd name="connsiteY25" fmla="*/ 4076700 h 4559300"/>
                  <a:gd name="connsiteX0" fmla="*/ 508000 w 1803400"/>
                  <a:gd name="connsiteY0" fmla="*/ 4186961 h 4669561"/>
                  <a:gd name="connsiteX1" fmla="*/ 342900 w 1803400"/>
                  <a:gd name="connsiteY1" fmla="*/ 4174261 h 4669561"/>
                  <a:gd name="connsiteX2" fmla="*/ 127000 w 1803400"/>
                  <a:gd name="connsiteY2" fmla="*/ 4174261 h 4669561"/>
                  <a:gd name="connsiteX3" fmla="*/ 0 w 1803400"/>
                  <a:gd name="connsiteY3" fmla="*/ 4072661 h 4669561"/>
                  <a:gd name="connsiteX4" fmla="*/ 12700 w 1803400"/>
                  <a:gd name="connsiteY4" fmla="*/ 3869461 h 4669561"/>
                  <a:gd name="connsiteX5" fmla="*/ 228600 w 1803400"/>
                  <a:gd name="connsiteY5" fmla="*/ 3488461 h 4669561"/>
                  <a:gd name="connsiteX6" fmla="*/ 444500 w 1803400"/>
                  <a:gd name="connsiteY6" fmla="*/ 3120161 h 4669561"/>
                  <a:gd name="connsiteX7" fmla="*/ 635000 w 1803400"/>
                  <a:gd name="connsiteY7" fmla="*/ 2662961 h 4669561"/>
                  <a:gd name="connsiteX8" fmla="*/ 762000 w 1803400"/>
                  <a:gd name="connsiteY8" fmla="*/ 1900961 h 4669561"/>
                  <a:gd name="connsiteX9" fmla="*/ 774700 w 1803400"/>
                  <a:gd name="connsiteY9" fmla="*/ 186461 h 4669561"/>
                  <a:gd name="connsiteX10" fmla="*/ 1104900 w 1803400"/>
                  <a:gd name="connsiteY10" fmla="*/ 110261 h 4669561"/>
                  <a:gd name="connsiteX11" fmla="*/ 1371600 w 1803400"/>
                  <a:gd name="connsiteY11" fmla="*/ 135661 h 4669561"/>
                  <a:gd name="connsiteX12" fmla="*/ 1409700 w 1803400"/>
                  <a:gd name="connsiteY12" fmla="*/ 1761261 h 4669561"/>
                  <a:gd name="connsiteX13" fmla="*/ 1422400 w 1803400"/>
                  <a:gd name="connsiteY13" fmla="*/ 2396261 h 4669561"/>
                  <a:gd name="connsiteX14" fmla="*/ 1498600 w 1803400"/>
                  <a:gd name="connsiteY14" fmla="*/ 2929661 h 4669561"/>
                  <a:gd name="connsiteX15" fmla="*/ 1676400 w 1803400"/>
                  <a:gd name="connsiteY15" fmla="*/ 3437661 h 4669561"/>
                  <a:gd name="connsiteX16" fmla="*/ 1803400 w 1803400"/>
                  <a:gd name="connsiteY16" fmla="*/ 3691661 h 4669561"/>
                  <a:gd name="connsiteX17" fmla="*/ 1739900 w 1803400"/>
                  <a:gd name="connsiteY17" fmla="*/ 3920261 h 4669561"/>
                  <a:gd name="connsiteX18" fmla="*/ 1651000 w 1803400"/>
                  <a:gd name="connsiteY18" fmla="*/ 4009161 h 4669561"/>
                  <a:gd name="connsiteX19" fmla="*/ 1714500 w 1803400"/>
                  <a:gd name="connsiteY19" fmla="*/ 4237761 h 4669561"/>
                  <a:gd name="connsiteX20" fmla="*/ 1790700 w 1803400"/>
                  <a:gd name="connsiteY20" fmla="*/ 4466361 h 4669561"/>
                  <a:gd name="connsiteX21" fmla="*/ 1600200 w 1803400"/>
                  <a:gd name="connsiteY21" fmla="*/ 4669561 h 4669561"/>
                  <a:gd name="connsiteX22" fmla="*/ 1308100 w 1803400"/>
                  <a:gd name="connsiteY22" fmla="*/ 4606061 h 4669561"/>
                  <a:gd name="connsiteX23" fmla="*/ 1104900 w 1803400"/>
                  <a:gd name="connsiteY23" fmla="*/ 4377461 h 4669561"/>
                  <a:gd name="connsiteX24" fmla="*/ 952500 w 1803400"/>
                  <a:gd name="connsiteY24" fmla="*/ 4212361 h 4669561"/>
                  <a:gd name="connsiteX25" fmla="*/ 508000 w 1803400"/>
                  <a:gd name="connsiteY25" fmla="*/ 4186961 h 4669561"/>
                  <a:gd name="connsiteX0" fmla="*/ 508000 w 1803400"/>
                  <a:gd name="connsiteY0" fmla="*/ 4188467 h 4671067"/>
                  <a:gd name="connsiteX1" fmla="*/ 342900 w 1803400"/>
                  <a:gd name="connsiteY1" fmla="*/ 4175767 h 4671067"/>
                  <a:gd name="connsiteX2" fmla="*/ 127000 w 1803400"/>
                  <a:gd name="connsiteY2" fmla="*/ 4175767 h 4671067"/>
                  <a:gd name="connsiteX3" fmla="*/ 0 w 1803400"/>
                  <a:gd name="connsiteY3" fmla="*/ 4074167 h 4671067"/>
                  <a:gd name="connsiteX4" fmla="*/ 12700 w 1803400"/>
                  <a:gd name="connsiteY4" fmla="*/ 3870967 h 4671067"/>
                  <a:gd name="connsiteX5" fmla="*/ 228600 w 1803400"/>
                  <a:gd name="connsiteY5" fmla="*/ 3489967 h 4671067"/>
                  <a:gd name="connsiteX6" fmla="*/ 444500 w 1803400"/>
                  <a:gd name="connsiteY6" fmla="*/ 3121667 h 4671067"/>
                  <a:gd name="connsiteX7" fmla="*/ 635000 w 1803400"/>
                  <a:gd name="connsiteY7" fmla="*/ 2664467 h 4671067"/>
                  <a:gd name="connsiteX8" fmla="*/ 762000 w 1803400"/>
                  <a:gd name="connsiteY8" fmla="*/ 1902467 h 4671067"/>
                  <a:gd name="connsiteX9" fmla="*/ 774700 w 1803400"/>
                  <a:gd name="connsiteY9" fmla="*/ 187967 h 4671067"/>
                  <a:gd name="connsiteX10" fmla="*/ 1066800 w 1803400"/>
                  <a:gd name="connsiteY10" fmla="*/ 107004 h 4671067"/>
                  <a:gd name="connsiteX11" fmla="*/ 1371600 w 1803400"/>
                  <a:gd name="connsiteY11" fmla="*/ 137167 h 4671067"/>
                  <a:gd name="connsiteX12" fmla="*/ 1409700 w 1803400"/>
                  <a:gd name="connsiteY12" fmla="*/ 1762767 h 4671067"/>
                  <a:gd name="connsiteX13" fmla="*/ 1422400 w 1803400"/>
                  <a:gd name="connsiteY13" fmla="*/ 2397767 h 4671067"/>
                  <a:gd name="connsiteX14" fmla="*/ 1498600 w 1803400"/>
                  <a:gd name="connsiteY14" fmla="*/ 2931167 h 4671067"/>
                  <a:gd name="connsiteX15" fmla="*/ 1676400 w 1803400"/>
                  <a:gd name="connsiteY15" fmla="*/ 3439167 h 4671067"/>
                  <a:gd name="connsiteX16" fmla="*/ 1803400 w 1803400"/>
                  <a:gd name="connsiteY16" fmla="*/ 3693167 h 4671067"/>
                  <a:gd name="connsiteX17" fmla="*/ 1739900 w 1803400"/>
                  <a:gd name="connsiteY17" fmla="*/ 3921767 h 4671067"/>
                  <a:gd name="connsiteX18" fmla="*/ 1651000 w 1803400"/>
                  <a:gd name="connsiteY18" fmla="*/ 4010667 h 4671067"/>
                  <a:gd name="connsiteX19" fmla="*/ 1714500 w 1803400"/>
                  <a:gd name="connsiteY19" fmla="*/ 4239267 h 4671067"/>
                  <a:gd name="connsiteX20" fmla="*/ 1790700 w 1803400"/>
                  <a:gd name="connsiteY20" fmla="*/ 4467867 h 4671067"/>
                  <a:gd name="connsiteX21" fmla="*/ 1600200 w 1803400"/>
                  <a:gd name="connsiteY21" fmla="*/ 4671067 h 4671067"/>
                  <a:gd name="connsiteX22" fmla="*/ 1308100 w 1803400"/>
                  <a:gd name="connsiteY22" fmla="*/ 4607567 h 4671067"/>
                  <a:gd name="connsiteX23" fmla="*/ 1104900 w 1803400"/>
                  <a:gd name="connsiteY23" fmla="*/ 4378967 h 4671067"/>
                  <a:gd name="connsiteX24" fmla="*/ 952500 w 1803400"/>
                  <a:gd name="connsiteY24" fmla="*/ 4213867 h 4671067"/>
                  <a:gd name="connsiteX25" fmla="*/ 508000 w 1803400"/>
                  <a:gd name="connsiteY25" fmla="*/ 4188467 h 4671067"/>
                  <a:gd name="connsiteX0" fmla="*/ 508000 w 1803400"/>
                  <a:gd name="connsiteY0" fmla="*/ 4183530 h 4666130"/>
                  <a:gd name="connsiteX1" fmla="*/ 342900 w 1803400"/>
                  <a:gd name="connsiteY1" fmla="*/ 4170830 h 4666130"/>
                  <a:gd name="connsiteX2" fmla="*/ 127000 w 1803400"/>
                  <a:gd name="connsiteY2" fmla="*/ 4170830 h 4666130"/>
                  <a:gd name="connsiteX3" fmla="*/ 0 w 1803400"/>
                  <a:gd name="connsiteY3" fmla="*/ 4069230 h 4666130"/>
                  <a:gd name="connsiteX4" fmla="*/ 12700 w 1803400"/>
                  <a:gd name="connsiteY4" fmla="*/ 3866030 h 4666130"/>
                  <a:gd name="connsiteX5" fmla="*/ 228600 w 1803400"/>
                  <a:gd name="connsiteY5" fmla="*/ 3485030 h 4666130"/>
                  <a:gd name="connsiteX6" fmla="*/ 444500 w 1803400"/>
                  <a:gd name="connsiteY6" fmla="*/ 3116730 h 4666130"/>
                  <a:gd name="connsiteX7" fmla="*/ 635000 w 1803400"/>
                  <a:gd name="connsiteY7" fmla="*/ 2659530 h 4666130"/>
                  <a:gd name="connsiteX8" fmla="*/ 762000 w 1803400"/>
                  <a:gd name="connsiteY8" fmla="*/ 1897530 h 4666130"/>
                  <a:gd name="connsiteX9" fmla="*/ 774700 w 1803400"/>
                  <a:gd name="connsiteY9" fmla="*/ 183030 h 4666130"/>
                  <a:gd name="connsiteX10" fmla="*/ 1066800 w 1803400"/>
                  <a:gd name="connsiteY10" fmla="*/ 102067 h 4666130"/>
                  <a:gd name="connsiteX11" fmla="*/ 1371600 w 1803400"/>
                  <a:gd name="connsiteY11" fmla="*/ 132230 h 4666130"/>
                  <a:gd name="connsiteX12" fmla="*/ 1409700 w 1803400"/>
                  <a:gd name="connsiteY12" fmla="*/ 1757830 h 4666130"/>
                  <a:gd name="connsiteX13" fmla="*/ 1422400 w 1803400"/>
                  <a:gd name="connsiteY13" fmla="*/ 2392830 h 4666130"/>
                  <a:gd name="connsiteX14" fmla="*/ 1498600 w 1803400"/>
                  <a:gd name="connsiteY14" fmla="*/ 2926230 h 4666130"/>
                  <a:gd name="connsiteX15" fmla="*/ 1676400 w 1803400"/>
                  <a:gd name="connsiteY15" fmla="*/ 3434230 h 4666130"/>
                  <a:gd name="connsiteX16" fmla="*/ 1803400 w 1803400"/>
                  <a:gd name="connsiteY16" fmla="*/ 3688230 h 4666130"/>
                  <a:gd name="connsiteX17" fmla="*/ 1739900 w 1803400"/>
                  <a:gd name="connsiteY17" fmla="*/ 3916830 h 4666130"/>
                  <a:gd name="connsiteX18" fmla="*/ 1651000 w 1803400"/>
                  <a:gd name="connsiteY18" fmla="*/ 4005730 h 4666130"/>
                  <a:gd name="connsiteX19" fmla="*/ 1714500 w 1803400"/>
                  <a:gd name="connsiteY19" fmla="*/ 4234330 h 4666130"/>
                  <a:gd name="connsiteX20" fmla="*/ 1790700 w 1803400"/>
                  <a:gd name="connsiteY20" fmla="*/ 4462930 h 4666130"/>
                  <a:gd name="connsiteX21" fmla="*/ 1600200 w 1803400"/>
                  <a:gd name="connsiteY21" fmla="*/ 4666130 h 4666130"/>
                  <a:gd name="connsiteX22" fmla="*/ 1308100 w 1803400"/>
                  <a:gd name="connsiteY22" fmla="*/ 4602630 h 4666130"/>
                  <a:gd name="connsiteX23" fmla="*/ 1104900 w 1803400"/>
                  <a:gd name="connsiteY23" fmla="*/ 4374030 h 4666130"/>
                  <a:gd name="connsiteX24" fmla="*/ 952500 w 1803400"/>
                  <a:gd name="connsiteY24" fmla="*/ 4208930 h 4666130"/>
                  <a:gd name="connsiteX25" fmla="*/ 508000 w 1803400"/>
                  <a:gd name="connsiteY25" fmla="*/ 4183530 h 4666130"/>
                  <a:gd name="connsiteX0" fmla="*/ 508000 w 1803400"/>
                  <a:gd name="connsiteY0" fmla="*/ 4085768 h 4568368"/>
                  <a:gd name="connsiteX1" fmla="*/ 342900 w 1803400"/>
                  <a:gd name="connsiteY1" fmla="*/ 4073068 h 4568368"/>
                  <a:gd name="connsiteX2" fmla="*/ 127000 w 1803400"/>
                  <a:gd name="connsiteY2" fmla="*/ 4073068 h 4568368"/>
                  <a:gd name="connsiteX3" fmla="*/ 0 w 1803400"/>
                  <a:gd name="connsiteY3" fmla="*/ 3971468 h 4568368"/>
                  <a:gd name="connsiteX4" fmla="*/ 12700 w 1803400"/>
                  <a:gd name="connsiteY4" fmla="*/ 3768268 h 4568368"/>
                  <a:gd name="connsiteX5" fmla="*/ 228600 w 1803400"/>
                  <a:gd name="connsiteY5" fmla="*/ 3387268 h 4568368"/>
                  <a:gd name="connsiteX6" fmla="*/ 444500 w 1803400"/>
                  <a:gd name="connsiteY6" fmla="*/ 3018968 h 4568368"/>
                  <a:gd name="connsiteX7" fmla="*/ 635000 w 1803400"/>
                  <a:gd name="connsiteY7" fmla="*/ 2561768 h 4568368"/>
                  <a:gd name="connsiteX8" fmla="*/ 762000 w 1803400"/>
                  <a:gd name="connsiteY8" fmla="*/ 1799768 h 4568368"/>
                  <a:gd name="connsiteX9" fmla="*/ 774700 w 1803400"/>
                  <a:gd name="connsiteY9" fmla="*/ 85268 h 4568368"/>
                  <a:gd name="connsiteX10" fmla="*/ 1066800 w 1803400"/>
                  <a:gd name="connsiteY10" fmla="*/ 4305 h 4568368"/>
                  <a:gd name="connsiteX11" fmla="*/ 1371600 w 1803400"/>
                  <a:gd name="connsiteY11" fmla="*/ 34468 h 4568368"/>
                  <a:gd name="connsiteX12" fmla="*/ 1409700 w 1803400"/>
                  <a:gd name="connsiteY12" fmla="*/ 1660068 h 4568368"/>
                  <a:gd name="connsiteX13" fmla="*/ 1422400 w 1803400"/>
                  <a:gd name="connsiteY13" fmla="*/ 2295068 h 4568368"/>
                  <a:gd name="connsiteX14" fmla="*/ 1498600 w 1803400"/>
                  <a:gd name="connsiteY14" fmla="*/ 2828468 h 4568368"/>
                  <a:gd name="connsiteX15" fmla="*/ 1676400 w 1803400"/>
                  <a:gd name="connsiteY15" fmla="*/ 3336468 h 4568368"/>
                  <a:gd name="connsiteX16" fmla="*/ 1803400 w 1803400"/>
                  <a:gd name="connsiteY16" fmla="*/ 3590468 h 4568368"/>
                  <a:gd name="connsiteX17" fmla="*/ 1739900 w 1803400"/>
                  <a:gd name="connsiteY17" fmla="*/ 3819068 h 4568368"/>
                  <a:gd name="connsiteX18" fmla="*/ 1651000 w 1803400"/>
                  <a:gd name="connsiteY18" fmla="*/ 3907968 h 4568368"/>
                  <a:gd name="connsiteX19" fmla="*/ 1714500 w 1803400"/>
                  <a:gd name="connsiteY19" fmla="*/ 4136568 h 4568368"/>
                  <a:gd name="connsiteX20" fmla="*/ 1790700 w 1803400"/>
                  <a:gd name="connsiteY20" fmla="*/ 4365168 h 4568368"/>
                  <a:gd name="connsiteX21" fmla="*/ 1600200 w 1803400"/>
                  <a:gd name="connsiteY21" fmla="*/ 4568368 h 4568368"/>
                  <a:gd name="connsiteX22" fmla="*/ 1308100 w 1803400"/>
                  <a:gd name="connsiteY22" fmla="*/ 4504868 h 4568368"/>
                  <a:gd name="connsiteX23" fmla="*/ 1104900 w 1803400"/>
                  <a:gd name="connsiteY23" fmla="*/ 4276268 h 4568368"/>
                  <a:gd name="connsiteX24" fmla="*/ 952500 w 1803400"/>
                  <a:gd name="connsiteY24" fmla="*/ 4111168 h 4568368"/>
                  <a:gd name="connsiteX25" fmla="*/ 508000 w 1803400"/>
                  <a:gd name="connsiteY25" fmla="*/ 4085768 h 4568368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62000 w 1803400"/>
                  <a:gd name="connsiteY8" fmla="*/ 179824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62000 w 1803400"/>
                  <a:gd name="connsiteY8" fmla="*/ 179824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22400 w 1803400"/>
                  <a:gd name="connsiteY13" fmla="*/ 2293542 h 4566842"/>
                  <a:gd name="connsiteX14" fmla="*/ 1498600 w 1803400"/>
                  <a:gd name="connsiteY14" fmla="*/ 2826942 h 4566842"/>
                  <a:gd name="connsiteX15" fmla="*/ 1676400 w 1803400"/>
                  <a:gd name="connsiteY15" fmla="*/ 3334942 h 4566842"/>
                  <a:gd name="connsiteX16" fmla="*/ 1803400 w 1803400"/>
                  <a:gd name="connsiteY16" fmla="*/ 3588942 h 4566842"/>
                  <a:gd name="connsiteX17" fmla="*/ 1739900 w 1803400"/>
                  <a:gd name="connsiteY17" fmla="*/ 3817542 h 4566842"/>
                  <a:gd name="connsiteX18" fmla="*/ 1651000 w 1803400"/>
                  <a:gd name="connsiteY18" fmla="*/ 3906442 h 4566842"/>
                  <a:gd name="connsiteX19" fmla="*/ 1714500 w 1803400"/>
                  <a:gd name="connsiteY19" fmla="*/ 4135042 h 4566842"/>
                  <a:gd name="connsiteX20" fmla="*/ 1790700 w 1803400"/>
                  <a:gd name="connsiteY20" fmla="*/ 4363642 h 4566842"/>
                  <a:gd name="connsiteX21" fmla="*/ 1600200 w 1803400"/>
                  <a:gd name="connsiteY21" fmla="*/ 4566842 h 4566842"/>
                  <a:gd name="connsiteX22" fmla="*/ 1308100 w 1803400"/>
                  <a:gd name="connsiteY22" fmla="*/ 4503342 h 4566842"/>
                  <a:gd name="connsiteX23" fmla="*/ 1104900 w 1803400"/>
                  <a:gd name="connsiteY23" fmla="*/ 4274742 h 4566842"/>
                  <a:gd name="connsiteX24" fmla="*/ 952500 w 1803400"/>
                  <a:gd name="connsiteY24" fmla="*/ 4109642 h 4566842"/>
                  <a:gd name="connsiteX25" fmla="*/ 508000 w 1803400"/>
                  <a:gd name="connsiteY25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98600 w 1803400"/>
                  <a:gd name="connsiteY13" fmla="*/ 2826942 h 4566842"/>
                  <a:gd name="connsiteX14" fmla="*/ 1676400 w 1803400"/>
                  <a:gd name="connsiteY14" fmla="*/ 3334942 h 4566842"/>
                  <a:gd name="connsiteX15" fmla="*/ 1803400 w 1803400"/>
                  <a:gd name="connsiteY15" fmla="*/ 3588942 h 4566842"/>
                  <a:gd name="connsiteX16" fmla="*/ 1739900 w 1803400"/>
                  <a:gd name="connsiteY16" fmla="*/ 3817542 h 4566842"/>
                  <a:gd name="connsiteX17" fmla="*/ 1651000 w 1803400"/>
                  <a:gd name="connsiteY17" fmla="*/ 3906442 h 4566842"/>
                  <a:gd name="connsiteX18" fmla="*/ 1714500 w 1803400"/>
                  <a:gd name="connsiteY18" fmla="*/ 4135042 h 4566842"/>
                  <a:gd name="connsiteX19" fmla="*/ 1790700 w 1803400"/>
                  <a:gd name="connsiteY19" fmla="*/ 4363642 h 4566842"/>
                  <a:gd name="connsiteX20" fmla="*/ 1600200 w 1803400"/>
                  <a:gd name="connsiteY20" fmla="*/ 4566842 h 4566842"/>
                  <a:gd name="connsiteX21" fmla="*/ 1308100 w 1803400"/>
                  <a:gd name="connsiteY21" fmla="*/ 4503342 h 4566842"/>
                  <a:gd name="connsiteX22" fmla="*/ 1104900 w 1803400"/>
                  <a:gd name="connsiteY22" fmla="*/ 4274742 h 4566842"/>
                  <a:gd name="connsiteX23" fmla="*/ 952500 w 1803400"/>
                  <a:gd name="connsiteY23" fmla="*/ 4109642 h 4566842"/>
                  <a:gd name="connsiteX24" fmla="*/ 508000 w 1803400"/>
                  <a:gd name="connsiteY24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35000 w 1803400"/>
                  <a:gd name="connsiteY7" fmla="*/ 2560242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98600 w 1803400"/>
                  <a:gd name="connsiteY13" fmla="*/ 2826942 h 4566842"/>
                  <a:gd name="connsiteX14" fmla="*/ 1676400 w 1803400"/>
                  <a:gd name="connsiteY14" fmla="*/ 3334942 h 4566842"/>
                  <a:gd name="connsiteX15" fmla="*/ 1803400 w 1803400"/>
                  <a:gd name="connsiteY15" fmla="*/ 3588942 h 4566842"/>
                  <a:gd name="connsiteX16" fmla="*/ 1739900 w 1803400"/>
                  <a:gd name="connsiteY16" fmla="*/ 3817542 h 4566842"/>
                  <a:gd name="connsiteX17" fmla="*/ 1651000 w 1803400"/>
                  <a:gd name="connsiteY17" fmla="*/ 3906442 h 4566842"/>
                  <a:gd name="connsiteX18" fmla="*/ 1714500 w 1803400"/>
                  <a:gd name="connsiteY18" fmla="*/ 4135042 h 4566842"/>
                  <a:gd name="connsiteX19" fmla="*/ 1790700 w 1803400"/>
                  <a:gd name="connsiteY19" fmla="*/ 4363642 h 4566842"/>
                  <a:gd name="connsiteX20" fmla="*/ 1600200 w 1803400"/>
                  <a:gd name="connsiteY20" fmla="*/ 4566842 h 4566842"/>
                  <a:gd name="connsiteX21" fmla="*/ 1308100 w 1803400"/>
                  <a:gd name="connsiteY21" fmla="*/ 4503342 h 4566842"/>
                  <a:gd name="connsiteX22" fmla="*/ 1104900 w 1803400"/>
                  <a:gd name="connsiteY22" fmla="*/ 4274742 h 4566842"/>
                  <a:gd name="connsiteX23" fmla="*/ 952500 w 1803400"/>
                  <a:gd name="connsiteY23" fmla="*/ 4109642 h 4566842"/>
                  <a:gd name="connsiteX24" fmla="*/ 508000 w 1803400"/>
                  <a:gd name="connsiteY24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287338 w 1803400"/>
                  <a:gd name="connsiteY7" fmla="*/ 2469755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98600 w 1803400"/>
                  <a:gd name="connsiteY13" fmla="*/ 2826942 h 4566842"/>
                  <a:gd name="connsiteX14" fmla="*/ 1676400 w 1803400"/>
                  <a:gd name="connsiteY14" fmla="*/ 3334942 h 4566842"/>
                  <a:gd name="connsiteX15" fmla="*/ 1803400 w 1803400"/>
                  <a:gd name="connsiteY15" fmla="*/ 3588942 h 4566842"/>
                  <a:gd name="connsiteX16" fmla="*/ 1739900 w 1803400"/>
                  <a:gd name="connsiteY16" fmla="*/ 3817542 h 4566842"/>
                  <a:gd name="connsiteX17" fmla="*/ 1651000 w 1803400"/>
                  <a:gd name="connsiteY17" fmla="*/ 3906442 h 4566842"/>
                  <a:gd name="connsiteX18" fmla="*/ 1714500 w 1803400"/>
                  <a:gd name="connsiteY18" fmla="*/ 4135042 h 4566842"/>
                  <a:gd name="connsiteX19" fmla="*/ 1790700 w 1803400"/>
                  <a:gd name="connsiteY19" fmla="*/ 4363642 h 4566842"/>
                  <a:gd name="connsiteX20" fmla="*/ 1600200 w 1803400"/>
                  <a:gd name="connsiteY20" fmla="*/ 4566842 h 4566842"/>
                  <a:gd name="connsiteX21" fmla="*/ 1308100 w 1803400"/>
                  <a:gd name="connsiteY21" fmla="*/ 4503342 h 4566842"/>
                  <a:gd name="connsiteX22" fmla="*/ 1104900 w 1803400"/>
                  <a:gd name="connsiteY22" fmla="*/ 4274742 h 4566842"/>
                  <a:gd name="connsiteX23" fmla="*/ 952500 w 1803400"/>
                  <a:gd name="connsiteY23" fmla="*/ 4109642 h 4566842"/>
                  <a:gd name="connsiteX24" fmla="*/ 508000 w 1803400"/>
                  <a:gd name="connsiteY24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444500 w 1803400"/>
                  <a:gd name="connsiteY6" fmla="*/ 3017442 h 4566842"/>
                  <a:gd name="connsiteX7" fmla="*/ 625476 w 1803400"/>
                  <a:gd name="connsiteY7" fmla="*/ 2498330 h 4566842"/>
                  <a:gd name="connsiteX8" fmla="*/ 747712 w 1803400"/>
                  <a:gd name="connsiteY8" fmla="*/ 1741092 h 4566842"/>
                  <a:gd name="connsiteX9" fmla="*/ 784225 w 1803400"/>
                  <a:gd name="connsiteY9" fmla="*/ 50405 h 4566842"/>
                  <a:gd name="connsiteX10" fmla="*/ 1066800 w 1803400"/>
                  <a:gd name="connsiteY10" fmla="*/ 2779 h 4566842"/>
                  <a:gd name="connsiteX11" fmla="*/ 1371600 w 1803400"/>
                  <a:gd name="connsiteY11" fmla="*/ 32942 h 4566842"/>
                  <a:gd name="connsiteX12" fmla="*/ 1409700 w 1803400"/>
                  <a:gd name="connsiteY12" fmla="*/ 1658542 h 4566842"/>
                  <a:gd name="connsiteX13" fmla="*/ 1498600 w 1803400"/>
                  <a:gd name="connsiteY13" fmla="*/ 2826942 h 4566842"/>
                  <a:gd name="connsiteX14" fmla="*/ 1676400 w 1803400"/>
                  <a:gd name="connsiteY14" fmla="*/ 3334942 h 4566842"/>
                  <a:gd name="connsiteX15" fmla="*/ 1803400 w 1803400"/>
                  <a:gd name="connsiteY15" fmla="*/ 3588942 h 4566842"/>
                  <a:gd name="connsiteX16" fmla="*/ 1739900 w 1803400"/>
                  <a:gd name="connsiteY16" fmla="*/ 3817542 h 4566842"/>
                  <a:gd name="connsiteX17" fmla="*/ 1651000 w 1803400"/>
                  <a:gd name="connsiteY17" fmla="*/ 3906442 h 4566842"/>
                  <a:gd name="connsiteX18" fmla="*/ 1714500 w 1803400"/>
                  <a:gd name="connsiteY18" fmla="*/ 4135042 h 4566842"/>
                  <a:gd name="connsiteX19" fmla="*/ 1790700 w 1803400"/>
                  <a:gd name="connsiteY19" fmla="*/ 4363642 h 4566842"/>
                  <a:gd name="connsiteX20" fmla="*/ 1600200 w 1803400"/>
                  <a:gd name="connsiteY20" fmla="*/ 4566842 h 4566842"/>
                  <a:gd name="connsiteX21" fmla="*/ 1308100 w 1803400"/>
                  <a:gd name="connsiteY21" fmla="*/ 4503342 h 4566842"/>
                  <a:gd name="connsiteX22" fmla="*/ 1104900 w 1803400"/>
                  <a:gd name="connsiteY22" fmla="*/ 4274742 h 4566842"/>
                  <a:gd name="connsiteX23" fmla="*/ 952500 w 1803400"/>
                  <a:gd name="connsiteY23" fmla="*/ 4109642 h 4566842"/>
                  <a:gd name="connsiteX24" fmla="*/ 508000 w 1803400"/>
                  <a:gd name="connsiteY24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625476 w 1803400"/>
                  <a:gd name="connsiteY6" fmla="*/ 2498330 h 4566842"/>
                  <a:gd name="connsiteX7" fmla="*/ 747712 w 1803400"/>
                  <a:gd name="connsiteY7" fmla="*/ 1741092 h 4566842"/>
                  <a:gd name="connsiteX8" fmla="*/ 784225 w 1803400"/>
                  <a:gd name="connsiteY8" fmla="*/ 50405 h 4566842"/>
                  <a:gd name="connsiteX9" fmla="*/ 1066800 w 1803400"/>
                  <a:gd name="connsiteY9" fmla="*/ 2779 h 4566842"/>
                  <a:gd name="connsiteX10" fmla="*/ 1371600 w 1803400"/>
                  <a:gd name="connsiteY10" fmla="*/ 32942 h 4566842"/>
                  <a:gd name="connsiteX11" fmla="*/ 1409700 w 1803400"/>
                  <a:gd name="connsiteY11" fmla="*/ 1658542 h 4566842"/>
                  <a:gd name="connsiteX12" fmla="*/ 1498600 w 1803400"/>
                  <a:gd name="connsiteY12" fmla="*/ 2826942 h 4566842"/>
                  <a:gd name="connsiteX13" fmla="*/ 1676400 w 1803400"/>
                  <a:gd name="connsiteY13" fmla="*/ 3334942 h 4566842"/>
                  <a:gd name="connsiteX14" fmla="*/ 1803400 w 1803400"/>
                  <a:gd name="connsiteY14" fmla="*/ 3588942 h 4566842"/>
                  <a:gd name="connsiteX15" fmla="*/ 1739900 w 1803400"/>
                  <a:gd name="connsiteY15" fmla="*/ 3817542 h 4566842"/>
                  <a:gd name="connsiteX16" fmla="*/ 1651000 w 1803400"/>
                  <a:gd name="connsiteY16" fmla="*/ 3906442 h 4566842"/>
                  <a:gd name="connsiteX17" fmla="*/ 1714500 w 1803400"/>
                  <a:gd name="connsiteY17" fmla="*/ 4135042 h 4566842"/>
                  <a:gd name="connsiteX18" fmla="*/ 1790700 w 1803400"/>
                  <a:gd name="connsiteY18" fmla="*/ 4363642 h 4566842"/>
                  <a:gd name="connsiteX19" fmla="*/ 1600200 w 1803400"/>
                  <a:gd name="connsiteY19" fmla="*/ 4566842 h 4566842"/>
                  <a:gd name="connsiteX20" fmla="*/ 1308100 w 1803400"/>
                  <a:gd name="connsiteY20" fmla="*/ 4503342 h 4566842"/>
                  <a:gd name="connsiteX21" fmla="*/ 1104900 w 1803400"/>
                  <a:gd name="connsiteY21" fmla="*/ 4274742 h 4566842"/>
                  <a:gd name="connsiteX22" fmla="*/ 952500 w 1803400"/>
                  <a:gd name="connsiteY22" fmla="*/ 4109642 h 4566842"/>
                  <a:gd name="connsiteX23" fmla="*/ 508000 w 1803400"/>
                  <a:gd name="connsiteY23" fmla="*/ 4084242 h 4566842"/>
                  <a:gd name="connsiteX0" fmla="*/ 508000 w 1803400"/>
                  <a:gd name="connsiteY0" fmla="*/ 4084242 h 4566842"/>
                  <a:gd name="connsiteX1" fmla="*/ 342900 w 1803400"/>
                  <a:gd name="connsiteY1" fmla="*/ 4071542 h 4566842"/>
                  <a:gd name="connsiteX2" fmla="*/ 127000 w 1803400"/>
                  <a:gd name="connsiteY2" fmla="*/ 4071542 h 4566842"/>
                  <a:gd name="connsiteX3" fmla="*/ 0 w 1803400"/>
                  <a:gd name="connsiteY3" fmla="*/ 3969942 h 4566842"/>
                  <a:gd name="connsiteX4" fmla="*/ 12700 w 1803400"/>
                  <a:gd name="connsiteY4" fmla="*/ 3766742 h 4566842"/>
                  <a:gd name="connsiteX5" fmla="*/ 228600 w 1803400"/>
                  <a:gd name="connsiteY5" fmla="*/ 3385742 h 4566842"/>
                  <a:gd name="connsiteX6" fmla="*/ 625476 w 1803400"/>
                  <a:gd name="connsiteY6" fmla="*/ 2498330 h 4566842"/>
                  <a:gd name="connsiteX7" fmla="*/ 747712 w 1803400"/>
                  <a:gd name="connsiteY7" fmla="*/ 1741092 h 4566842"/>
                  <a:gd name="connsiteX8" fmla="*/ 784225 w 1803400"/>
                  <a:gd name="connsiteY8" fmla="*/ 50405 h 4566842"/>
                  <a:gd name="connsiteX9" fmla="*/ 1066800 w 1803400"/>
                  <a:gd name="connsiteY9" fmla="*/ 2779 h 4566842"/>
                  <a:gd name="connsiteX10" fmla="*/ 1371600 w 1803400"/>
                  <a:gd name="connsiteY10" fmla="*/ 32942 h 4566842"/>
                  <a:gd name="connsiteX11" fmla="*/ 1409700 w 1803400"/>
                  <a:gd name="connsiteY11" fmla="*/ 1658542 h 4566842"/>
                  <a:gd name="connsiteX12" fmla="*/ 1498600 w 1803400"/>
                  <a:gd name="connsiteY12" fmla="*/ 2826942 h 4566842"/>
                  <a:gd name="connsiteX13" fmla="*/ 1803400 w 1803400"/>
                  <a:gd name="connsiteY13" fmla="*/ 3588942 h 4566842"/>
                  <a:gd name="connsiteX14" fmla="*/ 1739900 w 1803400"/>
                  <a:gd name="connsiteY14" fmla="*/ 3817542 h 4566842"/>
                  <a:gd name="connsiteX15" fmla="*/ 1651000 w 1803400"/>
                  <a:gd name="connsiteY15" fmla="*/ 3906442 h 4566842"/>
                  <a:gd name="connsiteX16" fmla="*/ 1714500 w 1803400"/>
                  <a:gd name="connsiteY16" fmla="*/ 4135042 h 4566842"/>
                  <a:gd name="connsiteX17" fmla="*/ 1790700 w 1803400"/>
                  <a:gd name="connsiteY17" fmla="*/ 4363642 h 4566842"/>
                  <a:gd name="connsiteX18" fmla="*/ 1600200 w 1803400"/>
                  <a:gd name="connsiteY18" fmla="*/ 4566842 h 4566842"/>
                  <a:gd name="connsiteX19" fmla="*/ 1308100 w 1803400"/>
                  <a:gd name="connsiteY19" fmla="*/ 4503342 h 4566842"/>
                  <a:gd name="connsiteX20" fmla="*/ 1104900 w 1803400"/>
                  <a:gd name="connsiteY20" fmla="*/ 4274742 h 4566842"/>
                  <a:gd name="connsiteX21" fmla="*/ 952500 w 1803400"/>
                  <a:gd name="connsiteY21" fmla="*/ 4109642 h 4566842"/>
                  <a:gd name="connsiteX22" fmla="*/ 508000 w 1803400"/>
                  <a:gd name="connsiteY22" fmla="*/ 4084242 h 4566842"/>
                  <a:gd name="connsiteX0" fmla="*/ 508000 w 1839962"/>
                  <a:gd name="connsiteY0" fmla="*/ 4084242 h 4566842"/>
                  <a:gd name="connsiteX1" fmla="*/ 342900 w 1839962"/>
                  <a:gd name="connsiteY1" fmla="*/ 4071542 h 4566842"/>
                  <a:gd name="connsiteX2" fmla="*/ 127000 w 1839962"/>
                  <a:gd name="connsiteY2" fmla="*/ 4071542 h 4566842"/>
                  <a:gd name="connsiteX3" fmla="*/ 0 w 1839962"/>
                  <a:gd name="connsiteY3" fmla="*/ 3969942 h 4566842"/>
                  <a:gd name="connsiteX4" fmla="*/ 12700 w 1839962"/>
                  <a:gd name="connsiteY4" fmla="*/ 3766742 h 4566842"/>
                  <a:gd name="connsiteX5" fmla="*/ 228600 w 1839962"/>
                  <a:gd name="connsiteY5" fmla="*/ 3385742 h 4566842"/>
                  <a:gd name="connsiteX6" fmla="*/ 625476 w 1839962"/>
                  <a:gd name="connsiteY6" fmla="*/ 2498330 h 4566842"/>
                  <a:gd name="connsiteX7" fmla="*/ 747712 w 1839962"/>
                  <a:gd name="connsiteY7" fmla="*/ 1741092 h 4566842"/>
                  <a:gd name="connsiteX8" fmla="*/ 784225 w 1839962"/>
                  <a:gd name="connsiteY8" fmla="*/ 50405 h 4566842"/>
                  <a:gd name="connsiteX9" fmla="*/ 1066800 w 1839962"/>
                  <a:gd name="connsiteY9" fmla="*/ 2779 h 4566842"/>
                  <a:gd name="connsiteX10" fmla="*/ 1371600 w 1839962"/>
                  <a:gd name="connsiteY10" fmla="*/ 32942 h 4566842"/>
                  <a:gd name="connsiteX11" fmla="*/ 1409700 w 1839962"/>
                  <a:gd name="connsiteY11" fmla="*/ 1658542 h 4566842"/>
                  <a:gd name="connsiteX12" fmla="*/ 1498600 w 1839962"/>
                  <a:gd name="connsiteY12" fmla="*/ 2826942 h 4566842"/>
                  <a:gd name="connsiteX13" fmla="*/ 1803400 w 1839962"/>
                  <a:gd name="connsiteY13" fmla="*/ 3588942 h 4566842"/>
                  <a:gd name="connsiteX14" fmla="*/ 1739900 w 1839962"/>
                  <a:gd name="connsiteY14" fmla="*/ 3817542 h 4566842"/>
                  <a:gd name="connsiteX15" fmla="*/ 1651000 w 1839962"/>
                  <a:gd name="connsiteY15" fmla="*/ 3906442 h 4566842"/>
                  <a:gd name="connsiteX16" fmla="*/ 1714500 w 1839962"/>
                  <a:gd name="connsiteY16" fmla="*/ 4135042 h 4566842"/>
                  <a:gd name="connsiteX17" fmla="*/ 1790700 w 1839962"/>
                  <a:gd name="connsiteY17" fmla="*/ 4363642 h 4566842"/>
                  <a:gd name="connsiteX18" fmla="*/ 1600200 w 1839962"/>
                  <a:gd name="connsiteY18" fmla="*/ 4566842 h 4566842"/>
                  <a:gd name="connsiteX19" fmla="*/ 1308100 w 1839962"/>
                  <a:gd name="connsiteY19" fmla="*/ 4503342 h 4566842"/>
                  <a:gd name="connsiteX20" fmla="*/ 1104900 w 1839962"/>
                  <a:gd name="connsiteY20" fmla="*/ 4274742 h 4566842"/>
                  <a:gd name="connsiteX21" fmla="*/ 952500 w 1839962"/>
                  <a:gd name="connsiteY21" fmla="*/ 4109642 h 4566842"/>
                  <a:gd name="connsiteX22" fmla="*/ 508000 w 1839962"/>
                  <a:gd name="connsiteY22" fmla="*/ 4084242 h 4566842"/>
                  <a:gd name="connsiteX0" fmla="*/ 508000 w 1806082"/>
                  <a:gd name="connsiteY0" fmla="*/ 4084242 h 4566842"/>
                  <a:gd name="connsiteX1" fmla="*/ 342900 w 1806082"/>
                  <a:gd name="connsiteY1" fmla="*/ 4071542 h 4566842"/>
                  <a:gd name="connsiteX2" fmla="*/ 127000 w 1806082"/>
                  <a:gd name="connsiteY2" fmla="*/ 4071542 h 4566842"/>
                  <a:gd name="connsiteX3" fmla="*/ 0 w 1806082"/>
                  <a:gd name="connsiteY3" fmla="*/ 3969942 h 4566842"/>
                  <a:gd name="connsiteX4" fmla="*/ 12700 w 1806082"/>
                  <a:gd name="connsiteY4" fmla="*/ 3766742 h 4566842"/>
                  <a:gd name="connsiteX5" fmla="*/ 228600 w 1806082"/>
                  <a:gd name="connsiteY5" fmla="*/ 3385742 h 4566842"/>
                  <a:gd name="connsiteX6" fmla="*/ 625476 w 1806082"/>
                  <a:gd name="connsiteY6" fmla="*/ 2498330 h 4566842"/>
                  <a:gd name="connsiteX7" fmla="*/ 747712 w 1806082"/>
                  <a:gd name="connsiteY7" fmla="*/ 1741092 h 4566842"/>
                  <a:gd name="connsiteX8" fmla="*/ 784225 w 1806082"/>
                  <a:gd name="connsiteY8" fmla="*/ 50405 h 4566842"/>
                  <a:gd name="connsiteX9" fmla="*/ 1066800 w 1806082"/>
                  <a:gd name="connsiteY9" fmla="*/ 2779 h 4566842"/>
                  <a:gd name="connsiteX10" fmla="*/ 1371600 w 1806082"/>
                  <a:gd name="connsiteY10" fmla="*/ 32942 h 4566842"/>
                  <a:gd name="connsiteX11" fmla="*/ 1409700 w 1806082"/>
                  <a:gd name="connsiteY11" fmla="*/ 1658542 h 4566842"/>
                  <a:gd name="connsiteX12" fmla="*/ 1498600 w 1806082"/>
                  <a:gd name="connsiteY12" fmla="*/ 2826942 h 4566842"/>
                  <a:gd name="connsiteX13" fmla="*/ 1803400 w 1806082"/>
                  <a:gd name="connsiteY13" fmla="*/ 3588942 h 4566842"/>
                  <a:gd name="connsiteX14" fmla="*/ 1651000 w 1806082"/>
                  <a:gd name="connsiteY14" fmla="*/ 3906442 h 4566842"/>
                  <a:gd name="connsiteX15" fmla="*/ 1714500 w 1806082"/>
                  <a:gd name="connsiteY15" fmla="*/ 4135042 h 4566842"/>
                  <a:gd name="connsiteX16" fmla="*/ 1790700 w 1806082"/>
                  <a:gd name="connsiteY16" fmla="*/ 4363642 h 4566842"/>
                  <a:gd name="connsiteX17" fmla="*/ 1600200 w 1806082"/>
                  <a:gd name="connsiteY17" fmla="*/ 4566842 h 4566842"/>
                  <a:gd name="connsiteX18" fmla="*/ 1308100 w 1806082"/>
                  <a:gd name="connsiteY18" fmla="*/ 4503342 h 4566842"/>
                  <a:gd name="connsiteX19" fmla="*/ 1104900 w 1806082"/>
                  <a:gd name="connsiteY19" fmla="*/ 4274742 h 4566842"/>
                  <a:gd name="connsiteX20" fmla="*/ 952500 w 1806082"/>
                  <a:gd name="connsiteY20" fmla="*/ 4109642 h 4566842"/>
                  <a:gd name="connsiteX21" fmla="*/ 508000 w 1806082"/>
                  <a:gd name="connsiteY21" fmla="*/ 4084242 h 4566842"/>
                  <a:gd name="connsiteX0" fmla="*/ 508000 w 1806082"/>
                  <a:gd name="connsiteY0" fmla="*/ 4084242 h 4566842"/>
                  <a:gd name="connsiteX1" fmla="*/ 342900 w 1806082"/>
                  <a:gd name="connsiteY1" fmla="*/ 4071542 h 4566842"/>
                  <a:gd name="connsiteX2" fmla="*/ 127000 w 1806082"/>
                  <a:gd name="connsiteY2" fmla="*/ 4071542 h 4566842"/>
                  <a:gd name="connsiteX3" fmla="*/ 0 w 1806082"/>
                  <a:gd name="connsiteY3" fmla="*/ 3969942 h 4566842"/>
                  <a:gd name="connsiteX4" fmla="*/ 12700 w 1806082"/>
                  <a:gd name="connsiteY4" fmla="*/ 3766742 h 4566842"/>
                  <a:gd name="connsiteX5" fmla="*/ 228600 w 1806082"/>
                  <a:gd name="connsiteY5" fmla="*/ 3385742 h 4566842"/>
                  <a:gd name="connsiteX6" fmla="*/ 625476 w 1806082"/>
                  <a:gd name="connsiteY6" fmla="*/ 2498330 h 4566842"/>
                  <a:gd name="connsiteX7" fmla="*/ 747712 w 1806082"/>
                  <a:gd name="connsiteY7" fmla="*/ 1741092 h 4566842"/>
                  <a:gd name="connsiteX8" fmla="*/ 784225 w 1806082"/>
                  <a:gd name="connsiteY8" fmla="*/ 50405 h 4566842"/>
                  <a:gd name="connsiteX9" fmla="*/ 1066800 w 1806082"/>
                  <a:gd name="connsiteY9" fmla="*/ 2779 h 4566842"/>
                  <a:gd name="connsiteX10" fmla="*/ 1371600 w 1806082"/>
                  <a:gd name="connsiteY10" fmla="*/ 32942 h 4566842"/>
                  <a:gd name="connsiteX11" fmla="*/ 1409700 w 1806082"/>
                  <a:gd name="connsiteY11" fmla="*/ 1658542 h 4566842"/>
                  <a:gd name="connsiteX12" fmla="*/ 1498600 w 1806082"/>
                  <a:gd name="connsiteY12" fmla="*/ 2826942 h 4566842"/>
                  <a:gd name="connsiteX13" fmla="*/ 1803400 w 1806082"/>
                  <a:gd name="connsiteY13" fmla="*/ 3588942 h 4566842"/>
                  <a:gd name="connsiteX14" fmla="*/ 1651000 w 1806082"/>
                  <a:gd name="connsiteY14" fmla="*/ 3906442 h 4566842"/>
                  <a:gd name="connsiteX15" fmla="*/ 1790700 w 1806082"/>
                  <a:gd name="connsiteY15" fmla="*/ 4363642 h 4566842"/>
                  <a:gd name="connsiteX16" fmla="*/ 1600200 w 1806082"/>
                  <a:gd name="connsiteY16" fmla="*/ 4566842 h 4566842"/>
                  <a:gd name="connsiteX17" fmla="*/ 1308100 w 1806082"/>
                  <a:gd name="connsiteY17" fmla="*/ 4503342 h 4566842"/>
                  <a:gd name="connsiteX18" fmla="*/ 1104900 w 1806082"/>
                  <a:gd name="connsiteY18" fmla="*/ 4274742 h 4566842"/>
                  <a:gd name="connsiteX19" fmla="*/ 952500 w 1806082"/>
                  <a:gd name="connsiteY19" fmla="*/ 4109642 h 4566842"/>
                  <a:gd name="connsiteX20" fmla="*/ 508000 w 1806082"/>
                  <a:gd name="connsiteY20" fmla="*/ 4084242 h 4566842"/>
                  <a:gd name="connsiteX0" fmla="*/ 508000 w 1806082"/>
                  <a:gd name="connsiteY0" fmla="*/ 4084242 h 4566842"/>
                  <a:gd name="connsiteX1" fmla="*/ 342900 w 1806082"/>
                  <a:gd name="connsiteY1" fmla="*/ 4071542 h 4566842"/>
                  <a:gd name="connsiteX2" fmla="*/ 127000 w 1806082"/>
                  <a:gd name="connsiteY2" fmla="*/ 4071542 h 4566842"/>
                  <a:gd name="connsiteX3" fmla="*/ 0 w 1806082"/>
                  <a:gd name="connsiteY3" fmla="*/ 3969942 h 4566842"/>
                  <a:gd name="connsiteX4" fmla="*/ 12700 w 1806082"/>
                  <a:gd name="connsiteY4" fmla="*/ 3766742 h 4566842"/>
                  <a:gd name="connsiteX5" fmla="*/ 228600 w 1806082"/>
                  <a:gd name="connsiteY5" fmla="*/ 3385742 h 4566842"/>
                  <a:gd name="connsiteX6" fmla="*/ 625476 w 1806082"/>
                  <a:gd name="connsiteY6" fmla="*/ 2498330 h 4566842"/>
                  <a:gd name="connsiteX7" fmla="*/ 747712 w 1806082"/>
                  <a:gd name="connsiteY7" fmla="*/ 1741092 h 4566842"/>
                  <a:gd name="connsiteX8" fmla="*/ 784225 w 1806082"/>
                  <a:gd name="connsiteY8" fmla="*/ 50405 h 4566842"/>
                  <a:gd name="connsiteX9" fmla="*/ 1066800 w 1806082"/>
                  <a:gd name="connsiteY9" fmla="*/ 2779 h 4566842"/>
                  <a:gd name="connsiteX10" fmla="*/ 1371600 w 1806082"/>
                  <a:gd name="connsiteY10" fmla="*/ 32942 h 4566842"/>
                  <a:gd name="connsiteX11" fmla="*/ 1409700 w 1806082"/>
                  <a:gd name="connsiteY11" fmla="*/ 1658542 h 4566842"/>
                  <a:gd name="connsiteX12" fmla="*/ 1498600 w 1806082"/>
                  <a:gd name="connsiteY12" fmla="*/ 2826942 h 4566842"/>
                  <a:gd name="connsiteX13" fmla="*/ 1803400 w 1806082"/>
                  <a:gd name="connsiteY13" fmla="*/ 3588942 h 4566842"/>
                  <a:gd name="connsiteX14" fmla="*/ 1651000 w 1806082"/>
                  <a:gd name="connsiteY14" fmla="*/ 3906442 h 4566842"/>
                  <a:gd name="connsiteX15" fmla="*/ 1790700 w 1806082"/>
                  <a:gd name="connsiteY15" fmla="*/ 4363642 h 4566842"/>
                  <a:gd name="connsiteX16" fmla="*/ 1600200 w 1806082"/>
                  <a:gd name="connsiteY16" fmla="*/ 4566842 h 4566842"/>
                  <a:gd name="connsiteX17" fmla="*/ 1308100 w 1806082"/>
                  <a:gd name="connsiteY17" fmla="*/ 4503342 h 4566842"/>
                  <a:gd name="connsiteX18" fmla="*/ 952500 w 1806082"/>
                  <a:gd name="connsiteY18" fmla="*/ 4109642 h 4566842"/>
                  <a:gd name="connsiteX19" fmla="*/ 508000 w 1806082"/>
                  <a:gd name="connsiteY19" fmla="*/ 4084242 h 4566842"/>
                  <a:gd name="connsiteX0" fmla="*/ 952500 w 1806082"/>
                  <a:gd name="connsiteY0" fmla="*/ 4109642 h 4566842"/>
                  <a:gd name="connsiteX1" fmla="*/ 342900 w 1806082"/>
                  <a:gd name="connsiteY1" fmla="*/ 4071542 h 4566842"/>
                  <a:gd name="connsiteX2" fmla="*/ 127000 w 1806082"/>
                  <a:gd name="connsiteY2" fmla="*/ 4071542 h 4566842"/>
                  <a:gd name="connsiteX3" fmla="*/ 0 w 1806082"/>
                  <a:gd name="connsiteY3" fmla="*/ 3969942 h 4566842"/>
                  <a:gd name="connsiteX4" fmla="*/ 12700 w 1806082"/>
                  <a:gd name="connsiteY4" fmla="*/ 3766742 h 4566842"/>
                  <a:gd name="connsiteX5" fmla="*/ 228600 w 1806082"/>
                  <a:gd name="connsiteY5" fmla="*/ 3385742 h 4566842"/>
                  <a:gd name="connsiteX6" fmla="*/ 625476 w 1806082"/>
                  <a:gd name="connsiteY6" fmla="*/ 2498330 h 4566842"/>
                  <a:gd name="connsiteX7" fmla="*/ 747712 w 1806082"/>
                  <a:gd name="connsiteY7" fmla="*/ 1741092 h 4566842"/>
                  <a:gd name="connsiteX8" fmla="*/ 784225 w 1806082"/>
                  <a:gd name="connsiteY8" fmla="*/ 50405 h 4566842"/>
                  <a:gd name="connsiteX9" fmla="*/ 1066800 w 1806082"/>
                  <a:gd name="connsiteY9" fmla="*/ 2779 h 4566842"/>
                  <a:gd name="connsiteX10" fmla="*/ 1371600 w 1806082"/>
                  <a:gd name="connsiteY10" fmla="*/ 32942 h 4566842"/>
                  <a:gd name="connsiteX11" fmla="*/ 1409700 w 1806082"/>
                  <a:gd name="connsiteY11" fmla="*/ 1658542 h 4566842"/>
                  <a:gd name="connsiteX12" fmla="*/ 1498600 w 1806082"/>
                  <a:gd name="connsiteY12" fmla="*/ 2826942 h 4566842"/>
                  <a:gd name="connsiteX13" fmla="*/ 1803400 w 1806082"/>
                  <a:gd name="connsiteY13" fmla="*/ 3588942 h 4566842"/>
                  <a:gd name="connsiteX14" fmla="*/ 1651000 w 1806082"/>
                  <a:gd name="connsiteY14" fmla="*/ 3906442 h 4566842"/>
                  <a:gd name="connsiteX15" fmla="*/ 1790700 w 1806082"/>
                  <a:gd name="connsiteY15" fmla="*/ 4363642 h 4566842"/>
                  <a:gd name="connsiteX16" fmla="*/ 1600200 w 1806082"/>
                  <a:gd name="connsiteY16" fmla="*/ 4566842 h 4566842"/>
                  <a:gd name="connsiteX17" fmla="*/ 1308100 w 1806082"/>
                  <a:gd name="connsiteY17" fmla="*/ 4503342 h 4566842"/>
                  <a:gd name="connsiteX18" fmla="*/ 952500 w 1806082"/>
                  <a:gd name="connsiteY18" fmla="*/ 4109642 h 4566842"/>
                  <a:gd name="connsiteX0" fmla="*/ 952500 w 1806082"/>
                  <a:gd name="connsiteY0" fmla="*/ 4109642 h 4566842"/>
                  <a:gd name="connsiteX1" fmla="*/ 342900 w 1806082"/>
                  <a:gd name="connsiteY1" fmla="*/ 4071542 h 4566842"/>
                  <a:gd name="connsiteX2" fmla="*/ 0 w 1806082"/>
                  <a:gd name="connsiteY2" fmla="*/ 3969942 h 4566842"/>
                  <a:gd name="connsiteX3" fmla="*/ 12700 w 1806082"/>
                  <a:gd name="connsiteY3" fmla="*/ 3766742 h 4566842"/>
                  <a:gd name="connsiteX4" fmla="*/ 228600 w 1806082"/>
                  <a:gd name="connsiteY4" fmla="*/ 3385742 h 4566842"/>
                  <a:gd name="connsiteX5" fmla="*/ 625476 w 1806082"/>
                  <a:gd name="connsiteY5" fmla="*/ 2498330 h 4566842"/>
                  <a:gd name="connsiteX6" fmla="*/ 747712 w 1806082"/>
                  <a:gd name="connsiteY6" fmla="*/ 1741092 h 4566842"/>
                  <a:gd name="connsiteX7" fmla="*/ 784225 w 1806082"/>
                  <a:gd name="connsiteY7" fmla="*/ 50405 h 4566842"/>
                  <a:gd name="connsiteX8" fmla="*/ 1066800 w 1806082"/>
                  <a:gd name="connsiteY8" fmla="*/ 2779 h 4566842"/>
                  <a:gd name="connsiteX9" fmla="*/ 1371600 w 1806082"/>
                  <a:gd name="connsiteY9" fmla="*/ 32942 h 4566842"/>
                  <a:gd name="connsiteX10" fmla="*/ 1409700 w 1806082"/>
                  <a:gd name="connsiteY10" fmla="*/ 1658542 h 4566842"/>
                  <a:gd name="connsiteX11" fmla="*/ 1498600 w 1806082"/>
                  <a:gd name="connsiteY11" fmla="*/ 2826942 h 4566842"/>
                  <a:gd name="connsiteX12" fmla="*/ 1803400 w 1806082"/>
                  <a:gd name="connsiteY12" fmla="*/ 3588942 h 4566842"/>
                  <a:gd name="connsiteX13" fmla="*/ 1651000 w 1806082"/>
                  <a:gd name="connsiteY13" fmla="*/ 3906442 h 4566842"/>
                  <a:gd name="connsiteX14" fmla="*/ 1790700 w 1806082"/>
                  <a:gd name="connsiteY14" fmla="*/ 4363642 h 4566842"/>
                  <a:gd name="connsiteX15" fmla="*/ 1600200 w 1806082"/>
                  <a:gd name="connsiteY15" fmla="*/ 4566842 h 4566842"/>
                  <a:gd name="connsiteX16" fmla="*/ 1308100 w 1806082"/>
                  <a:gd name="connsiteY16" fmla="*/ 4503342 h 4566842"/>
                  <a:gd name="connsiteX17" fmla="*/ 952500 w 1806082"/>
                  <a:gd name="connsiteY17" fmla="*/ 4109642 h 4566842"/>
                  <a:gd name="connsiteX0" fmla="*/ 952500 w 1806082"/>
                  <a:gd name="connsiteY0" fmla="*/ 4109642 h 4566842"/>
                  <a:gd name="connsiteX1" fmla="*/ 342900 w 1806082"/>
                  <a:gd name="connsiteY1" fmla="*/ 4071542 h 4566842"/>
                  <a:gd name="connsiteX2" fmla="*/ 0 w 1806082"/>
                  <a:gd name="connsiteY2" fmla="*/ 3969942 h 4566842"/>
                  <a:gd name="connsiteX3" fmla="*/ 228600 w 1806082"/>
                  <a:gd name="connsiteY3" fmla="*/ 3385742 h 4566842"/>
                  <a:gd name="connsiteX4" fmla="*/ 625476 w 1806082"/>
                  <a:gd name="connsiteY4" fmla="*/ 2498330 h 4566842"/>
                  <a:gd name="connsiteX5" fmla="*/ 747712 w 1806082"/>
                  <a:gd name="connsiteY5" fmla="*/ 1741092 h 4566842"/>
                  <a:gd name="connsiteX6" fmla="*/ 784225 w 1806082"/>
                  <a:gd name="connsiteY6" fmla="*/ 50405 h 4566842"/>
                  <a:gd name="connsiteX7" fmla="*/ 1066800 w 1806082"/>
                  <a:gd name="connsiteY7" fmla="*/ 2779 h 4566842"/>
                  <a:gd name="connsiteX8" fmla="*/ 1371600 w 1806082"/>
                  <a:gd name="connsiteY8" fmla="*/ 32942 h 4566842"/>
                  <a:gd name="connsiteX9" fmla="*/ 1409700 w 1806082"/>
                  <a:gd name="connsiteY9" fmla="*/ 1658542 h 4566842"/>
                  <a:gd name="connsiteX10" fmla="*/ 1498600 w 1806082"/>
                  <a:gd name="connsiteY10" fmla="*/ 2826942 h 4566842"/>
                  <a:gd name="connsiteX11" fmla="*/ 1803400 w 1806082"/>
                  <a:gd name="connsiteY11" fmla="*/ 3588942 h 4566842"/>
                  <a:gd name="connsiteX12" fmla="*/ 1651000 w 1806082"/>
                  <a:gd name="connsiteY12" fmla="*/ 3906442 h 4566842"/>
                  <a:gd name="connsiteX13" fmla="*/ 1790700 w 1806082"/>
                  <a:gd name="connsiteY13" fmla="*/ 4363642 h 4566842"/>
                  <a:gd name="connsiteX14" fmla="*/ 1600200 w 1806082"/>
                  <a:gd name="connsiteY14" fmla="*/ 4566842 h 4566842"/>
                  <a:gd name="connsiteX15" fmla="*/ 1308100 w 1806082"/>
                  <a:gd name="connsiteY15" fmla="*/ 4503342 h 4566842"/>
                  <a:gd name="connsiteX16" fmla="*/ 952500 w 1806082"/>
                  <a:gd name="connsiteY16" fmla="*/ 4109642 h 4566842"/>
                  <a:gd name="connsiteX0" fmla="*/ 954218 w 1807800"/>
                  <a:gd name="connsiteY0" fmla="*/ 4109642 h 4566842"/>
                  <a:gd name="connsiteX1" fmla="*/ 344618 w 1807800"/>
                  <a:gd name="connsiteY1" fmla="*/ 4071542 h 4566842"/>
                  <a:gd name="connsiteX2" fmla="*/ 1718 w 1807800"/>
                  <a:gd name="connsiteY2" fmla="*/ 3969942 h 4566842"/>
                  <a:gd name="connsiteX3" fmla="*/ 230318 w 1807800"/>
                  <a:gd name="connsiteY3" fmla="*/ 3385742 h 4566842"/>
                  <a:gd name="connsiteX4" fmla="*/ 627194 w 1807800"/>
                  <a:gd name="connsiteY4" fmla="*/ 2498330 h 4566842"/>
                  <a:gd name="connsiteX5" fmla="*/ 749430 w 1807800"/>
                  <a:gd name="connsiteY5" fmla="*/ 1741092 h 4566842"/>
                  <a:gd name="connsiteX6" fmla="*/ 785943 w 1807800"/>
                  <a:gd name="connsiteY6" fmla="*/ 50405 h 4566842"/>
                  <a:gd name="connsiteX7" fmla="*/ 1068518 w 1807800"/>
                  <a:gd name="connsiteY7" fmla="*/ 2779 h 4566842"/>
                  <a:gd name="connsiteX8" fmla="*/ 1373318 w 1807800"/>
                  <a:gd name="connsiteY8" fmla="*/ 32942 h 4566842"/>
                  <a:gd name="connsiteX9" fmla="*/ 1411418 w 1807800"/>
                  <a:gd name="connsiteY9" fmla="*/ 1658542 h 4566842"/>
                  <a:gd name="connsiteX10" fmla="*/ 1500318 w 1807800"/>
                  <a:gd name="connsiteY10" fmla="*/ 2826942 h 4566842"/>
                  <a:gd name="connsiteX11" fmla="*/ 1805118 w 1807800"/>
                  <a:gd name="connsiteY11" fmla="*/ 3588942 h 4566842"/>
                  <a:gd name="connsiteX12" fmla="*/ 1652718 w 1807800"/>
                  <a:gd name="connsiteY12" fmla="*/ 3906442 h 4566842"/>
                  <a:gd name="connsiteX13" fmla="*/ 1792418 w 1807800"/>
                  <a:gd name="connsiteY13" fmla="*/ 4363642 h 4566842"/>
                  <a:gd name="connsiteX14" fmla="*/ 1601918 w 1807800"/>
                  <a:gd name="connsiteY14" fmla="*/ 4566842 h 4566842"/>
                  <a:gd name="connsiteX15" fmla="*/ 1309818 w 1807800"/>
                  <a:gd name="connsiteY15" fmla="*/ 4503342 h 4566842"/>
                  <a:gd name="connsiteX16" fmla="*/ 954218 w 1807800"/>
                  <a:gd name="connsiteY16" fmla="*/ 4109642 h 4566842"/>
                  <a:gd name="connsiteX0" fmla="*/ 954218 w 1807800"/>
                  <a:gd name="connsiteY0" fmla="*/ 4109642 h 4566842"/>
                  <a:gd name="connsiteX1" fmla="*/ 344618 w 1807800"/>
                  <a:gd name="connsiteY1" fmla="*/ 4071542 h 4566842"/>
                  <a:gd name="connsiteX2" fmla="*/ 1718 w 1807800"/>
                  <a:gd name="connsiteY2" fmla="*/ 3969942 h 4566842"/>
                  <a:gd name="connsiteX3" fmla="*/ 230318 w 1807800"/>
                  <a:gd name="connsiteY3" fmla="*/ 3385742 h 4566842"/>
                  <a:gd name="connsiteX4" fmla="*/ 627194 w 1807800"/>
                  <a:gd name="connsiteY4" fmla="*/ 2498330 h 4566842"/>
                  <a:gd name="connsiteX5" fmla="*/ 749430 w 1807800"/>
                  <a:gd name="connsiteY5" fmla="*/ 1741092 h 4566842"/>
                  <a:gd name="connsiteX6" fmla="*/ 785943 w 1807800"/>
                  <a:gd name="connsiteY6" fmla="*/ 50405 h 4566842"/>
                  <a:gd name="connsiteX7" fmla="*/ 1068518 w 1807800"/>
                  <a:gd name="connsiteY7" fmla="*/ 2779 h 4566842"/>
                  <a:gd name="connsiteX8" fmla="*/ 1373318 w 1807800"/>
                  <a:gd name="connsiteY8" fmla="*/ 32942 h 4566842"/>
                  <a:gd name="connsiteX9" fmla="*/ 1411418 w 1807800"/>
                  <a:gd name="connsiteY9" fmla="*/ 1658542 h 4566842"/>
                  <a:gd name="connsiteX10" fmla="*/ 1500318 w 1807800"/>
                  <a:gd name="connsiteY10" fmla="*/ 2826942 h 4566842"/>
                  <a:gd name="connsiteX11" fmla="*/ 1805118 w 1807800"/>
                  <a:gd name="connsiteY11" fmla="*/ 3588942 h 4566842"/>
                  <a:gd name="connsiteX12" fmla="*/ 1652718 w 1807800"/>
                  <a:gd name="connsiteY12" fmla="*/ 3906442 h 4566842"/>
                  <a:gd name="connsiteX13" fmla="*/ 1792418 w 1807800"/>
                  <a:gd name="connsiteY13" fmla="*/ 4363642 h 4566842"/>
                  <a:gd name="connsiteX14" fmla="*/ 1601918 w 1807800"/>
                  <a:gd name="connsiteY14" fmla="*/ 4566842 h 4566842"/>
                  <a:gd name="connsiteX15" fmla="*/ 1309818 w 1807800"/>
                  <a:gd name="connsiteY15" fmla="*/ 4503342 h 4566842"/>
                  <a:gd name="connsiteX16" fmla="*/ 954218 w 1807800"/>
                  <a:gd name="connsiteY16" fmla="*/ 4109642 h 4566842"/>
                  <a:gd name="connsiteX0" fmla="*/ 954218 w 1807800"/>
                  <a:gd name="connsiteY0" fmla="*/ 4109642 h 4566842"/>
                  <a:gd name="connsiteX1" fmla="*/ 344618 w 1807800"/>
                  <a:gd name="connsiteY1" fmla="*/ 4071542 h 4566842"/>
                  <a:gd name="connsiteX2" fmla="*/ 1718 w 1807800"/>
                  <a:gd name="connsiteY2" fmla="*/ 3969942 h 4566842"/>
                  <a:gd name="connsiteX3" fmla="*/ 230318 w 1807800"/>
                  <a:gd name="connsiteY3" fmla="*/ 3385742 h 4566842"/>
                  <a:gd name="connsiteX4" fmla="*/ 627194 w 1807800"/>
                  <a:gd name="connsiteY4" fmla="*/ 2498330 h 4566842"/>
                  <a:gd name="connsiteX5" fmla="*/ 749430 w 1807800"/>
                  <a:gd name="connsiteY5" fmla="*/ 1741092 h 4566842"/>
                  <a:gd name="connsiteX6" fmla="*/ 785943 w 1807800"/>
                  <a:gd name="connsiteY6" fmla="*/ 50405 h 4566842"/>
                  <a:gd name="connsiteX7" fmla="*/ 1068518 w 1807800"/>
                  <a:gd name="connsiteY7" fmla="*/ 2779 h 4566842"/>
                  <a:gd name="connsiteX8" fmla="*/ 1373318 w 1807800"/>
                  <a:gd name="connsiteY8" fmla="*/ 32942 h 4566842"/>
                  <a:gd name="connsiteX9" fmla="*/ 1411418 w 1807800"/>
                  <a:gd name="connsiteY9" fmla="*/ 1658542 h 4566842"/>
                  <a:gd name="connsiteX10" fmla="*/ 1500318 w 1807800"/>
                  <a:gd name="connsiteY10" fmla="*/ 2826942 h 4566842"/>
                  <a:gd name="connsiteX11" fmla="*/ 1805118 w 1807800"/>
                  <a:gd name="connsiteY11" fmla="*/ 3588942 h 4566842"/>
                  <a:gd name="connsiteX12" fmla="*/ 1652718 w 1807800"/>
                  <a:gd name="connsiteY12" fmla="*/ 3906442 h 4566842"/>
                  <a:gd name="connsiteX13" fmla="*/ 1792418 w 1807800"/>
                  <a:gd name="connsiteY13" fmla="*/ 4363642 h 4566842"/>
                  <a:gd name="connsiteX14" fmla="*/ 1601918 w 1807800"/>
                  <a:gd name="connsiteY14" fmla="*/ 4566842 h 4566842"/>
                  <a:gd name="connsiteX15" fmla="*/ 1309818 w 1807800"/>
                  <a:gd name="connsiteY15" fmla="*/ 4503342 h 4566842"/>
                  <a:gd name="connsiteX16" fmla="*/ 954218 w 1807800"/>
                  <a:gd name="connsiteY16" fmla="*/ 4109642 h 4566842"/>
                  <a:gd name="connsiteX0" fmla="*/ 954218 w 1807800"/>
                  <a:gd name="connsiteY0" fmla="*/ 4109642 h 4566842"/>
                  <a:gd name="connsiteX1" fmla="*/ 344618 w 1807800"/>
                  <a:gd name="connsiteY1" fmla="*/ 4071542 h 4566842"/>
                  <a:gd name="connsiteX2" fmla="*/ 1718 w 1807800"/>
                  <a:gd name="connsiteY2" fmla="*/ 3969942 h 4566842"/>
                  <a:gd name="connsiteX3" fmla="*/ 230318 w 1807800"/>
                  <a:gd name="connsiteY3" fmla="*/ 3385742 h 4566842"/>
                  <a:gd name="connsiteX4" fmla="*/ 627194 w 1807800"/>
                  <a:gd name="connsiteY4" fmla="*/ 2498330 h 4566842"/>
                  <a:gd name="connsiteX5" fmla="*/ 749430 w 1807800"/>
                  <a:gd name="connsiteY5" fmla="*/ 1741092 h 4566842"/>
                  <a:gd name="connsiteX6" fmla="*/ 785943 w 1807800"/>
                  <a:gd name="connsiteY6" fmla="*/ 50405 h 4566842"/>
                  <a:gd name="connsiteX7" fmla="*/ 1068518 w 1807800"/>
                  <a:gd name="connsiteY7" fmla="*/ 2779 h 4566842"/>
                  <a:gd name="connsiteX8" fmla="*/ 1373318 w 1807800"/>
                  <a:gd name="connsiteY8" fmla="*/ 32942 h 4566842"/>
                  <a:gd name="connsiteX9" fmla="*/ 1411418 w 1807800"/>
                  <a:gd name="connsiteY9" fmla="*/ 1658542 h 4566842"/>
                  <a:gd name="connsiteX10" fmla="*/ 1500318 w 1807800"/>
                  <a:gd name="connsiteY10" fmla="*/ 2826942 h 4566842"/>
                  <a:gd name="connsiteX11" fmla="*/ 1805118 w 1807800"/>
                  <a:gd name="connsiteY11" fmla="*/ 3588942 h 4566842"/>
                  <a:gd name="connsiteX12" fmla="*/ 1652718 w 1807800"/>
                  <a:gd name="connsiteY12" fmla="*/ 3906442 h 4566842"/>
                  <a:gd name="connsiteX13" fmla="*/ 1792418 w 1807800"/>
                  <a:gd name="connsiteY13" fmla="*/ 4363642 h 4566842"/>
                  <a:gd name="connsiteX14" fmla="*/ 1601918 w 1807800"/>
                  <a:gd name="connsiteY14" fmla="*/ 4566842 h 4566842"/>
                  <a:gd name="connsiteX15" fmla="*/ 1309818 w 1807800"/>
                  <a:gd name="connsiteY15" fmla="*/ 4503342 h 4566842"/>
                  <a:gd name="connsiteX16" fmla="*/ 954218 w 1807800"/>
                  <a:gd name="connsiteY16" fmla="*/ 4109642 h 4566842"/>
                  <a:gd name="connsiteX0" fmla="*/ 954218 w 1807800"/>
                  <a:gd name="connsiteY0" fmla="*/ 4109642 h 4577795"/>
                  <a:gd name="connsiteX1" fmla="*/ 344618 w 1807800"/>
                  <a:gd name="connsiteY1" fmla="*/ 4071542 h 4577795"/>
                  <a:gd name="connsiteX2" fmla="*/ 1718 w 1807800"/>
                  <a:gd name="connsiteY2" fmla="*/ 3969942 h 4577795"/>
                  <a:gd name="connsiteX3" fmla="*/ 230318 w 1807800"/>
                  <a:gd name="connsiteY3" fmla="*/ 3385742 h 4577795"/>
                  <a:gd name="connsiteX4" fmla="*/ 627194 w 1807800"/>
                  <a:gd name="connsiteY4" fmla="*/ 2498330 h 4577795"/>
                  <a:gd name="connsiteX5" fmla="*/ 749430 w 1807800"/>
                  <a:gd name="connsiteY5" fmla="*/ 1741092 h 4577795"/>
                  <a:gd name="connsiteX6" fmla="*/ 785943 w 1807800"/>
                  <a:gd name="connsiteY6" fmla="*/ 50405 h 4577795"/>
                  <a:gd name="connsiteX7" fmla="*/ 1068518 w 1807800"/>
                  <a:gd name="connsiteY7" fmla="*/ 2779 h 4577795"/>
                  <a:gd name="connsiteX8" fmla="*/ 1373318 w 1807800"/>
                  <a:gd name="connsiteY8" fmla="*/ 32942 h 4577795"/>
                  <a:gd name="connsiteX9" fmla="*/ 1411418 w 1807800"/>
                  <a:gd name="connsiteY9" fmla="*/ 1658542 h 4577795"/>
                  <a:gd name="connsiteX10" fmla="*/ 1500318 w 1807800"/>
                  <a:gd name="connsiteY10" fmla="*/ 2826942 h 4577795"/>
                  <a:gd name="connsiteX11" fmla="*/ 1805118 w 1807800"/>
                  <a:gd name="connsiteY11" fmla="*/ 3588942 h 4577795"/>
                  <a:gd name="connsiteX12" fmla="*/ 1652718 w 1807800"/>
                  <a:gd name="connsiteY12" fmla="*/ 3906442 h 4577795"/>
                  <a:gd name="connsiteX13" fmla="*/ 1792418 w 1807800"/>
                  <a:gd name="connsiteY13" fmla="*/ 4363642 h 4577795"/>
                  <a:gd name="connsiteX14" fmla="*/ 1601918 w 1807800"/>
                  <a:gd name="connsiteY14" fmla="*/ 4566842 h 4577795"/>
                  <a:gd name="connsiteX15" fmla="*/ 1309818 w 1807800"/>
                  <a:gd name="connsiteY15" fmla="*/ 4503342 h 4577795"/>
                  <a:gd name="connsiteX16" fmla="*/ 954218 w 1807800"/>
                  <a:gd name="connsiteY16" fmla="*/ 4109642 h 4577795"/>
                  <a:gd name="connsiteX0" fmla="*/ 954218 w 1807800"/>
                  <a:gd name="connsiteY0" fmla="*/ 4109642 h 4577795"/>
                  <a:gd name="connsiteX1" fmla="*/ 344618 w 1807800"/>
                  <a:gd name="connsiteY1" fmla="*/ 4071542 h 4577795"/>
                  <a:gd name="connsiteX2" fmla="*/ 1718 w 1807800"/>
                  <a:gd name="connsiteY2" fmla="*/ 3969942 h 4577795"/>
                  <a:gd name="connsiteX3" fmla="*/ 230318 w 1807800"/>
                  <a:gd name="connsiteY3" fmla="*/ 3385742 h 4577795"/>
                  <a:gd name="connsiteX4" fmla="*/ 627194 w 1807800"/>
                  <a:gd name="connsiteY4" fmla="*/ 2498330 h 4577795"/>
                  <a:gd name="connsiteX5" fmla="*/ 749430 w 1807800"/>
                  <a:gd name="connsiteY5" fmla="*/ 1741092 h 4577795"/>
                  <a:gd name="connsiteX6" fmla="*/ 785943 w 1807800"/>
                  <a:gd name="connsiteY6" fmla="*/ 50405 h 4577795"/>
                  <a:gd name="connsiteX7" fmla="*/ 1068518 w 1807800"/>
                  <a:gd name="connsiteY7" fmla="*/ 2779 h 4577795"/>
                  <a:gd name="connsiteX8" fmla="*/ 1373318 w 1807800"/>
                  <a:gd name="connsiteY8" fmla="*/ 32942 h 4577795"/>
                  <a:gd name="connsiteX9" fmla="*/ 1411418 w 1807800"/>
                  <a:gd name="connsiteY9" fmla="*/ 1658542 h 4577795"/>
                  <a:gd name="connsiteX10" fmla="*/ 1500318 w 1807800"/>
                  <a:gd name="connsiteY10" fmla="*/ 2826942 h 4577795"/>
                  <a:gd name="connsiteX11" fmla="*/ 1805118 w 1807800"/>
                  <a:gd name="connsiteY11" fmla="*/ 3588942 h 4577795"/>
                  <a:gd name="connsiteX12" fmla="*/ 1652718 w 1807800"/>
                  <a:gd name="connsiteY12" fmla="*/ 3906442 h 4577795"/>
                  <a:gd name="connsiteX13" fmla="*/ 1792418 w 1807800"/>
                  <a:gd name="connsiteY13" fmla="*/ 4363642 h 4577795"/>
                  <a:gd name="connsiteX14" fmla="*/ 1601918 w 1807800"/>
                  <a:gd name="connsiteY14" fmla="*/ 4566842 h 4577795"/>
                  <a:gd name="connsiteX15" fmla="*/ 1309818 w 1807800"/>
                  <a:gd name="connsiteY15" fmla="*/ 4503342 h 4577795"/>
                  <a:gd name="connsiteX16" fmla="*/ 954218 w 1807800"/>
                  <a:gd name="connsiteY16" fmla="*/ 4109642 h 4577795"/>
                  <a:gd name="connsiteX0" fmla="*/ 954218 w 1807800"/>
                  <a:gd name="connsiteY0" fmla="*/ 4109642 h 4577795"/>
                  <a:gd name="connsiteX1" fmla="*/ 344618 w 1807800"/>
                  <a:gd name="connsiteY1" fmla="*/ 4071542 h 4577795"/>
                  <a:gd name="connsiteX2" fmla="*/ 1718 w 1807800"/>
                  <a:gd name="connsiteY2" fmla="*/ 3969942 h 4577795"/>
                  <a:gd name="connsiteX3" fmla="*/ 230318 w 1807800"/>
                  <a:gd name="connsiteY3" fmla="*/ 3385742 h 4577795"/>
                  <a:gd name="connsiteX4" fmla="*/ 627194 w 1807800"/>
                  <a:gd name="connsiteY4" fmla="*/ 2498330 h 4577795"/>
                  <a:gd name="connsiteX5" fmla="*/ 749430 w 1807800"/>
                  <a:gd name="connsiteY5" fmla="*/ 1741092 h 4577795"/>
                  <a:gd name="connsiteX6" fmla="*/ 785943 w 1807800"/>
                  <a:gd name="connsiteY6" fmla="*/ 50405 h 4577795"/>
                  <a:gd name="connsiteX7" fmla="*/ 1068518 w 1807800"/>
                  <a:gd name="connsiteY7" fmla="*/ 2779 h 4577795"/>
                  <a:gd name="connsiteX8" fmla="*/ 1373318 w 1807800"/>
                  <a:gd name="connsiteY8" fmla="*/ 32942 h 4577795"/>
                  <a:gd name="connsiteX9" fmla="*/ 1411418 w 1807800"/>
                  <a:gd name="connsiteY9" fmla="*/ 1658542 h 4577795"/>
                  <a:gd name="connsiteX10" fmla="*/ 1500318 w 1807800"/>
                  <a:gd name="connsiteY10" fmla="*/ 2826942 h 4577795"/>
                  <a:gd name="connsiteX11" fmla="*/ 1805118 w 1807800"/>
                  <a:gd name="connsiteY11" fmla="*/ 3588942 h 4577795"/>
                  <a:gd name="connsiteX12" fmla="*/ 1652718 w 1807800"/>
                  <a:gd name="connsiteY12" fmla="*/ 3906442 h 4577795"/>
                  <a:gd name="connsiteX13" fmla="*/ 1792418 w 1807800"/>
                  <a:gd name="connsiteY13" fmla="*/ 4363642 h 4577795"/>
                  <a:gd name="connsiteX14" fmla="*/ 1601918 w 1807800"/>
                  <a:gd name="connsiteY14" fmla="*/ 4566842 h 4577795"/>
                  <a:gd name="connsiteX15" fmla="*/ 1309818 w 1807800"/>
                  <a:gd name="connsiteY15" fmla="*/ 4503342 h 4577795"/>
                  <a:gd name="connsiteX16" fmla="*/ 954218 w 1807800"/>
                  <a:gd name="connsiteY16" fmla="*/ 4109642 h 4577795"/>
                  <a:gd name="connsiteX0" fmla="*/ 954218 w 1807129"/>
                  <a:gd name="connsiteY0" fmla="*/ 4109642 h 4577795"/>
                  <a:gd name="connsiteX1" fmla="*/ 344618 w 1807129"/>
                  <a:gd name="connsiteY1" fmla="*/ 4071542 h 4577795"/>
                  <a:gd name="connsiteX2" fmla="*/ 1718 w 1807129"/>
                  <a:gd name="connsiteY2" fmla="*/ 3969942 h 4577795"/>
                  <a:gd name="connsiteX3" fmla="*/ 230318 w 1807129"/>
                  <a:gd name="connsiteY3" fmla="*/ 3385742 h 4577795"/>
                  <a:gd name="connsiteX4" fmla="*/ 627194 w 1807129"/>
                  <a:gd name="connsiteY4" fmla="*/ 2498330 h 4577795"/>
                  <a:gd name="connsiteX5" fmla="*/ 749430 w 1807129"/>
                  <a:gd name="connsiteY5" fmla="*/ 1741092 h 4577795"/>
                  <a:gd name="connsiteX6" fmla="*/ 785943 w 1807129"/>
                  <a:gd name="connsiteY6" fmla="*/ 50405 h 4577795"/>
                  <a:gd name="connsiteX7" fmla="*/ 1068518 w 1807129"/>
                  <a:gd name="connsiteY7" fmla="*/ 2779 h 4577795"/>
                  <a:gd name="connsiteX8" fmla="*/ 1373318 w 1807129"/>
                  <a:gd name="connsiteY8" fmla="*/ 32942 h 4577795"/>
                  <a:gd name="connsiteX9" fmla="*/ 1411418 w 1807129"/>
                  <a:gd name="connsiteY9" fmla="*/ 1658542 h 4577795"/>
                  <a:gd name="connsiteX10" fmla="*/ 1500318 w 1807129"/>
                  <a:gd name="connsiteY10" fmla="*/ 2826942 h 4577795"/>
                  <a:gd name="connsiteX11" fmla="*/ 1805118 w 1807129"/>
                  <a:gd name="connsiteY11" fmla="*/ 3588942 h 4577795"/>
                  <a:gd name="connsiteX12" fmla="*/ 1652718 w 1807129"/>
                  <a:gd name="connsiteY12" fmla="*/ 3906442 h 4577795"/>
                  <a:gd name="connsiteX13" fmla="*/ 1792418 w 1807129"/>
                  <a:gd name="connsiteY13" fmla="*/ 4363642 h 4577795"/>
                  <a:gd name="connsiteX14" fmla="*/ 1601918 w 1807129"/>
                  <a:gd name="connsiteY14" fmla="*/ 4566842 h 4577795"/>
                  <a:gd name="connsiteX15" fmla="*/ 1309818 w 1807129"/>
                  <a:gd name="connsiteY15" fmla="*/ 4503342 h 4577795"/>
                  <a:gd name="connsiteX16" fmla="*/ 954218 w 1807129"/>
                  <a:gd name="connsiteY16" fmla="*/ 4109642 h 4577795"/>
                  <a:gd name="connsiteX0" fmla="*/ 954218 w 2267917"/>
                  <a:gd name="connsiteY0" fmla="*/ 4109642 h 4577795"/>
                  <a:gd name="connsiteX1" fmla="*/ 344618 w 2267917"/>
                  <a:gd name="connsiteY1" fmla="*/ 4071542 h 4577795"/>
                  <a:gd name="connsiteX2" fmla="*/ 1718 w 2267917"/>
                  <a:gd name="connsiteY2" fmla="*/ 3969942 h 4577795"/>
                  <a:gd name="connsiteX3" fmla="*/ 230318 w 2267917"/>
                  <a:gd name="connsiteY3" fmla="*/ 3385742 h 4577795"/>
                  <a:gd name="connsiteX4" fmla="*/ 627194 w 2267917"/>
                  <a:gd name="connsiteY4" fmla="*/ 2498330 h 4577795"/>
                  <a:gd name="connsiteX5" fmla="*/ 749430 w 2267917"/>
                  <a:gd name="connsiteY5" fmla="*/ 1741092 h 4577795"/>
                  <a:gd name="connsiteX6" fmla="*/ 785943 w 2267917"/>
                  <a:gd name="connsiteY6" fmla="*/ 50405 h 4577795"/>
                  <a:gd name="connsiteX7" fmla="*/ 1068518 w 2267917"/>
                  <a:gd name="connsiteY7" fmla="*/ 2779 h 4577795"/>
                  <a:gd name="connsiteX8" fmla="*/ 1373318 w 2267917"/>
                  <a:gd name="connsiteY8" fmla="*/ 32942 h 4577795"/>
                  <a:gd name="connsiteX9" fmla="*/ 1411418 w 2267917"/>
                  <a:gd name="connsiteY9" fmla="*/ 1658542 h 4577795"/>
                  <a:gd name="connsiteX10" fmla="*/ 1500318 w 2267917"/>
                  <a:gd name="connsiteY10" fmla="*/ 2826942 h 4577795"/>
                  <a:gd name="connsiteX11" fmla="*/ 2267081 w 2267917"/>
                  <a:gd name="connsiteY11" fmla="*/ 3531792 h 4577795"/>
                  <a:gd name="connsiteX12" fmla="*/ 1652718 w 2267917"/>
                  <a:gd name="connsiteY12" fmla="*/ 3906442 h 4577795"/>
                  <a:gd name="connsiteX13" fmla="*/ 1792418 w 2267917"/>
                  <a:gd name="connsiteY13" fmla="*/ 4363642 h 4577795"/>
                  <a:gd name="connsiteX14" fmla="*/ 1601918 w 2267917"/>
                  <a:gd name="connsiteY14" fmla="*/ 4566842 h 4577795"/>
                  <a:gd name="connsiteX15" fmla="*/ 1309818 w 2267917"/>
                  <a:gd name="connsiteY15" fmla="*/ 4503342 h 4577795"/>
                  <a:gd name="connsiteX16" fmla="*/ 954218 w 2267917"/>
                  <a:gd name="connsiteY16" fmla="*/ 4109642 h 4577795"/>
                  <a:gd name="connsiteX0" fmla="*/ 954218 w 1812340"/>
                  <a:gd name="connsiteY0" fmla="*/ 4109642 h 4577795"/>
                  <a:gd name="connsiteX1" fmla="*/ 344618 w 1812340"/>
                  <a:gd name="connsiteY1" fmla="*/ 4071542 h 4577795"/>
                  <a:gd name="connsiteX2" fmla="*/ 1718 w 1812340"/>
                  <a:gd name="connsiteY2" fmla="*/ 3969942 h 4577795"/>
                  <a:gd name="connsiteX3" fmla="*/ 230318 w 1812340"/>
                  <a:gd name="connsiteY3" fmla="*/ 3385742 h 4577795"/>
                  <a:gd name="connsiteX4" fmla="*/ 627194 w 1812340"/>
                  <a:gd name="connsiteY4" fmla="*/ 2498330 h 4577795"/>
                  <a:gd name="connsiteX5" fmla="*/ 749430 w 1812340"/>
                  <a:gd name="connsiteY5" fmla="*/ 1741092 h 4577795"/>
                  <a:gd name="connsiteX6" fmla="*/ 785943 w 1812340"/>
                  <a:gd name="connsiteY6" fmla="*/ 50405 h 4577795"/>
                  <a:gd name="connsiteX7" fmla="*/ 1068518 w 1812340"/>
                  <a:gd name="connsiteY7" fmla="*/ 2779 h 4577795"/>
                  <a:gd name="connsiteX8" fmla="*/ 1373318 w 1812340"/>
                  <a:gd name="connsiteY8" fmla="*/ 32942 h 4577795"/>
                  <a:gd name="connsiteX9" fmla="*/ 1411418 w 1812340"/>
                  <a:gd name="connsiteY9" fmla="*/ 1658542 h 4577795"/>
                  <a:gd name="connsiteX10" fmla="*/ 1500318 w 1812340"/>
                  <a:gd name="connsiteY10" fmla="*/ 2826942 h 4577795"/>
                  <a:gd name="connsiteX11" fmla="*/ 1809881 w 1812340"/>
                  <a:gd name="connsiteY11" fmla="*/ 3603230 h 4577795"/>
                  <a:gd name="connsiteX12" fmla="*/ 1652718 w 1812340"/>
                  <a:gd name="connsiteY12" fmla="*/ 3906442 h 4577795"/>
                  <a:gd name="connsiteX13" fmla="*/ 1792418 w 1812340"/>
                  <a:gd name="connsiteY13" fmla="*/ 4363642 h 4577795"/>
                  <a:gd name="connsiteX14" fmla="*/ 1601918 w 1812340"/>
                  <a:gd name="connsiteY14" fmla="*/ 4566842 h 4577795"/>
                  <a:gd name="connsiteX15" fmla="*/ 1309818 w 1812340"/>
                  <a:gd name="connsiteY15" fmla="*/ 4503342 h 4577795"/>
                  <a:gd name="connsiteX16" fmla="*/ 954218 w 181234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4218 w 1833720"/>
                  <a:gd name="connsiteY0" fmla="*/ 4109642 h 4577795"/>
                  <a:gd name="connsiteX1" fmla="*/ 344618 w 1833720"/>
                  <a:gd name="connsiteY1" fmla="*/ 4071542 h 4577795"/>
                  <a:gd name="connsiteX2" fmla="*/ 1718 w 1833720"/>
                  <a:gd name="connsiteY2" fmla="*/ 3969942 h 4577795"/>
                  <a:gd name="connsiteX3" fmla="*/ 230318 w 1833720"/>
                  <a:gd name="connsiteY3" fmla="*/ 3385742 h 4577795"/>
                  <a:gd name="connsiteX4" fmla="*/ 627194 w 1833720"/>
                  <a:gd name="connsiteY4" fmla="*/ 2498330 h 4577795"/>
                  <a:gd name="connsiteX5" fmla="*/ 749430 w 1833720"/>
                  <a:gd name="connsiteY5" fmla="*/ 1741092 h 4577795"/>
                  <a:gd name="connsiteX6" fmla="*/ 785943 w 1833720"/>
                  <a:gd name="connsiteY6" fmla="*/ 50405 h 4577795"/>
                  <a:gd name="connsiteX7" fmla="*/ 1068518 w 1833720"/>
                  <a:gd name="connsiteY7" fmla="*/ 2779 h 4577795"/>
                  <a:gd name="connsiteX8" fmla="*/ 1373318 w 1833720"/>
                  <a:gd name="connsiteY8" fmla="*/ 32942 h 4577795"/>
                  <a:gd name="connsiteX9" fmla="*/ 1411418 w 1833720"/>
                  <a:gd name="connsiteY9" fmla="*/ 1658542 h 4577795"/>
                  <a:gd name="connsiteX10" fmla="*/ 1500318 w 1833720"/>
                  <a:gd name="connsiteY10" fmla="*/ 2826942 h 4577795"/>
                  <a:gd name="connsiteX11" fmla="*/ 1809881 w 1833720"/>
                  <a:gd name="connsiteY11" fmla="*/ 3603230 h 4577795"/>
                  <a:gd name="connsiteX12" fmla="*/ 1652718 w 1833720"/>
                  <a:gd name="connsiteY12" fmla="*/ 3906442 h 4577795"/>
                  <a:gd name="connsiteX13" fmla="*/ 1792418 w 1833720"/>
                  <a:gd name="connsiteY13" fmla="*/ 4363642 h 4577795"/>
                  <a:gd name="connsiteX14" fmla="*/ 1601918 w 1833720"/>
                  <a:gd name="connsiteY14" fmla="*/ 4566842 h 4577795"/>
                  <a:gd name="connsiteX15" fmla="*/ 1309818 w 1833720"/>
                  <a:gd name="connsiteY15" fmla="*/ 4503342 h 4577795"/>
                  <a:gd name="connsiteX16" fmla="*/ 954218 w 1833720"/>
                  <a:gd name="connsiteY16" fmla="*/ 4109642 h 4577795"/>
                  <a:gd name="connsiteX0" fmla="*/ 953323 w 1832825"/>
                  <a:gd name="connsiteY0" fmla="*/ 4109642 h 4577795"/>
                  <a:gd name="connsiteX1" fmla="*/ 305623 w 1832825"/>
                  <a:gd name="connsiteY1" fmla="*/ 4123929 h 4577795"/>
                  <a:gd name="connsiteX2" fmla="*/ 823 w 1832825"/>
                  <a:gd name="connsiteY2" fmla="*/ 3969942 h 4577795"/>
                  <a:gd name="connsiteX3" fmla="*/ 229423 w 1832825"/>
                  <a:gd name="connsiteY3" fmla="*/ 3385742 h 4577795"/>
                  <a:gd name="connsiteX4" fmla="*/ 626299 w 1832825"/>
                  <a:gd name="connsiteY4" fmla="*/ 2498330 h 4577795"/>
                  <a:gd name="connsiteX5" fmla="*/ 748535 w 1832825"/>
                  <a:gd name="connsiteY5" fmla="*/ 1741092 h 4577795"/>
                  <a:gd name="connsiteX6" fmla="*/ 785048 w 1832825"/>
                  <a:gd name="connsiteY6" fmla="*/ 50405 h 4577795"/>
                  <a:gd name="connsiteX7" fmla="*/ 1067623 w 1832825"/>
                  <a:gd name="connsiteY7" fmla="*/ 2779 h 4577795"/>
                  <a:gd name="connsiteX8" fmla="*/ 1372423 w 1832825"/>
                  <a:gd name="connsiteY8" fmla="*/ 32942 h 4577795"/>
                  <a:gd name="connsiteX9" fmla="*/ 1410523 w 1832825"/>
                  <a:gd name="connsiteY9" fmla="*/ 1658542 h 4577795"/>
                  <a:gd name="connsiteX10" fmla="*/ 1499423 w 1832825"/>
                  <a:gd name="connsiteY10" fmla="*/ 2826942 h 4577795"/>
                  <a:gd name="connsiteX11" fmla="*/ 1808986 w 1832825"/>
                  <a:gd name="connsiteY11" fmla="*/ 3603230 h 4577795"/>
                  <a:gd name="connsiteX12" fmla="*/ 1651823 w 1832825"/>
                  <a:gd name="connsiteY12" fmla="*/ 3906442 h 4577795"/>
                  <a:gd name="connsiteX13" fmla="*/ 1791523 w 1832825"/>
                  <a:gd name="connsiteY13" fmla="*/ 4363642 h 4577795"/>
                  <a:gd name="connsiteX14" fmla="*/ 1601023 w 1832825"/>
                  <a:gd name="connsiteY14" fmla="*/ 4566842 h 4577795"/>
                  <a:gd name="connsiteX15" fmla="*/ 1308923 w 1832825"/>
                  <a:gd name="connsiteY15" fmla="*/ 4503342 h 4577795"/>
                  <a:gd name="connsiteX16" fmla="*/ 953323 w 1832825"/>
                  <a:gd name="connsiteY16" fmla="*/ 4109642 h 4577795"/>
                  <a:gd name="connsiteX0" fmla="*/ 953323 w 1832825"/>
                  <a:gd name="connsiteY0" fmla="*/ 4109642 h 4577795"/>
                  <a:gd name="connsiteX1" fmla="*/ 305623 w 1832825"/>
                  <a:gd name="connsiteY1" fmla="*/ 4109642 h 4577795"/>
                  <a:gd name="connsiteX2" fmla="*/ 823 w 1832825"/>
                  <a:gd name="connsiteY2" fmla="*/ 3969942 h 4577795"/>
                  <a:gd name="connsiteX3" fmla="*/ 229423 w 1832825"/>
                  <a:gd name="connsiteY3" fmla="*/ 3385742 h 4577795"/>
                  <a:gd name="connsiteX4" fmla="*/ 626299 w 1832825"/>
                  <a:gd name="connsiteY4" fmla="*/ 2498330 h 4577795"/>
                  <a:gd name="connsiteX5" fmla="*/ 748535 w 1832825"/>
                  <a:gd name="connsiteY5" fmla="*/ 1741092 h 4577795"/>
                  <a:gd name="connsiteX6" fmla="*/ 785048 w 1832825"/>
                  <a:gd name="connsiteY6" fmla="*/ 50405 h 4577795"/>
                  <a:gd name="connsiteX7" fmla="*/ 1067623 w 1832825"/>
                  <a:gd name="connsiteY7" fmla="*/ 2779 h 4577795"/>
                  <a:gd name="connsiteX8" fmla="*/ 1372423 w 1832825"/>
                  <a:gd name="connsiteY8" fmla="*/ 32942 h 4577795"/>
                  <a:gd name="connsiteX9" fmla="*/ 1410523 w 1832825"/>
                  <a:gd name="connsiteY9" fmla="*/ 1658542 h 4577795"/>
                  <a:gd name="connsiteX10" fmla="*/ 1499423 w 1832825"/>
                  <a:gd name="connsiteY10" fmla="*/ 2826942 h 4577795"/>
                  <a:gd name="connsiteX11" fmla="*/ 1808986 w 1832825"/>
                  <a:gd name="connsiteY11" fmla="*/ 3603230 h 4577795"/>
                  <a:gd name="connsiteX12" fmla="*/ 1651823 w 1832825"/>
                  <a:gd name="connsiteY12" fmla="*/ 3906442 h 4577795"/>
                  <a:gd name="connsiteX13" fmla="*/ 1791523 w 1832825"/>
                  <a:gd name="connsiteY13" fmla="*/ 4363642 h 4577795"/>
                  <a:gd name="connsiteX14" fmla="*/ 1601023 w 1832825"/>
                  <a:gd name="connsiteY14" fmla="*/ 4566842 h 4577795"/>
                  <a:gd name="connsiteX15" fmla="*/ 1308923 w 1832825"/>
                  <a:gd name="connsiteY15" fmla="*/ 4503342 h 4577795"/>
                  <a:gd name="connsiteX16" fmla="*/ 953323 w 1832825"/>
                  <a:gd name="connsiteY16" fmla="*/ 4109642 h 4577795"/>
                  <a:gd name="connsiteX0" fmla="*/ 896173 w 1832825"/>
                  <a:gd name="connsiteY0" fmla="*/ 4266805 h 4573998"/>
                  <a:gd name="connsiteX1" fmla="*/ 305623 w 1832825"/>
                  <a:gd name="connsiteY1" fmla="*/ 4109642 h 4573998"/>
                  <a:gd name="connsiteX2" fmla="*/ 823 w 1832825"/>
                  <a:gd name="connsiteY2" fmla="*/ 3969942 h 4573998"/>
                  <a:gd name="connsiteX3" fmla="*/ 229423 w 1832825"/>
                  <a:gd name="connsiteY3" fmla="*/ 3385742 h 4573998"/>
                  <a:gd name="connsiteX4" fmla="*/ 626299 w 1832825"/>
                  <a:gd name="connsiteY4" fmla="*/ 2498330 h 4573998"/>
                  <a:gd name="connsiteX5" fmla="*/ 748535 w 1832825"/>
                  <a:gd name="connsiteY5" fmla="*/ 1741092 h 4573998"/>
                  <a:gd name="connsiteX6" fmla="*/ 785048 w 1832825"/>
                  <a:gd name="connsiteY6" fmla="*/ 50405 h 4573998"/>
                  <a:gd name="connsiteX7" fmla="*/ 1067623 w 1832825"/>
                  <a:gd name="connsiteY7" fmla="*/ 2779 h 4573998"/>
                  <a:gd name="connsiteX8" fmla="*/ 1372423 w 1832825"/>
                  <a:gd name="connsiteY8" fmla="*/ 32942 h 4573998"/>
                  <a:gd name="connsiteX9" fmla="*/ 1410523 w 1832825"/>
                  <a:gd name="connsiteY9" fmla="*/ 1658542 h 4573998"/>
                  <a:gd name="connsiteX10" fmla="*/ 1499423 w 1832825"/>
                  <a:gd name="connsiteY10" fmla="*/ 2826942 h 4573998"/>
                  <a:gd name="connsiteX11" fmla="*/ 1808986 w 1832825"/>
                  <a:gd name="connsiteY11" fmla="*/ 3603230 h 4573998"/>
                  <a:gd name="connsiteX12" fmla="*/ 1651823 w 1832825"/>
                  <a:gd name="connsiteY12" fmla="*/ 3906442 h 4573998"/>
                  <a:gd name="connsiteX13" fmla="*/ 1791523 w 1832825"/>
                  <a:gd name="connsiteY13" fmla="*/ 4363642 h 4573998"/>
                  <a:gd name="connsiteX14" fmla="*/ 1601023 w 1832825"/>
                  <a:gd name="connsiteY14" fmla="*/ 4566842 h 4573998"/>
                  <a:gd name="connsiteX15" fmla="*/ 1308923 w 1832825"/>
                  <a:gd name="connsiteY15" fmla="*/ 4503342 h 4573998"/>
                  <a:gd name="connsiteX16" fmla="*/ 896173 w 1832825"/>
                  <a:gd name="connsiteY16" fmla="*/ 4266805 h 4573998"/>
                  <a:gd name="connsiteX0" fmla="*/ 896173 w 1832825"/>
                  <a:gd name="connsiteY0" fmla="*/ 4266805 h 4573998"/>
                  <a:gd name="connsiteX1" fmla="*/ 767587 w 1832825"/>
                  <a:gd name="connsiteY1" fmla="*/ 4239817 h 4573998"/>
                  <a:gd name="connsiteX2" fmla="*/ 305623 w 1832825"/>
                  <a:gd name="connsiteY2" fmla="*/ 4109642 h 4573998"/>
                  <a:gd name="connsiteX3" fmla="*/ 823 w 1832825"/>
                  <a:gd name="connsiteY3" fmla="*/ 3969942 h 4573998"/>
                  <a:gd name="connsiteX4" fmla="*/ 229423 w 1832825"/>
                  <a:gd name="connsiteY4" fmla="*/ 3385742 h 4573998"/>
                  <a:gd name="connsiteX5" fmla="*/ 626299 w 1832825"/>
                  <a:gd name="connsiteY5" fmla="*/ 2498330 h 4573998"/>
                  <a:gd name="connsiteX6" fmla="*/ 748535 w 1832825"/>
                  <a:gd name="connsiteY6" fmla="*/ 1741092 h 4573998"/>
                  <a:gd name="connsiteX7" fmla="*/ 785048 w 1832825"/>
                  <a:gd name="connsiteY7" fmla="*/ 50405 h 4573998"/>
                  <a:gd name="connsiteX8" fmla="*/ 1067623 w 1832825"/>
                  <a:gd name="connsiteY8" fmla="*/ 2779 h 4573998"/>
                  <a:gd name="connsiteX9" fmla="*/ 1372423 w 1832825"/>
                  <a:gd name="connsiteY9" fmla="*/ 32942 h 4573998"/>
                  <a:gd name="connsiteX10" fmla="*/ 1410523 w 1832825"/>
                  <a:gd name="connsiteY10" fmla="*/ 1658542 h 4573998"/>
                  <a:gd name="connsiteX11" fmla="*/ 1499423 w 1832825"/>
                  <a:gd name="connsiteY11" fmla="*/ 2826942 h 4573998"/>
                  <a:gd name="connsiteX12" fmla="*/ 1808986 w 1832825"/>
                  <a:gd name="connsiteY12" fmla="*/ 3603230 h 4573998"/>
                  <a:gd name="connsiteX13" fmla="*/ 1651823 w 1832825"/>
                  <a:gd name="connsiteY13" fmla="*/ 3906442 h 4573998"/>
                  <a:gd name="connsiteX14" fmla="*/ 1791523 w 1832825"/>
                  <a:gd name="connsiteY14" fmla="*/ 4363642 h 4573998"/>
                  <a:gd name="connsiteX15" fmla="*/ 1601023 w 1832825"/>
                  <a:gd name="connsiteY15" fmla="*/ 4566842 h 4573998"/>
                  <a:gd name="connsiteX16" fmla="*/ 1308923 w 1832825"/>
                  <a:gd name="connsiteY16" fmla="*/ 4503342 h 4573998"/>
                  <a:gd name="connsiteX17" fmla="*/ 896173 w 1832825"/>
                  <a:gd name="connsiteY17" fmla="*/ 4266805 h 4573998"/>
                  <a:gd name="connsiteX0" fmla="*/ 896173 w 1832825"/>
                  <a:gd name="connsiteY0" fmla="*/ 4266805 h 4573998"/>
                  <a:gd name="connsiteX1" fmla="*/ 905699 w 1832825"/>
                  <a:gd name="connsiteY1" fmla="*/ 4158854 h 4573998"/>
                  <a:gd name="connsiteX2" fmla="*/ 305623 w 1832825"/>
                  <a:gd name="connsiteY2" fmla="*/ 4109642 h 4573998"/>
                  <a:gd name="connsiteX3" fmla="*/ 823 w 1832825"/>
                  <a:gd name="connsiteY3" fmla="*/ 3969942 h 4573998"/>
                  <a:gd name="connsiteX4" fmla="*/ 229423 w 1832825"/>
                  <a:gd name="connsiteY4" fmla="*/ 3385742 h 4573998"/>
                  <a:gd name="connsiteX5" fmla="*/ 626299 w 1832825"/>
                  <a:gd name="connsiteY5" fmla="*/ 2498330 h 4573998"/>
                  <a:gd name="connsiteX6" fmla="*/ 748535 w 1832825"/>
                  <a:gd name="connsiteY6" fmla="*/ 1741092 h 4573998"/>
                  <a:gd name="connsiteX7" fmla="*/ 785048 w 1832825"/>
                  <a:gd name="connsiteY7" fmla="*/ 50405 h 4573998"/>
                  <a:gd name="connsiteX8" fmla="*/ 1067623 w 1832825"/>
                  <a:gd name="connsiteY8" fmla="*/ 2779 h 4573998"/>
                  <a:gd name="connsiteX9" fmla="*/ 1372423 w 1832825"/>
                  <a:gd name="connsiteY9" fmla="*/ 32942 h 4573998"/>
                  <a:gd name="connsiteX10" fmla="*/ 1410523 w 1832825"/>
                  <a:gd name="connsiteY10" fmla="*/ 1658542 h 4573998"/>
                  <a:gd name="connsiteX11" fmla="*/ 1499423 w 1832825"/>
                  <a:gd name="connsiteY11" fmla="*/ 2826942 h 4573998"/>
                  <a:gd name="connsiteX12" fmla="*/ 1808986 w 1832825"/>
                  <a:gd name="connsiteY12" fmla="*/ 3603230 h 4573998"/>
                  <a:gd name="connsiteX13" fmla="*/ 1651823 w 1832825"/>
                  <a:gd name="connsiteY13" fmla="*/ 3906442 h 4573998"/>
                  <a:gd name="connsiteX14" fmla="*/ 1791523 w 1832825"/>
                  <a:gd name="connsiteY14" fmla="*/ 4363642 h 4573998"/>
                  <a:gd name="connsiteX15" fmla="*/ 1601023 w 1832825"/>
                  <a:gd name="connsiteY15" fmla="*/ 4566842 h 4573998"/>
                  <a:gd name="connsiteX16" fmla="*/ 1308923 w 1832825"/>
                  <a:gd name="connsiteY16" fmla="*/ 4503342 h 4573998"/>
                  <a:gd name="connsiteX17" fmla="*/ 896173 w 1832825"/>
                  <a:gd name="connsiteY17" fmla="*/ 4266805 h 4573998"/>
                  <a:gd name="connsiteX0" fmla="*/ 1308923 w 1832825"/>
                  <a:gd name="connsiteY0" fmla="*/ 4503342 h 4576360"/>
                  <a:gd name="connsiteX1" fmla="*/ 905699 w 1832825"/>
                  <a:gd name="connsiteY1" fmla="*/ 4158854 h 4576360"/>
                  <a:gd name="connsiteX2" fmla="*/ 305623 w 1832825"/>
                  <a:gd name="connsiteY2" fmla="*/ 4109642 h 4576360"/>
                  <a:gd name="connsiteX3" fmla="*/ 823 w 1832825"/>
                  <a:gd name="connsiteY3" fmla="*/ 3969942 h 4576360"/>
                  <a:gd name="connsiteX4" fmla="*/ 229423 w 1832825"/>
                  <a:gd name="connsiteY4" fmla="*/ 3385742 h 4576360"/>
                  <a:gd name="connsiteX5" fmla="*/ 626299 w 1832825"/>
                  <a:gd name="connsiteY5" fmla="*/ 2498330 h 4576360"/>
                  <a:gd name="connsiteX6" fmla="*/ 748535 w 1832825"/>
                  <a:gd name="connsiteY6" fmla="*/ 1741092 h 4576360"/>
                  <a:gd name="connsiteX7" fmla="*/ 785048 w 1832825"/>
                  <a:gd name="connsiteY7" fmla="*/ 50405 h 4576360"/>
                  <a:gd name="connsiteX8" fmla="*/ 1067623 w 1832825"/>
                  <a:gd name="connsiteY8" fmla="*/ 2779 h 4576360"/>
                  <a:gd name="connsiteX9" fmla="*/ 1372423 w 1832825"/>
                  <a:gd name="connsiteY9" fmla="*/ 32942 h 4576360"/>
                  <a:gd name="connsiteX10" fmla="*/ 1410523 w 1832825"/>
                  <a:gd name="connsiteY10" fmla="*/ 1658542 h 4576360"/>
                  <a:gd name="connsiteX11" fmla="*/ 1499423 w 1832825"/>
                  <a:gd name="connsiteY11" fmla="*/ 2826942 h 4576360"/>
                  <a:gd name="connsiteX12" fmla="*/ 1808986 w 1832825"/>
                  <a:gd name="connsiteY12" fmla="*/ 3603230 h 4576360"/>
                  <a:gd name="connsiteX13" fmla="*/ 1651823 w 1832825"/>
                  <a:gd name="connsiteY13" fmla="*/ 3906442 h 4576360"/>
                  <a:gd name="connsiteX14" fmla="*/ 1791523 w 1832825"/>
                  <a:gd name="connsiteY14" fmla="*/ 4363642 h 4576360"/>
                  <a:gd name="connsiteX15" fmla="*/ 1601023 w 1832825"/>
                  <a:gd name="connsiteY15" fmla="*/ 4566842 h 4576360"/>
                  <a:gd name="connsiteX16" fmla="*/ 1308923 w 1832825"/>
                  <a:gd name="connsiteY16" fmla="*/ 4503342 h 4576360"/>
                  <a:gd name="connsiteX0" fmla="*/ 1308923 w 1832825"/>
                  <a:gd name="connsiteY0" fmla="*/ 4503342 h 4576360"/>
                  <a:gd name="connsiteX1" fmla="*/ 905699 w 1832825"/>
                  <a:gd name="connsiteY1" fmla="*/ 4158854 h 4576360"/>
                  <a:gd name="connsiteX2" fmla="*/ 305623 w 1832825"/>
                  <a:gd name="connsiteY2" fmla="*/ 4109642 h 4576360"/>
                  <a:gd name="connsiteX3" fmla="*/ 823 w 1832825"/>
                  <a:gd name="connsiteY3" fmla="*/ 3969942 h 4576360"/>
                  <a:gd name="connsiteX4" fmla="*/ 229423 w 1832825"/>
                  <a:gd name="connsiteY4" fmla="*/ 3385742 h 4576360"/>
                  <a:gd name="connsiteX5" fmla="*/ 626299 w 1832825"/>
                  <a:gd name="connsiteY5" fmla="*/ 2498330 h 4576360"/>
                  <a:gd name="connsiteX6" fmla="*/ 748535 w 1832825"/>
                  <a:gd name="connsiteY6" fmla="*/ 1741092 h 4576360"/>
                  <a:gd name="connsiteX7" fmla="*/ 785048 w 1832825"/>
                  <a:gd name="connsiteY7" fmla="*/ 50405 h 4576360"/>
                  <a:gd name="connsiteX8" fmla="*/ 1067623 w 1832825"/>
                  <a:gd name="connsiteY8" fmla="*/ 2779 h 4576360"/>
                  <a:gd name="connsiteX9" fmla="*/ 1372423 w 1832825"/>
                  <a:gd name="connsiteY9" fmla="*/ 32942 h 4576360"/>
                  <a:gd name="connsiteX10" fmla="*/ 1410523 w 1832825"/>
                  <a:gd name="connsiteY10" fmla="*/ 1658542 h 4576360"/>
                  <a:gd name="connsiteX11" fmla="*/ 1499423 w 1832825"/>
                  <a:gd name="connsiteY11" fmla="*/ 2826942 h 4576360"/>
                  <a:gd name="connsiteX12" fmla="*/ 1808986 w 1832825"/>
                  <a:gd name="connsiteY12" fmla="*/ 3603230 h 4576360"/>
                  <a:gd name="connsiteX13" fmla="*/ 1651823 w 1832825"/>
                  <a:gd name="connsiteY13" fmla="*/ 3906442 h 4576360"/>
                  <a:gd name="connsiteX14" fmla="*/ 1791523 w 1832825"/>
                  <a:gd name="connsiteY14" fmla="*/ 4363642 h 4576360"/>
                  <a:gd name="connsiteX15" fmla="*/ 1601023 w 1832825"/>
                  <a:gd name="connsiteY15" fmla="*/ 4566842 h 4576360"/>
                  <a:gd name="connsiteX16" fmla="*/ 1308923 w 1832825"/>
                  <a:gd name="connsiteY16" fmla="*/ 4503342 h 4576360"/>
                  <a:gd name="connsiteX0" fmla="*/ 1308923 w 1832825"/>
                  <a:gd name="connsiteY0" fmla="*/ 4503342 h 4576360"/>
                  <a:gd name="connsiteX1" fmla="*/ 905699 w 1832825"/>
                  <a:gd name="connsiteY1" fmla="*/ 4158854 h 4576360"/>
                  <a:gd name="connsiteX2" fmla="*/ 305623 w 1832825"/>
                  <a:gd name="connsiteY2" fmla="*/ 4109642 h 4576360"/>
                  <a:gd name="connsiteX3" fmla="*/ 823 w 1832825"/>
                  <a:gd name="connsiteY3" fmla="*/ 3969942 h 4576360"/>
                  <a:gd name="connsiteX4" fmla="*/ 229423 w 1832825"/>
                  <a:gd name="connsiteY4" fmla="*/ 3385742 h 4576360"/>
                  <a:gd name="connsiteX5" fmla="*/ 626299 w 1832825"/>
                  <a:gd name="connsiteY5" fmla="*/ 2498330 h 4576360"/>
                  <a:gd name="connsiteX6" fmla="*/ 748535 w 1832825"/>
                  <a:gd name="connsiteY6" fmla="*/ 1741092 h 4576360"/>
                  <a:gd name="connsiteX7" fmla="*/ 785048 w 1832825"/>
                  <a:gd name="connsiteY7" fmla="*/ 50405 h 4576360"/>
                  <a:gd name="connsiteX8" fmla="*/ 1067623 w 1832825"/>
                  <a:gd name="connsiteY8" fmla="*/ 2779 h 4576360"/>
                  <a:gd name="connsiteX9" fmla="*/ 1372423 w 1832825"/>
                  <a:gd name="connsiteY9" fmla="*/ 32942 h 4576360"/>
                  <a:gd name="connsiteX10" fmla="*/ 1410523 w 1832825"/>
                  <a:gd name="connsiteY10" fmla="*/ 1658542 h 4576360"/>
                  <a:gd name="connsiteX11" fmla="*/ 1499423 w 1832825"/>
                  <a:gd name="connsiteY11" fmla="*/ 2826942 h 4576360"/>
                  <a:gd name="connsiteX12" fmla="*/ 1808986 w 1832825"/>
                  <a:gd name="connsiteY12" fmla="*/ 3603230 h 4576360"/>
                  <a:gd name="connsiteX13" fmla="*/ 1651823 w 1832825"/>
                  <a:gd name="connsiteY13" fmla="*/ 3906442 h 4576360"/>
                  <a:gd name="connsiteX14" fmla="*/ 1791523 w 1832825"/>
                  <a:gd name="connsiteY14" fmla="*/ 4363642 h 4576360"/>
                  <a:gd name="connsiteX15" fmla="*/ 1601023 w 1832825"/>
                  <a:gd name="connsiteY15" fmla="*/ 4566842 h 4576360"/>
                  <a:gd name="connsiteX16" fmla="*/ 1308923 w 1832825"/>
                  <a:gd name="connsiteY16" fmla="*/ 4503342 h 4576360"/>
                  <a:gd name="connsiteX0" fmla="*/ 946973 w 1832825"/>
                  <a:gd name="connsiteY0" fmla="*/ 4503342 h 4576360"/>
                  <a:gd name="connsiteX1" fmla="*/ 905699 w 1832825"/>
                  <a:gd name="connsiteY1" fmla="*/ 4158854 h 4576360"/>
                  <a:gd name="connsiteX2" fmla="*/ 305623 w 1832825"/>
                  <a:gd name="connsiteY2" fmla="*/ 4109642 h 4576360"/>
                  <a:gd name="connsiteX3" fmla="*/ 823 w 1832825"/>
                  <a:gd name="connsiteY3" fmla="*/ 3969942 h 4576360"/>
                  <a:gd name="connsiteX4" fmla="*/ 229423 w 1832825"/>
                  <a:gd name="connsiteY4" fmla="*/ 3385742 h 4576360"/>
                  <a:gd name="connsiteX5" fmla="*/ 626299 w 1832825"/>
                  <a:gd name="connsiteY5" fmla="*/ 2498330 h 4576360"/>
                  <a:gd name="connsiteX6" fmla="*/ 748535 w 1832825"/>
                  <a:gd name="connsiteY6" fmla="*/ 1741092 h 4576360"/>
                  <a:gd name="connsiteX7" fmla="*/ 785048 w 1832825"/>
                  <a:gd name="connsiteY7" fmla="*/ 50405 h 4576360"/>
                  <a:gd name="connsiteX8" fmla="*/ 1067623 w 1832825"/>
                  <a:gd name="connsiteY8" fmla="*/ 2779 h 4576360"/>
                  <a:gd name="connsiteX9" fmla="*/ 1372423 w 1832825"/>
                  <a:gd name="connsiteY9" fmla="*/ 32942 h 4576360"/>
                  <a:gd name="connsiteX10" fmla="*/ 1410523 w 1832825"/>
                  <a:gd name="connsiteY10" fmla="*/ 1658542 h 4576360"/>
                  <a:gd name="connsiteX11" fmla="*/ 1499423 w 1832825"/>
                  <a:gd name="connsiteY11" fmla="*/ 2826942 h 4576360"/>
                  <a:gd name="connsiteX12" fmla="*/ 1808986 w 1832825"/>
                  <a:gd name="connsiteY12" fmla="*/ 3603230 h 4576360"/>
                  <a:gd name="connsiteX13" fmla="*/ 1651823 w 1832825"/>
                  <a:gd name="connsiteY13" fmla="*/ 3906442 h 4576360"/>
                  <a:gd name="connsiteX14" fmla="*/ 1791523 w 1832825"/>
                  <a:gd name="connsiteY14" fmla="*/ 4363642 h 4576360"/>
                  <a:gd name="connsiteX15" fmla="*/ 1601023 w 1832825"/>
                  <a:gd name="connsiteY15" fmla="*/ 4566842 h 4576360"/>
                  <a:gd name="connsiteX16" fmla="*/ 946973 w 1832825"/>
                  <a:gd name="connsiteY16" fmla="*/ 4503342 h 4576360"/>
                  <a:gd name="connsiteX0" fmla="*/ 1218435 w 1832825"/>
                  <a:gd name="connsiteY0" fmla="*/ 4465242 h 4570135"/>
                  <a:gd name="connsiteX1" fmla="*/ 905699 w 1832825"/>
                  <a:gd name="connsiteY1" fmla="*/ 4158854 h 4570135"/>
                  <a:gd name="connsiteX2" fmla="*/ 305623 w 1832825"/>
                  <a:gd name="connsiteY2" fmla="*/ 4109642 h 4570135"/>
                  <a:gd name="connsiteX3" fmla="*/ 823 w 1832825"/>
                  <a:gd name="connsiteY3" fmla="*/ 3969942 h 4570135"/>
                  <a:gd name="connsiteX4" fmla="*/ 229423 w 1832825"/>
                  <a:gd name="connsiteY4" fmla="*/ 3385742 h 4570135"/>
                  <a:gd name="connsiteX5" fmla="*/ 626299 w 1832825"/>
                  <a:gd name="connsiteY5" fmla="*/ 2498330 h 4570135"/>
                  <a:gd name="connsiteX6" fmla="*/ 748535 w 1832825"/>
                  <a:gd name="connsiteY6" fmla="*/ 1741092 h 4570135"/>
                  <a:gd name="connsiteX7" fmla="*/ 785048 w 1832825"/>
                  <a:gd name="connsiteY7" fmla="*/ 50405 h 4570135"/>
                  <a:gd name="connsiteX8" fmla="*/ 1067623 w 1832825"/>
                  <a:gd name="connsiteY8" fmla="*/ 2779 h 4570135"/>
                  <a:gd name="connsiteX9" fmla="*/ 1372423 w 1832825"/>
                  <a:gd name="connsiteY9" fmla="*/ 32942 h 4570135"/>
                  <a:gd name="connsiteX10" fmla="*/ 1410523 w 1832825"/>
                  <a:gd name="connsiteY10" fmla="*/ 1658542 h 4570135"/>
                  <a:gd name="connsiteX11" fmla="*/ 1499423 w 1832825"/>
                  <a:gd name="connsiteY11" fmla="*/ 2826942 h 4570135"/>
                  <a:gd name="connsiteX12" fmla="*/ 1808986 w 1832825"/>
                  <a:gd name="connsiteY12" fmla="*/ 3603230 h 4570135"/>
                  <a:gd name="connsiteX13" fmla="*/ 1651823 w 1832825"/>
                  <a:gd name="connsiteY13" fmla="*/ 3906442 h 4570135"/>
                  <a:gd name="connsiteX14" fmla="*/ 1791523 w 1832825"/>
                  <a:gd name="connsiteY14" fmla="*/ 4363642 h 4570135"/>
                  <a:gd name="connsiteX15" fmla="*/ 1601023 w 1832825"/>
                  <a:gd name="connsiteY15" fmla="*/ 4566842 h 4570135"/>
                  <a:gd name="connsiteX16" fmla="*/ 1218435 w 1832825"/>
                  <a:gd name="connsiteY16" fmla="*/ 4465242 h 4570135"/>
                  <a:gd name="connsiteX0" fmla="*/ 1218435 w 1833044"/>
                  <a:gd name="connsiteY0" fmla="*/ 4465242 h 4575774"/>
                  <a:gd name="connsiteX1" fmla="*/ 905699 w 1833044"/>
                  <a:gd name="connsiteY1" fmla="*/ 4158854 h 4575774"/>
                  <a:gd name="connsiteX2" fmla="*/ 305623 w 1833044"/>
                  <a:gd name="connsiteY2" fmla="*/ 4109642 h 4575774"/>
                  <a:gd name="connsiteX3" fmla="*/ 823 w 1833044"/>
                  <a:gd name="connsiteY3" fmla="*/ 3969942 h 4575774"/>
                  <a:gd name="connsiteX4" fmla="*/ 229423 w 1833044"/>
                  <a:gd name="connsiteY4" fmla="*/ 3385742 h 4575774"/>
                  <a:gd name="connsiteX5" fmla="*/ 626299 w 1833044"/>
                  <a:gd name="connsiteY5" fmla="*/ 2498330 h 4575774"/>
                  <a:gd name="connsiteX6" fmla="*/ 748535 w 1833044"/>
                  <a:gd name="connsiteY6" fmla="*/ 1741092 h 4575774"/>
                  <a:gd name="connsiteX7" fmla="*/ 785048 w 1833044"/>
                  <a:gd name="connsiteY7" fmla="*/ 50405 h 4575774"/>
                  <a:gd name="connsiteX8" fmla="*/ 1067623 w 1833044"/>
                  <a:gd name="connsiteY8" fmla="*/ 2779 h 4575774"/>
                  <a:gd name="connsiteX9" fmla="*/ 1372423 w 1833044"/>
                  <a:gd name="connsiteY9" fmla="*/ 32942 h 4575774"/>
                  <a:gd name="connsiteX10" fmla="*/ 1410523 w 1833044"/>
                  <a:gd name="connsiteY10" fmla="*/ 1658542 h 4575774"/>
                  <a:gd name="connsiteX11" fmla="*/ 1499423 w 1833044"/>
                  <a:gd name="connsiteY11" fmla="*/ 2826942 h 4575774"/>
                  <a:gd name="connsiteX12" fmla="*/ 1808986 w 1833044"/>
                  <a:gd name="connsiteY12" fmla="*/ 3603230 h 4575774"/>
                  <a:gd name="connsiteX13" fmla="*/ 1651823 w 1833044"/>
                  <a:gd name="connsiteY13" fmla="*/ 3906442 h 4575774"/>
                  <a:gd name="connsiteX14" fmla="*/ 1772473 w 1833044"/>
                  <a:gd name="connsiteY14" fmla="*/ 4263629 h 4575774"/>
                  <a:gd name="connsiteX15" fmla="*/ 1601023 w 1833044"/>
                  <a:gd name="connsiteY15" fmla="*/ 4566842 h 4575774"/>
                  <a:gd name="connsiteX16" fmla="*/ 1218435 w 1833044"/>
                  <a:gd name="connsiteY16" fmla="*/ 4465242 h 4575774"/>
                  <a:gd name="connsiteX0" fmla="*/ 1218435 w 1833044"/>
                  <a:gd name="connsiteY0" fmla="*/ 4465242 h 4643827"/>
                  <a:gd name="connsiteX1" fmla="*/ 905699 w 1833044"/>
                  <a:gd name="connsiteY1" fmla="*/ 4158854 h 4643827"/>
                  <a:gd name="connsiteX2" fmla="*/ 305623 w 1833044"/>
                  <a:gd name="connsiteY2" fmla="*/ 4109642 h 4643827"/>
                  <a:gd name="connsiteX3" fmla="*/ 823 w 1833044"/>
                  <a:gd name="connsiteY3" fmla="*/ 3969942 h 4643827"/>
                  <a:gd name="connsiteX4" fmla="*/ 229423 w 1833044"/>
                  <a:gd name="connsiteY4" fmla="*/ 3385742 h 4643827"/>
                  <a:gd name="connsiteX5" fmla="*/ 626299 w 1833044"/>
                  <a:gd name="connsiteY5" fmla="*/ 2498330 h 4643827"/>
                  <a:gd name="connsiteX6" fmla="*/ 748535 w 1833044"/>
                  <a:gd name="connsiteY6" fmla="*/ 1741092 h 4643827"/>
                  <a:gd name="connsiteX7" fmla="*/ 785048 w 1833044"/>
                  <a:gd name="connsiteY7" fmla="*/ 50405 h 4643827"/>
                  <a:gd name="connsiteX8" fmla="*/ 1067623 w 1833044"/>
                  <a:gd name="connsiteY8" fmla="*/ 2779 h 4643827"/>
                  <a:gd name="connsiteX9" fmla="*/ 1372423 w 1833044"/>
                  <a:gd name="connsiteY9" fmla="*/ 32942 h 4643827"/>
                  <a:gd name="connsiteX10" fmla="*/ 1410523 w 1833044"/>
                  <a:gd name="connsiteY10" fmla="*/ 1658542 h 4643827"/>
                  <a:gd name="connsiteX11" fmla="*/ 1499423 w 1833044"/>
                  <a:gd name="connsiteY11" fmla="*/ 2826942 h 4643827"/>
                  <a:gd name="connsiteX12" fmla="*/ 1808986 w 1833044"/>
                  <a:gd name="connsiteY12" fmla="*/ 3603230 h 4643827"/>
                  <a:gd name="connsiteX13" fmla="*/ 1651823 w 1833044"/>
                  <a:gd name="connsiteY13" fmla="*/ 3906442 h 4643827"/>
                  <a:gd name="connsiteX14" fmla="*/ 1772473 w 1833044"/>
                  <a:gd name="connsiteY14" fmla="*/ 4263629 h 4643827"/>
                  <a:gd name="connsiteX15" fmla="*/ 1781998 w 1833044"/>
                  <a:gd name="connsiteY15" fmla="*/ 4638280 h 4643827"/>
                  <a:gd name="connsiteX16" fmla="*/ 1218435 w 1833044"/>
                  <a:gd name="connsiteY16" fmla="*/ 4465242 h 4643827"/>
                  <a:gd name="connsiteX0" fmla="*/ 1218435 w 1833044"/>
                  <a:gd name="connsiteY0" fmla="*/ 4465242 h 4474869"/>
                  <a:gd name="connsiteX1" fmla="*/ 905699 w 1833044"/>
                  <a:gd name="connsiteY1" fmla="*/ 4158854 h 4474869"/>
                  <a:gd name="connsiteX2" fmla="*/ 305623 w 1833044"/>
                  <a:gd name="connsiteY2" fmla="*/ 4109642 h 4474869"/>
                  <a:gd name="connsiteX3" fmla="*/ 823 w 1833044"/>
                  <a:gd name="connsiteY3" fmla="*/ 3969942 h 4474869"/>
                  <a:gd name="connsiteX4" fmla="*/ 229423 w 1833044"/>
                  <a:gd name="connsiteY4" fmla="*/ 3385742 h 4474869"/>
                  <a:gd name="connsiteX5" fmla="*/ 626299 w 1833044"/>
                  <a:gd name="connsiteY5" fmla="*/ 2498330 h 4474869"/>
                  <a:gd name="connsiteX6" fmla="*/ 748535 w 1833044"/>
                  <a:gd name="connsiteY6" fmla="*/ 1741092 h 4474869"/>
                  <a:gd name="connsiteX7" fmla="*/ 785048 w 1833044"/>
                  <a:gd name="connsiteY7" fmla="*/ 50405 h 4474869"/>
                  <a:gd name="connsiteX8" fmla="*/ 1067623 w 1833044"/>
                  <a:gd name="connsiteY8" fmla="*/ 2779 h 4474869"/>
                  <a:gd name="connsiteX9" fmla="*/ 1372423 w 1833044"/>
                  <a:gd name="connsiteY9" fmla="*/ 32942 h 4474869"/>
                  <a:gd name="connsiteX10" fmla="*/ 1410523 w 1833044"/>
                  <a:gd name="connsiteY10" fmla="*/ 1658542 h 4474869"/>
                  <a:gd name="connsiteX11" fmla="*/ 1499423 w 1833044"/>
                  <a:gd name="connsiteY11" fmla="*/ 2826942 h 4474869"/>
                  <a:gd name="connsiteX12" fmla="*/ 1808986 w 1833044"/>
                  <a:gd name="connsiteY12" fmla="*/ 3603230 h 4474869"/>
                  <a:gd name="connsiteX13" fmla="*/ 1651823 w 1833044"/>
                  <a:gd name="connsiteY13" fmla="*/ 3906442 h 4474869"/>
                  <a:gd name="connsiteX14" fmla="*/ 1772473 w 1833044"/>
                  <a:gd name="connsiteY14" fmla="*/ 4263629 h 4474869"/>
                  <a:gd name="connsiteX15" fmla="*/ 1601023 w 1833044"/>
                  <a:gd name="connsiteY15" fmla="*/ 4385867 h 4474869"/>
                  <a:gd name="connsiteX16" fmla="*/ 1218435 w 1833044"/>
                  <a:gd name="connsiteY16" fmla="*/ 4465242 h 4474869"/>
                  <a:gd name="connsiteX0" fmla="*/ 1251773 w 1833044"/>
                  <a:gd name="connsiteY0" fmla="*/ 4336655 h 4389092"/>
                  <a:gd name="connsiteX1" fmla="*/ 905699 w 1833044"/>
                  <a:gd name="connsiteY1" fmla="*/ 4158854 h 4389092"/>
                  <a:gd name="connsiteX2" fmla="*/ 305623 w 1833044"/>
                  <a:gd name="connsiteY2" fmla="*/ 4109642 h 4389092"/>
                  <a:gd name="connsiteX3" fmla="*/ 823 w 1833044"/>
                  <a:gd name="connsiteY3" fmla="*/ 3969942 h 4389092"/>
                  <a:gd name="connsiteX4" fmla="*/ 229423 w 1833044"/>
                  <a:gd name="connsiteY4" fmla="*/ 3385742 h 4389092"/>
                  <a:gd name="connsiteX5" fmla="*/ 626299 w 1833044"/>
                  <a:gd name="connsiteY5" fmla="*/ 2498330 h 4389092"/>
                  <a:gd name="connsiteX6" fmla="*/ 748535 w 1833044"/>
                  <a:gd name="connsiteY6" fmla="*/ 1741092 h 4389092"/>
                  <a:gd name="connsiteX7" fmla="*/ 785048 w 1833044"/>
                  <a:gd name="connsiteY7" fmla="*/ 50405 h 4389092"/>
                  <a:gd name="connsiteX8" fmla="*/ 1067623 w 1833044"/>
                  <a:gd name="connsiteY8" fmla="*/ 2779 h 4389092"/>
                  <a:gd name="connsiteX9" fmla="*/ 1372423 w 1833044"/>
                  <a:gd name="connsiteY9" fmla="*/ 32942 h 4389092"/>
                  <a:gd name="connsiteX10" fmla="*/ 1410523 w 1833044"/>
                  <a:gd name="connsiteY10" fmla="*/ 1658542 h 4389092"/>
                  <a:gd name="connsiteX11" fmla="*/ 1499423 w 1833044"/>
                  <a:gd name="connsiteY11" fmla="*/ 2826942 h 4389092"/>
                  <a:gd name="connsiteX12" fmla="*/ 1808986 w 1833044"/>
                  <a:gd name="connsiteY12" fmla="*/ 3603230 h 4389092"/>
                  <a:gd name="connsiteX13" fmla="*/ 1651823 w 1833044"/>
                  <a:gd name="connsiteY13" fmla="*/ 3906442 h 4389092"/>
                  <a:gd name="connsiteX14" fmla="*/ 1772473 w 1833044"/>
                  <a:gd name="connsiteY14" fmla="*/ 4263629 h 4389092"/>
                  <a:gd name="connsiteX15" fmla="*/ 1601023 w 1833044"/>
                  <a:gd name="connsiteY15" fmla="*/ 4385867 h 4389092"/>
                  <a:gd name="connsiteX16" fmla="*/ 1251773 w 1833044"/>
                  <a:gd name="connsiteY16" fmla="*/ 4336655 h 4389092"/>
                  <a:gd name="connsiteX0" fmla="*/ 1251773 w 1834816"/>
                  <a:gd name="connsiteY0" fmla="*/ 4336655 h 4389092"/>
                  <a:gd name="connsiteX1" fmla="*/ 905699 w 1834816"/>
                  <a:gd name="connsiteY1" fmla="*/ 4158854 h 4389092"/>
                  <a:gd name="connsiteX2" fmla="*/ 305623 w 1834816"/>
                  <a:gd name="connsiteY2" fmla="*/ 4109642 h 4389092"/>
                  <a:gd name="connsiteX3" fmla="*/ 823 w 1834816"/>
                  <a:gd name="connsiteY3" fmla="*/ 3969942 h 4389092"/>
                  <a:gd name="connsiteX4" fmla="*/ 229423 w 1834816"/>
                  <a:gd name="connsiteY4" fmla="*/ 3385742 h 4389092"/>
                  <a:gd name="connsiteX5" fmla="*/ 626299 w 1834816"/>
                  <a:gd name="connsiteY5" fmla="*/ 2498330 h 4389092"/>
                  <a:gd name="connsiteX6" fmla="*/ 748535 w 1834816"/>
                  <a:gd name="connsiteY6" fmla="*/ 1741092 h 4389092"/>
                  <a:gd name="connsiteX7" fmla="*/ 785048 w 1834816"/>
                  <a:gd name="connsiteY7" fmla="*/ 50405 h 4389092"/>
                  <a:gd name="connsiteX8" fmla="*/ 1067623 w 1834816"/>
                  <a:gd name="connsiteY8" fmla="*/ 2779 h 4389092"/>
                  <a:gd name="connsiteX9" fmla="*/ 1372423 w 1834816"/>
                  <a:gd name="connsiteY9" fmla="*/ 32942 h 4389092"/>
                  <a:gd name="connsiteX10" fmla="*/ 1410523 w 1834816"/>
                  <a:gd name="connsiteY10" fmla="*/ 1658542 h 4389092"/>
                  <a:gd name="connsiteX11" fmla="*/ 1499423 w 1834816"/>
                  <a:gd name="connsiteY11" fmla="*/ 2826942 h 4389092"/>
                  <a:gd name="connsiteX12" fmla="*/ 1808986 w 1834816"/>
                  <a:gd name="connsiteY12" fmla="*/ 3603230 h 4389092"/>
                  <a:gd name="connsiteX13" fmla="*/ 1651823 w 1834816"/>
                  <a:gd name="connsiteY13" fmla="*/ 3906442 h 4389092"/>
                  <a:gd name="connsiteX14" fmla="*/ 1772473 w 1834816"/>
                  <a:gd name="connsiteY14" fmla="*/ 4263629 h 4389092"/>
                  <a:gd name="connsiteX15" fmla="*/ 1601023 w 1834816"/>
                  <a:gd name="connsiteY15" fmla="*/ 4385867 h 4389092"/>
                  <a:gd name="connsiteX16" fmla="*/ 1251773 w 1834816"/>
                  <a:gd name="connsiteY16" fmla="*/ 4336655 h 4389092"/>
                  <a:gd name="connsiteX0" fmla="*/ 1251773 w 1833044"/>
                  <a:gd name="connsiteY0" fmla="*/ 4336655 h 4392131"/>
                  <a:gd name="connsiteX1" fmla="*/ 905699 w 1833044"/>
                  <a:gd name="connsiteY1" fmla="*/ 4158854 h 4392131"/>
                  <a:gd name="connsiteX2" fmla="*/ 305623 w 1833044"/>
                  <a:gd name="connsiteY2" fmla="*/ 4109642 h 4392131"/>
                  <a:gd name="connsiteX3" fmla="*/ 823 w 1833044"/>
                  <a:gd name="connsiteY3" fmla="*/ 3969942 h 4392131"/>
                  <a:gd name="connsiteX4" fmla="*/ 229423 w 1833044"/>
                  <a:gd name="connsiteY4" fmla="*/ 3385742 h 4392131"/>
                  <a:gd name="connsiteX5" fmla="*/ 626299 w 1833044"/>
                  <a:gd name="connsiteY5" fmla="*/ 2498330 h 4392131"/>
                  <a:gd name="connsiteX6" fmla="*/ 748535 w 1833044"/>
                  <a:gd name="connsiteY6" fmla="*/ 1741092 h 4392131"/>
                  <a:gd name="connsiteX7" fmla="*/ 785048 w 1833044"/>
                  <a:gd name="connsiteY7" fmla="*/ 50405 h 4392131"/>
                  <a:gd name="connsiteX8" fmla="*/ 1067623 w 1833044"/>
                  <a:gd name="connsiteY8" fmla="*/ 2779 h 4392131"/>
                  <a:gd name="connsiteX9" fmla="*/ 1372423 w 1833044"/>
                  <a:gd name="connsiteY9" fmla="*/ 32942 h 4392131"/>
                  <a:gd name="connsiteX10" fmla="*/ 1410523 w 1833044"/>
                  <a:gd name="connsiteY10" fmla="*/ 1658542 h 4392131"/>
                  <a:gd name="connsiteX11" fmla="*/ 1499423 w 1833044"/>
                  <a:gd name="connsiteY11" fmla="*/ 2826942 h 4392131"/>
                  <a:gd name="connsiteX12" fmla="*/ 1808986 w 1833044"/>
                  <a:gd name="connsiteY12" fmla="*/ 3603230 h 4392131"/>
                  <a:gd name="connsiteX13" fmla="*/ 1651823 w 1833044"/>
                  <a:gd name="connsiteY13" fmla="*/ 3906442 h 4392131"/>
                  <a:gd name="connsiteX14" fmla="*/ 1772473 w 1833044"/>
                  <a:gd name="connsiteY14" fmla="*/ 4216004 h 4392131"/>
                  <a:gd name="connsiteX15" fmla="*/ 1601023 w 1833044"/>
                  <a:gd name="connsiteY15" fmla="*/ 4385867 h 4392131"/>
                  <a:gd name="connsiteX16" fmla="*/ 1251773 w 1833044"/>
                  <a:gd name="connsiteY16" fmla="*/ 4336655 h 4392131"/>
                  <a:gd name="connsiteX0" fmla="*/ 1251773 w 1833044"/>
                  <a:gd name="connsiteY0" fmla="*/ 4336655 h 4392131"/>
                  <a:gd name="connsiteX1" fmla="*/ 905699 w 1833044"/>
                  <a:gd name="connsiteY1" fmla="*/ 4158854 h 4392131"/>
                  <a:gd name="connsiteX2" fmla="*/ 305623 w 1833044"/>
                  <a:gd name="connsiteY2" fmla="*/ 4109642 h 4392131"/>
                  <a:gd name="connsiteX3" fmla="*/ 823 w 1833044"/>
                  <a:gd name="connsiteY3" fmla="*/ 3969942 h 4392131"/>
                  <a:gd name="connsiteX4" fmla="*/ 229423 w 1833044"/>
                  <a:gd name="connsiteY4" fmla="*/ 3385742 h 4392131"/>
                  <a:gd name="connsiteX5" fmla="*/ 626299 w 1833044"/>
                  <a:gd name="connsiteY5" fmla="*/ 2498330 h 4392131"/>
                  <a:gd name="connsiteX6" fmla="*/ 748535 w 1833044"/>
                  <a:gd name="connsiteY6" fmla="*/ 1741092 h 4392131"/>
                  <a:gd name="connsiteX7" fmla="*/ 785048 w 1833044"/>
                  <a:gd name="connsiteY7" fmla="*/ 50405 h 4392131"/>
                  <a:gd name="connsiteX8" fmla="*/ 1067623 w 1833044"/>
                  <a:gd name="connsiteY8" fmla="*/ 2779 h 4392131"/>
                  <a:gd name="connsiteX9" fmla="*/ 1372423 w 1833044"/>
                  <a:gd name="connsiteY9" fmla="*/ 32942 h 4392131"/>
                  <a:gd name="connsiteX10" fmla="*/ 1410523 w 1833044"/>
                  <a:gd name="connsiteY10" fmla="*/ 1658542 h 4392131"/>
                  <a:gd name="connsiteX11" fmla="*/ 1499423 w 1833044"/>
                  <a:gd name="connsiteY11" fmla="*/ 2826942 h 4392131"/>
                  <a:gd name="connsiteX12" fmla="*/ 1808986 w 1833044"/>
                  <a:gd name="connsiteY12" fmla="*/ 3603230 h 4392131"/>
                  <a:gd name="connsiteX13" fmla="*/ 1651823 w 1833044"/>
                  <a:gd name="connsiteY13" fmla="*/ 3906442 h 4392131"/>
                  <a:gd name="connsiteX14" fmla="*/ 1772473 w 1833044"/>
                  <a:gd name="connsiteY14" fmla="*/ 4216004 h 4392131"/>
                  <a:gd name="connsiteX15" fmla="*/ 1601023 w 1833044"/>
                  <a:gd name="connsiteY15" fmla="*/ 4385867 h 4392131"/>
                  <a:gd name="connsiteX16" fmla="*/ 1251773 w 1833044"/>
                  <a:gd name="connsiteY16" fmla="*/ 4336655 h 4392131"/>
                  <a:gd name="connsiteX0" fmla="*/ 1251773 w 1834712"/>
                  <a:gd name="connsiteY0" fmla="*/ 4336655 h 4392131"/>
                  <a:gd name="connsiteX1" fmla="*/ 905699 w 1834712"/>
                  <a:gd name="connsiteY1" fmla="*/ 4158854 h 4392131"/>
                  <a:gd name="connsiteX2" fmla="*/ 305623 w 1834712"/>
                  <a:gd name="connsiteY2" fmla="*/ 4109642 h 4392131"/>
                  <a:gd name="connsiteX3" fmla="*/ 823 w 1834712"/>
                  <a:gd name="connsiteY3" fmla="*/ 3969942 h 4392131"/>
                  <a:gd name="connsiteX4" fmla="*/ 229423 w 1834712"/>
                  <a:gd name="connsiteY4" fmla="*/ 3385742 h 4392131"/>
                  <a:gd name="connsiteX5" fmla="*/ 626299 w 1834712"/>
                  <a:gd name="connsiteY5" fmla="*/ 2498330 h 4392131"/>
                  <a:gd name="connsiteX6" fmla="*/ 748535 w 1834712"/>
                  <a:gd name="connsiteY6" fmla="*/ 1741092 h 4392131"/>
                  <a:gd name="connsiteX7" fmla="*/ 785048 w 1834712"/>
                  <a:gd name="connsiteY7" fmla="*/ 50405 h 4392131"/>
                  <a:gd name="connsiteX8" fmla="*/ 1067623 w 1834712"/>
                  <a:gd name="connsiteY8" fmla="*/ 2779 h 4392131"/>
                  <a:gd name="connsiteX9" fmla="*/ 1372423 w 1834712"/>
                  <a:gd name="connsiteY9" fmla="*/ 32942 h 4392131"/>
                  <a:gd name="connsiteX10" fmla="*/ 1410523 w 1834712"/>
                  <a:gd name="connsiteY10" fmla="*/ 1658542 h 4392131"/>
                  <a:gd name="connsiteX11" fmla="*/ 1499423 w 1834712"/>
                  <a:gd name="connsiteY11" fmla="*/ 2826942 h 4392131"/>
                  <a:gd name="connsiteX12" fmla="*/ 1808986 w 1834712"/>
                  <a:gd name="connsiteY12" fmla="*/ 3603230 h 4392131"/>
                  <a:gd name="connsiteX13" fmla="*/ 1651823 w 1834712"/>
                  <a:gd name="connsiteY13" fmla="*/ 3906442 h 4392131"/>
                  <a:gd name="connsiteX14" fmla="*/ 1772473 w 1834712"/>
                  <a:gd name="connsiteY14" fmla="*/ 4216004 h 4392131"/>
                  <a:gd name="connsiteX15" fmla="*/ 1601023 w 1834712"/>
                  <a:gd name="connsiteY15" fmla="*/ 4385867 h 4392131"/>
                  <a:gd name="connsiteX16" fmla="*/ 1251773 w 1834712"/>
                  <a:gd name="connsiteY16" fmla="*/ 4336655 h 4392131"/>
                  <a:gd name="connsiteX0" fmla="*/ 1252187 w 1835126"/>
                  <a:gd name="connsiteY0" fmla="*/ 4336655 h 4392131"/>
                  <a:gd name="connsiteX1" fmla="*/ 906113 w 1835126"/>
                  <a:gd name="connsiteY1" fmla="*/ 4158854 h 4392131"/>
                  <a:gd name="connsiteX2" fmla="*/ 325087 w 1835126"/>
                  <a:gd name="connsiteY2" fmla="*/ 4090592 h 4392131"/>
                  <a:gd name="connsiteX3" fmla="*/ 1237 w 1835126"/>
                  <a:gd name="connsiteY3" fmla="*/ 3969942 h 4392131"/>
                  <a:gd name="connsiteX4" fmla="*/ 229837 w 1835126"/>
                  <a:gd name="connsiteY4" fmla="*/ 3385742 h 4392131"/>
                  <a:gd name="connsiteX5" fmla="*/ 626713 w 1835126"/>
                  <a:gd name="connsiteY5" fmla="*/ 2498330 h 4392131"/>
                  <a:gd name="connsiteX6" fmla="*/ 748949 w 1835126"/>
                  <a:gd name="connsiteY6" fmla="*/ 1741092 h 4392131"/>
                  <a:gd name="connsiteX7" fmla="*/ 785462 w 1835126"/>
                  <a:gd name="connsiteY7" fmla="*/ 50405 h 4392131"/>
                  <a:gd name="connsiteX8" fmla="*/ 1068037 w 1835126"/>
                  <a:gd name="connsiteY8" fmla="*/ 2779 h 4392131"/>
                  <a:gd name="connsiteX9" fmla="*/ 1372837 w 1835126"/>
                  <a:gd name="connsiteY9" fmla="*/ 32942 h 4392131"/>
                  <a:gd name="connsiteX10" fmla="*/ 1410937 w 1835126"/>
                  <a:gd name="connsiteY10" fmla="*/ 1658542 h 4392131"/>
                  <a:gd name="connsiteX11" fmla="*/ 1499837 w 1835126"/>
                  <a:gd name="connsiteY11" fmla="*/ 2826942 h 4392131"/>
                  <a:gd name="connsiteX12" fmla="*/ 1809400 w 1835126"/>
                  <a:gd name="connsiteY12" fmla="*/ 3603230 h 4392131"/>
                  <a:gd name="connsiteX13" fmla="*/ 1652237 w 1835126"/>
                  <a:gd name="connsiteY13" fmla="*/ 3906442 h 4392131"/>
                  <a:gd name="connsiteX14" fmla="*/ 1772887 w 1835126"/>
                  <a:gd name="connsiteY14" fmla="*/ 4216004 h 4392131"/>
                  <a:gd name="connsiteX15" fmla="*/ 1601437 w 1835126"/>
                  <a:gd name="connsiteY15" fmla="*/ 4385867 h 4392131"/>
                  <a:gd name="connsiteX16" fmla="*/ 1252187 w 1835126"/>
                  <a:gd name="connsiteY16" fmla="*/ 4336655 h 4392131"/>
                  <a:gd name="connsiteX0" fmla="*/ 1254783 w 1837722"/>
                  <a:gd name="connsiteY0" fmla="*/ 4336655 h 4392131"/>
                  <a:gd name="connsiteX1" fmla="*/ 908709 w 1837722"/>
                  <a:gd name="connsiteY1" fmla="*/ 4158854 h 4392131"/>
                  <a:gd name="connsiteX2" fmla="*/ 413408 w 1837722"/>
                  <a:gd name="connsiteY2" fmla="*/ 4071542 h 4392131"/>
                  <a:gd name="connsiteX3" fmla="*/ 3833 w 1837722"/>
                  <a:gd name="connsiteY3" fmla="*/ 3969942 h 4392131"/>
                  <a:gd name="connsiteX4" fmla="*/ 232433 w 1837722"/>
                  <a:gd name="connsiteY4" fmla="*/ 3385742 h 4392131"/>
                  <a:gd name="connsiteX5" fmla="*/ 629309 w 1837722"/>
                  <a:gd name="connsiteY5" fmla="*/ 2498330 h 4392131"/>
                  <a:gd name="connsiteX6" fmla="*/ 751545 w 1837722"/>
                  <a:gd name="connsiteY6" fmla="*/ 1741092 h 4392131"/>
                  <a:gd name="connsiteX7" fmla="*/ 788058 w 1837722"/>
                  <a:gd name="connsiteY7" fmla="*/ 50405 h 4392131"/>
                  <a:gd name="connsiteX8" fmla="*/ 1070633 w 1837722"/>
                  <a:gd name="connsiteY8" fmla="*/ 2779 h 4392131"/>
                  <a:gd name="connsiteX9" fmla="*/ 1375433 w 1837722"/>
                  <a:gd name="connsiteY9" fmla="*/ 32942 h 4392131"/>
                  <a:gd name="connsiteX10" fmla="*/ 1413533 w 1837722"/>
                  <a:gd name="connsiteY10" fmla="*/ 1658542 h 4392131"/>
                  <a:gd name="connsiteX11" fmla="*/ 1502433 w 1837722"/>
                  <a:gd name="connsiteY11" fmla="*/ 2826942 h 4392131"/>
                  <a:gd name="connsiteX12" fmla="*/ 1811996 w 1837722"/>
                  <a:gd name="connsiteY12" fmla="*/ 3603230 h 4392131"/>
                  <a:gd name="connsiteX13" fmla="*/ 1654833 w 1837722"/>
                  <a:gd name="connsiteY13" fmla="*/ 3906442 h 4392131"/>
                  <a:gd name="connsiteX14" fmla="*/ 1775483 w 1837722"/>
                  <a:gd name="connsiteY14" fmla="*/ 4216004 h 4392131"/>
                  <a:gd name="connsiteX15" fmla="*/ 1604033 w 1837722"/>
                  <a:gd name="connsiteY15" fmla="*/ 4385867 h 4392131"/>
                  <a:gd name="connsiteX16" fmla="*/ 1254783 w 1837722"/>
                  <a:gd name="connsiteY16" fmla="*/ 4336655 h 4392131"/>
                  <a:gd name="connsiteX0" fmla="*/ 1254783 w 1837722"/>
                  <a:gd name="connsiteY0" fmla="*/ 4336655 h 4392131"/>
                  <a:gd name="connsiteX1" fmla="*/ 908709 w 1837722"/>
                  <a:gd name="connsiteY1" fmla="*/ 4158854 h 4392131"/>
                  <a:gd name="connsiteX2" fmla="*/ 413408 w 1837722"/>
                  <a:gd name="connsiteY2" fmla="*/ 4071542 h 4392131"/>
                  <a:gd name="connsiteX3" fmla="*/ 3833 w 1837722"/>
                  <a:gd name="connsiteY3" fmla="*/ 3969942 h 4392131"/>
                  <a:gd name="connsiteX4" fmla="*/ 232433 w 1837722"/>
                  <a:gd name="connsiteY4" fmla="*/ 3385742 h 4392131"/>
                  <a:gd name="connsiteX5" fmla="*/ 629309 w 1837722"/>
                  <a:gd name="connsiteY5" fmla="*/ 2498330 h 4392131"/>
                  <a:gd name="connsiteX6" fmla="*/ 751545 w 1837722"/>
                  <a:gd name="connsiteY6" fmla="*/ 1741092 h 4392131"/>
                  <a:gd name="connsiteX7" fmla="*/ 788058 w 1837722"/>
                  <a:gd name="connsiteY7" fmla="*/ 50405 h 4392131"/>
                  <a:gd name="connsiteX8" fmla="*/ 1070633 w 1837722"/>
                  <a:gd name="connsiteY8" fmla="*/ 2779 h 4392131"/>
                  <a:gd name="connsiteX9" fmla="*/ 1375433 w 1837722"/>
                  <a:gd name="connsiteY9" fmla="*/ 32942 h 4392131"/>
                  <a:gd name="connsiteX10" fmla="*/ 1413533 w 1837722"/>
                  <a:gd name="connsiteY10" fmla="*/ 1658542 h 4392131"/>
                  <a:gd name="connsiteX11" fmla="*/ 1502433 w 1837722"/>
                  <a:gd name="connsiteY11" fmla="*/ 2826942 h 4392131"/>
                  <a:gd name="connsiteX12" fmla="*/ 1811996 w 1837722"/>
                  <a:gd name="connsiteY12" fmla="*/ 3603230 h 4392131"/>
                  <a:gd name="connsiteX13" fmla="*/ 1654833 w 1837722"/>
                  <a:gd name="connsiteY13" fmla="*/ 3906442 h 4392131"/>
                  <a:gd name="connsiteX14" fmla="*/ 1775483 w 1837722"/>
                  <a:gd name="connsiteY14" fmla="*/ 4216004 h 4392131"/>
                  <a:gd name="connsiteX15" fmla="*/ 1604033 w 1837722"/>
                  <a:gd name="connsiteY15" fmla="*/ 4385867 h 4392131"/>
                  <a:gd name="connsiteX16" fmla="*/ 1254783 w 1837722"/>
                  <a:gd name="connsiteY16" fmla="*/ 4336655 h 4392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37722" h="4392131">
                    <a:moveTo>
                      <a:pt x="1254783" y="4336655"/>
                    </a:moveTo>
                    <a:cubicBezTo>
                      <a:pt x="1138896" y="4298820"/>
                      <a:pt x="1048938" y="4203039"/>
                      <a:pt x="908709" y="4158854"/>
                    </a:cubicBezTo>
                    <a:cubicBezTo>
                      <a:pt x="768480" y="4114669"/>
                      <a:pt x="611846" y="4064927"/>
                      <a:pt x="413408" y="4071542"/>
                    </a:cubicBezTo>
                    <a:cubicBezTo>
                      <a:pt x="214970" y="4078157"/>
                      <a:pt x="33995" y="4084242"/>
                      <a:pt x="3833" y="3969942"/>
                    </a:cubicBezTo>
                    <a:cubicBezTo>
                      <a:pt x="-26329" y="3855642"/>
                      <a:pt x="128187" y="3631011"/>
                      <a:pt x="232433" y="3385742"/>
                    </a:cubicBezTo>
                    <a:cubicBezTo>
                      <a:pt x="336679" y="3140473"/>
                      <a:pt x="593061" y="2672955"/>
                      <a:pt x="629309" y="2498330"/>
                    </a:cubicBezTo>
                    <a:cubicBezTo>
                      <a:pt x="665557" y="2323705"/>
                      <a:pt x="725087" y="2149079"/>
                      <a:pt x="751545" y="1741092"/>
                    </a:cubicBezTo>
                    <a:cubicBezTo>
                      <a:pt x="778003" y="1333105"/>
                      <a:pt x="737258" y="349649"/>
                      <a:pt x="788058" y="50405"/>
                    </a:cubicBezTo>
                    <a:cubicBezTo>
                      <a:pt x="885425" y="23417"/>
                      <a:pt x="972737" y="5689"/>
                      <a:pt x="1070633" y="2779"/>
                    </a:cubicBezTo>
                    <a:cubicBezTo>
                      <a:pt x="1168529" y="-131"/>
                      <a:pt x="1305583" y="-8862"/>
                      <a:pt x="1375433" y="32942"/>
                    </a:cubicBezTo>
                    <a:cubicBezTo>
                      <a:pt x="1388133" y="574809"/>
                      <a:pt x="1392366" y="1192875"/>
                      <a:pt x="1413533" y="1658542"/>
                    </a:cubicBezTo>
                    <a:cubicBezTo>
                      <a:pt x="1434700" y="2124209"/>
                      <a:pt x="1410358" y="2525317"/>
                      <a:pt x="1502433" y="2826942"/>
                    </a:cubicBezTo>
                    <a:cubicBezTo>
                      <a:pt x="1594508" y="3128567"/>
                      <a:pt x="1705633" y="3389976"/>
                      <a:pt x="1811996" y="3603230"/>
                    </a:cubicBezTo>
                    <a:cubicBezTo>
                      <a:pt x="1918359" y="3816484"/>
                      <a:pt x="1660919" y="3804313"/>
                      <a:pt x="1654833" y="3906442"/>
                    </a:cubicBezTo>
                    <a:cubicBezTo>
                      <a:pt x="1648747" y="4008571"/>
                      <a:pt x="1755375" y="4102762"/>
                      <a:pt x="1775483" y="4216004"/>
                    </a:cubicBezTo>
                    <a:cubicBezTo>
                      <a:pt x="1795591" y="4329246"/>
                      <a:pt x="1690816" y="4365759"/>
                      <a:pt x="1604033" y="4385867"/>
                    </a:cubicBezTo>
                    <a:cubicBezTo>
                      <a:pt x="1517250" y="4405975"/>
                      <a:pt x="1370670" y="4374490"/>
                      <a:pt x="1254783" y="4336655"/>
                    </a:cubicBezTo>
                    <a:close/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97AB01-78D6-474E-A0B0-B01E9D5EB57C}"/>
                </a:ext>
              </a:extLst>
            </p:cNvPr>
            <p:cNvSpPr/>
            <p:nvPr/>
          </p:nvSpPr>
          <p:spPr>
            <a:xfrm>
              <a:off x="2819902" y="141402"/>
              <a:ext cx="911981" cy="1331709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2224193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9E70ED-816C-4E4A-B176-D9D91694DA14}"/>
              </a:ext>
            </a:extLst>
          </p:cNvPr>
          <p:cNvGrpSpPr/>
          <p:nvPr/>
        </p:nvGrpSpPr>
        <p:grpSpPr>
          <a:xfrm>
            <a:off x="2516171" y="-339363"/>
            <a:ext cx="7008829" cy="7197363"/>
            <a:chOff x="2516171" y="-339363"/>
            <a:chExt cx="7008829" cy="7197363"/>
          </a:xfrm>
        </p:grpSpPr>
        <p:pic>
          <p:nvPicPr>
            <p:cNvPr id="3" name="Picture 2" descr="X-ray of a human knee&#10;&#10;Description automatically generated">
              <a:extLst>
                <a:ext uri="{FF2B5EF4-FFF2-40B4-BE49-F238E27FC236}">
                  <a16:creationId xmlns:a16="http://schemas.microsoft.com/office/drawing/2014/main" id="{361BB82B-1B7B-4538-A4BF-0B41A5D4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A0F2C2C3-735D-4256-BAC4-133F200EB06D}"/>
                </a:ext>
              </a:extLst>
            </p:cNvPr>
            <p:cNvSpPr/>
            <p:nvPr/>
          </p:nvSpPr>
          <p:spPr>
            <a:xfrm>
              <a:off x="4899660" y="1493520"/>
              <a:ext cx="1935480" cy="3230880"/>
            </a:xfrm>
            <a:custGeom>
              <a:avLst/>
              <a:gdLst>
                <a:gd name="connsiteX0" fmla="*/ 655320 w 1935480"/>
                <a:gd name="connsiteY0" fmla="*/ 0 h 3230880"/>
                <a:gd name="connsiteX1" fmla="*/ 1752600 w 1935480"/>
                <a:gd name="connsiteY1" fmla="*/ 289560 h 3230880"/>
                <a:gd name="connsiteX2" fmla="*/ 1836420 w 1935480"/>
                <a:gd name="connsiteY2" fmla="*/ 1950720 h 3230880"/>
                <a:gd name="connsiteX3" fmla="*/ 1935480 w 1935480"/>
                <a:gd name="connsiteY3" fmla="*/ 2270760 h 3230880"/>
                <a:gd name="connsiteX4" fmla="*/ 1897380 w 1935480"/>
                <a:gd name="connsiteY4" fmla="*/ 2453640 h 3230880"/>
                <a:gd name="connsiteX5" fmla="*/ 1653540 w 1935480"/>
                <a:gd name="connsiteY5" fmla="*/ 2522220 h 3230880"/>
                <a:gd name="connsiteX6" fmla="*/ 1645920 w 1935480"/>
                <a:gd name="connsiteY6" fmla="*/ 3009900 h 3230880"/>
                <a:gd name="connsiteX7" fmla="*/ 1424940 w 1935480"/>
                <a:gd name="connsiteY7" fmla="*/ 3070860 h 3230880"/>
                <a:gd name="connsiteX8" fmla="*/ 1104900 w 1935480"/>
                <a:gd name="connsiteY8" fmla="*/ 3009900 h 3230880"/>
                <a:gd name="connsiteX9" fmla="*/ 1059180 w 1935480"/>
                <a:gd name="connsiteY9" fmla="*/ 3230880 h 3230880"/>
                <a:gd name="connsiteX10" fmla="*/ 739140 w 1935480"/>
                <a:gd name="connsiteY10" fmla="*/ 3230880 h 3230880"/>
                <a:gd name="connsiteX11" fmla="*/ 381000 w 1935480"/>
                <a:gd name="connsiteY11" fmla="*/ 3139440 h 3230880"/>
                <a:gd name="connsiteX12" fmla="*/ 480060 w 1935480"/>
                <a:gd name="connsiteY12" fmla="*/ 2804160 h 3230880"/>
                <a:gd name="connsiteX13" fmla="*/ 312420 w 1935480"/>
                <a:gd name="connsiteY13" fmla="*/ 2796540 h 3230880"/>
                <a:gd name="connsiteX14" fmla="*/ 68580 w 1935480"/>
                <a:gd name="connsiteY14" fmla="*/ 2796540 h 3230880"/>
                <a:gd name="connsiteX15" fmla="*/ 0 w 1935480"/>
                <a:gd name="connsiteY15" fmla="*/ 2377440 h 3230880"/>
                <a:gd name="connsiteX16" fmla="*/ 381000 w 1935480"/>
                <a:gd name="connsiteY16" fmla="*/ 1722120 h 3230880"/>
                <a:gd name="connsiteX17" fmla="*/ 541020 w 1935480"/>
                <a:gd name="connsiteY17" fmla="*/ 1082040 h 3230880"/>
                <a:gd name="connsiteX18" fmla="*/ 617220 w 1935480"/>
                <a:gd name="connsiteY18" fmla="*/ 868680 h 3230880"/>
                <a:gd name="connsiteX19" fmla="*/ 655320 w 1935480"/>
                <a:gd name="connsiteY19" fmla="*/ 0 h 3230880"/>
                <a:gd name="connsiteX0" fmla="*/ 655320 w 1935480"/>
                <a:gd name="connsiteY0" fmla="*/ 0 h 3230880"/>
                <a:gd name="connsiteX1" fmla="*/ 1752600 w 1935480"/>
                <a:gd name="connsiteY1" fmla="*/ 289560 h 3230880"/>
                <a:gd name="connsiteX2" fmla="*/ 1836420 w 1935480"/>
                <a:gd name="connsiteY2" fmla="*/ 1950720 h 3230880"/>
                <a:gd name="connsiteX3" fmla="*/ 1935480 w 1935480"/>
                <a:gd name="connsiteY3" fmla="*/ 2270760 h 3230880"/>
                <a:gd name="connsiteX4" fmla="*/ 1897380 w 1935480"/>
                <a:gd name="connsiteY4" fmla="*/ 2453640 h 3230880"/>
                <a:gd name="connsiteX5" fmla="*/ 1653540 w 1935480"/>
                <a:gd name="connsiteY5" fmla="*/ 2522220 h 3230880"/>
                <a:gd name="connsiteX6" fmla="*/ 1645920 w 1935480"/>
                <a:gd name="connsiteY6" fmla="*/ 3009900 h 3230880"/>
                <a:gd name="connsiteX7" fmla="*/ 1424940 w 1935480"/>
                <a:gd name="connsiteY7" fmla="*/ 3070860 h 3230880"/>
                <a:gd name="connsiteX8" fmla="*/ 1104900 w 1935480"/>
                <a:gd name="connsiteY8" fmla="*/ 3009900 h 3230880"/>
                <a:gd name="connsiteX9" fmla="*/ 1059180 w 1935480"/>
                <a:gd name="connsiteY9" fmla="*/ 3230880 h 3230880"/>
                <a:gd name="connsiteX10" fmla="*/ 739140 w 1935480"/>
                <a:gd name="connsiteY10" fmla="*/ 3230880 h 3230880"/>
                <a:gd name="connsiteX11" fmla="*/ 381000 w 1935480"/>
                <a:gd name="connsiteY11" fmla="*/ 3139440 h 3230880"/>
                <a:gd name="connsiteX12" fmla="*/ 480060 w 1935480"/>
                <a:gd name="connsiteY12" fmla="*/ 2804160 h 3230880"/>
                <a:gd name="connsiteX13" fmla="*/ 312420 w 1935480"/>
                <a:gd name="connsiteY13" fmla="*/ 2796540 h 3230880"/>
                <a:gd name="connsiteX14" fmla="*/ 144780 w 1935480"/>
                <a:gd name="connsiteY14" fmla="*/ 2613660 h 3230880"/>
                <a:gd name="connsiteX15" fmla="*/ 0 w 1935480"/>
                <a:gd name="connsiteY15" fmla="*/ 2377440 h 3230880"/>
                <a:gd name="connsiteX16" fmla="*/ 381000 w 1935480"/>
                <a:gd name="connsiteY16" fmla="*/ 1722120 h 3230880"/>
                <a:gd name="connsiteX17" fmla="*/ 541020 w 1935480"/>
                <a:gd name="connsiteY17" fmla="*/ 1082040 h 3230880"/>
                <a:gd name="connsiteX18" fmla="*/ 617220 w 1935480"/>
                <a:gd name="connsiteY18" fmla="*/ 868680 h 3230880"/>
                <a:gd name="connsiteX19" fmla="*/ 655320 w 1935480"/>
                <a:gd name="connsiteY19" fmla="*/ 0 h 3230880"/>
                <a:gd name="connsiteX0" fmla="*/ 655320 w 1935480"/>
                <a:gd name="connsiteY0" fmla="*/ 0 h 3230880"/>
                <a:gd name="connsiteX1" fmla="*/ 1165860 w 1935480"/>
                <a:gd name="connsiteY1" fmla="*/ 152400 h 3230880"/>
                <a:gd name="connsiteX2" fmla="*/ 1752600 w 1935480"/>
                <a:gd name="connsiteY2" fmla="*/ 289560 h 3230880"/>
                <a:gd name="connsiteX3" fmla="*/ 1836420 w 1935480"/>
                <a:gd name="connsiteY3" fmla="*/ 1950720 h 3230880"/>
                <a:gd name="connsiteX4" fmla="*/ 1935480 w 1935480"/>
                <a:gd name="connsiteY4" fmla="*/ 2270760 h 3230880"/>
                <a:gd name="connsiteX5" fmla="*/ 1897380 w 1935480"/>
                <a:gd name="connsiteY5" fmla="*/ 2453640 h 3230880"/>
                <a:gd name="connsiteX6" fmla="*/ 1653540 w 1935480"/>
                <a:gd name="connsiteY6" fmla="*/ 2522220 h 3230880"/>
                <a:gd name="connsiteX7" fmla="*/ 1645920 w 1935480"/>
                <a:gd name="connsiteY7" fmla="*/ 3009900 h 3230880"/>
                <a:gd name="connsiteX8" fmla="*/ 1424940 w 1935480"/>
                <a:gd name="connsiteY8" fmla="*/ 3070860 h 3230880"/>
                <a:gd name="connsiteX9" fmla="*/ 1104900 w 1935480"/>
                <a:gd name="connsiteY9" fmla="*/ 3009900 h 3230880"/>
                <a:gd name="connsiteX10" fmla="*/ 1059180 w 1935480"/>
                <a:gd name="connsiteY10" fmla="*/ 3230880 h 3230880"/>
                <a:gd name="connsiteX11" fmla="*/ 739140 w 1935480"/>
                <a:gd name="connsiteY11" fmla="*/ 3230880 h 3230880"/>
                <a:gd name="connsiteX12" fmla="*/ 381000 w 1935480"/>
                <a:gd name="connsiteY12" fmla="*/ 3139440 h 3230880"/>
                <a:gd name="connsiteX13" fmla="*/ 480060 w 1935480"/>
                <a:gd name="connsiteY13" fmla="*/ 2804160 h 3230880"/>
                <a:gd name="connsiteX14" fmla="*/ 312420 w 1935480"/>
                <a:gd name="connsiteY14" fmla="*/ 2796540 h 3230880"/>
                <a:gd name="connsiteX15" fmla="*/ 144780 w 1935480"/>
                <a:gd name="connsiteY15" fmla="*/ 2613660 h 3230880"/>
                <a:gd name="connsiteX16" fmla="*/ 0 w 1935480"/>
                <a:gd name="connsiteY16" fmla="*/ 2377440 h 3230880"/>
                <a:gd name="connsiteX17" fmla="*/ 381000 w 1935480"/>
                <a:gd name="connsiteY17" fmla="*/ 1722120 h 3230880"/>
                <a:gd name="connsiteX18" fmla="*/ 541020 w 1935480"/>
                <a:gd name="connsiteY18" fmla="*/ 1082040 h 3230880"/>
                <a:gd name="connsiteX19" fmla="*/ 617220 w 1935480"/>
                <a:gd name="connsiteY19" fmla="*/ 868680 h 3230880"/>
                <a:gd name="connsiteX20" fmla="*/ 655320 w 1935480"/>
                <a:gd name="connsiteY20" fmla="*/ 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35480" h="3230880">
                  <a:moveTo>
                    <a:pt x="655320" y="0"/>
                  </a:moveTo>
                  <a:lnTo>
                    <a:pt x="1165860" y="152400"/>
                  </a:lnTo>
                  <a:lnTo>
                    <a:pt x="1752600" y="289560"/>
                  </a:lnTo>
                  <a:lnTo>
                    <a:pt x="1836420" y="1950720"/>
                  </a:lnTo>
                  <a:lnTo>
                    <a:pt x="1935480" y="2270760"/>
                  </a:lnTo>
                  <a:lnTo>
                    <a:pt x="1897380" y="2453640"/>
                  </a:lnTo>
                  <a:lnTo>
                    <a:pt x="1653540" y="2522220"/>
                  </a:lnTo>
                  <a:lnTo>
                    <a:pt x="1645920" y="3009900"/>
                  </a:lnTo>
                  <a:lnTo>
                    <a:pt x="1424940" y="3070860"/>
                  </a:lnTo>
                  <a:lnTo>
                    <a:pt x="1104900" y="3009900"/>
                  </a:lnTo>
                  <a:lnTo>
                    <a:pt x="1059180" y="3230880"/>
                  </a:lnTo>
                  <a:lnTo>
                    <a:pt x="739140" y="3230880"/>
                  </a:lnTo>
                  <a:lnTo>
                    <a:pt x="381000" y="3139440"/>
                  </a:lnTo>
                  <a:lnTo>
                    <a:pt x="480060" y="2804160"/>
                  </a:lnTo>
                  <a:lnTo>
                    <a:pt x="312420" y="2796540"/>
                  </a:lnTo>
                  <a:lnTo>
                    <a:pt x="144780" y="2613660"/>
                  </a:lnTo>
                  <a:lnTo>
                    <a:pt x="0" y="2377440"/>
                  </a:lnTo>
                  <a:lnTo>
                    <a:pt x="381000" y="1722120"/>
                  </a:lnTo>
                  <a:lnTo>
                    <a:pt x="541020" y="1082040"/>
                  </a:lnTo>
                  <a:lnTo>
                    <a:pt x="617220" y="868680"/>
                  </a:lnTo>
                  <a:lnTo>
                    <a:pt x="65532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1FBECD41-DC9F-40CF-A01D-2F0960635EFF}"/>
                </a:ext>
              </a:extLst>
            </p:cNvPr>
            <p:cNvSpPr/>
            <p:nvPr/>
          </p:nvSpPr>
          <p:spPr>
            <a:xfrm>
              <a:off x="2516171" y="-339363"/>
              <a:ext cx="1421105" cy="214667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678799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6B68BF-0D96-44BB-86E7-8ED0BA215941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 descr="X-ray of a human knee&#10;&#10;Description automatically generated">
              <a:extLst>
                <a:ext uri="{FF2B5EF4-FFF2-40B4-BE49-F238E27FC236}">
                  <a16:creationId xmlns:a16="http://schemas.microsoft.com/office/drawing/2014/main" id="{361BB82B-1B7B-4538-A4BF-0B41A5D4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0E6DC51-7527-4C6E-B85B-206E5C7A8195}"/>
                </a:ext>
              </a:extLst>
            </p:cNvPr>
            <p:cNvSpPr/>
            <p:nvPr/>
          </p:nvSpPr>
          <p:spPr>
            <a:xfrm>
              <a:off x="4796767" y="208358"/>
              <a:ext cx="1837722" cy="4392131"/>
            </a:xfrm>
            <a:custGeom>
              <a:avLst/>
              <a:gdLst>
                <a:gd name="connsiteX0" fmla="*/ 508000 w 1803400"/>
                <a:gd name="connsiteY0" fmla="*/ 4076700 h 4559300"/>
                <a:gd name="connsiteX1" fmla="*/ 342900 w 1803400"/>
                <a:gd name="connsiteY1" fmla="*/ 4064000 h 4559300"/>
                <a:gd name="connsiteX2" fmla="*/ 127000 w 1803400"/>
                <a:gd name="connsiteY2" fmla="*/ 4064000 h 4559300"/>
                <a:gd name="connsiteX3" fmla="*/ 0 w 1803400"/>
                <a:gd name="connsiteY3" fmla="*/ 3962400 h 4559300"/>
                <a:gd name="connsiteX4" fmla="*/ 12700 w 1803400"/>
                <a:gd name="connsiteY4" fmla="*/ 3759200 h 4559300"/>
                <a:gd name="connsiteX5" fmla="*/ 228600 w 1803400"/>
                <a:gd name="connsiteY5" fmla="*/ 3378200 h 4559300"/>
                <a:gd name="connsiteX6" fmla="*/ 444500 w 1803400"/>
                <a:gd name="connsiteY6" fmla="*/ 3009900 h 4559300"/>
                <a:gd name="connsiteX7" fmla="*/ 635000 w 1803400"/>
                <a:gd name="connsiteY7" fmla="*/ 2552700 h 4559300"/>
                <a:gd name="connsiteX8" fmla="*/ 762000 w 1803400"/>
                <a:gd name="connsiteY8" fmla="*/ 1790700 h 4559300"/>
                <a:gd name="connsiteX9" fmla="*/ 774700 w 1803400"/>
                <a:gd name="connsiteY9" fmla="*/ 76200 h 4559300"/>
                <a:gd name="connsiteX10" fmla="*/ 1104900 w 1803400"/>
                <a:gd name="connsiteY10" fmla="*/ 0 h 4559300"/>
                <a:gd name="connsiteX11" fmla="*/ 1371600 w 1803400"/>
                <a:gd name="connsiteY11" fmla="*/ 25400 h 4559300"/>
                <a:gd name="connsiteX12" fmla="*/ 1409700 w 1803400"/>
                <a:gd name="connsiteY12" fmla="*/ 1651000 h 4559300"/>
                <a:gd name="connsiteX13" fmla="*/ 1422400 w 1803400"/>
                <a:gd name="connsiteY13" fmla="*/ 2286000 h 4559300"/>
                <a:gd name="connsiteX14" fmla="*/ 1498600 w 1803400"/>
                <a:gd name="connsiteY14" fmla="*/ 2819400 h 4559300"/>
                <a:gd name="connsiteX15" fmla="*/ 1676400 w 1803400"/>
                <a:gd name="connsiteY15" fmla="*/ 3327400 h 4559300"/>
                <a:gd name="connsiteX16" fmla="*/ 1803400 w 1803400"/>
                <a:gd name="connsiteY16" fmla="*/ 3581400 h 4559300"/>
                <a:gd name="connsiteX17" fmla="*/ 1739900 w 1803400"/>
                <a:gd name="connsiteY17" fmla="*/ 3810000 h 4559300"/>
                <a:gd name="connsiteX18" fmla="*/ 1651000 w 1803400"/>
                <a:gd name="connsiteY18" fmla="*/ 3898900 h 4559300"/>
                <a:gd name="connsiteX19" fmla="*/ 1714500 w 1803400"/>
                <a:gd name="connsiteY19" fmla="*/ 4127500 h 4559300"/>
                <a:gd name="connsiteX20" fmla="*/ 1790700 w 1803400"/>
                <a:gd name="connsiteY20" fmla="*/ 4356100 h 4559300"/>
                <a:gd name="connsiteX21" fmla="*/ 1600200 w 1803400"/>
                <a:gd name="connsiteY21" fmla="*/ 4559300 h 4559300"/>
                <a:gd name="connsiteX22" fmla="*/ 1308100 w 1803400"/>
                <a:gd name="connsiteY22" fmla="*/ 4495800 h 4559300"/>
                <a:gd name="connsiteX23" fmla="*/ 1104900 w 1803400"/>
                <a:gd name="connsiteY23" fmla="*/ 4267200 h 4559300"/>
                <a:gd name="connsiteX24" fmla="*/ 952500 w 1803400"/>
                <a:gd name="connsiteY24" fmla="*/ 4102100 h 4559300"/>
                <a:gd name="connsiteX25" fmla="*/ 508000 w 1803400"/>
                <a:gd name="connsiteY25" fmla="*/ 4076700 h 4559300"/>
                <a:gd name="connsiteX0" fmla="*/ 508000 w 1803400"/>
                <a:gd name="connsiteY0" fmla="*/ 4186961 h 4669561"/>
                <a:gd name="connsiteX1" fmla="*/ 342900 w 1803400"/>
                <a:gd name="connsiteY1" fmla="*/ 4174261 h 4669561"/>
                <a:gd name="connsiteX2" fmla="*/ 127000 w 1803400"/>
                <a:gd name="connsiteY2" fmla="*/ 4174261 h 4669561"/>
                <a:gd name="connsiteX3" fmla="*/ 0 w 1803400"/>
                <a:gd name="connsiteY3" fmla="*/ 4072661 h 4669561"/>
                <a:gd name="connsiteX4" fmla="*/ 12700 w 1803400"/>
                <a:gd name="connsiteY4" fmla="*/ 3869461 h 4669561"/>
                <a:gd name="connsiteX5" fmla="*/ 228600 w 1803400"/>
                <a:gd name="connsiteY5" fmla="*/ 3488461 h 4669561"/>
                <a:gd name="connsiteX6" fmla="*/ 444500 w 1803400"/>
                <a:gd name="connsiteY6" fmla="*/ 3120161 h 4669561"/>
                <a:gd name="connsiteX7" fmla="*/ 635000 w 1803400"/>
                <a:gd name="connsiteY7" fmla="*/ 2662961 h 4669561"/>
                <a:gd name="connsiteX8" fmla="*/ 762000 w 1803400"/>
                <a:gd name="connsiteY8" fmla="*/ 1900961 h 4669561"/>
                <a:gd name="connsiteX9" fmla="*/ 774700 w 1803400"/>
                <a:gd name="connsiteY9" fmla="*/ 186461 h 4669561"/>
                <a:gd name="connsiteX10" fmla="*/ 1104900 w 1803400"/>
                <a:gd name="connsiteY10" fmla="*/ 110261 h 4669561"/>
                <a:gd name="connsiteX11" fmla="*/ 1371600 w 1803400"/>
                <a:gd name="connsiteY11" fmla="*/ 135661 h 4669561"/>
                <a:gd name="connsiteX12" fmla="*/ 1409700 w 1803400"/>
                <a:gd name="connsiteY12" fmla="*/ 1761261 h 4669561"/>
                <a:gd name="connsiteX13" fmla="*/ 1422400 w 1803400"/>
                <a:gd name="connsiteY13" fmla="*/ 2396261 h 4669561"/>
                <a:gd name="connsiteX14" fmla="*/ 1498600 w 1803400"/>
                <a:gd name="connsiteY14" fmla="*/ 2929661 h 4669561"/>
                <a:gd name="connsiteX15" fmla="*/ 1676400 w 1803400"/>
                <a:gd name="connsiteY15" fmla="*/ 3437661 h 4669561"/>
                <a:gd name="connsiteX16" fmla="*/ 1803400 w 1803400"/>
                <a:gd name="connsiteY16" fmla="*/ 3691661 h 4669561"/>
                <a:gd name="connsiteX17" fmla="*/ 1739900 w 1803400"/>
                <a:gd name="connsiteY17" fmla="*/ 3920261 h 4669561"/>
                <a:gd name="connsiteX18" fmla="*/ 1651000 w 1803400"/>
                <a:gd name="connsiteY18" fmla="*/ 4009161 h 4669561"/>
                <a:gd name="connsiteX19" fmla="*/ 1714500 w 1803400"/>
                <a:gd name="connsiteY19" fmla="*/ 4237761 h 4669561"/>
                <a:gd name="connsiteX20" fmla="*/ 1790700 w 1803400"/>
                <a:gd name="connsiteY20" fmla="*/ 4466361 h 4669561"/>
                <a:gd name="connsiteX21" fmla="*/ 1600200 w 1803400"/>
                <a:gd name="connsiteY21" fmla="*/ 4669561 h 4669561"/>
                <a:gd name="connsiteX22" fmla="*/ 1308100 w 1803400"/>
                <a:gd name="connsiteY22" fmla="*/ 4606061 h 4669561"/>
                <a:gd name="connsiteX23" fmla="*/ 1104900 w 1803400"/>
                <a:gd name="connsiteY23" fmla="*/ 4377461 h 4669561"/>
                <a:gd name="connsiteX24" fmla="*/ 952500 w 1803400"/>
                <a:gd name="connsiteY24" fmla="*/ 4212361 h 4669561"/>
                <a:gd name="connsiteX25" fmla="*/ 508000 w 1803400"/>
                <a:gd name="connsiteY25" fmla="*/ 4186961 h 4669561"/>
                <a:gd name="connsiteX0" fmla="*/ 508000 w 1803400"/>
                <a:gd name="connsiteY0" fmla="*/ 4188467 h 4671067"/>
                <a:gd name="connsiteX1" fmla="*/ 342900 w 1803400"/>
                <a:gd name="connsiteY1" fmla="*/ 4175767 h 4671067"/>
                <a:gd name="connsiteX2" fmla="*/ 127000 w 1803400"/>
                <a:gd name="connsiteY2" fmla="*/ 4175767 h 4671067"/>
                <a:gd name="connsiteX3" fmla="*/ 0 w 1803400"/>
                <a:gd name="connsiteY3" fmla="*/ 4074167 h 4671067"/>
                <a:gd name="connsiteX4" fmla="*/ 12700 w 1803400"/>
                <a:gd name="connsiteY4" fmla="*/ 3870967 h 4671067"/>
                <a:gd name="connsiteX5" fmla="*/ 228600 w 1803400"/>
                <a:gd name="connsiteY5" fmla="*/ 3489967 h 4671067"/>
                <a:gd name="connsiteX6" fmla="*/ 444500 w 1803400"/>
                <a:gd name="connsiteY6" fmla="*/ 3121667 h 4671067"/>
                <a:gd name="connsiteX7" fmla="*/ 635000 w 1803400"/>
                <a:gd name="connsiteY7" fmla="*/ 2664467 h 4671067"/>
                <a:gd name="connsiteX8" fmla="*/ 762000 w 1803400"/>
                <a:gd name="connsiteY8" fmla="*/ 1902467 h 4671067"/>
                <a:gd name="connsiteX9" fmla="*/ 774700 w 1803400"/>
                <a:gd name="connsiteY9" fmla="*/ 187967 h 4671067"/>
                <a:gd name="connsiteX10" fmla="*/ 1066800 w 1803400"/>
                <a:gd name="connsiteY10" fmla="*/ 107004 h 4671067"/>
                <a:gd name="connsiteX11" fmla="*/ 1371600 w 1803400"/>
                <a:gd name="connsiteY11" fmla="*/ 137167 h 4671067"/>
                <a:gd name="connsiteX12" fmla="*/ 1409700 w 1803400"/>
                <a:gd name="connsiteY12" fmla="*/ 1762767 h 4671067"/>
                <a:gd name="connsiteX13" fmla="*/ 1422400 w 1803400"/>
                <a:gd name="connsiteY13" fmla="*/ 2397767 h 4671067"/>
                <a:gd name="connsiteX14" fmla="*/ 1498600 w 1803400"/>
                <a:gd name="connsiteY14" fmla="*/ 2931167 h 4671067"/>
                <a:gd name="connsiteX15" fmla="*/ 1676400 w 1803400"/>
                <a:gd name="connsiteY15" fmla="*/ 3439167 h 4671067"/>
                <a:gd name="connsiteX16" fmla="*/ 1803400 w 1803400"/>
                <a:gd name="connsiteY16" fmla="*/ 3693167 h 4671067"/>
                <a:gd name="connsiteX17" fmla="*/ 1739900 w 1803400"/>
                <a:gd name="connsiteY17" fmla="*/ 3921767 h 4671067"/>
                <a:gd name="connsiteX18" fmla="*/ 1651000 w 1803400"/>
                <a:gd name="connsiteY18" fmla="*/ 4010667 h 4671067"/>
                <a:gd name="connsiteX19" fmla="*/ 1714500 w 1803400"/>
                <a:gd name="connsiteY19" fmla="*/ 4239267 h 4671067"/>
                <a:gd name="connsiteX20" fmla="*/ 1790700 w 1803400"/>
                <a:gd name="connsiteY20" fmla="*/ 4467867 h 4671067"/>
                <a:gd name="connsiteX21" fmla="*/ 1600200 w 1803400"/>
                <a:gd name="connsiteY21" fmla="*/ 4671067 h 4671067"/>
                <a:gd name="connsiteX22" fmla="*/ 1308100 w 1803400"/>
                <a:gd name="connsiteY22" fmla="*/ 4607567 h 4671067"/>
                <a:gd name="connsiteX23" fmla="*/ 1104900 w 1803400"/>
                <a:gd name="connsiteY23" fmla="*/ 4378967 h 4671067"/>
                <a:gd name="connsiteX24" fmla="*/ 952500 w 1803400"/>
                <a:gd name="connsiteY24" fmla="*/ 4213867 h 4671067"/>
                <a:gd name="connsiteX25" fmla="*/ 508000 w 1803400"/>
                <a:gd name="connsiteY25" fmla="*/ 4188467 h 4671067"/>
                <a:gd name="connsiteX0" fmla="*/ 508000 w 1803400"/>
                <a:gd name="connsiteY0" fmla="*/ 4183530 h 4666130"/>
                <a:gd name="connsiteX1" fmla="*/ 342900 w 1803400"/>
                <a:gd name="connsiteY1" fmla="*/ 4170830 h 4666130"/>
                <a:gd name="connsiteX2" fmla="*/ 127000 w 1803400"/>
                <a:gd name="connsiteY2" fmla="*/ 4170830 h 4666130"/>
                <a:gd name="connsiteX3" fmla="*/ 0 w 1803400"/>
                <a:gd name="connsiteY3" fmla="*/ 4069230 h 4666130"/>
                <a:gd name="connsiteX4" fmla="*/ 12700 w 1803400"/>
                <a:gd name="connsiteY4" fmla="*/ 3866030 h 4666130"/>
                <a:gd name="connsiteX5" fmla="*/ 228600 w 1803400"/>
                <a:gd name="connsiteY5" fmla="*/ 3485030 h 4666130"/>
                <a:gd name="connsiteX6" fmla="*/ 444500 w 1803400"/>
                <a:gd name="connsiteY6" fmla="*/ 3116730 h 4666130"/>
                <a:gd name="connsiteX7" fmla="*/ 635000 w 1803400"/>
                <a:gd name="connsiteY7" fmla="*/ 2659530 h 4666130"/>
                <a:gd name="connsiteX8" fmla="*/ 762000 w 1803400"/>
                <a:gd name="connsiteY8" fmla="*/ 1897530 h 4666130"/>
                <a:gd name="connsiteX9" fmla="*/ 774700 w 1803400"/>
                <a:gd name="connsiteY9" fmla="*/ 183030 h 4666130"/>
                <a:gd name="connsiteX10" fmla="*/ 1066800 w 1803400"/>
                <a:gd name="connsiteY10" fmla="*/ 102067 h 4666130"/>
                <a:gd name="connsiteX11" fmla="*/ 1371600 w 1803400"/>
                <a:gd name="connsiteY11" fmla="*/ 132230 h 4666130"/>
                <a:gd name="connsiteX12" fmla="*/ 1409700 w 1803400"/>
                <a:gd name="connsiteY12" fmla="*/ 1757830 h 4666130"/>
                <a:gd name="connsiteX13" fmla="*/ 1422400 w 1803400"/>
                <a:gd name="connsiteY13" fmla="*/ 2392830 h 4666130"/>
                <a:gd name="connsiteX14" fmla="*/ 1498600 w 1803400"/>
                <a:gd name="connsiteY14" fmla="*/ 2926230 h 4666130"/>
                <a:gd name="connsiteX15" fmla="*/ 1676400 w 1803400"/>
                <a:gd name="connsiteY15" fmla="*/ 3434230 h 4666130"/>
                <a:gd name="connsiteX16" fmla="*/ 1803400 w 1803400"/>
                <a:gd name="connsiteY16" fmla="*/ 3688230 h 4666130"/>
                <a:gd name="connsiteX17" fmla="*/ 1739900 w 1803400"/>
                <a:gd name="connsiteY17" fmla="*/ 3916830 h 4666130"/>
                <a:gd name="connsiteX18" fmla="*/ 1651000 w 1803400"/>
                <a:gd name="connsiteY18" fmla="*/ 4005730 h 4666130"/>
                <a:gd name="connsiteX19" fmla="*/ 1714500 w 1803400"/>
                <a:gd name="connsiteY19" fmla="*/ 4234330 h 4666130"/>
                <a:gd name="connsiteX20" fmla="*/ 1790700 w 1803400"/>
                <a:gd name="connsiteY20" fmla="*/ 4462930 h 4666130"/>
                <a:gd name="connsiteX21" fmla="*/ 1600200 w 1803400"/>
                <a:gd name="connsiteY21" fmla="*/ 4666130 h 4666130"/>
                <a:gd name="connsiteX22" fmla="*/ 1308100 w 1803400"/>
                <a:gd name="connsiteY22" fmla="*/ 4602630 h 4666130"/>
                <a:gd name="connsiteX23" fmla="*/ 1104900 w 1803400"/>
                <a:gd name="connsiteY23" fmla="*/ 4374030 h 4666130"/>
                <a:gd name="connsiteX24" fmla="*/ 952500 w 1803400"/>
                <a:gd name="connsiteY24" fmla="*/ 4208930 h 4666130"/>
                <a:gd name="connsiteX25" fmla="*/ 508000 w 1803400"/>
                <a:gd name="connsiteY25" fmla="*/ 4183530 h 4666130"/>
                <a:gd name="connsiteX0" fmla="*/ 508000 w 1803400"/>
                <a:gd name="connsiteY0" fmla="*/ 4085768 h 4568368"/>
                <a:gd name="connsiteX1" fmla="*/ 342900 w 1803400"/>
                <a:gd name="connsiteY1" fmla="*/ 4073068 h 4568368"/>
                <a:gd name="connsiteX2" fmla="*/ 127000 w 1803400"/>
                <a:gd name="connsiteY2" fmla="*/ 4073068 h 4568368"/>
                <a:gd name="connsiteX3" fmla="*/ 0 w 1803400"/>
                <a:gd name="connsiteY3" fmla="*/ 3971468 h 4568368"/>
                <a:gd name="connsiteX4" fmla="*/ 12700 w 1803400"/>
                <a:gd name="connsiteY4" fmla="*/ 3768268 h 4568368"/>
                <a:gd name="connsiteX5" fmla="*/ 228600 w 1803400"/>
                <a:gd name="connsiteY5" fmla="*/ 3387268 h 4568368"/>
                <a:gd name="connsiteX6" fmla="*/ 444500 w 1803400"/>
                <a:gd name="connsiteY6" fmla="*/ 3018968 h 4568368"/>
                <a:gd name="connsiteX7" fmla="*/ 635000 w 1803400"/>
                <a:gd name="connsiteY7" fmla="*/ 2561768 h 4568368"/>
                <a:gd name="connsiteX8" fmla="*/ 762000 w 1803400"/>
                <a:gd name="connsiteY8" fmla="*/ 1799768 h 4568368"/>
                <a:gd name="connsiteX9" fmla="*/ 774700 w 1803400"/>
                <a:gd name="connsiteY9" fmla="*/ 85268 h 4568368"/>
                <a:gd name="connsiteX10" fmla="*/ 1066800 w 1803400"/>
                <a:gd name="connsiteY10" fmla="*/ 4305 h 4568368"/>
                <a:gd name="connsiteX11" fmla="*/ 1371600 w 1803400"/>
                <a:gd name="connsiteY11" fmla="*/ 34468 h 4568368"/>
                <a:gd name="connsiteX12" fmla="*/ 1409700 w 1803400"/>
                <a:gd name="connsiteY12" fmla="*/ 1660068 h 4568368"/>
                <a:gd name="connsiteX13" fmla="*/ 1422400 w 1803400"/>
                <a:gd name="connsiteY13" fmla="*/ 2295068 h 4568368"/>
                <a:gd name="connsiteX14" fmla="*/ 1498600 w 1803400"/>
                <a:gd name="connsiteY14" fmla="*/ 2828468 h 4568368"/>
                <a:gd name="connsiteX15" fmla="*/ 1676400 w 1803400"/>
                <a:gd name="connsiteY15" fmla="*/ 3336468 h 4568368"/>
                <a:gd name="connsiteX16" fmla="*/ 1803400 w 1803400"/>
                <a:gd name="connsiteY16" fmla="*/ 3590468 h 4568368"/>
                <a:gd name="connsiteX17" fmla="*/ 1739900 w 1803400"/>
                <a:gd name="connsiteY17" fmla="*/ 3819068 h 4568368"/>
                <a:gd name="connsiteX18" fmla="*/ 1651000 w 1803400"/>
                <a:gd name="connsiteY18" fmla="*/ 3907968 h 4568368"/>
                <a:gd name="connsiteX19" fmla="*/ 1714500 w 1803400"/>
                <a:gd name="connsiteY19" fmla="*/ 4136568 h 4568368"/>
                <a:gd name="connsiteX20" fmla="*/ 1790700 w 1803400"/>
                <a:gd name="connsiteY20" fmla="*/ 4365168 h 4568368"/>
                <a:gd name="connsiteX21" fmla="*/ 1600200 w 1803400"/>
                <a:gd name="connsiteY21" fmla="*/ 4568368 h 4568368"/>
                <a:gd name="connsiteX22" fmla="*/ 1308100 w 1803400"/>
                <a:gd name="connsiteY22" fmla="*/ 4504868 h 4568368"/>
                <a:gd name="connsiteX23" fmla="*/ 1104900 w 1803400"/>
                <a:gd name="connsiteY23" fmla="*/ 4276268 h 4568368"/>
                <a:gd name="connsiteX24" fmla="*/ 952500 w 1803400"/>
                <a:gd name="connsiteY24" fmla="*/ 4111168 h 4568368"/>
                <a:gd name="connsiteX25" fmla="*/ 508000 w 1803400"/>
                <a:gd name="connsiteY25" fmla="*/ 4085768 h 4568368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62000 w 1803400"/>
                <a:gd name="connsiteY8" fmla="*/ 179824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62000 w 1803400"/>
                <a:gd name="connsiteY8" fmla="*/ 179824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22400 w 1803400"/>
                <a:gd name="connsiteY13" fmla="*/ 2293542 h 4566842"/>
                <a:gd name="connsiteX14" fmla="*/ 1498600 w 1803400"/>
                <a:gd name="connsiteY14" fmla="*/ 2826942 h 4566842"/>
                <a:gd name="connsiteX15" fmla="*/ 1676400 w 1803400"/>
                <a:gd name="connsiteY15" fmla="*/ 3334942 h 4566842"/>
                <a:gd name="connsiteX16" fmla="*/ 1803400 w 1803400"/>
                <a:gd name="connsiteY16" fmla="*/ 3588942 h 4566842"/>
                <a:gd name="connsiteX17" fmla="*/ 1739900 w 1803400"/>
                <a:gd name="connsiteY17" fmla="*/ 3817542 h 4566842"/>
                <a:gd name="connsiteX18" fmla="*/ 1651000 w 1803400"/>
                <a:gd name="connsiteY18" fmla="*/ 3906442 h 4566842"/>
                <a:gd name="connsiteX19" fmla="*/ 1714500 w 1803400"/>
                <a:gd name="connsiteY19" fmla="*/ 4135042 h 4566842"/>
                <a:gd name="connsiteX20" fmla="*/ 1790700 w 1803400"/>
                <a:gd name="connsiteY20" fmla="*/ 4363642 h 4566842"/>
                <a:gd name="connsiteX21" fmla="*/ 1600200 w 1803400"/>
                <a:gd name="connsiteY21" fmla="*/ 4566842 h 4566842"/>
                <a:gd name="connsiteX22" fmla="*/ 1308100 w 1803400"/>
                <a:gd name="connsiteY22" fmla="*/ 4503342 h 4566842"/>
                <a:gd name="connsiteX23" fmla="*/ 1104900 w 1803400"/>
                <a:gd name="connsiteY23" fmla="*/ 4274742 h 4566842"/>
                <a:gd name="connsiteX24" fmla="*/ 952500 w 1803400"/>
                <a:gd name="connsiteY24" fmla="*/ 4109642 h 4566842"/>
                <a:gd name="connsiteX25" fmla="*/ 508000 w 1803400"/>
                <a:gd name="connsiteY25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98600 w 1803400"/>
                <a:gd name="connsiteY13" fmla="*/ 2826942 h 4566842"/>
                <a:gd name="connsiteX14" fmla="*/ 1676400 w 1803400"/>
                <a:gd name="connsiteY14" fmla="*/ 3334942 h 4566842"/>
                <a:gd name="connsiteX15" fmla="*/ 1803400 w 1803400"/>
                <a:gd name="connsiteY15" fmla="*/ 3588942 h 4566842"/>
                <a:gd name="connsiteX16" fmla="*/ 1739900 w 1803400"/>
                <a:gd name="connsiteY16" fmla="*/ 3817542 h 4566842"/>
                <a:gd name="connsiteX17" fmla="*/ 1651000 w 1803400"/>
                <a:gd name="connsiteY17" fmla="*/ 3906442 h 4566842"/>
                <a:gd name="connsiteX18" fmla="*/ 1714500 w 1803400"/>
                <a:gd name="connsiteY18" fmla="*/ 4135042 h 4566842"/>
                <a:gd name="connsiteX19" fmla="*/ 1790700 w 1803400"/>
                <a:gd name="connsiteY19" fmla="*/ 4363642 h 4566842"/>
                <a:gd name="connsiteX20" fmla="*/ 1600200 w 1803400"/>
                <a:gd name="connsiteY20" fmla="*/ 4566842 h 4566842"/>
                <a:gd name="connsiteX21" fmla="*/ 1308100 w 1803400"/>
                <a:gd name="connsiteY21" fmla="*/ 4503342 h 4566842"/>
                <a:gd name="connsiteX22" fmla="*/ 1104900 w 1803400"/>
                <a:gd name="connsiteY22" fmla="*/ 4274742 h 4566842"/>
                <a:gd name="connsiteX23" fmla="*/ 952500 w 1803400"/>
                <a:gd name="connsiteY23" fmla="*/ 4109642 h 4566842"/>
                <a:gd name="connsiteX24" fmla="*/ 508000 w 1803400"/>
                <a:gd name="connsiteY24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35000 w 1803400"/>
                <a:gd name="connsiteY7" fmla="*/ 2560242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98600 w 1803400"/>
                <a:gd name="connsiteY13" fmla="*/ 2826942 h 4566842"/>
                <a:gd name="connsiteX14" fmla="*/ 1676400 w 1803400"/>
                <a:gd name="connsiteY14" fmla="*/ 3334942 h 4566842"/>
                <a:gd name="connsiteX15" fmla="*/ 1803400 w 1803400"/>
                <a:gd name="connsiteY15" fmla="*/ 3588942 h 4566842"/>
                <a:gd name="connsiteX16" fmla="*/ 1739900 w 1803400"/>
                <a:gd name="connsiteY16" fmla="*/ 3817542 h 4566842"/>
                <a:gd name="connsiteX17" fmla="*/ 1651000 w 1803400"/>
                <a:gd name="connsiteY17" fmla="*/ 3906442 h 4566842"/>
                <a:gd name="connsiteX18" fmla="*/ 1714500 w 1803400"/>
                <a:gd name="connsiteY18" fmla="*/ 4135042 h 4566842"/>
                <a:gd name="connsiteX19" fmla="*/ 1790700 w 1803400"/>
                <a:gd name="connsiteY19" fmla="*/ 4363642 h 4566842"/>
                <a:gd name="connsiteX20" fmla="*/ 1600200 w 1803400"/>
                <a:gd name="connsiteY20" fmla="*/ 4566842 h 4566842"/>
                <a:gd name="connsiteX21" fmla="*/ 1308100 w 1803400"/>
                <a:gd name="connsiteY21" fmla="*/ 4503342 h 4566842"/>
                <a:gd name="connsiteX22" fmla="*/ 1104900 w 1803400"/>
                <a:gd name="connsiteY22" fmla="*/ 4274742 h 4566842"/>
                <a:gd name="connsiteX23" fmla="*/ 952500 w 1803400"/>
                <a:gd name="connsiteY23" fmla="*/ 4109642 h 4566842"/>
                <a:gd name="connsiteX24" fmla="*/ 508000 w 1803400"/>
                <a:gd name="connsiteY24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287338 w 1803400"/>
                <a:gd name="connsiteY7" fmla="*/ 2469755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98600 w 1803400"/>
                <a:gd name="connsiteY13" fmla="*/ 2826942 h 4566842"/>
                <a:gd name="connsiteX14" fmla="*/ 1676400 w 1803400"/>
                <a:gd name="connsiteY14" fmla="*/ 3334942 h 4566842"/>
                <a:gd name="connsiteX15" fmla="*/ 1803400 w 1803400"/>
                <a:gd name="connsiteY15" fmla="*/ 3588942 h 4566842"/>
                <a:gd name="connsiteX16" fmla="*/ 1739900 w 1803400"/>
                <a:gd name="connsiteY16" fmla="*/ 3817542 h 4566842"/>
                <a:gd name="connsiteX17" fmla="*/ 1651000 w 1803400"/>
                <a:gd name="connsiteY17" fmla="*/ 3906442 h 4566842"/>
                <a:gd name="connsiteX18" fmla="*/ 1714500 w 1803400"/>
                <a:gd name="connsiteY18" fmla="*/ 4135042 h 4566842"/>
                <a:gd name="connsiteX19" fmla="*/ 1790700 w 1803400"/>
                <a:gd name="connsiteY19" fmla="*/ 4363642 h 4566842"/>
                <a:gd name="connsiteX20" fmla="*/ 1600200 w 1803400"/>
                <a:gd name="connsiteY20" fmla="*/ 4566842 h 4566842"/>
                <a:gd name="connsiteX21" fmla="*/ 1308100 w 1803400"/>
                <a:gd name="connsiteY21" fmla="*/ 4503342 h 4566842"/>
                <a:gd name="connsiteX22" fmla="*/ 1104900 w 1803400"/>
                <a:gd name="connsiteY22" fmla="*/ 4274742 h 4566842"/>
                <a:gd name="connsiteX23" fmla="*/ 952500 w 1803400"/>
                <a:gd name="connsiteY23" fmla="*/ 4109642 h 4566842"/>
                <a:gd name="connsiteX24" fmla="*/ 508000 w 1803400"/>
                <a:gd name="connsiteY24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444500 w 1803400"/>
                <a:gd name="connsiteY6" fmla="*/ 3017442 h 4566842"/>
                <a:gd name="connsiteX7" fmla="*/ 625476 w 1803400"/>
                <a:gd name="connsiteY7" fmla="*/ 2498330 h 4566842"/>
                <a:gd name="connsiteX8" fmla="*/ 747712 w 1803400"/>
                <a:gd name="connsiteY8" fmla="*/ 1741092 h 4566842"/>
                <a:gd name="connsiteX9" fmla="*/ 784225 w 1803400"/>
                <a:gd name="connsiteY9" fmla="*/ 50405 h 4566842"/>
                <a:gd name="connsiteX10" fmla="*/ 1066800 w 1803400"/>
                <a:gd name="connsiteY10" fmla="*/ 2779 h 4566842"/>
                <a:gd name="connsiteX11" fmla="*/ 1371600 w 1803400"/>
                <a:gd name="connsiteY11" fmla="*/ 32942 h 4566842"/>
                <a:gd name="connsiteX12" fmla="*/ 1409700 w 1803400"/>
                <a:gd name="connsiteY12" fmla="*/ 1658542 h 4566842"/>
                <a:gd name="connsiteX13" fmla="*/ 1498600 w 1803400"/>
                <a:gd name="connsiteY13" fmla="*/ 2826942 h 4566842"/>
                <a:gd name="connsiteX14" fmla="*/ 1676400 w 1803400"/>
                <a:gd name="connsiteY14" fmla="*/ 3334942 h 4566842"/>
                <a:gd name="connsiteX15" fmla="*/ 1803400 w 1803400"/>
                <a:gd name="connsiteY15" fmla="*/ 3588942 h 4566842"/>
                <a:gd name="connsiteX16" fmla="*/ 1739900 w 1803400"/>
                <a:gd name="connsiteY16" fmla="*/ 3817542 h 4566842"/>
                <a:gd name="connsiteX17" fmla="*/ 1651000 w 1803400"/>
                <a:gd name="connsiteY17" fmla="*/ 3906442 h 4566842"/>
                <a:gd name="connsiteX18" fmla="*/ 1714500 w 1803400"/>
                <a:gd name="connsiteY18" fmla="*/ 4135042 h 4566842"/>
                <a:gd name="connsiteX19" fmla="*/ 1790700 w 1803400"/>
                <a:gd name="connsiteY19" fmla="*/ 4363642 h 4566842"/>
                <a:gd name="connsiteX20" fmla="*/ 1600200 w 1803400"/>
                <a:gd name="connsiteY20" fmla="*/ 4566842 h 4566842"/>
                <a:gd name="connsiteX21" fmla="*/ 1308100 w 1803400"/>
                <a:gd name="connsiteY21" fmla="*/ 4503342 h 4566842"/>
                <a:gd name="connsiteX22" fmla="*/ 1104900 w 1803400"/>
                <a:gd name="connsiteY22" fmla="*/ 4274742 h 4566842"/>
                <a:gd name="connsiteX23" fmla="*/ 952500 w 1803400"/>
                <a:gd name="connsiteY23" fmla="*/ 4109642 h 4566842"/>
                <a:gd name="connsiteX24" fmla="*/ 508000 w 1803400"/>
                <a:gd name="connsiteY24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625476 w 1803400"/>
                <a:gd name="connsiteY6" fmla="*/ 2498330 h 4566842"/>
                <a:gd name="connsiteX7" fmla="*/ 747712 w 1803400"/>
                <a:gd name="connsiteY7" fmla="*/ 1741092 h 4566842"/>
                <a:gd name="connsiteX8" fmla="*/ 784225 w 1803400"/>
                <a:gd name="connsiteY8" fmla="*/ 50405 h 4566842"/>
                <a:gd name="connsiteX9" fmla="*/ 1066800 w 1803400"/>
                <a:gd name="connsiteY9" fmla="*/ 2779 h 4566842"/>
                <a:gd name="connsiteX10" fmla="*/ 1371600 w 1803400"/>
                <a:gd name="connsiteY10" fmla="*/ 32942 h 4566842"/>
                <a:gd name="connsiteX11" fmla="*/ 1409700 w 1803400"/>
                <a:gd name="connsiteY11" fmla="*/ 1658542 h 4566842"/>
                <a:gd name="connsiteX12" fmla="*/ 1498600 w 1803400"/>
                <a:gd name="connsiteY12" fmla="*/ 2826942 h 4566842"/>
                <a:gd name="connsiteX13" fmla="*/ 1676400 w 1803400"/>
                <a:gd name="connsiteY13" fmla="*/ 3334942 h 4566842"/>
                <a:gd name="connsiteX14" fmla="*/ 1803400 w 1803400"/>
                <a:gd name="connsiteY14" fmla="*/ 3588942 h 4566842"/>
                <a:gd name="connsiteX15" fmla="*/ 1739900 w 1803400"/>
                <a:gd name="connsiteY15" fmla="*/ 3817542 h 4566842"/>
                <a:gd name="connsiteX16" fmla="*/ 1651000 w 1803400"/>
                <a:gd name="connsiteY16" fmla="*/ 3906442 h 4566842"/>
                <a:gd name="connsiteX17" fmla="*/ 1714500 w 1803400"/>
                <a:gd name="connsiteY17" fmla="*/ 4135042 h 4566842"/>
                <a:gd name="connsiteX18" fmla="*/ 1790700 w 1803400"/>
                <a:gd name="connsiteY18" fmla="*/ 4363642 h 4566842"/>
                <a:gd name="connsiteX19" fmla="*/ 1600200 w 1803400"/>
                <a:gd name="connsiteY19" fmla="*/ 4566842 h 4566842"/>
                <a:gd name="connsiteX20" fmla="*/ 1308100 w 1803400"/>
                <a:gd name="connsiteY20" fmla="*/ 4503342 h 4566842"/>
                <a:gd name="connsiteX21" fmla="*/ 1104900 w 1803400"/>
                <a:gd name="connsiteY21" fmla="*/ 4274742 h 4566842"/>
                <a:gd name="connsiteX22" fmla="*/ 952500 w 1803400"/>
                <a:gd name="connsiteY22" fmla="*/ 4109642 h 4566842"/>
                <a:gd name="connsiteX23" fmla="*/ 508000 w 1803400"/>
                <a:gd name="connsiteY23" fmla="*/ 4084242 h 4566842"/>
                <a:gd name="connsiteX0" fmla="*/ 508000 w 1803400"/>
                <a:gd name="connsiteY0" fmla="*/ 4084242 h 4566842"/>
                <a:gd name="connsiteX1" fmla="*/ 342900 w 1803400"/>
                <a:gd name="connsiteY1" fmla="*/ 4071542 h 4566842"/>
                <a:gd name="connsiteX2" fmla="*/ 127000 w 1803400"/>
                <a:gd name="connsiteY2" fmla="*/ 4071542 h 4566842"/>
                <a:gd name="connsiteX3" fmla="*/ 0 w 1803400"/>
                <a:gd name="connsiteY3" fmla="*/ 3969942 h 4566842"/>
                <a:gd name="connsiteX4" fmla="*/ 12700 w 1803400"/>
                <a:gd name="connsiteY4" fmla="*/ 3766742 h 4566842"/>
                <a:gd name="connsiteX5" fmla="*/ 228600 w 1803400"/>
                <a:gd name="connsiteY5" fmla="*/ 3385742 h 4566842"/>
                <a:gd name="connsiteX6" fmla="*/ 625476 w 1803400"/>
                <a:gd name="connsiteY6" fmla="*/ 2498330 h 4566842"/>
                <a:gd name="connsiteX7" fmla="*/ 747712 w 1803400"/>
                <a:gd name="connsiteY7" fmla="*/ 1741092 h 4566842"/>
                <a:gd name="connsiteX8" fmla="*/ 784225 w 1803400"/>
                <a:gd name="connsiteY8" fmla="*/ 50405 h 4566842"/>
                <a:gd name="connsiteX9" fmla="*/ 1066800 w 1803400"/>
                <a:gd name="connsiteY9" fmla="*/ 2779 h 4566842"/>
                <a:gd name="connsiteX10" fmla="*/ 1371600 w 1803400"/>
                <a:gd name="connsiteY10" fmla="*/ 32942 h 4566842"/>
                <a:gd name="connsiteX11" fmla="*/ 1409700 w 1803400"/>
                <a:gd name="connsiteY11" fmla="*/ 1658542 h 4566842"/>
                <a:gd name="connsiteX12" fmla="*/ 1498600 w 1803400"/>
                <a:gd name="connsiteY12" fmla="*/ 2826942 h 4566842"/>
                <a:gd name="connsiteX13" fmla="*/ 1803400 w 1803400"/>
                <a:gd name="connsiteY13" fmla="*/ 3588942 h 4566842"/>
                <a:gd name="connsiteX14" fmla="*/ 1739900 w 1803400"/>
                <a:gd name="connsiteY14" fmla="*/ 3817542 h 4566842"/>
                <a:gd name="connsiteX15" fmla="*/ 1651000 w 1803400"/>
                <a:gd name="connsiteY15" fmla="*/ 3906442 h 4566842"/>
                <a:gd name="connsiteX16" fmla="*/ 1714500 w 1803400"/>
                <a:gd name="connsiteY16" fmla="*/ 4135042 h 4566842"/>
                <a:gd name="connsiteX17" fmla="*/ 1790700 w 1803400"/>
                <a:gd name="connsiteY17" fmla="*/ 4363642 h 4566842"/>
                <a:gd name="connsiteX18" fmla="*/ 1600200 w 1803400"/>
                <a:gd name="connsiteY18" fmla="*/ 4566842 h 4566842"/>
                <a:gd name="connsiteX19" fmla="*/ 1308100 w 1803400"/>
                <a:gd name="connsiteY19" fmla="*/ 4503342 h 4566842"/>
                <a:gd name="connsiteX20" fmla="*/ 1104900 w 1803400"/>
                <a:gd name="connsiteY20" fmla="*/ 4274742 h 4566842"/>
                <a:gd name="connsiteX21" fmla="*/ 952500 w 1803400"/>
                <a:gd name="connsiteY21" fmla="*/ 4109642 h 4566842"/>
                <a:gd name="connsiteX22" fmla="*/ 508000 w 1803400"/>
                <a:gd name="connsiteY22" fmla="*/ 4084242 h 4566842"/>
                <a:gd name="connsiteX0" fmla="*/ 508000 w 1839962"/>
                <a:gd name="connsiteY0" fmla="*/ 4084242 h 4566842"/>
                <a:gd name="connsiteX1" fmla="*/ 342900 w 1839962"/>
                <a:gd name="connsiteY1" fmla="*/ 4071542 h 4566842"/>
                <a:gd name="connsiteX2" fmla="*/ 127000 w 1839962"/>
                <a:gd name="connsiteY2" fmla="*/ 4071542 h 4566842"/>
                <a:gd name="connsiteX3" fmla="*/ 0 w 1839962"/>
                <a:gd name="connsiteY3" fmla="*/ 3969942 h 4566842"/>
                <a:gd name="connsiteX4" fmla="*/ 12700 w 1839962"/>
                <a:gd name="connsiteY4" fmla="*/ 3766742 h 4566842"/>
                <a:gd name="connsiteX5" fmla="*/ 228600 w 1839962"/>
                <a:gd name="connsiteY5" fmla="*/ 3385742 h 4566842"/>
                <a:gd name="connsiteX6" fmla="*/ 625476 w 1839962"/>
                <a:gd name="connsiteY6" fmla="*/ 2498330 h 4566842"/>
                <a:gd name="connsiteX7" fmla="*/ 747712 w 1839962"/>
                <a:gd name="connsiteY7" fmla="*/ 1741092 h 4566842"/>
                <a:gd name="connsiteX8" fmla="*/ 784225 w 1839962"/>
                <a:gd name="connsiteY8" fmla="*/ 50405 h 4566842"/>
                <a:gd name="connsiteX9" fmla="*/ 1066800 w 1839962"/>
                <a:gd name="connsiteY9" fmla="*/ 2779 h 4566842"/>
                <a:gd name="connsiteX10" fmla="*/ 1371600 w 1839962"/>
                <a:gd name="connsiteY10" fmla="*/ 32942 h 4566842"/>
                <a:gd name="connsiteX11" fmla="*/ 1409700 w 1839962"/>
                <a:gd name="connsiteY11" fmla="*/ 1658542 h 4566842"/>
                <a:gd name="connsiteX12" fmla="*/ 1498600 w 1839962"/>
                <a:gd name="connsiteY12" fmla="*/ 2826942 h 4566842"/>
                <a:gd name="connsiteX13" fmla="*/ 1803400 w 1839962"/>
                <a:gd name="connsiteY13" fmla="*/ 3588942 h 4566842"/>
                <a:gd name="connsiteX14" fmla="*/ 1739900 w 1839962"/>
                <a:gd name="connsiteY14" fmla="*/ 3817542 h 4566842"/>
                <a:gd name="connsiteX15" fmla="*/ 1651000 w 1839962"/>
                <a:gd name="connsiteY15" fmla="*/ 3906442 h 4566842"/>
                <a:gd name="connsiteX16" fmla="*/ 1714500 w 1839962"/>
                <a:gd name="connsiteY16" fmla="*/ 4135042 h 4566842"/>
                <a:gd name="connsiteX17" fmla="*/ 1790700 w 1839962"/>
                <a:gd name="connsiteY17" fmla="*/ 4363642 h 4566842"/>
                <a:gd name="connsiteX18" fmla="*/ 1600200 w 1839962"/>
                <a:gd name="connsiteY18" fmla="*/ 4566842 h 4566842"/>
                <a:gd name="connsiteX19" fmla="*/ 1308100 w 1839962"/>
                <a:gd name="connsiteY19" fmla="*/ 4503342 h 4566842"/>
                <a:gd name="connsiteX20" fmla="*/ 1104900 w 1839962"/>
                <a:gd name="connsiteY20" fmla="*/ 4274742 h 4566842"/>
                <a:gd name="connsiteX21" fmla="*/ 952500 w 1839962"/>
                <a:gd name="connsiteY21" fmla="*/ 4109642 h 4566842"/>
                <a:gd name="connsiteX22" fmla="*/ 508000 w 1839962"/>
                <a:gd name="connsiteY22" fmla="*/ 4084242 h 4566842"/>
                <a:gd name="connsiteX0" fmla="*/ 508000 w 1806082"/>
                <a:gd name="connsiteY0" fmla="*/ 4084242 h 4566842"/>
                <a:gd name="connsiteX1" fmla="*/ 342900 w 1806082"/>
                <a:gd name="connsiteY1" fmla="*/ 4071542 h 4566842"/>
                <a:gd name="connsiteX2" fmla="*/ 127000 w 1806082"/>
                <a:gd name="connsiteY2" fmla="*/ 4071542 h 4566842"/>
                <a:gd name="connsiteX3" fmla="*/ 0 w 1806082"/>
                <a:gd name="connsiteY3" fmla="*/ 3969942 h 4566842"/>
                <a:gd name="connsiteX4" fmla="*/ 12700 w 1806082"/>
                <a:gd name="connsiteY4" fmla="*/ 3766742 h 4566842"/>
                <a:gd name="connsiteX5" fmla="*/ 228600 w 1806082"/>
                <a:gd name="connsiteY5" fmla="*/ 3385742 h 4566842"/>
                <a:gd name="connsiteX6" fmla="*/ 625476 w 1806082"/>
                <a:gd name="connsiteY6" fmla="*/ 2498330 h 4566842"/>
                <a:gd name="connsiteX7" fmla="*/ 747712 w 1806082"/>
                <a:gd name="connsiteY7" fmla="*/ 1741092 h 4566842"/>
                <a:gd name="connsiteX8" fmla="*/ 784225 w 1806082"/>
                <a:gd name="connsiteY8" fmla="*/ 50405 h 4566842"/>
                <a:gd name="connsiteX9" fmla="*/ 1066800 w 1806082"/>
                <a:gd name="connsiteY9" fmla="*/ 2779 h 4566842"/>
                <a:gd name="connsiteX10" fmla="*/ 1371600 w 1806082"/>
                <a:gd name="connsiteY10" fmla="*/ 32942 h 4566842"/>
                <a:gd name="connsiteX11" fmla="*/ 1409700 w 1806082"/>
                <a:gd name="connsiteY11" fmla="*/ 1658542 h 4566842"/>
                <a:gd name="connsiteX12" fmla="*/ 1498600 w 1806082"/>
                <a:gd name="connsiteY12" fmla="*/ 2826942 h 4566842"/>
                <a:gd name="connsiteX13" fmla="*/ 1803400 w 1806082"/>
                <a:gd name="connsiteY13" fmla="*/ 3588942 h 4566842"/>
                <a:gd name="connsiteX14" fmla="*/ 1651000 w 1806082"/>
                <a:gd name="connsiteY14" fmla="*/ 3906442 h 4566842"/>
                <a:gd name="connsiteX15" fmla="*/ 1714500 w 1806082"/>
                <a:gd name="connsiteY15" fmla="*/ 4135042 h 4566842"/>
                <a:gd name="connsiteX16" fmla="*/ 1790700 w 1806082"/>
                <a:gd name="connsiteY16" fmla="*/ 4363642 h 4566842"/>
                <a:gd name="connsiteX17" fmla="*/ 1600200 w 1806082"/>
                <a:gd name="connsiteY17" fmla="*/ 4566842 h 4566842"/>
                <a:gd name="connsiteX18" fmla="*/ 1308100 w 1806082"/>
                <a:gd name="connsiteY18" fmla="*/ 4503342 h 4566842"/>
                <a:gd name="connsiteX19" fmla="*/ 1104900 w 1806082"/>
                <a:gd name="connsiteY19" fmla="*/ 4274742 h 4566842"/>
                <a:gd name="connsiteX20" fmla="*/ 952500 w 1806082"/>
                <a:gd name="connsiteY20" fmla="*/ 4109642 h 4566842"/>
                <a:gd name="connsiteX21" fmla="*/ 508000 w 1806082"/>
                <a:gd name="connsiteY21" fmla="*/ 4084242 h 4566842"/>
                <a:gd name="connsiteX0" fmla="*/ 508000 w 1806082"/>
                <a:gd name="connsiteY0" fmla="*/ 4084242 h 4566842"/>
                <a:gd name="connsiteX1" fmla="*/ 342900 w 1806082"/>
                <a:gd name="connsiteY1" fmla="*/ 4071542 h 4566842"/>
                <a:gd name="connsiteX2" fmla="*/ 127000 w 1806082"/>
                <a:gd name="connsiteY2" fmla="*/ 4071542 h 4566842"/>
                <a:gd name="connsiteX3" fmla="*/ 0 w 1806082"/>
                <a:gd name="connsiteY3" fmla="*/ 3969942 h 4566842"/>
                <a:gd name="connsiteX4" fmla="*/ 12700 w 1806082"/>
                <a:gd name="connsiteY4" fmla="*/ 3766742 h 4566842"/>
                <a:gd name="connsiteX5" fmla="*/ 228600 w 1806082"/>
                <a:gd name="connsiteY5" fmla="*/ 3385742 h 4566842"/>
                <a:gd name="connsiteX6" fmla="*/ 625476 w 1806082"/>
                <a:gd name="connsiteY6" fmla="*/ 2498330 h 4566842"/>
                <a:gd name="connsiteX7" fmla="*/ 747712 w 1806082"/>
                <a:gd name="connsiteY7" fmla="*/ 1741092 h 4566842"/>
                <a:gd name="connsiteX8" fmla="*/ 784225 w 1806082"/>
                <a:gd name="connsiteY8" fmla="*/ 50405 h 4566842"/>
                <a:gd name="connsiteX9" fmla="*/ 1066800 w 1806082"/>
                <a:gd name="connsiteY9" fmla="*/ 2779 h 4566842"/>
                <a:gd name="connsiteX10" fmla="*/ 1371600 w 1806082"/>
                <a:gd name="connsiteY10" fmla="*/ 32942 h 4566842"/>
                <a:gd name="connsiteX11" fmla="*/ 1409700 w 1806082"/>
                <a:gd name="connsiteY11" fmla="*/ 1658542 h 4566842"/>
                <a:gd name="connsiteX12" fmla="*/ 1498600 w 1806082"/>
                <a:gd name="connsiteY12" fmla="*/ 2826942 h 4566842"/>
                <a:gd name="connsiteX13" fmla="*/ 1803400 w 1806082"/>
                <a:gd name="connsiteY13" fmla="*/ 3588942 h 4566842"/>
                <a:gd name="connsiteX14" fmla="*/ 1651000 w 1806082"/>
                <a:gd name="connsiteY14" fmla="*/ 3906442 h 4566842"/>
                <a:gd name="connsiteX15" fmla="*/ 1790700 w 1806082"/>
                <a:gd name="connsiteY15" fmla="*/ 4363642 h 4566842"/>
                <a:gd name="connsiteX16" fmla="*/ 1600200 w 1806082"/>
                <a:gd name="connsiteY16" fmla="*/ 4566842 h 4566842"/>
                <a:gd name="connsiteX17" fmla="*/ 1308100 w 1806082"/>
                <a:gd name="connsiteY17" fmla="*/ 4503342 h 4566842"/>
                <a:gd name="connsiteX18" fmla="*/ 1104900 w 1806082"/>
                <a:gd name="connsiteY18" fmla="*/ 4274742 h 4566842"/>
                <a:gd name="connsiteX19" fmla="*/ 952500 w 1806082"/>
                <a:gd name="connsiteY19" fmla="*/ 4109642 h 4566842"/>
                <a:gd name="connsiteX20" fmla="*/ 508000 w 1806082"/>
                <a:gd name="connsiteY20" fmla="*/ 4084242 h 4566842"/>
                <a:gd name="connsiteX0" fmla="*/ 508000 w 1806082"/>
                <a:gd name="connsiteY0" fmla="*/ 4084242 h 4566842"/>
                <a:gd name="connsiteX1" fmla="*/ 342900 w 1806082"/>
                <a:gd name="connsiteY1" fmla="*/ 4071542 h 4566842"/>
                <a:gd name="connsiteX2" fmla="*/ 127000 w 1806082"/>
                <a:gd name="connsiteY2" fmla="*/ 4071542 h 4566842"/>
                <a:gd name="connsiteX3" fmla="*/ 0 w 1806082"/>
                <a:gd name="connsiteY3" fmla="*/ 3969942 h 4566842"/>
                <a:gd name="connsiteX4" fmla="*/ 12700 w 1806082"/>
                <a:gd name="connsiteY4" fmla="*/ 3766742 h 4566842"/>
                <a:gd name="connsiteX5" fmla="*/ 228600 w 1806082"/>
                <a:gd name="connsiteY5" fmla="*/ 3385742 h 4566842"/>
                <a:gd name="connsiteX6" fmla="*/ 625476 w 1806082"/>
                <a:gd name="connsiteY6" fmla="*/ 2498330 h 4566842"/>
                <a:gd name="connsiteX7" fmla="*/ 747712 w 1806082"/>
                <a:gd name="connsiteY7" fmla="*/ 1741092 h 4566842"/>
                <a:gd name="connsiteX8" fmla="*/ 784225 w 1806082"/>
                <a:gd name="connsiteY8" fmla="*/ 50405 h 4566842"/>
                <a:gd name="connsiteX9" fmla="*/ 1066800 w 1806082"/>
                <a:gd name="connsiteY9" fmla="*/ 2779 h 4566842"/>
                <a:gd name="connsiteX10" fmla="*/ 1371600 w 1806082"/>
                <a:gd name="connsiteY10" fmla="*/ 32942 h 4566842"/>
                <a:gd name="connsiteX11" fmla="*/ 1409700 w 1806082"/>
                <a:gd name="connsiteY11" fmla="*/ 1658542 h 4566842"/>
                <a:gd name="connsiteX12" fmla="*/ 1498600 w 1806082"/>
                <a:gd name="connsiteY12" fmla="*/ 2826942 h 4566842"/>
                <a:gd name="connsiteX13" fmla="*/ 1803400 w 1806082"/>
                <a:gd name="connsiteY13" fmla="*/ 3588942 h 4566842"/>
                <a:gd name="connsiteX14" fmla="*/ 1651000 w 1806082"/>
                <a:gd name="connsiteY14" fmla="*/ 3906442 h 4566842"/>
                <a:gd name="connsiteX15" fmla="*/ 1790700 w 1806082"/>
                <a:gd name="connsiteY15" fmla="*/ 4363642 h 4566842"/>
                <a:gd name="connsiteX16" fmla="*/ 1600200 w 1806082"/>
                <a:gd name="connsiteY16" fmla="*/ 4566842 h 4566842"/>
                <a:gd name="connsiteX17" fmla="*/ 1308100 w 1806082"/>
                <a:gd name="connsiteY17" fmla="*/ 4503342 h 4566842"/>
                <a:gd name="connsiteX18" fmla="*/ 952500 w 1806082"/>
                <a:gd name="connsiteY18" fmla="*/ 4109642 h 4566842"/>
                <a:gd name="connsiteX19" fmla="*/ 508000 w 1806082"/>
                <a:gd name="connsiteY19" fmla="*/ 4084242 h 4566842"/>
                <a:gd name="connsiteX0" fmla="*/ 952500 w 1806082"/>
                <a:gd name="connsiteY0" fmla="*/ 4109642 h 4566842"/>
                <a:gd name="connsiteX1" fmla="*/ 342900 w 1806082"/>
                <a:gd name="connsiteY1" fmla="*/ 4071542 h 4566842"/>
                <a:gd name="connsiteX2" fmla="*/ 127000 w 1806082"/>
                <a:gd name="connsiteY2" fmla="*/ 4071542 h 4566842"/>
                <a:gd name="connsiteX3" fmla="*/ 0 w 1806082"/>
                <a:gd name="connsiteY3" fmla="*/ 3969942 h 4566842"/>
                <a:gd name="connsiteX4" fmla="*/ 12700 w 1806082"/>
                <a:gd name="connsiteY4" fmla="*/ 3766742 h 4566842"/>
                <a:gd name="connsiteX5" fmla="*/ 228600 w 1806082"/>
                <a:gd name="connsiteY5" fmla="*/ 3385742 h 4566842"/>
                <a:gd name="connsiteX6" fmla="*/ 625476 w 1806082"/>
                <a:gd name="connsiteY6" fmla="*/ 2498330 h 4566842"/>
                <a:gd name="connsiteX7" fmla="*/ 747712 w 1806082"/>
                <a:gd name="connsiteY7" fmla="*/ 1741092 h 4566842"/>
                <a:gd name="connsiteX8" fmla="*/ 784225 w 1806082"/>
                <a:gd name="connsiteY8" fmla="*/ 50405 h 4566842"/>
                <a:gd name="connsiteX9" fmla="*/ 1066800 w 1806082"/>
                <a:gd name="connsiteY9" fmla="*/ 2779 h 4566842"/>
                <a:gd name="connsiteX10" fmla="*/ 1371600 w 1806082"/>
                <a:gd name="connsiteY10" fmla="*/ 32942 h 4566842"/>
                <a:gd name="connsiteX11" fmla="*/ 1409700 w 1806082"/>
                <a:gd name="connsiteY11" fmla="*/ 1658542 h 4566842"/>
                <a:gd name="connsiteX12" fmla="*/ 1498600 w 1806082"/>
                <a:gd name="connsiteY12" fmla="*/ 2826942 h 4566842"/>
                <a:gd name="connsiteX13" fmla="*/ 1803400 w 1806082"/>
                <a:gd name="connsiteY13" fmla="*/ 3588942 h 4566842"/>
                <a:gd name="connsiteX14" fmla="*/ 1651000 w 1806082"/>
                <a:gd name="connsiteY14" fmla="*/ 3906442 h 4566842"/>
                <a:gd name="connsiteX15" fmla="*/ 1790700 w 1806082"/>
                <a:gd name="connsiteY15" fmla="*/ 4363642 h 4566842"/>
                <a:gd name="connsiteX16" fmla="*/ 1600200 w 1806082"/>
                <a:gd name="connsiteY16" fmla="*/ 4566842 h 4566842"/>
                <a:gd name="connsiteX17" fmla="*/ 1308100 w 1806082"/>
                <a:gd name="connsiteY17" fmla="*/ 4503342 h 4566842"/>
                <a:gd name="connsiteX18" fmla="*/ 952500 w 1806082"/>
                <a:gd name="connsiteY18" fmla="*/ 4109642 h 4566842"/>
                <a:gd name="connsiteX0" fmla="*/ 952500 w 1806082"/>
                <a:gd name="connsiteY0" fmla="*/ 4109642 h 4566842"/>
                <a:gd name="connsiteX1" fmla="*/ 342900 w 1806082"/>
                <a:gd name="connsiteY1" fmla="*/ 4071542 h 4566842"/>
                <a:gd name="connsiteX2" fmla="*/ 0 w 1806082"/>
                <a:gd name="connsiteY2" fmla="*/ 3969942 h 4566842"/>
                <a:gd name="connsiteX3" fmla="*/ 12700 w 1806082"/>
                <a:gd name="connsiteY3" fmla="*/ 3766742 h 4566842"/>
                <a:gd name="connsiteX4" fmla="*/ 228600 w 1806082"/>
                <a:gd name="connsiteY4" fmla="*/ 3385742 h 4566842"/>
                <a:gd name="connsiteX5" fmla="*/ 625476 w 1806082"/>
                <a:gd name="connsiteY5" fmla="*/ 2498330 h 4566842"/>
                <a:gd name="connsiteX6" fmla="*/ 747712 w 1806082"/>
                <a:gd name="connsiteY6" fmla="*/ 1741092 h 4566842"/>
                <a:gd name="connsiteX7" fmla="*/ 784225 w 1806082"/>
                <a:gd name="connsiteY7" fmla="*/ 50405 h 4566842"/>
                <a:gd name="connsiteX8" fmla="*/ 1066800 w 1806082"/>
                <a:gd name="connsiteY8" fmla="*/ 2779 h 4566842"/>
                <a:gd name="connsiteX9" fmla="*/ 1371600 w 1806082"/>
                <a:gd name="connsiteY9" fmla="*/ 32942 h 4566842"/>
                <a:gd name="connsiteX10" fmla="*/ 1409700 w 1806082"/>
                <a:gd name="connsiteY10" fmla="*/ 1658542 h 4566842"/>
                <a:gd name="connsiteX11" fmla="*/ 1498600 w 1806082"/>
                <a:gd name="connsiteY11" fmla="*/ 2826942 h 4566842"/>
                <a:gd name="connsiteX12" fmla="*/ 1803400 w 1806082"/>
                <a:gd name="connsiteY12" fmla="*/ 3588942 h 4566842"/>
                <a:gd name="connsiteX13" fmla="*/ 1651000 w 1806082"/>
                <a:gd name="connsiteY13" fmla="*/ 3906442 h 4566842"/>
                <a:gd name="connsiteX14" fmla="*/ 1790700 w 1806082"/>
                <a:gd name="connsiteY14" fmla="*/ 4363642 h 4566842"/>
                <a:gd name="connsiteX15" fmla="*/ 1600200 w 1806082"/>
                <a:gd name="connsiteY15" fmla="*/ 4566842 h 4566842"/>
                <a:gd name="connsiteX16" fmla="*/ 1308100 w 1806082"/>
                <a:gd name="connsiteY16" fmla="*/ 4503342 h 4566842"/>
                <a:gd name="connsiteX17" fmla="*/ 952500 w 1806082"/>
                <a:gd name="connsiteY17" fmla="*/ 4109642 h 4566842"/>
                <a:gd name="connsiteX0" fmla="*/ 952500 w 1806082"/>
                <a:gd name="connsiteY0" fmla="*/ 4109642 h 4566842"/>
                <a:gd name="connsiteX1" fmla="*/ 342900 w 1806082"/>
                <a:gd name="connsiteY1" fmla="*/ 4071542 h 4566842"/>
                <a:gd name="connsiteX2" fmla="*/ 0 w 1806082"/>
                <a:gd name="connsiteY2" fmla="*/ 3969942 h 4566842"/>
                <a:gd name="connsiteX3" fmla="*/ 228600 w 1806082"/>
                <a:gd name="connsiteY3" fmla="*/ 3385742 h 4566842"/>
                <a:gd name="connsiteX4" fmla="*/ 625476 w 1806082"/>
                <a:gd name="connsiteY4" fmla="*/ 2498330 h 4566842"/>
                <a:gd name="connsiteX5" fmla="*/ 747712 w 1806082"/>
                <a:gd name="connsiteY5" fmla="*/ 1741092 h 4566842"/>
                <a:gd name="connsiteX6" fmla="*/ 784225 w 1806082"/>
                <a:gd name="connsiteY6" fmla="*/ 50405 h 4566842"/>
                <a:gd name="connsiteX7" fmla="*/ 1066800 w 1806082"/>
                <a:gd name="connsiteY7" fmla="*/ 2779 h 4566842"/>
                <a:gd name="connsiteX8" fmla="*/ 1371600 w 1806082"/>
                <a:gd name="connsiteY8" fmla="*/ 32942 h 4566842"/>
                <a:gd name="connsiteX9" fmla="*/ 1409700 w 1806082"/>
                <a:gd name="connsiteY9" fmla="*/ 1658542 h 4566842"/>
                <a:gd name="connsiteX10" fmla="*/ 1498600 w 1806082"/>
                <a:gd name="connsiteY10" fmla="*/ 2826942 h 4566842"/>
                <a:gd name="connsiteX11" fmla="*/ 1803400 w 1806082"/>
                <a:gd name="connsiteY11" fmla="*/ 3588942 h 4566842"/>
                <a:gd name="connsiteX12" fmla="*/ 1651000 w 1806082"/>
                <a:gd name="connsiteY12" fmla="*/ 3906442 h 4566842"/>
                <a:gd name="connsiteX13" fmla="*/ 1790700 w 1806082"/>
                <a:gd name="connsiteY13" fmla="*/ 4363642 h 4566842"/>
                <a:gd name="connsiteX14" fmla="*/ 1600200 w 1806082"/>
                <a:gd name="connsiteY14" fmla="*/ 4566842 h 4566842"/>
                <a:gd name="connsiteX15" fmla="*/ 1308100 w 1806082"/>
                <a:gd name="connsiteY15" fmla="*/ 4503342 h 4566842"/>
                <a:gd name="connsiteX16" fmla="*/ 952500 w 1806082"/>
                <a:gd name="connsiteY16" fmla="*/ 4109642 h 4566842"/>
                <a:gd name="connsiteX0" fmla="*/ 954218 w 1807800"/>
                <a:gd name="connsiteY0" fmla="*/ 4109642 h 4566842"/>
                <a:gd name="connsiteX1" fmla="*/ 344618 w 1807800"/>
                <a:gd name="connsiteY1" fmla="*/ 4071542 h 4566842"/>
                <a:gd name="connsiteX2" fmla="*/ 1718 w 1807800"/>
                <a:gd name="connsiteY2" fmla="*/ 3969942 h 4566842"/>
                <a:gd name="connsiteX3" fmla="*/ 230318 w 1807800"/>
                <a:gd name="connsiteY3" fmla="*/ 3385742 h 4566842"/>
                <a:gd name="connsiteX4" fmla="*/ 627194 w 1807800"/>
                <a:gd name="connsiteY4" fmla="*/ 2498330 h 4566842"/>
                <a:gd name="connsiteX5" fmla="*/ 749430 w 1807800"/>
                <a:gd name="connsiteY5" fmla="*/ 1741092 h 4566842"/>
                <a:gd name="connsiteX6" fmla="*/ 785943 w 1807800"/>
                <a:gd name="connsiteY6" fmla="*/ 50405 h 4566842"/>
                <a:gd name="connsiteX7" fmla="*/ 1068518 w 1807800"/>
                <a:gd name="connsiteY7" fmla="*/ 2779 h 4566842"/>
                <a:gd name="connsiteX8" fmla="*/ 1373318 w 1807800"/>
                <a:gd name="connsiteY8" fmla="*/ 32942 h 4566842"/>
                <a:gd name="connsiteX9" fmla="*/ 1411418 w 1807800"/>
                <a:gd name="connsiteY9" fmla="*/ 1658542 h 4566842"/>
                <a:gd name="connsiteX10" fmla="*/ 1500318 w 1807800"/>
                <a:gd name="connsiteY10" fmla="*/ 2826942 h 4566842"/>
                <a:gd name="connsiteX11" fmla="*/ 1805118 w 1807800"/>
                <a:gd name="connsiteY11" fmla="*/ 3588942 h 4566842"/>
                <a:gd name="connsiteX12" fmla="*/ 1652718 w 1807800"/>
                <a:gd name="connsiteY12" fmla="*/ 3906442 h 4566842"/>
                <a:gd name="connsiteX13" fmla="*/ 1792418 w 1807800"/>
                <a:gd name="connsiteY13" fmla="*/ 4363642 h 4566842"/>
                <a:gd name="connsiteX14" fmla="*/ 1601918 w 1807800"/>
                <a:gd name="connsiteY14" fmla="*/ 4566842 h 4566842"/>
                <a:gd name="connsiteX15" fmla="*/ 1309818 w 1807800"/>
                <a:gd name="connsiteY15" fmla="*/ 4503342 h 4566842"/>
                <a:gd name="connsiteX16" fmla="*/ 954218 w 1807800"/>
                <a:gd name="connsiteY16" fmla="*/ 4109642 h 4566842"/>
                <a:gd name="connsiteX0" fmla="*/ 954218 w 1807800"/>
                <a:gd name="connsiteY0" fmla="*/ 4109642 h 4566842"/>
                <a:gd name="connsiteX1" fmla="*/ 344618 w 1807800"/>
                <a:gd name="connsiteY1" fmla="*/ 4071542 h 4566842"/>
                <a:gd name="connsiteX2" fmla="*/ 1718 w 1807800"/>
                <a:gd name="connsiteY2" fmla="*/ 3969942 h 4566842"/>
                <a:gd name="connsiteX3" fmla="*/ 230318 w 1807800"/>
                <a:gd name="connsiteY3" fmla="*/ 3385742 h 4566842"/>
                <a:gd name="connsiteX4" fmla="*/ 627194 w 1807800"/>
                <a:gd name="connsiteY4" fmla="*/ 2498330 h 4566842"/>
                <a:gd name="connsiteX5" fmla="*/ 749430 w 1807800"/>
                <a:gd name="connsiteY5" fmla="*/ 1741092 h 4566842"/>
                <a:gd name="connsiteX6" fmla="*/ 785943 w 1807800"/>
                <a:gd name="connsiteY6" fmla="*/ 50405 h 4566842"/>
                <a:gd name="connsiteX7" fmla="*/ 1068518 w 1807800"/>
                <a:gd name="connsiteY7" fmla="*/ 2779 h 4566842"/>
                <a:gd name="connsiteX8" fmla="*/ 1373318 w 1807800"/>
                <a:gd name="connsiteY8" fmla="*/ 32942 h 4566842"/>
                <a:gd name="connsiteX9" fmla="*/ 1411418 w 1807800"/>
                <a:gd name="connsiteY9" fmla="*/ 1658542 h 4566842"/>
                <a:gd name="connsiteX10" fmla="*/ 1500318 w 1807800"/>
                <a:gd name="connsiteY10" fmla="*/ 2826942 h 4566842"/>
                <a:gd name="connsiteX11" fmla="*/ 1805118 w 1807800"/>
                <a:gd name="connsiteY11" fmla="*/ 3588942 h 4566842"/>
                <a:gd name="connsiteX12" fmla="*/ 1652718 w 1807800"/>
                <a:gd name="connsiteY12" fmla="*/ 3906442 h 4566842"/>
                <a:gd name="connsiteX13" fmla="*/ 1792418 w 1807800"/>
                <a:gd name="connsiteY13" fmla="*/ 4363642 h 4566842"/>
                <a:gd name="connsiteX14" fmla="*/ 1601918 w 1807800"/>
                <a:gd name="connsiteY14" fmla="*/ 4566842 h 4566842"/>
                <a:gd name="connsiteX15" fmla="*/ 1309818 w 1807800"/>
                <a:gd name="connsiteY15" fmla="*/ 4503342 h 4566842"/>
                <a:gd name="connsiteX16" fmla="*/ 954218 w 1807800"/>
                <a:gd name="connsiteY16" fmla="*/ 4109642 h 4566842"/>
                <a:gd name="connsiteX0" fmla="*/ 954218 w 1807800"/>
                <a:gd name="connsiteY0" fmla="*/ 4109642 h 4566842"/>
                <a:gd name="connsiteX1" fmla="*/ 344618 w 1807800"/>
                <a:gd name="connsiteY1" fmla="*/ 4071542 h 4566842"/>
                <a:gd name="connsiteX2" fmla="*/ 1718 w 1807800"/>
                <a:gd name="connsiteY2" fmla="*/ 3969942 h 4566842"/>
                <a:gd name="connsiteX3" fmla="*/ 230318 w 1807800"/>
                <a:gd name="connsiteY3" fmla="*/ 3385742 h 4566842"/>
                <a:gd name="connsiteX4" fmla="*/ 627194 w 1807800"/>
                <a:gd name="connsiteY4" fmla="*/ 2498330 h 4566842"/>
                <a:gd name="connsiteX5" fmla="*/ 749430 w 1807800"/>
                <a:gd name="connsiteY5" fmla="*/ 1741092 h 4566842"/>
                <a:gd name="connsiteX6" fmla="*/ 785943 w 1807800"/>
                <a:gd name="connsiteY6" fmla="*/ 50405 h 4566842"/>
                <a:gd name="connsiteX7" fmla="*/ 1068518 w 1807800"/>
                <a:gd name="connsiteY7" fmla="*/ 2779 h 4566842"/>
                <a:gd name="connsiteX8" fmla="*/ 1373318 w 1807800"/>
                <a:gd name="connsiteY8" fmla="*/ 32942 h 4566842"/>
                <a:gd name="connsiteX9" fmla="*/ 1411418 w 1807800"/>
                <a:gd name="connsiteY9" fmla="*/ 1658542 h 4566842"/>
                <a:gd name="connsiteX10" fmla="*/ 1500318 w 1807800"/>
                <a:gd name="connsiteY10" fmla="*/ 2826942 h 4566842"/>
                <a:gd name="connsiteX11" fmla="*/ 1805118 w 1807800"/>
                <a:gd name="connsiteY11" fmla="*/ 3588942 h 4566842"/>
                <a:gd name="connsiteX12" fmla="*/ 1652718 w 1807800"/>
                <a:gd name="connsiteY12" fmla="*/ 3906442 h 4566842"/>
                <a:gd name="connsiteX13" fmla="*/ 1792418 w 1807800"/>
                <a:gd name="connsiteY13" fmla="*/ 4363642 h 4566842"/>
                <a:gd name="connsiteX14" fmla="*/ 1601918 w 1807800"/>
                <a:gd name="connsiteY14" fmla="*/ 4566842 h 4566842"/>
                <a:gd name="connsiteX15" fmla="*/ 1309818 w 1807800"/>
                <a:gd name="connsiteY15" fmla="*/ 4503342 h 4566842"/>
                <a:gd name="connsiteX16" fmla="*/ 954218 w 1807800"/>
                <a:gd name="connsiteY16" fmla="*/ 4109642 h 4566842"/>
                <a:gd name="connsiteX0" fmla="*/ 954218 w 1807800"/>
                <a:gd name="connsiteY0" fmla="*/ 4109642 h 4566842"/>
                <a:gd name="connsiteX1" fmla="*/ 344618 w 1807800"/>
                <a:gd name="connsiteY1" fmla="*/ 4071542 h 4566842"/>
                <a:gd name="connsiteX2" fmla="*/ 1718 w 1807800"/>
                <a:gd name="connsiteY2" fmla="*/ 3969942 h 4566842"/>
                <a:gd name="connsiteX3" fmla="*/ 230318 w 1807800"/>
                <a:gd name="connsiteY3" fmla="*/ 3385742 h 4566842"/>
                <a:gd name="connsiteX4" fmla="*/ 627194 w 1807800"/>
                <a:gd name="connsiteY4" fmla="*/ 2498330 h 4566842"/>
                <a:gd name="connsiteX5" fmla="*/ 749430 w 1807800"/>
                <a:gd name="connsiteY5" fmla="*/ 1741092 h 4566842"/>
                <a:gd name="connsiteX6" fmla="*/ 785943 w 1807800"/>
                <a:gd name="connsiteY6" fmla="*/ 50405 h 4566842"/>
                <a:gd name="connsiteX7" fmla="*/ 1068518 w 1807800"/>
                <a:gd name="connsiteY7" fmla="*/ 2779 h 4566842"/>
                <a:gd name="connsiteX8" fmla="*/ 1373318 w 1807800"/>
                <a:gd name="connsiteY8" fmla="*/ 32942 h 4566842"/>
                <a:gd name="connsiteX9" fmla="*/ 1411418 w 1807800"/>
                <a:gd name="connsiteY9" fmla="*/ 1658542 h 4566842"/>
                <a:gd name="connsiteX10" fmla="*/ 1500318 w 1807800"/>
                <a:gd name="connsiteY10" fmla="*/ 2826942 h 4566842"/>
                <a:gd name="connsiteX11" fmla="*/ 1805118 w 1807800"/>
                <a:gd name="connsiteY11" fmla="*/ 3588942 h 4566842"/>
                <a:gd name="connsiteX12" fmla="*/ 1652718 w 1807800"/>
                <a:gd name="connsiteY12" fmla="*/ 3906442 h 4566842"/>
                <a:gd name="connsiteX13" fmla="*/ 1792418 w 1807800"/>
                <a:gd name="connsiteY13" fmla="*/ 4363642 h 4566842"/>
                <a:gd name="connsiteX14" fmla="*/ 1601918 w 1807800"/>
                <a:gd name="connsiteY14" fmla="*/ 4566842 h 4566842"/>
                <a:gd name="connsiteX15" fmla="*/ 1309818 w 1807800"/>
                <a:gd name="connsiteY15" fmla="*/ 4503342 h 4566842"/>
                <a:gd name="connsiteX16" fmla="*/ 954218 w 1807800"/>
                <a:gd name="connsiteY16" fmla="*/ 4109642 h 4566842"/>
                <a:gd name="connsiteX0" fmla="*/ 954218 w 1807800"/>
                <a:gd name="connsiteY0" fmla="*/ 4109642 h 4577795"/>
                <a:gd name="connsiteX1" fmla="*/ 344618 w 1807800"/>
                <a:gd name="connsiteY1" fmla="*/ 4071542 h 4577795"/>
                <a:gd name="connsiteX2" fmla="*/ 1718 w 1807800"/>
                <a:gd name="connsiteY2" fmla="*/ 3969942 h 4577795"/>
                <a:gd name="connsiteX3" fmla="*/ 230318 w 1807800"/>
                <a:gd name="connsiteY3" fmla="*/ 3385742 h 4577795"/>
                <a:gd name="connsiteX4" fmla="*/ 627194 w 1807800"/>
                <a:gd name="connsiteY4" fmla="*/ 2498330 h 4577795"/>
                <a:gd name="connsiteX5" fmla="*/ 749430 w 1807800"/>
                <a:gd name="connsiteY5" fmla="*/ 1741092 h 4577795"/>
                <a:gd name="connsiteX6" fmla="*/ 785943 w 1807800"/>
                <a:gd name="connsiteY6" fmla="*/ 50405 h 4577795"/>
                <a:gd name="connsiteX7" fmla="*/ 1068518 w 1807800"/>
                <a:gd name="connsiteY7" fmla="*/ 2779 h 4577795"/>
                <a:gd name="connsiteX8" fmla="*/ 1373318 w 1807800"/>
                <a:gd name="connsiteY8" fmla="*/ 32942 h 4577795"/>
                <a:gd name="connsiteX9" fmla="*/ 1411418 w 1807800"/>
                <a:gd name="connsiteY9" fmla="*/ 1658542 h 4577795"/>
                <a:gd name="connsiteX10" fmla="*/ 1500318 w 1807800"/>
                <a:gd name="connsiteY10" fmla="*/ 2826942 h 4577795"/>
                <a:gd name="connsiteX11" fmla="*/ 1805118 w 1807800"/>
                <a:gd name="connsiteY11" fmla="*/ 3588942 h 4577795"/>
                <a:gd name="connsiteX12" fmla="*/ 1652718 w 1807800"/>
                <a:gd name="connsiteY12" fmla="*/ 3906442 h 4577795"/>
                <a:gd name="connsiteX13" fmla="*/ 1792418 w 1807800"/>
                <a:gd name="connsiteY13" fmla="*/ 4363642 h 4577795"/>
                <a:gd name="connsiteX14" fmla="*/ 1601918 w 1807800"/>
                <a:gd name="connsiteY14" fmla="*/ 4566842 h 4577795"/>
                <a:gd name="connsiteX15" fmla="*/ 1309818 w 1807800"/>
                <a:gd name="connsiteY15" fmla="*/ 4503342 h 4577795"/>
                <a:gd name="connsiteX16" fmla="*/ 954218 w 1807800"/>
                <a:gd name="connsiteY16" fmla="*/ 4109642 h 4577795"/>
                <a:gd name="connsiteX0" fmla="*/ 954218 w 1807800"/>
                <a:gd name="connsiteY0" fmla="*/ 4109642 h 4577795"/>
                <a:gd name="connsiteX1" fmla="*/ 344618 w 1807800"/>
                <a:gd name="connsiteY1" fmla="*/ 4071542 h 4577795"/>
                <a:gd name="connsiteX2" fmla="*/ 1718 w 1807800"/>
                <a:gd name="connsiteY2" fmla="*/ 3969942 h 4577795"/>
                <a:gd name="connsiteX3" fmla="*/ 230318 w 1807800"/>
                <a:gd name="connsiteY3" fmla="*/ 3385742 h 4577795"/>
                <a:gd name="connsiteX4" fmla="*/ 627194 w 1807800"/>
                <a:gd name="connsiteY4" fmla="*/ 2498330 h 4577795"/>
                <a:gd name="connsiteX5" fmla="*/ 749430 w 1807800"/>
                <a:gd name="connsiteY5" fmla="*/ 1741092 h 4577795"/>
                <a:gd name="connsiteX6" fmla="*/ 785943 w 1807800"/>
                <a:gd name="connsiteY6" fmla="*/ 50405 h 4577795"/>
                <a:gd name="connsiteX7" fmla="*/ 1068518 w 1807800"/>
                <a:gd name="connsiteY7" fmla="*/ 2779 h 4577795"/>
                <a:gd name="connsiteX8" fmla="*/ 1373318 w 1807800"/>
                <a:gd name="connsiteY8" fmla="*/ 32942 h 4577795"/>
                <a:gd name="connsiteX9" fmla="*/ 1411418 w 1807800"/>
                <a:gd name="connsiteY9" fmla="*/ 1658542 h 4577795"/>
                <a:gd name="connsiteX10" fmla="*/ 1500318 w 1807800"/>
                <a:gd name="connsiteY10" fmla="*/ 2826942 h 4577795"/>
                <a:gd name="connsiteX11" fmla="*/ 1805118 w 1807800"/>
                <a:gd name="connsiteY11" fmla="*/ 3588942 h 4577795"/>
                <a:gd name="connsiteX12" fmla="*/ 1652718 w 1807800"/>
                <a:gd name="connsiteY12" fmla="*/ 3906442 h 4577795"/>
                <a:gd name="connsiteX13" fmla="*/ 1792418 w 1807800"/>
                <a:gd name="connsiteY13" fmla="*/ 4363642 h 4577795"/>
                <a:gd name="connsiteX14" fmla="*/ 1601918 w 1807800"/>
                <a:gd name="connsiteY14" fmla="*/ 4566842 h 4577795"/>
                <a:gd name="connsiteX15" fmla="*/ 1309818 w 1807800"/>
                <a:gd name="connsiteY15" fmla="*/ 4503342 h 4577795"/>
                <a:gd name="connsiteX16" fmla="*/ 954218 w 1807800"/>
                <a:gd name="connsiteY16" fmla="*/ 4109642 h 4577795"/>
                <a:gd name="connsiteX0" fmla="*/ 954218 w 1807800"/>
                <a:gd name="connsiteY0" fmla="*/ 4109642 h 4577795"/>
                <a:gd name="connsiteX1" fmla="*/ 344618 w 1807800"/>
                <a:gd name="connsiteY1" fmla="*/ 4071542 h 4577795"/>
                <a:gd name="connsiteX2" fmla="*/ 1718 w 1807800"/>
                <a:gd name="connsiteY2" fmla="*/ 3969942 h 4577795"/>
                <a:gd name="connsiteX3" fmla="*/ 230318 w 1807800"/>
                <a:gd name="connsiteY3" fmla="*/ 3385742 h 4577795"/>
                <a:gd name="connsiteX4" fmla="*/ 627194 w 1807800"/>
                <a:gd name="connsiteY4" fmla="*/ 2498330 h 4577795"/>
                <a:gd name="connsiteX5" fmla="*/ 749430 w 1807800"/>
                <a:gd name="connsiteY5" fmla="*/ 1741092 h 4577795"/>
                <a:gd name="connsiteX6" fmla="*/ 785943 w 1807800"/>
                <a:gd name="connsiteY6" fmla="*/ 50405 h 4577795"/>
                <a:gd name="connsiteX7" fmla="*/ 1068518 w 1807800"/>
                <a:gd name="connsiteY7" fmla="*/ 2779 h 4577795"/>
                <a:gd name="connsiteX8" fmla="*/ 1373318 w 1807800"/>
                <a:gd name="connsiteY8" fmla="*/ 32942 h 4577795"/>
                <a:gd name="connsiteX9" fmla="*/ 1411418 w 1807800"/>
                <a:gd name="connsiteY9" fmla="*/ 1658542 h 4577795"/>
                <a:gd name="connsiteX10" fmla="*/ 1500318 w 1807800"/>
                <a:gd name="connsiteY10" fmla="*/ 2826942 h 4577795"/>
                <a:gd name="connsiteX11" fmla="*/ 1805118 w 1807800"/>
                <a:gd name="connsiteY11" fmla="*/ 3588942 h 4577795"/>
                <a:gd name="connsiteX12" fmla="*/ 1652718 w 1807800"/>
                <a:gd name="connsiteY12" fmla="*/ 3906442 h 4577795"/>
                <a:gd name="connsiteX13" fmla="*/ 1792418 w 1807800"/>
                <a:gd name="connsiteY13" fmla="*/ 4363642 h 4577795"/>
                <a:gd name="connsiteX14" fmla="*/ 1601918 w 1807800"/>
                <a:gd name="connsiteY14" fmla="*/ 4566842 h 4577795"/>
                <a:gd name="connsiteX15" fmla="*/ 1309818 w 1807800"/>
                <a:gd name="connsiteY15" fmla="*/ 4503342 h 4577795"/>
                <a:gd name="connsiteX16" fmla="*/ 954218 w 1807800"/>
                <a:gd name="connsiteY16" fmla="*/ 4109642 h 4577795"/>
                <a:gd name="connsiteX0" fmla="*/ 954218 w 1807129"/>
                <a:gd name="connsiteY0" fmla="*/ 4109642 h 4577795"/>
                <a:gd name="connsiteX1" fmla="*/ 344618 w 1807129"/>
                <a:gd name="connsiteY1" fmla="*/ 4071542 h 4577795"/>
                <a:gd name="connsiteX2" fmla="*/ 1718 w 1807129"/>
                <a:gd name="connsiteY2" fmla="*/ 3969942 h 4577795"/>
                <a:gd name="connsiteX3" fmla="*/ 230318 w 1807129"/>
                <a:gd name="connsiteY3" fmla="*/ 3385742 h 4577795"/>
                <a:gd name="connsiteX4" fmla="*/ 627194 w 1807129"/>
                <a:gd name="connsiteY4" fmla="*/ 2498330 h 4577795"/>
                <a:gd name="connsiteX5" fmla="*/ 749430 w 1807129"/>
                <a:gd name="connsiteY5" fmla="*/ 1741092 h 4577795"/>
                <a:gd name="connsiteX6" fmla="*/ 785943 w 1807129"/>
                <a:gd name="connsiteY6" fmla="*/ 50405 h 4577795"/>
                <a:gd name="connsiteX7" fmla="*/ 1068518 w 1807129"/>
                <a:gd name="connsiteY7" fmla="*/ 2779 h 4577795"/>
                <a:gd name="connsiteX8" fmla="*/ 1373318 w 1807129"/>
                <a:gd name="connsiteY8" fmla="*/ 32942 h 4577795"/>
                <a:gd name="connsiteX9" fmla="*/ 1411418 w 1807129"/>
                <a:gd name="connsiteY9" fmla="*/ 1658542 h 4577795"/>
                <a:gd name="connsiteX10" fmla="*/ 1500318 w 1807129"/>
                <a:gd name="connsiteY10" fmla="*/ 2826942 h 4577795"/>
                <a:gd name="connsiteX11" fmla="*/ 1805118 w 1807129"/>
                <a:gd name="connsiteY11" fmla="*/ 3588942 h 4577795"/>
                <a:gd name="connsiteX12" fmla="*/ 1652718 w 1807129"/>
                <a:gd name="connsiteY12" fmla="*/ 3906442 h 4577795"/>
                <a:gd name="connsiteX13" fmla="*/ 1792418 w 1807129"/>
                <a:gd name="connsiteY13" fmla="*/ 4363642 h 4577795"/>
                <a:gd name="connsiteX14" fmla="*/ 1601918 w 1807129"/>
                <a:gd name="connsiteY14" fmla="*/ 4566842 h 4577795"/>
                <a:gd name="connsiteX15" fmla="*/ 1309818 w 1807129"/>
                <a:gd name="connsiteY15" fmla="*/ 4503342 h 4577795"/>
                <a:gd name="connsiteX16" fmla="*/ 954218 w 1807129"/>
                <a:gd name="connsiteY16" fmla="*/ 4109642 h 4577795"/>
                <a:gd name="connsiteX0" fmla="*/ 954218 w 2267917"/>
                <a:gd name="connsiteY0" fmla="*/ 4109642 h 4577795"/>
                <a:gd name="connsiteX1" fmla="*/ 344618 w 2267917"/>
                <a:gd name="connsiteY1" fmla="*/ 4071542 h 4577795"/>
                <a:gd name="connsiteX2" fmla="*/ 1718 w 2267917"/>
                <a:gd name="connsiteY2" fmla="*/ 3969942 h 4577795"/>
                <a:gd name="connsiteX3" fmla="*/ 230318 w 2267917"/>
                <a:gd name="connsiteY3" fmla="*/ 3385742 h 4577795"/>
                <a:gd name="connsiteX4" fmla="*/ 627194 w 2267917"/>
                <a:gd name="connsiteY4" fmla="*/ 2498330 h 4577795"/>
                <a:gd name="connsiteX5" fmla="*/ 749430 w 2267917"/>
                <a:gd name="connsiteY5" fmla="*/ 1741092 h 4577795"/>
                <a:gd name="connsiteX6" fmla="*/ 785943 w 2267917"/>
                <a:gd name="connsiteY6" fmla="*/ 50405 h 4577795"/>
                <a:gd name="connsiteX7" fmla="*/ 1068518 w 2267917"/>
                <a:gd name="connsiteY7" fmla="*/ 2779 h 4577795"/>
                <a:gd name="connsiteX8" fmla="*/ 1373318 w 2267917"/>
                <a:gd name="connsiteY8" fmla="*/ 32942 h 4577795"/>
                <a:gd name="connsiteX9" fmla="*/ 1411418 w 2267917"/>
                <a:gd name="connsiteY9" fmla="*/ 1658542 h 4577795"/>
                <a:gd name="connsiteX10" fmla="*/ 1500318 w 2267917"/>
                <a:gd name="connsiteY10" fmla="*/ 2826942 h 4577795"/>
                <a:gd name="connsiteX11" fmla="*/ 2267081 w 2267917"/>
                <a:gd name="connsiteY11" fmla="*/ 3531792 h 4577795"/>
                <a:gd name="connsiteX12" fmla="*/ 1652718 w 2267917"/>
                <a:gd name="connsiteY12" fmla="*/ 3906442 h 4577795"/>
                <a:gd name="connsiteX13" fmla="*/ 1792418 w 2267917"/>
                <a:gd name="connsiteY13" fmla="*/ 4363642 h 4577795"/>
                <a:gd name="connsiteX14" fmla="*/ 1601918 w 2267917"/>
                <a:gd name="connsiteY14" fmla="*/ 4566842 h 4577795"/>
                <a:gd name="connsiteX15" fmla="*/ 1309818 w 2267917"/>
                <a:gd name="connsiteY15" fmla="*/ 4503342 h 4577795"/>
                <a:gd name="connsiteX16" fmla="*/ 954218 w 2267917"/>
                <a:gd name="connsiteY16" fmla="*/ 4109642 h 4577795"/>
                <a:gd name="connsiteX0" fmla="*/ 954218 w 1812340"/>
                <a:gd name="connsiteY0" fmla="*/ 4109642 h 4577795"/>
                <a:gd name="connsiteX1" fmla="*/ 344618 w 1812340"/>
                <a:gd name="connsiteY1" fmla="*/ 4071542 h 4577795"/>
                <a:gd name="connsiteX2" fmla="*/ 1718 w 1812340"/>
                <a:gd name="connsiteY2" fmla="*/ 3969942 h 4577795"/>
                <a:gd name="connsiteX3" fmla="*/ 230318 w 1812340"/>
                <a:gd name="connsiteY3" fmla="*/ 3385742 h 4577795"/>
                <a:gd name="connsiteX4" fmla="*/ 627194 w 1812340"/>
                <a:gd name="connsiteY4" fmla="*/ 2498330 h 4577795"/>
                <a:gd name="connsiteX5" fmla="*/ 749430 w 1812340"/>
                <a:gd name="connsiteY5" fmla="*/ 1741092 h 4577795"/>
                <a:gd name="connsiteX6" fmla="*/ 785943 w 1812340"/>
                <a:gd name="connsiteY6" fmla="*/ 50405 h 4577795"/>
                <a:gd name="connsiteX7" fmla="*/ 1068518 w 1812340"/>
                <a:gd name="connsiteY7" fmla="*/ 2779 h 4577795"/>
                <a:gd name="connsiteX8" fmla="*/ 1373318 w 1812340"/>
                <a:gd name="connsiteY8" fmla="*/ 32942 h 4577795"/>
                <a:gd name="connsiteX9" fmla="*/ 1411418 w 1812340"/>
                <a:gd name="connsiteY9" fmla="*/ 1658542 h 4577795"/>
                <a:gd name="connsiteX10" fmla="*/ 1500318 w 1812340"/>
                <a:gd name="connsiteY10" fmla="*/ 2826942 h 4577795"/>
                <a:gd name="connsiteX11" fmla="*/ 1809881 w 1812340"/>
                <a:gd name="connsiteY11" fmla="*/ 3603230 h 4577795"/>
                <a:gd name="connsiteX12" fmla="*/ 1652718 w 1812340"/>
                <a:gd name="connsiteY12" fmla="*/ 3906442 h 4577795"/>
                <a:gd name="connsiteX13" fmla="*/ 1792418 w 1812340"/>
                <a:gd name="connsiteY13" fmla="*/ 4363642 h 4577795"/>
                <a:gd name="connsiteX14" fmla="*/ 1601918 w 1812340"/>
                <a:gd name="connsiteY14" fmla="*/ 4566842 h 4577795"/>
                <a:gd name="connsiteX15" fmla="*/ 1309818 w 1812340"/>
                <a:gd name="connsiteY15" fmla="*/ 4503342 h 4577795"/>
                <a:gd name="connsiteX16" fmla="*/ 954218 w 181234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4218 w 1833720"/>
                <a:gd name="connsiteY0" fmla="*/ 4109642 h 4577795"/>
                <a:gd name="connsiteX1" fmla="*/ 344618 w 1833720"/>
                <a:gd name="connsiteY1" fmla="*/ 4071542 h 4577795"/>
                <a:gd name="connsiteX2" fmla="*/ 1718 w 1833720"/>
                <a:gd name="connsiteY2" fmla="*/ 3969942 h 4577795"/>
                <a:gd name="connsiteX3" fmla="*/ 230318 w 1833720"/>
                <a:gd name="connsiteY3" fmla="*/ 3385742 h 4577795"/>
                <a:gd name="connsiteX4" fmla="*/ 627194 w 1833720"/>
                <a:gd name="connsiteY4" fmla="*/ 2498330 h 4577795"/>
                <a:gd name="connsiteX5" fmla="*/ 749430 w 1833720"/>
                <a:gd name="connsiteY5" fmla="*/ 1741092 h 4577795"/>
                <a:gd name="connsiteX6" fmla="*/ 785943 w 1833720"/>
                <a:gd name="connsiteY6" fmla="*/ 50405 h 4577795"/>
                <a:gd name="connsiteX7" fmla="*/ 1068518 w 1833720"/>
                <a:gd name="connsiteY7" fmla="*/ 2779 h 4577795"/>
                <a:gd name="connsiteX8" fmla="*/ 1373318 w 1833720"/>
                <a:gd name="connsiteY8" fmla="*/ 32942 h 4577795"/>
                <a:gd name="connsiteX9" fmla="*/ 1411418 w 1833720"/>
                <a:gd name="connsiteY9" fmla="*/ 1658542 h 4577795"/>
                <a:gd name="connsiteX10" fmla="*/ 1500318 w 1833720"/>
                <a:gd name="connsiteY10" fmla="*/ 2826942 h 4577795"/>
                <a:gd name="connsiteX11" fmla="*/ 1809881 w 1833720"/>
                <a:gd name="connsiteY11" fmla="*/ 3603230 h 4577795"/>
                <a:gd name="connsiteX12" fmla="*/ 1652718 w 1833720"/>
                <a:gd name="connsiteY12" fmla="*/ 3906442 h 4577795"/>
                <a:gd name="connsiteX13" fmla="*/ 1792418 w 1833720"/>
                <a:gd name="connsiteY13" fmla="*/ 4363642 h 4577795"/>
                <a:gd name="connsiteX14" fmla="*/ 1601918 w 1833720"/>
                <a:gd name="connsiteY14" fmla="*/ 4566842 h 4577795"/>
                <a:gd name="connsiteX15" fmla="*/ 1309818 w 1833720"/>
                <a:gd name="connsiteY15" fmla="*/ 4503342 h 4577795"/>
                <a:gd name="connsiteX16" fmla="*/ 954218 w 1833720"/>
                <a:gd name="connsiteY16" fmla="*/ 4109642 h 4577795"/>
                <a:gd name="connsiteX0" fmla="*/ 953323 w 1832825"/>
                <a:gd name="connsiteY0" fmla="*/ 4109642 h 4577795"/>
                <a:gd name="connsiteX1" fmla="*/ 305623 w 1832825"/>
                <a:gd name="connsiteY1" fmla="*/ 4123929 h 4577795"/>
                <a:gd name="connsiteX2" fmla="*/ 823 w 1832825"/>
                <a:gd name="connsiteY2" fmla="*/ 3969942 h 4577795"/>
                <a:gd name="connsiteX3" fmla="*/ 229423 w 1832825"/>
                <a:gd name="connsiteY3" fmla="*/ 3385742 h 4577795"/>
                <a:gd name="connsiteX4" fmla="*/ 626299 w 1832825"/>
                <a:gd name="connsiteY4" fmla="*/ 2498330 h 4577795"/>
                <a:gd name="connsiteX5" fmla="*/ 748535 w 1832825"/>
                <a:gd name="connsiteY5" fmla="*/ 1741092 h 4577795"/>
                <a:gd name="connsiteX6" fmla="*/ 785048 w 1832825"/>
                <a:gd name="connsiteY6" fmla="*/ 50405 h 4577795"/>
                <a:gd name="connsiteX7" fmla="*/ 1067623 w 1832825"/>
                <a:gd name="connsiteY7" fmla="*/ 2779 h 4577795"/>
                <a:gd name="connsiteX8" fmla="*/ 1372423 w 1832825"/>
                <a:gd name="connsiteY8" fmla="*/ 32942 h 4577795"/>
                <a:gd name="connsiteX9" fmla="*/ 1410523 w 1832825"/>
                <a:gd name="connsiteY9" fmla="*/ 1658542 h 4577795"/>
                <a:gd name="connsiteX10" fmla="*/ 1499423 w 1832825"/>
                <a:gd name="connsiteY10" fmla="*/ 2826942 h 4577795"/>
                <a:gd name="connsiteX11" fmla="*/ 1808986 w 1832825"/>
                <a:gd name="connsiteY11" fmla="*/ 3603230 h 4577795"/>
                <a:gd name="connsiteX12" fmla="*/ 1651823 w 1832825"/>
                <a:gd name="connsiteY12" fmla="*/ 3906442 h 4577795"/>
                <a:gd name="connsiteX13" fmla="*/ 1791523 w 1832825"/>
                <a:gd name="connsiteY13" fmla="*/ 4363642 h 4577795"/>
                <a:gd name="connsiteX14" fmla="*/ 1601023 w 1832825"/>
                <a:gd name="connsiteY14" fmla="*/ 4566842 h 4577795"/>
                <a:gd name="connsiteX15" fmla="*/ 1308923 w 1832825"/>
                <a:gd name="connsiteY15" fmla="*/ 4503342 h 4577795"/>
                <a:gd name="connsiteX16" fmla="*/ 953323 w 1832825"/>
                <a:gd name="connsiteY16" fmla="*/ 4109642 h 4577795"/>
                <a:gd name="connsiteX0" fmla="*/ 953323 w 1832825"/>
                <a:gd name="connsiteY0" fmla="*/ 4109642 h 4577795"/>
                <a:gd name="connsiteX1" fmla="*/ 305623 w 1832825"/>
                <a:gd name="connsiteY1" fmla="*/ 4109642 h 4577795"/>
                <a:gd name="connsiteX2" fmla="*/ 823 w 1832825"/>
                <a:gd name="connsiteY2" fmla="*/ 3969942 h 4577795"/>
                <a:gd name="connsiteX3" fmla="*/ 229423 w 1832825"/>
                <a:gd name="connsiteY3" fmla="*/ 3385742 h 4577795"/>
                <a:gd name="connsiteX4" fmla="*/ 626299 w 1832825"/>
                <a:gd name="connsiteY4" fmla="*/ 2498330 h 4577795"/>
                <a:gd name="connsiteX5" fmla="*/ 748535 w 1832825"/>
                <a:gd name="connsiteY5" fmla="*/ 1741092 h 4577795"/>
                <a:gd name="connsiteX6" fmla="*/ 785048 w 1832825"/>
                <a:gd name="connsiteY6" fmla="*/ 50405 h 4577795"/>
                <a:gd name="connsiteX7" fmla="*/ 1067623 w 1832825"/>
                <a:gd name="connsiteY7" fmla="*/ 2779 h 4577795"/>
                <a:gd name="connsiteX8" fmla="*/ 1372423 w 1832825"/>
                <a:gd name="connsiteY8" fmla="*/ 32942 h 4577795"/>
                <a:gd name="connsiteX9" fmla="*/ 1410523 w 1832825"/>
                <a:gd name="connsiteY9" fmla="*/ 1658542 h 4577795"/>
                <a:gd name="connsiteX10" fmla="*/ 1499423 w 1832825"/>
                <a:gd name="connsiteY10" fmla="*/ 2826942 h 4577795"/>
                <a:gd name="connsiteX11" fmla="*/ 1808986 w 1832825"/>
                <a:gd name="connsiteY11" fmla="*/ 3603230 h 4577795"/>
                <a:gd name="connsiteX12" fmla="*/ 1651823 w 1832825"/>
                <a:gd name="connsiteY12" fmla="*/ 3906442 h 4577795"/>
                <a:gd name="connsiteX13" fmla="*/ 1791523 w 1832825"/>
                <a:gd name="connsiteY13" fmla="*/ 4363642 h 4577795"/>
                <a:gd name="connsiteX14" fmla="*/ 1601023 w 1832825"/>
                <a:gd name="connsiteY14" fmla="*/ 4566842 h 4577795"/>
                <a:gd name="connsiteX15" fmla="*/ 1308923 w 1832825"/>
                <a:gd name="connsiteY15" fmla="*/ 4503342 h 4577795"/>
                <a:gd name="connsiteX16" fmla="*/ 953323 w 1832825"/>
                <a:gd name="connsiteY16" fmla="*/ 4109642 h 4577795"/>
                <a:gd name="connsiteX0" fmla="*/ 896173 w 1832825"/>
                <a:gd name="connsiteY0" fmla="*/ 4266805 h 4573998"/>
                <a:gd name="connsiteX1" fmla="*/ 305623 w 1832825"/>
                <a:gd name="connsiteY1" fmla="*/ 4109642 h 4573998"/>
                <a:gd name="connsiteX2" fmla="*/ 823 w 1832825"/>
                <a:gd name="connsiteY2" fmla="*/ 3969942 h 4573998"/>
                <a:gd name="connsiteX3" fmla="*/ 229423 w 1832825"/>
                <a:gd name="connsiteY3" fmla="*/ 3385742 h 4573998"/>
                <a:gd name="connsiteX4" fmla="*/ 626299 w 1832825"/>
                <a:gd name="connsiteY4" fmla="*/ 2498330 h 4573998"/>
                <a:gd name="connsiteX5" fmla="*/ 748535 w 1832825"/>
                <a:gd name="connsiteY5" fmla="*/ 1741092 h 4573998"/>
                <a:gd name="connsiteX6" fmla="*/ 785048 w 1832825"/>
                <a:gd name="connsiteY6" fmla="*/ 50405 h 4573998"/>
                <a:gd name="connsiteX7" fmla="*/ 1067623 w 1832825"/>
                <a:gd name="connsiteY7" fmla="*/ 2779 h 4573998"/>
                <a:gd name="connsiteX8" fmla="*/ 1372423 w 1832825"/>
                <a:gd name="connsiteY8" fmla="*/ 32942 h 4573998"/>
                <a:gd name="connsiteX9" fmla="*/ 1410523 w 1832825"/>
                <a:gd name="connsiteY9" fmla="*/ 1658542 h 4573998"/>
                <a:gd name="connsiteX10" fmla="*/ 1499423 w 1832825"/>
                <a:gd name="connsiteY10" fmla="*/ 2826942 h 4573998"/>
                <a:gd name="connsiteX11" fmla="*/ 1808986 w 1832825"/>
                <a:gd name="connsiteY11" fmla="*/ 3603230 h 4573998"/>
                <a:gd name="connsiteX12" fmla="*/ 1651823 w 1832825"/>
                <a:gd name="connsiteY12" fmla="*/ 3906442 h 4573998"/>
                <a:gd name="connsiteX13" fmla="*/ 1791523 w 1832825"/>
                <a:gd name="connsiteY13" fmla="*/ 4363642 h 4573998"/>
                <a:gd name="connsiteX14" fmla="*/ 1601023 w 1832825"/>
                <a:gd name="connsiteY14" fmla="*/ 4566842 h 4573998"/>
                <a:gd name="connsiteX15" fmla="*/ 1308923 w 1832825"/>
                <a:gd name="connsiteY15" fmla="*/ 4503342 h 4573998"/>
                <a:gd name="connsiteX16" fmla="*/ 896173 w 1832825"/>
                <a:gd name="connsiteY16" fmla="*/ 4266805 h 4573998"/>
                <a:gd name="connsiteX0" fmla="*/ 896173 w 1832825"/>
                <a:gd name="connsiteY0" fmla="*/ 4266805 h 4573998"/>
                <a:gd name="connsiteX1" fmla="*/ 767587 w 1832825"/>
                <a:gd name="connsiteY1" fmla="*/ 4239817 h 4573998"/>
                <a:gd name="connsiteX2" fmla="*/ 305623 w 1832825"/>
                <a:gd name="connsiteY2" fmla="*/ 4109642 h 4573998"/>
                <a:gd name="connsiteX3" fmla="*/ 823 w 1832825"/>
                <a:gd name="connsiteY3" fmla="*/ 3969942 h 4573998"/>
                <a:gd name="connsiteX4" fmla="*/ 229423 w 1832825"/>
                <a:gd name="connsiteY4" fmla="*/ 3385742 h 4573998"/>
                <a:gd name="connsiteX5" fmla="*/ 626299 w 1832825"/>
                <a:gd name="connsiteY5" fmla="*/ 2498330 h 4573998"/>
                <a:gd name="connsiteX6" fmla="*/ 748535 w 1832825"/>
                <a:gd name="connsiteY6" fmla="*/ 1741092 h 4573998"/>
                <a:gd name="connsiteX7" fmla="*/ 785048 w 1832825"/>
                <a:gd name="connsiteY7" fmla="*/ 50405 h 4573998"/>
                <a:gd name="connsiteX8" fmla="*/ 1067623 w 1832825"/>
                <a:gd name="connsiteY8" fmla="*/ 2779 h 4573998"/>
                <a:gd name="connsiteX9" fmla="*/ 1372423 w 1832825"/>
                <a:gd name="connsiteY9" fmla="*/ 32942 h 4573998"/>
                <a:gd name="connsiteX10" fmla="*/ 1410523 w 1832825"/>
                <a:gd name="connsiteY10" fmla="*/ 1658542 h 4573998"/>
                <a:gd name="connsiteX11" fmla="*/ 1499423 w 1832825"/>
                <a:gd name="connsiteY11" fmla="*/ 2826942 h 4573998"/>
                <a:gd name="connsiteX12" fmla="*/ 1808986 w 1832825"/>
                <a:gd name="connsiteY12" fmla="*/ 3603230 h 4573998"/>
                <a:gd name="connsiteX13" fmla="*/ 1651823 w 1832825"/>
                <a:gd name="connsiteY13" fmla="*/ 3906442 h 4573998"/>
                <a:gd name="connsiteX14" fmla="*/ 1791523 w 1832825"/>
                <a:gd name="connsiteY14" fmla="*/ 4363642 h 4573998"/>
                <a:gd name="connsiteX15" fmla="*/ 1601023 w 1832825"/>
                <a:gd name="connsiteY15" fmla="*/ 4566842 h 4573998"/>
                <a:gd name="connsiteX16" fmla="*/ 1308923 w 1832825"/>
                <a:gd name="connsiteY16" fmla="*/ 4503342 h 4573998"/>
                <a:gd name="connsiteX17" fmla="*/ 896173 w 1832825"/>
                <a:gd name="connsiteY17" fmla="*/ 4266805 h 4573998"/>
                <a:gd name="connsiteX0" fmla="*/ 896173 w 1832825"/>
                <a:gd name="connsiteY0" fmla="*/ 4266805 h 4573998"/>
                <a:gd name="connsiteX1" fmla="*/ 905699 w 1832825"/>
                <a:gd name="connsiteY1" fmla="*/ 4158854 h 4573998"/>
                <a:gd name="connsiteX2" fmla="*/ 305623 w 1832825"/>
                <a:gd name="connsiteY2" fmla="*/ 4109642 h 4573998"/>
                <a:gd name="connsiteX3" fmla="*/ 823 w 1832825"/>
                <a:gd name="connsiteY3" fmla="*/ 3969942 h 4573998"/>
                <a:gd name="connsiteX4" fmla="*/ 229423 w 1832825"/>
                <a:gd name="connsiteY4" fmla="*/ 3385742 h 4573998"/>
                <a:gd name="connsiteX5" fmla="*/ 626299 w 1832825"/>
                <a:gd name="connsiteY5" fmla="*/ 2498330 h 4573998"/>
                <a:gd name="connsiteX6" fmla="*/ 748535 w 1832825"/>
                <a:gd name="connsiteY6" fmla="*/ 1741092 h 4573998"/>
                <a:gd name="connsiteX7" fmla="*/ 785048 w 1832825"/>
                <a:gd name="connsiteY7" fmla="*/ 50405 h 4573998"/>
                <a:gd name="connsiteX8" fmla="*/ 1067623 w 1832825"/>
                <a:gd name="connsiteY8" fmla="*/ 2779 h 4573998"/>
                <a:gd name="connsiteX9" fmla="*/ 1372423 w 1832825"/>
                <a:gd name="connsiteY9" fmla="*/ 32942 h 4573998"/>
                <a:gd name="connsiteX10" fmla="*/ 1410523 w 1832825"/>
                <a:gd name="connsiteY10" fmla="*/ 1658542 h 4573998"/>
                <a:gd name="connsiteX11" fmla="*/ 1499423 w 1832825"/>
                <a:gd name="connsiteY11" fmla="*/ 2826942 h 4573998"/>
                <a:gd name="connsiteX12" fmla="*/ 1808986 w 1832825"/>
                <a:gd name="connsiteY12" fmla="*/ 3603230 h 4573998"/>
                <a:gd name="connsiteX13" fmla="*/ 1651823 w 1832825"/>
                <a:gd name="connsiteY13" fmla="*/ 3906442 h 4573998"/>
                <a:gd name="connsiteX14" fmla="*/ 1791523 w 1832825"/>
                <a:gd name="connsiteY14" fmla="*/ 4363642 h 4573998"/>
                <a:gd name="connsiteX15" fmla="*/ 1601023 w 1832825"/>
                <a:gd name="connsiteY15" fmla="*/ 4566842 h 4573998"/>
                <a:gd name="connsiteX16" fmla="*/ 1308923 w 1832825"/>
                <a:gd name="connsiteY16" fmla="*/ 4503342 h 4573998"/>
                <a:gd name="connsiteX17" fmla="*/ 896173 w 1832825"/>
                <a:gd name="connsiteY17" fmla="*/ 4266805 h 4573998"/>
                <a:gd name="connsiteX0" fmla="*/ 1308923 w 1832825"/>
                <a:gd name="connsiteY0" fmla="*/ 4503342 h 4576360"/>
                <a:gd name="connsiteX1" fmla="*/ 905699 w 1832825"/>
                <a:gd name="connsiteY1" fmla="*/ 4158854 h 4576360"/>
                <a:gd name="connsiteX2" fmla="*/ 305623 w 1832825"/>
                <a:gd name="connsiteY2" fmla="*/ 4109642 h 4576360"/>
                <a:gd name="connsiteX3" fmla="*/ 823 w 1832825"/>
                <a:gd name="connsiteY3" fmla="*/ 3969942 h 4576360"/>
                <a:gd name="connsiteX4" fmla="*/ 229423 w 1832825"/>
                <a:gd name="connsiteY4" fmla="*/ 3385742 h 4576360"/>
                <a:gd name="connsiteX5" fmla="*/ 626299 w 1832825"/>
                <a:gd name="connsiteY5" fmla="*/ 2498330 h 4576360"/>
                <a:gd name="connsiteX6" fmla="*/ 748535 w 1832825"/>
                <a:gd name="connsiteY6" fmla="*/ 1741092 h 4576360"/>
                <a:gd name="connsiteX7" fmla="*/ 785048 w 1832825"/>
                <a:gd name="connsiteY7" fmla="*/ 50405 h 4576360"/>
                <a:gd name="connsiteX8" fmla="*/ 1067623 w 1832825"/>
                <a:gd name="connsiteY8" fmla="*/ 2779 h 4576360"/>
                <a:gd name="connsiteX9" fmla="*/ 1372423 w 1832825"/>
                <a:gd name="connsiteY9" fmla="*/ 32942 h 4576360"/>
                <a:gd name="connsiteX10" fmla="*/ 1410523 w 1832825"/>
                <a:gd name="connsiteY10" fmla="*/ 1658542 h 4576360"/>
                <a:gd name="connsiteX11" fmla="*/ 1499423 w 1832825"/>
                <a:gd name="connsiteY11" fmla="*/ 2826942 h 4576360"/>
                <a:gd name="connsiteX12" fmla="*/ 1808986 w 1832825"/>
                <a:gd name="connsiteY12" fmla="*/ 3603230 h 4576360"/>
                <a:gd name="connsiteX13" fmla="*/ 1651823 w 1832825"/>
                <a:gd name="connsiteY13" fmla="*/ 3906442 h 4576360"/>
                <a:gd name="connsiteX14" fmla="*/ 1791523 w 1832825"/>
                <a:gd name="connsiteY14" fmla="*/ 4363642 h 4576360"/>
                <a:gd name="connsiteX15" fmla="*/ 1601023 w 1832825"/>
                <a:gd name="connsiteY15" fmla="*/ 4566842 h 4576360"/>
                <a:gd name="connsiteX16" fmla="*/ 1308923 w 1832825"/>
                <a:gd name="connsiteY16" fmla="*/ 4503342 h 4576360"/>
                <a:gd name="connsiteX0" fmla="*/ 1308923 w 1832825"/>
                <a:gd name="connsiteY0" fmla="*/ 4503342 h 4576360"/>
                <a:gd name="connsiteX1" fmla="*/ 905699 w 1832825"/>
                <a:gd name="connsiteY1" fmla="*/ 4158854 h 4576360"/>
                <a:gd name="connsiteX2" fmla="*/ 305623 w 1832825"/>
                <a:gd name="connsiteY2" fmla="*/ 4109642 h 4576360"/>
                <a:gd name="connsiteX3" fmla="*/ 823 w 1832825"/>
                <a:gd name="connsiteY3" fmla="*/ 3969942 h 4576360"/>
                <a:gd name="connsiteX4" fmla="*/ 229423 w 1832825"/>
                <a:gd name="connsiteY4" fmla="*/ 3385742 h 4576360"/>
                <a:gd name="connsiteX5" fmla="*/ 626299 w 1832825"/>
                <a:gd name="connsiteY5" fmla="*/ 2498330 h 4576360"/>
                <a:gd name="connsiteX6" fmla="*/ 748535 w 1832825"/>
                <a:gd name="connsiteY6" fmla="*/ 1741092 h 4576360"/>
                <a:gd name="connsiteX7" fmla="*/ 785048 w 1832825"/>
                <a:gd name="connsiteY7" fmla="*/ 50405 h 4576360"/>
                <a:gd name="connsiteX8" fmla="*/ 1067623 w 1832825"/>
                <a:gd name="connsiteY8" fmla="*/ 2779 h 4576360"/>
                <a:gd name="connsiteX9" fmla="*/ 1372423 w 1832825"/>
                <a:gd name="connsiteY9" fmla="*/ 32942 h 4576360"/>
                <a:gd name="connsiteX10" fmla="*/ 1410523 w 1832825"/>
                <a:gd name="connsiteY10" fmla="*/ 1658542 h 4576360"/>
                <a:gd name="connsiteX11" fmla="*/ 1499423 w 1832825"/>
                <a:gd name="connsiteY11" fmla="*/ 2826942 h 4576360"/>
                <a:gd name="connsiteX12" fmla="*/ 1808986 w 1832825"/>
                <a:gd name="connsiteY12" fmla="*/ 3603230 h 4576360"/>
                <a:gd name="connsiteX13" fmla="*/ 1651823 w 1832825"/>
                <a:gd name="connsiteY13" fmla="*/ 3906442 h 4576360"/>
                <a:gd name="connsiteX14" fmla="*/ 1791523 w 1832825"/>
                <a:gd name="connsiteY14" fmla="*/ 4363642 h 4576360"/>
                <a:gd name="connsiteX15" fmla="*/ 1601023 w 1832825"/>
                <a:gd name="connsiteY15" fmla="*/ 4566842 h 4576360"/>
                <a:gd name="connsiteX16" fmla="*/ 1308923 w 1832825"/>
                <a:gd name="connsiteY16" fmla="*/ 4503342 h 4576360"/>
                <a:gd name="connsiteX0" fmla="*/ 1308923 w 1832825"/>
                <a:gd name="connsiteY0" fmla="*/ 4503342 h 4576360"/>
                <a:gd name="connsiteX1" fmla="*/ 905699 w 1832825"/>
                <a:gd name="connsiteY1" fmla="*/ 4158854 h 4576360"/>
                <a:gd name="connsiteX2" fmla="*/ 305623 w 1832825"/>
                <a:gd name="connsiteY2" fmla="*/ 4109642 h 4576360"/>
                <a:gd name="connsiteX3" fmla="*/ 823 w 1832825"/>
                <a:gd name="connsiteY3" fmla="*/ 3969942 h 4576360"/>
                <a:gd name="connsiteX4" fmla="*/ 229423 w 1832825"/>
                <a:gd name="connsiteY4" fmla="*/ 3385742 h 4576360"/>
                <a:gd name="connsiteX5" fmla="*/ 626299 w 1832825"/>
                <a:gd name="connsiteY5" fmla="*/ 2498330 h 4576360"/>
                <a:gd name="connsiteX6" fmla="*/ 748535 w 1832825"/>
                <a:gd name="connsiteY6" fmla="*/ 1741092 h 4576360"/>
                <a:gd name="connsiteX7" fmla="*/ 785048 w 1832825"/>
                <a:gd name="connsiteY7" fmla="*/ 50405 h 4576360"/>
                <a:gd name="connsiteX8" fmla="*/ 1067623 w 1832825"/>
                <a:gd name="connsiteY8" fmla="*/ 2779 h 4576360"/>
                <a:gd name="connsiteX9" fmla="*/ 1372423 w 1832825"/>
                <a:gd name="connsiteY9" fmla="*/ 32942 h 4576360"/>
                <a:gd name="connsiteX10" fmla="*/ 1410523 w 1832825"/>
                <a:gd name="connsiteY10" fmla="*/ 1658542 h 4576360"/>
                <a:gd name="connsiteX11" fmla="*/ 1499423 w 1832825"/>
                <a:gd name="connsiteY11" fmla="*/ 2826942 h 4576360"/>
                <a:gd name="connsiteX12" fmla="*/ 1808986 w 1832825"/>
                <a:gd name="connsiteY12" fmla="*/ 3603230 h 4576360"/>
                <a:gd name="connsiteX13" fmla="*/ 1651823 w 1832825"/>
                <a:gd name="connsiteY13" fmla="*/ 3906442 h 4576360"/>
                <a:gd name="connsiteX14" fmla="*/ 1791523 w 1832825"/>
                <a:gd name="connsiteY14" fmla="*/ 4363642 h 4576360"/>
                <a:gd name="connsiteX15" fmla="*/ 1601023 w 1832825"/>
                <a:gd name="connsiteY15" fmla="*/ 4566842 h 4576360"/>
                <a:gd name="connsiteX16" fmla="*/ 1308923 w 1832825"/>
                <a:gd name="connsiteY16" fmla="*/ 4503342 h 4576360"/>
                <a:gd name="connsiteX0" fmla="*/ 946973 w 1832825"/>
                <a:gd name="connsiteY0" fmla="*/ 4503342 h 4576360"/>
                <a:gd name="connsiteX1" fmla="*/ 905699 w 1832825"/>
                <a:gd name="connsiteY1" fmla="*/ 4158854 h 4576360"/>
                <a:gd name="connsiteX2" fmla="*/ 305623 w 1832825"/>
                <a:gd name="connsiteY2" fmla="*/ 4109642 h 4576360"/>
                <a:gd name="connsiteX3" fmla="*/ 823 w 1832825"/>
                <a:gd name="connsiteY3" fmla="*/ 3969942 h 4576360"/>
                <a:gd name="connsiteX4" fmla="*/ 229423 w 1832825"/>
                <a:gd name="connsiteY4" fmla="*/ 3385742 h 4576360"/>
                <a:gd name="connsiteX5" fmla="*/ 626299 w 1832825"/>
                <a:gd name="connsiteY5" fmla="*/ 2498330 h 4576360"/>
                <a:gd name="connsiteX6" fmla="*/ 748535 w 1832825"/>
                <a:gd name="connsiteY6" fmla="*/ 1741092 h 4576360"/>
                <a:gd name="connsiteX7" fmla="*/ 785048 w 1832825"/>
                <a:gd name="connsiteY7" fmla="*/ 50405 h 4576360"/>
                <a:gd name="connsiteX8" fmla="*/ 1067623 w 1832825"/>
                <a:gd name="connsiteY8" fmla="*/ 2779 h 4576360"/>
                <a:gd name="connsiteX9" fmla="*/ 1372423 w 1832825"/>
                <a:gd name="connsiteY9" fmla="*/ 32942 h 4576360"/>
                <a:gd name="connsiteX10" fmla="*/ 1410523 w 1832825"/>
                <a:gd name="connsiteY10" fmla="*/ 1658542 h 4576360"/>
                <a:gd name="connsiteX11" fmla="*/ 1499423 w 1832825"/>
                <a:gd name="connsiteY11" fmla="*/ 2826942 h 4576360"/>
                <a:gd name="connsiteX12" fmla="*/ 1808986 w 1832825"/>
                <a:gd name="connsiteY12" fmla="*/ 3603230 h 4576360"/>
                <a:gd name="connsiteX13" fmla="*/ 1651823 w 1832825"/>
                <a:gd name="connsiteY13" fmla="*/ 3906442 h 4576360"/>
                <a:gd name="connsiteX14" fmla="*/ 1791523 w 1832825"/>
                <a:gd name="connsiteY14" fmla="*/ 4363642 h 4576360"/>
                <a:gd name="connsiteX15" fmla="*/ 1601023 w 1832825"/>
                <a:gd name="connsiteY15" fmla="*/ 4566842 h 4576360"/>
                <a:gd name="connsiteX16" fmla="*/ 946973 w 1832825"/>
                <a:gd name="connsiteY16" fmla="*/ 4503342 h 4576360"/>
                <a:gd name="connsiteX0" fmla="*/ 1218435 w 1832825"/>
                <a:gd name="connsiteY0" fmla="*/ 4465242 h 4570135"/>
                <a:gd name="connsiteX1" fmla="*/ 905699 w 1832825"/>
                <a:gd name="connsiteY1" fmla="*/ 4158854 h 4570135"/>
                <a:gd name="connsiteX2" fmla="*/ 305623 w 1832825"/>
                <a:gd name="connsiteY2" fmla="*/ 4109642 h 4570135"/>
                <a:gd name="connsiteX3" fmla="*/ 823 w 1832825"/>
                <a:gd name="connsiteY3" fmla="*/ 3969942 h 4570135"/>
                <a:gd name="connsiteX4" fmla="*/ 229423 w 1832825"/>
                <a:gd name="connsiteY4" fmla="*/ 3385742 h 4570135"/>
                <a:gd name="connsiteX5" fmla="*/ 626299 w 1832825"/>
                <a:gd name="connsiteY5" fmla="*/ 2498330 h 4570135"/>
                <a:gd name="connsiteX6" fmla="*/ 748535 w 1832825"/>
                <a:gd name="connsiteY6" fmla="*/ 1741092 h 4570135"/>
                <a:gd name="connsiteX7" fmla="*/ 785048 w 1832825"/>
                <a:gd name="connsiteY7" fmla="*/ 50405 h 4570135"/>
                <a:gd name="connsiteX8" fmla="*/ 1067623 w 1832825"/>
                <a:gd name="connsiteY8" fmla="*/ 2779 h 4570135"/>
                <a:gd name="connsiteX9" fmla="*/ 1372423 w 1832825"/>
                <a:gd name="connsiteY9" fmla="*/ 32942 h 4570135"/>
                <a:gd name="connsiteX10" fmla="*/ 1410523 w 1832825"/>
                <a:gd name="connsiteY10" fmla="*/ 1658542 h 4570135"/>
                <a:gd name="connsiteX11" fmla="*/ 1499423 w 1832825"/>
                <a:gd name="connsiteY11" fmla="*/ 2826942 h 4570135"/>
                <a:gd name="connsiteX12" fmla="*/ 1808986 w 1832825"/>
                <a:gd name="connsiteY12" fmla="*/ 3603230 h 4570135"/>
                <a:gd name="connsiteX13" fmla="*/ 1651823 w 1832825"/>
                <a:gd name="connsiteY13" fmla="*/ 3906442 h 4570135"/>
                <a:gd name="connsiteX14" fmla="*/ 1791523 w 1832825"/>
                <a:gd name="connsiteY14" fmla="*/ 4363642 h 4570135"/>
                <a:gd name="connsiteX15" fmla="*/ 1601023 w 1832825"/>
                <a:gd name="connsiteY15" fmla="*/ 4566842 h 4570135"/>
                <a:gd name="connsiteX16" fmla="*/ 1218435 w 1832825"/>
                <a:gd name="connsiteY16" fmla="*/ 4465242 h 4570135"/>
                <a:gd name="connsiteX0" fmla="*/ 1218435 w 1833044"/>
                <a:gd name="connsiteY0" fmla="*/ 4465242 h 4575774"/>
                <a:gd name="connsiteX1" fmla="*/ 905699 w 1833044"/>
                <a:gd name="connsiteY1" fmla="*/ 4158854 h 4575774"/>
                <a:gd name="connsiteX2" fmla="*/ 305623 w 1833044"/>
                <a:gd name="connsiteY2" fmla="*/ 4109642 h 4575774"/>
                <a:gd name="connsiteX3" fmla="*/ 823 w 1833044"/>
                <a:gd name="connsiteY3" fmla="*/ 3969942 h 4575774"/>
                <a:gd name="connsiteX4" fmla="*/ 229423 w 1833044"/>
                <a:gd name="connsiteY4" fmla="*/ 3385742 h 4575774"/>
                <a:gd name="connsiteX5" fmla="*/ 626299 w 1833044"/>
                <a:gd name="connsiteY5" fmla="*/ 2498330 h 4575774"/>
                <a:gd name="connsiteX6" fmla="*/ 748535 w 1833044"/>
                <a:gd name="connsiteY6" fmla="*/ 1741092 h 4575774"/>
                <a:gd name="connsiteX7" fmla="*/ 785048 w 1833044"/>
                <a:gd name="connsiteY7" fmla="*/ 50405 h 4575774"/>
                <a:gd name="connsiteX8" fmla="*/ 1067623 w 1833044"/>
                <a:gd name="connsiteY8" fmla="*/ 2779 h 4575774"/>
                <a:gd name="connsiteX9" fmla="*/ 1372423 w 1833044"/>
                <a:gd name="connsiteY9" fmla="*/ 32942 h 4575774"/>
                <a:gd name="connsiteX10" fmla="*/ 1410523 w 1833044"/>
                <a:gd name="connsiteY10" fmla="*/ 1658542 h 4575774"/>
                <a:gd name="connsiteX11" fmla="*/ 1499423 w 1833044"/>
                <a:gd name="connsiteY11" fmla="*/ 2826942 h 4575774"/>
                <a:gd name="connsiteX12" fmla="*/ 1808986 w 1833044"/>
                <a:gd name="connsiteY12" fmla="*/ 3603230 h 4575774"/>
                <a:gd name="connsiteX13" fmla="*/ 1651823 w 1833044"/>
                <a:gd name="connsiteY13" fmla="*/ 3906442 h 4575774"/>
                <a:gd name="connsiteX14" fmla="*/ 1772473 w 1833044"/>
                <a:gd name="connsiteY14" fmla="*/ 4263629 h 4575774"/>
                <a:gd name="connsiteX15" fmla="*/ 1601023 w 1833044"/>
                <a:gd name="connsiteY15" fmla="*/ 4566842 h 4575774"/>
                <a:gd name="connsiteX16" fmla="*/ 1218435 w 1833044"/>
                <a:gd name="connsiteY16" fmla="*/ 4465242 h 4575774"/>
                <a:gd name="connsiteX0" fmla="*/ 1218435 w 1833044"/>
                <a:gd name="connsiteY0" fmla="*/ 4465242 h 4643827"/>
                <a:gd name="connsiteX1" fmla="*/ 905699 w 1833044"/>
                <a:gd name="connsiteY1" fmla="*/ 4158854 h 4643827"/>
                <a:gd name="connsiteX2" fmla="*/ 305623 w 1833044"/>
                <a:gd name="connsiteY2" fmla="*/ 4109642 h 4643827"/>
                <a:gd name="connsiteX3" fmla="*/ 823 w 1833044"/>
                <a:gd name="connsiteY3" fmla="*/ 3969942 h 4643827"/>
                <a:gd name="connsiteX4" fmla="*/ 229423 w 1833044"/>
                <a:gd name="connsiteY4" fmla="*/ 3385742 h 4643827"/>
                <a:gd name="connsiteX5" fmla="*/ 626299 w 1833044"/>
                <a:gd name="connsiteY5" fmla="*/ 2498330 h 4643827"/>
                <a:gd name="connsiteX6" fmla="*/ 748535 w 1833044"/>
                <a:gd name="connsiteY6" fmla="*/ 1741092 h 4643827"/>
                <a:gd name="connsiteX7" fmla="*/ 785048 w 1833044"/>
                <a:gd name="connsiteY7" fmla="*/ 50405 h 4643827"/>
                <a:gd name="connsiteX8" fmla="*/ 1067623 w 1833044"/>
                <a:gd name="connsiteY8" fmla="*/ 2779 h 4643827"/>
                <a:gd name="connsiteX9" fmla="*/ 1372423 w 1833044"/>
                <a:gd name="connsiteY9" fmla="*/ 32942 h 4643827"/>
                <a:gd name="connsiteX10" fmla="*/ 1410523 w 1833044"/>
                <a:gd name="connsiteY10" fmla="*/ 1658542 h 4643827"/>
                <a:gd name="connsiteX11" fmla="*/ 1499423 w 1833044"/>
                <a:gd name="connsiteY11" fmla="*/ 2826942 h 4643827"/>
                <a:gd name="connsiteX12" fmla="*/ 1808986 w 1833044"/>
                <a:gd name="connsiteY12" fmla="*/ 3603230 h 4643827"/>
                <a:gd name="connsiteX13" fmla="*/ 1651823 w 1833044"/>
                <a:gd name="connsiteY13" fmla="*/ 3906442 h 4643827"/>
                <a:gd name="connsiteX14" fmla="*/ 1772473 w 1833044"/>
                <a:gd name="connsiteY14" fmla="*/ 4263629 h 4643827"/>
                <a:gd name="connsiteX15" fmla="*/ 1781998 w 1833044"/>
                <a:gd name="connsiteY15" fmla="*/ 4638280 h 4643827"/>
                <a:gd name="connsiteX16" fmla="*/ 1218435 w 1833044"/>
                <a:gd name="connsiteY16" fmla="*/ 4465242 h 4643827"/>
                <a:gd name="connsiteX0" fmla="*/ 1218435 w 1833044"/>
                <a:gd name="connsiteY0" fmla="*/ 4465242 h 4474869"/>
                <a:gd name="connsiteX1" fmla="*/ 905699 w 1833044"/>
                <a:gd name="connsiteY1" fmla="*/ 4158854 h 4474869"/>
                <a:gd name="connsiteX2" fmla="*/ 305623 w 1833044"/>
                <a:gd name="connsiteY2" fmla="*/ 4109642 h 4474869"/>
                <a:gd name="connsiteX3" fmla="*/ 823 w 1833044"/>
                <a:gd name="connsiteY3" fmla="*/ 3969942 h 4474869"/>
                <a:gd name="connsiteX4" fmla="*/ 229423 w 1833044"/>
                <a:gd name="connsiteY4" fmla="*/ 3385742 h 4474869"/>
                <a:gd name="connsiteX5" fmla="*/ 626299 w 1833044"/>
                <a:gd name="connsiteY5" fmla="*/ 2498330 h 4474869"/>
                <a:gd name="connsiteX6" fmla="*/ 748535 w 1833044"/>
                <a:gd name="connsiteY6" fmla="*/ 1741092 h 4474869"/>
                <a:gd name="connsiteX7" fmla="*/ 785048 w 1833044"/>
                <a:gd name="connsiteY7" fmla="*/ 50405 h 4474869"/>
                <a:gd name="connsiteX8" fmla="*/ 1067623 w 1833044"/>
                <a:gd name="connsiteY8" fmla="*/ 2779 h 4474869"/>
                <a:gd name="connsiteX9" fmla="*/ 1372423 w 1833044"/>
                <a:gd name="connsiteY9" fmla="*/ 32942 h 4474869"/>
                <a:gd name="connsiteX10" fmla="*/ 1410523 w 1833044"/>
                <a:gd name="connsiteY10" fmla="*/ 1658542 h 4474869"/>
                <a:gd name="connsiteX11" fmla="*/ 1499423 w 1833044"/>
                <a:gd name="connsiteY11" fmla="*/ 2826942 h 4474869"/>
                <a:gd name="connsiteX12" fmla="*/ 1808986 w 1833044"/>
                <a:gd name="connsiteY12" fmla="*/ 3603230 h 4474869"/>
                <a:gd name="connsiteX13" fmla="*/ 1651823 w 1833044"/>
                <a:gd name="connsiteY13" fmla="*/ 3906442 h 4474869"/>
                <a:gd name="connsiteX14" fmla="*/ 1772473 w 1833044"/>
                <a:gd name="connsiteY14" fmla="*/ 4263629 h 4474869"/>
                <a:gd name="connsiteX15" fmla="*/ 1601023 w 1833044"/>
                <a:gd name="connsiteY15" fmla="*/ 4385867 h 4474869"/>
                <a:gd name="connsiteX16" fmla="*/ 1218435 w 1833044"/>
                <a:gd name="connsiteY16" fmla="*/ 4465242 h 4474869"/>
                <a:gd name="connsiteX0" fmla="*/ 1251773 w 1833044"/>
                <a:gd name="connsiteY0" fmla="*/ 4336655 h 4389092"/>
                <a:gd name="connsiteX1" fmla="*/ 905699 w 1833044"/>
                <a:gd name="connsiteY1" fmla="*/ 4158854 h 4389092"/>
                <a:gd name="connsiteX2" fmla="*/ 305623 w 1833044"/>
                <a:gd name="connsiteY2" fmla="*/ 4109642 h 4389092"/>
                <a:gd name="connsiteX3" fmla="*/ 823 w 1833044"/>
                <a:gd name="connsiteY3" fmla="*/ 3969942 h 4389092"/>
                <a:gd name="connsiteX4" fmla="*/ 229423 w 1833044"/>
                <a:gd name="connsiteY4" fmla="*/ 3385742 h 4389092"/>
                <a:gd name="connsiteX5" fmla="*/ 626299 w 1833044"/>
                <a:gd name="connsiteY5" fmla="*/ 2498330 h 4389092"/>
                <a:gd name="connsiteX6" fmla="*/ 748535 w 1833044"/>
                <a:gd name="connsiteY6" fmla="*/ 1741092 h 4389092"/>
                <a:gd name="connsiteX7" fmla="*/ 785048 w 1833044"/>
                <a:gd name="connsiteY7" fmla="*/ 50405 h 4389092"/>
                <a:gd name="connsiteX8" fmla="*/ 1067623 w 1833044"/>
                <a:gd name="connsiteY8" fmla="*/ 2779 h 4389092"/>
                <a:gd name="connsiteX9" fmla="*/ 1372423 w 1833044"/>
                <a:gd name="connsiteY9" fmla="*/ 32942 h 4389092"/>
                <a:gd name="connsiteX10" fmla="*/ 1410523 w 1833044"/>
                <a:gd name="connsiteY10" fmla="*/ 1658542 h 4389092"/>
                <a:gd name="connsiteX11" fmla="*/ 1499423 w 1833044"/>
                <a:gd name="connsiteY11" fmla="*/ 2826942 h 4389092"/>
                <a:gd name="connsiteX12" fmla="*/ 1808986 w 1833044"/>
                <a:gd name="connsiteY12" fmla="*/ 3603230 h 4389092"/>
                <a:gd name="connsiteX13" fmla="*/ 1651823 w 1833044"/>
                <a:gd name="connsiteY13" fmla="*/ 3906442 h 4389092"/>
                <a:gd name="connsiteX14" fmla="*/ 1772473 w 1833044"/>
                <a:gd name="connsiteY14" fmla="*/ 4263629 h 4389092"/>
                <a:gd name="connsiteX15" fmla="*/ 1601023 w 1833044"/>
                <a:gd name="connsiteY15" fmla="*/ 4385867 h 4389092"/>
                <a:gd name="connsiteX16" fmla="*/ 1251773 w 1833044"/>
                <a:gd name="connsiteY16" fmla="*/ 4336655 h 4389092"/>
                <a:gd name="connsiteX0" fmla="*/ 1251773 w 1834816"/>
                <a:gd name="connsiteY0" fmla="*/ 4336655 h 4389092"/>
                <a:gd name="connsiteX1" fmla="*/ 905699 w 1834816"/>
                <a:gd name="connsiteY1" fmla="*/ 4158854 h 4389092"/>
                <a:gd name="connsiteX2" fmla="*/ 305623 w 1834816"/>
                <a:gd name="connsiteY2" fmla="*/ 4109642 h 4389092"/>
                <a:gd name="connsiteX3" fmla="*/ 823 w 1834816"/>
                <a:gd name="connsiteY3" fmla="*/ 3969942 h 4389092"/>
                <a:gd name="connsiteX4" fmla="*/ 229423 w 1834816"/>
                <a:gd name="connsiteY4" fmla="*/ 3385742 h 4389092"/>
                <a:gd name="connsiteX5" fmla="*/ 626299 w 1834816"/>
                <a:gd name="connsiteY5" fmla="*/ 2498330 h 4389092"/>
                <a:gd name="connsiteX6" fmla="*/ 748535 w 1834816"/>
                <a:gd name="connsiteY6" fmla="*/ 1741092 h 4389092"/>
                <a:gd name="connsiteX7" fmla="*/ 785048 w 1834816"/>
                <a:gd name="connsiteY7" fmla="*/ 50405 h 4389092"/>
                <a:gd name="connsiteX8" fmla="*/ 1067623 w 1834816"/>
                <a:gd name="connsiteY8" fmla="*/ 2779 h 4389092"/>
                <a:gd name="connsiteX9" fmla="*/ 1372423 w 1834816"/>
                <a:gd name="connsiteY9" fmla="*/ 32942 h 4389092"/>
                <a:gd name="connsiteX10" fmla="*/ 1410523 w 1834816"/>
                <a:gd name="connsiteY10" fmla="*/ 1658542 h 4389092"/>
                <a:gd name="connsiteX11" fmla="*/ 1499423 w 1834816"/>
                <a:gd name="connsiteY11" fmla="*/ 2826942 h 4389092"/>
                <a:gd name="connsiteX12" fmla="*/ 1808986 w 1834816"/>
                <a:gd name="connsiteY12" fmla="*/ 3603230 h 4389092"/>
                <a:gd name="connsiteX13" fmla="*/ 1651823 w 1834816"/>
                <a:gd name="connsiteY13" fmla="*/ 3906442 h 4389092"/>
                <a:gd name="connsiteX14" fmla="*/ 1772473 w 1834816"/>
                <a:gd name="connsiteY14" fmla="*/ 4263629 h 4389092"/>
                <a:gd name="connsiteX15" fmla="*/ 1601023 w 1834816"/>
                <a:gd name="connsiteY15" fmla="*/ 4385867 h 4389092"/>
                <a:gd name="connsiteX16" fmla="*/ 1251773 w 1834816"/>
                <a:gd name="connsiteY16" fmla="*/ 4336655 h 4389092"/>
                <a:gd name="connsiteX0" fmla="*/ 1251773 w 1833044"/>
                <a:gd name="connsiteY0" fmla="*/ 4336655 h 4392131"/>
                <a:gd name="connsiteX1" fmla="*/ 905699 w 1833044"/>
                <a:gd name="connsiteY1" fmla="*/ 4158854 h 4392131"/>
                <a:gd name="connsiteX2" fmla="*/ 305623 w 1833044"/>
                <a:gd name="connsiteY2" fmla="*/ 4109642 h 4392131"/>
                <a:gd name="connsiteX3" fmla="*/ 823 w 1833044"/>
                <a:gd name="connsiteY3" fmla="*/ 3969942 h 4392131"/>
                <a:gd name="connsiteX4" fmla="*/ 229423 w 1833044"/>
                <a:gd name="connsiteY4" fmla="*/ 3385742 h 4392131"/>
                <a:gd name="connsiteX5" fmla="*/ 626299 w 1833044"/>
                <a:gd name="connsiteY5" fmla="*/ 2498330 h 4392131"/>
                <a:gd name="connsiteX6" fmla="*/ 748535 w 1833044"/>
                <a:gd name="connsiteY6" fmla="*/ 1741092 h 4392131"/>
                <a:gd name="connsiteX7" fmla="*/ 785048 w 1833044"/>
                <a:gd name="connsiteY7" fmla="*/ 50405 h 4392131"/>
                <a:gd name="connsiteX8" fmla="*/ 1067623 w 1833044"/>
                <a:gd name="connsiteY8" fmla="*/ 2779 h 4392131"/>
                <a:gd name="connsiteX9" fmla="*/ 1372423 w 1833044"/>
                <a:gd name="connsiteY9" fmla="*/ 32942 h 4392131"/>
                <a:gd name="connsiteX10" fmla="*/ 1410523 w 1833044"/>
                <a:gd name="connsiteY10" fmla="*/ 1658542 h 4392131"/>
                <a:gd name="connsiteX11" fmla="*/ 1499423 w 1833044"/>
                <a:gd name="connsiteY11" fmla="*/ 2826942 h 4392131"/>
                <a:gd name="connsiteX12" fmla="*/ 1808986 w 1833044"/>
                <a:gd name="connsiteY12" fmla="*/ 3603230 h 4392131"/>
                <a:gd name="connsiteX13" fmla="*/ 1651823 w 1833044"/>
                <a:gd name="connsiteY13" fmla="*/ 3906442 h 4392131"/>
                <a:gd name="connsiteX14" fmla="*/ 1772473 w 1833044"/>
                <a:gd name="connsiteY14" fmla="*/ 4216004 h 4392131"/>
                <a:gd name="connsiteX15" fmla="*/ 1601023 w 1833044"/>
                <a:gd name="connsiteY15" fmla="*/ 4385867 h 4392131"/>
                <a:gd name="connsiteX16" fmla="*/ 1251773 w 1833044"/>
                <a:gd name="connsiteY16" fmla="*/ 4336655 h 4392131"/>
                <a:gd name="connsiteX0" fmla="*/ 1251773 w 1833044"/>
                <a:gd name="connsiteY0" fmla="*/ 4336655 h 4392131"/>
                <a:gd name="connsiteX1" fmla="*/ 905699 w 1833044"/>
                <a:gd name="connsiteY1" fmla="*/ 4158854 h 4392131"/>
                <a:gd name="connsiteX2" fmla="*/ 305623 w 1833044"/>
                <a:gd name="connsiteY2" fmla="*/ 4109642 h 4392131"/>
                <a:gd name="connsiteX3" fmla="*/ 823 w 1833044"/>
                <a:gd name="connsiteY3" fmla="*/ 3969942 h 4392131"/>
                <a:gd name="connsiteX4" fmla="*/ 229423 w 1833044"/>
                <a:gd name="connsiteY4" fmla="*/ 3385742 h 4392131"/>
                <a:gd name="connsiteX5" fmla="*/ 626299 w 1833044"/>
                <a:gd name="connsiteY5" fmla="*/ 2498330 h 4392131"/>
                <a:gd name="connsiteX6" fmla="*/ 748535 w 1833044"/>
                <a:gd name="connsiteY6" fmla="*/ 1741092 h 4392131"/>
                <a:gd name="connsiteX7" fmla="*/ 785048 w 1833044"/>
                <a:gd name="connsiteY7" fmla="*/ 50405 h 4392131"/>
                <a:gd name="connsiteX8" fmla="*/ 1067623 w 1833044"/>
                <a:gd name="connsiteY8" fmla="*/ 2779 h 4392131"/>
                <a:gd name="connsiteX9" fmla="*/ 1372423 w 1833044"/>
                <a:gd name="connsiteY9" fmla="*/ 32942 h 4392131"/>
                <a:gd name="connsiteX10" fmla="*/ 1410523 w 1833044"/>
                <a:gd name="connsiteY10" fmla="*/ 1658542 h 4392131"/>
                <a:gd name="connsiteX11" fmla="*/ 1499423 w 1833044"/>
                <a:gd name="connsiteY11" fmla="*/ 2826942 h 4392131"/>
                <a:gd name="connsiteX12" fmla="*/ 1808986 w 1833044"/>
                <a:gd name="connsiteY12" fmla="*/ 3603230 h 4392131"/>
                <a:gd name="connsiteX13" fmla="*/ 1651823 w 1833044"/>
                <a:gd name="connsiteY13" fmla="*/ 3906442 h 4392131"/>
                <a:gd name="connsiteX14" fmla="*/ 1772473 w 1833044"/>
                <a:gd name="connsiteY14" fmla="*/ 4216004 h 4392131"/>
                <a:gd name="connsiteX15" fmla="*/ 1601023 w 1833044"/>
                <a:gd name="connsiteY15" fmla="*/ 4385867 h 4392131"/>
                <a:gd name="connsiteX16" fmla="*/ 1251773 w 1833044"/>
                <a:gd name="connsiteY16" fmla="*/ 4336655 h 4392131"/>
                <a:gd name="connsiteX0" fmla="*/ 1251773 w 1834712"/>
                <a:gd name="connsiteY0" fmla="*/ 4336655 h 4392131"/>
                <a:gd name="connsiteX1" fmla="*/ 905699 w 1834712"/>
                <a:gd name="connsiteY1" fmla="*/ 4158854 h 4392131"/>
                <a:gd name="connsiteX2" fmla="*/ 305623 w 1834712"/>
                <a:gd name="connsiteY2" fmla="*/ 4109642 h 4392131"/>
                <a:gd name="connsiteX3" fmla="*/ 823 w 1834712"/>
                <a:gd name="connsiteY3" fmla="*/ 3969942 h 4392131"/>
                <a:gd name="connsiteX4" fmla="*/ 229423 w 1834712"/>
                <a:gd name="connsiteY4" fmla="*/ 3385742 h 4392131"/>
                <a:gd name="connsiteX5" fmla="*/ 626299 w 1834712"/>
                <a:gd name="connsiteY5" fmla="*/ 2498330 h 4392131"/>
                <a:gd name="connsiteX6" fmla="*/ 748535 w 1834712"/>
                <a:gd name="connsiteY6" fmla="*/ 1741092 h 4392131"/>
                <a:gd name="connsiteX7" fmla="*/ 785048 w 1834712"/>
                <a:gd name="connsiteY7" fmla="*/ 50405 h 4392131"/>
                <a:gd name="connsiteX8" fmla="*/ 1067623 w 1834712"/>
                <a:gd name="connsiteY8" fmla="*/ 2779 h 4392131"/>
                <a:gd name="connsiteX9" fmla="*/ 1372423 w 1834712"/>
                <a:gd name="connsiteY9" fmla="*/ 32942 h 4392131"/>
                <a:gd name="connsiteX10" fmla="*/ 1410523 w 1834712"/>
                <a:gd name="connsiteY10" fmla="*/ 1658542 h 4392131"/>
                <a:gd name="connsiteX11" fmla="*/ 1499423 w 1834712"/>
                <a:gd name="connsiteY11" fmla="*/ 2826942 h 4392131"/>
                <a:gd name="connsiteX12" fmla="*/ 1808986 w 1834712"/>
                <a:gd name="connsiteY12" fmla="*/ 3603230 h 4392131"/>
                <a:gd name="connsiteX13" fmla="*/ 1651823 w 1834712"/>
                <a:gd name="connsiteY13" fmla="*/ 3906442 h 4392131"/>
                <a:gd name="connsiteX14" fmla="*/ 1772473 w 1834712"/>
                <a:gd name="connsiteY14" fmla="*/ 4216004 h 4392131"/>
                <a:gd name="connsiteX15" fmla="*/ 1601023 w 1834712"/>
                <a:gd name="connsiteY15" fmla="*/ 4385867 h 4392131"/>
                <a:gd name="connsiteX16" fmla="*/ 1251773 w 1834712"/>
                <a:gd name="connsiteY16" fmla="*/ 4336655 h 4392131"/>
                <a:gd name="connsiteX0" fmla="*/ 1252187 w 1835126"/>
                <a:gd name="connsiteY0" fmla="*/ 4336655 h 4392131"/>
                <a:gd name="connsiteX1" fmla="*/ 906113 w 1835126"/>
                <a:gd name="connsiteY1" fmla="*/ 4158854 h 4392131"/>
                <a:gd name="connsiteX2" fmla="*/ 325087 w 1835126"/>
                <a:gd name="connsiteY2" fmla="*/ 4090592 h 4392131"/>
                <a:gd name="connsiteX3" fmla="*/ 1237 w 1835126"/>
                <a:gd name="connsiteY3" fmla="*/ 3969942 h 4392131"/>
                <a:gd name="connsiteX4" fmla="*/ 229837 w 1835126"/>
                <a:gd name="connsiteY4" fmla="*/ 3385742 h 4392131"/>
                <a:gd name="connsiteX5" fmla="*/ 626713 w 1835126"/>
                <a:gd name="connsiteY5" fmla="*/ 2498330 h 4392131"/>
                <a:gd name="connsiteX6" fmla="*/ 748949 w 1835126"/>
                <a:gd name="connsiteY6" fmla="*/ 1741092 h 4392131"/>
                <a:gd name="connsiteX7" fmla="*/ 785462 w 1835126"/>
                <a:gd name="connsiteY7" fmla="*/ 50405 h 4392131"/>
                <a:gd name="connsiteX8" fmla="*/ 1068037 w 1835126"/>
                <a:gd name="connsiteY8" fmla="*/ 2779 h 4392131"/>
                <a:gd name="connsiteX9" fmla="*/ 1372837 w 1835126"/>
                <a:gd name="connsiteY9" fmla="*/ 32942 h 4392131"/>
                <a:gd name="connsiteX10" fmla="*/ 1410937 w 1835126"/>
                <a:gd name="connsiteY10" fmla="*/ 1658542 h 4392131"/>
                <a:gd name="connsiteX11" fmla="*/ 1499837 w 1835126"/>
                <a:gd name="connsiteY11" fmla="*/ 2826942 h 4392131"/>
                <a:gd name="connsiteX12" fmla="*/ 1809400 w 1835126"/>
                <a:gd name="connsiteY12" fmla="*/ 3603230 h 4392131"/>
                <a:gd name="connsiteX13" fmla="*/ 1652237 w 1835126"/>
                <a:gd name="connsiteY13" fmla="*/ 3906442 h 4392131"/>
                <a:gd name="connsiteX14" fmla="*/ 1772887 w 1835126"/>
                <a:gd name="connsiteY14" fmla="*/ 4216004 h 4392131"/>
                <a:gd name="connsiteX15" fmla="*/ 1601437 w 1835126"/>
                <a:gd name="connsiteY15" fmla="*/ 4385867 h 4392131"/>
                <a:gd name="connsiteX16" fmla="*/ 1252187 w 1835126"/>
                <a:gd name="connsiteY16" fmla="*/ 4336655 h 4392131"/>
                <a:gd name="connsiteX0" fmla="*/ 1254783 w 1837722"/>
                <a:gd name="connsiteY0" fmla="*/ 4336655 h 4392131"/>
                <a:gd name="connsiteX1" fmla="*/ 908709 w 1837722"/>
                <a:gd name="connsiteY1" fmla="*/ 4158854 h 4392131"/>
                <a:gd name="connsiteX2" fmla="*/ 413408 w 1837722"/>
                <a:gd name="connsiteY2" fmla="*/ 4071542 h 4392131"/>
                <a:gd name="connsiteX3" fmla="*/ 3833 w 1837722"/>
                <a:gd name="connsiteY3" fmla="*/ 3969942 h 4392131"/>
                <a:gd name="connsiteX4" fmla="*/ 232433 w 1837722"/>
                <a:gd name="connsiteY4" fmla="*/ 3385742 h 4392131"/>
                <a:gd name="connsiteX5" fmla="*/ 629309 w 1837722"/>
                <a:gd name="connsiteY5" fmla="*/ 2498330 h 4392131"/>
                <a:gd name="connsiteX6" fmla="*/ 751545 w 1837722"/>
                <a:gd name="connsiteY6" fmla="*/ 1741092 h 4392131"/>
                <a:gd name="connsiteX7" fmla="*/ 788058 w 1837722"/>
                <a:gd name="connsiteY7" fmla="*/ 50405 h 4392131"/>
                <a:gd name="connsiteX8" fmla="*/ 1070633 w 1837722"/>
                <a:gd name="connsiteY8" fmla="*/ 2779 h 4392131"/>
                <a:gd name="connsiteX9" fmla="*/ 1375433 w 1837722"/>
                <a:gd name="connsiteY9" fmla="*/ 32942 h 4392131"/>
                <a:gd name="connsiteX10" fmla="*/ 1413533 w 1837722"/>
                <a:gd name="connsiteY10" fmla="*/ 1658542 h 4392131"/>
                <a:gd name="connsiteX11" fmla="*/ 1502433 w 1837722"/>
                <a:gd name="connsiteY11" fmla="*/ 2826942 h 4392131"/>
                <a:gd name="connsiteX12" fmla="*/ 1811996 w 1837722"/>
                <a:gd name="connsiteY12" fmla="*/ 3603230 h 4392131"/>
                <a:gd name="connsiteX13" fmla="*/ 1654833 w 1837722"/>
                <a:gd name="connsiteY13" fmla="*/ 3906442 h 4392131"/>
                <a:gd name="connsiteX14" fmla="*/ 1775483 w 1837722"/>
                <a:gd name="connsiteY14" fmla="*/ 4216004 h 4392131"/>
                <a:gd name="connsiteX15" fmla="*/ 1604033 w 1837722"/>
                <a:gd name="connsiteY15" fmla="*/ 4385867 h 4392131"/>
                <a:gd name="connsiteX16" fmla="*/ 1254783 w 1837722"/>
                <a:gd name="connsiteY16" fmla="*/ 4336655 h 4392131"/>
                <a:gd name="connsiteX0" fmla="*/ 1254783 w 1837722"/>
                <a:gd name="connsiteY0" fmla="*/ 4336655 h 4392131"/>
                <a:gd name="connsiteX1" fmla="*/ 908709 w 1837722"/>
                <a:gd name="connsiteY1" fmla="*/ 4158854 h 4392131"/>
                <a:gd name="connsiteX2" fmla="*/ 413408 w 1837722"/>
                <a:gd name="connsiteY2" fmla="*/ 4071542 h 4392131"/>
                <a:gd name="connsiteX3" fmla="*/ 3833 w 1837722"/>
                <a:gd name="connsiteY3" fmla="*/ 3969942 h 4392131"/>
                <a:gd name="connsiteX4" fmla="*/ 232433 w 1837722"/>
                <a:gd name="connsiteY4" fmla="*/ 3385742 h 4392131"/>
                <a:gd name="connsiteX5" fmla="*/ 629309 w 1837722"/>
                <a:gd name="connsiteY5" fmla="*/ 2498330 h 4392131"/>
                <a:gd name="connsiteX6" fmla="*/ 751545 w 1837722"/>
                <a:gd name="connsiteY6" fmla="*/ 1741092 h 4392131"/>
                <a:gd name="connsiteX7" fmla="*/ 788058 w 1837722"/>
                <a:gd name="connsiteY7" fmla="*/ 50405 h 4392131"/>
                <a:gd name="connsiteX8" fmla="*/ 1070633 w 1837722"/>
                <a:gd name="connsiteY8" fmla="*/ 2779 h 4392131"/>
                <a:gd name="connsiteX9" fmla="*/ 1375433 w 1837722"/>
                <a:gd name="connsiteY9" fmla="*/ 32942 h 4392131"/>
                <a:gd name="connsiteX10" fmla="*/ 1413533 w 1837722"/>
                <a:gd name="connsiteY10" fmla="*/ 1658542 h 4392131"/>
                <a:gd name="connsiteX11" fmla="*/ 1502433 w 1837722"/>
                <a:gd name="connsiteY11" fmla="*/ 2826942 h 4392131"/>
                <a:gd name="connsiteX12" fmla="*/ 1811996 w 1837722"/>
                <a:gd name="connsiteY12" fmla="*/ 3603230 h 4392131"/>
                <a:gd name="connsiteX13" fmla="*/ 1654833 w 1837722"/>
                <a:gd name="connsiteY13" fmla="*/ 3906442 h 4392131"/>
                <a:gd name="connsiteX14" fmla="*/ 1775483 w 1837722"/>
                <a:gd name="connsiteY14" fmla="*/ 4216004 h 4392131"/>
                <a:gd name="connsiteX15" fmla="*/ 1604033 w 1837722"/>
                <a:gd name="connsiteY15" fmla="*/ 4385867 h 4392131"/>
                <a:gd name="connsiteX16" fmla="*/ 1254783 w 1837722"/>
                <a:gd name="connsiteY16" fmla="*/ 4336655 h 439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37722" h="4392131">
                  <a:moveTo>
                    <a:pt x="1254783" y="4336655"/>
                  </a:moveTo>
                  <a:cubicBezTo>
                    <a:pt x="1138896" y="4298820"/>
                    <a:pt x="1048938" y="4203039"/>
                    <a:pt x="908709" y="4158854"/>
                  </a:cubicBezTo>
                  <a:cubicBezTo>
                    <a:pt x="768480" y="4114669"/>
                    <a:pt x="611846" y="4064927"/>
                    <a:pt x="413408" y="4071542"/>
                  </a:cubicBezTo>
                  <a:cubicBezTo>
                    <a:pt x="214970" y="4078157"/>
                    <a:pt x="33995" y="4084242"/>
                    <a:pt x="3833" y="3969942"/>
                  </a:cubicBezTo>
                  <a:cubicBezTo>
                    <a:pt x="-26329" y="3855642"/>
                    <a:pt x="128187" y="3631011"/>
                    <a:pt x="232433" y="3385742"/>
                  </a:cubicBezTo>
                  <a:cubicBezTo>
                    <a:pt x="336679" y="3140473"/>
                    <a:pt x="593061" y="2672955"/>
                    <a:pt x="629309" y="2498330"/>
                  </a:cubicBezTo>
                  <a:cubicBezTo>
                    <a:pt x="665557" y="2323705"/>
                    <a:pt x="725087" y="2149079"/>
                    <a:pt x="751545" y="1741092"/>
                  </a:cubicBezTo>
                  <a:cubicBezTo>
                    <a:pt x="778003" y="1333105"/>
                    <a:pt x="737258" y="349649"/>
                    <a:pt x="788058" y="50405"/>
                  </a:cubicBezTo>
                  <a:cubicBezTo>
                    <a:pt x="885425" y="23417"/>
                    <a:pt x="972737" y="5689"/>
                    <a:pt x="1070633" y="2779"/>
                  </a:cubicBezTo>
                  <a:cubicBezTo>
                    <a:pt x="1168529" y="-131"/>
                    <a:pt x="1305583" y="-8862"/>
                    <a:pt x="1375433" y="32942"/>
                  </a:cubicBezTo>
                  <a:cubicBezTo>
                    <a:pt x="1388133" y="574809"/>
                    <a:pt x="1392366" y="1192875"/>
                    <a:pt x="1413533" y="1658542"/>
                  </a:cubicBezTo>
                  <a:cubicBezTo>
                    <a:pt x="1434700" y="2124209"/>
                    <a:pt x="1410358" y="2525317"/>
                    <a:pt x="1502433" y="2826942"/>
                  </a:cubicBezTo>
                  <a:cubicBezTo>
                    <a:pt x="1594508" y="3128567"/>
                    <a:pt x="1705633" y="3389976"/>
                    <a:pt x="1811996" y="3603230"/>
                  </a:cubicBezTo>
                  <a:cubicBezTo>
                    <a:pt x="1918359" y="3816484"/>
                    <a:pt x="1660919" y="3804313"/>
                    <a:pt x="1654833" y="3906442"/>
                  </a:cubicBezTo>
                  <a:cubicBezTo>
                    <a:pt x="1648747" y="4008571"/>
                    <a:pt x="1755375" y="4102762"/>
                    <a:pt x="1775483" y="4216004"/>
                  </a:cubicBezTo>
                  <a:cubicBezTo>
                    <a:pt x="1795591" y="4329246"/>
                    <a:pt x="1690816" y="4365759"/>
                    <a:pt x="1604033" y="4385867"/>
                  </a:cubicBezTo>
                  <a:cubicBezTo>
                    <a:pt x="1517250" y="4405975"/>
                    <a:pt x="1370670" y="4374490"/>
                    <a:pt x="1254783" y="4336655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A63FD30-747C-4026-8C15-4231C7BBDE80}"/>
              </a:ext>
            </a:extLst>
          </p:cNvPr>
          <p:cNvSpPr/>
          <p:nvPr/>
        </p:nvSpPr>
        <p:spPr>
          <a:xfrm>
            <a:off x="2819902" y="84841"/>
            <a:ext cx="911981" cy="1331709"/>
          </a:xfrm>
          <a:custGeom>
            <a:avLst/>
            <a:gdLst>
              <a:gd name="connsiteX0" fmla="*/ 0 w 319314"/>
              <a:gd name="connsiteY0" fmla="*/ 508000 h 711200"/>
              <a:gd name="connsiteX1" fmla="*/ 159657 w 319314"/>
              <a:gd name="connsiteY1" fmla="*/ 711200 h 711200"/>
              <a:gd name="connsiteX2" fmla="*/ 319314 w 319314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314" h="711200">
                <a:moveTo>
                  <a:pt x="0" y="508000"/>
                </a:moveTo>
                <a:lnTo>
                  <a:pt x="159657" y="711200"/>
                </a:lnTo>
                <a:lnTo>
                  <a:pt x="319314" y="0"/>
                </a:ln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245081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88A05F7-512C-4A1B-9D11-5487861C9EF0}"/>
              </a:ext>
            </a:extLst>
          </p:cNvPr>
          <p:cNvGrpSpPr/>
          <p:nvPr/>
        </p:nvGrpSpPr>
        <p:grpSpPr>
          <a:xfrm>
            <a:off x="2656937" y="-15815"/>
            <a:ext cx="6883878" cy="6883878"/>
            <a:chOff x="2656937" y="-15815"/>
            <a:chExt cx="6883878" cy="688387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EC9763-C357-417B-821B-3DE4A4B01BEC}"/>
                </a:ext>
              </a:extLst>
            </p:cNvPr>
            <p:cNvGrpSpPr/>
            <p:nvPr/>
          </p:nvGrpSpPr>
          <p:grpSpPr>
            <a:xfrm>
              <a:off x="2656937" y="-15815"/>
              <a:ext cx="6883878" cy="6883878"/>
              <a:chOff x="2656937" y="-15815"/>
              <a:chExt cx="6883878" cy="6883878"/>
            </a:xfrm>
          </p:grpSpPr>
          <p:pic>
            <p:nvPicPr>
              <p:cNvPr id="3" name="Picture 2" descr="X-ray of a human leg&#10;&#10;Description automatically generated">
                <a:extLst>
                  <a:ext uri="{FF2B5EF4-FFF2-40B4-BE49-F238E27FC236}">
                    <a16:creationId xmlns:a16="http://schemas.microsoft.com/office/drawing/2014/main" id="{9E045E25-73B5-4E6B-A7FF-54C862E1C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6937" y="-15815"/>
                <a:ext cx="6883878" cy="6883878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9653AD5-6477-4CBE-895F-D25E572BC532}"/>
                  </a:ext>
                </a:extLst>
              </p:cNvPr>
              <p:cNvGrpSpPr/>
              <p:nvPr/>
            </p:nvGrpSpPr>
            <p:grpSpPr>
              <a:xfrm rot="11221425">
                <a:off x="5446993" y="709782"/>
                <a:ext cx="1549392" cy="4128329"/>
                <a:chOff x="6376701" y="3794671"/>
                <a:chExt cx="1813688" cy="3063329"/>
              </a:xfrm>
            </p:grpSpPr>
            <p:pic>
              <p:nvPicPr>
                <p:cNvPr id="8" name="Picture 7" descr="A close up of a bone&#10;&#10;Description automatically generated">
                  <a:extLst>
                    <a:ext uri="{FF2B5EF4-FFF2-40B4-BE49-F238E27FC236}">
                      <a16:creationId xmlns:a16="http://schemas.microsoft.com/office/drawing/2014/main" id="{12FA60DF-1D56-4EB7-B16D-D62054A87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6701" y="3794671"/>
                  <a:ext cx="1813688" cy="3062283"/>
                </a:xfrm>
                <a:prstGeom prst="rect">
                  <a:avLst/>
                </a:prstGeom>
              </p:spPr>
            </p:pic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F9000E96-37AD-449C-9157-B9843ED14139}"/>
                    </a:ext>
                  </a:extLst>
                </p:cNvPr>
                <p:cNvSpPr/>
                <p:nvPr/>
              </p:nvSpPr>
              <p:spPr>
                <a:xfrm>
                  <a:off x="6413601" y="3806295"/>
                  <a:ext cx="1694259" cy="3051705"/>
                </a:xfrm>
                <a:custGeom>
                  <a:avLst/>
                  <a:gdLst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95250 w 1365250"/>
                    <a:gd name="connsiteY36" fmla="*/ 546100 h 3867150"/>
                    <a:gd name="connsiteX37" fmla="*/ 57150 w 1365250"/>
                    <a:gd name="connsiteY37" fmla="*/ 488950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95250 w 1365250"/>
                    <a:gd name="connsiteY36" fmla="*/ 546100 h 3867150"/>
                    <a:gd name="connsiteX37" fmla="*/ 57150 w 1365250"/>
                    <a:gd name="connsiteY37" fmla="*/ 488950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95250 w 1365250"/>
                    <a:gd name="connsiteY36" fmla="*/ 546100 h 3867150"/>
                    <a:gd name="connsiteX37" fmla="*/ 57150 w 1365250"/>
                    <a:gd name="connsiteY37" fmla="*/ 488950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95250 w 1365250"/>
                    <a:gd name="connsiteY36" fmla="*/ 546100 h 3867150"/>
                    <a:gd name="connsiteX37" fmla="*/ 57150 w 1365250"/>
                    <a:gd name="connsiteY37" fmla="*/ 488950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95250 w 1365250"/>
                    <a:gd name="connsiteY36" fmla="*/ 546100 h 3867150"/>
                    <a:gd name="connsiteX37" fmla="*/ 57150 w 1365250"/>
                    <a:gd name="connsiteY37" fmla="*/ 488950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95250 w 1365250"/>
                    <a:gd name="connsiteY36" fmla="*/ 546100 h 3867150"/>
                    <a:gd name="connsiteX37" fmla="*/ 57150 w 1365250"/>
                    <a:gd name="connsiteY37" fmla="*/ 488950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95250 w 1365250"/>
                    <a:gd name="connsiteY36" fmla="*/ 546100 h 3867150"/>
                    <a:gd name="connsiteX37" fmla="*/ 57150 w 1365250"/>
                    <a:gd name="connsiteY37" fmla="*/ 488950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95250 w 1365250"/>
                    <a:gd name="connsiteY36" fmla="*/ 546100 h 3867150"/>
                    <a:gd name="connsiteX37" fmla="*/ 57150 w 1365250"/>
                    <a:gd name="connsiteY37" fmla="*/ 488950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95250 w 1365250"/>
                    <a:gd name="connsiteY36" fmla="*/ 546100 h 3867150"/>
                    <a:gd name="connsiteX37" fmla="*/ 57150 w 1365250"/>
                    <a:gd name="connsiteY37" fmla="*/ 488950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95250 w 1365250"/>
                    <a:gd name="connsiteY36" fmla="*/ 546100 h 3867150"/>
                    <a:gd name="connsiteX37" fmla="*/ 57150 w 1365250"/>
                    <a:gd name="connsiteY37" fmla="*/ 488950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7157 w 1365250"/>
                    <a:gd name="connsiteY36" fmla="*/ 636588 h 3867150"/>
                    <a:gd name="connsiteX37" fmla="*/ 57150 w 1365250"/>
                    <a:gd name="connsiteY37" fmla="*/ 488950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7150 w 1365250"/>
                    <a:gd name="connsiteY37" fmla="*/ 488950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7150 w 1365250"/>
                    <a:gd name="connsiteY37" fmla="*/ 488950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6350 w 1365250"/>
                    <a:gd name="connsiteY38" fmla="*/ 406400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401836 w 1401836"/>
                    <a:gd name="connsiteY0" fmla="*/ 165100 h 3867150"/>
                    <a:gd name="connsiteX1" fmla="*/ 1395486 w 1401836"/>
                    <a:gd name="connsiteY1" fmla="*/ 266700 h 3867150"/>
                    <a:gd name="connsiteX2" fmla="*/ 1325636 w 1401836"/>
                    <a:gd name="connsiteY2" fmla="*/ 374650 h 3867150"/>
                    <a:gd name="connsiteX3" fmla="*/ 1198636 w 1401836"/>
                    <a:gd name="connsiteY3" fmla="*/ 508000 h 3867150"/>
                    <a:gd name="connsiteX4" fmla="*/ 1103386 w 1401836"/>
                    <a:gd name="connsiteY4" fmla="*/ 685800 h 3867150"/>
                    <a:gd name="connsiteX5" fmla="*/ 1052586 w 1401836"/>
                    <a:gd name="connsiteY5" fmla="*/ 977900 h 3867150"/>
                    <a:gd name="connsiteX6" fmla="*/ 1014486 w 1401836"/>
                    <a:gd name="connsiteY6" fmla="*/ 1320800 h 3867150"/>
                    <a:gd name="connsiteX7" fmla="*/ 1001786 w 1401836"/>
                    <a:gd name="connsiteY7" fmla="*/ 1898650 h 3867150"/>
                    <a:gd name="connsiteX8" fmla="*/ 1033536 w 1401836"/>
                    <a:gd name="connsiteY8" fmla="*/ 2317750 h 3867150"/>
                    <a:gd name="connsiteX9" fmla="*/ 1077986 w 1401836"/>
                    <a:gd name="connsiteY9" fmla="*/ 2813050 h 3867150"/>
                    <a:gd name="connsiteX10" fmla="*/ 1103386 w 1401836"/>
                    <a:gd name="connsiteY10" fmla="*/ 3359150 h 3867150"/>
                    <a:gd name="connsiteX11" fmla="*/ 1128786 w 1401836"/>
                    <a:gd name="connsiteY11" fmla="*/ 3867150 h 3867150"/>
                    <a:gd name="connsiteX12" fmla="*/ 785886 w 1401836"/>
                    <a:gd name="connsiteY12" fmla="*/ 3860800 h 3867150"/>
                    <a:gd name="connsiteX13" fmla="*/ 741436 w 1401836"/>
                    <a:gd name="connsiteY13" fmla="*/ 3429000 h 3867150"/>
                    <a:gd name="connsiteX14" fmla="*/ 690636 w 1401836"/>
                    <a:gd name="connsiteY14" fmla="*/ 2679700 h 3867150"/>
                    <a:gd name="connsiteX15" fmla="*/ 614436 w 1401836"/>
                    <a:gd name="connsiteY15" fmla="*/ 2012950 h 3867150"/>
                    <a:gd name="connsiteX16" fmla="*/ 595386 w 1401836"/>
                    <a:gd name="connsiteY16" fmla="*/ 1625600 h 3867150"/>
                    <a:gd name="connsiteX17" fmla="*/ 576336 w 1401836"/>
                    <a:gd name="connsiteY17" fmla="*/ 1314450 h 3867150"/>
                    <a:gd name="connsiteX18" fmla="*/ 608086 w 1401836"/>
                    <a:gd name="connsiteY18" fmla="*/ 996950 h 3867150"/>
                    <a:gd name="connsiteX19" fmla="*/ 601736 w 1401836"/>
                    <a:gd name="connsiteY19" fmla="*/ 850900 h 3867150"/>
                    <a:gd name="connsiteX20" fmla="*/ 550936 w 1401836"/>
                    <a:gd name="connsiteY20" fmla="*/ 654050 h 3867150"/>
                    <a:gd name="connsiteX21" fmla="*/ 557286 w 1401836"/>
                    <a:gd name="connsiteY21" fmla="*/ 933450 h 3867150"/>
                    <a:gd name="connsiteX22" fmla="*/ 595386 w 1401836"/>
                    <a:gd name="connsiteY22" fmla="*/ 1079500 h 3867150"/>
                    <a:gd name="connsiteX23" fmla="*/ 589036 w 1401836"/>
                    <a:gd name="connsiteY23" fmla="*/ 1244600 h 3867150"/>
                    <a:gd name="connsiteX24" fmla="*/ 525536 w 1401836"/>
                    <a:gd name="connsiteY24" fmla="*/ 1365250 h 3867150"/>
                    <a:gd name="connsiteX25" fmla="*/ 525536 w 1401836"/>
                    <a:gd name="connsiteY25" fmla="*/ 1663700 h 3867150"/>
                    <a:gd name="connsiteX26" fmla="*/ 500136 w 1401836"/>
                    <a:gd name="connsiteY26" fmla="*/ 2032000 h 3867150"/>
                    <a:gd name="connsiteX27" fmla="*/ 468386 w 1401836"/>
                    <a:gd name="connsiteY27" fmla="*/ 2425700 h 3867150"/>
                    <a:gd name="connsiteX28" fmla="*/ 468386 w 1401836"/>
                    <a:gd name="connsiteY28" fmla="*/ 2813050 h 3867150"/>
                    <a:gd name="connsiteX29" fmla="*/ 468386 w 1401836"/>
                    <a:gd name="connsiteY29" fmla="*/ 3282950 h 3867150"/>
                    <a:gd name="connsiteX30" fmla="*/ 449336 w 1401836"/>
                    <a:gd name="connsiteY30" fmla="*/ 3867150 h 3867150"/>
                    <a:gd name="connsiteX31" fmla="*/ 49286 w 1401836"/>
                    <a:gd name="connsiteY31" fmla="*/ 3848100 h 3867150"/>
                    <a:gd name="connsiteX32" fmla="*/ 36586 w 1401836"/>
                    <a:gd name="connsiteY32" fmla="*/ 2984500 h 3867150"/>
                    <a:gd name="connsiteX33" fmla="*/ 42936 w 1401836"/>
                    <a:gd name="connsiteY33" fmla="*/ 2590800 h 3867150"/>
                    <a:gd name="connsiteX34" fmla="*/ 87386 w 1401836"/>
                    <a:gd name="connsiteY34" fmla="*/ 1727200 h 3867150"/>
                    <a:gd name="connsiteX35" fmla="*/ 119136 w 1401836"/>
                    <a:gd name="connsiteY35" fmla="*/ 1022350 h 3867150"/>
                    <a:gd name="connsiteX36" fmla="*/ 136599 w 1401836"/>
                    <a:gd name="connsiteY36" fmla="*/ 636588 h 3867150"/>
                    <a:gd name="connsiteX37" fmla="*/ 86592 w 1401836"/>
                    <a:gd name="connsiteY37" fmla="*/ 491331 h 3867150"/>
                    <a:gd name="connsiteX38" fmla="*/ 73 w 1401836"/>
                    <a:gd name="connsiteY38" fmla="*/ 413544 h 3867150"/>
                    <a:gd name="connsiteX39" fmla="*/ 74686 w 1401836"/>
                    <a:gd name="connsiteY39" fmla="*/ 266700 h 3867150"/>
                    <a:gd name="connsiteX40" fmla="*/ 227086 w 1401836"/>
                    <a:gd name="connsiteY40" fmla="*/ 234950 h 3867150"/>
                    <a:gd name="connsiteX41" fmla="*/ 417586 w 1401836"/>
                    <a:gd name="connsiteY41" fmla="*/ 241300 h 3867150"/>
                    <a:gd name="connsiteX42" fmla="*/ 531886 w 1401836"/>
                    <a:gd name="connsiteY42" fmla="*/ 260350 h 3867150"/>
                    <a:gd name="connsiteX43" fmla="*/ 563636 w 1401836"/>
                    <a:gd name="connsiteY43" fmla="*/ 184150 h 3867150"/>
                    <a:gd name="connsiteX44" fmla="*/ 646186 w 1401836"/>
                    <a:gd name="connsiteY44" fmla="*/ 152400 h 3867150"/>
                    <a:gd name="connsiteX45" fmla="*/ 677936 w 1401836"/>
                    <a:gd name="connsiteY45" fmla="*/ 69850 h 3867150"/>
                    <a:gd name="connsiteX46" fmla="*/ 798586 w 1401836"/>
                    <a:gd name="connsiteY46" fmla="*/ 12700 h 3867150"/>
                    <a:gd name="connsiteX47" fmla="*/ 1046236 w 1401836"/>
                    <a:gd name="connsiteY47" fmla="*/ 0 h 3867150"/>
                    <a:gd name="connsiteX48" fmla="*/ 1217686 w 1401836"/>
                    <a:gd name="connsiteY48" fmla="*/ 31750 h 3867150"/>
                    <a:gd name="connsiteX49" fmla="*/ 1351036 w 1401836"/>
                    <a:gd name="connsiteY49" fmla="*/ 107950 h 3867150"/>
                    <a:gd name="connsiteX50" fmla="*/ 1401836 w 1401836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8731 w 1365250"/>
                    <a:gd name="connsiteY38" fmla="*/ 396875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8731 w 1365250"/>
                    <a:gd name="connsiteY38" fmla="*/ 396875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8731 w 1365250"/>
                    <a:gd name="connsiteY38" fmla="*/ 396875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8731 w 1365250"/>
                    <a:gd name="connsiteY38" fmla="*/ 396875 h 3867150"/>
                    <a:gd name="connsiteX39" fmla="*/ 38100 w 1365250"/>
                    <a:gd name="connsiteY39" fmla="*/ 266700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8731 w 1365250"/>
                    <a:gd name="connsiteY38" fmla="*/ 396875 h 3867150"/>
                    <a:gd name="connsiteX39" fmla="*/ 59531 w 1365250"/>
                    <a:gd name="connsiteY39" fmla="*/ 278606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8731 w 1365250"/>
                    <a:gd name="connsiteY38" fmla="*/ 396875 h 3867150"/>
                    <a:gd name="connsiteX39" fmla="*/ 59531 w 1365250"/>
                    <a:gd name="connsiteY39" fmla="*/ 278606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1587 w 1365250"/>
                    <a:gd name="connsiteY38" fmla="*/ 396875 h 3867150"/>
                    <a:gd name="connsiteX39" fmla="*/ 59531 w 1365250"/>
                    <a:gd name="connsiteY39" fmla="*/ 278606 h 3867150"/>
                    <a:gd name="connsiteX40" fmla="*/ 190500 w 1365250"/>
                    <a:gd name="connsiteY40" fmla="*/ 234950 h 3867150"/>
                    <a:gd name="connsiteX41" fmla="*/ 381000 w 1365250"/>
                    <a:gd name="connsiteY41" fmla="*/ 241300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1587 w 1365250"/>
                    <a:gd name="connsiteY38" fmla="*/ 396875 h 3867150"/>
                    <a:gd name="connsiteX39" fmla="*/ 59531 w 1365250"/>
                    <a:gd name="connsiteY39" fmla="*/ 278606 h 3867150"/>
                    <a:gd name="connsiteX40" fmla="*/ 190500 w 1365250"/>
                    <a:gd name="connsiteY40" fmla="*/ 234950 h 3867150"/>
                    <a:gd name="connsiteX41" fmla="*/ 373856 w 1365250"/>
                    <a:gd name="connsiteY41" fmla="*/ 234156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1587 w 1365250"/>
                    <a:gd name="connsiteY38" fmla="*/ 396875 h 3867150"/>
                    <a:gd name="connsiteX39" fmla="*/ 59531 w 1365250"/>
                    <a:gd name="connsiteY39" fmla="*/ 278606 h 3867150"/>
                    <a:gd name="connsiteX40" fmla="*/ 190500 w 1365250"/>
                    <a:gd name="connsiteY40" fmla="*/ 234950 h 3867150"/>
                    <a:gd name="connsiteX41" fmla="*/ 373856 w 1365250"/>
                    <a:gd name="connsiteY41" fmla="*/ 234156 h 3867150"/>
                    <a:gd name="connsiteX42" fmla="*/ 495300 w 1365250"/>
                    <a:gd name="connsiteY42" fmla="*/ 260350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1587 w 1365250"/>
                    <a:gd name="connsiteY38" fmla="*/ 396875 h 3867150"/>
                    <a:gd name="connsiteX39" fmla="*/ 59531 w 1365250"/>
                    <a:gd name="connsiteY39" fmla="*/ 278606 h 3867150"/>
                    <a:gd name="connsiteX40" fmla="*/ 190500 w 1365250"/>
                    <a:gd name="connsiteY40" fmla="*/ 234950 h 3867150"/>
                    <a:gd name="connsiteX41" fmla="*/ 373856 w 1365250"/>
                    <a:gd name="connsiteY41" fmla="*/ 234156 h 3867150"/>
                    <a:gd name="connsiteX42" fmla="*/ 495300 w 1365250"/>
                    <a:gd name="connsiteY42" fmla="*/ 255588 h 3867150"/>
                    <a:gd name="connsiteX43" fmla="*/ 527050 w 1365250"/>
                    <a:gd name="connsiteY43" fmla="*/ 184150 h 3867150"/>
                    <a:gd name="connsiteX44" fmla="*/ 609600 w 1365250"/>
                    <a:gd name="connsiteY44" fmla="*/ 152400 h 3867150"/>
                    <a:gd name="connsiteX45" fmla="*/ 641350 w 1365250"/>
                    <a:gd name="connsiteY45" fmla="*/ 69850 h 3867150"/>
                    <a:gd name="connsiteX46" fmla="*/ 762000 w 1365250"/>
                    <a:gd name="connsiteY46" fmla="*/ 12700 h 3867150"/>
                    <a:gd name="connsiteX47" fmla="*/ 1009650 w 1365250"/>
                    <a:gd name="connsiteY47" fmla="*/ 0 h 3867150"/>
                    <a:gd name="connsiteX48" fmla="*/ 1181100 w 1365250"/>
                    <a:gd name="connsiteY48" fmla="*/ 31750 h 3867150"/>
                    <a:gd name="connsiteX49" fmla="*/ 1314450 w 1365250"/>
                    <a:gd name="connsiteY49" fmla="*/ 107950 h 3867150"/>
                    <a:gd name="connsiteX50" fmla="*/ 1365250 w 1365250"/>
                    <a:gd name="connsiteY50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1587 w 1365250"/>
                    <a:gd name="connsiteY38" fmla="*/ 396875 h 3867150"/>
                    <a:gd name="connsiteX39" fmla="*/ 59531 w 1365250"/>
                    <a:gd name="connsiteY39" fmla="*/ 278606 h 3867150"/>
                    <a:gd name="connsiteX40" fmla="*/ 190500 w 1365250"/>
                    <a:gd name="connsiteY40" fmla="*/ 234950 h 3867150"/>
                    <a:gd name="connsiteX41" fmla="*/ 373856 w 1365250"/>
                    <a:gd name="connsiteY41" fmla="*/ 234156 h 3867150"/>
                    <a:gd name="connsiteX42" fmla="*/ 495300 w 1365250"/>
                    <a:gd name="connsiteY42" fmla="*/ 255588 h 3867150"/>
                    <a:gd name="connsiteX43" fmla="*/ 609600 w 1365250"/>
                    <a:gd name="connsiteY43" fmla="*/ 152400 h 3867150"/>
                    <a:gd name="connsiteX44" fmla="*/ 641350 w 1365250"/>
                    <a:gd name="connsiteY44" fmla="*/ 69850 h 3867150"/>
                    <a:gd name="connsiteX45" fmla="*/ 762000 w 1365250"/>
                    <a:gd name="connsiteY45" fmla="*/ 12700 h 3867150"/>
                    <a:gd name="connsiteX46" fmla="*/ 1009650 w 1365250"/>
                    <a:gd name="connsiteY46" fmla="*/ 0 h 3867150"/>
                    <a:gd name="connsiteX47" fmla="*/ 1181100 w 1365250"/>
                    <a:gd name="connsiteY47" fmla="*/ 31750 h 3867150"/>
                    <a:gd name="connsiteX48" fmla="*/ 1314450 w 1365250"/>
                    <a:gd name="connsiteY48" fmla="*/ 107950 h 3867150"/>
                    <a:gd name="connsiteX49" fmla="*/ 1365250 w 1365250"/>
                    <a:gd name="connsiteY49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1587 w 1365250"/>
                    <a:gd name="connsiteY38" fmla="*/ 396875 h 3867150"/>
                    <a:gd name="connsiteX39" fmla="*/ 59531 w 1365250"/>
                    <a:gd name="connsiteY39" fmla="*/ 278606 h 3867150"/>
                    <a:gd name="connsiteX40" fmla="*/ 190500 w 1365250"/>
                    <a:gd name="connsiteY40" fmla="*/ 234950 h 3867150"/>
                    <a:gd name="connsiteX41" fmla="*/ 373856 w 1365250"/>
                    <a:gd name="connsiteY41" fmla="*/ 234156 h 3867150"/>
                    <a:gd name="connsiteX42" fmla="*/ 495300 w 1365250"/>
                    <a:gd name="connsiteY42" fmla="*/ 255588 h 3867150"/>
                    <a:gd name="connsiteX43" fmla="*/ 569119 w 1365250"/>
                    <a:gd name="connsiteY43" fmla="*/ 154782 h 3867150"/>
                    <a:gd name="connsiteX44" fmla="*/ 641350 w 1365250"/>
                    <a:gd name="connsiteY44" fmla="*/ 69850 h 3867150"/>
                    <a:gd name="connsiteX45" fmla="*/ 762000 w 1365250"/>
                    <a:gd name="connsiteY45" fmla="*/ 12700 h 3867150"/>
                    <a:gd name="connsiteX46" fmla="*/ 1009650 w 1365250"/>
                    <a:gd name="connsiteY46" fmla="*/ 0 h 3867150"/>
                    <a:gd name="connsiteX47" fmla="*/ 1181100 w 1365250"/>
                    <a:gd name="connsiteY47" fmla="*/ 31750 h 3867150"/>
                    <a:gd name="connsiteX48" fmla="*/ 1314450 w 1365250"/>
                    <a:gd name="connsiteY48" fmla="*/ 107950 h 3867150"/>
                    <a:gd name="connsiteX49" fmla="*/ 1365250 w 1365250"/>
                    <a:gd name="connsiteY49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1587 w 1365250"/>
                    <a:gd name="connsiteY38" fmla="*/ 396875 h 3867150"/>
                    <a:gd name="connsiteX39" fmla="*/ 59531 w 1365250"/>
                    <a:gd name="connsiteY39" fmla="*/ 278606 h 3867150"/>
                    <a:gd name="connsiteX40" fmla="*/ 190500 w 1365250"/>
                    <a:gd name="connsiteY40" fmla="*/ 234950 h 3867150"/>
                    <a:gd name="connsiteX41" fmla="*/ 373856 w 1365250"/>
                    <a:gd name="connsiteY41" fmla="*/ 234156 h 3867150"/>
                    <a:gd name="connsiteX42" fmla="*/ 495300 w 1365250"/>
                    <a:gd name="connsiteY42" fmla="*/ 255588 h 3867150"/>
                    <a:gd name="connsiteX43" fmla="*/ 569119 w 1365250"/>
                    <a:gd name="connsiteY43" fmla="*/ 154782 h 3867150"/>
                    <a:gd name="connsiteX44" fmla="*/ 641350 w 1365250"/>
                    <a:gd name="connsiteY44" fmla="*/ 69850 h 3867150"/>
                    <a:gd name="connsiteX45" fmla="*/ 762000 w 1365250"/>
                    <a:gd name="connsiteY45" fmla="*/ 12700 h 3867150"/>
                    <a:gd name="connsiteX46" fmla="*/ 1009650 w 1365250"/>
                    <a:gd name="connsiteY46" fmla="*/ 0 h 3867150"/>
                    <a:gd name="connsiteX47" fmla="*/ 1181100 w 1365250"/>
                    <a:gd name="connsiteY47" fmla="*/ 31750 h 3867150"/>
                    <a:gd name="connsiteX48" fmla="*/ 1314450 w 1365250"/>
                    <a:gd name="connsiteY48" fmla="*/ 107950 h 3867150"/>
                    <a:gd name="connsiteX49" fmla="*/ 1365250 w 1365250"/>
                    <a:gd name="connsiteY49" fmla="*/ 165100 h 3867150"/>
                    <a:gd name="connsiteX0" fmla="*/ 1365250 w 1365250"/>
                    <a:gd name="connsiteY0" fmla="*/ 165100 h 3867150"/>
                    <a:gd name="connsiteX1" fmla="*/ 1358900 w 1365250"/>
                    <a:gd name="connsiteY1" fmla="*/ 266700 h 3867150"/>
                    <a:gd name="connsiteX2" fmla="*/ 1289050 w 1365250"/>
                    <a:gd name="connsiteY2" fmla="*/ 374650 h 3867150"/>
                    <a:gd name="connsiteX3" fmla="*/ 1162050 w 1365250"/>
                    <a:gd name="connsiteY3" fmla="*/ 508000 h 3867150"/>
                    <a:gd name="connsiteX4" fmla="*/ 1066800 w 1365250"/>
                    <a:gd name="connsiteY4" fmla="*/ 685800 h 3867150"/>
                    <a:gd name="connsiteX5" fmla="*/ 1016000 w 1365250"/>
                    <a:gd name="connsiteY5" fmla="*/ 977900 h 3867150"/>
                    <a:gd name="connsiteX6" fmla="*/ 977900 w 1365250"/>
                    <a:gd name="connsiteY6" fmla="*/ 1320800 h 3867150"/>
                    <a:gd name="connsiteX7" fmla="*/ 965200 w 1365250"/>
                    <a:gd name="connsiteY7" fmla="*/ 1898650 h 3867150"/>
                    <a:gd name="connsiteX8" fmla="*/ 996950 w 1365250"/>
                    <a:gd name="connsiteY8" fmla="*/ 2317750 h 3867150"/>
                    <a:gd name="connsiteX9" fmla="*/ 1041400 w 1365250"/>
                    <a:gd name="connsiteY9" fmla="*/ 2813050 h 3867150"/>
                    <a:gd name="connsiteX10" fmla="*/ 1066800 w 1365250"/>
                    <a:gd name="connsiteY10" fmla="*/ 3359150 h 3867150"/>
                    <a:gd name="connsiteX11" fmla="*/ 1092200 w 1365250"/>
                    <a:gd name="connsiteY11" fmla="*/ 3867150 h 3867150"/>
                    <a:gd name="connsiteX12" fmla="*/ 749300 w 1365250"/>
                    <a:gd name="connsiteY12" fmla="*/ 3860800 h 3867150"/>
                    <a:gd name="connsiteX13" fmla="*/ 704850 w 1365250"/>
                    <a:gd name="connsiteY13" fmla="*/ 3429000 h 3867150"/>
                    <a:gd name="connsiteX14" fmla="*/ 654050 w 1365250"/>
                    <a:gd name="connsiteY14" fmla="*/ 2679700 h 3867150"/>
                    <a:gd name="connsiteX15" fmla="*/ 577850 w 1365250"/>
                    <a:gd name="connsiteY15" fmla="*/ 2012950 h 3867150"/>
                    <a:gd name="connsiteX16" fmla="*/ 558800 w 1365250"/>
                    <a:gd name="connsiteY16" fmla="*/ 1625600 h 3867150"/>
                    <a:gd name="connsiteX17" fmla="*/ 539750 w 1365250"/>
                    <a:gd name="connsiteY17" fmla="*/ 1314450 h 3867150"/>
                    <a:gd name="connsiteX18" fmla="*/ 571500 w 1365250"/>
                    <a:gd name="connsiteY18" fmla="*/ 996950 h 3867150"/>
                    <a:gd name="connsiteX19" fmla="*/ 565150 w 1365250"/>
                    <a:gd name="connsiteY19" fmla="*/ 850900 h 3867150"/>
                    <a:gd name="connsiteX20" fmla="*/ 514350 w 1365250"/>
                    <a:gd name="connsiteY20" fmla="*/ 654050 h 3867150"/>
                    <a:gd name="connsiteX21" fmla="*/ 520700 w 1365250"/>
                    <a:gd name="connsiteY21" fmla="*/ 933450 h 3867150"/>
                    <a:gd name="connsiteX22" fmla="*/ 558800 w 1365250"/>
                    <a:gd name="connsiteY22" fmla="*/ 1079500 h 3867150"/>
                    <a:gd name="connsiteX23" fmla="*/ 552450 w 1365250"/>
                    <a:gd name="connsiteY23" fmla="*/ 1244600 h 3867150"/>
                    <a:gd name="connsiteX24" fmla="*/ 488950 w 1365250"/>
                    <a:gd name="connsiteY24" fmla="*/ 1365250 h 3867150"/>
                    <a:gd name="connsiteX25" fmla="*/ 488950 w 1365250"/>
                    <a:gd name="connsiteY25" fmla="*/ 1663700 h 3867150"/>
                    <a:gd name="connsiteX26" fmla="*/ 463550 w 1365250"/>
                    <a:gd name="connsiteY26" fmla="*/ 2032000 h 3867150"/>
                    <a:gd name="connsiteX27" fmla="*/ 431800 w 1365250"/>
                    <a:gd name="connsiteY27" fmla="*/ 2425700 h 3867150"/>
                    <a:gd name="connsiteX28" fmla="*/ 431800 w 1365250"/>
                    <a:gd name="connsiteY28" fmla="*/ 2813050 h 3867150"/>
                    <a:gd name="connsiteX29" fmla="*/ 431800 w 1365250"/>
                    <a:gd name="connsiteY29" fmla="*/ 3282950 h 3867150"/>
                    <a:gd name="connsiteX30" fmla="*/ 412750 w 1365250"/>
                    <a:gd name="connsiteY30" fmla="*/ 3867150 h 3867150"/>
                    <a:gd name="connsiteX31" fmla="*/ 12700 w 1365250"/>
                    <a:gd name="connsiteY31" fmla="*/ 3848100 h 3867150"/>
                    <a:gd name="connsiteX32" fmla="*/ 0 w 1365250"/>
                    <a:gd name="connsiteY32" fmla="*/ 2984500 h 3867150"/>
                    <a:gd name="connsiteX33" fmla="*/ 6350 w 1365250"/>
                    <a:gd name="connsiteY33" fmla="*/ 2590800 h 3867150"/>
                    <a:gd name="connsiteX34" fmla="*/ 50800 w 1365250"/>
                    <a:gd name="connsiteY34" fmla="*/ 1727200 h 3867150"/>
                    <a:gd name="connsiteX35" fmla="*/ 82550 w 1365250"/>
                    <a:gd name="connsiteY35" fmla="*/ 1022350 h 3867150"/>
                    <a:gd name="connsiteX36" fmla="*/ 100013 w 1365250"/>
                    <a:gd name="connsiteY36" fmla="*/ 636588 h 3867150"/>
                    <a:gd name="connsiteX37" fmla="*/ 50006 w 1365250"/>
                    <a:gd name="connsiteY37" fmla="*/ 491331 h 3867150"/>
                    <a:gd name="connsiteX38" fmla="*/ 1587 w 1365250"/>
                    <a:gd name="connsiteY38" fmla="*/ 396875 h 3867150"/>
                    <a:gd name="connsiteX39" fmla="*/ 59531 w 1365250"/>
                    <a:gd name="connsiteY39" fmla="*/ 278606 h 3867150"/>
                    <a:gd name="connsiteX40" fmla="*/ 190500 w 1365250"/>
                    <a:gd name="connsiteY40" fmla="*/ 234950 h 3867150"/>
                    <a:gd name="connsiteX41" fmla="*/ 373856 w 1365250"/>
                    <a:gd name="connsiteY41" fmla="*/ 234156 h 3867150"/>
                    <a:gd name="connsiteX42" fmla="*/ 495300 w 1365250"/>
                    <a:gd name="connsiteY42" fmla="*/ 255588 h 3867150"/>
                    <a:gd name="connsiteX43" fmla="*/ 569119 w 1365250"/>
                    <a:gd name="connsiteY43" fmla="*/ 154782 h 3867150"/>
                    <a:gd name="connsiteX44" fmla="*/ 641350 w 1365250"/>
                    <a:gd name="connsiteY44" fmla="*/ 69850 h 3867150"/>
                    <a:gd name="connsiteX45" fmla="*/ 762000 w 1365250"/>
                    <a:gd name="connsiteY45" fmla="*/ 12700 h 3867150"/>
                    <a:gd name="connsiteX46" fmla="*/ 1009650 w 1365250"/>
                    <a:gd name="connsiteY46" fmla="*/ 0 h 3867150"/>
                    <a:gd name="connsiteX47" fmla="*/ 1181100 w 1365250"/>
                    <a:gd name="connsiteY47" fmla="*/ 31750 h 3867150"/>
                    <a:gd name="connsiteX48" fmla="*/ 1314450 w 1365250"/>
                    <a:gd name="connsiteY48" fmla="*/ 107950 h 3867150"/>
                    <a:gd name="connsiteX49" fmla="*/ 1365250 w 1365250"/>
                    <a:gd name="connsiteY49" fmla="*/ 165100 h 3867150"/>
                    <a:gd name="connsiteX0" fmla="*/ 1365250 w 1365250"/>
                    <a:gd name="connsiteY0" fmla="*/ 167500 h 3869550"/>
                    <a:gd name="connsiteX1" fmla="*/ 1358900 w 1365250"/>
                    <a:gd name="connsiteY1" fmla="*/ 269100 h 3869550"/>
                    <a:gd name="connsiteX2" fmla="*/ 1289050 w 1365250"/>
                    <a:gd name="connsiteY2" fmla="*/ 377050 h 3869550"/>
                    <a:gd name="connsiteX3" fmla="*/ 1162050 w 1365250"/>
                    <a:gd name="connsiteY3" fmla="*/ 510400 h 3869550"/>
                    <a:gd name="connsiteX4" fmla="*/ 1066800 w 1365250"/>
                    <a:gd name="connsiteY4" fmla="*/ 688200 h 3869550"/>
                    <a:gd name="connsiteX5" fmla="*/ 1016000 w 1365250"/>
                    <a:gd name="connsiteY5" fmla="*/ 980300 h 3869550"/>
                    <a:gd name="connsiteX6" fmla="*/ 977900 w 1365250"/>
                    <a:gd name="connsiteY6" fmla="*/ 1323200 h 3869550"/>
                    <a:gd name="connsiteX7" fmla="*/ 965200 w 1365250"/>
                    <a:gd name="connsiteY7" fmla="*/ 1901050 h 3869550"/>
                    <a:gd name="connsiteX8" fmla="*/ 996950 w 1365250"/>
                    <a:gd name="connsiteY8" fmla="*/ 2320150 h 3869550"/>
                    <a:gd name="connsiteX9" fmla="*/ 1041400 w 1365250"/>
                    <a:gd name="connsiteY9" fmla="*/ 2815450 h 3869550"/>
                    <a:gd name="connsiteX10" fmla="*/ 1066800 w 1365250"/>
                    <a:gd name="connsiteY10" fmla="*/ 3361550 h 3869550"/>
                    <a:gd name="connsiteX11" fmla="*/ 1092200 w 1365250"/>
                    <a:gd name="connsiteY11" fmla="*/ 3869550 h 3869550"/>
                    <a:gd name="connsiteX12" fmla="*/ 749300 w 1365250"/>
                    <a:gd name="connsiteY12" fmla="*/ 3863200 h 3869550"/>
                    <a:gd name="connsiteX13" fmla="*/ 704850 w 1365250"/>
                    <a:gd name="connsiteY13" fmla="*/ 3431400 h 3869550"/>
                    <a:gd name="connsiteX14" fmla="*/ 654050 w 1365250"/>
                    <a:gd name="connsiteY14" fmla="*/ 2682100 h 3869550"/>
                    <a:gd name="connsiteX15" fmla="*/ 577850 w 1365250"/>
                    <a:gd name="connsiteY15" fmla="*/ 2015350 h 3869550"/>
                    <a:gd name="connsiteX16" fmla="*/ 558800 w 1365250"/>
                    <a:gd name="connsiteY16" fmla="*/ 1628000 h 3869550"/>
                    <a:gd name="connsiteX17" fmla="*/ 539750 w 1365250"/>
                    <a:gd name="connsiteY17" fmla="*/ 1316850 h 3869550"/>
                    <a:gd name="connsiteX18" fmla="*/ 571500 w 1365250"/>
                    <a:gd name="connsiteY18" fmla="*/ 999350 h 3869550"/>
                    <a:gd name="connsiteX19" fmla="*/ 565150 w 1365250"/>
                    <a:gd name="connsiteY19" fmla="*/ 853300 h 3869550"/>
                    <a:gd name="connsiteX20" fmla="*/ 514350 w 1365250"/>
                    <a:gd name="connsiteY20" fmla="*/ 656450 h 3869550"/>
                    <a:gd name="connsiteX21" fmla="*/ 520700 w 1365250"/>
                    <a:gd name="connsiteY21" fmla="*/ 935850 h 3869550"/>
                    <a:gd name="connsiteX22" fmla="*/ 558800 w 1365250"/>
                    <a:gd name="connsiteY22" fmla="*/ 1081900 h 3869550"/>
                    <a:gd name="connsiteX23" fmla="*/ 552450 w 1365250"/>
                    <a:gd name="connsiteY23" fmla="*/ 1247000 h 3869550"/>
                    <a:gd name="connsiteX24" fmla="*/ 488950 w 1365250"/>
                    <a:gd name="connsiteY24" fmla="*/ 1367650 h 3869550"/>
                    <a:gd name="connsiteX25" fmla="*/ 488950 w 1365250"/>
                    <a:gd name="connsiteY25" fmla="*/ 1666100 h 3869550"/>
                    <a:gd name="connsiteX26" fmla="*/ 463550 w 1365250"/>
                    <a:gd name="connsiteY26" fmla="*/ 2034400 h 3869550"/>
                    <a:gd name="connsiteX27" fmla="*/ 431800 w 1365250"/>
                    <a:gd name="connsiteY27" fmla="*/ 2428100 h 3869550"/>
                    <a:gd name="connsiteX28" fmla="*/ 431800 w 1365250"/>
                    <a:gd name="connsiteY28" fmla="*/ 2815450 h 3869550"/>
                    <a:gd name="connsiteX29" fmla="*/ 431800 w 1365250"/>
                    <a:gd name="connsiteY29" fmla="*/ 3285350 h 3869550"/>
                    <a:gd name="connsiteX30" fmla="*/ 412750 w 1365250"/>
                    <a:gd name="connsiteY30" fmla="*/ 3869550 h 3869550"/>
                    <a:gd name="connsiteX31" fmla="*/ 12700 w 1365250"/>
                    <a:gd name="connsiteY31" fmla="*/ 3850500 h 3869550"/>
                    <a:gd name="connsiteX32" fmla="*/ 0 w 1365250"/>
                    <a:gd name="connsiteY32" fmla="*/ 2986900 h 3869550"/>
                    <a:gd name="connsiteX33" fmla="*/ 6350 w 1365250"/>
                    <a:gd name="connsiteY33" fmla="*/ 2593200 h 3869550"/>
                    <a:gd name="connsiteX34" fmla="*/ 50800 w 1365250"/>
                    <a:gd name="connsiteY34" fmla="*/ 1729600 h 3869550"/>
                    <a:gd name="connsiteX35" fmla="*/ 82550 w 1365250"/>
                    <a:gd name="connsiteY35" fmla="*/ 1024750 h 3869550"/>
                    <a:gd name="connsiteX36" fmla="*/ 100013 w 1365250"/>
                    <a:gd name="connsiteY36" fmla="*/ 638988 h 3869550"/>
                    <a:gd name="connsiteX37" fmla="*/ 50006 w 1365250"/>
                    <a:gd name="connsiteY37" fmla="*/ 493731 h 3869550"/>
                    <a:gd name="connsiteX38" fmla="*/ 1587 w 1365250"/>
                    <a:gd name="connsiteY38" fmla="*/ 399275 h 3869550"/>
                    <a:gd name="connsiteX39" fmla="*/ 59531 w 1365250"/>
                    <a:gd name="connsiteY39" fmla="*/ 281006 h 3869550"/>
                    <a:gd name="connsiteX40" fmla="*/ 190500 w 1365250"/>
                    <a:gd name="connsiteY40" fmla="*/ 237350 h 3869550"/>
                    <a:gd name="connsiteX41" fmla="*/ 373856 w 1365250"/>
                    <a:gd name="connsiteY41" fmla="*/ 236556 h 3869550"/>
                    <a:gd name="connsiteX42" fmla="*/ 495300 w 1365250"/>
                    <a:gd name="connsiteY42" fmla="*/ 257988 h 3869550"/>
                    <a:gd name="connsiteX43" fmla="*/ 569119 w 1365250"/>
                    <a:gd name="connsiteY43" fmla="*/ 157182 h 3869550"/>
                    <a:gd name="connsiteX44" fmla="*/ 641350 w 1365250"/>
                    <a:gd name="connsiteY44" fmla="*/ 72250 h 3869550"/>
                    <a:gd name="connsiteX45" fmla="*/ 762000 w 1365250"/>
                    <a:gd name="connsiteY45" fmla="*/ 15100 h 3869550"/>
                    <a:gd name="connsiteX46" fmla="*/ 1009650 w 1365250"/>
                    <a:gd name="connsiteY46" fmla="*/ 2400 h 3869550"/>
                    <a:gd name="connsiteX47" fmla="*/ 1181100 w 1365250"/>
                    <a:gd name="connsiteY47" fmla="*/ 34150 h 3869550"/>
                    <a:gd name="connsiteX48" fmla="*/ 1314450 w 1365250"/>
                    <a:gd name="connsiteY48" fmla="*/ 110350 h 3869550"/>
                    <a:gd name="connsiteX49" fmla="*/ 1365250 w 1365250"/>
                    <a:gd name="connsiteY49" fmla="*/ 167500 h 3869550"/>
                    <a:gd name="connsiteX0" fmla="*/ 1365250 w 1365250"/>
                    <a:gd name="connsiteY0" fmla="*/ 169251 h 3871301"/>
                    <a:gd name="connsiteX1" fmla="*/ 1358900 w 1365250"/>
                    <a:gd name="connsiteY1" fmla="*/ 270851 h 3871301"/>
                    <a:gd name="connsiteX2" fmla="*/ 1289050 w 1365250"/>
                    <a:gd name="connsiteY2" fmla="*/ 378801 h 3871301"/>
                    <a:gd name="connsiteX3" fmla="*/ 1162050 w 1365250"/>
                    <a:gd name="connsiteY3" fmla="*/ 512151 h 3871301"/>
                    <a:gd name="connsiteX4" fmla="*/ 1066800 w 1365250"/>
                    <a:gd name="connsiteY4" fmla="*/ 689951 h 3871301"/>
                    <a:gd name="connsiteX5" fmla="*/ 1016000 w 1365250"/>
                    <a:gd name="connsiteY5" fmla="*/ 982051 h 3871301"/>
                    <a:gd name="connsiteX6" fmla="*/ 977900 w 1365250"/>
                    <a:gd name="connsiteY6" fmla="*/ 1324951 h 3871301"/>
                    <a:gd name="connsiteX7" fmla="*/ 965200 w 1365250"/>
                    <a:gd name="connsiteY7" fmla="*/ 1902801 h 3871301"/>
                    <a:gd name="connsiteX8" fmla="*/ 996950 w 1365250"/>
                    <a:gd name="connsiteY8" fmla="*/ 2321901 h 3871301"/>
                    <a:gd name="connsiteX9" fmla="*/ 1041400 w 1365250"/>
                    <a:gd name="connsiteY9" fmla="*/ 2817201 h 3871301"/>
                    <a:gd name="connsiteX10" fmla="*/ 1066800 w 1365250"/>
                    <a:gd name="connsiteY10" fmla="*/ 3363301 h 3871301"/>
                    <a:gd name="connsiteX11" fmla="*/ 1092200 w 1365250"/>
                    <a:gd name="connsiteY11" fmla="*/ 3871301 h 3871301"/>
                    <a:gd name="connsiteX12" fmla="*/ 749300 w 1365250"/>
                    <a:gd name="connsiteY12" fmla="*/ 3864951 h 3871301"/>
                    <a:gd name="connsiteX13" fmla="*/ 704850 w 1365250"/>
                    <a:gd name="connsiteY13" fmla="*/ 3433151 h 3871301"/>
                    <a:gd name="connsiteX14" fmla="*/ 654050 w 1365250"/>
                    <a:gd name="connsiteY14" fmla="*/ 2683851 h 3871301"/>
                    <a:gd name="connsiteX15" fmla="*/ 577850 w 1365250"/>
                    <a:gd name="connsiteY15" fmla="*/ 2017101 h 3871301"/>
                    <a:gd name="connsiteX16" fmla="*/ 558800 w 1365250"/>
                    <a:gd name="connsiteY16" fmla="*/ 1629751 h 3871301"/>
                    <a:gd name="connsiteX17" fmla="*/ 539750 w 1365250"/>
                    <a:gd name="connsiteY17" fmla="*/ 1318601 h 3871301"/>
                    <a:gd name="connsiteX18" fmla="*/ 571500 w 1365250"/>
                    <a:gd name="connsiteY18" fmla="*/ 1001101 h 3871301"/>
                    <a:gd name="connsiteX19" fmla="*/ 565150 w 1365250"/>
                    <a:gd name="connsiteY19" fmla="*/ 855051 h 3871301"/>
                    <a:gd name="connsiteX20" fmla="*/ 514350 w 1365250"/>
                    <a:gd name="connsiteY20" fmla="*/ 658201 h 3871301"/>
                    <a:gd name="connsiteX21" fmla="*/ 520700 w 1365250"/>
                    <a:gd name="connsiteY21" fmla="*/ 937601 h 3871301"/>
                    <a:gd name="connsiteX22" fmla="*/ 558800 w 1365250"/>
                    <a:gd name="connsiteY22" fmla="*/ 1083651 h 3871301"/>
                    <a:gd name="connsiteX23" fmla="*/ 552450 w 1365250"/>
                    <a:gd name="connsiteY23" fmla="*/ 1248751 h 3871301"/>
                    <a:gd name="connsiteX24" fmla="*/ 488950 w 1365250"/>
                    <a:gd name="connsiteY24" fmla="*/ 1369401 h 3871301"/>
                    <a:gd name="connsiteX25" fmla="*/ 488950 w 1365250"/>
                    <a:gd name="connsiteY25" fmla="*/ 1667851 h 3871301"/>
                    <a:gd name="connsiteX26" fmla="*/ 463550 w 1365250"/>
                    <a:gd name="connsiteY26" fmla="*/ 2036151 h 3871301"/>
                    <a:gd name="connsiteX27" fmla="*/ 431800 w 1365250"/>
                    <a:gd name="connsiteY27" fmla="*/ 2429851 h 3871301"/>
                    <a:gd name="connsiteX28" fmla="*/ 431800 w 1365250"/>
                    <a:gd name="connsiteY28" fmla="*/ 2817201 h 3871301"/>
                    <a:gd name="connsiteX29" fmla="*/ 431800 w 1365250"/>
                    <a:gd name="connsiteY29" fmla="*/ 3287101 h 3871301"/>
                    <a:gd name="connsiteX30" fmla="*/ 412750 w 1365250"/>
                    <a:gd name="connsiteY30" fmla="*/ 3871301 h 3871301"/>
                    <a:gd name="connsiteX31" fmla="*/ 12700 w 1365250"/>
                    <a:gd name="connsiteY31" fmla="*/ 3852251 h 3871301"/>
                    <a:gd name="connsiteX32" fmla="*/ 0 w 1365250"/>
                    <a:gd name="connsiteY32" fmla="*/ 2988651 h 3871301"/>
                    <a:gd name="connsiteX33" fmla="*/ 6350 w 1365250"/>
                    <a:gd name="connsiteY33" fmla="*/ 2594951 h 3871301"/>
                    <a:gd name="connsiteX34" fmla="*/ 50800 w 1365250"/>
                    <a:gd name="connsiteY34" fmla="*/ 1731351 h 3871301"/>
                    <a:gd name="connsiteX35" fmla="*/ 82550 w 1365250"/>
                    <a:gd name="connsiteY35" fmla="*/ 1026501 h 3871301"/>
                    <a:gd name="connsiteX36" fmla="*/ 100013 w 1365250"/>
                    <a:gd name="connsiteY36" fmla="*/ 640739 h 3871301"/>
                    <a:gd name="connsiteX37" fmla="*/ 50006 w 1365250"/>
                    <a:gd name="connsiteY37" fmla="*/ 495482 h 3871301"/>
                    <a:gd name="connsiteX38" fmla="*/ 1587 w 1365250"/>
                    <a:gd name="connsiteY38" fmla="*/ 401026 h 3871301"/>
                    <a:gd name="connsiteX39" fmla="*/ 59531 w 1365250"/>
                    <a:gd name="connsiteY39" fmla="*/ 282757 h 3871301"/>
                    <a:gd name="connsiteX40" fmla="*/ 190500 w 1365250"/>
                    <a:gd name="connsiteY40" fmla="*/ 239101 h 3871301"/>
                    <a:gd name="connsiteX41" fmla="*/ 373856 w 1365250"/>
                    <a:gd name="connsiteY41" fmla="*/ 238307 h 3871301"/>
                    <a:gd name="connsiteX42" fmla="*/ 495300 w 1365250"/>
                    <a:gd name="connsiteY42" fmla="*/ 259739 h 3871301"/>
                    <a:gd name="connsiteX43" fmla="*/ 569119 w 1365250"/>
                    <a:gd name="connsiteY43" fmla="*/ 158933 h 3871301"/>
                    <a:gd name="connsiteX44" fmla="*/ 641350 w 1365250"/>
                    <a:gd name="connsiteY44" fmla="*/ 74001 h 3871301"/>
                    <a:gd name="connsiteX45" fmla="*/ 762000 w 1365250"/>
                    <a:gd name="connsiteY45" fmla="*/ 16851 h 3871301"/>
                    <a:gd name="connsiteX46" fmla="*/ 1009650 w 1365250"/>
                    <a:gd name="connsiteY46" fmla="*/ 4151 h 3871301"/>
                    <a:gd name="connsiteX47" fmla="*/ 1181100 w 1365250"/>
                    <a:gd name="connsiteY47" fmla="*/ 35901 h 3871301"/>
                    <a:gd name="connsiteX48" fmla="*/ 1314450 w 1365250"/>
                    <a:gd name="connsiteY48" fmla="*/ 112101 h 3871301"/>
                    <a:gd name="connsiteX49" fmla="*/ 1365250 w 1365250"/>
                    <a:gd name="connsiteY49" fmla="*/ 169251 h 3871301"/>
                    <a:gd name="connsiteX0" fmla="*/ 1365250 w 1365250"/>
                    <a:gd name="connsiteY0" fmla="*/ 169251 h 3871301"/>
                    <a:gd name="connsiteX1" fmla="*/ 1358900 w 1365250"/>
                    <a:gd name="connsiteY1" fmla="*/ 270851 h 3871301"/>
                    <a:gd name="connsiteX2" fmla="*/ 1289050 w 1365250"/>
                    <a:gd name="connsiteY2" fmla="*/ 378801 h 3871301"/>
                    <a:gd name="connsiteX3" fmla="*/ 1162050 w 1365250"/>
                    <a:gd name="connsiteY3" fmla="*/ 512151 h 3871301"/>
                    <a:gd name="connsiteX4" fmla="*/ 1066800 w 1365250"/>
                    <a:gd name="connsiteY4" fmla="*/ 689951 h 3871301"/>
                    <a:gd name="connsiteX5" fmla="*/ 1016000 w 1365250"/>
                    <a:gd name="connsiteY5" fmla="*/ 982051 h 3871301"/>
                    <a:gd name="connsiteX6" fmla="*/ 977900 w 1365250"/>
                    <a:gd name="connsiteY6" fmla="*/ 1324951 h 3871301"/>
                    <a:gd name="connsiteX7" fmla="*/ 965200 w 1365250"/>
                    <a:gd name="connsiteY7" fmla="*/ 1902801 h 3871301"/>
                    <a:gd name="connsiteX8" fmla="*/ 996950 w 1365250"/>
                    <a:gd name="connsiteY8" fmla="*/ 2321901 h 3871301"/>
                    <a:gd name="connsiteX9" fmla="*/ 1041400 w 1365250"/>
                    <a:gd name="connsiteY9" fmla="*/ 2817201 h 3871301"/>
                    <a:gd name="connsiteX10" fmla="*/ 1066800 w 1365250"/>
                    <a:gd name="connsiteY10" fmla="*/ 3363301 h 3871301"/>
                    <a:gd name="connsiteX11" fmla="*/ 1092200 w 1365250"/>
                    <a:gd name="connsiteY11" fmla="*/ 3871301 h 3871301"/>
                    <a:gd name="connsiteX12" fmla="*/ 749300 w 1365250"/>
                    <a:gd name="connsiteY12" fmla="*/ 3864951 h 3871301"/>
                    <a:gd name="connsiteX13" fmla="*/ 704850 w 1365250"/>
                    <a:gd name="connsiteY13" fmla="*/ 3433151 h 3871301"/>
                    <a:gd name="connsiteX14" fmla="*/ 654050 w 1365250"/>
                    <a:gd name="connsiteY14" fmla="*/ 2683851 h 3871301"/>
                    <a:gd name="connsiteX15" fmla="*/ 577850 w 1365250"/>
                    <a:gd name="connsiteY15" fmla="*/ 2017101 h 3871301"/>
                    <a:gd name="connsiteX16" fmla="*/ 558800 w 1365250"/>
                    <a:gd name="connsiteY16" fmla="*/ 1629751 h 3871301"/>
                    <a:gd name="connsiteX17" fmla="*/ 539750 w 1365250"/>
                    <a:gd name="connsiteY17" fmla="*/ 1318601 h 3871301"/>
                    <a:gd name="connsiteX18" fmla="*/ 571500 w 1365250"/>
                    <a:gd name="connsiteY18" fmla="*/ 1001101 h 3871301"/>
                    <a:gd name="connsiteX19" fmla="*/ 565150 w 1365250"/>
                    <a:gd name="connsiteY19" fmla="*/ 855051 h 3871301"/>
                    <a:gd name="connsiteX20" fmla="*/ 514350 w 1365250"/>
                    <a:gd name="connsiteY20" fmla="*/ 658201 h 3871301"/>
                    <a:gd name="connsiteX21" fmla="*/ 520700 w 1365250"/>
                    <a:gd name="connsiteY21" fmla="*/ 937601 h 3871301"/>
                    <a:gd name="connsiteX22" fmla="*/ 558800 w 1365250"/>
                    <a:gd name="connsiteY22" fmla="*/ 1083651 h 3871301"/>
                    <a:gd name="connsiteX23" fmla="*/ 552450 w 1365250"/>
                    <a:gd name="connsiteY23" fmla="*/ 1248751 h 3871301"/>
                    <a:gd name="connsiteX24" fmla="*/ 488950 w 1365250"/>
                    <a:gd name="connsiteY24" fmla="*/ 1369401 h 3871301"/>
                    <a:gd name="connsiteX25" fmla="*/ 488950 w 1365250"/>
                    <a:gd name="connsiteY25" fmla="*/ 1667851 h 3871301"/>
                    <a:gd name="connsiteX26" fmla="*/ 463550 w 1365250"/>
                    <a:gd name="connsiteY26" fmla="*/ 2036151 h 3871301"/>
                    <a:gd name="connsiteX27" fmla="*/ 431800 w 1365250"/>
                    <a:gd name="connsiteY27" fmla="*/ 2429851 h 3871301"/>
                    <a:gd name="connsiteX28" fmla="*/ 431800 w 1365250"/>
                    <a:gd name="connsiteY28" fmla="*/ 2817201 h 3871301"/>
                    <a:gd name="connsiteX29" fmla="*/ 431800 w 1365250"/>
                    <a:gd name="connsiteY29" fmla="*/ 3287101 h 3871301"/>
                    <a:gd name="connsiteX30" fmla="*/ 412750 w 1365250"/>
                    <a:gd name="connsiteY30" fmla="*/ 3871301 h 3871301"/>
                    <a:gd name="connsiteX31" fmla="*/ 12700 w 1365250"/>
                    <a:gd name="connsiteY31" fmla="*/ 3852251 h 3871301"/>
                    <a:gd name="connsiteX32" fmla="*/ 0 w 1365250"/>
                    <a:gd name="connsiteY32" fmla="*/ 2988651 h 3871301"/>
                    <a:gd name="connsiteX33" fmla="*/ 6350 w 1365250"/>
                    <a:gd name="connsiteY33" fmla="*/ 2594951 h 3871301"/>
                    <a:gd name="connsiteX34" fmla="*/ 50800 w 1365250"/>
                    <a:gd name="connsiteY34" fmla="*/ 1731351 h 3871301"/>
                    <a:gd name="connsiteX35" fmla="*/ 82550 w 1365250"/>
                    <a:gd name="connsiteY35" fmla="*/ 1026501 h 3871301"/>
                    <a:gd name="connsiteX36" fmla="*/ 100013 w 1365250"/>
                    <a:gd name="connsiteY36" fmla="*/ 640739 h 3871301"/>
                    <a:gd name="connsiteX37" fmla="*/ 50006 w 1365250"/>
                    <a:gd name="connsiteY37" fmla="*/ 495482 h 3871301"/>
                    <a:gd name="connsiteX38" fmla="*/ 1587 w 1365250"/>
                    <a:gd name="connsiteY38" fmla="*/ 401026 h 3871301"/>
                    <a:gd name="connsiteX39" fmla="*/ 59531 w 1365250"/>
                    <a:gd name="connsiteY39" fmla="*/ 282757 h 3871301"/>
                    <a:gd name="connsiteX40" fmla="*/ 190500 w 1365250"/>
                    <a:gd name="connsiteY40" fmla="*/ 239101 h 3871301"/>
                    <a:gd name="connsiteX41" fmla="*/ 373856 w 1365250"/>
                    <a:gd name="connsiteY41" fmla="*/ 238307 h 3871301"/>
                    <a:gd name="connsiteX42" fmla="*/ 495300 w 1365250"/>
                    <a:gd name="connsiteY42" fmla="*/ 259739 h 3871301"/>
                    <a:gd name="connsiteX43" fmla="*/ 569119 w 1365250"/>
                    <a:gd name="connsiteY43" fmla="*/ 158933 h 3871301"/>
                    <a:gd name="connsiteX44" fmla="*/ 641350 w 1365250"/>
                    <a:gd name="connsiteY44" fmla="*/ 74001 h 3871301"/>
                    <a:gd name="connsiteX45" fmla="*/ 762000 w 1365250"/>
                    <a:gd name="connsiteY45" fmla="*/ 16851 h 3871301"/>
                    <a:gd name="connsiteX46" fmla="*/ 1009650 w 1365250"/>
                    <a:gd name="connsiteY46" fmla="*/ 4151 h 3871301"/>
                    <a:gd name="connsiteX47" fmla="*/ 1314450 w 1365250"/>
                    <a:gd name="connsiteY47" fmla="*/ 112101 h 3871301"/>
                    <a:gd name="connsiteX48" fmla="*/ 1365250 w 1365250"/>
                    <a:gd name="connsiteY48" fmla="*/ 169251 h 3871301"/>
                    <a:gd name="connsiteX0" fmla="*/ 1365250 w 1365250"/>
                    <a:gd name="connsiteY0" fmla="*/ 169251 h 3871301"/>
                    <a:gd name="connsiteX1" fmla="*/ 1358900 w 1365250"/>
                    <a:gd name="connsiteY1" fmla="*/ 270851 h 3871301"/>
                    <a:gd name="connsiteX2" fmla="*/ 1289050 w 1365250"/>
                    <a:gd name="connsiteY2" fmla="*/ 378801 h 3871301"/>
                    <a:gd name="connsiteX3" fmla="*/ 1162050 w 1365250"/>
                    <a:gd name="connsiteY3" fmla="*/ 512151 h 3871301"/>
                    <a:gd name="connsiteX4" fmla="*/ 1066800 w 1365250"/>
                    <a:gd name="connsiteY4" fmla="*/ 689951 h 3871301"/>
                    <a:gd name="connsiteX5" fmla="*/ 1016000 w 1365250"/>
                    <a:gd name="connsiteY5" fmla="*/ 982051 h 3871301"/>
                    <a:gd name="connsiteX6" fmla="*/ 977900 w 1365250"/>
                    <a:gd name="connsiteY6" fmla="*/ 1324951 h 3871301"/>
                    <a:gd name="connsiteX7" fmla="*/ 965200 w 1365250"/>
                    <a:gd name="connsiteY7" fmla="*/ 1902801 h 3871301"/>
                    <a:gd name="connsiteX8" fmla="*/ 996950 w 1365250"/>
                    <a:gd name="connsiteY8" fmla="*/ 2321901 h 3871301"/>
                    <a:gd name="connsiteX9" fmla="*/ 1041400 w 1365250"/>
                    <a:gd name="connsiteY9" fmla="*/ 2817201 h 3871301"/>
                    <a:gd name="connsiteX10" fmla="*/ 1066800 w 1365250"/>
                    <a:gd name="connsiteY10" fmla="*/ 3363301 h 3871301"/>
                    <a:gd name="connsiteX11" fmla="*/ 1092200 w 1365250"/>
                    <a:gd name="connsiteY11" fmla="*/ 3871301 h 3871301"/>
                    <a:gd name="connsiteX12" fmla="*/ 749300 w 1365250"/>
                    <a:gd name="connsiteY12" fmla="*/ 3864951 h 3871301"/>
                    <a:gd name="connsiteX13" fmla="*/ 704850 w 1365250"/>
                    <a:gd name="connsiteY13" fmla="*/ 3433151 h 3871301"/>
                    <a:gd name="connsiteX14" fmla="*/ 654050 w 1365250"/>
                    <a:gd name="connsiteY14" fmla="*/ 2683851 h 3871301"/>
                    <a:gd name="connsiteX15" fmla="*/ 577850 w 1365250"/>
                    <a:gd name="connsiteY15" fmla="*/ 2017101 h 3871301"/>
                    <a:gd name="connsiteX16" fmla="*/ 558800 w 1365250"/>
                    <a:gd name="connsiteY16" fmla="*/ 1629751 h 3871301"/>
                    <a:gd name="connsiteX17" fmla="*/ 539750 w 1365250"/>
                    <a:gd name="connsiteY17" fmla="*/ 1318601 h 3871301"/>
                    <a:gd name="connsiteX18" fmla="*/ 571500 w 1365250"/>
                    <a:gd name="connsiteY18" fmla="*/ 1001101 h 3871301"/>
                    <a:gd name="connsiteX19" fmla="*/ 565150 w 1365250"/>
                    <a:gd name="connsiteY19" fmla="*/ 855051 h 3871301"/>
                    <a:gd name="connsiteX20" fmla="*/ 514350 w 1365250"/>
                    <a:gd name="connsiteY20" fmla="*/ 658201 h 3871301"/>
                    <a:gd name="connsiteX21" fmla="*/ 520700 w 1365250"/>
                    <a:gd name="connsiteY21" fmla="*/ 937601 h 3871301"/>
                    <a:gd name="connsiteX22" fmla="*/ 558800 w 1365250"/>
                    <a:gd name="connsiteY22" fmla="*/ 1083651 h 3871301"/>
                    <a:gd name="connsiteX23" fmla="*/ 552450 w 1365250"/>
                    <a:gd name="connsiteY23" fmla="*/ 1248751 h 3871301"/>
                    <a:gd name="connsiteX24" fmla="*/ 488950 w 1365250"/>
                    <a:gd name="connsiteY24" fmla="*/ 1369401 h 3871301"/>
                    <a:gd name="connsiteX25" fmla="*/ 488950 w 1365250"/>
                    <a:gd name="connsiteY25" fmla="*/ 1667851 h 3871301"/>
                    <a:gd name="connsiteX26" fmla="*/ 463550 w 1365250"/>
                    <a:gd name="connsiteY26" fmla="*/ 2036151 h 3871301"/>
                    <a:gd name="connsiteX27" fmla="*/ 431800 w 1365250"/>
                    <a:gd name="connsiteY27" fmla="*/ 2429851 h 3871301"/>
                    <a:gd name="connsiteX28" fmla="*/ 431800 w 1365250"/>
                    <a:gd name="connsiteY28" fmla="*/ 2817201 h 3871301"/>
                    <a:gd name="connsiteX29" fmla="*/ 431800 w 1365250"/>
                    <a:gd name="connsiteY29" fmla="*/ 3287101 h 3871301"/>
                    <a:gd name="connsiteX30" fmla="*/ 412750 w 1365250"/>
                    <a:gd name="connsiteY30" fmla="*/ 3871301 h 3871301"/>
                    <a:gd name="connsiteX31" fmla="*/ 12700 w 1365250"/>
                    <a:gd name="connsiteY31" fmla="*/ 3852251 h 3871301"/>
                    <a:gd name="connsiteX32" fmla="*/ 0 w 1365250"/>
                    <a:gd name="connsiteY32" fmla="*/ 2988651 h 3871301"/>
                    <a:gd name="connsiteX33" fmla="*/ 6350 w 1365250"/>
                    <a:gd name="connsiteY33" fmla="*/ 2594951 h 3871301"/>
                    <a:gd name="connsiteX34" fmla="*/ 50800 w 1365250"/>
                    <a:gd name="connsiteY34" fmla="*/ 1731351 h 3871301"/>
                    <a:gd name="connsiteX35" fmla="*/ 82550 w 1365250"/>
                    <a:gd name="connsiteY35" fmla="*/ 1026501 h 3871301"/>
                    <a:gd name="connsiteX36" fmla="*/ 100013 w 1365250"/>
                    <a:gd name="connsiteY36" fmla="*/ 640739 h 3871301"/>
                    <a:gd name="connsiteX37" fmla="*/ 50006 w 1365250"/>
                    <a:gd name="connsiteY37" fmla="*/ 495482 h 3871301"/>
                    <a:gd name="connsiteX38" fmla="*/ 1587 w 1365250"/>
                    <a:gd name="connsiteY38" fmla="*/ 401026 h 3871301"/>
                    <a:gd name="connsiteX39" fmla="*/ 59531 w 1365250"/>
                    <a:gd name="connsiteY39" fmla="*/ 282757 h 3871301"/>
                    <a:gd name="connsiteX40" fmla="*/ 190500 w 1365250"/>
                    <a:gd name="connsiteY40" fmla="*/ 239101 h 3871301"/>
                    <a:gd name="connsiteX41" fmla="*/ 373856 w 1365250"/>
                    <a:gd name="connsiteY41" fmla="*/ 238307 h 3871301"/>
                    <a:gd name="connsiteX42" fmla="*/ 495300 w 1365250"/>
                    <a:gd name="connsiteY42" fmla="*/ 259739 h 3871301"/>
                    <a:gd name="connsiteX43" fmla="*/ 557212 w 1365250"/>
                    <a:gd name="connsiteY43" fmla="*/ 158933 h 3871301"/>
                    <a:gd name="connsiteX44" fmla="*/ 641350 w 1365250"/>
                    <a:gd name="connsiteY44" fmla="*/ 74001 h 3871301"/>
                    <a:gd name="connsiteX45" fmla="*/ 762000 w 1365250"/>
                    <a:gd name="connsiteY45" fmla="*/ 16851 h 3871301"/>
                    <a:gd name="connsiteX46" fmla="*/ 1009650 w 1365250"/>
                    <a:gd name="connsiteY46" fmla="*/ 4151 h 3871301"/>
                    <a:gd name="connsiteX47" fmla="*/ 1314450 w 1365250"/>
                    <a:gd name="connsiteY47" fmla="*/ 112101 h 3871301"/>
                    <a:gd name="connsiteX48" fmla="*/ 1365250 w 1365250"/>
                    <a:gd name="connsiteY48" fmla="*/ 169251 h 3871301"/>
                    <a:gd name="connsiteX0" fmla="*/ 1365250 w 1365250"/>
                    <a:gd name="connsiteY0" fmla="*/ 169251 h 3871301"/>
                    <a:gd name="connsiteX1" fmla="*/ 1358900 w 1365250"/>
                    <a:gd name="connsiteY1" fmla="*/ 270851 h 3871301"/>
                    <a:gd name="connsiteX2" fmla="*/ 1289050 w 1365250"/>
                    <a:gd name="connsiteY2" fmla="*/ 378801 h 3871301"/>
                    <a:gd name="connsiteX3" fmla="*/ 1162050 w 1365250"/>
                    <a:gd name="connsiteY3" fmla="*/ 512151 h 3871301"/>
                    <a:gd name="connsiteX4" fmla="*/ 1066800 w 1365250"/>
                    <a:gd name="connsiteY4" fmla="*/ 689951 h 3871301"/>
                    <a:gd name="connsiteX5" fmla="*/ 1016000 w 1365250"/>
                    <a:gd name="connsiteY5" fmla="*/ 982051 h 3871301"/>
                    <a:gd name="connsiteX6" fmla="*/ 977900 w 1365250"/>
                    <a:gd name="connsiteY6" fmla="*/ 1324951 h 3871301"/>
                    <a:gd name="connsiteX7" fmla="*/ 965200 w 1365250"/>
                    <a:gd name="connsiteY7" fmla="*/ 1902801 h 3871301"/>
                    <a:gd name="connsiteX8" fmla="*/ 996950 w 1365250"/>
                    <a:gd name="connsiteY8" fmla="*/ 2321901 h 3871301"/>
                    <a:gd name="connsiteX9" fmla="*/ 1041400 w 1365250"/>
                    <a:gd name="connsiteY9" fmla="*/ 2817201 h 3871301"/>
                    <a:gd name="connsiteX10" fmla="*/ 1066800 w 1365250"/>
                    <a:gd name="connsiteY10" fmla="*/ 3363301 h 3871301"/>
                    <a:gd name="connsiteX11" fmla="*/ 1092200 w 1365250"/>
                    <a:gd name="connsiteY11" fmla="*/ 3871301 h 3871301"/>
                    <a:gd name="connsiteX12" fmla="*/ 749300 w 1365250"/>
                    <a:gd name="connsiteY12" fmla="*/ 3864951 h 3871301"/>
                    <a:gd name="connsiteX13" fmla="*/ 704850 w 1365250"/>
                    <a:gd name="connsiteY13" fmla="*/ 3433151 h 3871301"/>
                    <a:gd name="connsiteX14" fmla="*/ 654050 w 1365250"/>
                    <a:gd name="connsiteY14" fmla="*/ 2683851 h 3871301"/>
                    <a:gd name="connsiteX15" fmla="*/ 577850 w 1365250"/>
                    <a:gd name="connsiteY15" fmla="*/ 2017101 h 3871301"/>
                    <a:gd name="connsiteX16" fmla="*/ 558800 w 1365250"/>
                    <a:gd name="connsiteY16" fmla="*/ 1629751 h 3871301"/>
                    <a:gd name="connsiteX17" fmla="*/ 539750 w 1365250"/>
                    <a:gd name="connsiteY17" fmla="*/ 1318601 h 3871301"/>
                    <a:gd name="connsiteX18" fmla="*/ 571500 w 1365250"/>
                    <a:gd name="connsiteY18" fmla="*/ 1001101 h 3871301"/>
                    <a:gd name="connsiteX19" fmla="*/ 565150 w 1365250"/>
                    <a:gd name="connsiteY19" fmla="*/ 855051 h 3871301"/>
                    <a:gd name="connsiteX20" fmla="*/ 514350 w 1365250"/>
                    <a:gd name="connsiteY20" fmla="*/ 658201 h 3871301"/>
                    <a:gd name="connsiteX21" fmla="*/ 520700 w 1365250"/>
                    <a:gd name="connsiteY21" fmla="*/ 937601 h 3871301"/>
                    <a:gd name="connsiteX22" fmla="*/ 558800 w 1365250"/>
                    <a:gd name="connsiteY22" fmla="*/ 1083651 h 3871301"/>
                    <a:gd name="connsiteX23" fmla="*/ 552450 w 1365250"/>
                    <a:gd name="connsiteY23" fmla="*/ 1248751 h 3871301"/>
                    <a:gd name="connsiteX24" fmla="*/ 488950 w 1365250"/>
                    <a:gd name="connsiteY24" fmla="*/ 1369401 h 3871301"/>
                    <a:gd name="connsiteX25" fmla="*/ 488950 w 1365250"/>
                    <a:gd name="connsiteY25" fmla="*/ 1667851 h 3871301"/>
                    <a:gd name="connsiteX26" fmla="*/ 463550 w 1365250"/>
                    <a:gd name="connsiteY26" fmla="*/ 2036151 h 3871301"/>
                    <a:gd name="connsiteX27" fmla="*/ 431800 w 1365250"/>
                    <a:gd name="connsiteY27" fmla="*/ 2429851 h 3871301"/>
                    <a:gd name="connsiteX28" fmla="*/ 431800 w 1365250"/>
                    <a:gd name="connsiteY28" fmla="*/ 2817201 h 3871301"/>
                    <a:gd name="connsiteX29" fmla="*/ 431800 w 1365250"/>
                    <a:gd name="connsiteY29" fmla="*/ 3287101 h 3871301"/>
                    <a:gd name="connsiteX30" fmla="*/ 412750 w 1365250"/>
                    <a:gd name="connsiteY30" fmla="*/ 3871301 h 3871301"/>
                    <a:gd name="connsiteX31" fmla="*/ 12700 w 1365250"/>
                    <a:gd name="connsiteY31" fmla="*/ 3852251 h 3871301"/>
                    <a:gd name="connsiteX32" fmla="*/ 0 w 1365250"/>
                    <a:gd name="connsiteY32" fmla="*/ 2988651 h 3871301"/>
                    <a:gd name="connsiteX33" fmla="*/ 6350 w 1365250"/>
                    <a:gd name="connsiteY33" fmla="*/ 2594951 h 3871301"/>
                    <a:gd name="connsiteX34" fmla="*/ 50800 w 1365250"/>
                    <a:gd name="connsiteY34" fmla="*/ 1731351 h 3871301"/>
                    <a:gd name="connsiteX35" fmla="*/ 82550 w 1365250"/>
                    <a:gd name="connsiteY35" fmla="*/ 1026501 h 3871301"/>
                    <a:gd name="connsiteX36" fmla="*/ 100013 w 1365250"/>
                    <a:gd name="connsiteY36" fmla="*/ 640739 h 3871301"/>
                    <a:gd name="connsiteX37" fmla="*/ 50006 w 1365250"/>
                    <a:gd name="connsiteY37" fmla="*/ 495482 h 3871301"/>
                    <a:gd name="connsiteX38" fmla="*/ 1587 w 1365250"/>
                    <a:gd name="connsiteY38" fmla="*/ 401026 h 3871301"/>
                    <a:gd name="connsiteX39" fmla="*/ 59531 w 1365250"/>
                    <a:gd name="connsiteY39" fmla="*/ 282757 h 3871301"/>
                    <a:gd name="connsiteX40" fmla="*/ 190500 w 1365250"/>
                    <a:gd name="connsiteY40" fmla="*/ 239101 h 3871301"/>
                    <a:gd name="connsiteX41" fmla="*/ 373856 w 1365250"/>
                    <a:gd name="connsiteY41" fmla="*/ 238307 h 3871301"/>
                    <a:gd name="connsiteX42" fmla="*/ 495300 w 1365250"/>
                    <a:gd name="connsiteY42" fmla="*/ 259739 h 3871301"/>
                    <a:gd name="connsiteX43" fmla="*/ 557212 w 1365250"/>
                    <a:gd name="connsiteY43" fmla="*/ 158933 h 3871301"/>
                    <a:gd name="connsiteX44" fmla="*/ 641350 w 1365250"/>
                    <a:gd name="connsiteY44" fmla="*/ 74001 h 3871301"/>
                    <a:gd name="connsiteX45" fmla="*/ 762000 w 1365250"/>
                    <a:gd name="connsiteY45" fmla="*/ 16851 h 3871301"/>
                    <a:gd name="connsiteX46" fmla="*/ 1009650 w 1365250"/>
                    <a:gd name="connsiteY46" fmla="*/ 4151 h 3871301"/>
                    <a:gd name="connsiteX47" fmla="*/ 1314450 w 1365250"/>
                    <a:gd name="connsiteY47" fmla="*/ 112101 h 3871301"/>
                    <a:gd name="connsiteX48" fmla="*/ 1365250 w 1365250"/>
                    <a:gd name="connsiteY48" fmla="*/ 169251 h 3871301"/>
                    <a:gd name="connsiteX0" fmla="*/ 1365250 w 1365250"/>
                    <a:gd name="connsiteY0" fmla="*/ 169251 h 3871301"/>
                    <a:gd name="connsiteX1" fmla="*/ 1358900 w 1365250"/>
                    <a:gd name="connsiteY1" fmla="*/ 270851 h 3871301"/>
                    <a:gd name="connsiteX2" fmla="*/ 1289050 w 1365250"/>
                    <a:gd name="connsiteY2" fmla="*/ 378801 h 3871301"/>
                    <a:gd name="connsiteX3" fmla="*/ 1162050 w 1365250"/>
                    <a:gd name="connsiteY3" fmla="*/ 512151 h 3871301"/>
                    <a:gd name="connsiteX4" fmla="*/ 1066800 w 1365250"/>
                    <a:gd name="connsiteY4" fmla="*/ 689951 h 3871301"/>
                    <a:gd name="connsiteX5" fmla="*/ 1016000 w 1365250"/>
                    <a:gd name="connsiteY5" fmla="*/ 982051 h 3871301"/>
                    <a:gd name="connsiteX6" fmla="*/ 977900 w 1365250"/>
                    <a:gd name="connsiteY6" fmla="*/ 1324951 h 3871301"/>
                    <a:gd name="connsiteX7" fmla="*/ 965200 w 1365250"/>
                    <a:gd name="connsiteY7" fmla="*/ 1902801 h 3871301"/>
                    <a:gd name="connsiteX8" fmla="*/ 996950 w 1365250"/>
                    <a:gd name="connsiteY8" fmla="*/ 2321901 h 3871301"/>
                    <a:gd name="connsiteX9" fmla="*/ 1041400 w 1365250"/>
                    <a:gd name="connsiteY9" fmla="*/ 2817201 h 3871301"/>
                    <a:gd name="connsiteX10" fmla="*/ 1066800 w 1365250"/>
                    <a:gd name="connsiteY10" fmla="*/ 3363301 h 3871301"/>
                    <a:gd name="connsiteX11" fmla="*/ 1092200 w 1365250"/>
                    <a:gd name="connsiteY11" fmla="*/ 3871301 h 3871301"/>
                    <a:gd name="connsiteX12" fmla="*/ 749300 w 1365250"/>
                    <a:gd name="connsiteY12" fmla="*/ 3864951 h 3871301"/>
                    <a:gd name="connsiteX13" fmla="*/ 704850 w 1365250"/>
                    <a:gd name="connsiteY13" fmla="*/ 3433151 h 3871301"/>
                    <a:gd name="connsiteX14" fmla="*/ 654050 w 1365250"/>
                    <a:gd name="connsiteY14" fmla="*/ 2683851 h 3871301"/>
                    <a:gd name="connsiteX15" fmla="*/ 577850 w 1365250"/>
                    <a:gd name="connsiteY15" fmla="*/ 2017101 h 3871301"/>
                    <a:gd name="connsiteX16" fmla="*/ 558800 w 1365250"/>
                    <a:gd name="connsiteY16" fmla="*/ 1629751 h 3871301"/>
                    <a:gd name="connsiteX17" fmla="*/ 539750 w 1365250"/>
                    <a:gd name="connsiteY17" fmla="*/ 1318601 h 3871301"/>
                    <a:gd name="connsiteX18" fmla="*/ 571500 w 1365250"/>
                    <a:gd name="connsiteY18" fmla="*/ 1001101 h 3871301"/>
                    <a:gd name="connsiteX19" fmla="*/ 565150 w 1365250"/>
                    <a:gd name="connsiteY19" fmla="*/ 855051 h 3871301"/>
                    <a:gd name="connsiteX20" fmla="*/ 514350 w 1365250"/>
                    <a:gd name="connsiteY20" fmla="*/ 658201 h 3871301"/>
                    <a:gd name="connsiteX21" fmla="*/ 520700 w 1365250"/>
                    <a:gd name="connsiteY21" fmla="*/ 937601 h 3871301"/>
                    <a:gd name="connsiteX22" fmla="*/ 558800 w 1365250"/>
                    <a:gd name="connsiteY22" fmla="*/ 1083651 h 3871301"/>
                    <a:gd name="connsiteX23" fmla="*/ 552450 w 1365250"/>
                    <a:gd name="connsiteY23" fmla="*/ 1248751 h 3871301"/>
                    <a:gd name="connsiteX24" fmla="*/ 488950 w 1365250"/>
                    <a:gd name="connsiteY24" fmla="*/ 1369401 h 3871301"/>
                    <a:gd name="connsiteX25" fmla="*/ 488950 w 1365250"/>
                    <a:gd name="connsiteY25" fmla="*/ 1667851 h 3871301"/>
                    <a:gd name="connsiteX26" fmla="*/ 463550 w 1365250"/>
                    <a:gd name="connsiteY26" fmla="*/ 2036151 h 3871301"/>
                    <a:gd name="connsiteX27" fmla="*/ 431800 w 1365250"/>
                    <a:gd name="connsiteY27" fmla="*/ 2429851 h 3871301"/>
                    <a:gd name="connsiteX28" fmla="*/ 431800 w 1365250"/>
                    <a:gd name="connsiteY28" fmla="*/ 2817201 h 3871301"/>
                    <a:gd name="connsiteX29" fmla="*/ 431800 w 1365250"/>
                    <a:gd name="connsiteY29" fmla="*/ 3287101 h 3871301"/>
                    <a:gd name="connsiteX30" fmla="*/ 412750 w 1365250"/>
                    <a:gd name="connsiteY30" fmla="*/ 3871301 h 3871301"/>
                    <a:gd name="connsiteX31" fmla="*/ 12700 w 1365250"/>
                    <a:gd name="connsiteY31" fmla="*/ 3852251 h 3871301"/>
                    <a:gd name="connsiteX32" fmla="*/ 0 w 1365250"/>
                    <a:gd name="connsiteY32" fmla="*/ 2988651 h 3871301"/>
                    <a:gd name="connsiteX33" fmla="*/ 6350 w 1365250"/>
                    <a:gd name="connsiteY33" fmla="*/ 2594951 h 3871301"/>
                    <a:gd name="connsiteX34" fmla="*/ 50800 w 1365250"/>
                    <a:gd name="connsiteY34" fmla="*/ 1731351 h 3871301"/>
                    <a:gd name="connsiteX35" fmla="*/ 82550 w 1365250"/>
                    <a:gd name="connsiteY35" fmla="*/ 1026501 h 3871301"/>
                    <a:gd name="connsiteX36" fmla="*/ 100013 w 1365250"/>
                    <a:gd name="connsiteY36" fmla="*/ 640739 h 3871301"/>
                    <a:gd name="connsiteX37" fmla="*/ 50006 w 1365250"/>
                    <a:gd name="connsiteY37" fmla="*/ 495482 h 3871301"/>
                    <a:gd name="connsiteX38" fmla="*/ 1587 w 1365250"/>
                    <a:gd name="connsiteY38" fmla="*/ 401026 h 3871301"/>
                    <a:gd name="connsiteX39" fmla="*/ 59531 w 1365250"/>
                    <a:gd name="connsiteY39" fmla="*/ 282757 h 3871301"/>
                    <a:gd name="connsiteX40" fmla="*/ 190500 w 1365250"/>
                    <a:gd name="connsiteY40" fmla="*/ 239101 h 3871301"/>
                    <a:gd name="connsiteX41" fmla="*/ 373856 w 1365250"/>
                    <a:gd name="connsiteY41" fmla="*/ 238307 h 3871301"/>
                    <a:gd name="connsiteX42" fmla="*/ 495300 w 1365250"/>
                    <a:gd name="connsiteY42" fmla="*/ 259739 h 3871301"/>
                    <a:gd name="connsiteX43" fmla="*/ 585787 w 1365250"/>
                    <a:gd name="connsiteY43" fmla="*/ 154170 h 3871301"/>
                    <a:gd name="connsiteX44" fmla="*/ 641350 w 1365250"/>
                    <a:gd name="connsiteY44" fmla="*/ 74001 h 3871301"/>
                    <a:gd name="connsiteX45" fmla="*/ 762000 w 1365250"/>
                    <a:gd name="connsiteY45" fmla="*/ 16851 h 3871301"/>
                    <a:gd name="connsiteX46" fmla="*/ 1009650 w 1365250"/>
                    <a:gd name="connsiteY46" fmla="*/ 4151 h 3871301"/>
                    <a:gd name="connsiteX47" fmla="*/ 1314450 w 1365250"/>
                    <a:gd name="connsiteY47" fmla="*/ 112101 h 3871301"/>
                    <a:gd name="connsiteX48" fmla="*/ 1365250 w 1365250"/>
                    <a:gd name="connsiteY48" fmla="*/ 169251 h 3871301"/>
                    <a:gd name="connsiteX0" fmla="*/ 1365250 w 1365250"/>
                    <a:gd name="connsiteY0" fmla="*/ 169251 h 3871301"/>
                    <a:gd name="connsiteX1" fmla="*/ 1358900 w 1365250"/>
                    <a:gd name="connsiteY1" fmla="*/ 270851 h 3871301"/>
                    <a:gd name="connsiteX2" fmla="*/ 1289050 w 1365250"/>
                    <a:gd name="connsiteY2" fmla="*/ 378801 h 3871301"/>
                    <a:gd name="connsiteX3" fmla="*/ 1162050 w 1365250"/>
                    <a:gd name="connsiteY3" fmla="*/ 512151 h 3871301"/>
                    <a:gd name="connsiteX4" fmla="*/ 1066800 w 1365250"/>
                    <a:gd name="connsiteY4" fmla="*/ 689951 h 3871301"/>
                    <a:gd name="connsiteX5" fmla="*/ 1016000 w 1365250"/>
                    <a:gd name="connsiteY5" fmla="*/ 982051 h 3871301"/>
                    <a:gd name="connsiteX6" fmla="*/ 977900 w 1365250"/>
                    <a:gd name="connsiteY6" fmla="*/ 1324951 h 3871301"/>
                    <a:gd name="connsiteX7" fmla="*/ 965200 w 1365250"/>
                    <a:gd name="connsiteY7" fmla="*/ 1902801 h 3871301"/>
                    <a:gd name="connsiteX8" fmla="*/ 996950 w 1365250"/>
                    <a:gd name="connsiteY8" fmla="*/ 2321901 h 3871301"/>
                    <a:gd name="connsiteX9" fmla="*/ 1041400 w 1365250"/>
                    <a:gd name="connsiteY9" fmla="*/ 2817201 h 3871301"/>
                    <a:gd name="connsiteX10" fmla="*/ 1066800 w 1365250"/>
                    <a:gd name="connsiteY10" fmla="*/ 3363301 h 3871301"/>
                    <a:gd name="connsiteX11" fmla="*/ 1092200 w 1365250"/>
                    <a:gd name="connsiteY11" fmla="*/ 3871301 h 3871301"/>
                    <a:gd name="connsiteX12" fmla="*/ 749300 w 1365250"/>
                    <a:gd name="connsiteY12" fmla="*/ 3864951 h 3871301"/>
                    <a:gd name="connsiteX13" fmla="*/ 704850 w 1365250"/>
                    <a:gd name="connsiteY13" fmla="*/ 3433151 h 3871301"/>
                    <a:gd name="connsiteX14" fmla="*/ 654050 w 1365250"/>
                    <a:gd name="connsiteY14" fmla="*/ 2683851 h 3871301"/>
                    <a:gd name="connsiteX15" fmla="*/ 577850 w 1365250"/>
                    <a:gd name="connsiteY15" fmla="*/ 2017101 h 3871301"/>
                    <a:gd name="connsiteX16" fmla="*/ 558800 w 1365250"/>
                    <a:gd name="connsiteY16" fmla="*/ 1629751 h 3871301"/>
                    <a:gd name="connsiteX17" fmla="*/ 539750 w 1365250"/>
                    <a:gd name="connsiteY17" fmla="*/ 1318601 h 3871301"/>
                    <a:gd name="connsiteX18" fmla="*/ 571500 w 1365250"/>
                    <a:gd name="connsiteY18" fmla="*/ 1001101 h 3871301"/>
                    <a:gd name="connsiteX19" fmla="*/ 565150 w 1365250"/>
                    <a:gd name="connsiteY19" fmla="*/ 855051 h 3871301"/>
                    <a:gd name="connsiteX20" fmla="*/ 514350 w 1365250"/>
                    <a:gd name="connsiteY20" fmla="*/ 658201 h 3871301"/>
                    <a:gd name="connsiteX21" fmla="*/ 520700 w 1365250"/>
                    <a:gd name="connsiteY21" fmla="*/ 937601 h 3871301"/>
                    <a:gd name="connsiteX22" fmla="*/ 558800 w 1365250"/>
                    <a:gd name="connsiteY22" fmla="*/ 1083651 h 3871301"/>
                    <a:gd name="connsiteX23" fmla="*/ 552450 w 1365250"/>
                    <a:gd name="connsiteY23" fmla="*/ 1248751 h 3871301"/>
                    <a:gd name="connsiteX24" fmla="*/ 488950 w 1365250"/>
                    <a:gd name="connsiteY24" fmla="*/ 1369401 h 3871301"/>
                    <a:gd name="connsiteX25" fmla="*/ 488950 w 1365250"/>
                    <a:gd name="connsiteY25" fmla="*/ 1667851 h 3871301"/>
                    <a:gd name="connsiteX26" fmla="*/ 463550 w 1365250"/>
                    <a:gd name="connsiteY26" fmla="*/ 2036151 h 3871301"/>
                    <a:gd name="connsiteX27" fmla="*/ 431800 w 1365250"/>
                    <a:gd name="connsiteY27" fmla="*/ 2429851 h 3871301"/>
                    <a:gd name="connsiteX28" fmla="*/ 431800 w 1365250"/>
                    <a:gd name="connsiteY28" fmla="*/ 2817201 h 3871301"/>
                    <a:gd name="connsiteX29" fmla="*/ 431800 w 1365250"/>
                    <a:gd name="connsiteY29" fmla="*/ 3287101 h 3871301"/>
                    <a:gd name="connsiteX30" fmla="*/ 412750 w 1365250"/>
                    <a:gd name="connsiteY30" fmla="*/ 3871301 h 3871301"/>
                    <a:gd name="connsiteX31" fmla="*/ 12700 w 1365250"/>
                    <a:gd name="connsiteY31" fmla="*/ 3852251 h 3871301"/>
                    <a:gd name="connsiteX32" fmla="*/ 0 w 1365250"/>
                    <a:gd name="connsiteY32" fmla="*/ 2988651 h 3871301"/>
                    <a:gd name="connsiteX33" fmla="*/ 6350 w 1365250"/>
                    <a:gd name="connsiteY33" fmla="*/ 2594951 h 3871301"/>
                    <a:gd name="connsiteX34" fmla="*/ 50800 w 1365250"/>
                    <a:gd name="connsiteY34" fmla="*/ 1731351 h 3871301"/>
                    <a:gd name="connsiteX35" fmla="*/ 82550 w 1365250"/>
                    <a:gd name="connsiteY35" fmla="*/ 1026501 h 3871301"/>
                    <a:gd name="connsiteX36" fmla="*/ 100013 w 1365250"/>
                    <a:gd name="connsiteY36" fmla="*/ 640739 h 3871301"/>
                    <a:gd name="connsiteX37" fmla="*/ 50006 w 1365250"/>
                    <a:gd name="connsiteY37" fmla="*/ 495482 h 3871301"/>
                    <a:gd name="connsiteX38" fmla="*/ 1587 w 1365250"/>
                    <a:gd name="connsiteY38" fmla="*/ 401026 h 3871301"/>
                    <a:gd name="connsiteX39" fmla="*/ 59531 w 1365250"/>
                    <a:gd name="connsiteY39" fmla="*/ 282757 h 3871301"/>
                    <a:gd name="connsiteX40" fmla="*/ 190500 w 1365250"/>
                    <a:gd name="connsiteY40" fmla="*/ 239101 h 3871301"/>
                    <a:gd name="connsiteX41" fmla="*/ 373856 w 1365250"/>
                    <a:gd name="connsiteY41" fmla="*/ 238307 h 3871301"/>
                    <a:gd name="connsiteX42" fmla="*/ 495300 w 1365250"/>
                    <a:gd name="connsiteY42" fmla="*/ 259739 h 3871301"/>
                    <a:gd name="connsiteX43" fmla="*/ 585787 w 1365250"/>
                    <a:gd name="connsiteY43" fmla="*/ 154170 h 3871301"/>
                    <a:gd name="connsiteX44" fmla="*/ 641350 w 1365250"/>
                    <a:gd name="connsiteY44" fmla="*/ 74001 h 3871301"/>
                    <a:gd name="connsiteX45" fmla="*/ 762000 w 1365250"/>
                    <a:gd name="connsiteY45" fmla="*/ 16851 h 3871301"/>
                    <a:gd name="connsiteX46" fmla="*/ 1009650 w 1365250"/>
                    <a:gd name="connsiteY46" fmla="*/ 4151 h 3871301"/>
                    <a:gd name="connsiteX47" fmla="*/ 1314450 w 1365250"/>
                    <a:gd name="connsiteY47" fmla="*/ 112101 h 3871301"/>
                    <a:gd name="connsiteX48" fmla="*/ 1365250 w 1365250"/>
                    <a:gd name="connsiteY48" fmla="*/ 169251 h 3871301"/>
                    <a:gd name="connsiteX0" fmla="*/ 1365250 w 1365250"/>
                    <a:gd name="connsiteY0" fmla="*/ 169251 h 3871301"/>
                    <a:gd name="connsiteX1" fmla="*/ 1358900 w 1365250"/>
                    <a:gd name="connsiteY1" fmla="*/ 270851 h 3871301"/>
                    <a:gd name="connsiteX2" fmla="*/ 1289050 w 1365250"/>
                    <a:gd name="connsiteY2" fmla="*/ 378801 h 3871301"/>
                    <a:gd name="connsiteX3" fmla="*/ 1162050 w 1365250"/>
                    <a:gd name="connsiteY3" fmla="*/ 512151 h 3871301"/>
                    <a:gd name="connsiteX4" fmla="*/ 1066800 w 1365250"/>
                    <a:gd name="connsiteY4" fmla="*/ 689951 h 3871301"/>
                    <a:gd name="connsiteX5" fmla="*/ 1016000 w 1365250"/>
                    <a:gd name="connsiteY5" fmla="*/ 982051 h 3871301"/>
                    <a:gd name="connsiteX6" fmla="*/ 977900 w 1365250"/>
                    <a:gd name="connsiteY6" fmla="*/ 1324951 h 3871301"/>
                    <a:gd name="connsiteX7" fmla="*/ 965200 w 1365250"/>
                    <a:gd name="connsiteY7" fmla="*/ 1902801 h 3871301"/>
                    <a:gd name="connsiteX8" fmla="*/ 996950 w 1365250"/>
                    <a:gd name="connsiteY8" fmla="*/ 2321901 h 3871301"/>
                    <a:gd name="connsiteX9" fmla="*/ 1041400 w 1365250"/>
                    <a:gd name="connsiteY9" fmla="*/ 2817201 h 3871301"/>
                    <a:gd name="connsiteX10" fmla="*/ 1066800 w 1365250"/>
                    <a:gd name="connsiteY10" fmla="*/ 3363301 h 3871301"/>
                    <a:gd name="connsiteX11" fmla="*/ 1092200 w 1365250"/>
                    <a:gd name="connsiteY11" fmla="*/ 3871301 h 3871301"/>
                    <a:gd name="connsiteX12" fmla="*/ 749300 w 1365250"/>
                    <a:gd name="connsiteY12" fmla="*/ 3864951 h 3871301"/>
                    <a:gd name="connsiteX13" fmla="*/ 704850 w 1365250"/>
                    <a:gd name="connsiteY13" fmla="*/ 3433151 h 3871301"/>
                    <a:gd name="connsiteX14" fmla="*/ 654050 w 1365250"/>
                    <a:gd name="connsiteY14" fmla="*/ 2683851 h 3871301"/>
                    <a:gd name="connsiteX15" fmla="*/ 577850 w 1365250"/>
                    <a:gd name="connsiteY15" fmla="*/ 2017101 h 3871301"/>
                    <a:gd name="connsiteX16" fmla="*/ 558800 w 1365250"/>
                    <a:gd name="connsiteY16" fmla="*/ 1629751 h 3871301"/>
                    <a:gd name="connsiteX17" fmla="*/ 539750 w 1365250"/>
                    <a:gd name="connsiteY17" fmla="*/ 1318601 h 3871301"/>
                    <a:gd name="connsiteX18" fmla="*/ 571500 w 1365250"/>
                    <a:gd name="connsiteY18" fmla="*/ 1001101 h 3871301"/>
                    <a:gd name="connsiteX19" fmla="*/ 565150 w 1365250"/>
                    <a:gd name="connsiteY19" fmla="*/ 855051 h 3871301"/>
                    <a:gd name="connsiteX20" fmla="*/ 514350 w 1365250"/>
                    <a:gd name="connsiteY20" fmla="*/ 658201 h 3871301"/>
                    <a:gd name="connsiteX21" fmla="*/ 520700 w 1365250"/>
                    <a:gd name="connsiteY21" fmla="*/ 937601 h 3871301"/>
                    <a:gd name="connsiteX22" fmla="*/ 558800 w 1365250"/>
                    <a:gd name="connsiteY22" fmla="*/ 1083651 h 3871301"/>
                    <a:gd name="connsiteX23" fmla="*/ 552450 w 1365250"/>
                    <a:gd name="connsiteY23" fmla="*/ 1248751 h 3871301"/>
                    <a:gd name="connsiteX24" fmla="*/ 488950 w 1365250"/>
                    <a:gd name="connsiteY24" fmla="*/ 1369401 h 3871301"/>
                    <a:gd name="connsiteX25" fmla="*/ 488950 w 1365250"/>
                    <a:gd name="connsiteY25" fmla="*/ 1667851 h 3871301"/>
                    <a:gd name="connsiteX26" fmla="*/ 463550 w 1365250"/>
                    <a:gd name="connsiteY26" fmla="*/ 2036151 h 3871301"/>
                    <a:gd name="connsiteX27" fmla="*/ 431800 w 1365250"/>
                    <a:gd name="connsiteY27" fmla="*/ 2429851 h 3871301"/>
                    <a:gd name="connsiteX28" fmla="*/ 431800 w 1365250"/>
                    <a:gd name="connsiteY28" fmla="*/ 2817201 h 3871301"/>
                    <a:gd name="connsiteX29" fmla="*/ 431800 w 1365250"/>
                    <a:gd name="connsiteY29" fmla="*/ 3287101 h 3871301"/>
                    <a:gd name="connsiteX30" fmla="*/ 412750 w 1365250"/>
                    <a:gd name="connsiteY30" fmla="*/ 3871301 h 3871301"/>
                    <a:gd name="connsiteX31" fmla="*/ 12700 w 1365250"/>
                    <a:gd name="connsiteY31" fmla="*/ 3852251 h 3871301"/>
                    <a:gd name="connsiteX32" fmla="*/ 0 w 1365250"/>
                    <a:gd name="connsiteY32" fmla="*/ 2988651 h 3871301"/>
                    <a:gd name="connsiteX33" fmla="*/ 6350 w 1365250"/>
                    <a:gd name="connsiteY33" fmla="*/ 2594951 h 3871301"/>
                    <a:gd name="connsiteX34" fmla="*/ 50800 w 1365250"/>
                    <a:gd name="connsiteY34" fmla="*/ 1731351 h 3871301"/>
                    <a:gd name="connsiteX35" fmla="*/ 82550 w 1365250"/>
                    <a:gd name="connsiteY35" fmla="*/ 1026501 h 3871301"/>
                    <a:gd name="connsiteX36" fmla="*/ 100013 w 1365250"/>
                    <a:gd name="connsiteY36" fmla="*/ 640739 h 3871301"/>
                    <a:gd name="connsiteX37" fmla="*/ 50006 w 1365250"/>
                    <a:gd name="connsiteY37" fmla="*/ 495482 h 3871301"/>
                    <a:gd name="connsiteX38" fmla="*/ 1587 w 1365250"/>
                    <a:gd name="connsiteY38" fmla="*/ 401026 h 3871301"/>
                    <a:gd name="connsiteX39" fmla="*/ 59531 w 1365250"/>
                    <a:gd name="connsiteY39" fmla="*/ 282757 h 3871301"/>
                    <a:gd name="connsiteX40" fmla="*/ 190500 w 1365250"/>
                    <a:gd name="connsiteY40" fmla="*/ 239101 h 3871301"/>
                    <a:gd name="connsiteX41" fmla="*/ 373856 w 1365250"/>
                    <a:gd name="connsiteY41" fmla="*/ 238307 h 3871301"/>
                    <a:gd name="connsiteX42" fmla="*/ 495300 w 1365250"/>
                    <a:gd name="connsiteY42" fmla="*/ 259739 h 3871301"/>
                    <a:gd name="connsiteX43" fmla="*/ 585787 w 1365250"/>
                    <a:gd name="connsiteY43" fmla="*/ 154170 h 3871301"/>
                    <a:gd name="connsiteX44" fmla="*/ 638969 w 1365250"/>
                    <a:gd name="connsiteY44" fmla="*/ 74001 h 3871301"/>
                    <a:gd name="connsiteX45" fmla="*/ 762000 w 1365250"/>
                    <a:gd name="connsiteY45" fmla="*/ 16851 h 3871301"/>
                    <a:gd name="connsiteX46" fmla="*/ 1009650 w 1365250"/>
                    <a:gd name="connsiteY46" fmla="*/ 4151 h 3871301"/>
                    <a:gd name="connsiteX47" fmla="*/ 1314450 w 1365250"/>
                    <a:gd name="connsiteY47" fmla="*/ 112101 h 3871301"/>
                    <a:gd name="connsiteX48" fmla="*/ 1365250 w 1365250"/>
                    <a:gd name="connsiteY48" fmla="*/ 169251 h 3871301"/>
                    <a:gd name="connsiteX0" fmla="*/ 1365250 w 1365250"/>
                    <a:gd name="connsiteY0" fmla="*/ 169251 h 3871301"/>
                    <a:gd name="connsiteX1" fmla="*/ 1358900 w 1365250"/>
                    <a:gd name="connsiteY1" fmla="*/ 270851 h 3871301"/>
                    <a:gd name="connsiteX2" fmla="*/ 1289050 w 1365250"/>
                    <a:gd name="connsiteY2" fmla="*/ 378801 h 3871301"/>
                    <a:gd name="connsiteX3" fmla="*/ 1162050 w 1365250"/>
                    <a:gd name="connsiteY3" fmla="*/ 512151 h 3871301"/>
                    <a:gd name="connsiteX4" fmla="*/ 1066800 w 1365250"/>
                    <a:gd name="connsiteY4" fmla="*/ 689951 h 3871301"/>
                    <a:gd name="connsiteX5" fmla="*/ 1016000 w 1365250"/>
                    <a:gd name="connsiteY5" fmla="*/ 982051 h 3871301"/>
                    <a:gd name="connsiteX6" fmla="*/ 977900 w 1365250"/>
                    <a:gd name="connsiteY6" fmla="*/ 1324951 h 3871301"/>
                    <a:gd name="connsiteX7" fmla="*/ 965200 w 1365250"/>
                    <a:gd name="connsiteY7" fmla="*/ 1902801 h 3871301"/>
                    <a:gd name="connsiteX8" fmla="*/ 996950 w 1365250"/>
                    <a:gd name="connsiteY8" fmla="*/ 2321901 h 3871301"/>
                    <a:gd name="connsiteX9" fmla="*/ 1041400 w 1365250"/>
                    <a:gd name="connsiteY9" fmla="*/ 2817201 h 3871301"/>
                    <a:gd name="connsiteX10" fmla="*/ 1066800 w 1365250"/>
                    <a:gd name="connsiteY10" fmla="*/ 3363301 h 3871301"/>
                    <a:gd name="connsiteX11" fmla="*/ 1092200 w 1365250"/>
                    <a:gd name="connsiteY11" fmla="*/ 3871301 h 3871301"/>
                    <a:gd name="connsiteX12" fmla="*/ 749300 w 1365250"/>
                    <a:gd name="connsiteY12" fmla="*/ 3864951 h 3871301"/>
                    <a:gd name="connsiteX13" fmla="*/ 704850 w 1365250"/>
                    <a:gd name="connsiteY13" fmla="*/ 3433151 h 3871301"/>
                    <a:gd name="connsiteX14" fmla="*/ 654050 w 1365250"/>
                    <a:gd name="connsiteY14" fmla="*/ 2683851 h 3871301"/>
                    <a:gd name="connsiteX15" fmla="*/ 577850 w 1365250"/>
                    <a:gd name="connsiteY15" fmla="*/ 2017101 h 3871301"/>
                    <a:gd name="connsiteX16" fmla="*/ 558800 w 1365250"/>
                    <a:gd name="connsiteY16" fmla="*/ 1629751 h 3871301"/>
                    <a:gd name="connsiteX17" fmla="*/ 539750 w 1365250"/>
                    <a:gd name="connsiteY17" fmla="*/ 1318601 h 3871301"/>
                    <a:gd name="connsiteX18" fmla="*/ 571500 w 1365250"/>
                    <a:gd name="connsiteY18" fmla="*/ 1001101 h 3871301"/>
                    <a:gd name="connsiteX19" fmla="*/ 565150 w 1365250"/>
                    <a:gd name="connsiteY19" fmla="*/ 855051 h 3871301"/>
                    <a:gd name="connsiteX20" fmla="*/ 514350 w 1365250"/>
                    <a:gd name="connsiteY20" fmla="*/ 658201 h 3871301"/>
                    <a:gd name="connsiteX21" fmla="*/ 520700 w 1365250"/>
                    <a:gd name="connsiteY21" fmla="*/ 937601 h 3871301"/>
                    <a:gd name="connsiteX22" fmla="*/ 558800 w 1365250"/>
                    <a:gd name="connsiteY22" fmla="*/ 1083651 h 3871301"/>
                    <a:gd name="connsiteX23" fmla="*/ 552450 w 1365250"/>
                    <a:gd name="connsiteY23" fmla="*/ 1248751 h 3871301"/>
                    <a:gd name="connsiteX24" fmla="*/ 488950 w 1365250"/>
                    <a:gd name="connsiteY24" fmla="*/ 1369401 h 3871301"/>
                    <a:gd name="connsiteX25" fmla="*/ 488950 w 1365250"/>
                    <a:gd name="connsiteY25" fmla="*/ 1667851 h 3871301"/>
                    <a:gd name="connsiteX26" fmla="*/ 463550 w 1365250"/>
                    <a:gd name="connsiteY26" fmla="*/ 2036151 h 3871301"/>
                    <a:gd name="connsiteX27" fmla="*/ 431800 w 1365250"/>
                    <a:gd name="connsiteY27" fmla="*/ 2429851 h 3871301"/>
                    <a:gd name="connsiteX28" fmla="*/ 431800 w 1365250"/>
                    <a:gd name="connsiteY28" fmla="*/ 2817201 h 3871301"/>
                    <a:gd name="connsiteX29" fmla="*/ 431800 w 1365250"/>
                    <a:gd name="connsiteY29" fmla="*/ 3287101 h 3871301"/>
                    <a:gd name="connsiteX30" fmla="*/ 412750 w 1365250"/>
                    <a:gd name="connsiteY30" fmla="*/ 3871301 h 3871301"/>
                    <a:gd name="connsiteX31" fmla="*/ 12700 w 1365250"/>
                    <a:gd name="connsiteY31" fmla="*/ 3852251 h 3871301"/>
                    <a:gd name="connsiteX32" fmla="*/ 0 w 1365250"/>
                    <a:gd name="connsiteY32" fmla="*/ 2988651 h 3871301"/>
                    <a:gd name="connsiteX33" fmla="*/ 6350 w 1365250"/>
                    <a:gd name="connsiteY33" fmla="*/ 2594951 h 3871301"/>
                    <a:gd name="connsiteX34" fmla="*/ 50800 w 1365250"/>
                    <a:gd name="connsiteY34" fmla="*/ 1731351 h 3871301"/>
                    <a:gd name="connsiteX35" fmla="*/ 82550 w 1365250"/>
                    <a:gd name="connsiteY35" fmla="*/ 1026501 h 3871301"/>
                    <a:gd name="connsiteX36" fmla="*/ 100013 w 1365250"/>
                    <a:gd name="connsiteY36" fmla="*/ 640739 h 3871301"/>
                    <a:gd name="connsiteX37" fmla="*/ 50006 w 1365250"/>
                    <a:gd name="connsiteY37" fmla="*/ 495482 h 3871301"/>
                    <a:gd name="connsiteX38" fmla="*/ 1587 w 1365250"/>
                    <a:gd name="connsiteY38" fmla="*/ 401026 h 3871301"/>
                    <a:gd name="connsiteX39" fmla="*/ 59531 w 1365250"/>
                    <a:gd name="connsiteY39" fmla="*/ 282757 h 3871301"/>
                    <a:gd name="connsiteX40" fmla="*/ 190500 w 1365250"/>
                    <a:gd name="connsiteY40" fmla="*/ 239101 h 3871301"/>
                    <a:gd name="connsiteX41" fmla="*/ 373856 w 1365250"/>
                    <a:gd name="connsiteY41" fmla="*/ 238307 h 3871301"/>
                    <a:gd name="connsiteX42" fmla="*/ 495300 w 1365250"/>
                    <a:gd name="connsiteY42" fmla="*/ 259739 h 3871301"/>
                    <a:gd name="connsiteX43" fmla="*/ 573881 w 1365250"/>
                    <a:gd name="connsiteY43" fmla="*/ 151789 h 3871301"/>
                    <a:gd name="connsiteX44" fmla="*/ 638969 w 1365250"/>
                    <a:gd name="connsiteY44" fmla="*/ 74001 h 3871301"/>
                    <a:gd name="connsiteX45" fmla="*/ 762000 w 1365250"/>
                    <a:gd name="connsiteY45" fmla="*/ 16851 h 3871301"/>
                    <a:gd name="connsiteX46" fmla="*/ 1009650 w 1365250"/>
                    <a:gd name="connsiteY46" fmla="*/ 4151 h 3871301"/>
                    <a:gd name="connsiteX47" fmla="*/ 1314450 w 1365250"/>
                    <a:gd name="connsiteY47" fmla="*/ 112101 h 3871301"/>
                    <a:gd name="connsiteX48" fmla="*/ 1365250 w 1365250"/>
                    <a:gd name="connsiteY48" fmla="*/ 169251 h 3871301"/>
                    <a:gd name="connsiteX0" fmla="*/ 1365250 w 1365250"/>
                    <a:gd name="connsiteY0" fmla="*/ 169251 h 3871301"/>
                    <a:gd name="connsiteX1" fmla="*/ 1358900 w 1365250"/>
                    <a:gd name="connsiteY1" fmla="*/ 270851 h 3871301"/>
                    <a:gd name="connsiteX2" fmla="*/ 1289050 w 1365250"/>
                    <a:gd name="connsiteY2" fmla="*/ 378801 h 3871301"/>
                    <a:gd name="connsiteX3" fmla="*/ 1162050 w 1365250"/>
                    <a:gd name="connsiteY3" fmla="*/ 512151 h 3871301"/>
                    <a:gd name="connsiteX4" fmla="*/ 1066800 w 1365250"/>
                    <a:gd name="connsiteY4" fmla="*/ 689951 h 3871301"/>
                    <a:gd name="connsiteX5" fmla="*/ 1016000 w 1365250"/>
                    <a:gd name="connsiteY5" fmla="*/ 982051 h 3871301"/>
                    <a:gd name="connsiteX6" fmla="*/ 977900 w 1365250"/>
                    <a:gd name="connsiteY6" fmla="*/ 1324951 h 3871301"/>
                    <a:gd name="connsiteX7" fmla="*/ 965200 w 1365250"/>
                    <a:gd name="connsiteY7" fmla="*/ 1902801 h 3871301"/>
                    <a:gd name="connsiteX8" fmla="*/ 996950 w 1365250"/>
                    <a:gd name="connsiteY8" fmla="*/ 2321901 h 3871301"/>
                    <a:gd name="connsiteX9" fmla="*/ 1041400 w 1365250"/>
                    <a:gd name="connsiteY9" fmla="*/ 2817201 h 3871301"/>
                    <a:gd name="connsiteX10" fmla="*/ 1066800 w 1365250"/>
                    <a:gd name="connsiteY10" fmla="*/ 3363301 h 3871301"/>
                    <a:gd name="connsiteX11" fmla="*/ 1092200 w 1365250"/>
                    <a:gd name="connsiteY11" fmla="*/ 3871301 h 3871301"/>
                    <a:gd name="connsiteX12" fmla="*/ 749300 w 1365250"/>
                    <a:gd name="connsiteY12" fmla="*/ 3864951 h 3871301"/>
                    <a:gd name="connsiteX13" fmla="*/ 704850 w 1365250"/>
                    <a:gd name="connsiteY13" fmla="*/ 3433151 h 3871301"/>
                    <a:gd name="connsiteX14" fmla="*/ 654050 w 1365250"/>
                    <a:gd name="connsiteY14" fmla="*/ 2683851 h 3871301"/>
                    <a:gd name="connsiteX15" fmla="*/ 577850 w 1365250"/>
                    <a:gd name="connsiteY15" fmla="*/ 2017101 h 3871301"/>
                    <a:gd name="connsiteX16" fmla="*/ 558800 w 1365250"/>
                    <a:gd name="connsiteY16" fmla="*/ 1629751 h 3871301"/>
                    <a:gd name="connsiteX17" fmla="*/ 539750 w 1365250"/>
                    <a:gd name="connsiteY17" fmla="*/ 1318601 h 3871301"/>
                    <a:gd name="connsiteX18" fmla="*/ 571500 w 1365250"/>
                    <a:gd name="connsiteY18" fmla="*/ 1001101 h 3871301"/>
                    <a:gd name="connsiteX19" fmla="*/ 565150 w 1365250"/>
                    <a:gd name="connsiteY19" fmla="*/ 855051 h 3871301"/>
                    <a:gd name="connsiteX20" fmla="*/ 514350 w 1365250"/>
                    <a:gd name="connsiteY20" fmla="*/ 658201 h 3871301"/>
                    <a:gd name="connsiteX21" fmla="*/ 520700 w 1365250"/>
                    <a:gd name="connsiteY21" fmla="*/ 937601 h 3871301"/>
                    <a:gd name="connsiteX22" fmla="*/ 558800 w 1365250"/>
                    <a:gd name="connsiteY22" fmla="*/ 1083651 h 3871301"/>
                    <a:gd name="connsiteX23" fmla="*/ 552450 w 1365250"/>
                    <a:gd name="connsiteY23" fmla="*/ 1248751 h 3871301"/>
                    <a:gd name="connsiteX24" fmla="*/ 488950 w 1365250"/>
                    <a:gd name="connsiteY24" fmla="*/ 1369401 h 3871301"/>
                    <a:gd name="connsiteX25" fmla="*/ 488950 w 1365250"/>
                    <a:gd name="connsiteY25" fmla="*/ 1667851 h 3871301"/>
                    <a:gd name="connsiteX26" fmla="*/ 463550 w 1365250"/>
                    <a:gd name="connsiteY26" fmla="*/ 2036151 h 3871301"/>
                    <a:gd name="connsiteX27" fmla="*/ 431800 w 1365250"/>
                    <a:gd name="connsiteY27" fmla="*/ 2429851 h 3871301"/>
                    <a:gd name="connsiteX28" fmla="*/ 431800 w 1365250"/>
                    <a:gd name="connsiteY28" fmla="*/ 2817201 h 3871301"/>
                    <a:gd name="connsiteX29" fmla="*/ 431800 w 1365250"/>
                    <a:gd name="connsiteY29" fmla="*/ 3287101 h 3871301"/>
                    <a:gd name="connsiteX30" fmla="*/ 412750 w 1365250"/>
                    <a:gd name="connsiteY30" fmla="*/ 3871301 h 3871301"/>
                    <a:gd name="connsiteX31" fmla="*/ 12700 w 1365250"/>
                    <a:gd name="connsiteY31" fmla="*/ 3852251 h 3871301"/>
                    <a:gd name="connsiteX32" fmla="*/ 0 w 1365250"/>
                    <a:gd name="connsiteY32" fmla="*/ 2988651 h 3871301"/>
                    <a:gd name="connsiteX33" fmla="*/ 6350 w 1365250"/>
                    <a:gd name="connsiteY33" fmla="*/ 2594951 h 3871301"/>
                    <a:gd name="connsiteX34" fmla="*/ 50800 w 1365250"/>
                    <a:gd name="connsiteY34" fmla="*/ 1731351 h 3871301"/>
                    <a:gd name="connsiteX35" fmla="*/ 82550 w 1365250"/>
                    <a:gd name="connsiteY35" fmla="*/ 1026501 h 3871301"/>
                    <a:gd name="connsiteX36" fmla="*/ 100013 w 1365250"/>
                    <a:gd name="connsiteY36" fmla="*/ 640739 h 3871301"/>
                    <a:gd name="connsiteX37" fmla="*/ 50006 w 1365250"/>
                    <a:gd name="connsiteY37" fmla="*/ 495482 h 3871301"/>
                    <a:gd name="connsiteX38" fmla="*/ 1587 w 1365250"/>
                    <a:gd name="connsiteY38" fmla="*/ 401026 h 3871301"/>
                    <a:gd name="connsiteX39" fmla="*/ 59531 w 1365250"/>
                    <a:gd name="connsiteY39" fmla="*/ 282757 h 3871301"/>
                    <a:gd name="connsiteX40" fmla="*/ 190500 w 1365250"/>
                    <a:gd name="connsiteY40" fmla="*/ 239101 h 3871301"/>
                    <a:gd name="connsiteX41" fmla="*/ 373856 w 1365250"/>
                    <a:gd name="connsiteY41" fmla="*/ 238307 h 3871301"/>
                    <a:gd name="connsiteX42" fmla="*/ 495300 w 1365250"/>
                    <a:gd name="connsiteY42" fmla="*/ 259739 h 3871301"/>
                    <a:gd name="connsiteX43" fmla="*/ 573881 w 1365250"/>
                    <a:gd name="connsiteY43" fmla="*/ 151789 h 3871301"/>
                    <a:gd name="connsiteX44" fmla="*/ 638969 w 1365250"/>
                    <a:gd name="connsiteY44" fmla="*/ 74001 h 3871301"/>
                    <a:gd name="connsiteX45" fmla="*/ 762000 w 1365250"/>
                    <a:gd name="connsiteY45" fmla="*/ 16851 h 3871301"/>
                    <a:gd name="connsiteX46" fmla="*/ 1009650 w 1365250"/>
                    <a:gd name="connsiteY46" fmla="*/ 4151 h 3871301"/>
                    <a:gd name="connsiteX47" fmla="*/ 1314450 w 1365250"/>
                    <a:gd name="connsiteY47" fmla="*/ 112101 h 3871301"/>
                    <a:gd name="connsiteX48" fmla="*/ 1365250 w 1365250"/>
                    <a:gd name="connsiteY48" fmla="*/ 169251 h 3871301"/>
                    <a:gd name="connsiteX0" fmla="*/ 1365250 w 1365250"/>
                    <a:gd name="connsiteY0" fmla="*/ 171282 h 3873332"/>
                    <a:gd name="connsiteX1" fmla="*/ 1358900 w 1365250"/>
                    <a:gd name="connsiteY1" fmla="*/ 272882 h 3873332"/>
                    <a:gd name="connsiteX2" fmla="*/ 1289050 w 1365250"/>
                    <a:gd name="connsiteY2" fmla="*/ 380832 h 3873332"/>
                    <a:gd name="connsiteX3" fmla="*/ 1162050 w 1365250"/>
                    <a:gd name="connsiteY3" fmla="*/ 514182 h 3873332"/>
                    <a:gd name="connsiteX4" fmla="*/ 1066800 w 1365250"/>
                    <a:gd name="connsiteY4" fmla="*/ 691982 h 3873332"/>
                    <a:gd name="connsiteX5" fmla="*/ 1016000 w 1365250"/>
                    <a:gd name="connsiteY5" fmla="*/ 984082 h 3873332"/>
                    <a:gd name="connsiteX6" fmla="*/ 977900 w 1365250"/>
                    <a:gd name="connsiteY6" fmla="*/ 1326982 h 3873332"/>
                    <a:gd name="connsiteX7" fmla="*/ 965200 w 1365250"/>
                    <a:gd name="connsiteY7" fmla="*/ 1904832 h 3873332"/>
                    <a:gd name="connsiteX8" fmla="*/ 996950 w 1365250"/>
                    <a:gd name="connsiteY8" fmla="*/ 2323932 h 3873332"/>
                    <a:gd name="connsiteX9" fmla="*/ 1041400 w 1365250"/>
                    <a:gd name="connsiteY9" fmla="*/ 2819232 h 3873332"/>
                    <a:gd name="connsiteX10" fmla="*/ 1066800 w 1365250"/>
                    <a:gd name="connsiteY10" fmla="*/ 3365332 h 3873332"/>
                    <a:gd name="connsiteX11" fmla="*/ 1092200 w 1365250"/>
                    <a:gd name="connsiteY11" fmla="*/ 3873332 h 3873332"/>
                    <a:gd name="connsiteX12" fmla="*/ 749300 w 1365250"/>
                    <a:gd name="connsiteY12" fmla="*/ 3866982 h 3873332"/>
                    <a:gd name="connsiteX13" fmla="*/ 704850 w 1365250"/>
                    <a:gd name="connsiteY13" fmla="*/ 3435182 h 3873332"/>
                    <a:gd name="connsiteX14" fmla="*/ 654050 w 1365250"/>
                    <a:gd name="connsiteY14" fmla="*/ 2685882 h 3873332"/>
                    <a:gd name="connsiteX15" fmla="*/ 577850 w 1365250"/>
                    <a:gd name="connsiteY15" fmla="*/ 2019132 h 3873332"/>
                    <a:gd name="connsiteX16" fmla="*/ 558800 w 1365250"/>
                    <a:gd name="connsiteY16" fmla="*/ 1631782 h 3873332"/>
                    <a:gd name="connsiteX17" fmla="*/ 539750 w 1365250"/>
                    <a:gd name="connsiteY17" fmla="*/ 1320632 h 3873332"/>
                    <a:gd name="connsiteX18" fmla="*/ 571500 w 1365250"/>
                    <a:gd name="connsiteY18" fmla="*/ 1003132 h 3873332"/>
                    <a:gd name="connsiteX19" fmla="*/ 565150 w 1365250"/>
                    <a:gd name="connsiteY19" fmla="*/ 857082 h 3873332"/>
                    <a:gd name="connsiteX20" fmla="*/ 514350 w 1365250"/>
                    <a:gd name="connsiteY20" fmla="*/ 660232 h 3873332"/>
                    <a:gd name="connsiteX21" fmla="*/ 520700 w 1365250"/>
                    <a:gd name="connsiteY21" fmla="*/ 939632 h 3873332"/>
                    <a:gd name="connsiteX22" fmla="*/ 558800 w 1365250"/>
                    <a:gd name="connsiteY22" fmla="*/ 1085682 h 3873332"/>
                    <a:gd name="connsiteX23" fmla="*/ 552450 w 1365250"/>
                    <a:gd name="connsiteY23" fmla="*/ 1250782 h 3873332"/>
                    <a:gd name="connsiteX24" fmla="*/ 488950 w 1365250"/>
                    <a:gd name="connsiteY24" fmla="*/ 1371432 h 3873332"/>
                    <a:gd name="connsiteX25" fmla="*/ 488950 w 1365250"/>
                    <a:gd name="connsiteY25" fmla="*/ 1669882 h 3873332"/>
                    <a:gd name="connsiteX26" fmla="*/ 463550 w 1365250"/>
                    <a:gd name="connsiteY26" fmla="*/ 2038182 h 3873332"/>
                    <a:gd name="connsiteX27" fmla="*/ 431800 w 1365250"/>
                    <a:gd name="connsiteY27" fmla="*/ 2431882 h 3873332"/>
                    <a:gd name="connsiteX28" fmla="*/ 431800 w 1365250"/>
                    <a:gd name="connsiteY28" fmla="*/ 2819232 h 3873332"/>
                    <a:gd name="connsiteX29" fmla="*/ 431800 w 1365250"/>
                    <a:gd name="connsiteY29" fmla="*/ 3289132 h 3873332"/>
                    <a:gd name="connsiteX30" fmla="*/ 412750 w 1365250"/>
                    <a:gd name="connsiteY30" fmla="*/ 3873332 h 3873332"/>
                    <a:gd name="connsiteX31" fmla="*/ 12700 w 1365250"/>
                    <a:gd name="connsiteY31" fmla="*/ 3854282 h 3873332"/>
                    <a:gd name="connsiteX32" fmla="*/ 0 w 1365250"/>
                    <a:gd name="connsiteY32" fmla="*/ 2990682 h 3873332"/>
                    <a:gd name="connsiteX33" fmla="*/ 6350 w 1365250"/>
                    <a:gd name="connsiteY33" fmla="*/ 2596982 h 3873332"/>
                    <a:gd name="connsiteX34" fmla="*/ 50800 w 1365250"/>
                    <a:gd name="connsiteY34" fmla="*/ 1733382 h 3873332"/>
                    <a:gd name="connsiteX35" fmla="*/ 82550 w 1365250"/>
                    <a:gd name="connsiteY35" fmla="*/ 1028532 h 3873332"/>
                    <a:gd name="connsiteX36" fmla="*/ 100013 w 1365250"/>
                    <a:gd name="connsiteY36" fmla="*/ 642770 h 3873332"/>
                    <a:gd name="connsiteX37" fmla="*/ 50006 w 1365250"/>
                    <a:gd name="connsiteY37" fmla="*/ 497513 h 3873332"/>
                    <a:gd name="connsiteX38" fmla="*/ 1587 w 1365250"/>
                    <a:gd name="connsiteY38" fmla="*/ 403057 h 3873332"/>
                    <a:gd name="connsiteX39" fmla="*/ 59531 w 1365250"/>
                    <a:gd name="connsiteY39" fmla="*/ 284788 h 3873332"/>
                    <a:gd name="connsiteX40" fmla="*/ 190500 w 1365250"/>
                    <a:gd name="connsiteY40" fmla="*/ 241132 h 3873332"/>
                    <a:gd name="connsiteX41" fmla="*/ 373856 w 1365250"/>
                    <a:gd name="connsiteY41" fmla="*/ 240338 h 3873332"/>
                    <a:gd name="connsiteX42" fmla="*/ 495300 w 1365250"/>
                    <a:gd name="connsiteY42" fmla="*/ 261770 h 3873332"/>
                    <a:gd name="connsiteX43" fmla="*/ 573881 w 1365250"/>
                    <a:gd name="connsiteY43" fmla="*/ 153820 h 3873332"/>
                    <a:gd name="connsiteX44" fmla="*/ 638969 w 1365250"/>
                    <a:gd name="connsiteY44" fmla="*/ 76032 h 3873332"/>
                    <a:gd name="connsiteX45" fmla="*/ 762000 w 1365250"/>
                    <a:gd name="connsiteY45" fmla="*/ 18882 h 3873332"/>
                    <a:gd name="connsiteX46" fmla="*/ 1026319 w 1365250"/>
                    <a:gd name="connsiteY46" fmla="*/ 3801 h 3873332"/>
                    <a:gd name="connsiteX47" fmla="*/ 1314450 w 1365250"/>
                    <a:gd name="connsiteY47" fmla="*/ 114132 h 3873332"/>
                    <a:gd name="connsiteX48" fmla="*/ 1365250 w 1365250"/>
                    <a:gd name="connsiteY48" fmla="*/ 171282 h 3873332"/>
                    <a:gd name="connsiteX0" fmla="*/ 1365250 w 1365250"/>
                    <a:gd name="connsiteY0" fmla="*/ 177475 h 3879525"/>
                    <a:gd name="connsiteX1" fmla="*/ 1358900 w 1365250"/>
                    <a:gd name="connsiteY1" fmla="*/ 279075 h 3879525"/>
                    <a:gd name="connsiteX2" fmla="*/ 1289050 w 1365250"/>
                    <a:gd name="connsiteY2" fmla="*/ 387025 h 3879525"/>
                    <a:gd name="connsiteX3" fmla="*/ 1162050 w 1365250"/>
                    <a:gd name="connsiteY3" fmla="*/ 520375 h 3879525"/>
                    <a:gd name="connsiteX4" fmla="*/ 1066800 w 1365250"/>
                    <a:gd name="connsiteY4" fmla="*/ 698175 h 3879525"/>
                    <a:gd name="connsiteX5" fmla="*/ 1016000 w 1365250"/>
                    <a:gd name="connsiteY5" fmla="*/ 990275 h 3879525"/>
                    <a:gd name="connsiteX6" fmla="*/ 977900 w 1365250"/>
                    <a:gd name="connsiteY6" fmla="*/ 1333175 h 3879525"/>
                    <a:gd name="connsiteX7" fmla="*/ 965200 w 1365250"/>
                    <a:gd name="connsiteY7" fmla="*/ 1911025 h 3879525"/>
                    <a:gd name="connsiteX8" fmla="*/ 996950 w 1365250"/>
                    <a:gd name="connsiteY8" fmla="*/ 2330125 h 3879525"/>
                    <a:gd name="connsiteX9" fmla="*/ 1041400 w 1365250"/>
                    <a:gd name="connsiteY9" fmla="*/ 2825425 h 3879525"/>
                    <a:gd name="connsiteX10" fmla="*/ 1066800 w 1365250"/>
                    <a:gd name="connsiteY10" fmla="*/ 3371525 h 3879525"/>
                    <a:gd name="connsiteX11" fmla="*/ 1092200 w 1365250"/>
                    <a:gd name="connsiteY11" fmla="*/ 3879525 h 3879525"/>
                    <a:gd name="connsiteX12" fmla="*/ 749300 w 1365250"/>
                    <a:gd name="connsiteY12" fmla="*/ 3873175 h 3879525"/>
                    <a:gd name="connsiteX13" fmla="*/ 704850 w 1365250"/>
                    <a:gd name="connsiteY13" fmla="*/ 3441375 h 3879525"/>
                    <a:gd name="connsiteX14" fmla="*/ 654050 w 1365250"/>
                    <a:gd name="connsiteY14" fmla="*/ 2692075 h 3879525"/>
                    <a:gd name="connsiteX15" fmla="*/ 577850 w 1365250"/>
                    <a:gd name="connsiteY15" fmla="*/ 2025325 h 3879525"/>
                    <a:gd name="connsiteX16" fmla="*/ 558800 w 1365250"/>
                    <a:gd name="connsiteY16" fmla="*/ 1637975 h 3879525"/>
                    <a:gd name="connsiteX17" fmla="*/ 539750 w 1365250"/>
                    <a:gd name="connsiteY17" fmla="*/ 1326825 h 3879525"/>
                    <a:gd name="connsiteX18" fmla="*/ 571500 w 1365250"/>
                    <a:gd name="connsiteY18" fmla="*/ 1009325 h 3879525"/>
                    <a:gd name="connsiteX19" fmla="*/ 565150 w 1365250"/>
                    <a:gd name="connsiteY19" fmla="*/ 863275 h 3879525"/>
                    <a:gd name="connsiteX20" fmla="*/ 514350 w 1365250"/>
                    <a:gd name="connsiteY20" fmla="*/ 666425 h 3879525"/>
                    <a:gd name="connsiteX21" fmla="*/ 520700 w 1365250"/>
                    <a:gd name="connsiteY21" fmla="*/ 945825 h 3879525"/>
                    <a:gd name="connsiteX22" fmla="*/ 558800 w 1365250"/>
                    <a:gd name="connsiteY22" fmla="*/ 1091875 h 3879525"/>
                    <a:gd name="connsiteX23" fmla="*/ 552450 w 1365250"/>
                    <a:gd name="connsiteY23" fmla="*/ 1256975 h 3879525"/>
                    <a:gd name="connsiteX24" fmla="*/ 488950 w 1365250"/>
                    <a:gd name="connsiteY24" fmla="*/ 1377625 h 3879525"/>
                    <a:gd name="connsiteX25" fmla="*/ 488950 w 1365250"/>
                    <a:gd name="connsiteY25" fmla="*/ 1676075 h 3879525"/>
                    <a:gd name="connsiteX26" fmla="*/ 463550 w 1365250"/>
                    <a:gd name="connsiteY26" fmla="*/ 2044375 h 3879525"/>
                    <a:gd name="connsiteX27" fmla="*/ 431800 w 1365250"/>
                    <a:gd name="connsiteY27" fmla="*/ 2438075 h 3879525"/>
                    <a:gd name="connsiteX28" fmla="*/ 431800 w 1365250"/>
                    <a:gd name="connsiteY28" fmla="*/ 2825425 h 3879525"/>
                    <a:gd name="connsiteX29" fmla="*/ 431800 w 1365250"/>
                    <a:gd name="connsiteY29" fmla="*/ 3295325 h 3879525"/>
                    <a:gd name="connsiteX30" fmla="*/ 412750 w 1365250"/>
                    <a:gd name="connsiteY30" fmla="*/ 3879525 h 3879525"/>
                    <a:gd name="connsiteX31" fmla="*/ 12700 w 1365250"/>
                    <a:gd name="connsiteY31" fmla="*/ 3860475 h 3879525"/>
                    <a:gd name="connsiteX32" fmla="*/ 0 w 1365250"/>
                    <a:gd name="connsiteY32" fmla="*/ 2996875 h 3879525"/>
                    <a:gd name="connsiteX33" fmla="*/ 6350 w 1365250"/>
                    <a:gd name="connsiteY33" fmla="*/ 2603175 h 3879525"/>
                    <a:gd name="connsiteX34" fmla="*/ 50800 w 1365250"/>
                    <a:gd name="connsiteY34" fmla="*/ 1739575 h 3879525"/>
                    <a:gd name="connsiteX35" fmla="*/ 82550 w 1365250"/>
                    <a:gd name="connsiteY35" fmla="*/ 1034725 h 3879525"/>
                    <a:gd name="connsiteX36" fmla="*/ 100013 w 1365250"/>
                    <a:gd name="connsiteY36" fmla="*/ 648963 h 3879525"/>
                    <a:gd name="connsiteX37" fmla="*/ 50006 w 1365250"/>
                    <a:gd name="connsiteY37" fmla="*/ 503706 h 3879525"/>
                    <a:gd name="connsiteX38" fmla="*/ 1587 w 1365250"/>
                    <a:gd name="connsiteY38" fmla="*/ 409250 h 3879525"/>
                    <a:gd name="connsiteX39" fmla="*/ 59531 w 1365250"/>
                    <a:gd name="connsiteY39" fmla="*/ 290981 h 3879525"/>
                    <a:gd name="connsiteX40" fmla="*/ 190500 w 1365250"/>
                    <a:gd name="connsiteY40" fmla="*/ 247325 h 3879525"/>
                    <a:gd name="connsiteX41" fmla="*/ 373856 w 1365250"/>
                    <a:gd name="connsiteY41" fmla="*/ 246531 h 3879525"/>
                    <a:gd name="connsiteX42" fmla="*/ 495300 w 1365250"/>
                    <a:gd name="connsiteY42" fmla="*/ 267963 h 3879525"/>
                    <a:gd name="connsiteX43" fmla="*/ 573881 w 1365250"/>
                    <a:gd name="connsiteY43" fmla="*/ 160013 h 3879525"/>
                    <a:gd name="connsiteX44" fmla="*/ 638969 w 1365250"/>
                    <a:gd name="connsiteY44" fmla="*/ 82225 h 3879525"/>
                    <a:gd name="connsiteX45" fmla="*/ 762000 w 1365250"/>
                    <a:gd name="connsiteY45" fmla="*/ 25075 h 3879525"/>
                    <a:gd name="connsiteX46" fmla="*/ 1026319 w 1365250"/>
                    <a:gd name="connsiteY46" fmla="*/ 9994 h 3879525"/>
                    <a:gd name="connsiteX47" fmla="*/ 1314450 w 1365250"/>
                    <a:gd name="connsiteY47" fmla="*/ 120325 h 3879525"/>
                    <a:gd name="connsiteX48" fmla="*/ 1365250 w 1365250"/>
                    <a:gd name="connsiteY48" fmla="*/ 177475 h 3879525"/>
                    <a:gd name="connsiteX0" fmla="*/ 1365250 w 1365250"/>
                    <a:gd name="connsiteY0" fmla="*/ 171845 h 3873895"/>
                    <a:gd name="connsiteX1" fmla="*/ 1358900 w 1365250"/>
                    <a:gd name="connsiteY1" fmla="*/ 273445 h 3873895"/>
                    <a:gd name="connsiteX2" fmla="*/ 1289050 w 1365250"/>
                    <a:gd name="connsiteY2" fmla="*/ 381395 h 3873895"/>
                    <a:gd name="connsiteX3" fmla="*/ 1162050 w 1365250"/>
                    <a:gd name="connsiteY3" fmla="*/ 514745 h 3873895"/>
                    <a:gd name="connsiteX4" fmla="*/ 1066800 w 1365250"/>
                    <a:gd name="connsiteY4" fmla="*/ 692545 h 3873895"/>
                    <a:gd name="connsiteX5" fmla="*/ 1016000 w 1365250"/>
                    <a:gd name="connsiteY5" fmla="*/ 984645 h 3873895"/>
                    <a:gd name="connsiteX6" fmla="*/ 977900 w 1365250"/>
                    <a:gd name="connsiteY6" fmla="*/ 1327545 h 3873895"/>
                    <a:gd name="connsiteX7" fmla="*/ 965200 w 1365250"/>
                    <a:gd name="connsiteY7" fmla="*/ 1905395 h 3873895"/>
                    <a:gd name="connsiteX8" fmla="*/ 996950 w 1365250"/>
                    <a:gd name="connsiteY8" fmla="*/ 2324495 h 3873895"/>
                    <a:gd name="connsiteX9" fmla="*/ 1041400 w 1365250"/>
                    <a:gd name="connsiteY9" fmla="*/ 2819795 h 3873895"/>
                    <a:gd name="connsiteX10" fmla="*/ 1066800 w 1365250"/>
                    <a:gd name="connsiteY10" fmla="*/ 3365895 h 3873895"/>
                    <a:gd name="connsiteX11" fmla="*/ 1092200 w 1365250"/>
                    <a:gd name="connsiteY11" fmla="*/ 3873895 h 3873895"/>
                    <a:gd name="connsiteX12" fmla="*/ 749300 w 1365250"/>
                    <a:gd name="connsiteY12" fmla="*/ 3867545 h 3873895"/>
                    <a:gd name="connsiteX13" fmla="*/ 704850 w 1365250"/>
                    <a:gd name="connsiteY13" fmla="*/ 3435745 h 3873895"/>
                    <a:gd name="connsiteX14" fmla="*/ 654050 w 1365250"/>
                    <a:gd name="connsiteY14" fmla="*/ 2686445 h 3873895"/>
                    <a:gd name="connsiteX15" fmla="*/ 577850 w 1365250"/>
                    <a:gd name="connsiteY15" fmla="*/ 2019695 h 3873895"/>
                    <a:gd name="connsiteX16" fmla="*/ 558800 w 1365250"/>
                    <a:gd name="connsiteY16" fmla="*/ 1632345 h 3873895"/>
                    <a:gd name="connsiteX17" fmla="*/ 539750 w 1365250"/>
                    <a:gd name="connsiteY17" fmla="*/ 1321195 h 3873895"/>
                    <a:gd name="connsiteX18" fmla="*/ 571500 w 1365250"/>
                    <a:gd name="connsiteY18" fmla="*/ 1003695 h 3873895"/>
                    <a:gd name="connsiteX19" fmla="*/ 565150 w 1365250"/>
                    <a:gd name="connsiteY19" fmla="*/ 857645 h 3873895"/>
                    <a:gd name="connsiteX20" fmla="*/ 514350 w 1365250"/>
                    <a:gd name="connsiteY20" fmla="*/ 660795 h 3873895"/>
                    <a:gd name="connsiteX21" fmla="*/ 520700 w 1365250"/>
                    <a:gd name="connsiteY21" fmla="*/ 940195 h 3873895"/>
                    <a:gd name="connsiteX22" fmla="*/ 558800 w 1365250"/>
                    <a:gd name="connsiteY22" fmla="*/ 1086245 h 3873895"/>
                    <a:gd name="connsiteX23" fmla="*/ 552450 w 1365250"/>
                    <a:gd name="connsiteY23" fmla="*/ 1251345 h 3873895"/>
                    <a:gd name="connsiteX24" fmla="*/ 488950 w 1365250"/>
                    <a:gd name="connsiteY24" fmla="*/ 1371995 h 3873895"/>
                    <a:gd name="connsiteX25" fmla="*/ 488950 w 1365250"/>
                    <a:gd name="connsiteY25" fmla="*/ 1670445 h 3873895"/>
                    <a:gd name="connsiteX26" fmla="*/ 463550 w 1365250"/>
                    <a:gd name="connsiteY26" fmla="*/ 2038745 h 3873895"/>
                    <a:gd name="connsiteX27" fmla="*/ 431800 w 1365250"/>
                    <a:gd name="connsiteY27" fmla="*/ 2432445 h 3873895"/>
                    <a:gd name="connsiteX28" fmla="*/ 431800 w 1365250"/>
                    <a:gd name="connsiteY28" fmla="*/ 2819795 h 3873895"/>
                    <a:gd name="connsiteX29" fmla="*/ 431800 w 1365250"/>
                    <a:gd name="connsiteY29" fmla="*/ 3289695 h 3873895"/>
                    <a:gd name="connsiteX30" fmla="*/ 412750 w 1365250"/>
                    <a:gd name="connsiteY30" fmla="*/ 3873895 h 3873895"/>
                    <a:gd name="connsiteX31" fmla="*/ 12700 w 1365250"/>
                    <a:gd name="connsiteY31" fmla="*/ 3854845 h 3873895"/>
                    <a:gd name="connsiteX32" fmla="*/ 0 w 1365250"/>
                    <a:gd name="connsiteY32" fmla="*/ 2991245 h 3873895"/>
                    <a:gd name="connsiteX33" fmla="*/ 6350 w 1365250"/>
                    <a:gd name="connsiteY33" fmla="*/ 2597545 h 3873895"/>
                    <a:gd name="connsiteX34" fmla="*/ 50800 w 1365250"/>
                    <a:gd name="connsiteY34" fmla="*/ 1733945 h 3873895"/>
                    <a:gd name="connsiteX35" fmla="*/ 82550 w 1365250"/>
                    <a:gd name="connsiteY35" fmla="*/ 1029095 h 3873895"/>
                    <a:gd name="connsiteX36" fmla="*/ 100013 w 1365250"/>
                    <a:gd name="connsiteY36" fmla="*/ 643333 h 3873895"/>
                    <a:gd name="connsiteX37" fmla="*/ 50006 w 1365250"/>
                    <a:gd name="connsiteY37" fmla="*/ 498076 h 3873895"/>
                    <a:gd name="connsiteX38" fmla="*/ 1587 w 1365250"/>
                    <a:gd name="connsiteY38" fmla="*/ 403620 h 3873895"/>
                    <a:gd name="connsiteX39" fmla="*/ 59531 w 1365250"/>
                    <a:gd name="connsiteY39" fmla="*/ 285351 h 3873895"/>
                    <a:gd name="connsiteX40" fmla="*/ 190500 w 1365250"/>
                    <a:gd name="connsiteY40" fmla="*/ 241695 h 3873895"/>
                    <a:gd name="connsiteX41" fmla="*/ 373856 w 1365250"/>
                    <a:gd name="connsiteY41" fmla="*/ 240901 h 3873895"/>
                    <a:gd name="connsiteX42" fmla="*/ 495300 w 1365250"/>
                    <a:gd name="connsiteY42" fmla="*/ 262333 h 3873895"/>
                    <a:gd name="connsiteX43" fmla="*/ 573881 w 1365250"/>
                    <a:gd name="connsiteY43" fmla="*/ 154383 h 3873895"/>
                    <a:gd name="connsiteX44" fmla="*/ 638969 w 1365250"/>
                    <a:gd name="connsiteY44" fmla="*/ 76595 h 3873895"/>
                    <a:gd name="connsiteX45" fmla="*/ 762000 w 1365250"/>
                    <a:gd name="connsiteY45" fmla="*/ 19445 h 3873895"/>
                    <a:gd name="connsiteX46" fmla="*/ 1026319 w 1365250"/>
                    <a:gd name="connsiteY46" fmla="*/ 4364 h 3873895"/>
                    <a:gd name="connsiteX47" fmla="*/ 1312068 w 1365250"/>
                    <a:gd name="connsiteY47" fmla="*/ 90882 h 3873895"/>
                    <a:gd name="connsiteX48" fmla="*/ 1365250 w 1365250"/>
                    <a:gd name="connsiteY48" fmla="*/ 171845 h 3873895"/>
                    <a:gd name="connsiteX0" fmla="*/ 1312068 w 1358900"/>
                    <a:gd name="connsiteY0" fmla="*/ 90882 h 3873895"/>
                    <a:gd name="connsiteX1" fmla="*/ 1358900 w 1358900"/>
                    <a:gd name="connsiteY1" fmla="*/ 273445 h 3873895"/>
                    <a:gd name="connsiteX2" fmla="*/ 1289050 w 1358900"/>
                    <a:gd name="connsiteY2" fmla="*/ 381395 h 3873895"/>
                    <a:gd name="connsiteX3" fmla="*/ 1162050 w 1358900"/>
                    <a:gd name="connsiteY3" fmla="*/ 514745 h 3873895"/>
                    <a:gd name="connsiteX4" fmla="*/ 1066800 w 1358900"/>
                    <a:gd name="connsiteY4" fmla="*/ 692545 h 3873895"/>
                    <a:gd name="connsiteX5" fmla="*/ 1016000 w 1358900"/>
                    <a:gd name="connsiteY5" fmla="*/ 984645 h 3873895"/>
                    <a:gd name="connsiteX6" fmla="*/ 977900 w 1358900"/>
                    <a:gd name="connsiteY6" fmla="*/ 1327545 h 3873895"/>
                    <a:gd name="connsiteX7" fmla="*/ 965200 w 1358900"/>
                    <a:gd name="connsiteY7" fmla="*/ 1905395 h 3873895"/>
                    <a:gd name="connsiteX8" fmla="*/ 996950 w 1358900"/>
                    <a:gd name="connsiteY8" fmla="*/ 2324495 h 3873895"/>
                    <a:gd name="connsiteX9" fmla="*/ 1041400 w 1358900"/>
                    <a:gd name="connsiteY9" fmla="*/ 2819795 h 3873895"/>
                    <a:gd name="connsiteX10" fmla="*/ 1066800 w 1358900"/>
                    <a:gd name="connsiteY10" fmla="*/ 3365895 h 3873895"/>
                    <a:gd name="connsiteX11" fmla="*/ 1092200 w 1358900"/>
                    <a:gd name="connsiteY11" fmla="*/ 3873895 h 3873895"/>
                    <a:gd name="connsiteX12" fmla="*/ 749300 w 1358900"/>
                    <a:gd name="connsiteY12" fmla="*/ 3867545 h 3873895"/>
                    <a:gd name="connsiteX13" fmla="*/ 704850 w 1358900"/>
                    <a:gd name="connsiteY13" fmla="*/ 3435745 h 3873895"/>
                    <a:gd name="connsiteX14" fmla="*/ 654050 w 1358900"/>
                    <a:gd name="connsiteY14" fmla="*/ 2686445 h 3873895"/>
                    <a:gd name="connsiteX15" fmla="*/ 577850 w 1358900"/>
                    <a:gd name="connsiteY15" fmla="*/ 2019695 h 3873895"/>
                    <a:gd name="connsiteX16" fmla="*/ 558800 w 1358900"/>
                    <a:gd name="connsiteY16" fmla="*/ 1632345 h 3873895"/>
                    <a:gd name="connsiteX17" fmla="*/ 539750 w 1358900"/>
                    <a:gd name="connsiteY17" fmla="*/ 1321195 h 3873895"/>
                    <a:gd name="connsiteX18" fmla="*/ 571500 w 1358900"/>
                    <a:gd name="connsiteY18" fmla="*/ 1003695 h 3873895"/>
                    <a:gd name="connsiteX19" fmla="*/ 565150 w 1358900"/>
                    <a:gd name="connsiteY19" fmla="*/ 857645 h 3873895"/>
                    <a:gd name="connsiteX20" fmla="*/ 514350 w 1358900"/>
                    <a:gd name="connsiteY20" fmla="*/ 660795 h 3873895"/>
                    <a:gd name="connsiteX21" fmla="*/ 520700 w 1358900"/>
                    <a:gd name="connsiteY21" fmla="*/ 940195 h 3873895"/>
                    <a:gd name="connsiteX22" fmla="*/ 558800 w 1358900"/>
                    <a:gd name="connsiteY22" fmla="*/ 1086245 h 3873895"/>
                    <a:gd name="connsiteX23" fmla="*/ 552450 w 1358900"/>
                    <a:gd name="connsiteY23" fmla="*/ 1251345 h 3873895"/>
                    <a:gd name="connsiteX24" fmla="*/ 488950 w 1358900"/>
                    <a:gd name="connsiteY24" fmla="*/ 1371995 h 3873895"/>
                    <a:gd name="connsiteX25" fmla="*/ 488950 w 1358900"/>
                    <a:gd name="connsiteY25" fmla="*/ 1670445 h 3873895"/>
                    <a:gd name="connsiteX26" fmla="*/ 463550 w 1358900"/>
                    <a:gd name="connsiteY26" fmla="*/ 2038745 h 3873895"/>
                    <a:gd name="connsiteX27" fmla="*/ 431800 w 1358900"/>
                    <a:gd name="connsiteY27" fmla="*/ 2432445 h 3873895"/>
                    <a:gd name="connsiteX28" fmla="*/ 431800 w 1358900"/>
                    <a:gd name="connsiteY28" fmla="*/ 2819795 h 3873895"/>
                    <a:gd name="connsiteX29" fmla="*/ 431800 w 1358900"/>
                    <a:gd name="connsiteY29" fmla="*/ 3289695 h 3873895"/>
                    <a:gd name="connsiteX30" fmla="*/ 412750 w 1358900"/>
                    <a:gd name="connsiteY30" fmla="*/ 3873895 h 3873895"/>
                    <a:gd name="connsiteX31" fmla="*/ 12700 w 1358900"/>
                    <a:gd name="connsiteY31" fmla="*/ 3854845 h 3873895"/>
                    <a:gd name="connsiteX32" fmla="*/ 0 w 1358900"/>
                    <a:gd name="connsiteY32" fmla="*/ 2991245 h 3873895"/>
                    <a:gd name="connsiteX33" fmla="*/ 6350 w 1358900"/>
                    <a:gd name="connsiteY33" fmla="*/ 2597545 h 3873895"/>
                    <a:gd name="connsiteX34" fmla="*/ 50800 w 1358900"/>
                    <a:gd name="connsiteY34" fmla="*/ 1733945 h 3873895"/>
                    <a:gd name="connsiteX35" fmla="*/ 82550 w 1358900"/>
                    <a:gd name="connsiteY35" fmla="*/ 1029095 h 3873895"/>
                    <a:gd name="connsiteX36" fmla="*/ 100013 w 1358900"/>
                    <a:gd name="connsiteY36" fmla="*/ 643333 h 3873895"/>
                    <a:gd name="connsiteX37" fmla="*/ 50006 w 1358900"/>
                    <a:gd name="connsiteY37" fmla="*/ 498076 h 3873895"/>
                    <a:gd name="connsiteX38" fmla="*/ 1587 w 1358900"/>
                    <a:gd name="connsiteY38" fmla="*/ 403620 h 3873895"/>
                    <a:gd name="connsiteX39" fmla="*/ 59531 w 1358900"/>
                    <a:gd name="connsiteY39" fmla="*/ 285351 h 3873895"/>
                    <a:gd name="connsiteX40" fmla="*/ 190500 w 1358900"/>
                    <a:gd name="connsiteY40" fmla="*/ 241695 h 3873895"/>
                    <a:gd name="connsiteX41" fmla="*/ 373856 w 1358900"/>
                    <a:gd name="connsiteY41" fmla="*/ 240901 h 3873895"/>
                    <a:gd name="connsiteX42" fmla="*/ 495300 w 1358900"/>
                    <a:gd name="connsiteY42" fmla="*/ 262333 h 3873895"/>
                    <a:gd name="connsiteX43" fmla="*/ 573881 w 1358900"/>
                    <a:gd name="connsiteY43" fmla="*/ 154383 h 3873895"/>
                    <a:gd name="connsiteX44" fmla="*/ 638969 w 1358900"/>
                    <a:gd name="connsiteY44" fmla="*/ 76595 h 3873895"/>
                    <a:gd name="connsiteX45" fmla="*/ 762000 w 1358900"/>
                    <a:gd name="connsiteY45" fmla="*/ 19445 h 3873895"/>
                    <a:gd name="connsiteX46" fmla="*/ 1026319 w 1358900"/>
                    <a:gd name="connsiteY46" fmla="*/ 4364 h 3873895"/>
                    <a:gd name="connsiteX47" fmla="*/ 1312068 w 1358900"/>
                    <a:gd name="connsiteY47" fmla="*/ 90882 h 3873895"/>
                    <a:gd name="connsiteX0" fmla="*/ 1312068 w 1358900"/>
                    <a:gd name="connsiteY0" fmla="*/ 90882 h 3873895"/>
                    <a:gd name="connsiteX1" fmla="*/ 1358900 w 1358900"/>
                    <a:gd name="connsiteY1" fmla="*/ 273445 h 3873895"/>
                    <a:gd name="connsiteX2" fmla="*/ 1162050 w 1358900"/>
                    <a:gd name="connsiteY2" fmla="*/ 514745 h 3873895"/>
                    <a:gd name="connsiteX3" fmla="*/ 1066800 w 1358900"/>
                    <a:gd name="connsiteY3" fmla="*/ 692545 h 3873895"/>
                    <a:gd name="connsiteX4" fmla="*/ 1016000 w 1358900"/>
                    <a:gd name="connsiteY4" fmla="*/ 984645 h 3873895"/>
                    <a:gd name="connsiteX5" fmla="*/ 977900 w 1358900"/>
                    <a:gd name="connsiteY5" fmla="*/ 1327545 h 3873895"/>
                    <a:gd name="connsiteX6" fmla="*/ 965200 w 1358900"/>
                    <a:gd name="connsiteY6" fmla="*/ 1905395 h 3873895"/>
                    <a:gd name="connsiteX7" fmla="*/ 996950 w 1358900"/>
                    <a:gd name="connsiteY7" fmla="*/ 2324495 h 3873895"/>
                    <a:gd name="connsiteX8" fmla="*/ 1041400 w 1358900"/>
                    <a:gd name="connsiteY8" fmla="*/ 2819795 h 3873895"/>
                    <a:gd name="connsiteX9" fmla="*/ 1066800 w 1358900"/>
                    <a:gd name="connsiteY9" fmla="*/ 3365895 h 3873895"/>
                    <a:gd name="connsiteX10" fmla="*/ 1092200 w 1358900"/>
                    <a:gd name="connsiteY10" fmla="*/ 3873895 h 3873895"/>
                    <a:gd name="connsiteX11" fmla="*/ 749300 w 1358900"/>
                    <a:gd name="connsiteY11" fmla="*/ 3867545 h 3873895"/>
                    <a:gd name="connsiteX12" fmla="*/ 704850 w 1358900"/>
                    <a:gd name="connsiteY12" fmla="*/ 3435745 h 3873895"/>
                    <a:gd name="connsiteX13" fmla="*/ 654050 w 1358900"/>
                    <a:gd name="connsiteY13" fmla="*/ 2686445 h 3873895"/>
                    <a:gd name="connsiteX14" fmla="*/ 577850 w 1358900"/>
                    <a:gd name="connsiteY14" fmla="*/ 2019695 h 3873895"/>
                    <a:gd name="connsiteX15" fmla="*/ 558800 w 1358900"/>
                    <a:gd name="connsiteY15" fmla="*/ 1632345 h 3873895"/>
                    <a:gd name="connsiteX16" fmla="*/ 539750 w 1358900"/>
                    <a:gd name="connsiteY16" fmla="*/ 1321195 h 3873895"/>
                    <a:gd name="connsiteX17" fmla="*/ 571500 w 1358900"/>
                    <a:gd name="connsiteY17" fmla="*/ 1003695 h 3873895"/>
                    <a:gd name="connsiteX18" fmla="*/ 565150 w 1358900"/>
                    <a:gd name="connsiteY18" fmla="*/ 857645 h 3873895"/>
                    <a:gd name="connsiteX19" fmla="*/ 514350 w 1358900"/>
                    <a:gd name="connsiteY19" fmla="*/ 660795 h 3873895"/>
                    <a:gd name="connsiteX20" fmla="*/ 520700 w 1358900"/>
                    <a:gd name="connsiteY20" fmla="*/ 940195 h 3873895"/>
                    <a:gd name="connsiteX21" fmla="*/ 558800 w 1358900"/>
                    <a:gd name="connsiteY21" fmla="*/ 1086245 h 3873895"/>
                    <a:gd name="connsiteX22" fmla="*/ 552450 w 1358900"/>
                    <a:gd name="connsiteY22" fmla="*/ 1251345 h 3873895"/>
                    <a:gd name="connsiteX23" fmla="*/ 488950 w 1358900"/>
                    <a:gd name="connsiteY23" fmla="*/ 1371995 h 3873895"/>
                    <a:gd name="connsiteX24" fmla="*/ 488950 w 1358900"/>
                    <a:gd name="connsiteY24" fmla="*/ 1670445 h 3873895"/>
                    <a:gd name="connsiteX25" fmla="*/ 463550 w 1358900"/>
                    <a:gd name="connsiteY25" fmla="*/ 2038745 h 3873895"/>
                    <a:gd name="connsiteX26" fmla="*/ 431800 w 1358900"/>
                    <a:gd name="connsiteY26" fmla="*/ 2432445 h 3873895"/>
                    <a:gd name="connsiteX27" fmla="*/ 431800 w 1358900"/>
                    <a:gd name="connsiteY27" fmla="*/ 2819795 h 3873895"/>
                    <a:gd name="connsiteX28" fmla="*/ 431800 w 1358900"/>
                    <a:gd name="connsiteY28" fmla="*/ 3289695 h 3873895"/>
                    <a:gd name="connsiteX29" fmla="*/ 412750 w 1358900"/>
                    <a:gd name="connsiteY29" fmla="*/ 3873895 h 3873895"/>
                    <a:gd name="connsiteX30" fmla="*/ 12700 w 1358900"/>
                    <a:gd name="connsiteY30" fmla="*/ 3854845 h 3873895"/>
                    <a:gd name="connsiteX31" fmla="*/ 0 w 1358900"/>
                    <a:gd name="connsiteY31" fmla="*/ 2991245 h 3873895"/>
                    <a:gd name="connsiteX32" fmla="*/ 6350 w 1358900"/>
                    <a:gd name="connsiteY32" fmla="*/ 2597545 h 3873895"/>
                    <a:gd name="connsiteX33" fmla="*/ 50800 w 1358900"/>
                    <a:gd name="connsiteY33" fmla="*/ 1733945 h 3873895"/>
                    <a:gd name="connsiteX34" fmla="*/ 82550 w 1358900"/>
                    <a:gd name="connsiteY34" fmla="*/ 1029095 h 3873895"/>
                    <a:gd name="connsiteX35" fmla="*/ 100013 w 1358900"/>
                    <a:gd name="connsiteY35" fmla="*/ 643333 h 3873895"/>
                    <a:gd name="connsiteX36" fmla="*/ 50006 w 1358900"/>
                    <a:gd name="connsiteY36" fmla="*/ 498076 h 3873895"/>
                    <a:gd name="connsiteX37" fmla="*/ 1587 w 1358900"/>
                    <a:gd name="connsiteY37" fmla="*/ 403620 h 3873895"/>
                    <a:gd name="connsiteX38" fmla="*/ 59531 w 1358900"/>
                    <a:gd name="connsiteY38" fmla="*/ 285351 h 3873895"/>
                    <a:gd name="connsiteX39" fmla="*/ 190500 w 1358900"/>
                    <a:gd name="connsiteY39" fmla="*/ 241695 h 3873895"/>
                    <a:gd name="connsiteX40" fmla="*/ 373856 w 1358900"/>
                    <a:gd name="connsiteY40" fmla="*/ 240901 h 3873895"/>
                    <a:gd name="connsiteX41" fmla="*/ 495300 w 1358900"/>
                    <a:gd name="connsiteY41" fmla="*/ 262333 h 3873895"/>
                    <a:gd name="connsiteX42" fmla="*/ 573881 w 1358900"/>
                    <a:gd name="connsiteY42" fmla="*/ 154383 h 3873895"/>
                    <a:gd name="connsiteX43" fmla="*/ 638969 w 1358900"/>
                    <a:gd name="connsiteY43" fmla="*/ 76595 h 3873895"/>
                    <a:gd name="connsiteX44" fmla="*/ 762000 w 1358900"/>
                    <a:gd name="connsiteY44" fmla="*/ 19445 h 3873895"/>
                    <a:gd name="connsiteX45" fmla="*/ 1026319 w 1358900"/>
                    <a:gd name="connsiteY45" fmla="*/ 4364 h 3873895"/>
                    <a:gd name="connsiteX46" fmla="*/ 1312068 w 1358900"/>
                    <a:gd name="connsiteY46" fmla="*/ 90882 h 3873895"/>
                    <a:gd name="connsiteX0" fmla="*/ 1312068 w 1381286"/>
                    <a:gd name="connsiteY0" fmla="*/ 90882 h 3873895"/>
                    <a:gd name="connsiteX1" fmla="*/ 1358900 w 1381286"/>
                    <a:gd name="connsiteY1" fmla="*/ 273445 h 3873895"/>
                    <a:gd name="connsiteX2" fmla="*/ 1162050 w 1381286"/>
                    <a:gd name="connsiteY2" fmla="*/ 514745 h 3873895"/>
                    <a:gd name="connsiteX3" fmla="*/ 1066800 w 1381286"/>
                    <a:gd name="connsiteY3" fmla="*/ 692545 h 3873895"/>
                    <a:gd name="connsiteX4" fmla="*/ 1016000 w 1381286"/>
                    <a:gd name="connsiteY4" fmla="*/ 984645 h 3873895"/>
                    <a:gd name="connsiteX5" fmla="*/ 977900 w 1381286"/>
                    <a:gd name="connsiteY5" fmla="*/ 1327545 h 3873895"/>
                    <a:gd name="connsiteX6" fmla="*/ 965200 w 1381286"/>
                    <a:gd name="connsiteY6" fmla="*/ 1905395 h 3873895"/>
                    <a:gd name="connsiteX7" fmla="*/ 996950 w 1381286"/>
                    <a:gd name="connsiteY7" fmla="*/ 2324495 h 3873895"/>
                    <a:gd name="connsiteX8" fmla="*/ 1041400 w 1381286"/>
                    <a:gd name="connsiteY8" fmla="*/ 2819795 h 3873895"/>
                    <a:gd name="connsiteX9" fmla="*/ 1066800 w 1381286"/>
                    <a:gd name="connsiteY9" fmla="*/ 3365895 h 3873895"/>
                    <a:gd name="connsiteX10" fmla="*/ 1092200 w 1381286"/>
                    <a:gd name="connsiteY10" fmla="*/ 3873895 h 3873895"/>
                    <a:gd name="connsiteX11" fmla="*/ 749300 w 1381286"/>
                    <a:gd name="connsiteY11" fmla="*/ 3867545 h 3873895"/>
                    <a:gd name="connsiteX12" fmla="*/ 704850 w 1381286"/>
                    <a:gd name="connsiteY12" fmla="*/ 3435745 h 3873895"/>
                    <a:gd name="connsiteX13" fmla="*/ 654050 w 1381286"/>
                    <a:gd name="connsiteY13" fmla="*/ 2686445 h 3873895"/>
                    <a:gd name="connsiteX14" fmla="*/ 577850 w 1381286"/>
                    <a:gd name="connsiteY14" fmla="*/ 2019695 h 3873895"/>
                    <a:gd name="connsiteX15" fmla="*/ 558800 w 1381286"/>
                    <a:gd name="connsiteY15" fmla="*/ 1632345 h 3873895"/>
                    <a:gd name="connsiteX16" fmla="*/ 539750 w 1381286"/>
                    <a:gd name="connsiteY16" fmla="*/ 1321195 h 3873895"/>
                    <a:gd name="connsiteX17" fmla="*/ 571500 w 1381286"/>
                    <a:gd name="connsiteY17" fmla="*/ 1003695 h 3873895"/>
                    <a:gd name="connsiteX18" fmla="*/ 565150 w 1381286"/>
                    <a:gd name="connsiteY18" fmla="*/ 857645 h 3873895"/>
                    <a:gd name="connsiteX19" fmla="*/ 514350 w 1381286"/>
                    <a:gd name="connsiteY19" fmla="*/ 660795 h 3873895"/>
                    <a:gd name="connsiteX20" fmla="*/ 520700 w 1381286"/>
                    <a:gd name="connsiteY20" fmla="*/ 940195 h 3873895"/>
                    <a:gd name="connsiteX21" fmla="*/ 558800 w 1381286"/>
                    <a:gd name="connsiteY21" fmla="*/ 1086245 h 3873895"/>
                    <a:gd name="connsiteX22" fmla="*/ 552450 w 1381286"/>
                    <a:gd name="connsiteY22" fmla="*/ 1251345 h 3873895"/>
                    <a:gd name="connsiteX23" fmla="*/ 488950 w 1381286"/>
                    <a:gd name="connsiteY23" fmla="*/ 1371995 h 3873895"/>
                    <a:gd name="connsiteX24" fmla="*/ 488950 w 1381286"/>
                    <a:gd name="connsiteY24" fmla="*/ 1670445 h 3873895"/>
                    <a:gd name="connsiteX25" fmla="*/ 463550 w 1381286"/>
                    <a:gd name="connsiteY25" fmla="*/ 2038745 h 3873895"/>
                    <a:gd name="connsiteX26" fmla="*/ 431800 w 1381286"/>
                    <a:gd name="connsiteY26" fmla="*/ 2432445 h 3873895"/>
                    <a:gd name="connsiteX27" fmla="*/ 431800 w 1381286"/>
                    <a:gd name="connsiteY27" fmla="*/ 2819795 h 3873895"/>
                    <a:gd name="connsiteX28" fmla="*/ 431800 w 1381286"/>
                    <a:gd name="connsiteY28" fmla="*/ 3289695 h 3873895"/>
                    <a:gd name="connsiteX29" fmla="*/ 412750 w 1381286"/>
                    <a:gd name="connsiteY29" fmla="*/ 3873895 h 3873895"/>
                    <a:gd name="connsiteX30" fmla="*/ 12700 w 1381286"/>
                    <a:gd name="connsiteY30" fmla="*/ 3854845 h 3873895"/>
                    <a:gd name="connsiteX31" fmla="*/ 0 w 1381286"/>
                    <a:gd name="connsiteY31" fmla="*/ 2991245 h 3873895"/>
                    <a:gd name="connsiteX32" fmla="*/ 6350 w 1381286"/>
                    <a:gd name="connsiteY32" fmla="*/ 2597545 h 3873895"/>
                    <a:gd name="connsiteX33" fmla="*/ 50800 w 1381286"/>
                    <a:gd name="connsiteY33" fmla="*/ 1733945 h 3873895"/>
                    <a:gd name="connsiteX34" fmla="*/ 82550 w 1381286"/>
                    <a:gd name="connsiteY34" fmla="*/ 1029095 h 3873895"/>
                    <a:gd name="connsiteX35" fmla="*/ 100013 w 1381286"/>
                    <a:gd name="connsiteY35" fmla="*/ 643333 h 3873895"/>
                    <a:gd name="connsiteX36" fmla="*/ 50006 w 1381286"/>
                    <a:gd name="connsiteY36" fmla="*/ 498076 h 3873895"/>
                    <a:gd name="connsiteX37" fmla="*/ 1587 w 1381286"/>
                    <a:gd name="connsiteY37" fmla="*/ 403620 h 3873895"/>
                    <a:gd name="connsiteX38" fmla="*/ 59531 w 1381286"/>
                    <a:gd name="connsiteY38" fmla="*/ 285351 h 3873895"/>
                    <a:gd name="connsiteX39" fmla="*/ 190500 w 1381286"/>
                    <a:gd name="connsiteY39" fmla="*/ 241695 h 3873895"/>
                    <a:gd name="connsiteX40" fmla="*/ 373856 w 1381286"/>
                    <a:gd name="connsiteY40" fmla="*/ 240901 h 3873895"/>
                    <a:gd name="connsiteX41" fmla="*/ 495300 w 1381286"/>
                    <a:gd name="connsiteY41" fmla="*/ 262333 h 3873895"/>
                    <a:gd name="connsiteX42" fmla="*/ 573881 w 1381286"/>
                    <a:gd name="connsiteY42" fmla="*/ 154383 h 3873895"/>
                    <a:gd name="connsiteX43" fmla="*/ 638969 w 1381286"/>
                    <a:gd name="connsiteY43" fmla="*/ 76595 h 3873895"/>
                    <a:gd name="connsiteX44" fmla="*/ 762000 w 1381286"/>
                    <a:gd name="connsiteY44" fmla="*/ 19445 h 3873895"/>
                    <a:gd name="connsiteX45" fmla="*/ 1026319 w 1381286"/>
                    <a:gd name="connsiteY45" fmla="*/ 4364 h 3873895"/>
                    <a:gd name="connsiteX46" fmla="*/ 1312068 w 1381286"/>
                    <a:gd name="connsiteY46" fmla="*/ 90882 h 3873895"/>
                    <a:gd name="connsiteX0" fmla="*/ 1312068 w 1398423"/>
                    <a:gd name="connsiteY0" fmla="*/ 90882 h 3873895"/>
                    <a:gd name="connsiteX1" fmla="*/ 1358900 w 1398423"/>
                    <a:gd name="connsiteY1" fmla="*/ 273445 h 3873895"/>
                    <a:gd name="connsiteX2" fmla="*/ 1162050 w 1398423"/>
                    <a:gd name="connsiteY2" fmla="*/ 514745 h 3873895"/>
                    <a:gd name="connsiteX3" fmla="*/ 1066800 w 1398423"/>
                    <a:gd name="connsiteY3" fmla="*/ 692545 h 3873895"/>
                    <a:gd name="connsiteX4" fmla="*/ 1016000 w 1398423"/>
                    <a:gd name="connsiteY4" fmla="*/ 984645 h 3873895"/>
                    <a:gd name="connsiteX5" fmla="*/ 977900 w 1398423"/>
                    <a:gd name="connsiteY5" fmla="*/ 1327545 h 3873895"/>
                    <a:gd name="connsiteX6" fmla="*/ 965200 w 1398423"/>
                    <a:gd name="connsiteY6" fmla="*/ 1905395 h 3873895"/>
                    <a:gd name="connsiteX7" fmla="*/ 996950 w 1398423"/>
                    <a:gd name="connsiteY7" fmla="*/ 2324495 h 3873895"/>
                    <a:gd name="connsiteX8" fmla="*/ 1041400 w 1398423"/>
                    <a:gd name="connsiteY8" fmla="*/ 2819795 h 3873895"/>
                    <a:gd name="connsiteX9" fmla="*/ 1066800 w 1398423"/>
                    <a:gd name="connsiteY9" fmla="*/ 3365895 h 3873895"/>
                    <a:gd name="connsiteX10" fmla="*/ 1092200 w 1398423"/>
                    <a:gd name="connsiteY10" fmla="*/ 3873895 h 3873895"/>
                    <a:gd name="connsiteX11" fmla="*/ 749300 w 1398423"/>
                    <a:gd name="connsiteY11" fmla="*/ 3867545 h 3873895"/>
                    <a:gd name="connsiteX12" fmla="*/ 704850 w 1398423"/>
                    <a:gd name="connsiteY12" fmla="*/ 3435745 h 3873895"/>
                    <a:gd name="connsiteX13" fmla="*/ 654050 w 1398423"/>
                    <a:gd name="connsiteY13" fmla="*/ 2686445 h 3873895"/>
                    <a:gd name="connsiteX14" fmla="*/ 577850 w 1398423"/>
                    <a:gd name="connsiteY14" fmla="*/ 2019695 h 3873895"/>
                    <a:gd name="connsiteX15" fmla="*/ 558800 w 1398423"/>
                    <a:gd name="connsiteY15" fmla="*/ 1632345 h 3873895"/>
                    <a:gd name="connsiteX16" fmla="*/ 539750 w 1398423"/>
                    <a:gd name="connsiteY16" fmla="*/ 1321195 h 3873895"/>
                    <a:gd name="connsiteX17" fmla="*/ 571500 w 1398423"/>
                    <a:gd name="connsiteY17" fmla="*/ 1003695 h 3873895"/>
                    <a:gd name="connsiteX18" fmla="*/ 565150 w 1398423"/>
                    <a:gd name="connsiteY18" fmla="*/ 857645 h 3873895"/>
                    <a:gd name="connsiteX19" fmla="*/ 514350 w 1398423"/>
                    <a:gd name="connsiteY19" fmla="*/ 660795 h 3873895"/>
                    <a:gd name="connsiteX20" fmla="*/ 520700 w 1398423"/>
                    <a:gd name="connsiteY20" fmla="*/ 940195 h 3873895"/>
                    <a:gd name="connsiteX21" fmla="*/ 558800 w 1398423"/>
                    <a:gd name="connsiteY21" fmla="*/ 1086245 h 3873895"/>
                    <a:gd name="connsiteX22" fmla="*/ 552450 w 1398423"/>
                    <a:gd name="connsiteY22" fmla="*/ 1251345 h 3873895"/>
                    <a:gd name="connsiteX23" fmla="*/ 488950 w 1398423"/>
                    <a:gd name="connsiteY23" fmla="*/ 1371995 h 3873895"/>
                    <a:gd name="connsiteX24" fmla="*/ 488950 w 1398423"/>
                    <a:gd name="connsiteY24" fmla="*/ 1670445 h 3873895"/>
                    <a:gd name="connsiteX25" fmla="*/ 463550 w 1398423"/>
                    <a:gd name="connsiteY25" fmla="*/ 2038745 h 3873895"/>
                    <a:gd name="connsiteX26" fmla="*/ 431800 w 1398423"/>
                    <a:gd name="connsiteY26" fmla="*/ 2432445 h 3873895"/>
                    <a:gd name="connsiteX27" fmla="*/ 431800 w 1398423"/>
                    <a:gd name="connsiteY27" fmla="*/ 2819795 h 3873895"/>
                    <a:gd name="connsiteX28" fmla="*/ 431800 w 1398423"/>
                    <a:gd name="connsiteY28" fmla="*/ 3289695 h 3873895"/>
                    <a:gd name="connsiteX29" fmla="*/ 412750 w 1398423"/>
                    <a:gd name="connsiteY29" fmla="*/ 3873895 h 3873895"/>
                    <a:gd name="connsiteX30" fmla="*/ 12700 w 1398423"/>
                    <a:gd name="connsiteY30" fmla="*/ 3854845 h 3873895"/>
                    <a:gd name="connsiteX31" fmla="*/ 0 w 1398423"/>
                    <a:gd name="connsiteY31" fmla="*/ 2991245 h 3873895"/>
                    <a:gd name="connsiteX32" fmla="*/ 6350 w 1398423"/>
                    <a:gd name="connsiteY32" fmla="*/ 2597545 h 3873895"/>
                    <a:gd name="connsiteX33" fmla="*/ 50800 w 1398423"/>
                    <a:gd name="connsiteY33" fmla="*/ 1733945 h 3873895"/>
                    <a:gd name="connsiteX34" fmla="*/ 82550 w 1398423"/>
                    <a:gd name="connsiteY34" fmla="*/ 1029095 h 3873895"/>
                    <a:gd name="connsiteX35" fmla="*/ 100013 w 1398423"/>
                    <a:gd name="connsiteY35" fmla="*/ 643333 h 3873895"/>
                    <a:gd name="connsiteX36" fmla="*/ 50006 w 1398423"/>
                    <a:gd name="connsiteY36" fmla="*/ 498076 h 3873895"/>
                    <a:gd name="connsiteX37" fmla="*/ 1587 w 1398423"/>
                    <a:gd name="connsiteY37" fmla="*/ 403620 h 3873895"/>
                    <a:gd name="connsiteX38" fmla="*/ 59531 w 1398423"/>
                    <a:gd name="connsiteY38" fmla="*/ 285351 h 3873895"/>
                    <a:gd name="connsiteX39" fmla="*/ 190500 w 1398423"/>
                    <a:gd name="connsiteY39" fmla="*/ 241695 h 3873895"/>
                    <a:gd name="connsiteX40" fmla="*/ 373856 w 1398423"/>
                    <a:gd name="connsiteY40" fmla="*/ 240901 h 3873895"/>
                    <a:gd name="connsiteX41" fmla="*/ 495300 w 1398423"/>
                    <a:gd name="connsiteY41" fmla="*/ 262333 h 3873895"/>
                    <a:gd name="connsiteX42" fmla="*/ 573881 w 1398423"/>
                    <a:gd name="connsiteY42" fmla="*/ 154383 h 3873895"/>
                    <a:gd name="connsiteX43" fmla="*/ 638969 w 1398423"/>
                    <a:gd name="connsiteY43" fmla="*/ 76595 h 3873895"/>
                    <a:gd name="connsiteX44" fmla="*/ 762000 w 1398423"/>
                    <a:gd name="connsiteY44" fmla="*/ 19445 h 3873895"/>
                    <a:gd name="connsiteX45" fmla="*/ 1026319 w 1398423"/>
                    <a:gd name="connsiteY45" fmla="*/ 4364 h 3873895"/>
                    <a:gd name="connsiteX46" fmla="*/ 1312068 w 1398423"/>
                    <a:gd name="connsiteY46" fmla="*/ 90882 h 3873895"/>
                    <a:gd name="connsiteX0" fmla="*/ 1312068 w 1398423"/>
                    <a:gd name="connsiteY0" fmla="*/ 90882 h 3873895"/>
                    <a:gd name="connsiteX1" fmla="*/ 1358900 w 1398423"/>
                    <a:gd name="connsiteY1" fmla="*/ 273445 h 3873895"/>
                    <a:gd name="connsiteX2" fmla="*/ 1162050 w 1398423"/>
                    <a:gd name="connsiteY2" fmla="*/ 514745 h 3873895"/>
                    <a:gd name="connsiteX3" fmla="*/ 1066800 w 1398423"/>
                    <a:gd name="connsiteY3" fmla="*/ 692545 h 3873895"/>
                    <a:gd name="connsiteX4" fmla="*/ 1016000 w 1398423"/>
                    <a:gd name="connsiteY4" fmla="*/ 984645 h 3873895"/>
                    <a:gd name="connsiteX5" fmla="*/ 977900 w 1398423"/>
                    <a:gd name="connsiteY5" fmla="*/ 1327545 h 3873895"/>
                    <a:gd name="connsiteX6" fmla="*/ 965200 w 1398423"/>
                    <a:gd name="connsiteY6" fmla="*/ 1905395 h 3873895"/>
                    <a:gd name="connsiteX7" fmla="*/ 996950 w 1398423"/>
                    <a:gd name="connsiteY7" fmla="*/ 2324495 h 3873895"/>
                    <a:gd name="connsiteX8" fmla="*/ 1041400 w 1398423"/>
                    <a:gd name="connsiteY8" fmla="*/ 2819795 h 3873895"/>
                    <a:gd name="connsiteX9" fmla="*/ 1066800 w 1398423"/>
                    <a:gd name="connsiteY9" fmla="*/ 3365895 h 3873895"/>
                    <a:gd name="connsiteX10" fmla="*/ 1092200 w 1398423"/>
                    <a:gd name="connsiteY10" fmla="*/ 3873895 h 3873895"/>
                    <a:gd name="connsiteX11" fmla="*/ 749300 w 1398423"/>
                    <a:gd name="connsiteY11" fmla="*/ 3867545 h 3873895"/>
                    <a:gd name="connsiteX12" fmla="*/ 704850 w 1398423"/>
                    <a:gd name="connsiteY12" fmla="*/ 3435745 h 3873895"/>
                    <a:gd name="connsiteX13" fmla="*/ 654050 w 1398423"/>
                    <a:gd name="connsiteY13" fmla="*/ 2686445 h 3873895"/>
                    <a:gd name="connsiteX14" fmla="*/ 577850 w 1398423"/>
                    <a:gd name="connsiteY14" fmla="*/ 2019695 h 3873895"/>
                    <a:gd name="connsiteX15" fmla="*/ 558800 w 1398423"/>
                    <a:gd name="connsiteY15" fmla="*/ 1632345 h 3873895"/>
                    <a:gd name="connsiteX16" fmla="*/ 539750 w 1398423"/>
                    <a:gd name="connsiteY16" fmla="*/ 1321195 h 3873895"/>
                    <a:gd name="connsiteX17" fmla="*/ 571500 w 1398423"/>
                    <a:gd name="connsiteY17" fmla="*/ 1003695 h 3873895"/>
                    <a:gd name="connsiteX18" fmla="*/ 565150 w 1398423"/>
                    <a:gd name="connsiteY18" fmla="*/ 857645 h 3873895"/>
                    <a:gd name="connsiteX19" fmla="*/ 514350 w 1398423"/>
                    <a:gd name="connsiteY19" fmla="*/ 660795 h 3873895"/>
                    <a:gd name="connsiteX20" fmla="*/ 520700 w 1398423"/>
                    <a:gd name="connsiteY20" fmla="*/ 940195 h 3873895"/>
                    <a:gd name="connsiteX21" fmla="*/ 558800 w 1398423"/>
                    <a:gd name="connsiteY21" fmla="*/ 1086245 h 3873895"/>
                    <a:gd name="connsiteX22" fmla="*/ 552450 w 1398423"/>
                    <a:gd name="connsiteY22" fmla="*/ 1251345 h 3873895"/>
                    <a:gd name="connsiteX23" fmla="*/ 488950 w 1398423"/>
                    <a:gd name="connsiteY23" fmla="*/ 1371995 h 3873895"/>
                    <a:gd name="connsiteX24" fmla="*/ 488950 w 1398423"/>
                    <a:gd name="connsiteY24" fmla="*/ 1670445 h 3873895"/>
                    <a:gd name="connsiteX25" fmla="*/ 463550 w 1398423"/>
                    <a:gd name="connsiteY25" fmla="*/ 2038745 h 3873895"/>
                    <a:gd name="connsiteX26" fmla="*/ 431800 w 1398423"/>
                    <a:gd name="connsiteY26" fmla="*/ 2432445 h 3873895"/>
                    <a:gd name="connsiteX27" fmla="*/ 431800 w 1398423"/>
                    <a:gd name="connsiteY27" fmla="*/ 2819795 h 3873895"/>
                    <a:gd name="connsiteX28" fmla="*/ 431800 w 1398423"/>
                    <a:gd name="connsiteY28" fmla="*/ 3289695 h 3873895"/>
                    <a:gd name="connsiteX29" fmla="*/ 412750 w 1398423"/>
                    <a:gd name="connsiteY29" fmla="*/ 3873895 h 3873895"/>
                    <a:gd name="connsiteX30" fmla="*/ 12700 w 1398423"/>
                    <a:gd name="connsiteY30" fmla="*/ 3854845 h 3873895"/>
                    <a:gd name="connsiteX31" fmla="*/ 0 w 1398423"/>
                    <a:gd name="connsiteY31" fmla="*/ 2991245 h 3873895"/>
                    <a:gd name="connsiteX32" fmla="*/ 6350 w 1398423"/>
                    <a:gd name="connsiteY32" fmla="*/ 2597545 h 3873895"/>
                    <a:gd name="connsiteX33" fmla="*/ 50800 w 1398423"/>
                    <a:gd name="connsiteY33" fmla="*/ 1733945 h 3873895"/>
                    <a:gd name="connsiteX34" fmla="*/ 82550 w 1398423"/>
                    <a:gd name="connsiteY34" fmla="*/ 1029095 h 3873895"/>
                    <a:gd name="connsiteX35" fmla="*/ 100013 w 1398423"/>
                    <a:gd name="connsiteY35" fmla="*/ 643333 h 3873895"/>
                    <a:gd name="connsiteX36" fmla="*/ 50006 w 1398423"/>
                    <a:gd name="connsiteY36" fmla="*/ 498076 h 3873895"/>
                    <a:gd name="connsiteX37" fmla="*/ 1587 w 1398423"/>
                    <a:gd name="connsiteY37" fmla="*/ 403620 h 3873895"/>
                    <a:gd name="connsiteX38" fmla="*/ 59531 w 1398423"/>
                    <a:gd name="connsiteY38" fmla="*/ 285351 h 3873895"/>
                    <a:gd name="connsiteX39" fmla="*/ 190500 w 1398423"/>
                    <a:gd name="connsiteY39" fmla="*/ 241695 h 3873895"/>
                    <a:gd name="connsiteX40" fmla="*/ 373856 w 1398423"/>
                    <a:gd name="connsiteY40" fmla="*/ 240901 h 3873895"/>
                    <a:gd name="connsiteX41" fmla="*/ 495300 w 1398423"/>
                    <a:gd name="connsiteY41" fmla="*/ 262333 h 3873895"/>
                    <a:gd name="connsiteX42" fmla="*/ 573881 w 1398423"/>
                    <a:gd name="connsiteY42" fmla="*/ 154383 h 3873895"/>
                    <a:gd name="connsiteX43" fmla="*/ 638969 w 1398423"/>
                    <a:gd name="connsiteY43" fmla="*/ 76595 h 3873895"/>
                    <a:gd name="connsiteX44" fmla="*/ 762000 w 1398423"/>
                    <a:gd name="connsiteY44" fmla="*/ 19445 h 3873895"/>
                    <a:gd name="connsiteX45" fmla="*/ 1026319 w 1398423"/>
                    <a:gd name="connsiteY45" fmla="*/ 4364 h 3873895"/>
                    <a:gd name="connsiteX46" fmla="*/ 1312068 w 1398423"/>
                    <a:gd name="connsiteY46" fmla="*/ 90882 h 3873895"/>
                    <a:gd name="connsiteX0" fmla="*/ 1300162 w 1375829"/>
                    <a:gd name="connsiteY0" fmla="*/ 101086 h 3874574"/>
                    <a:gd name="connsiteX1" fmla="*/ 1358900 w 1375829"/>
                    <a:gd name="connsiteY1" fmla="*/ 274124 h 3874574"/>
                    <a:gd name="connsiteX2" fmla="*/ 1162050 w 1375829"/>
                    <a:gd name="connsiteY2" fmla="*/ 515424 h 3874574"/>
                    <a:gd name="connsiteX3" fmla="*/ 1066800 w 1375829"/>
                    <a:gd name="connsiteY3" fmla="*/ 693224 h 3874574"/>
                    <a:gd name="connsiteX4" fmla="*/ 1016000 w 1375829"/>
                    <a:gd name="connsiteY4" fmla="*/ 985324 h 3874574"/>
                    <a:gd name="connsiteX5" fmla="*/ 977900 w 1375829"/>
                    <a:gd name="connsiteY5" fmla="*/ 1328224 h 3874574"/>
                    <a:gd name="connsiteX6" fmla="*/ 965200 w 1375829"/>
                    <a:gd name="connsiteY6" fmla="*/ 1906074 h 3874574"/>
                    <a:gd name="connsiteX7" fmla="*/ 996950 w 1375829"/>
                    <a:gd name="connsiteY7" fmla="*/ 2325174 h 3874574"/>
                    <a:gd name="connsiteX8" fmla="*/ 1041400 w 1375829"/>
                    <a:gd name="connsiteY8" fmla="*/ 2820474 h 3874574"/>
                    <a:gd name="connsiteX9" fmla="*/ 1066800 w 1375829"/>
                    <a:gd name="connsiteY9" fmla="*/ 3366574 h 3874574"/>
                    <a:gd name="connsiteX10" fmla="*/ 1092200 w 1375829"/>
                    <a:gd name="connsiteY10" fmla="*/ 3874574 h 3874574"/>
                    <a:gd name="connsiteX11" fmla="*/ 749300 w 1375829"/>
                    <a:gd name="connsiteY11" fmla="*/ 3868224 h 3874574"/>
                    <a:gd name="connsiteX12" fmla="*/ 704850 w 1375829"/>
                    <a:gd name="connsiteY12" fmla="*/ 3436424 h 3874574"/>
                    <a:gd name="connsiteX13" fmla="*/ 654050 w 1375829"/>
                    <a:gd name="connsiteY13" fmla="*/ 2687124 h 3874574"/>
                    <a:gd name="connsiteX14" fmla="*/ 577850 w 1375829"/>
                    <a:gd name="connsiteY14" fmla="*/ 2020374 h 3874574"/>
                    <a:gd name="connsiteX15" fmla="*/ 558800 w 1375829"/>
                    <a:gd name="connsiteY15" fmla="*/ 1633024 h 3874574"/>
                    <a:gd name="connsiteX16" fmla="*/ 539750 w 1375829"/>
                    <a:gd name="connsiteY16" fmla="*/ 1321874 h 3874574"/>
                    <a:gd name="connsiteX17" fmla="*/ 571500 w 1375829"/>
                    <a:gd name="connsiteY17" fmla="*/ 1004374 h 3874574"/>
                    <a:gd name="connsiteX18" fmla="*/ 565150 w 1375829"/>
                    <a:gd name="connsiteY18" fmla="*/ 858324 h 3874574"/>
                    <a:gd name="connsiteX19" fmla="*/ 514350 w 1375829"/>
                    <a:gd name="connsiteY19" fmla="*/ 661474 h 3874574"/>
                    <a:gd name="connsiteX20" fmla="*/ 520700 w 1375829"/>
                    <a:gd name="connsiteY20" fmla="*/ 940874 h 3874574"/>
                    <a:gd name="connsiteX21" fmla="*/ 558800 w 1375829"/>
                    <a:gd name="connsiteY21" fmla="*/ 1086924 h 3874574"/>
                    <a:gd name="connsiteX22" fmla="*/ 552450 w 1375829"/>
                    <a:gd name="connsiteY22" fmla="*/ 1252024 h 3874574"/>
                    <a:gd name="connsiteX23" fmla="*/ 488950 w 1375829"/>
                    <a:gd name="connsiteY23" fmla="*/ 1372674 h 3874574"/>
                    <a:gd name="connsiteX24" fmla="*/ 488950 w 1375829"/>
                    <a:gd name="connsiteY24" fmla="*/ 1671124 h 3874574"/>
                    <a:gd name="connsiteX25" fmla="*/ 463550 w 1375829"/>
                    <a:gd name="connsiteY25" fmla="*/ 2039424 h 3874574"/>
                    <a:gd name="connsiteX26" fmla="*/ 431800 w 1375829"/>
                    <a:gd name="connsiteY26" fmla="*/ 2433124 h 3874574"/>
                    <a:gd name="connsiteX27" fmla="*/ 431800 w 1375829"/>
                    <a:gd name="connsiteY27" fmla="*/ 2820474 h 3874574"/>
                    <a:gd name="connsiteX28" fmla="*/ 431800 w 1375829"/>
                    <a:gd name="connsiteY28" fmla="*/ 3290374 h 3874574"/>
                    <a:gd name="connsiteX29" fmla="*/ 412750 w 1375829"/>
                    <a:gd name="connsiteY29" fmla="*/ 3874574 h 3874574"/>
                    <a:gd name="connsiteX30" fmla="*/ 12700 w 1375829"/>
                    <a:gd name="connsiteY30" fmla="*/ 3855524 h 3874574"/>
                    <a:gd name="connsiteX31" fmla="*/ 0 w 1375829"/>
                    <a:gd name="connsiteY31" fmla="*/ 2991924 h 3874574"/>
                    <a:gd name="connsiteX32" fmla="*/ 6350 w 1375829"/>
                    <a:gd name="connsiteY32" fmla="*/ 2598224 h 3874574"/>
                    <a:gd name="connsiteX33" fmla="*/ 50800 w 1375829"/>
                    <a:gd name="connsiteY33" fmla="*/ 1734624 h 3874574"/>
                    <a:gd name="connsiteX34" fmla="*/ 82550 w 1375829"/>
                    <a:gd name="connsiteY34" fmla="*/ 1029774 h 3874574"/>
                    <a:gd name="connsiteX35" fmla="*/ 100013 w 1375829"/>
                    <a:gd name="connsiteY35" fmla="*/ 644012 h 3874574"/>
                    <a:gd name="connsiteX36" fmla="*/ 50006 w 1375829"/>
                    <a:gd name="connsiteY36" fmla="*/ 498755 h 3874574"/>
                    <a:gd name="connsiteX37" fmla="*/ 1587 w 1375829"/>
                    <a:gd name="connsiteY37" fmla="*/ 404299 h 3874574"/>
                    <a:gd name="connsiteX38" fmla="*/ 59531 w 1375829"/>
                    <a:gd name="connsiteY38" fmla="*/ 286030 h 3874574"/>
                    <a:gd name="connsiteX39" fmla="*/ 190500 w 1375829"/>
                    <a:gd name="connsiteY39" fmla="*/ 242374 h 3874574"/>
                    <a:gd name="connsiteX40" fmla="*/ 373856 w 1375829"/>
                    <a:gd name="connsiteY40" fmla="*/ 241580 h 3874574"/>
                    <a:gd name="connsiteX41" fmla="*/ 495300 w 1375829"/>
                    <a:gd name="connsiteY41" fmla="*/ 263012 h 3874574"/>
                    <a:gd name="connsiteX42" fmla="*/ 573881 w 1375829"/>
                    <a:gd name="connsiteY42" fmla="*/ 155062 h 3874574"/>
                    <a:gd name="connsiteX43" fmla="*/ 638969 w 1375829"/>
                    <a:gd name="connsiteY43" fmla="*/ 77274 h 3874574"/>
                    <a:gd name="connsiteX44" fmla="*/ 762000 w 1375829"/>
                    <a:gd name="connsiteY44" fmla="*/ 20124 h 3874574"/>
                    <a:gd name="connsiteX45" fmla="*/ 1026319 w 1375829"/>
                    <a:gd name="connsiteY45" fmla="*/ 5043 h 3874574"/>
                    <a:gd name="connsiteX46" fmla="*/ 1300162 w 1375829"/>
                    <a:gd name="connsiteY46" fmla="*/ 101086 h 3874574"/>
                    <a:gd name="connsiteX0" fmla="*/ 1300162 w 1368314"/>
                    <a:gd name="connsiteY0" fmla="*/ 101086 h 3874574"/>
                    <a:gd name="connsiteX1" fmla="*/ 1358900 w 1368314"/>
                    <a:gd name="connsiteY1" fmla="*/ 274124 h 3874574"/>
                    <a:gd name="connsiteX2" fmla="*/ 1162050 w 1368314"/>
                    <a:gd name="connsiteY2" fmla="*/ 515424 h 3874574"/>
                    <a:gd name="connsiteX3" fmla="*/ 1066800 w 1368314"/>
                    <a:gd name="connsiteY3" fmla="*/ 693224 h 3874574"/>
                    <a:gd name="connsiteX4" fmla="*/ 1016000 w 1368314"/>
                    <a:gd name="connsiteY4" fmla="*/ 985324 h 3874574"/>
                    <a:gd name="connsiteX5" fmla="*/ 977900 w 1368314"/>
                    <a:gd name="connsiteY5" fmla="*/ 1328224 h 3874574"/>
                    <a:gd name="connsiteX6" fmla="*/ 965200 w 1368314"/>
                    <a:gd name="connsiteY6" fmla="*/ 1906074 h 3874574"/>
                    <a:gd name="connsiteX7" fmla="*/ 996950 w 1368314"/>
                    <a:gd name="connsiteY7" fmla="*/ 2325174 h 3874574"/>
                    <a:gd name="connsiteX8" fmla="*/ 1041400 w 1368314"/>
                    <a:gd name="connsiteY8" fmla="*/ 2820474 h 3874574"/>
                    <a:gd name="connsiteX9" fmla="*/ 1066800 w 1368314"/>
                    <a:gd name="connsiteY9" fmla="*/ 3366574 h 3874574"/>
                    <a:gd name="connsiteX10" fmla="*/ 1092200 w 1368314"/>
                    <a:gd name="connsiteY10" fmla="*/ 3874574 h 3874574"/>
                    <a:gd name="connsiteX11" fmla="*/ 749300 w 1368314"/>
                    <a:gd name="connsiteY11" fmla="*/ 3868224 h 3874574"/>
                    <a:gd name="connsiteX12" fmla="*/ 704850 w 1368314"/>
                    <a:gd name="connsiteY12" fmla="*/ 3436424 h 3874574"/>
                    <a:gd name="connsiteX13" fmla="*/ 654050 w 1368314"/>
                    <a:gd name="connsiteY13" fmla="*/ 2687124 h 3874574"/>
                    <a:gd name="connsiteX14" fmla="*/ 577850 w 1368314"/>
                    <a:gd name="connsiteY14" fmla="*/ 2020374 h 3874574"/>
                    <a:gd name="connsiteX15" fmla="*/ 558800 w 1368314"/>
                    <a:gd name="connsiteY15" fmla="*/ 1633024 h 3874574"/>
                    <a:gd name="connsiteX16" fmla="*/ 539750 w 1368314"/>
                    <a:gd name="connsiteY16" fmla="*/ 1321874 h 3874574"/>
                    <a:gd name="connsiteX17" fmla="*/ 571500 w 1368314"/>
                    <a:gd name="connsiteY17" fmla="*/ 1004374 h 3874574"/>
                    <a:gd name="connsiteX18" fmla="*/ 565150 w 1368314"/>
                    <a:gd name="connsiteY18" fmla="*/ 858324 h 3874574"/>
                    <a:gd name="connsiteX19" fmla="*/ 514350 w 1368314"/>
                    <a:gd name="connsiteY19" fmla="*/ 661474 h 3874574"/>
                    <a:gd name="connsiteX20" fmla="*/ 520700 w 1368314"/>
                    <a:gd name="connsiteY20" fmla="*/ 940874 h 3874574"/>
                    <a:gd name="connsiteX21" fmla="*/ 558800 w 1368314"/>
                    <a:gd name="connsiteY21" fmla="*/ 1086924 h 3874574"/>
                    <a:gd name="connsiteX22" fmla="*/ 552450 w 1368314"/>
                    <a:gd name="connsiteY22" fmla="*/ 1252024 h 3874574"/>
                    <a:gd name="connsiteX23" fmla="*/ 488950 w 1368314"/>
                    <a:gd name="connsiteY23" fmla="*/ 1372674 h 3874574"/>
                    <a:gd name="connsiteX24" fmla="*/ 488950 w 1368314"/>
                    <a:gd name="connsiteY24" fmla="*/ 1671124 h 3874574"/>
                    <a:gd name="connsiteX25" fmla="*/ 463550 w 1368314"/>
                    <a:gd name="connsiteY25" fmla="*/ 2039424 h 3874574"/>
                    <a:gd name="connsiteX26" fmla="*/ 431800 w 1368314"/>
                    <a:gd name="connsiteY26" fmla="*/ 2433124 h 3874574"/>
                    <a:gd name="connsiteX27" fmla="*/ 431800 w 1368314"/>
                    <a:gd name="connsiteY27" fmla="*/ 2820474 h 3874574"/>
                    <a:gd name="connsiteX28" fmla="*/ 431800 w 1368314"/>
                    <a:gd name="connsiteY28" fmla="*/ 3290374 h 3874574"/>
                    <a:gd name="connsiteX29" fmla="*/ 412750 w 1368314"/>
                    <a:gd name="connsiteY29" fmla="*/ 3874574 h 3874574"/>
                    <a:gd name="connsiteX30" fmla="*/ 12700 w 1368314"/>
                    <a:gd name="connsiteY30" fmla="*/ 3855524 h 3874574"/>
                    <a:gd name="connsiteX31" fmla="*/ 0 w 1368314"/>
                    <a:gd name="connsiteY31" fmla="*/ 2991924 h 3874574"/>
                    <a:gd name="connsiteX32" fmla="*/ 6350 w 1368314"/>
                    <a:gd name="connsiteY32" fmla="*/ 2598224 h 3874574"/>
                    <a:gd name="connsiteX33" fmla="*/ 50800 w 1368314"/>
                    <a:gd name="connsiteY33" fmla="*/ 1734624 h 3874574"/>
                    <a:gd name="connsiteX34" fmla="*/ 82550 w 1368314"/>
                    <a:gd name="connsiteY34" fmla="*/ 1029774 h 3874574"/>
                    <a:gd name="connsiteX35" fmla="*/ 100013 w 1368314"/>
                    <a:gd name="connsiteY35" fmla="*/ 644012 h 3874574"/>
                    <a:gd name="connsiteX36" fmla="*/ 50006 w 1368314"/>
                    <a:gd name="connsiteY36" fmla="*/ 498755 h 3874574"/>
                    <a:gd name="connsiteX37" fmla="*/ 1587 w 1368314"/>
                    <a:gd name="connsiteY37" fmla="*/ 404299 h 3874574"/>
                    <a:gd name="connsiteX38" fmla="*/ 59531 w 1368314"/>
                    <a:gd name="connsiteY38" fmla="*/ 286030 h 3874574"/>
                    <a:gd name="connsiteX39" fmla="*/ 190500 w 1368314"/>
                    <a:gd name="connsiteY39" fmla="*/ 242374 h 3874574"/>
                    <a:gd name="connsiteX40" fmla="*/ 373856 w 1368314"/>
                    <a:gd name="connsiteY40" fmla="*/ 241580 h 3874574"/>
                    <a:gd name="connsiteX41" fmla="*/ 495300 w 1368314"/>
                    <a:gd name="connsiteY41" fmla="*/ 263012 h 3874574"/>
                    <a:gd name="connsiteX42" fmla="*/ 573881 w 1368314"/>
                    <a:gd name="connsiteY42" fmla="*/ 155062 h 3874574"/>
                    <a:gd name="connsiteX43" fmla="*/ 638969 w 1368314"/>
                    <a:gd name="connsiteY43" fmla="*/ 77274 h 3874574"/>
                    <a:gd name="connsiteX44" fmla="*/ 762000 w 1368314"/>
                    <a:gd name="connsiteY44" fmla="*/ 20124 h 3874574"/>
                    <a:gd name="connsiteX45" fmla="*/ 1026319 w 1368314"/>
                    <a:gd name="connsiteY45" fmla="*/ 5043 h 3874574"/>
                    <a:gd name="connsiteX46" fmla="*/ 1300162 w 1368314"/>
                    <a:gd name="connsiteY46" fmla="*/ 101086 h 3874574"/>
                    <a:gd name="connsiteX0" fmla="*/ 1300162 w 1359104"/>
                    <a:gd name="connsiteY0" fmla="*/ 101086 h 3874574"/>
                    <a:gd name="connsiteX1" fmla="*/ 1349375 w 1359104"/>
                    <a:gd name="connsiteY1" fmla="*/ 271743 h 3874574"/>
                    <a:gd name="connsiteX2" fmla="*/ 1162050 w 1359104"/>
                    <a:gd name="connsiteY2" fmla="*/ 515424 h 3874574"/>
                    <a:gd name="connsiteX3" fmla="*/ 1066800 w 1359104"/>
                    <a:gd name="connsiteY3" fmla="*/ 693224 h 3874574"/>
                    <a:gd name="connsiteX4" fmla="*/ 1016000 w 1359104"/>
                    <a:gd name="connsiteY4" fmla="*/ 985324 h 3874574"/>
                    <a:gd name="connsiteX5" fmla="*/ 977900 w 1359104"/>
                    <a:gd name="connsiteY5" fmla="*/ 1328224 h 3874574"/>
                    <a:gd name="connsiteX6" fmla="*/ 965200 w 1359104"/>
                    <a:gd name="connsiteY6" fmla="*/ 1906074 h 3874574"/>
                    <a:gd name="connsiteX7" fmla="*/ 996950 w 1359104"/>
                    <a:gd name="connsiteY7" fmla="*/ 2325174 h 3874574"/>
                    <a:gd name="connsiteX8" fmla="*/ 1041400 w 1359104"/>
                    <a:gd name="connsiteY8" fmla="*/ 2820474 h 3874574"/>
                    <a:gd name="connsiteX9" fmla="*/ 1066800 w 1359104"/>
                    <a:gd name="connsiteY9" fmla="*/ 3366574 h 3874574"/>
                    <a:gd name="connsiteX10" fmla="*/ 1092200 w 1359104"/>
                    <a:gd name="connsiteY10" fmla="*/ 3874574 h 3874574"/>
                    <a:gd name="connsiteX11" fmla="*/ 749300 w 1359104"/>
                    <a:gd name="connsiteY11" fmla="*/ 3868224 h 3874574"/>
                    <a:gd name="connsiteX12" fmla="*/ 704850 w 1359104"/>
                    <a:gd name="connsiteY12" fmla="*/ 3436424 h 3874574"/>
                    <a:gd name="connsiteX13" fmla="*/ 654050 w 1359104"/>
                    <a:gd name="connsiteY13" fmla="*/ 2687124 h 3874574"/>
                    <a:gd name="connsiteX14" fmla="*/ 577850 w 1359104"/>
                    <a:gd name="connsiteY14" fmla="*/ 2020374 h 3874574"/>
                    <a:gd name="connsiteX15" fmla="*/ 558800 w 1359104"/>
                    <a:gd name="connsiteY15" fmla="*/ 1633024 h 3874574"/>
                    <a:gd name="connsiteX16" fmla="*/ 539750 w 1359104"/>
                    <a:gd name="connsiteY16" fmla="*/ 1321874 h 3874574"/>
                    <a:gd name="connsiteX17" fmla="*/ 571500 w 1359104"/>
                    <a:gd name="connsiteY17" fmla="*/ 1004374 h 3874574"/>
                    <a:gd name="connsiteX18" fmla="*/ 565150 w 1359104"/>
                    <a:gd name="connsiteY18" fmla="*/ 858324 h 3874574"/>
                    <a:gd name="connsiteX19" fmla="*/ 514350 w 1359104"/>
                    <a:gd name="connsiteY19" fmla="*/ 661474 h 3874574"/>
                    <a:gd name="connsiteX20" fmla="*/ 520700 w 1359104"/>
                    <a:gd name="connsiteY20" fmla="*/ 940874 h 3874574"/>
                    <a:gd name="connsiteX21" fmla="*/ 558800 w 1359104"/>
                    <a:gd name="connsiteY21" fmla="*/ 1086924 h 3874574"/>
                    <a:gd name="connsiteX22" fmla="*/ 552450 w 1359104"/>
                    <a:gd name="connsiteY22" fmla="*/ 1252024 h 3874574"/>
                    <a:gd name="connsiteX23" fmla="*/ 488950 w 1359104"/>
                    <a:gd name="connsiteY23" fmla="*/ 1372674 h 3874574"/>
                    <a:gd name="connsiteX24" fmla="*/ 488950 w 1359104"/>
                    <a:gd name="connsiteY24" fmla="*/ 1671124 h 3874574"/>
                    <a:gd name="connsiteX25" fmla="*/ 463550 w 1359104"/>
                    <a:gd name="connsiteY25" fmla="*/ 2039424 h 3874574"/>
                    <a:gd name="connsiteX26" fmla="*/ 431800 w 1359104"/>
                    <a:gd name="connsiteY26" fmla="*/ 2433124 h 3874574"/>
                    <a:gd name="connsiteX27" fmla="*/ 431800 w 1359104"/>
                    <a:gd name="connsiteY27" fmla="*/ 2820474 h 3874574"/>
                    <a:gd name="connsiteX28" fmla="*/ 431800 w 1359104"/>
                    <a:gd name="connsiteY28" fmla="*/ 3290374 h 3874574"/>
                    <a:gd name="connsiteX29" fmla="*/ 412750 w 1359104"/>
                    <a:gd name="connsiteY29" fmla="*/ 3874574 h 3874574"/>
                    <a:gd name="connsiteX30" fmla="*/ 12700 w 1359104"/>
                    <a:gd name="connsiteY30" fmla="*/ 3855524 h 3874574"/>
                    <a:gd name="connsiteX31" fmla="*/ 0 w 1359104"/>
                    <a:gd name="connsiteY31" fmla="*/ 2991924 h 3874574"/>
                    <a:gd name="connsiteX32" fmla="*/ 6350 w 1359104"/>
                    <a:gd name="connsiteY32" fmla="*/ 2598224 h 3874574"/>
                    <a:gd name="connsiteX33" fmla="*/ 50800 w 1359104"/>
                    <a:gd name="connsiteY33" fmla="*/ 1734624 h 3874574"/>
                    <a:gd name="connsiteX34" fmla="*/ 82550 w 1359104"/>
                    <a:gd name="connsiteY34" fmla="*/ 1029774 h 3874574"/>
                    <a:gd name="connsiteX35" fmla="*/ 100013 w 1359104"/>
                    <a:gd name="connsiteY35" fmla="*/ 644012 h 3874574"/>
                    <a:gd name="connsiteX36" fmla="*/ 50006 w 1359104"/>
                    <a:gd name="connsiteY36" fmla="*/ 498755 h 3874574"/>
                    <a:gd name="connsiteX37" fmla="*/ 1587 w 1359104"/>
                    <a:gd name="connsiteY37" fmla="*/ 404299 h 3874574"/>
                    <a:gd name="connsiteX38" fmla="*/ 59531 w 1359104"/>
                    <a:gd name="connsiteY38" fmla="*/ 286030 h 3874574"/>
                    <a:gd name="connsiteX39" fmla="*/ 190500 w 1359104"/>
                    <a:gd name="connsiteY39" fmla="*/ 242374 h 3874574"/>
                    <a:gd name="connsiteX40" fmla="*/ 373856 w 1359104"/>
                    <a:gd name="connsiteY40" fmla="*/ 241580 h 3874574"/>
                    <a:gd name="connsiteX41" fmla="*/ 495300 w 1359104"/>
                    <a:gd name="connsiteY41" fmla="*/ 263012 h 3874574"/>
                    <a:gd name="connsiteX42" fmla="*/ 573881 w 1359104"/>
                    <a:gd name="connsiteY42" fmla="*/ 155062 h 3874574"/>
                    <a:gd name="connsiteX43" fmla="*/ 638969 w 1359104"/>
                    <a:gd name="connsiteY43" fmla="*/ 77274 h 3874574"/>
                    <a:gd name="connsiteX44" fmla="*/ 762000 w 1359104"/>
                    <a:gd name="connsiteY44" fmla="*/ 20124 h 3874574"/>
                    <a:gd name="connsiteX45" fmla="*/ 1026319 w 1359104"/>
                    <a:gd name="connsiteY45" fmla="*/ 5043 h 3874574"/>
                    <a:gd name="connsiteX46" fmla="*/ 1300162 w 1359104"/>
                    <a:gd name="connsiteY46" fmla="*/ 101086 h 3874574"/>
                    <a:gd name="connsiteX0" fmla="*/ 1300162 w 1365374"/>
                    <a:gd name="connsiteY0" fmla="*/ 101086 h 3874574"/>
                    <a:gd name="connsiteX1" fmla="*/ 1349375 w 1365374"/>
                    <a:gd name="connsiteY1" fmla="*/ 271743 h 3874574"/>
                    <a:gd name="connsiteX2" fmla="*/ 1162050 w 1365374"/>
                    <a:gd name="connsiteY2" fmla="*/ 515424 h 3874574"/>
                    <a:gd name="connsiteX3" fmla="*/ 1066800 w 1365374"/>
                    <a:gd name="connsiteY3" fmla="*/ 693224 h 3874574"/>
                    <a:gd name="connsiteX4" fmla="*/ 1016000 w 1365374"/>
                    <a:gd name="connsiteY4" fmla="*/ 985324 h 3874574"/>
                    <a:gd name="connsiteX5" fmla="*/ 977900 w 1365374"/>
                    <a:gd name="connsiteY5" fmla="*/ 1328224 h 3874574"/>
                    <a:gd name="connsiteX6" fmla="*/ 965200 w 1365374"/>
                    <a:gd name="connsiteY6" fmla="*/ 1906074 h 3874574"/>
                    <a:gd name="connsiteX7" fmla="*/ 996950 w 1365374"/>
                    <a:gd name="connsiteY7" fmla="*/ 2325174 h 3874574"/>
                    <a:gd name="connsiteX8" fmla="*/ 1041400 w 1365374"/>
                    <a:gd name="connsiteY8" fmla="*/ 2820474 h 3874574"/>
                    <a:gd name="connsiteX9" fmla="*/ 1066800 w 1365374"/>
                    <a:gd name="connsiteY9" fmla="*/ 3366574 h 3874574"/>
                    <a:gd name="connsiteX10" fmla="*/ 1092200 w 1365374"/>
                    <a:gd name="connsiteY10" fmla="*/ 3874574 h 3874574"/>
                    <a:gd name="connsiteX11" fmla="*/ 749300 w 1365374"/>
                    <a:gd name="connsiteY11" fmla="*/ 3868224 h 3874574"/>
                    <a:gd name="connsiteX12" fmla="*/ 704850 w 1365374"/>
                    <a:gd name="connsiteY12" fmla="*/ 3436424 h 3874574"/>
                    <a:gd name="connsiteX13" fmla="*/ 654050 w 1365374"/>
                    <a:gd name="connsiteY13" fmla="*/ 2687124 h 3874574"/>
                    <a:gd name="connsiteX14" fmla="*/ 577850 w 1365374"/>
                    <a:gd name="connsiteY14" fmla="*/ 2020374 h 3874574"/>
                    <a:gd name="connsiteX15" fmla="*/ 558800 w 1365374"/>
                    <a:gd name="connsiteY15" fmla="*/ 1633024 h 3874574"/>
                    <a:gd name="connsiteX16" fmla="*/ 539750 w 1365374"/>
                    <a:gd name="connsiteY16" fmla="*/ 1321874 h 3874574"/>
                    <a:gd name="connsiteX17" fmla="*/ 571500 w 1365374"/>
                    <a:gd name="connsiteY17" fmla="*/ 1004374 h 3874574"/>
                    <a:gd name="connsiteX18" fmla="*/ 565150 w 1365374"/>
                    <a:gd name="connsiteY18" fmla="*/ 858324 h 3874574"/>
                    <a:gd name="connsiteX19" fmla="*/ 514350 w 1365374"/>
                    <a:gd name="connsiteY19" fmla="*/ 661474 h 3874574"/>
                    <a:gd name="connsiteX20" fmla="*/ 520700 w 1365374"/>
                    <a:gd name="connsiteY20" fmla="*/ 940874 h 3874574"/>
                    <a:gd name="connsiteX21" fmla="*/ 558800 w 1365374"/>
                    <a:gd name="connsiteY21" fmla="*/ 1086924 h 3874574"/>
                    <a:gd name="connsiteX22" fmla="*/ 552450 w 1365374"/>
                    <a:gd name="connsiteY22" fmla="*/ 1252024 h 3874574"/>
                    <a:gd name="connsiteX23" fmla="*/ 488950 w 1365374"/>
                    <a:gd name="connsiteY23" fmla="*/ 1372674 h 3874574"/>
                    <a:gd name="connsiteX24" fmla="*/ 488950 w 1365374"/>
                    <a:gd name="connsiteY24" fmla="*/ 1671124 h 3874574"/>
                    <a:gd name="connsiteX25" fmla="*/ 463550 w 1365374"/>
                    <a:gd name="connsiteY25" fmla="*/ 2039424 h 3874574"/>
                    <a:gd name="connsiteX26" fmla="*/ 431800 w 1365374"/>
                    <a:gd name="connsiteY26" fmla="*/ 2433124 h 3874574"/>
                    <a:gd name="connsiteX27" fmla="*/ 431800 w 1365374"/>
                    <a:gd name="connsiteY27" fmla="*/ 2820474 h 3874574"/>
                    <a:gd name="connsiteX28" fmla="*/ 431800 w 1365374"/>
                    <a:gd name="connsiteY28" fmla="*/ 3290374 h 3874574"/>
                    <a:gd name="connsiteX29" fmla="*/ 412750 w 1365374"/>
                    <a:gd name="connsiteY29" fmla="*/ 3874574 h 3874574"/>
                    <a:gd name="connsiteX30" fmla="*/ 12700 w 1365374"/>
                    <a:gd name="connsiteY30" fmla="*/ 3855524 h 3874574"/>
                    <a:gd name="connsiteX31" fmla="*/ 0 w 1365374"/>
                    <a:gd name="connsiteY31" fmla="*/ 2991924 h 3874574"/>
                    <a:gd name="connsiteX32" fmla="*/ 6350 w 1365374"/>
                    <a:gd name="connsiteY32" fmla="*/ 2598224 h 3874574"/>
                    <a:gd name="connsiteX33" fmla="*/ 50800 w 1365374"/>
                    <a:gd name="connsiteY33" fmla="*/ 1734624 h 3874574"/>
                    <a:gd name="connsiteX34" fmla="*/ 82550 w 1365374"/>
                    <a:gd name="connsiteY34" fmla="*/ 1029774 h 3874574"/>
                    <a:gd name="connsiteX35" fmla="*/ 100013 w 1365374"/>
                    <a:gd name="connsiteY35" fmla="*/ 644012 h 3874574"/>
                    <a:gd name="connsiteX36" fmla="*/ 50006 w 1365374"/>
                    <a:gd name="connsiteY36" fmla="*/ 498755 h 3874574"/>
                    <a:gd name="connsiteX37" fmla="*/ 1587 w 1365374"/>
                    <a:gd name="connsiteY37" fmla="*/ 404299 h 3874574"/>
                    <a:gd name="connsiteX38" fmla="*/ 59531 w 1365374"/>
                    <a:gd name="connsiteY38" fmla="*/ 286030 h 3874574"/>
                    <a:gd name="connsiteX39" fmla="*/ 190500 w 1365374"/>
                    <a:gd name="connsiteY39" fmla="*/ 242374 h 3874574"/>
                    <a:gd name="connsiteX40" fmla="*/ 373856 w 1365374"/>
                    <a:gd name="connsiteY40" fmla="*/ 241580 h 3874574"/>
                    <a:gd name="connsiteX41" fmla="*/ 495300 w 1365374"/>
                    <a:gd name="connsiteY41" fmla="*/ 263012 h 3874574"/>
                    <a:gd name="connsiteX42" fmla="*/ 573881 w 1365374"/>
                    <a:gd name="connsiteY42" fmla="*/ 155062 h 3874574"/>
                    <a:gd name="connsiteX43" fmla="*/ 638969 w 1365374"/>
                    <a:gd name="connsiteY43" fmla="*/ 77274 h 3874574"/>
                    <a:gd name="connsiteX44" fmla="*/ 762000 w 1365374"/>
                    <a:gd name="connsiteY44" fmla="*/ 20124 h 3874574"/>
                    <a:gd name="connsiteX45" fmla="*/ 1026319 w 1365374"/>
                    <a:gd name="connsiteY45" fmla="*/ 5043 h 3874574"/>
                    <a:gd name="connsiteX46" fmla="*/ 1300162 w 1365374"/>
                    <a:gd name="connsiteY46" fmla="*/ 101086 h 3874574"/>
                    <a:gd name="connsiteX0" fmla="*/ 1300162 w 1365374"/>
                    <a:gd name="connsiteY0" fmla="*/ 101086 h 3874574"/>
                    <a:gd name="connsiteX1" fmla="*/ 1349375 w 1365374"/>
                    <a:gd name="connsiteY1" fmla="*/ 271743 h 3874574"/>
                    <a:gd name="connsiteX2" fmla="*/ 1162050 w 1365374"/>
                    <a:gd name="connsiteY2" fmla="*/ 515424 h 3874574"/>
                    <a:gd name="connsiteX3" fmla="*/ 1066800 w 1365374"/>
                    <a:gd name="connsiteY3" fmla="*/ 693224 h 3874574"/>
                    <a:gd name="connsiteX4" fmla="*/ 1016000 w 1365374"/>
                    <a:gd name="connsiteY4" fmla="*/ 985324 h 3874574"/>
                    <a:gd name="connsiteX5" fmla="*/ 977900 w 1365374"/>
                    <a:gd name="connsiteY5" fmla="*/ 1328224 h 3874574"/>
                    <a:gd name="connsiteX6" fmla="*/ 965200 w 1365374"/>
                    <a:gd name="connsiteY6" fmla="*/ 1906074 h 3874574"/>
                    <a:gd name="connsiteX7" fmla="*/ 996950 w 1365374"/>
                    <a:gd name="connsiteY7" fmla="*/ 2325174 h 3874574"/>
                    <a:gd name="connsiteX8" fmla="*/ 1041400 w 1365374"/>
                    <a:gd name="connsiteY8" fmla="*/ 2820474 h 3874574"/>
                    <a:gd name="connsiteX9" fmla="*/ 1066800 w 1365374"/>
                    <a:gd name="connsiteY9" fmla="*/ 3366574 h 3874574"/>
                    <a:gd name="connsiteX10" fmla="*/ 1092200 w 1365374"/>
                    <a:gd name="connsiteY10" fmla="*/ 3874574 h 3874574"/>
                    <a:gd name="connsiteX11" fmla="*/ 749300 w 1365374"/>
                    <a:gd name="connsiteY11" fmla="*/ 3868224 h 3874574"/>
                    <a:gd name="connsiteX12" fmla="*/ 704850 w 1365374"/>
                    <a:gd name="connsiteY12" fmla="*/ 3436424 h 3874574"/>
                    <a:gd name="connsiteX13" fmla="*/ 654050 w 1365374"/>
                    <a:gd name="connsiteY13" fmla="*/ 2687124 h 3874574"/>
                    <a:gd name="connsiteX14" fmla="*/ 577850 w 1365374"/>
                    <a:gd name="connsiteY14" fmla="*/ 2020374 h 3874574"/>
                    <a:gd name="connsiteX15" fmla="*/ 558800 w 1365374"/>
                    <a:gd name="connsiteY15" fmla="*/ 1633024 h 3874574"/>
                    <a:gd name="connsiteX16" fmla="*/ 539750 w 1365374"/>
                    <a:gd name="connsiteY16" fmla="*/ 1321874 h 3874574"/>
                    <a:gd name="connsiteX17" fmla="*/ 571500 w 1365374"/>
                    <a:gd name="connsiteY17" fmla="*/ 1004374 h 3874574"/>
                    <a:gd name="connsiteX18" fmla="*/ 565150 w 1365374"/>
                    <a:gd name="connsiteY18" fmla="*/ 858324 h 3874574"/>
                    <a:gd name="connsiteX19" fmla="*/ 514350 w 1365374"/>
                    <a:gd name="connsiteY19" fmla="*/ 661474 h 3874574"/>
                    <a:gd name="connsiteX20" fmla="*/ 520700 w 1365374"/>
                    <a:gd name="connsiteY20" fmla="*/ 940874 h 3874574"/>
                    <a:gd name="connsiteX21" fmla="*/ 558800 w 1365374"/>
                    <a:gd name="connsiteY21" fmla="*/ 1086924 h 3874574"/>
                    <a:gd name="connsiteX22" fmla="*/ 552450 w 1365374"/>
                    <a:gd name="connsiteY22" fmla="*/ 1252024 h 3874574"/>
                    <a:gd name="connsiteX23" fmla="*/ 488950 w 1365374"/>
                    <a:gd name="connsiteY23" fmla="*/ 1372674 h 3874574"/>
                    <a:gd name="connsiteX24" fmla="*/ 488950 w 1365374"/>
                    <a:gd name="connsiteY24" fmla="*/ 1671124 h 3874574"/>
                    <a:gd name="connsiteX25" fmla="*/ 463550 w 1365374"/>
                    <a:gd name="connsiteY25" fmla="*/ 2039424 h 3874574"/>
                    <a:gd name="connsiteX26" fmla="*/ 431800 w 1365374"/>
                    <a:gd name="connsiteY26" fmla="*/ 2433124 h 3874574"/>
                    <a:gd name="connsiteX27" fmla="*/ 431800 w 1365374"/>
                    <a:gd name="connsiteY27" fmla="*/ 2820474 h 3874574"/>
                    <a:gd name="connsiteX28" fmla="*/ 431800 w 1365374"/>
                    <a:gd name="connsiteY28" fmla="*/ 3290374 h 3874574"/>
                    <a:gd name="connsiteX29" fmla="*/ 412750 w 1365374"/>
                    <a:gd name="connsiteY29" fmla="*/ 3874574 h 3874574"/>
                    <a:gd name="connsiteX30" fmla="*/ 12700 w 1365374"/>
                    <a:gd name="connsiteY30" fmla="*/ 3855524 h 3874574"/>
                    <a:gd name="connsiteX31" fmla="*/ 0 w 1365374"/>
                    <a:gd name="connsiteY31" fmla="*/ 2991924 h 3874574"/>
                    <a:gd name="connsiteX32" fmla="*/ 6350 w 1365374"/>
                    <a:gd name="connsiteY32" fmla="*/ 2598224 h 3874574"/>
                    <a:gd name="connsiteX33" fmla="*/ 50800 w 1365374"/>
                    <a:gd name="connsiteY33" fmla="*/ 1734624 h 3874574"/>
                    <a:gd name="connsiteX34" fmla="*/ 82550 w 1365374"/>
                    <a:gd name="connsiteY34" fmla="*/ 1029774 h 3874574"/>
                    <a:gd name="connsiteX35" fmla="*/ 100013 w 1365374"/>
                    <a:gd name="connsiteY35" fmla="*/ 644012 h 3874574"/>
                    <a:gd name="connsiteX36" fmla="*/ 50006 w 1365374"/>
                    <a:gd name="connsiteY36" fmla="*/ 498755 h 3874574"/>
                    <a:gd name="connsiteX37" fmla="*/ 1587 w 1365374"/>
                    <a:gd name="connsiteY37" fmla="*/ 404299 h 3874574"/>
                    <a:gd name="connsiteX38" fmla="*/ 59531 w 1365374"/>
                    <a:gd name="connsiteY38" fmla="*/ 286030 h 3874574"/>
                    <a:gd name="connsiteX39" fmla="*/ 190500 w 1365374"/>
                    <a:gd name="connsiteY39" fmla="*/ 242374 h 3874574"/>
                    <a:gd name="connsiteX40" fmla="*/ 373856 w 1365374"/>
                    <a:gd name="connsiteY40" fmla="*/ 241580 h 3874574"/>
                    <a:gd name="connsiteX41" fmla="*/ 495300 w 1365374"/>
                    <a:gd name="connsiteY41" fmla="*/ 263012 h 3874574"/>
                    <a:gd name="connsiteX42" fmla="*/ 573881 w 1365374"/>
                    <a:gd name="connsiteY42" fmla="*/ 155062 h 3874574"/>
                    <a:gd name="connsiteX43" fmla="*/ 638969 w 1365374"/>
                    <a:gd name="connsiteY43" fmla="*/ 77274 h 3874574"/>
                    <a:gd name="connsiteX44" fmla="*/ 762000 w 1365374"/>
                    <a:gd name="connsiteY44" fmla="*/ 20124 h 3874574"/>
                    <a:gd name="connsiteX45" fmla="*/ 1026319 w 1365374"/>
                    <a:gd name="connsiteY45" fmla="*/ 5043 h 3874574"/>
                    <a:gd name="connsiteX46" fmla="*/ 1300162 w 1365374"/>
                    <a:gd name="connsiteY46" fmla="*/ 101086 h 3874574"/>
                    <a:gd name="connsiteX0" fmla="*/ 1300162 w 1361188"/>
                    <a:gd name="connsiteY0" fmla="*/ 101086 h 3874574"/>
                    <a:gd name="connsiteX1" fmla="*/ 1349375 w 1361188"/>
                    <a:gd name="connsiteY1" fmla="*/ 271743 h 3874574"/>
                    <a:gd name="connsiteX2" fmla="*/ 1133475 w 1361188"/>
                    <a:gd name="connsiteY2" fmla="*/ 501136 h 3874574"/>
                    <a:gd name="connsiteX3" fmla="*/ 1066800 w 1361188"/>
                    <a:gd name="connsiteY3" fmla="*/ 693224 h 3874574"/>
                    <a:gd name="connsiteX4" fmla="*/ 1016000 w 1361188"/>
                    <a:gd name="connsiteY4" fmla="*/ 985324 h 3874574"/>
                    <a:gd name="connsiteX5" fmla="*/ 977900 w 1361188"/>
                    <a:gd name="connsiteY5" fmla="*/ 1328224 h 3874574"/>
                    <a:gd name="connsiteX6" fmla="*/ 965200 w 1361188"/>
                    <a:gd name="connsiteY6" fmla="*/ 1906074 h 3874574"/>
                    <a:gd name="connsiteX7" fmla="*/ 996950 w 1361188"/>
                    <a:gd name="connsiteY7" fmla="*/ 2325174 h 3874574"/>
                    <a:gd name="connsiteX8" fmla="*/ 1041400 w 1361188"/>
                    <a:gd name="connsiteY8" fmla="*/ 2820474 h 3874574"/>
                    <a:gd name="connsiteX9" fmla="*/ 1066800 w 1361188"/>
                    <a:gd name="connsiteY9" fmla="*/ 3366574 h 3874574"/>
                    <a:gd name="connsiteX10" fmla="*/ 1092200 w 1361188"/>
                    <a:gd name="connsiteY10" fmla="*/ 3874574 h 3874574"/>
                    <a:gd name="connsiteX11" fmla="*/ 749300 w 1361188"/>
                    <a:gd name="connsiteY11" fmla="*/ 3868224 h 3874574"/>
                    <a:gd name="connsiteX12" fmla="*/ 704850 w 1361188"/>
                    <a:gd name="connsiteY12" fmla="*/ 3436424 h 3874574"/>
                    <a:gd name="connsiteX13" fmla="*/ 654050 w 1361188"/>
                    <a:gd name="connsiteY13" fmla="*/ 2687124 h 3874574"/>
                    <a:gd name="connsiteX14" fmla="*/ 577850 w 1361188"/>
                    <a:gd name="connsiteY14" fmla="*/ 2020374 h 3874574"/>
                    <a:gd name="connsiteX15" fmla="*/ 558800 w 1361188"/>
                    <a:gd name="connsiteY15" fmla="*/ 1633024 h 3874574"/>
                    <a:gd name="connsiteX16" fmla="*/ 539750 w 1361188"/>
                    <a:gd name="connsiteY16" fmla="*/ 1321874 h 3874574"/>
                    <a:gd name="connsiteX17" fmla="*/ 571500 w 1361188"/>
                    <a:gd name="connsiteY17" fmla="*/ 1004374 h 3874574"/>
                    <a:gd name="connsiteX18" fmla="*/ 565150 w 1361188"/>
                    <a:gd name="connsiteY18" fmla="*/ 858324 h 3874574"/>
                    <a:gd name="connsiteX19" fmla="*/ 514350 w 1361188"/>
                    <a:gd name="connsiteY19" fmla="*/ 661474 h 3874574"/>
                    <a:gd name="connsiteX20" fmla="*/ 520700 w 1361188"/>
                    <a:gd name="connsiteY20" fmla="*/ 940874 h 3874574"/>
                    <a:gd name="connsiteX21" fmla="*/ 558800 w 1361188"/>
                    <a:gd name="connsiteY21" fmla="*/ 1086924 h 3874574"/>
                    <a:gd name="connsiteX22" fmla="*/ 552450 w 1361188"/>
                    <a:gd name="connsiteY22" fmla="*/ 1252024 h 3874574"/>
                    <a:gd name="connsiteX23" fmla="*/ 488950 w 1361188"/>
                    <a:gd name="connsiteY23" fmla="*/ 1372674 h 3874574"/>
                    <a:gd name="connsiteX24" fmla="*/ 488950 w 1361188"/>
                    <a:gd name="connsiteY24" fmla="*/ 1671124 h 3874574"/>
                    <a:gd name="connsiteX25" fmla="*/ 463550 w 1361188"/>
                    <a:gd name="connsiteY25" fmla="*/ 2039424 h 3874574"/>
                    <a:gd name="connsiteX26" fmla="*/ 431800 w 1361188"/>
                    <a:gd name="connsiteY26" fmla="*/ 2433124 h 3874574"/>
                    <a:gd name="connsiteX27" fmla="*/ 431800 w 1361188"/>
                    <a:gd name="connsiteY27" fmla="*/ 2820474 h 3874574"/>
                    <a:gd name="connsiteX28" fmla="*/ 431800 w 1361188"/>
                    <a:gd name="connsiteY28" fmla="*/ 3290374 h 3874574"/>
                    <a:gd name="connsiteX29" fmla="*/ 412750 w 1361188"/>
                    <a:gd name="connsiteY29" fmla="*/ 3874574 h 3874574"/>
                    <a:gd name="connsiteX30" fmla="*/ 12700 w 1361188"/>
                    <a:gd name="connsiteY30" fmla="*/ 3855524 h 3874574"/>
                    <a:gd name="connsiteX31" fmla="*/ 0 w 1361188"/>
                    <a:gd name="connsiteY31" fmla="*/ 2991924 h 3874574"/>
                    <a:gd name="connsiteX32" fmla="*/ 6350 w 1361188"/>
                    <a:gd name="connsiteY32" fmla="*/ 2598224 h 3874574"/>
                    <a:gd name="connsiteX33" fmla="*/ 50800 w 1361188"/>
                    <a:gd name="connsiteY33" fmla="*/ 1734624 h 3874574"/>
                    <a:gd name="connsiteX34" fmla="*/ 82550 w 1361188"/>
                    <a:gd name="connsiteY34" fmla="*/ 1029774 h 3874574"/>
                    <a:gd name="connsiteX35" fmla="*/ 100013 w 1361188"/>
                    <a:gd name="connsiteY35" fmla="*/ 644012 h 3874574"/>
                    <a:gd name="connsiteX36" fmla="*/ 50006 w 1361188"/>
                    <a:gd name="connsiteY36" fmla="*/ 498755 h 3874574"/>
                    <a:gd name="connsiteX37" fmla="*/ 1587 w 1361188"/>
                    <a:gd name="connsiteY37" fmla="*/ 404299 h 3874574"/>
                    <a:gd name="connsiteX38" fmla="*/ 59531 w 1361188"/>
                    <a:gd name="connsiteY38" fmla="*/ 286030 h 3874574"/>
                    <a:gd name="connsiteX39" fmla="*/ 190500 w 1361188"/>
                    <a:gd name="connsiteY39" fmla="*/ 242374 h 3874574"/>
                    <a:gd name="connsiteX40" fmla="*/ 373856 w 1361188"/>
                    <a:gd name="connsiteY40" fmla="*/ 241580 h 3874574"/>
                    <a:gd name="connsiteX41" fmla="*/ 495300 w 1361188"/>
                    <a:gd name="connsiteY41" fmla="*/ 263012 h 3874574"/>
                    <a:gd name="connsiteX42" fmla="*/ 573881 w 1361188"/>
                    <a:gd name="connsiteY42" fmla="*/ 155062 h 3874574"/>
                    <a:gd name="connsiteX43" fmla="*/ 638969 w 1361188"/>
                    <a:gd name="connsiteY43" fmla="*/ 77274 h 3874574"/>
                    <a:gd name="connsiteX44" fmla="*/ 762000 w 1361188"/>
                    <a:gd name="connsiteY44" fmla="*/ 20124 h 3874574"/>
                    <a:gd name="connsiteX45" fmla="*/ 1026319 w 1361188"/>
                    <a:gd name="connsiteY45" fmla="*/ 5043 h 3874574"/>
                    <a:gd name="connsiteX46" fmla="*/ 1300162 w 1361188"/>
                    <a:gd name="connsiteY46" fmla="*/ 101086 h 3874574"/>
                    <a:gd name="connsiteX0" fmla="*/ 1300162 w 1361188"/>
                    <a:gd name="connsiteY0" fmla="*/ 101086 h 3874574"/>
                    <a:gd name="connsiteX1" fmla="*/ 1349375 w 1361188"/>
                    <a:gd name="connsiteY1" fmla="*/ 271743 h 3874574"/>
                    <a:gd name="connsiteX2" fmla="*/ 1133475 w 1361188"/>
                    <a:gd name="connsiteY2" fmla="*/ 501136 h 3874574"/>
                    <a:gd name="connsiteX3" fmla="*/ 1066800 w 1361188"/>
                    <a:gd name="connsiteY3" fmla="*/ 693224 h 3874574"/>
                    <a:gd name="connsiteX4" fmla="*/ 1016000 w 1361188"/>
                    <a:gd name="connsiteY4" fmla="*/ 985324 h 3874574"/>
                    <a:gd name="connsiteX5" fmla="*/ 977900 w 1361188"/>
                    <a:gd name="connsiteY5" fmla="*/ 1328224 h 3874574"/>
                    <a:gd name="connsiteX6" fmla="*/ 965200 w 1361188"/>
                    <a:gd name="connsiteY6" fmla="*/ 1906074 h 3874574"/>
                    <a:gd name="connsiteX7" fmla="*/ 996950 w 1361188"/>
                    <a:gd name="connsiteY7" fmla="*/ 2325174 h 3874574"/>
                    <a:gd name="connsiteX8" fmla="*/ 1041400 w 1361188"/>
                    <a:gd name="connsiteY8" fmla="*/ 2820474 h 3874574"/>
                    <a:gd name="connsiteX9" fmla="*/ 1066800 w 1361188"/>
                    <a:gd name="connsiteY9" fmla="*/ 3366574 h 3874574"/>
                    <a:gd name="connsiteX10" fmla="*/ 1092200 w 1361188"/>
                    <a:gd name="connsiteY10" fmla="*/ 3874574 h 3874574"/>
                    <a:gd name="connsiteX11" fmla="*/ 749300 w 1361188"/>
                    <a:gd name="connsiteY11" fmla="*/ 3868224 h 3874574"/>
                    <a:gd name="connsiteX12" fmla="*/ 704850 w 1361188"/>
                    <a:gd name="connsiteY12" fmla="*/ 3436424 h 3874574"/>
                    <a:gd name="connsiteX13" fmla="*/ 654050 w 1361188"/>
                    <a:gd name="connsiteY13" fmla="*/ 2687124 h 3874574"/>
                    <a:gd name="connsiteX14" fmla="*/ 577850 w 1361188"/>
                    <a:gd name="connsiteY14" fmla="*/ 2020374 h 3874574"/>
                    <a:gd name="connsiteX15" fmla="*/ 558800 w 1361188"/>
                    <a:gd name="connsiteY15" fmla="*/ 1633024 h 3874574"/>
                    <a:gd name="connsiteX16" fmla="*/ 539750 w 1361188"/>
                    <a:gd name="connsiteY16" fmla="*/ 1321874 h 3874574"/>
                    <a:gd name="connsiteX17" fmla="*/ 571500 w 1361188"/>
                    <a:gd name="connsiteY17" fmla="*/ 1004374 h 3874574"/>
                    <a:gd name="connsiteX18" fmla="*/ 565150 w 1361188"/>
                    <a:gd name="connsiteY18" fmla="*/ 858324 h 3874574"/>
                    <a:gd name="connsiteX19" fmla="*/ 514350 w 1361188"/>
                    <a:gd name="connsiteY19" fmla="*/ 661474 h 3874574"/>
                    <a:gd name="connsiteX20" fmla="*/ 520700 w 1361188"/>
                    <a:gd name="connsiteY20" fmla="*/ 940874 h 3874574"/>
                    <a:gd name="connsiteX21" fmla="*/ 558800 w 1361188"/>
                    <a:gd name="connsiteY21" fmla="*/ 1086924 h 3874574"/>
                    <a:gd name="connsiteX22" fmla="*/ 552450 w 1361188"/>
                    <a:gd name="connsiteY22" fmla="*/ 1252024 h 3874574"/>
                    <a:gd name="connsiteX23" fmla="*/ 488950 w 1361188"/>
                    <a:gd name="connsiteY23" fmla="*/ 1372674 h 3874574"/>
                    <a:gd name="connsiteX24" fmla="*/ 488950 w 1361188"/>
                    <a:gd name="connsiteY24" fmla="*/ 1671124 h 3874574"/>
                    <a:gd name="connsiteX25" fmla="*/ 463550 w 1361188"/>
                    <a:gd name="connsiteY25" fmla="*/ 2039424 h 3874574"/>
                    <a:gd name="connsiteX26" fmla="*/ 431800 w 1361188"/>
                    <a:gd name="connsiteY26" fmla="*/ 2433124 h 3874574"/>
                    <a:gd name="connsiteX27" fmla="*/ 431800 w 1361188"/>
                    <a:gd name="connsiteY27" fmla="*/ 2820474 h 3874574"/>
                    <a:gd name="connsiteX28" fmla="*/ 431800 w 1361188"/>
                    <a:gd name="connsiteY28" fmla="*/ 3290374 h 3874574"/>
                    <a:gd name="connsiteX29" fmla="*/ 412750 w 1361188"/>
                    <a:gd name="connsiteY29" fmla="*/ 3874574 h 3874574"/>
                    <a:gd name="connsiteX30" fmla="*/ 12700 w 1361188"/>
                    <a:gd name="connsiteY30" fmla="*/ 3855524 h 3874574"/>
                    <a:gd name="connsiteX31" fmla="*/ 0 w 1361188"/>
                    <a:gd name="connsiteY31" fmla="*/ 2991924 h 3874574"/>
                    <a:gd name="connsiteX32" fmla="*/ 6350 w 1361188"/>
                    <a:gd name="connsiteY32" fmla="*/ 2598224 h 3874574"/>
                    <a:gd name="connsiteX33" fmla="*/ 50800 w 1361188"/>
                    <a:gd name="connsiteY33" fmla="*/ 1734624 h 3874574"/>
                    <a:gd name="connsiteX34" fmla="*/ 82550 w 1361188"/>
                    <a:gd name="connsiteY34" fmla="*/ 1029774 h 3874574"/>
                    <a:gd name="connsiteX35" fmla="*/ 100013 w 1361188"/>
                    <a:gd name="connsiteY35" fmla="*/ 644012 h 3874574"/>
                    <a:gd name="connsiteX36" fmla="*/ 50006 w 1361188"/>
                    <a:gd name="connsiteY36" fmla="*/ 498755 h 3874574"/>
                    <a:gd name="connsiteX37" fmla="*/ 1587 w 1361188"/>
                    <a:gd name="connsiteY37" fmla="*/ 404299 h 3874574"/>
                    <a:gd name="connsiteX38" fmla="*/ 59531 w 1361188"/>
                    <a:gd name="connsiteY38" fmla="*/ 286030 h 3874574"/>
                    <a:gd name="connsiteX39" fmla="*/ 190500 w 1361188"/>
                    <a:gd name="connsiteY39" fmla="*/ 242374 h 3874574"/>
                    <a:gd name="connsiteX40" fmla="*/ 373856 w 1361188"/>
                    <a:gd name="connsiteY40" fmla="*/ 241580 h 3874574"/>
                    <a:gd name="connsiteX41" fmla="*/ 495300 w 1361188"/>
                    <a:gd name="connsiteY41" fmla="*/ 263012 h 3874574"/>
                    <a:gd name="connsiteX42" fmla="*/ 573881 w 1361188"/>
                    <a:gd name="connsiteY42" fmla="*/ 155062 h 3874574"/>
                    <a:gd name="connsiteX43" fmla="*/ 638969 w 1361188"/>
                    <a:gd name="connsiteY43" fmla="*/ 77274 h 3874574"/>
                    <a:gd name="connsiteX44" fmla="*/ 762000 w 1361188"/>
                    <a:gd name="connsiteY44" fmla="*/ 20124 h 3874574"/>
                    <a:gd name="connsiteX45" fmla="*/ 1026319 w 1361188"/>
                    <a:gd name="connsiteY45" fmla="*/ 5043 h 3874574"/>
                    <a:gd name="connsiteX46" fmla="*/ 1300162 w 1361188"/>
                    <a:gd name="connsiteY46" fmla="*/ 101086 h 3874574"/>
                    <a:gd name="connsiteX0" fmla="*/ 1300162 w 1361188"/>
                    <a:gd name="connsiteY0" fmla="*/ 101086 h 3874574"/>
                    <a:gd name="connsiteX1" fmla="*/ 1349375 w 1361188"/>
                    <a:gd name="connsiteY1" fmla="*/ 271743 h 3874574"/>
                    <a:gd name="connsiteX2" fmla="*/ 1133475 w 1361188"/>
                    <a:gd name="connsiteY2" fmla="*/ 501136 h 3874574"/>
                    <a:gd name="connsiteX3" fmla="*/ 1066800 w 1361188"/>
                    <a:gd name="connsiteY3" fmla="*/ 693224 h 3874574"/>
                    <a:gd name="connsiteX4" fmla="*/ 1016000 w 1361188"/>
                    <a:gd name="connsiteY4" fmla="*/ 985324 h 3874574"/>
                    <a:gd name="connsiteX5" fmla="*/ 977900 w 1361188"/>
                    <a:gd name="connsiteY5" fmla="*/ 1328224 h 3874574"/>
                    <a:gd name="connsiteX6" fmla="*/ 965200 w 1361188"/>
                    <a:gd name="connsiteY6" fmla="*/ 1906074 h 3874574"/>
                    <a:gd name="connsiteX7" fmla="*/ 996950 w 1361188"/>
                    <a:gd name="connsiteY7" fmla="*/ 2325174 h 3874574"/>
                    <a:gd name="connsiteX8" fmla="*/ 1041400 w 1361188"/>
                    <a:gd name="connsiteY8" fmla="*/ 2820474 h 3874574"/>
                    <a:gd name="connsiteX9" fmla="*/ 1066800 w 1361188"/>
                    <a:gd name="connsiteY9" fmla="*/ 3366574 h 3874574"/>
                    <a:gd name="connsiteX10" fmla="*/ 1092200 w 1361188"/>
                    <a:gd name="connsiteY10" fmla="*/ 3874574 h 3874574"/>
                    <a:gd name="connsiteX11" fmla="*/ 749300 w 1361188"/>
                    <a:gd name="connsiteY11" fmla="*/ 3868224 h 3874574"/>
                    <a:gd name="connsiteX12" fmla="*/ 704850 w 1361188"/>
                    <a:gd name="connsiteY12" fmla="*/ 3436424 h 3874574"/>
                    <a:gd name="connsiteX13" fmla="*/ 654050 w 1361188"/>
                    <a:gd name="connsiteY13" fmla="*/ 2687124 h 3874574"/>
                    <a:gd name="connsiteX14" fmla="*/ 577850 w 1361188"/>
                    <a:gd name="connsiteY14" fmla="*/ 2020374 h 3874574"/>
                    <a:gd name="connsiteX15" fmla="*/ 558800 w 1361188"/>
                    <a:gd name="connsiteY15" fmla="*/ 1633024 h 3874574"/>
                    <a:gd name="connsiteX16" fmla="*/ 539750 w 1361188"/>
                    <a:gd name="connsiteY16" fmla="*/ 1321874 h 3874574"/>
                    <a:gd name="connsiteX17" fmla="*/ 571500 w 1361188"/>
                    <a:gd name="connsiteY17" fmla="*/ 1004374 h 3874574"/>
                    <a:gd name="connsiteX18" fmla="*/ 565150 w 1361188"/>
                    <a:gd name="connsiteY18" fmla="*/ 858324 h 3874574"/>
                    <a:gd name="connsiteX19" fmla="*/ 514350 w 1361188"/>
                    <a:gd name="connsiteY19" fmla="*/ 661474 h 3874574"/>
                    <a:gd name="connsiteX20" fmla="*/ 520700 w 1361188"/>
                    <a:gd name="connsiteY20" fmla="*/ 940874 h 3874574"/>
                    <a:gd name="connsiteX21" fmla="*/ 558800 w 1361188"/>
                    <a:gd name="connsiteY21" fmla="*/ 1086924 h 3874574"/>
                    <a:gd name="connsiteX22" fmla="*/ 552450 w 1361188"/>
                    <a:gd name="connsiteY22" fmla="*/ 1252024 h 3874574"/>
                    <a:gd name="connsiteX23" fmla="*/ 488950 w 1361188"/>
                    <a:gd name="connsiteY23" fmla="*/ 1372674 h 3874574"/>
                    <a:gd name="connsiteX24" fmla="*/ 488950 w 1361188"/>
                    <a:gd name="connsiteY24" fmla="*/ 1671124 h 3874574"/>
                    <a:gd name="connsiteX25" fmla="*/ 463550 w 1361188"/>
                    <a:gd name="connsiteY25" fmla="*/ 2039424 h 3874574"/>
                    <a:gd name="connsiteX26" fmla="*/ 431800 w 1361188"/>
                    <a:gd name="connsiteY26" fmla="*/ 2433124 h 3874574"/>
                    <a:gd name="connsiteX27" fmla="*/ 431800 w 1361188"/>
                    <a:gd name="connsiteY27" fmla="*/ 2820474 h 3874574"/>
                    <a:gd name="connsiteX28" fmla="*/ 431800 w 1361188"/>
                    <a:gd name="connsiteY28" fmla="*/ 3290374 h 3874574"/>
                    <a:gd name="connsiteX29" fmla="*/ 412750 w 1361188"/>
                    <a:gd name="connsiteY29" fmla="*/ 3874574 h 3874574"/>
                    <a:gd name="connsiteX30" fmla="*/ 12700 w 1361188"/>
                    <a:gd name="connsiteY30" fmla="*/ 3855524 h 3874574"/>
                    <a:gd name="connsiteX31" fmla="*/ 0 w 1361188"/>
                    <a:gd name="connsiteY31" fmla="*/ 2991924 h 3874574"/>
                    <a:gd name="connsiteX32" fmla="*/ 6350 w 1361188"/>
                    <a:gd name="connsiteY32" fmla="*/ 2598224 h 3874574"/>
                    <a:gd name="connsiteX33" fmla="*/ 50800 w 1361188"/>
                    <a:gd name="connsiteY33" fmla="*/ 1734624 h 3874574"/>
                    <a:gd name="connsiteX34" fmla="*/ 82550 w 1361188"/>
                    <a:gd name="connsiteY34" fmla="*/ 1029774 h 3874574"/>
                    <a:gd name="connsiteX35" fmla="*/ 100013 w 1361188"/>
                    <a:gd name="connsiteY35" fmla="*/ 644012 h 3874574"/>
                    <a:gd name="connsiteX36" fmla="*/ 50006 w 1361188"/>
                    <a:gd name="connsiteY36" fmla="*/ 498755 h 3874574"/>
                    <a:gd name="connsiteX37" fmla="*/ 1587 w 1361188"/>
                    <a:gd name="connsiteY37" fmla="*/ 404299 h 3874574"/>
                    <a:gd name="connsiteX38" fmla="*/ 59531 w 1361188"/>
                    <a:gd name="connsiteY38" fmla="*/ 286030 h 3874574"/>
                    <a:gd name="connsiteX39" fmla="*/ 190500 w 1361188"/>
                    <a:gd name="connsiteY39" fmla="*/ 242374 h 3874574"/>
                    <a:gd name="connsiteX40" fmla="*/ 373856 w 1361188"/>
                    <a:gd name="connsiteY40" fmla="*/ 241580 h 3874574"/>
                    <a:gd name="connsiteX41" fmla="*/ 495300 w 1361188"/>
                    <a:gd name="connsiteY41" fmla="*/ 263012 h 3874574"/>
                    <a:gd name="connsiteX42" fmla="*/ 573881 w 1361188"/>
                    <a:gd name="connsiteY42" fmla="*/ 155062 h 3874574"/>
                    <a:gd name="connsiteX43" fmla="*/ 638969 w 1361188"/>
                    <a:gd name="connsiteY43" fmla="*/ 77274 h 3874574"/>
                    <a:gd name="connsiteX44" fmla="*/ 762000 w 1361188"/>
                    <a:gd name="connsiteY44" fmla="*/ 20124 h 3874574"/>
                    <a:gd name="connsiteX45" fmla="*/ 1026319 w 1361188"/>
                    <a:gd name="connsiteY45" fmla="*/ 5043 h 3874574"/>
                    <a:gd name="connsiteX46" fmla="*/ 1300162 w 1361188"/>
                    <a:gd name="connsiteY46" fmla="*/ 101086 h 3874574"/>
                    <a:gd name="connsiteX0" fmla="*/ 1300162 w 1359797"/>
                    <a:gd name="connsiteY0" fmla="*/ 101086 h 3874574"/>
                    <a:gd name="connsiteX1" fmla="*/ 1349375 w 1359797"/>
                    <a:gd name="connsiteY1" fmla="*/ 271743 h 3874574"/>
                    <a:gd name="connsiteX2" fmla="*/ 1152525 w 1359797"/>
                    <a:gd name="connsiteY2" fmla="*/ 508280 h 3874574"/>
                    <a:gd name="connsiteX3" fmla="*/ 1066800 w 1359797"/>
                    <a:gd name="connsiteY3" fmla="*/ 693224 h 3874574"/>
                    <a:gd name="connsiteX4" fmla="*/ 1016000 w 1359797"/>
                    <a:gd name="connsiteY4" fmla="*/ 985324 h 3874574"/>
                    <a:gd name="connsiteX5" fmla="*/ 977900 w 1359797"/>
                    <a:gd name="connsiteY5" fmla="*/ 1328224 h 3874574"/>
                    <a:gd name="connsiteX6" fmla="*/ 965200 w 1359797"/>
                    <a:gd name="connsiteY6" fmla="*/ 1906074 h 3874574"/>
                    <a:gd name="connsiteX7" fmla="*/ 996950 w 1359797"/>
                    <a:gd name="connsiteY7" fmla="*/ 2325174 h 3874574"/>
                    <a:gd name="connsiteX8" fmla="*/ 1041400 w 1359797"/>
                    <a:gd name="connsiteY8" fmla="*/ 2820474 h 3874574"/>
                    <a:gd name="connsiteX9" fmla="*/ 1066800 w 1359797"/>
                    <a:gd name="connsiteY9" fmla="*/ 3366574 h 3874574"/>
                    <a:gd name="connsiteX10" fmla="*/ 1092200 w 1359797"/>
                    <a:gd name="connsiteY10" fmla="*/ 3874574 h 3874574"/>
                    <a:gd name="connsiteX11" fmla="*/ 749300 w 1359797"/>
                    <a:gd name="connsiteY11" fmla="*/ 3868224 h 3874574"/>
                    <a:gd name="connsiteX12" fmla="*/ 704850 w 1359797"/>
                    <a:gd name="connsiteY12" fmla="*/ 3436424 h 3874574"/>
                    <a:gd name="connsiteX13" fmla="*/ 654050 w 1359797"/>
                    <a:gd name="connsiteY13" fmla="*/ 2687124 h 3874574"/>
                    <a:gd name="connsiteX14" fmla="*/ 577850 w 1359797"/>
                    <a:gd name="connsiteY14" fmla="*/ 2020374 h 3874574"/>
                    <a:gd name="connsiteX15" fmla="*/ 558800 w 1359797"/>
                    <a:gd name="connsiteY15" fmla="*/ 1633024 h 3874574"/>
                    <a:gd name="connsiteX16" fmla="*/ 539750 w 1359797"/>
                    <a:gd name="connsiteY16" fmla="*/ 1321874 h 3874574"/>
                    <a:gd name="connsiteX17" fmla="*/ 571500 w 1359797"/>
                    <a:gd name="connsiteY17" fmla="*/ 1004374 h 3874574"/>
                    <a:gd name="connsiteX18" fmla="*/ 565150 w 1359797"/>
                    <a:gd name="connsiteY18" fmla="*/ 858324 h 3874574"/>
                    <a:gd name="connsiteX19" fmla="*/ 514350 w 1359797"/>
                    <a:gd name="connsiteY19" fmla="*/ 661474 h 3874574"/>
                    <a:gd name="connsiteX20" fmla="*/ 520700 w 1359797"/>
                    <a:gd name="connsiteY20" fmla="*/ 940874 h 3874574"/>
                    <a:gd name="connsiteX21" fmla="*/ 558800 w 1359797"/>
                    <a:gd name="connsiteY21" fmla="*/ 1086924 h 3874574"/>
                    <a:gd name="connsiteX22" fmla="*/ 552450 w 1359797"/>
                    <a:gd name="connsiteY22" fmla="*/ 1252024 h 3874574"/>
                    <a:gd name="connsiteX23" fmla="*/ 488950 w 1359797"/>
                    <a:gd name="connsiteY23" fmla="*/ 1372674 h 3874574"/>
                    <a:gd name="connsiteX24" fmla="*/ 488950 w 1359797"/>
                    <a:gd name="connsiteY24" fmla="*/ 1671124 h 3874574"/>
                    <a:gd name="connsiteX25" fmla="*/ 463550 w 1359797"/>
                    <a:gd name="connsiteY25" fmla="*/ 2039424 h 3874574"/>
                    <a:gd name="connsiteX26" fmla="*/ 431800 w 1359797"/>
                    <a:gd name="connsiteY26" fmla="*/ 2433124 h 3874574"/>
                    <a:gd name="connsiteX27" fmla="*/ 431800 w 1359797"/>
                    <a:gd name="connsiteY27" fmla="*/ 2820474 h 3874574"/>
                    <a:gd name="connsiteX28" fmla="*/ 431800 w 1359797"/>
                    <a:gd name="connsiteY28" fmla="*/ 3290374 h 3874574"/>
                    <a:gd name="connsiteX29" fmla="*/ 412750 w 1359797"/>
                    <a:gd name="connsiteY29" fmla="*/ 3874574 h 3874574"/>
                    <a:gd name="connsiteX30" fmla="*/ 12700 w 1359797"/>
                    <a:gd name="connsiteY30" fmla="*/ 3855524 h 3874574"/>
                    <a:gd name="connsiteX31" fmla="*/ 0 w 1359797"/>
                    <a:gd name="connsiteY31" fmla="*/ 2991924 h 3874574"/>
                    <a:gd name="connsiteX32" fmla="*/ 6350 w 1359797"/>
                    <a:gd name="connsiteY32" fmla="*/ 2598224 h 3874574"/>
                    <a:gd name="connsiteX33" fmla="*/ 50800 w 1359797"/>
                    <a:gd name="connsiteY33" fmla="*/ 1734624 h 3874574"/>
                    <a:gd name="connsiteX34" fmla="*/ 82550 w 1359797"/>
                    <a:gd name="connsiteY34" fmla="*/ 1029774 h 3874574"/>
                    <a:gd name="connsiteX35" fmla="*/ 100013 w 1359797"/>
                    <a:gd name="connsiteY35" fmla="*/ 644012 h 3874574"/>
                    <a:gd name="connsiteX36" fmla="*/ 50006 w 1359797"/>
                    <a:gd name="connsiteY36" fmla="*/ 498755 h 3874574"/>
                    <a:gd name="connsiteX37" fmla="*/ 1587 w 1359797"/>
                    <a:gd name="connsiteY37" fmla="*/ 404299 h 3874574"/>
                    <a:gd name="connsiteX38" fmla="*/ 59531 w 1359797"/>
                    <a:gd name="connsiteY38" fmla="*/ 286030 h 3874574"/>
                    <a:gd name="connsiteX39" fmla="*/ 190500 w 1359797"/>
                    <a:gd name="connsiteY39" fmla="*/ 242374 h 3874574"/>
                    <a:gd name="connsiteX40" fmla="*/ 373856 w 1359797"/>
                    <a:gd name="connsiteY40" fmla="*/ 241580 h 3874574"/>
                    <a:gd name="connsiteX41" fmla="*/ 495300 w 1359797"/>
                    <a:gd name="connsiteY41" fmla="*/ 263012 h 3874574"/>
                    <a:gd name="connsiteX42" fmla="*/ 573881 w 1359797"/>
                    <a:gd name="connsiteY42" fmla="*/ 155062 h 3874574"/>
                    <a:gd name="connsiteX43" fmla="*/ 638969 w 1359797"/>
                    <a:gd name="connsiteY43" fmla="*/ 77274 h 3874574"/>
                    <a:gd name="connsiteX44" fmla="*/ 762000 w 1359797"/>
                    <a:gd name="connsiteY44" fmla="*/ 20124 h 3874574"/>
                    <a:gd name="connsiteX45" fmla="*/ 1026319 w 1359797"/>
                    <a:gd name="connsiteY45" fmla="*/ 5043 h 3874574"/>
                    <a:gd name="connsiteX46" fmla="*/ 1300162 w 1359797"/>
                    <a:gd name="connsiteY46" fmla="*/ 101086 h 3874574"/>
                    <a:gd name="connsiteX0" fmla="*/ 1300162 w 1359797"/>
                    <a:gd name="connsiteY0" fmla="*/ 101086 h 3874574"/>
                    <a:gd name="connsiteX1" fmla="*/ 1349375 w 1359797"/>
                    <a:gd name="connsiteY1" fmla="*/ 271743 h 3874574"/>
                    <a:gd name="connsiteX2" fmla="*/ 1152525 w 1359797"/>
                    <a:gd name="connsiteY2" fmla="*/ 508280 h 3874574"/>
                    <a:gd name="connsiteX3" fmla="*/ 1016000 w 1359797"/>
                    <a:gd name="connsiteY3" fmla="*/ 985324 h 3874574"/>
                    <a:gd name="connsiteX4" fmla="*/ 977900 w 1359797"/>
                    <a:gd name="connsiteY4" fmla="*/ 1328224 h 3874574"/>
                    <a:gd name="connsiteX5" fmla="*/ 965200 w 1359797"/>
                    <a:gd name="connsiteY5" fmla="*/ 1906074 h 3874574"/>
                    <a:gd name="connsiteX6" fmla="*/ 996950 w 1359797"/>
                    <a:gd name="connsiteY6" fmla="*/ 2325174 h 3874574"/>
                    <a:gd name="connsiteX7" fmla="*/ 1041400 w 1359797"/>
                    <a:gd name="connsiteY7" fmla="*/ 2820474 h 3874574"/>
                    <a:gd name="connsiteX8" fmla="*/ 1066800 w 1359797"/>
                    <a:gd name="connsiteY8" fmla="*/ 3366574 h 3874574"/>
                    <a:gd name="connsiteX9" fmla="*/ 1092200 w 1359797"/>
                    <a:gd name="connsiteY9" fmla="*/ 3874574 h 3874574"/>
                    <a:gd name="connsiteX10" fmla="*/ 749300 w 1359797"/>
                    <a:gd name="connsiteY10" fmla="*/ 3868224 h 3874574"/>
                    <a:gd name="connsiteX11" fmla="*/ 704850 w 1359797"/>
                    <a:gd name="connsiteY11" fmla="*/ 3436424 h 3874574"/>
                    <a:gd name="connsiteX12" fmla="*/ 654050 w 1359797"/>
                    <a:gd name="connsiteY12" fmla="*/ 2687124 h 3874574"/>
                    <a:gd name="connsiteX13" fmla="*/ 577850 w 1359797"/>
                    <a:gd name="connsiteY13" fmla="*/ 2020374 h 3874574"/>
                    <a:gd name="connsiteX14" fmla="*/ 558800 w 1359797"/>
                    <a:gd name="connsiteY14" fmla="*/ 1633024 h 3874574"/>
                    <a:gd name="connsiteX15" fmla="*/ 539750 w 1359797"/>
                    <a:gd name="connsiteY15" fmla="*/ 1321874 h 3874574"/>
                    <a:gd name="connsiteX16" fmla="*/ 571500 w 1359797"/>
                    <a:gd name="connsiteY16" fmla="*/ 1004374 h 3874574"/>
                    <a:gd name="connsiteX17" fmla="*/ 565150 w 1359797"/>
                    <a:gd name="connsiteY17" fmla="*/ 858324 h 3874574"/>
                    <a:gd name="connsiteX18" fmla="*/ 514350 w 1359797"/>
                    <a:gd name="connsiteY18" fmla="*/ 661474 h 3874574"/>
                    <a:gd name="connsiteX19" fmla="*/ 520700 w 1359797"/>
                    <a:gd name="connsiteY19" fmla="*/ 940874 h 3874574"/>
                    <a:gd name="connsiteX20" fmla="*/ 558800 w 1359797"/>
                    <a:gd name="connsiteY20" fmla="*/ 1086924 h 3874574"/>
                    <a:gd name="connsiteX21" fmla="*/ 552450 w 1359797"/>
                    <a:gd name="connsiteY21" fmla="*/ 1252024 h 3874574"/>
                    <a:gd name="connsiteX22" fmla="*/ 488950 w 1359797"/>
                    <a:gd name="connsiteY22" fmla="*/ 1372674 h 3874574"/>
                    <a:gd name="connsiteX23" fmla="*/ 488950 w 1359797"/>
                    <a:gd name="connsiteY23" fmla="*/ 1671124 h 3874574"/>
                    <a:gd name="connsiteX24" fmla="*/ 463550 w 1359797"/>
                    <a:gd name="connsiteY24" fmla="*/ 2039424 h 3874574"/>
                    <a:gd name="connsiteX25" fmla="*/ 431800 w 1359797"/>
                    <a:gd name="connsiteY25" fmla="*/ 2433124 h 3874574"/>
                    <a:gd name="connsiteX26" fmla="*/ 431800 w 1359797"/>
                    <a:gd name="connsiteY26" fmla="*/ 2820474 h 3874574"/>
                    <a:gd name="connsiteX27" fmla="*/ 431800 w 1359797"/>
                    <a:gd name="connsiteY27" fmla="*/ 3290374 h 3874574"/>
                    <a:gd name="connsiteX28" fmla="*/ 412750 w 1359797"/>
                    <a:gd name="connsiteY28" fmla="*/ 3874574 h 3874574"/>
                    <a:gd name="connsiteX29" fmla="*/ 12700 w 1359797"/>
                    <a:gd name="connsiteY29" fmla="*/ 3855524 h 3874574"/>
                    <a:gd name="connsiteX30" fmla="*/ 0 w 1359797"/>
                    <a:gd name="connsiteY30" fmla="*/ 2991924 h 3874574"/>
                    <a:gd name="connsiteX31" fmla="*/ 6350 w 1359797"/>
                    <a:gd name="connsiteY31" fmla="*/ 2598224 h 3874574"/>
                    <a:gd name="connsiteX32" fmla="*/ 50800 w 1359797"/>
                    <a:gd name="connsiteY32" fmla="*/ 1734624 h 3874574"/>
                    <a:gd name="connsiteX33" fmla="*/ 82550 w 1359797"/>
                    <a:gd name="connsiteY33" fmla="*/ 1029774 h 3874574"/>
                    <a:gd name="connsiteX34" fmla="*/ 100013 w 1359797"/>
                    <a:gd name="connsiteY34" fmla="*/ 644012 h 3874574"/>
                    <a:gd name="connsiteX35" fmla="*/ 50006 w 1359797"/>
                    <a:gd name="connsiteY35" fmla="*/ 498755 h 3874574"/>
                    <a:gd name="connsiteX36" fmla="*/ 1587 w 1359797"/>
                    <a:gd name="connsiteY36" fmla="*/ 404299 h 3874574"/>
                    <a:gd name="connsiteX37" fmla="*/ 59531 w 1359797"/>
                    <a:gd name="connsiteY37" fmla="*/ 286030 h 3874574"/>
                    <a:gd name="connsiteX38" fmla="*/ 190500 w 1359797"/>
                    <a:gd name="connsiteY38" fmla="*/ 242374 h 3874574"/>
                    <a:gd name="connsiteX39" fmla="*/ 373856 w 1359797"/>
                    <a:gd name="connsiteY39" fmla="*/ 241580 h 3874574"/>
                    <a:gd name="connsiteX40" fmla="*/ 495300 w 1359797"/>
                    <a:gd name="connsiteY40" fmla="*/ 263012 h 3874574"/>
                    <a:gd name="connsiteX41" fmla="*/ 573881 w 1359797"/>
                    <a:gd name="connsiteY41" fmla="*/ 155062 h 3874574"/>
                    <a:gd name="connsiteX42" fmla="*/ 638969 w 1359797"/>
                    <a:gd name="connsiteY42" fmla="*/ 77274 h 3874574"/>
                    <a:gd name="connsiteX43" fmla="*/ 762000 w 1359797"/>
                    <a:gd name="connsiteY43" fmla="*/ 20124 h 3874574"/>
                    <a:gd name="connsiteX44" fmla="*/ 1026319 w 1359797"/>
                    <a:gd name="connsiteY44" fmla="*/ 5043 h 3874574"/>
                    <a:gd name="connsiteX45" fmla="*/ 1300162 w 1359797"/>
                    <a:gd name="connsiteY45" fmla="*/ 101086 h 3874574"/>
                    <a:gd name="connsiteX0" fmla="*/ 1300162 w 1359797"/>
                    <a:gd name="connsiteY0" fmla="*/ 101086 h 3874574"/>
                    <a:gd name="connsiteX1" fmla="*/ 1349375 w 1359797"/>
                    <a:gd name="connsiteY1" fmla="*/ 271743 h 3874574"/>
                    <a:gd name="connsiteX2" fmla="*/ 1152525 w 1359797"/>
                    <a:gd name="connsiteY2" fmla="*/ 508280 h 3874574"/>
                    <a:gd name="connsiteX3" fmla="*/ 1016000 w 1359797"/>
                    <a:gd name="connsiteY3" fmla="*/ 985324 h 3874574"/>
                    <a:gd name="connsiteX4" fmla="*/ 977900 w 1359797"/>
                    <a:gd name="connsiteY4" fmla="*/ 1328224 h 3874574"/>
                    <a:gd name="connsiteX5" fmla="*/ 965200 w 1359797"/>
                    <a:gd name="connsiteY5" fmla="*/ 1906074 h 3874574"/>
                    <a:gd name="connsiteX6" fmla="*/ 996950 w 1359797"/>
                    <a:gd name="connsiteY6" fmla="*/ 2325174 h 3874574"/>
                    <a:gd name="connsiteX7" fmla="*/ 1041400 w 1359797"/>
                    <a:gd name="connsiteY7" fmla="*/ 2820474 h 3874574"/>
                    <a:gd name="connsiteX8" fmla="*/ 1066800 w 1359797"/>
                    <a:gd name="connsiteY8" fmla="*/ 3366574 h 3874574"/>
                    <a:gd name="connsiteX9" fmla="*/ 1092200 w 1359797"/>
                    <a:gd name="connsiteY9" fmla="*/ 3874574 h 3874574"/>
                    <a:gd name="connsiteX10" fmla="*/ 749300 w 1359797"/>
                    <a:gd name="connsiteY10" fmla="*/ 3868224 h 3874574"/>
                    <a:gd name="connsiteX11" fmla="*/ 704850 w 1359797"/>
                    <a:gd name="connsiteY11" fmla="*/ 3436424 h 3874574"/>
                    <a:gd name="connsiteX12" fmla="*/ 654050 w 1359797"/>
                    <a:gd name="connsiteY12" fmla="*/ 2687124 h 3874574"/>
                    <a:gd name="connsiteX13" fmla="*/ 577850 w 1359797"/>
                    <a:gd name="connsiteY13" fmla="*/ 2020374 h 3874574"/>
                    <a:gd name="connsiteX14" fmla="*/ 558800 w 1359797"/>
                    <a:gd name="connsiteY14" fmla="*/ 1633024 h 3874574"/>
                    <a:gd name="connsiteX15" fmla="*/ 539750 w 1359797"/>
                    <a:gd name="connsiteY15" fmla="*/ 1321874 h 3874574"/>
                    <a:gd name="connsiteX16" fmla="*/ 571500 w 1359797"/>
                    <a:gd name="connsiteY16" fmla="*/ 1004374 h 3874574"/>
                    <a:gd name="connsiteX17" fmla="*/ 565150 w 1359797"/>
                    <a:gd name="connsiteY17" fmla="*/ 858324 h 3874574"/>
                    <a:gd name="connsiteX18" fmla="*/ 514350 w 1359797"/>
                    <a:gd name="connsiteY18" fmla="*/ 661474 h 3874574"/>
                    <a:gd name="connsiteX19" fmla="*/ 520700 w 1359797"/>
                    <a:gd name="connsiteY19" fmla="*/ 940874 h 3874574"/>
                    <a:gd name="connsiteX20" fmla="*/ 558800 w 1359797"/>
                    <a:gd name="connsiteY20" fmla="*/ 1086924 h 3874574"/>
                    <a:gd name="connsiteX21" fmla="*/ 552450 w 1359797"/>
                    <a:gd name="connsiteY21" fmla="*/ 1252024 h 3874574"/>
                    <a:gd name="connsiteX22" fmla="*/ 488950 w 1359797"/>
                    <a:gd name="connsiteY22" fmla="*/ 1372674 h 3874574"/>
                    <a:gd name="connsiteX23" fmla="*/ 488950 w 1359797"/>
                    <a:gd name="connsiteY23" fmla="*/ 1671124 h 3874574"/>
                    <a:gd name="connsiteX24" fmla="*/ 463550 w 1359797"/>
                    <a:gd name="connsiteY24" fmla="*/ 2039424 h 3874574"/>
                    <a:gd name="connsiteX25" fmla="*/ 431800 w 1359797"/>
                    <a:gd name="connsiteY25" fmla="*/ 2433124 h 3874574"/>
                    <a:gd name="connsiteX26" fmla="*/ 431800 w 1359797"/>
                    <a:gd name="connsiteY26" fmla="*/ 2820474 h 3874574"/>
                    <a:gd name="connsiteX27" fmla="*/ 431800 w 1359797"/>
                    <a:gd name="connsiteY27" fmla="*/ 3290374 h 3874574"/>
                    <a:gd name="connsiteX28" fmla="*/ 412750 w 1359797"/>
                    <a:gd name="connsiteY28" fmla="*/ 3874574 h 3874574"/>
                    <a:gd name="connsiteX29" fmla="*/ 12700 w 1359797"/>
                    <a:gd name="connsiteY29" fmla="*/ 3855524 h 3874574"/>
                    <a:gd name="connsiteX30" fmla="*/ 0 w 1359797"/>
                    <a:gd name="connsiteY30" fmla="*/ 2991924 h 3874574"/>
                    <a:gd name="connsiteX31" fmla="*/ 6350 w 1359797"/>
                    <a:gd name="connsiteY31" fmla="*/ 2598224 h 3874574"/>
                    <a:gd name="connsiteX32" fmla="*/ 50800 w 1359797"/>
                    <a:gd name="connsiteY32" fmla="*/ 1734624 h 3874574"/>
                    <a:gd name="connsiteX33" fmla="*/ 82550 w 1359797"/>
                    <a:gd name="connsiteY33" fmla="*/ 1029774 h 3874574"/>
                    <a:gd name="connsiteX34" fmla="*/ 100013 w 1359797"/>
                    <a:gd name="connsiteY34" fmla="*/ 644012 h 3874574"/>
                    <a:gd name="connsiteX35" fmla="*/ 50006 w 1359797"/>
                    <a:gd name="connsiteY35" fmla="*/ 498755 h 3874574"/>
                    <a:gd name="connsiteX36" fmla="*/ 1587 w 1359797"/>
                    <a:gd name="connsiteY36" fmla="*/ 404299 h 3874574"/>
                    <a:gd name="connsiteX37" fmla="*/ 59531 w 1359797"/>
                    <a:gd name="connsiteY37" fmla="*/ 286030 h 3874574"/>
                    <a:gd name="connsiteX38" fmla="*/ 190500 w 1359797"/>
                    <a:gd name="connsiteY38" fmla="*/ 242374 h 3874574"/>
                    <a:gd name="connsiteX39" fmla="*/ 373856 w 1359797"/>
                    <a:gd name="connsiteY39" fmla="*/ 241580 h 3874574"/>
                    <a:gd name="connsiteX40" fmla="*/ 495300 w 1359797"/>
                    <a:gd name="connsiteY40" fmla="*/ 263012 h 3874574"/>
                    <a:gd name="connsiteX41" fmla="*/ 573881 w 1359797"/>
                    <a:gd name="connsiteY41" fmla="*/ 155062 h 3874574"/>
                    <a:gd name="connsiteX42" fmla="*/ 638969 w 1359797"/>
                    <a:gd name="connsiteY42" fmla="*/ 77274 h 3874574"/>
                    <a:gd name="connsiteX43" fmla="*/ 762000 w 1359797"/>
                    <a:gd name="connsiteY43" fmla="*/ 20124 h 3874574"/>
                    <a:gd name="connsiteX44" fmla="*/ 1026319 w 1359797"/>
                    <a:gd name="connsiteY44" fmla="*/ 5043 h 3874574"/>
                    <a:gd name="connsiteX45" fmla="*/ 1300162 w 1359797"/>
                    <a:gd name="connsiteY45" fmla="*/ 101086 h 3874574"/>
                    <a:gd name="connsiteX0" fmla="*/ 1300162 w 1359797"/>
                    <a:gd name="connsiteY0" fmla="*/ 101086 h 3874574"/>
                    <a:gd name="connsiteX1" fmla="*/ 1349375 w 1359797"/>
                    <a:gd name="connsiteY1" fmla="*/ 271743 h 3874574"/>
                    <a:gd name="connsiteX2" fmla="*/ 1152525 w 1359797"/>
                    <a:gd name="connsiteY2" fmla="*/ 508280 h 3874574"/>
                    <a:gd name="connsiteX3" fmla="*/ 1016000 w 1359797"/>
                    <a:gd name="connsiteY3" fmla="*/ 985324 h 3874574"/>
                    <a:gd name="connsiteX4" fmla="*/ 977900 w 1359797"/>
                    <a:gd name="connsiteY4" fmla="*/ 1328224 h 3874574"/>
                    <a:gd name="connsiteX5" fmla="*/ 965200 w 1359797"/>
                    <a:gd name="connsiteY5" fmla="*/ 1906074 h 3874574"/>
                    <a:gd name="connsiteX6" fmla="*/ 996950 w 1359797"/>
                    <a:gd name="connsiteY6" fmla="*/ 2325174 h 3874574"/>
                    <a:gd name="connsiteX7" fmla="*/ 1041400 w 1359797"/>
                    <a:gd name="connsiteY7" fmla="*/ 2820474 h 3874574"/>
                    <a:gd name="connsiteX8" fmla="*/ 1066800 w 1359797"/>
                    <a:gd name="connsiteY8" fmla="*/ 3366574 h 3874574"/>
                    <a:gd name="connsiteX9" fmla="*/ 1092200 w 1359797"/>
                    <a:gd name="connsiteY9" fmla="*/ 3874574 h 3874574"/>
                    <a:gd name="connsiteX10" fmla="*/ 749300 w 1359797"/>
                    <a:gd name="connsiteY10" fmla="*/ 3868224 h 3874574"/>
                    <a:gd name="connsiteX11" fmla="*/ 704850 w 1359797"/>
                    <a:gd name="connsiteY11" fmla="*/ 3436424 h 3874574"/>
                    <a:gd name="connsiteX12" fmla="*/ 654050 w 1359797"/>
                    <a:gd name="connsiteY12" fmla="*/ 2687124 h 3874574"/>
                    <a:gd name="connsiteX13" fmla="*/ 577850 w 1359797"/>
                    <a:gd name="connsiteY13" fmla="*/ 2020374 h 3874574"/>
                    <a:gd name="connsiteX14" fmla="*/ 558800 w 1359797"/>
                    <a:gd name="connsiteY14" fmla="*/ 1633024 h 3874574"/>
                    <a:gd name="connsiteX15" fmla="*/ 539750 w 1359797"/>
                    <a:gd name="connsiteY15" fmla="*/ 1321874 h 3874574"/>
                    <a:gd name="connsiteX16" fmla="*/ 565150 w 1359797"/>
                    <a:gd name="connsiteY16" fmla="*/ 858324 h 3874574"/>
                    <a:gd name="connsiteX17" fmla="*/ 514350 w 1359797"/>
                    <a:gd name="connsiteY17" fmla="*/ 661474 h 3874574"/>
                    <a:gd name="connsiteX18" fmla="*/ 520700 w 1359797"/>
                    <a:gd name="connsiteY18" fmla="*/ 940874 h 3874574"/>
                    <a:gd name="connsiteX19" fmla="*/ 558800 w 1359797"/>
                    <a:gd name="connsiteY19" fmla="*/ 1086924 h 3874574"/>
                    <a:gd name="connsiteX20" fmla="*/ 552450 w 1359797"/>
                    <a:gd name="connsiteY20" fmla="*/ 1252024 h 3874574"/>
                    <a:gd name="connsiteX21" fmla="*/ 488950 w 1359797"/>
                    <a:gd name="connsiteY21" fmla="*/ 1372674 h 3874574"/>
                    <a:gd name="connsiteX22" fmla="*/ 488950 w 1359797"/>
                    <a:gd name="connsiteY22" fmla="*/ 1671124 h 3874574"/>
                    <a:gd name="connsiteX23" fmla="*/ 463550 w 1359797"/>
                    <a:gd name="connsiteY23" fmla="*/ 2039424 h 3874574"/>
                    <a:gd name="connsiteX24" fmla="*/ 431800 w 1359797"/>
                    <a:gd name="connsiteY24" fmla="*/ 2433124 h 3874574"/>
                    <a:gd name="connsiteX25" fmla="*/ 431800 w 1359797"/>
                    <a:gd name="connsiteY25" fmla="*/ 2820474 h 3874574"/>
                    <a:gd name="connsiteX26" fmla="*/ 431800 w 1359797"/>
                    <a:gd name="connsiteY26" fmla="*/ 3290374 h 3874574"/>
                    <a:gd name="connsiteX27" fmla="*/ 412750 w 1359797"/>
                    <a:gd name="connsiteY27" fmla="*/ 3874574 h 3874574"/>
                    <a:gd name="connsiteX28" fmla="*/ 12700 w 1359797"/>
                    <a:gd name="connsiteY28" fmla="*/ 3855524 h 3874574"/>
                    <a:gd name="connsiteX29" fmla="*/ 0 w 1359797"/>
                    <a:gd name="connsiteY29" fmla="*/ 2991924 h 3874574"/>
                    <a:gd name="connsiteX30" fmla="*/ 6350 w 1359797"/>
                    <a:gd name="connsiteY30" fmla="*/ 2598224 h 3874574"/>
                    <a:gd name="connsiteX31" fmla="*/ 50800 w 1359797"/>
                    <a:gd name="connsiteY31" fmla="*/ 1734624 h 3874574"/>
                    <a:gd name="connsiteX32" fmla="*/ 82550 w 1359797"/>
                    <a:gd name="connsiteY32" fmla="*/ 1029774 h 3874574"/>
                    <a:gd name="connsiteX33" fmla="*/ 100013 w 1359797"/>
                    <a:gd name="connsiteY33" fmla="*/ 644012 h 3874574"/>
                    <a:gd name="connsiteX34" fmla="*/ 50006 w 1359797"/>
                    <a:gd name="connsiteY34" fmla="*/ 498755 h 3874574"/>
                    <a:gd name="connsiteX35" fmla="*/ 1587 w 1359797"/>
                    <a:gd name="connsiteY35" fmla="*/ 404299 h 3874574"/>
                    <a:gd name="connsiteX36" fmla="*/ 59531 w 1359797"/>
                    <a:gd name="connsiteY36" fmla="*/ 286030 h 3874574"/>
                    <a:gd name="connsiteX37" fmla="*/ 190500 w 1359797"/>
                    <a:gd name="connsiteY37" fmla="*/ 242374 h 3874574"/>
                    <a:gd name="connsiteX38" fmla="*/ 373856 w 1359797"/>
                    <a:gd name="connsiteY38" fmla="*/ 241580 h 3874574"/>
                    <a:gd name="connsiteX39" fmla="*/ 495300 w 1359797"/>
                    <a:gd name="connsiteY39" fmla="*/ 263012 h 3874574"/>
                    <a:gd name="connsiteX40" fmla="*/ 573881 w 1359797"/>
                    <a:gd name="connsiteY40" fmla="*/ 155062 h 3874574"/>
                    <a:gd name="connsiteX41" fmla="*/ 638969 w 1359797"/>
                    <a:gd name="connsiteY41" fmla="*/ 77274 h 3874574"/>
                    <a:gd name="connsiteX42" fmla="*/ 762000 w 1359797"/>
                    <a:gd name="connsiteY42" fmla="*/ 20124 h 3874574"/>
                    <a:gd name="connsiteX43" fmla="*/ 1026319 w 1359797"/>
                    <a:gd name="connsiteY43" fmla="*/ 5043 h 3874574"/>
                    <a:gd name="connsiteX44" fmla="*/ 1300162 w 1359797"/>
                    <a:gd name="connsiteY44" fmla="*/ 101086 h 3874574"/>
                    <a:gd name="connsiteX0" fmla="*/ 1300162 w 1359797"/>
                    <a:gd name="connsiteY0" fmla="*/ 101086 h 3874574"/>
                    <a:gd name="connsiteX1" fmla="*/ 1349375 w 1359797"/>
                    <a:gd name="connsiteY1" fmla="*/ 271743 h 3874574"/>
                    <a:gd name="connsiteX2" fmla="*/ 1152525 w 1359797"/>
                    <a:gd name="connsiteY2" fmla="*/ 508280 h 3874574"/>
                    <a:gd name="connsiteX3" fmla="*/ 1016000 w 1359797"/>
                    <a:gd name="connsiteY3" fmla="*/ 985324 h 3874574"/>
                    <a:gd name="connsiteX4" fmla="*/ 977900 w 1359797"/>
                    <a:gd name="connsiteY4" fmla="*/ 1328224 h 3874574"/>
                    <a:gd name="connsiteX5" fmla="*/ 965200 w 1359797"/>
                    <a:gd name="connsiteY5" fmla="*/ 1906074 h 3874574"/>
                    <a:gd name="connsiteX6" fmla="*/ 996950 w 1359797"/>
                    <a:gd name="connsiteY6" fmla="*/ 2325174 h 3874574"/>
                    <a:gd name="connsiteX7" fmla="*/ 1041400 w 1359797"/>
                    <a:gd name="connsiteY7" fmla="*/ 2820474 h 3874574"/>
                    <a:gd name="connsiteX8" fmla="*/ 1066800 w 1359797"/>
                    <a:gd name="connsiteY8" fmla="*/ 3366574 h 3874574"/>
                    <a:gd name="connsiteX9" fmla="*/ 1092200 w 1359797"/>
                    <a:gd name="connsiteY9" fmla="*/ 3874574 h 3874574"/>
                    <a:gd name="connsiteX10" fmla="*/ 749300 w 1359797"/>
                    <a:gd name="connsiteY10" fmla="*/ 3868224 h 3874574"/>
                    <a:gd name="connsiteX11" fmla="*/ 704850 w 1359797"/>
                    <a:gd name="connsiteY11" fmla="*/ 3436424 h 3874574"/>
                    <a:gd name="connsiteX12" fmla="*/ 654050 w 1359797"/>
                    <a:gd name="connsiteY12" fmla="*/ 2687124 h 3874574"/>
                    <a:gd name="connsiteX13" fmla="*/ 577850 w 1359797"/>
                    <a:gd name="connsiteY13" fmla="*/ 2020374 h 3874574"/>
                    <a:gd name="connsiteX14" fmla="*/ 558800 w 1359797"/>
                    <a:gd name="connsiteY14" fmla="*/ 1633024 h 3874574"/>
                    <a:gd name="connsiteX15" fmla="*/ 565150 w 1359797"/>
                    <a:gd name="connsiteY15" fmla="*/ 858324 h 3874574"/>
                    <a:gd name="connsiteX16" fmla="*/ 514350 w 1359797"/>
                    <a:gd name="connsiteY16" fmla="*/ 661474 h 3874574"/>
                    <a:gd name="connsiteX17" fmla="*/ 520700 w 1359797"/>
                    <a:gd name="connsiteY17" fmla="*/ 940874 h 3874574"/>
                    <a:gd name="connsiteX18" fmla="*/ 558800 w 1359797"/>
                    <a:gd name="connsiteY18" fmla="*/ 1086924 h 3874574"/>
                    <a:gd name="connsiteX19" fmla="*/ 552450 w 1359797"/>
                    <a:gd name="connsiteY19" fmla="*/ 1252024 h 3874574"/>
                    <a:gd name="connsiteX20" fmla="*/ 488950 w 1359797"/>
                    <a:gd name="connsiteY20" fmla="*/ 1372674 h 3874574"/>
                    <a:gd name="connsiteX21" fmla="*/ 488950 w 1359797"/>
                    <a:gd name="connsiteY21" fmla="*/ 1671124 h 3874574"/>
                    <a:gd name="connsiteX22" fmla="*/ 463550 w 1359797"/>
                    <a:gd name="connsiteY22" fmla="*/ 2039424 h 3874574"/>
                    <a:gd name="connsiteX23" fmla="*/ 431800 w 1359797"/>
                    <a:gd name="connsiteY23" fmla="*/ 2433124 h 3874574"/>
                    <a:gd name="connsiteX24" fmla="*/ 431800 w 1359797"/>
                    <a:gd name="connsiteY24" fmla="*/ 2820474 h 3874574"/>
                    <a:gd name="connsiteX25" fmla="*/ 431800 w 1359797"/>
                    <a:gd name="connsiteY25" fmla="*/ 3290374 h 3874574"/>
                    <a:gd name="connsiteX26" fmla="*/ 412750 w 1359797"/>
                    <a:gd name="connsiteY26" fmla="*/ 3874574 h 3874574"/>
                    <a:gd name="connsiteX27" fmla="*/ 12700 w 1359797"/>
                    <a:gd name="connsiteY27" fmla="*/ 3855524 h 3874574"/>
                    <a:gd name="connsiteX28" fmla="*/ 0 w 1359797"/>
                    <a:gd name="connsiteY28" fmla="*/ 2991924 h 3874574"/>
                    <a:gd name="connsiteX29" fmla="*/ 6350 w 1359797"/>
                    <a:gd name="connsiteY29" fmla="*/ 2598224 h 3874574"/>
                    <a:gd name="connsiteX30" fmla="*/ 50800 w 1359797"/>
                    <a:gd name="connsiteY30" fmla="*/ 1734624 h 3874574"/>
                    <a:gd name="connsiteX31" fmla="*/ 82550 w 1359797"/>
                    <a:gd name="connsiteY31" fmla="*/ 1029774 h 3874574"/>
                    <a:gd name="connsiteX32" fmla="*/ 100013 w 1359797"/>
                    <a:gd name="connsiteY32" fmla="*/ 644012 h 3874574"/>
                    <a:gd name="connsiteX33" fmla="*/ 50006 w 1359797"/>
                    <a:gd name="connsiteY33" fmla="*/ 498755 h 3874574"/>
                    <a:gd name="connsiteX34" fmla="*/ 1587 w 1359797"/>
                    <a:gd name="connsiteY34" fmla="*/ 404299 h 3874574"/>
                    <a:gd name="connsiteX35" fmla="*/ 59531 w 1359797"/>
                    <a:gd name="connsiteY35" fmla="*/ 286030 h 3874574"/>
                    <a:gd name="connsiteX36" fmla="*/ 190500 w 1359797"/>
                    <a:gd name="connsiteY36" fmla="*/ 242374 h 3874574"/>
                    <a:gd name="connsiteX37" fmla="*/ 373856 w 1359797"/>
                    <a:gd name="connsiteY37" fmla="*/ 241580 h 3874574"/>
                    <a:gd name="connsiteX38" fmla="*/ 495300 w 1359797"/>
                    <a:gd name="connsiteY38" fmla="*/ 263012 h 3874574"/>
                    <a:gd name="connsiteX39" fmla="*/ 573881 w 1359797"/>
                    <a:gd name="connsiteY39" fmla="*/ 155062 h 3874574"/>
                    <a:gd name="connsiteX40" fmla="*/ 638969 w 1359797"/>
                    <a:gd name="connsiteY40" fmla="*/ 77274 h 3874574"/>
                    <a:gd name="connsiteX41" fmla="*/ 762000 w 1359797"/>
                    <a:gd name="connsiteY41" fmla="*/ 20124 h 3874574"/>
                    <a:gd name="connsiteX42" fmla="*/ 1026319 w 1359797"/>
                    <a:gd name="connsiteY42" fmla="*/ 5043 h 3874574"/>
                    <a:gd name="connsiteX43" fmla="*/ 1300162 w 1359797"/>
                    <a:gd name="connsiteY43" fmla="*/ 101086 h 3874574"/>
                    <a:gd name="connsiteX0" fmla="*/ 1300162 w 1359797"/>
                    <a:gd name="connsiteY0" fmla="*/ 101086 h 3874574"/>
                    <a:gd name="connsiteX1" fmla="*/ 1349375 w 1359797"/>
                    <a:gd name="connsiteY1" fmla="*/ 271743 h 3874574"/>
                    <a:gd name="connsiteX2" fmla="*/ 1152525 w 1359797"/>
                    <a:gd name="connsiteY2" fmla="*/ 508280 h 3874574"/>
                    <a:gd name="connsiteX3" fmla="*/ 1016000 w 1359797"/>
                    <a:gd name="connsiteY3" fmla="*/ 985324 h 3874574"/>
                    <a:gd name="connsiteX4" fmla="*/ 977900 w 1359797"/>
                    <a:gd name="connsiteY4" fmla="*/ 1328224 h 3874574"/>
                    <a:gd name="connsiteX5" fmla="*/ 965200 w 1359797"/>
                    <a:gd name="connsiteY5" fmla="*/ 1906074 h 3874574"/>
                    <a:gd name="connsiteX6" fmla="*/ 996950 w 1359797"/>
                    <a:gd name="connsiteY6" fmla="*/ 2325174 h 3874574"/>
                    <a:gd name="connsiteX7" fmla="*/ 1041400 w 1359797"/>
                    <a:gd name="connsiteY7" fmla="*/ 2820474 h 3874574"/>
                    <a:gd name="connsiteX8" fmla="*/ 1066800 w 1359797"/>
                    <a:gd name="connsiteY8" fmla="*/ 3366574 h 3874574"/>
                    <a:gd name="connsiteX9" fmla="*/ 1092200 w 1359797"/>
                    <a:gd name="connsiteY9" fmla="*/ 3874574 h 3874574"/>
                    <a:gd name="connsiteX10" fmla="*/ 749300 w 1359797"/>
                    <a:gd name="connsiteY10" fmla="*/ 3868224 h 3874574"/>
                    <a:gd name="connsiteX11" fmla="*/ 704850 w 1359797"/>
                    <a:gd name="connsiteY11" fmla="*/ 3436424 h 3874574"/>
                    <a:gd name="connsiteX12" fmla="*/ 654050 w 1359797"/>
                    <a:gd name="connsiteY12" fmla="*/ 2687124 h 3874574"/>
                    <a:gd name="connsiteX13" fmla="*/ 577850 w 1359797"/>
                    <a:gd name="connsiteY13" fmla="*/ 2020374 h 3874574"/>
                    <a:gd name="connsiteX14" fmla="*/ 558800 w 1359797"/>
                    <a:gd name="connsiteY14" fmla="*/ 1633024 h 3874574"/>
                    <a:gd name="connsiteX15" fmla="*/ 565150 w 1359797"/>
                    <a:gd name="connsiteY15" fmla="*/ 858324 h 3874574"/>
                    <a:gd name="connsiteX16" fmla="*/ 514350 w 1359797"/>
                    <a:gd name="connsiteY16" fmla="*/ 661474 h 3874574"/>
                    <a:gd name="connsiteX17" fmla="*/ 520700 w 1359797"/>
                    <a:gd name="connsiteY17" fmla="*/ 940874 h 3874574"/>
                    <a:gd name="connsiteX18" fmla="*/ 558800 w 1359797"/>
                    <a:gd name="connsiteY18" fmla="*/ 1086924 h 3874574"/>
                    <a:gd name="connsiteX19" fmla="*/ 552450 w 1359797"/>
                    <a:gd name="connsiteY19" fmla="*/ 1252024 h 3874574"/>
                    <a:gd name="connsiteX20" fmla="*/ 488950 w 1359797"/>
                    <a:gd name="connsiteY20" fmla="*/ 1372674 h 3874574"/>
                    <a:gd name="connsiteX21" fmla="*/ 488950 w 1359797"/>
                    <a:gd name="connsiteY21" fmla="*/ 1671124 h 3874574"/>
                    <a:gd name="connsiteX22" fmla="*/ 463550 w 1359797"/>
                    <a:gd name="connsiteY22" fmla="*/ 2039424 h 3874574"/>
                    <a:gd name="connsiteX23" fmla="*/ 431800 w 1359797"/>
                    <a:gd name="connsiteY23" fmla="*/ 2433124 h 3874574"/>
                    <a:gd name="connsiteX24" fmla="*/ 431800 w 1359797"/>
                    <a:gd name="connsiteY24" fmla="*/ 2820474 h 3874574"/>
                    <a:gd name="connsiteX25" fmla="*/ 431800 w 1359797"/>
                    <a:gd name="connsiteY25" fmla="*/ 3290374 h 3874574"/>
                    <a:gd name="connsiteX26" fmla="*/ 412750 w 1359797"/>
                    <a:gd name="connsiteY26" fmla="*/ 3874574 h 3874574"/>
                    <a:gd name="connsiteX27" fmla="*/ 12700 w 1359797"/>
                    <a:gd name="connsiteY27" fmla="*/ 3855524 h 3874574"/>
                    <a:gd name="connsiteX28" fmla="*/ 0 w 1359797"/>
                    <a:gd name="connsiteY28" fmla="*/ 2991924 h 3874574"/>
                    <a:gd name="connsiteX29" fmla="*/ 6350 w 1359797"/>
                    <a:gd name="connsiteY29" fmla="*/ 2598224 h 3874574"/>
                    <a:gd name="connsiteX30" fmla="*/ 50800 w 1359797"/>
                    <a:gd name="connsiteY30" fmla="*/ 1734624 h 3874574"/>
                    <a:gd name="connsiteX31" fmla="*/ 82550 w 1359797"/>
                    <a:gd name="connsiteY31" fmla="*/ 1029774 h 3874574"/>
                    <a:gd name="connsiteX32" fmla="*/ 100013 w 1359797"/>
                    <a:gd name="connsiteY32" fmla="*/ 644012 h 3874574"/>
                    <a:gd name="connsiteX33" fmla="*/ 50006 w 1359797"/>
                    <a:gd name="connsiteY33" fmla="*/ 498755 h 3874574"/>
                    <a:gd name="connsiteX34" fmla="*/ 1587 w 1359797"/>
                    <a:gd name="connsiteY34" fmla="*/ 404299 h 3874574"/>
                    <a:gd name="connsiteX35" fmla="*/ 59531 w 1359797"/>
                    <a:gd name="connsiteY35" fmla="*/ 286030 h 3874574"/>
                    <a:gd name="connsiteX36" fmla="*/ 190500 w 1359797"/>
                    <a:gd name="connsiteY36" fmla="*/ 242374 h 3874574"/>
                    <a:gd name="connsiteX37" fmla="*/ 373856 w 1359797"/>
                    <a:gd name="connsiteY37" fmla="*/ 241580 h 3874574"/>
                    <a:gd name="connsiteX38" fmla="*/ 495300 w 1359797"/>
                    <a:gd name="connsiteY38" fmla="*/ 263012 h 3874574"/>
                    <a:gd name="connsiteX39" fmla="*/ 573881 w 1359797"/>
                    <a:gd name="connsiteY39" fmla="*/ 155062 h 3874574"/>
                    <a:gd name="connsiteX40" fmla="*/ 638969 w 1359797"/>
                    <a:gd name="connsiteY40" fmla="*/ 77274 h 3874574"/>
                    <a:gd name="connsiteX41" fmla="*/ 762000 w 1359797"/>
                    <a:gd name="connsiteY41" fmla="*/ 20124 h 3874574"/>
                    <a:gd name="connsiteX42" fmla="*/ 1026319 w 1359797"/>
                    <a:gd name="connsiteY42" fmla="*/ 5043 h 3874574"/>
                    <a:gd name="connsiteX43" fmla="*/ 1300162 w 1359797"/>
                    <a:gd name="connsiteY43" fmla="*/ 101086 h 3874574"/>
                    <a:gd name="connsiteX0" fmla="*/ 1300162 w 1359797"/>
                    <a:gd name="connsiteY0" fmla="*/ 101086 h 3874574"/>
                    <a:gd name="connsiteX1" fmla="*/ 1349375 w 1359797"/>
                    <a:gd name="connsiteY1" fmla="*/ 271743 h 3874574"/>
                    <a:gd name="connsiteX2" fmla="*/ 1152525 w 1359797"/>
                    <a:gd name="connsiteY2" fmla="*/ 508280 h 3874574"/>
                    <a:gd name="connsiteX3" fmla="*/ 1016000 w 1359797"/>
                    <a:gd name="connsiteY3" fmla="*/ 985324 h 3874574"/>
                    <a:gd name="connsiteX4" fmla="*/ 977900 w 1359797"/>
                    <a:gd name="connsiteY4" fmla="*/ 1328224 h 3874574"/>
                    <a:gd name="connsiteX5" fmla="*/ 965200 w 1359797"/>
                    <a:gd name="connsiteY5" fmla="*/ 1906074 h 3874574"/>
                    <a:gd name="connsiteX6" fmla="*/ 996950 w 1359797"/>
                    <a:gd name="connsiteY6" fmla="*/ 2325174 h 3874574"/>
                    <a:gd name="connsiteX7" fmla="*/ 1041400 w 1359797"/>
                    <a:gd name="connsiteY7" fmla="*/ 2820474 h 3874574"/>
                    <a:gd name="connsiteX8" fmla="*/ 1066800 w 1359797"/>
                    <a:gd name="connsiteY8" fmla="*/ 3366574 h 3874574"/>
                    <a:gd name="connsiteX9" fmla="*/ 1092200 w 1359797"/>
                    <a:gd name="connsiteY9" fmla="*/ 3874574 h 3874574"/>
                    <a:gd name="connsiteX10" fmla="*/ 749300 w 1359797"/>
                    <a:gd name="connsiteY10" fmla="*/ 3868224 h 3874574"/>
                    <a:gd name="connsiteX11" fmla="*/ 704850 w 1359797"/>
                    <a:gd name="connsiteY11" fmla="*/ 3436424 h 3874574"/>
                    <a:gd name="connsiteX12" fmla="*/ 654050 w 1359797"/>
                    <a:gd name="connsiteY12" fmla="*/ 2687124 h 3874574"/>
                    <a:gd name="connsiteX13" fmla="*/ 577850 w 1359797"/>
                    <a:gd name="connsiteY13" fmla="*/ 2020374 h 3874574"/>
                    <a:gd name="connsiteX14" fmla="*/ 558800 w 1359797"/>
                    <a:gd name="connsiteY14" fmla="*/ 1633024 h 3874574"/>
                    <a:gd name="connsiteX15" fmla="*/ 565150 w 1359797"/>
                    <a:gd name="connsiteY15" fmla="*/ 858324 h 3874574"/>
                    <a:gd name="connsiteX16" fmla="*/ 514350 w 1359797"/>
                    <a:gd name="connsiteY16" fmla="*/ 661474 h 3874574"/>
                    <a:gd name="connsiteX17" fmla="*/ 520700 w 1359797"/>
                    <a:gd name="connsiteY17" fmla="*/ 940874 h 3874574"/>
                    <a:gd name="connsiteX18" fmla="*/ 558800 w 1359797"/>
                    <a:gd name="connsiteY18" fmla="*/ 1086924 h 3874574"/>
                    <a:gd name="connsiteX19" fmla="*/ 552450 w 1359797"/>
                    <a:gd name="connsiteY19" fmla="*/ 1252024 h 3874574"/>
                    <a:gd name="connsiteX20" fmla="*/ 488950 w 1359797"/>
                    <a:gd name="connsiteY20" fmla="*/ 1372674 h 3874574"/>
                    <a:gd name="connsiteX21" fmla="*/ 488950 w 1359797"/>
                    <a:gd name="connsiteY21" fmla="*/ 1671124 h 3874574"/>
                    <a:gd name="connsiteX22" fmla="*/ 463550 w 1359797"/>
                    <a:gd name="connsiteY22" fmla="*/ 2039424 h 3874574"/>
                    <a:gd name="connsiteX23" fmla="*/ 431800 w 1359797"/>
                    <a:gd name="connsiteY23" fmla="*/ 2433124 h 3874574"/>
                    <a:gd name="connsiteX24" fmla="*/ 431800 w 1359797"/>
                    <a:gd name="connsiteY24" fmla="*/ 2820474 h 3874574"/>
                    <a:gd name="connsiteX25" fmla="*/ 431800 w 1359797"/>
                    <a:gd name="connsiteY25" fmla="*/ 3290374 h 3874574"/>
                    <a:gd name="connsiteX26" fmla="*/ 412750 w 1359797"/>
                    <a:gd name="connsiteY26" fmla="*/ 3874574 h 3874574"/>
                    <a:gd name="connsiteX27" fmla="*/ 12700 w 1359797"/>
                    <a:gd name="connsiteY27" fmla="*/ 3855524 h 3874574"/>
                    <a:gd name="connsiteX28" fmla="*/ 0 w 1359797"/>
                    <a:gd name="connsiteY28" fmla="*/ 2991924 h 3874574"/>
                    <a:gd name="connsiteX29" fmla="*/ 6350 w 1359797"/>
                    <a:gd name="connsiteY29" fmla="*/ 2598224 h 3874574"/>
                    <a:gd name="connsiteX30" fmla="*/ 50800 w 1359797"/>
                    <a:gd name="connsiteY30" fmla="*/ 1734624 h 3874574"/>
                    <a:gd name="connsiteX31" fmla="*/ 82550 w 1359797"/>
                    <a:gd name="connsiteY31" fmla="*/ 1029774 h 3874574"/>
                    <a:gd name="connsiteX32" fmla="*/ 100013 w 1359797"/>
                    <a:gd name="connsiteY32" fmla="*/ 644012 h 3874574"/>
                    <a:gd name="connsiteX33" fmla="*/ 50006 w 1359797"/>
                    <a:gd name="connsiteY33" fmla="*/ 498755 h 3874574"/>
                    <a:gd name="connsiteX34" fmla="*/ 1587 w 1359797"/>
                    <a:gd name="connsiteY34" fmla="*/ 404299 h 3874574"/>
                    <a:gd name="connsiteX35" fmla="*/ 59531 w 1359797"/>
                    <a:gd name="connsiteY35" fmla="*/ 286030 h 3874574"/>
                    <a:gd name="connsiteX36" fmla="*/ 190500 w 1359797"/>
                    <a:gd name="connsiteY36" fmla="*/ 242374 h 3874574"/>
                    <a:gd name="connsiteX37" fmla="*/ 373856 w 1359797"/>
                    <a:gd name="connsiteY37" fmla="*/ 241580 h 3874574"/>
                    <a:gd name="connsiteX38" fmla="*/ 495300 w 1359797"/>
                    <a:gd name="connsiteY38" fmla="*/ 263012 h 3874574"/>
                    <a:gd name="connsiteX39" fmla="*/ 573881 w 1359797"/>
                    <a:gd name="connsiteY39" fmla="*/ 155062 h 3874574"/>
                    <a:gd name="connsiteX40" fmla="*/ 638969 w 1359797"/>
                    <a:gd name="connsiteY40" fmla="*/ 77274 h 3874574"/>
                    <a:gd name="connsiteX41" fmla="*/ 762000 w 1359797"/>
                    <a:gd name="connsiteY41" fmla="*/ 20124 h 3874574"/>
                    <a:gd name="connsiteX42" fmla="*/ 1026319 w 1359797"/>
                    <a:gd name="connsiteY42" fmla="*/ 5043 h 3874574"/>
                    <a:gd name="connsiteX43" fmla="*/ 1300162 w 1359797"/>
                    <a:gd name="connsiteY43" fmla="*/ 101086 h 3874574"/>
                    <a:gd name="connsiteX0" fmla="*/ 1300162 w 1359797"/>
                    <a:gd name="connsiteY0" fmla="*/ 101086 h 3874574"/>
                    <a:gd name="connsiteX1" fmla="*/ 1349375 w 1359797"/>
                    <a:gd name="connsiteY1" fmla="*/ 271743 h 3874574"/>
                    <a:gd name="connsiteX2" fmla="*/ 1152525 w 1359797"/>
                    <a:gd name="connsiteY2" fmla="*/ 508280 h 3874574"/>
                    <a:gd name="connsiteX3" fmla="*/ 1016000 w 1359797"/>
                    <a:gd name="connsiteY3" fmla="*/ 985324 h 3874574"/>
                    <a:gd name="connsiteX4" fmla="*/ 977900 w 1359797"/>
                    <a:gd name="connsiteY4" fmla="*/ 1328224 h 3874574"/>
                    <a:gd name="connsiteX5" fmla="*/ 965200 w 1359797"/>
                    <a:gd name="connsiteY5" fmla="*/ 1906074 h 3874574"/>
                    <a:gd name="connsiteX6" fmla="*/ 996950 w 1359797"/>
                    <a:gd name="connsiteY6" fmla="*/ 2325174 h 3874574"/>
                    <a:gd name="connsiteX7" fmla="*/ 1041400 w 1359797"/>
                    <a:gd name="connsiteY7" fmla="*/ 2820474 h 3874574"/>
                    <a:gd name="connsiteX8" fmla="*/ 1066800 w 1359797"/>
                    <a:gd name="connsiteY8" fmla="*/ 3366574 h 3874574"/>
                    <a:gd name="connsiteX9" fmla="*/ 1092200 w 1359797"/>
                    <a:gd name="connsiteY9" fmla="*/ 3874574 h 3874574"/>
                    <a:gd name="connsiteX10" fmla="*/ 749300 w 1359797"/>
                    <a:gd name="connsiteY10" fmla="*/ 3868224 h 3874574"/>
                    <a:gd name="connsiteX11" fmla="*/ 704850 w 1359797"/>
                    <a:gd name="connsiteY11" fmla="*/ 3436424 h 3874574"/>
                    <a:gd name="connsiteX12" fmla="*/ 654050 w 1359797"/>
                    <a:gd name="connsiteY12" fmla="*/ 2687124 h 3874574"/>
                    <a:gd name="connsiteX13" fmla="*/ 577850 w 1359797"/>
                    <a:gd name="connsiteY13" fmla="*/ 2020374 h 3874574"/>
                    <a:gd name="connsiteX14" fmla="*/ 558800 w 1359797"/>
                    <a:gd name="connsiteY14" fmla="*/ 1633024 h 3874574"/>
                    <a:gd name="connsiteX15" fmla="*/ 565150 w 1359797"/>
                    <a:gd name="connsiteY15" fmla="*/ 858324 h 3874574"/>
                    <a:gd name="connsiteX16" fmla="*/ 514350 w 1359797"/>
                    <a:gd name="connsiteY16" fmla="*/ 661474 h 3874574"/>
                    <a:gd name="connsiteX17" fmla="*/ 520700 w 1359797"/>
                    <a:gd name="connsiteY17" fmla="*/ 940874 h 3874574"/>
                    <a:gd name="connsiteX18" fmla="*/ 558800 w 1359797"/>
                    <a:gd name="connsiteY18" fmla="*/ 1086924 h 3874574"/>
                    <a:gd name="connsiteX19" fmla="*/ 552450 w 1359797"/>
                    <a:gd name="connsiteY19" fmla="*/ 1252024 h 3874574"/>
                    <a:gd name="connsiteX20" fmla="*/ 488950 w 1359797"/>
                    <a:gd name="connsiteY20" fmla="*/ 1372674 h 3874574"/>
                    <a:gd name="connsiteX21" fmla="*/ 488950 w 1359797"/>
                    <a:gd name="connsiteY21" fmla="*/ 1671124 h 3874574"/>
                    <a:gd name="connsiteX22" fmla="*/ 463550 w 1359797"/>
                    <a:gd name="connsiteY22" fmla="*/ 2039424 h 3874574"/>
                    <a:gd name="connsiteX23" fmla="*/ 431800 w 1359797"/>
                    <a:gd name="connsiteY23" fmla="*/ 2433124 h 3874574"/>
                    <a:gd name="connsiteX24" fmla="*/ 431800 w 1359797"/>
                    <a:gd name="connsiteY24" fmla="*/ 2820474 h 3874574"/>
                    <a:gd name="connsiteX25" fmla="*/ 431800 w 1359797"/>
                    <a:gd name="connsiteY25" fmla="*/ 3290374 h 3874574"/>
                    <a:gd name="connsiteX26" fmla="*/ 412750 w 1359797"/>
                    <a:gd name="connsiteY26" fmla="*/ 3874574 h 3874574"/>
                    <a:gd name="connsiteX27" fmla="*/ 12700 w 1359797"/>
                    <a:gd name="connsiteY27" fmla="*/ 3855524 h 3874574"/>
                    <a:gd name="connsiteX28" fmla="*/ 0 w 1359797"/>
                    <a:gd name="connsiteY28" fmla="*/ 2991924 h 3874574"/>
                    <a:gd name="connsiteX29" fmla="*/ 6350 w 1359797"/>
                    <a:gd name="connsiteY29" fmla="*/ 2598224 h 3874574"/>
                    <a:gd name="connsiteX30" fmla="*/ 50800 w 1359797"/>
                    <a:gd name="connsiteY30" fmla="*/ 1734624 h 3874574"/>
                    <a:gd name="connsiteX31" fmla="*/ 82550 w 1359797"/>
                    <a:gd name="connsiteY31" fmla="*/ 1029774 h 3874574"/>
                    <a:gd name="connsiteX32" fmla="*/ 100013 w 1359797"/>
                    <a:gd name="connsiteY32" fmla="*/ 644012 h 3874574"/>
                    <a:gd name="connsiteX33" fmla="*/ 50006 w 1359797"/>
                    <a:gd name="connsiteY33" fmla="*/ 498755 h 3874574"/>
                    <a:gd name="connsiteX34" fmla="*/ 1587 w 1359797"/>
                    <a:gd name="connsiteY34" fmla="*/ 404299 h 3874574"/>
                    <a:gd name="connsiteX35" fmla="*/ 59531 w 1359797"/>
                    <a:gd name="connsiteY35" fmla="*/ 286030 h 3874574"/>
                    <a:gd name="connsiteX36" fmla="*/ 190500 w 1359797"/>
                    <a:gd name="connsiteY36" fmla="*/ 242374 h 3874574"/>
                    <a:gd name="connsiteX37" fmla="*/ 373856 w 1359797"/>
                    <a:gd name="connsiteY37" fmla="*/ 241580 h 3874574"/>
                    <a:gd name="connsiteX38" fmla="*/ 495300 w 1359797"/>
                    <a:gd name="connsiteY38" fmla="*/ 263012 h 3874574"/>
                    <a:gd name="connsiteX39" fmla="*/ 573881 w 1359797"/>
                    <a:gd name="connsiteY39" fmla="*/ 155062 h 3874574"/>
                    <a:gd name="connsiteX40" fmla="*/ 638969 w 1359797"/>
                    <a:gd name="connsiteY40" fmla="*/ 77274 h 3874574"/>
                    <a:gd name="connsiteX41" fmla="*/ 762000 w 1359797"/>
                    <a:gd name="connsiteY41" fmla="*/ 20124 h 3874574"/>
                    <a:gd name="connsiteX42" fmla="*/ 1026319 w 1359797"/>
                    <a:gd name="connsiteY42" fmla="*/ 5043 h 3874574"/>
                    <a:gd name="connsiteX43" fmla="*/ 1300162 w 1359797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1016000 w 1360492"/>
                    <a:gd name="connsiteY3" fmla="*/ 985324 h 3874574"/>
                    <a:gd name="connsiteX4" fmla="*/ 977900 w 1360492"/>
                    <a:gd name="connsiteY4" fmla="*/ 1328224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49300 w 1360492"/>
                    <a:gd name="connsiteY10" fmla="*/ 3868224 h 3874574"/>
                    <a:gd name="connsiteX11" fmla="*/ 704850 w 1360492"/>
                    <a:gd name="connsiteY11" fmla="*/ 3436424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20700 w 1360492"/>
                    <a:gd name="connsiteY17" fmla="*/ 940874 h 3874574"/>
                    <a:gd name="connsiteX18" fmla="*/ 558800 w 1360492"/>
                    <a:gd name="connsiteY18" fmla="*/ 1086924 h 3874574"/>
                    <a:gd name="connsiteX19" fmla="*/ 552450 w 1360492"/>
                    <a:gd name="connsiteY19" fmla="*/ 1252024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1016000 w 1360492"/>
                    <a:gd name="connsiteY3" fmla="*/ 985324 h 3874574"/>
                    <a:gd name="connsiteX4" fmla="*/ 977900 w 1360492"/>
                    <a:gd name="connsiteY4" fmla="*/ 1328224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49300 w 1360492"/>
                    <a:gd name="connsiteY10" fmla="*/ 3868224 h 3874574"/>
                    <a:gd name="connsiteX11" fmla="*/ 704850 w 1360492"/>
                    <a:gd name="connsiteY11" fmla="*/ 3436424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20700 w 1360492"/>
                    <a:gd name="connsiteY17" fmla="*/ 940874 h 3874574"/>
                    <a:gd name="connsiteX18" fmla="*/ 558800 w 1360492"/>
                    <a:gd name="connsiteY18" fmla="*/ 1086924 h 3874574"/>
                    <a:gd name="connsiteX19" fmla="*/ 552450 w 1360492"/>
                    <a:gd name="connsiteY19" fmla="*/ 1252024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7900 w 1360492"/>
                    <a:gd name="connsiteY4" fmla="*/ 1328224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49300 w 1360492"/>
                    <a:gd name="connsiteY10" fmla="*/ 3868224 h 3874574"/>
                    <a:gd name="connsiteX11" fmla="*/ 704850 w 1360492"/>
                    <a:gd name="connsiteY11" fmla="*/ 3436424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20700 w 1360492"/>
                    <a:gd name="connsiteY17" fmla="*/ 940874 h 3874574"/>
                    <a:gd name="connsiteX18" fmla="*/ 558800 w 1360492"/>
                    <a:gd name="connsiteY18" fmla="*/ 1086924 h 3874574"/>
                    <a:gd name="connsiteX19" fmla="*/ 552450 w 1360492"/>
                    <a:gd name="connsiteY19" fmla="*/ 1252024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7900 w 1360492"/>
                    <a:gd name="connsiteY4" fmla="*/ 1328224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49300 w 1360492"/>
                    <a:gd name="connsiteY10" fmla="*/ 3868224 h 3874574"/>
                    <a:gd name="connsiteX11" fmla="*/ 704850 w 1360492"/>
                    <a:gd name="connsiteY11" fmla="*/ 3436424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20700 w 1360492"/>
                    <a:gd name="connsiteY17" fmla="*/ 940874 h 3874574"/>
                    <a:gd name="connsiteX18" fmla="*/ 558800 w 1360492"/>
                    <a:gd name="connsiteY18" fmla="*/ 1086924 h 3874574"/>
                    <a:gd name="connsiteX19" fmla="*/ 552450 w 1360492"/>
                    <a:gd name="connsiteY19" fmla="*/ 1252024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7900 w 1360492"/>
                    <a:gd name="connsiteY4" fmla="*/ 1328224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49300 w 1360492"/>
                    <a:gd name="connsiteY10" fmla="*/ 3868224 h 3874574"/>
                    <a:gd name="connsiteX11" fmla="*/ 704850 w 1360492"/>
                    <a:gd name="connsiteY11" fmla="*/ 3436424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20700 w 1360492"/>
                    <a:gd name="connsiteY17" fmla="*/ 940874 h 3874574"/>
                    <a:gd name="connsiteX18" fmla="*/ 558800 w 1360492"/>
                    <a:gd name="connsiteY18" fmla="*/ 1086924 h 3874574"/>
                    <a:gd name="connsiteX19" fmla="*/ 552450 w 1360492"/>
                    <a:gd name="connsiteY19" fmla="*/ 1252024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49300 w 1360492"/>
                    <a:gd name="connsiteY10" fmla="*/ 3868224 h 3874574"/>
                    <a:gd name="connsiteX11" fmla="*/ 704850 w 1360492"/>
                    <a:gd name="connsiteY11" fmla="*/ 3436424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20700 w 1360492"/>
                    <a:gd name="connsiteY17" fmla="*/ 940874 h 3874574"/>
                    <a:gd name="connsiteX18" fmla="*/ 558800 w 1360492"/>
                    <a:gd name="connsiteY18" fmla="*/ 1086924 h 3874574"/>
                    <a:gd name="connsiteX19" fmla="*/ 552450 w 1360492"/>
                    <a:gd name="connsiteY19" fmla="*/ 1252024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49300 w 1360492"/>
                    <a:gd name="connsiteY10" fmla="*/ 3868224 h 3874574"/>
                    <a:gd name="connsiteX11" fmla="*/ 704850 w 1360492"/>
                    <a:gd name="connsiteY11" fmla="*/ 3436424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20700 w 1360492"/>
                    <a:gd name="connsiteY17" fmla="*/ 940874 h 3874574"/>
                    <a:gd name="connsiteX18" fmla="*/ 558800 w 1360492"/>
                    <a:gd name="connsiteY18" fmla="*/ 1086924 h 3874574"/>
                    <a:gd name="connsiteX19" fmla="*/ 552450 w 1360492"/>
                    <a:gd name="connsiteY19" fmla="*/ 1252024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04850 w 1360492"/>
                    <a:gd name="connsiteY11" fmla="*/ 3436424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20700 w 1360492"/>
                    <a:gd name="connsiteY17" fmla="*/ 940874 h 3874574"/>
                    <a:gd name="connsiteX18" fmla="*/ 558800 w 1360492"/>
                    <a:gd name="connsiteY18" fmla="*/ 1086924 h 3874574"/>
                    <a:gd name="connsiteX19" fmla="*/ 552450 w 1360492"/>
                    <a:gd name="connsiteY19" fmla="*/ 1252024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20700 w 1360492"/>
                    <a:gd name="connsiteY17" fmla="*/ 940874 h 3874574"/>
                    <a:gd name="connsiteX18" fmla="*/ 558800 w 1360492"/>
                    <a:gd name="connsiteY18" fmla="*/ 1086924 h 3874574"/>
                    <a:gd name="connsiteX19" fmla="*/ 552450 w 1360492"/>
                    <a:gd name="connsiteY19" fmla="*/ 1252024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20700 w 1360492"/>
                    <a:gd name="connsiteY17" fmla="*/ 940874 h 3874574"/>
                    <a:gd name="connsiteX18" fmla="*/ 558800 w 1360492"/>
                    <a:gd name="connsiteY18" fmla="*/ 1086924 h 3874574"/>
                    <a:gd name="connsiteX19" fmla="*/ 552450 w 1360492"/>
                    <a:gd name="connsiteY19" fmla="*/ 1252024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20700 w 1360492"/>
                    <a:gd name="connsiteY17" fmla="*/ 940874 h 3874574"/>
                    <a:gd name="connsiteX18" fmla="*/ 558800 w 1360492"/>
                    <a:gd name="connsiteY18" fmla="*/ 1086924 h 3874574"/>
                    <a:gd name="connsiteX19" fmla="*/ 552450 w 1360492"/>
                    <a:gd name="connsiteY19" fmla="*/ 1252024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01650 w 1360492"/>
                    <a:gd name="connsiteY17" fmla="*/ 919443 h 3874574"/>
                    <a:gd name="connsiteX18" fmla="*/ 558800 w 1360492"/>
                    <a:gd name="connsiteY18" fmla="*/ 1086924 h 3874574"/>
                    <a:gd name="connsiteX19" fmla="*/ 552450 w 1360492"/>
                    <a:gd name="connsiteY19" fmla="*/ 1252024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01650 w 1360492"/>
                    <a:gd name="connsiteY17" fmla="*/ 919443 h 3874574"/>
                    <a:gd name="connsiteX18" fmla="*/ 558800 w 1360492"/>
                    <a:gd name="connsiteY18" fmla="*/ 1086924 h 3874574"/>
                    <a:gd name="connsiteX19" fmla="*/ 552450 w 1360492"/>
                    <a:gd name="connsiteY19" fmla="*/ 1252024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01650 w 1360492"/>
                    <a:gd name="connsiteY17" fmla="*/ 919443 h 3874574"/>
                    <a:gd name="connsiteX18" fmla="*/ 558800 w 1360492"/>
                    <a:gd name="connsiteY18" fmla="*/ 1086924 h 3874574"/>
                    <a:gd name="connsiteX19" fmla="*/ 552450 w 1360492"/>
                    <a:gd name="connsiteY19" fmla="*/ 1252024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01650 w 1360492"/>
                    <a:gd name="connsiteY17" fmla="*/ 919443 h 3874574"/>
                    <a:gd name="connsiteX18" fmla="*/ 558800 w 1360492"/>
                    <a:gd name="connsiteY18" fmla="*/ 1086924 h 3874574"/>
                    <a:gd name="connsiteX19" fmla="*/ 542925 w 1360492"/>
                    <a:gd name="connsiteY19" fmla="*/ 1249643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01650 w 1360492"/>
                    <a:gd name="connsiteY17" fmla="*/ 919443 h 3874574"/>
                    <a:gd name="connsiteX18" fmla="*/ 558800 w 1360492"/>
                    <a:gd name="connsiteY18" fmla="*/ 1086924 h 3874574"/>
                    <a:gd name="connsiteX19" fmla="*/ 542925 w 1360492"/>
                    <a:gd name="connsiteY19" fmla="*/ 1249643 h 3874574"/>
                    <a:gd name="connsiteX20" fmla="*/ 488950 w 1360492"/>
                    <a:gd name="connsiteY20" fmla="*/ 1372674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01650 w 1360492"/>
                    <a:gd name="connsiteY17" fmla="*/ 919443 h 3874574"/>
                    <a:gd name="connsiteX18" fmla="*/ 558800 w 1360492"/>
                    <a:gd name="connsiteY18" fmla="*/ 1086924 h 3874574"/>
                    <a:gd name="connsiteX19" fmla="*/ 542925 w 1360492"/>
                    <a:gd name="connsiteY19" fmla="*/ 1249643 h 3874574"/>
                    <a:gd name="connsiteX20" fmla="*/ 491332 w 1360492"/>
                    <a:gd name="connsiteY20" fmla="*/ 1365530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01650 w 1360492"/>
                    <a:gd name="connsiteY17" fmla="*/ 919443 h 3874574"/>
                    <a:gd name="connsiteX18" fmla="*/ 558800 w 1360492"/>
                    <a:gd name="connsiteY18" fmla="*/ 1086924 h 3874574"/>
                    <a:gd name="connsiteX19" fmla="*/ 542925 w 1360492"/>
                    <a:gd name="connsiteY19" fmla="*/ 1249643 h 3874574"/>
                    <a:gd name="connsiteX20" fmla="*/ 491332 w 1360492"/>
                    <a:gd name="connsiteY20" fmla="*/ 1365530 h 3874574"/>
                    <a:gd name="connsiteX21" fmla="*/ 488950 w 1360492"/>
                    <a:gd name="connsiteY21" fmla="*/ 1671124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01650 w 1360492"/>
                    <a:gd name="connsiteY17" fmla="*/ 919443 h 3874574"/>
                    <a:gd name="connsiteX18" fmla="*/ 558800 w 1360492"/>
                    <a:gd name="connsiteY18" fmla="*/ 1086924 h 3874574"/>
                    <a:gd name="connsiteX19" fmla="*/ 542925 w 1360492"/>
                    <a:gd name="connsiteY19" fmla="*/ 1249643 h 3874574"/>
                    <a:gd name="connsiteX20" fmla="*/ 491332 w 1360492"/>
                    <a:gd name="connsiteY20" fmla="*/ 1365530 h 3874574"/>
                    <a:gd name="connsiteX21" fmla="*/ 479425 w 1360492"/>
                    <a:gd name="connsiteY21" fmla="*/ 1704461 h 3874574"/>
                    <a:gd name="connsiteX22" fmla="*/ 463550 w 1360492"/>
                    <a:gd name="connsiteY22" fmla="*/ 2039424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01650 w 1360492"/>
                    <a:gd name="connsiteY17" fmla="*/ 919443 h 3874574"/>
                    <a:gd name="connsiteX18" fmla="*/ 558800 w 1360492"/>
                    <a:gd name="connsiteY18" fmla="*/ 1086924 h 3874574"/>
                    <a:gd name="connsiteX19" fmla="*/ 542925 w 1360492"/>
                    <a:gd name="connsiteY19" fmla="*/ 1249643 h 3874574"/>
                    <a:gd name="connsiteX20" fmla="*/ 491332 w 1360492"/>
                    <a:gd name="connsiteY20" fmla="*/ 1365530 h 3874574"/>
                    <a:gd name="connsiteX21" fmla="*/ 479425 w 1360492"/>
                    <a:gd name="connsiteY21" fmla="*/ 1704461 h 3874574"/>
                    <a:gd name="connsiteX22" fmla="*/ 461168 w 1360492"/>
                    <a:gd name="connsiteY22" fmla="*/ 2046568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01650 w 1360492"/>
                    <a:gd name="connsiteY17" fmla="*/ 919443 h 3874574"/>
                    <a:gd name="connsiteX18" fmla="*/ 558800 w 1360492"/>
                    <a:gd name="connsiteY18" fmla="*/ 1086924 h 3874574"/>
                    <a:gd name="connsiteX19" fmla="*/ 542925 w 1360492"/>
                    <a:gd name="connsiteY19" fmla="*/ 1249643 h 3874574"/>
                    <a:gd name="connsiteX20" fmla="*/ 491332 w 1360492"/>
                    <a:gd name="connsiteY20" fmla="*/ 1365530 h 3874574"/>
                    <a:gd name="connsiteX21" fmla="*/ 479425 w 1360492"/>
                    <a:gd name="connsiteY21" fmla="*/ 1704461 h 3874574"/>
                    <a:gd name="connsiteX22" fmla="*/ 461168 w 1360492"/>
                    <a:gd name="connsiteY22" fmla="*/ 2046568 h 3874574"/>
                    <a:gd name="connsiteX23" fmla="*/ 431800 w 1360492"/>
                    <a:gd name="connsiteY23" fmla="*/ 2433124 h 3874574"/>
                    <a:gd name="connsiteX24" fmla="*/ 431800 w 1360492"/>
                    <a:gd name="connsiteY24" fmla="*/ 2820474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01650 w 1360492"/>
                    <a:gd name="connsiteY17" fmla="*/ 919443 h 3874574"/>
                    <a:gd name="connsiteX18" fmla="*/ 558800 w 1360492"/>
                    <a:gd name="connsiteY18" fmla="*/ 1086924 h 3874574"/>
                    <a:gd name="connsiteX19" fmla="*/ 542925 w 1360492"/>
                    <a:gd name="connsiteY19" fmla="*/ 1249643 h 3874574"/>
                    <a:gd name="connsiteX20" fmla="*/ 491332 w 1360492"/>
                    <a:gd name="connsiteY20" fmla="*/ 1365530 h 3874574"/>
                    <a:gd name="connsiteX21" fmla="*/ 479425 w 1360492"/>
                    <a:gd name="connsiteY21" fmla="*/ 1704461 h 3874574"/>
                    <a:gd name="connsiteX22" fmla="*/ 461168 w 1360492"/>
                    <a:gd name="connsiteY22" fmla="*/ 2046568 h 3874574"/>
                    <a:gd name="connsiteX23" fmla="*/ 431800 w 1360492"/>
                    <a:gd name="connsiteY23" fmla="*/ 2433124 h 3874574"/>
                    <a:gd name="connsiteX24" fmla="*/ 422275 w 1360492"/>
                    <a:gd name="connsiteY24" fmla="*/ 2844287 h 3874574"/>
                    <a:gd name="connsiteX25" fmla="*/ 431800 w 1360492"/>
                    <a:gd name="connsiteY25" fmla="*/ 3290374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01650 w 1360492"/>
                    <a:gd name="connsiteY17" fmla="*/ 919443 h 3874574"/>
                    <a:gd name="connsiteX18" fmla="*/ 558800 w 1360492"/>
                    <a:gd name="connsiteY18" fmla="*/ 1086924 h 3874574"/>
                    <a:gd name="connsiteX19" fmla="*/ 542925 w 1360492"/>
                    <a:gd name="connsiteY19" fmla="*/ 1249643 h 3874574"/>
                    <a:gd name="connsiteX20" fmla="*/ 491332 w 1360492"/>
                    <a:gd name="connsiteY20" fmla="*/ 1365530 h 3874574"/>
                    <a:gd name="connsiteX21" fmla="*/ 479425 w 1360492"/>
                    <a:gd name="connsiteY21" fmla="*/ 1704461 h 3874574"/>
                    <a:gd name="connsiteX22" fmla="*/ 461168 w 1360492"/>
                    <a:gd name="connsiteY22" fmla="*/ 2046568 h 3874574"/>
                    <a:gd name="connsiteX23" fmla="*/ 431800 w 1360492"/>
                    <a:gd name="connsiteY23" fmla="*/ 2433124 h 3874574"/>
                    <a:gd name="connsiteX24" fmla="*/ 422275 w 1360492"/>
                    <a:gd name="connsiteY24" fmla="*/ 2844287 h 3874574"/>
                    <a:gd name="connsiteX25" fmla="*/ 422275 w 1360492"/>
                    <a:gd name="connsiteY25" fmla="*/ 3354668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55524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4574"/>
                    <a:gd name="connsiteX1" fmla="*/ 1349375 w 1360492"/>
                    <a:gd name="connsiteY1" fmla="*/ 271743 h 3874574"/>
                    <a:gd name="connsiteX2" fmla="*/ 1143000 w 1360492"/>
                    <a:gd name="connsiteY2" fmla="*/ 517805 h 3874574"/>
                    <a:gd name="connsiteX3" fmla="*/ 996950 w 1360492"/>
                    <a:gd name="connsiteY3" fmla="*/ 978181 h 3874574"/>
                    <a:gd name="connsiteX4" fmla="*/ 970756 w 1360492"/>
                    <a:gd name="connsiteY4" fmla="*/ 1354417 h 3874574"/>
                    <a:gd name="connsiteX5" fmla="*/ 965200 w 1360492"/>
                    <a:gd name="connsiteY5" fmla="*/ 1906074 h 3874574"/>
                    <a:gd name="connsiteX6" fmla="*/ 996950 w 1360492"/>
                    <a:gd name="connsiteY6" fmla="*/ 2325174 h 3874574"/>
                    <a:gd name="connsiteX7" fmla="*/ 1041400 w 1360492"/>
                    <a:gd name="connsiteY7" fmla="*/ 2820474 h 3874574"/>
                    <a:gd name="connsiteX8" fmla="*/ 1066800 w 1360492"/>
                    <a:gd name="connsiteY8" fmla="*/ 3366574 h 3874574"/>
                    <a:gd name="connsiteX9" fmla="*/ 1092200 w 1360492"/>
                    <a:gd name="connsiteY9" fmla="*/ 3874574 h 3874574"/>
                    <a:gd name="connsiteX10" fmla="*/ 739775 w 1360492"/>
                    <a:gd name="connsiteY10" fmla="*/ 3868224 h 3874574"/>
                    <a:gd name="connsiteX11" fmla="*/ 721519 w 1360492"/>
                    <a:gd name="connsiteY11" fmla="*/ 3422137 h 3874574"/>
                    <a:gd name="connsiteX12" fmla="*/ 654050 w 1360492"/>
                    <a:gd name="connsiteY12" fmla="*/ 2687124 h 3874574"/>
                    <a:gd name="connsiteX13" fmla="*/ 577850 w 1360492"/>
                    <a:gd name="connsiteY13" fmla="*/ 2020374 h 3874574"/>
                    <a:gd name="connsiteX14" fmla="*/ 558800 w 1360492"/>
                    <a:gd name="connsiteY14" fmla="*/ 1633024 h 3874574"/>
                    <a:gd name="connsiteX15" fmla="*/ 565150 w 1360492"/>
                    <a:gd name="connsiteY15" fmla="*/ 858324 h 3874574"/>
                    <a:gd name="connsiteX16" fmla="*/ 514350 w 1360492"/>
                    <a:gd name="connsiteY16" fmla="*/ 661474 h 3874574"/>
                    <a:gd name="connsiteX17" fmla="*/ 501650 w 1360492"/>
                    <a:gd name="connsiteY17" fmla="*/ 919443 h 3874574"/>
                    <a:gd name="connsiteX18" fmla="*/ 558800 w 1360492"/>
                    <a:gd name="connsiteY18" fmla="*/ 1086924 h 3874574"/>
                    <a:gd name="connsiteX19" fmla="*/ 542925 w 1360492"/>
                    <a:gd name="connsiteY19" fmla="*/ 1249643 h 3874574"/>
                    <a:gd name="connsiteX20" fmla="*/ 491332 w 1360492"/>
                    <a:gd name="connsiteY20" fmla="*/ 1365530 h 3874574"/>
                    <a:gd name="connsiteX21" fmla="*/ 479425 w 1360492"/>
                    <a:gd name="connsiteY21" fmla="*/ 1704461 h 3874574"/>
                    <a:gd name="connsiteX22" fmla="*/ 461168 w 1360492"/>
                    <a:gd name="connsiteY22" fmla="*/ 2046568 h 3874574"/>
                    <a:gd name="connsiteX23" fmla="*/ 431800 w 1360492"/>
                    <a:gd name="connsiteY23" fmla="*/ 2433124 h 3874574"/>
                    <a:gd name="connsiteX24" fmla="*/ 422275 w 1360492"/>
                    <a:gd name="connsiteY24" fmla="*/ 2844287 h 3874574"/>
                    <a:gd name="connsiteX25" fmla="*/ 422275 w 1360492"/>
                    <a:gd name="connsiteY25" fmla="*/ 3354668 h 3874574"/>
                    <a:gd name="connsiteX26" fmla="*/ 412750 w 1360492"/>
                    <a:gd name="connsiteY26" fmla="*/ 3874574 h 3874574"/>
                    <a:gd name="connsiteX27" fmla="*/ 12700 w 1360492"/>
                    <a:gd name="connsiteY27" fmla="*/ 3865049 h 3874574"/>
                    <a:gd name="connsiteX28" fmla="*/ 0 w 1360492"/>
                    <a:gd name="connsiteY28" fmla="*/ 2991924 h 3874574"/>
                    <a:gd name="connsiteX29" fmla="*/ 6350 w 1360492"/>
                    <a:gd name="connsiteY29" fmla="*/ 2598224 h 3874574"/>
                    <a:gd name="connsiteX30" fmla="*/ 50800 w 1360492"/>
                    <a:gd name="connsiteY30" fmla="*/ 1734624 h 3874574"/>
                    <a:gd name="connsiteX31" fmla="*/ 82550 w 1360492"/>
                    <a:gd name="connsiteY31" fmla="*/ 1029774 h 3874574"/>
                    <a:gd name="connsiteX32" fmla="*/ 100013 w 1360492"/>
                    <a:gd name="connsiteY32" fmla="*/ 644012 h 3874574"/>
                    <a:gd name="connsiteX33" fmla="*/ 50006 w 1360492"/>
                    <a:gd name="connsiteY33" fmla="*/ 498755 h 3874574"/>
                    <a:gd name="connsiteX34" fmla="*/ 1587 w 1360492"/>
                    <a:gd name="connsiteY34" fmla="*/ 404299 h 3874574"/>
                    <a:gd name="connsiteX35" fmla="*/ 59531 w 1360492"/>
                    <a:gd name="connsiteY35" fmla="*/ 286030 h 3874574"/>
                    <a:gd name="connsiteX36" fmla="*/ 190500 w 1360492"/>
                    <a:gd name="connsiteY36" fmla="*/ 242374 h 3874574"/>
                    <a:gd name="connsiteX37" fmla="*/ 373856 w 1360492"/>
                    <a:gd name="connsiteY37" fmla="*/ 241580 h 3874574"/>
                    <a:gd name="connsiteX38" fmla="*/ 495300 w 1360492"/>
                    <a:gd name="connsiteY38" fmla="*/ 263012 h 3874574"/>
                    <a:gd name="connsiteX39" fmla="*/ 573881 w 1360492"/>
                    <a:gd name="connsiteY39" fmla="*/ 155062 h 3874574"/>
                    <a:gd name="connsiteX40" fmla="*/ 638969 w 1360492"/>
                    <a:gd name="connsiteY40" fmla="*/ 77274 h 3874574"/>
                    <a:gd name="connsiteX41" fmla="*/ 762000 w 1360492"/>
                    <a:gd name="connsiteY41" fmla="*/ 20124 h 3874574"/>
                    <a:gd name="connsiteX42" fmla="*/ 1026319 w 1360492"/>
                    <a:gd name="connsiteY42" fmla="*/ 5043 h 3874574"/>
                    <a:gd name="connsiteX43" fmla="*/ 1300162 w 1360492"/>
                    <a:gd name="connsiteY43" fmla="*/ 101086 h 3874574"/>
                    <a:gd name="connsiteX0" fmla="*/ 1300162 w 1360492"/>
                    <a:gd name="connsiteY0" fmla="*/ 101086 h 3876955"/>
                    <a:gd name="connsiteX1" fmla="*/ 1349375 w 1360492"/>
                    <a:gd name="connsiteY1" fmla="*/ 271743 h 3876955"/>
                    <a:gd name="connsiteX2" fmla="*/ 1143000 w 1360492"/>
                    <a:gd name="connsiteY2" fmla="*/ 517805 h 3876955"/>
                    <a:gd name="connsiteX3" fmla="*/ 996950 w 1360492"/>
                    <a:gd name="connsiteY3" fmla="*/ 978181 h 3876955"/>
                    <a:gd name="connsiteX4" fmla="*/ 970756 w 1360492"/>
                    <a:gd name="connsiteY4" fmla="*/ 1354417 h 3876955"/>
                    <a:gd name="connsiteX5" fmla="*/ 965200 w 1360492"/>
                    <a:gd name="connsiteY5" fmla="*/ 1906074 h 3876955"/>
                    <a:gd name="connsiteX6" fmla="*/ 996950 w 1360492"/>
                    <a:gd name="connsiteY6" fmla="*/ 2325174 h 3876955"/>
                    <a:gd name="connsiteX7" fmla="*/ 1041400 w 1360492"/>
                    <a:gd name="connsiteY7" fmla="*/ 2820474 h 3876955"/>
                    <a:gd name="connsiteX8" fmla="*/ 1066800 w 1360492"/>
                    <a:gd name="connsiteY8" fmla="*/ 3366574 h 3876955"/>
                    <a:gd name="connsiteX9" fmla="*/ 1092200 w 1360492"/>
                    <a:gd name="connsiteY9" fmla="*/ 3874574 h 3876955"/>
                    <a:gd name="connsiteX10" fmla="*/ 739775 w 1360492"/>
                    <a:gd name="connsiteY10" fmla="*/ 3868224 h 3876955"/>
                    <a:gd name="connsiteX11" fmla="*/ 721519 w 1360492"/>
                    <a:gd name="connsiteY11" fmla="*/ 3422137 h 3876955"/>
                    <a:gd name="connsiteX12" fmla="*/ 654050 w 1360492"/>
                    <a:gd name="connsiteY12" fmla="*/ 2687124 h 3876955"/>
                    <a:gd name="connsiteX13" fmla="*/ 577850 w 1360492"/>
                    <a:gd name="connsiteY13" fmla="*/ 2020374 h 3876955"/>
                    <a:gd name="connsiteX14" fmla="*/ 558800 w 1360492"/>
                    <a:gd name="connsiteY14" fmla="*/ 1633024 h 3876955"/>
                    <a:gd name="connsiteX15" fmla="*/ 565150 w 1360492"/>
                    <a:gd name="connsiteY15" fmla="*/ 858324 h 3876955"/>
                    <a:gd name="connsiteX16" fmla="*/ 514350 w 1360492"/>
                    <a:gd name="connsiteY16" fmla="*/ 661474 h 3876955"/>
                    <a:gd name="connsiteX17" fmla="*/ 501650 w 1360492"/>
                    <a:gd name="connsiteY17" fmla="*/ 919443 h 3876955"/>
                    <a:gd name="connsiteX18" fmla="*/ 558800 w 1360492"/>
                    <a:gd name="connsiteY18" fmla="*/ 1086924 h 3876955"/>
                    <a:gd name="connsiteX19" fmla="*/ 542925 w 1360492"/>
                    <a:gd name="connsiteY19" fmla="*/ 1249643 h 3876955"/>
                    <a:gd name="connsiteX20" fmla="*/ 491332 w 1360492"/>
                    <a:gd name="connsiteY20" fmla="*/ 1365530 h 3876955"/>
                    <a:gd name="connsiteX21" fmla="*/ 479425 w 1360492"/>
                    <a:gd name="connsiteY21" fmla="*/ 1704461 h 3876955"/>
                    <a:gd name="connsiteX22" fmla="*/ 461168 w 1360492"/>
                    <a:gd name="connsiteY22" fmla="*/ 2046568 h 3876955"/>
                    <a:gd name="connsiteX23" fmla="*/ 431800 w 1360492"/>
                    <a:gd name="connsiteY23" fmla="*/ 2433124 h 3876955"/>
                    <a:gd name="connsiteX24" fmla="*/ 422275 w 1360492"/>
                    <a:gd name="connsiteY24" fmla="*/ 2844287 h 3876955"/>
                    <a:gd name="connsiteX25" fmla="*/ 422275 w 1360492"/>
                    <a:gd name="connsiteY25" fmla="*/ 3354668 h 3876955"/>
                    <a:gd name="connsiteX26" fmla="*/ 407987 w 1360492"/>
                    <a:gd name="connsiteY26" fmla="*/ 3876955 h 3876955"/>
                    <a:gd name="connsiteX27" fmla="*/ 12700 w 1360492"/>
                    <a:gd name="connsiteY27" fmla="*/ 3865049 h 3876955"/>
                    <a:gd name="connsiteX28" fmla="*/ 0 w 1360492"/>
                    <a:gd name="connsiteY28" fmla="*/ 2991924 h 3876955"/>
                    <a:gd name="connsiteX29" fmla="*/ 6350 w 1360492"/>
                    <a:gd name="connsiteY29" fmla="*/ 2598224 h 3876955"/>
                    <a:gd name="connsiteX30" fmla="*/ 50800 w 1360492"/>
                    <a:gd name="connsiteY30" fmla="*/ 1734624 h 3876955"/>
                    <a:gd name="connsiteX31" fmla="*/ 82550 w 1360492"/>
                    <a:gd name="connsiteY31" fmla="*/ 1029774 h 3876955"/>
                    <a:gd name="connsiteX32" fmla="*/ 100013 w 1360492"/>
                    <a:gd name="connsiteY32" fmla="*/ 644012 h 3876955"/>
                    <a:gd name="connsiteX33" fmla="*/ 50006 w 1360492"/>
                    <a:gd name="connsiteY33" fmla="*/ 498755 h 3876955"/>
                    <a:gd name="connsiteX34" fmla="*/ 1587 w 1360492"/>
                    <a:gd name="connsiteY34" fmla="*/ 404299 h 3876955"/>
                    <a:gd name="connsiteX35" fmla="*/ 59531 w 1360492"/>
                    <a:gd name="connsiteY35" fmla="*/ 286030 h 3876955"/>
                    <a:gd name="connsiteX36" fmla="*/ 190500 w 1360492"/>
                    <a:gd name="connsiteY36" fmla="*/ 242374 h 3876955"/>
                    <a:gd name="connsiteX37" fmla="*/ 373856 w 1360492"/>
                    <a:gd name="connsiteY37" fmla="*/ 241580 h 3876955"/>
                    <a:gd name="connsiteX38" fmla="*/ 495300 w 1360492"/>
                    <a:gd name="connsiteY38" fmla="*/ 263012 h 3876955"/>
                    <a:gd name="connsiteX39" fmla="*/ 573881 w 1360492"/>
                    <a:gd name="connsiteY39" fmla="*/ 155062 h 3876955"/>
                    <a:gd name="connsiteX40" fmla="*/ 638969 w 1360492"/>
                    <a:gd name="connsiteY40" fmla="*/ 77274 h 3876955"/>
                    <a:gd name="connsiteX41" fmla="*/ 762000 w 1360492"/>
                    <a:gd name="connsiteY41" fmla="*/ 20124 h 3876955"/>
                    <a:gd name="connsiteX42" fmla="*/ 1026319 w 1360492"/>
                    <a:gd name="connsiteY42" fmla="*/ 5043 h 3876955"/>
                    <a:gd name="connsiteX43" fmla="*/ 1300162 w 1360492"/>
                    <a:gd name="connsiteY43" fmla="*/ 101086 h 3876955"/>
                    <a:gd name="connsiteX0" fmla="*/ 1298630 w 1358960"/>
                    <a:gd name="connsiteY0" fmla="*/ 101086 h 3876955"/>
                    <a:gd name="connsiteX1" fmla="*/ 1347843 w 1358960"/>
                    <a:gd name="connsiteY1" fmla="*/ 271743 h 3876955"/>
                    <a:gd name="connsiteX2" fmla="*/ 1141468 w 1358960"/>
                    <a:gd name="connsiteY2" fmla="*/ 517805 h 3876955"/>
                    <a:gd name="connsiteX3" fmla="*/ 995418 w 1358960"/>
                    <a:gd name="connsiteY3" fmla="*/ 978181 h 3876955"/>
                    <a:gd name="connsiteX4" fmla="*/ 969224 w 1358960"/>
                    <a:gd name="connsiteY4" fmla="*/ 1354417 h 3876955"/>
                    <a:gd name="connsiteX5" fmla="*/ 963668 w 1358960"/>
                    <a:gd name="connsiteY5" fmla="*/ 1906074 h 3876955"/>
                    <a:gd name="connsiteX6" fmla="*/ 995418 w 1358960"/>
                    <a:gd name="connsiteY6" fmla="*/ 2325174 h 3876955"/>
                    <a:gd name="connsiteX7" fmla="*/ 1039868 w 1358960"/>
                    <a:gd name="connsiteY7" fmla="*/ 2820474 h 3876955"/>
                    <a:gd name="connsiteX8" fmla="*/ 1065268 w 1358960"/>
                    <a:gd name="connsiteY8" fmla="*/ 3366574 h 3876955"/>
                    <a:gd name="connsiteX9" fmla="*/ 1090668 w 1358960"/>
                    <a:gd name="connsiteY9" fmla="*/ 3874574 h 3876955"/>
                    <a:gd name="connsiteX10" fmla="*/ 738243 w 1358960"/>
                    <a:gd name="connsiteY10" fmla="*/ 3868224 h 3876955"/>
                    <a:gd name="connsiteX11" fmla="*/ 719987 w 1358960"/>
                    <a:gd name="connsiteY11" fmla="*/ 3422137 h 3876955"/>
                    <a:gd name="connsiteX12" fmla="*/ 652518 w 1358960"/>
                    <a:gd name="connsiteY12" fmla="*/ 2687124 h 3876955"/>
                    <a:gd name="connsiteX13" fmla="*/ 576318 w 1358960"/>
                    <a:gd name="connsiteY13" fmla="*/ 2020374 h 3876955"/>
                    <a:gd name="connsiteX14" fmla="*/ 557268 w 1358960"/>
                    <a:gd name="connsiteY14" fmla="*/ 1633024 h 3876955"/>
                    <a:gd name="connsiteX15" fmla="*/ 563618 w 1358960"/>
                    <a:gd name="connsiteY15" fmla="*/ 858324 h 3876955"/>
                    <a:gd name="connsiteX16" fmla="*/ 512818 w 1358960"/>
                    <a:gd name="connsiteY16" fmla="*/ 661474 h 3876955"/>
                    <a:gd name="connsiteX17" fmla="*/ 500118 w 1358960"/>
                    <a:gd name="connsiteY17" fmla="*/ 919443 h 3876955"/>
                    <a:gd name="connsiteX18" fmla="*/ 557268 w 1358960"/>
                    <a:gd name="connsiteY18" fmla="*/ 1086924 h 3876955"/>
                    <a:gd name="connsiteX19" fmla="*/ 541393 w 1358960"/>
                    <a:gd name="connsiteY19" fmla="*/ 1249643 h 3876955"/>
                    <a:gd name="connsiteX20" fmla="*/ 489800 w 1358960"/>
                    <a:gd name="connsiteY20" fmla="*/ 1365530 h 3876955"/>
                    <a:gd name="connsiteX21" fmla="*/ 477893 w 1358960"/>
                    <a:gd name="connsiteY21" fmla="*/ 1704461 h 3876955"/>
                    <a:gd name="connsiteX22" fmla="*/ 459636 w 1358960"/>
                    <a:gd name="connsiteY22" fmla="*/ 2046568 h 3876955"/>
                    <a:gd name="connsiteX23" fmla="*/ 430268 w 1358960"/>
                    <a:gd name="connsiteY23" fmla="*/ 2433124 h 3876955"/>
                    <a:gd name="connsiteX24" fmla="*/ 420743 w 1358960"/>
                    <a:gd name="connsiteY24" fmla="*/ 2844287 h 3876955"/>
                    <a:gd name="connsiteX25" fmla="*/ 420743 w 1358960"/>
                    <a:gd name="connsiteY25" fmla="*/ 3354668 h 3876955"/>
                    <a:gd name="connsiteX26" fmla="*/ 406455 w 1358960"/>
                    <a:gd name="connsiteY26" fmla="*/ 3876955 h 3876955"/>
                    <a:gd name="connsiteX27" fmla="*/ 11168 w 1358960"/>
                    <a:gd name="connsiteY27" fmla="*/ 3865049 h 3876955"/>
                    <a:gd name="connsiteX28" fmla="*/ 7993 w 1358960"/>
                    <a:gd name="connsiteY28" fmla="*/ 3132417 h 3876955"/>
                    <a:gd name="connsiteX29" fmla="*/ 4818 w 1358960"/>
                    <a:gd name="connsiteY29" fmla="*/ 2598224 h 3876955"/>
                    <a:gd name="connsiteX30" fmla="*/ 49268 w 1358960"/>
                    <a:gd name="connsiteY30" fmla="*/ 1734624 h 3876955"/>
                    <a:gd name="connsiteX31" fmla="*/ 81018 w 1358960"/>
                    <a:gd name="connsiteY31" fmla="*/ 1029774 h 3876955"/>
                    <a:gd name="connsiteX32" fmla="*/ 98481 w 1358960"/>
                    <a:gd name="connsiteY32" fmla="*/ 644012 h 3876955"/>
                    <a:gd name="connsiteX33" fmla="*/ 48474 w 1358960"/>
                    <a:gd name="connsiteY33" fmla="*/ 498755 h 3876955"/>
                    <a:gd name="connsiteX34" fmla="*/ 55 w 1358960"/>
                    <a:gd name="connsiteY34" fmla="*/ 404299 h 3876955"/>
                    <a:gd name="connsiteX35" fmla="*/ 57999 w 1358960"/>
                    <a:gd name="connsiteY35" fmla="*/ 286030 h 3876955"/>
                    <a:gd name="connsiteX36" fmla="*/ 188968 w 1358960"/>
                    <a:gd name="connsiteY36" fmla="*/ 242374 h 3876955"/>
                    <a:gd name="connsiteX37" fmla="*/ 372324 w 1358960"/>
                    <a:gd name="connsiteY37" fmla="*/ 241580 h 3876955"/>
                    <a:gd name="connsiteX38" fmla="*/ 493768 w 1358960"/>
                    <a:gd name="connsiteY38" fmla="*/ 263012 h 3876955"/>
                    <a:gd name="connsiteX39" fmla="*/ 572349 w 1358960"/>
                    <a:gd name="connsiteY39" fmla="*/ 155062 h 3876955"/>
                    <a:gd name="connsiteX40" fmla="*/ 637437 w 1358960"/>
                    <a:gd name="connsiteY40" fmla="*/ 77274 h 3876955"/>
                    <a:gd name="connsiteX41" fmla="*/ 760468 w 1358960"/>
                    <a:gd name="connsiteY41" fmla="*/ 20124 h 3876955"/>
                    <a:gd name="connsiteX42" fmla="*/ 1024787 w 1358960"/>
                    <a:gd name="connsiteY42" fmla="*/ 5043 h 3876955"/>
                    <a:gd name="connsiteX43" fmla="*/ 1298630 w 1358960"/>
                    <a:gd name="connsiteY43" fmla="*/ 101086 h 3876955"/>
                    <a:gd name="connsiteX0" fmla="*/ 1298630 w 1358960"/>
                    <a:gd name="connsiteY0" fmla="*/ 101086 h 3876955"/>
                    <a:gd name="connsiteX1" fmla="*/ 1347843 w 1358960"/>
                    <a:gd name="connsiteY1" fmla="*/ 271743 h 3876955"/>
                    <a:gd name="connsiteX2" fmla="*/ 1141468 w 1358960"/>
                    <a:gd name="connsiteY2" fmla="*/ 517805 h 3876955"/>
                    <a:gd name="connsiteX3" fmla="*/ 995418 w 1358960"/>
                    <a:gd name="connsiteY3" fmla="*/ 978181 h 3876955"/>
                    <a:gd name="connsiteX4" fmla="*/ 969224 w 1358960"/>
                    <a:gd name="connsiteY4" fmla="*/ 1354417 h 3876955"/>
                    <a:gd name="connsiteX5" fmla="*/ 963668 w 1358960"/>
                    <a:gd name="connsiteY5" fmla="*/ 1906074 h 3876955"/>
                    <a:gd name="connsiteX6" fmla="*/ 995418 w 1358960"/>
                    <a:gd name="connsiteY6" fmla="*/ 2325174 h 3876955"/>
                    <a:gd name="connsiteX7" fmla="*/ 1039868 w 1358960"/>
                    <a:gd name="connsiteY7" fmla="*/ 2820474 h 3876955"/>
                    <a:gd name="connsiteX8" fmla="*/ 1065268 w 1358960"/>
                    <a:gd name="connsiteY8" fmla="*/ 3366574 h 3876955"/>
                    <a:gd name="connsiteX9" fmla="*/ 1090668 w 1358960"/>
                    <a:gd name="connsiteY9" fmla="*/ 3874574 h 3876955"/>
                    <a:gd name="connsiteX10" fmla="*/ 738243 w 1358960"/>
                    <a:gd name="connsiteY10" fmla="*/ 3868224 h 3876955"/>
                    <a:gd name="connsiteX11" fmla="*/ 719987 w 1358960"/>
                    <a:gd name="connsiteY11" fmla="*/ 3422137 h 3876955"/>
                    <a:gd name="connsiteX12" fmla="*/ 652518 w 1358960"/>
                    <a:gd name="connsiteY12" fmla="*/ 2687124 h 3876955"/>
                    <a:gd name="connsiteX13" fmla="*/ 576318 w 1358960"/>
                    <a:gd name="connsiteY13" fmla="*/ 2020374 h 3876955"/>
                    <a:gd name="connsiteX14" fmla="*/ 557268 w 1358960"/>
                    <a:gd name="connsiteY14" fmla="*/ 1633024 h 3876955"/>
                    <a:gd name="connsiteX15" fmla="*/ 563618 w 1358960"/>
                    <a:gd name="connsiteY15" fmla="*/ 858324 h 3876955"/>
                    <a:gd name="connsiteX16" fmla="*/ 512818 w 1358960"/>
                    <a:gd name="connsiteY16" fmla="*/ 661474 h 3876955"/>
                    <a:gd name="connsiteX17" fmla="*/ 500118 w 1358960"/>
                    <a:gd name="connsiteY17" fmla="*/ 919443 h 3876955"/>
                    <a:gd name="connsiteX18" fmla="*/ 557268 w 1358960"/>
                    <a:gd name="connsiteY18" fmla="*/ 1086924 h 3876955"/>
                    <a:gd name="connsiteX19" fmla="*/ 541393 w 1358960"/>
                    <a:gd name="connsiteY19" fmla="*/ 1249643 h 3876955"/>
                    <a:gd name="connsiteX20" fmla="*/ 489800 w 1358960"/>
                    <a:gd name="connsiteY20" fmla="*/ 1365530 h 3876955"/>
                    <a:gd name="connsiteX21" fmla="*/ 477893 w 1358960"/>
                    <a:gd name="connsiteY21" fmla="*/ 1704461 h 3876955"/>
                    <a:gd name="connsiteX22" fmla="*/ 459636 w 1358960"/>
                    <a:gd name="connsiteY22" fmla="*/ 2046568 h 3876955"/>
                    <a:gd name="connsiteX23" fmla="*/ 430268 w 1358960"/>
                    <a:gd name="connsiteY23" fmla="*/ 2433124 h 3876955"/>
                    <a:gd name="connsiteX24" fmla="*/ 420743 w 1358960"/>
                    <a:gd name="connsiteY24" fmla="*/ 2844287 h 3876955"/>
                    <a:gd name="connsiteX25" fmla="*/ 420743 w 1358960"/>
                    <a:gd name="connsiteY25" fmla="*/ 3354668 h 3876955"/>
                    <a:gd name="connsiteX26" fmla="*/ 406455 w 1358960"/>
                    <a:gd name="connsiteY26" fmla="*/ 3876955 h 3876955"/>
                    <a:gd name="connsiteX27" fmla="*/ 11168 w 1358960"/>
                    <a:gd name="connsiteY27" fmla="*/ 3865049 h 3876955"/>
                    <a:gd name="connsiteX28" fmla="*/ 7993 w 1358960"/>
                    <a:gd name="connsiteY28" fmla="*/ 3132417 h 3876955"/>
                    <a:gd name="connsiteX29" fmla="*/ 31012 w 1358960"/>
                    <a:gd name="connsiteY29" fmla="*/ 2514881 h 3876955"/>
                    <a:gd name="connsiteX30" fmla="*/ 49268 w 1358960"/>
                    <a:gd name="connsiteY30" fmla="*/ 1734624 h 3876955"/>
                    <a:gd name="connsiteX31" fmla="*/ 81018 w 1358960"/>
                    <a:gd name="connsiteY31" fmla="*/ 1029774 h 3876955"/>
                    <a:gd name="connsiteX32" fmla="*/ 98481 w 1358960"/>
                    <a:gd name="connsiteY32" fmla="*/ 644012 h 3876955"/>
                    <a:gd name="connsiteX33" fmla="*/ 48474 w 1358960"/>
                    <a:gd name="connsiteY33" fmla="*/ 498755 h 3876955"/>
                    <a:gd name="connsiteX34" fmla="*/ 55 w 1358960"/>
                    <a:gd name="connsiteY34" fmla="*/ 404299 h 3876955"/>
                    <a:gd name="connsiteX35" fmla="*/ 57999 w 1358960"/>
                    <a:gd name="connsiteY35" fmla="*/ 286030 h 3876955"/>
                    <a:gd name="connsiteX36" fmla="*/ 188968 w 1358960"/>
                    <a:gd name="connsiteY36" fmla="*/ 242374 h 3876955"/>
                    <a:gd name="connsiteX37" fmla="*/ 372324 w 1358960"/>
                    <a:gd name="connsiteY37" fmla="*/ 241580 h 3876955"/>
                    <a:gd name="connsiteX38" fmla="*/ 493768 w 1358960"/>
                    <a:gd name="connsiteY38" fmla="*/ 263012 h 3876955"/>
                    <a:gd name="connsiteX39" fmla="*/ 572349 w 1358960"/>
                    <a:gd name="connsiteY39" fmla="*/ 155062 h 3876955"/>
                    <a:gd name="connsiteX40" fmla="*/ 637437 w 1358960"/>
                    <a:gd name="connsiteY40" fmla="*/ 77274 h 3876955"/>
                    <a:gd name="connsiteX41" fmla="*/ 760468 w 1358960"/>
                    <a:gd name="connsiteY41" fmla="*/ 20124 h 3876955"/>
                    <a:gd name="connsiteX42" fmla="*/ 1024787 w 1358960"/>
                    <a:gd name="connsiteY42" fmla="*/ 5043 h 3876955"/>
                    <a:gd name="connsiteX43" fmla="*/ 1298630 w 1358960"/>
                    <a:gd name="connsiteY43" fmla="*/ 101086 h 3876955"/>
                    <a:gd name="connsiteX0" fmla="*/ 1298630 w 1358960"/>
                    <a:gd name="connsiteY0" fmla="*/ 101086 h 3876955"/>
                    <a:gd name="connsiteX1" fmla="*/ 1347843 w 1358960"/>
                    <a:gd name="connsiteY1" fmla="*/ 271743 h 3876955"/>
                    <a:gd name="connsiteX2" fmla="*/ 1141468 w 1358960"/>
                    <a:gd name="connsiteY2" fmla="*/ 517805 h 3876955"/>
                    <a:gd name="connsiteX3" fmla="*/ 995418 w 1358960"/>
                    <a:gd name="connsiteY3" fmla="*/ 978181 h 3876955"/>
                    <a:gd name="connsiteX4" fmla="*/ 969224 w 1358960"/>
                    <a:gd name="connsiteY4" fmla="*/ 1354417 h 3876955"/>
                    <a:gd name="connsiteX5" fmla="*/ 963668 w 1358960"/>
                    <a:gd name="connsiteY5" fmla="*/ 1906074 h 3876955"/>
                    <a:gd name="connsiteX6" fmla="*/ 995418 w 1358960"/>
                    <a:gd name="connsiteY6" fmla="*/ 2325174 h 3876955"/>
                    <a:gd name="connsiteX7" fmla="*/ 1039868 w 1358960"/>
                    <a:gd name="connsiteY7" fmla="*/ 2820474 h 3876955"/>
                    <a:gd name="connsiteX8" fmla="*/ 1065268 w 1358960"/>
                    <a:gd name="connsiteY8" fmla="*/ 3366574 h 3876955"/>
                    <a:gd name="connsiteX9" fmla="*/ 1090668 w 1358960"/>
                    <a:gd name="connsiteY9" fmla="*/ 3874574 h 3876955"/>
                    <a:gd name="connsiteX10" fmla="*/ 738243 w 1358960"/>
                    <a:gd name="connsiteY10" fmla="*/ 3868224 h 3876955"/>
                    <a:gd name="connsiteX11" fmla="*/ 719987 w 1358960"/>
                    <a:gd name="connsiteY11" fmla="*/ 3422137 h 3876955"/>
                    <a:gd name="connsiteX12" fmla="*/ 652518 w 1358960"/>
                    <a:gd name="connsiteY12" fmla="*/ 2687124 h 3876955"/>
                    <a:gd name="connsiteX13" fmla="*/ 576318 w 1358960"/>
                    <a:gd name="connsiteY13" fmla="*/ 2020374 h 3876955"/>
                    <a:gd name="connsiteX14" fmla="*/ 557268 w 1358960"/>
                    <a:gd name="connsiteY14" fmla="*/ 1633024 h 3876955"/>
                    <a:gd name="connsiteX15" fmla="*/ 563618 w 1358960"/>
                    <a:gd name="connsiteY15" fmla="*/ 858324 h 3876955"/>
                    <a:gd name="connsiteX16" fmla="*/ 512818 w 1358960"/>
                    <a:gd name="connsiteY16" fmla="*/ 661474 h 3876955"/>
                    <a:gd name="connsiteX17" fmla="*/ 500118 w 1358960"/>
                    <a:gd name="connsiteY17" fmla="*/ 919443 h 3876955"/>
                    <a:gd name="connsiteX18" fmla="*/ 557268 w 1358960"/>
                    <a:gd name="connsiteY18" fmla="*/ 1086924 h 3876955"/>
                    <a:gd name="connsiteX19" fmla="*/ 541393 w 1358960"/>
                    <a:gd name="connsiteY19" fmla="*/ 1249643 h 3876955"/>
                    <a:gd name="connsiteX20" fmla="*/ 489800 w 1358960"/>
                    <a:gd name="connsiteY20" fmla="*/ 1365530 h 3876955"/>
                    <a:gd name="connsiteX21" fmla="*/ 477893 w 1358960"/>
                    <a:gd name="connsiteY21" fmla="*/ 1704461 h 3876955"/>
                    <a:gd name="connsiteX22" fmla="*/ 459636 w 1358960"/>
                    <a:gd name="connsiteY22" fmla="*/ 2046568 h 3876955"/>
                    <a:gd name="connsiteX23" fmla="*/ 430268 w 1358960"/>
                    <a:gd name="connsiteY23" fmla="*/ 2433124 h 3876955"/>
                    <a:gd name="connsiteX24" fmla="*/ 420743 w 1358960"/>
                    <a:gd name="connsiteY24" fmla="*/ 2844287 h 3876955"/>
                    <a:gd name="connsiteX25" fmla="*/ 420743 w 1358960"/>
                    <a:gd name="connsiteY25" fmla="*/ 3354668 h 3876955"/>
                    <a:gd name="connsiteX26" fmla="*/ 406455 w 1358960"/>
                    <a:gd name="connsiteY26" fmla="*/ 3876955 h 3876955"/>
                    <a:gd name="connsiteX27" fmla="*/ 11168 w 1358960"/>
                    <a:gd name="connsiteY27" fmla="*/ 3865049 h 3876955"/>
                    <a:gd name="connsiteX28" fmla="*/ 7993 w 1358960"/>
                    <a:gd name="connsiteY28" fmla="*/ 3132417 h 3876955"/>
                    <a:gd name="connsiteX29" fmla="*/ 19106 w 1358960"/>
                    <a:gd name="connsiteY29" fmla="*/ 2533931 h 3876955"/>
                    <a:gd name="connsiteX30" fmla="*/ 49268 w 1358960"/>
                    <a:gd name="connsiteY30" fmla="*/ 1734624 h 3876955"/>
                    <a:gd name="connsiteX31" fmla="*/ 81018 w 1358960"/>
                    <a:gd name="connsiteY31" fmla="*/ 1029774 h 3876955"/>
                    <a:gd name="connsiteX32" fmla="*/ 98481 w 1358960"/>
                    <a:gd name="connsiteY32" fmla="*/ 644012 h 3876955"/>
                    <a:gd name="connsiteX33" fmla="*/ 48474 w 1358960"/>
                    <a:gd name="connsiteY33" fmla="*/ 498755 h 3876955"/>
                    <a:gd name="connsiteX34" fmla="*/ 55 w 1358960"/>
                    <a:gd name="connsiteY34" fmla="*/ 404299 h 3876955"/>
                    <a:gd name="connsiteX35" fmla="*/ 57999 w 1358960"/>
                    <a:gd name="connsiteY35" fmla="*/ 286030 h 3876955"/>
                    <a:gd name="connsiteX36" fmla="*/ 188968 w 1358960"/>
                    <a:gd name="connsiteY36" fmla="*/ 242374 h 3876955"/>
                    <a:gd name="connsiteX37" fmla="*/ 372324 w 1358960"/>
                    <a:gd name="connsiteY37" fmla="*/ 241580 h 3876955"/>
                    <a:gd name="connsiteX38" fmla="*/ 493768 w 1358960"/>
                    <a:gd name="connsiteY38" fmla="*/ 263012 h 3876955"/>
                    <a:gd name="connsiteX39" fmla="*/ 572349 w 1358960"/>
                    <a:gd name="connsiteY39" fmla="*/ 155062 h 3876955"/>
                    <a:gd name="connsiteX40" fmla="*/ 637437 w 1358960"/>
                    <a:gd name="connsiteY40" fmla="*/ 77274 h 3876955"/>
                    <a:gd name="connsiteX41" fmla="*/ 760468 w 1358960"/>
                    <a:gd name="connsiteY41" fmla="*/ 20124 h 3876955"/>
                    <a:gd name="connsiteX42" fmla="*/ 1024787 w 1358960"/>
                    <a:gd name="connsiteY42" fmla="*/ 5043 h 3876955"/>
                    <a:gd name="connsiteX43" fmla="*/ 1298630 w 1358960"/>
                    <a:gd name="connsiteY43" fmla="*/ 101086 h 3876955"/>
                    <a:gd name="connsiteX0" fmla="*/ 1298630 w 1358960"/>
                    <a:gd name="connsiteY0" fmla="*/ 101086 h 3876955"/>
                    <a:gd name="connsiteX1" fmla="*/ 1347843 w 1358960"/>
                    <a:gd name="connsiteY1" fmla="*/ 271743 h 3876955"/>
                    <a:gd name="connsiteX2" fmla="*/ 1141468 w 1358960"/>
                    <a:gd name="connsiteY2" fmla="*/ 517805 h 3876955"/>
                    <a:gd name="connsiteX3" fmla="*/ 995418 w 1358960"/>
                    <a:gd name="connsiteY3" fmla="*/ 978181 h 3876955"/>
                    <a:gd name="connsiteX4" fmla="*/ 969224 w 1358960"/>
                    <a:gd name="connsiteY4" fmla="*/ 1354417 h 3876955"/>
                    <a:gd name="connsiteX5" fmla="*/ 963668 w 1358960"/>
                    <a:gd name="connsiteY5" fmla="*/ 1906074 h 3876955"/>
                    <a:gd name="connsiteX6" fmla="*/ 995418 w 1358960"/>
                    <a:gd name="connsiteY6" fmla="*/ 2325174 h 3876955"/>
                    <a:gd name="connsiteX7" fmla="*/ 1039868 w 1358960"/>
                    <a:gd name="connsiteY7" fmla="*/ 2820474 h 3876955"/>
                    <a:gd name="connsiteX8" fmla="*/ 1065268 w 1358960"/>
                    <a:gd name="connsiteY8" fmla="*/ 3366574 h 3876955"/>
                    <a:gd name="connsiteX9" fmla="*/ 1090668 w 1358960"/>
                    <a:gd name="connsiteY9" fmla="*/ 3874574 h 3876955"/>
                    <a:gd name="connsiteX10" fmla="*/ 738243 w 1358960"/>
                    <a:gd name="connsiteY10" fmla="*/ 3868224 h 3876955"/>
                    <a:gd name="connsiteX11" fmla="*/ 719987 w 1358960"/>
                    <a:gd name="connsiteY11" fmla="*/ 3422137 h 3876955"/>
                    <a:gd name="connsiteX12" fmla="*/ 652518 w 1358960"/>
                    <a:gd name="connsiteY12" fmla="*/ 2687124 h 3876955"/>
                    <a:gd name="connsiteX13" fmla="*/ 576318 w 1358960"/>
                    <a:gd name="connsiteY13" fmla="*/ 2020374 h 3876955"/>
                    <a:gd name="connsiteX14" fmla="*/ 557268 w 1358960"/>
                    <a:gd name="connsiteY14" fmla="*/ 1633024 h 3876955"/>
                    <a:gd name="connsiteX15" fmla="*/ 563618 w 1358960"/>
                    <a:gd name="connsiteY15" fmla="*/ 858324 h 3876955"/>
                    <a:gd name="connsiteX16" fmla="*/ 512818 w 1358960"/>
                    <a:gd name="connsiteY16" fmla="*/ 661474 h 3876955"/>
                    <a:gd name="connsiteX17" fmla="*/ 500118 w 1358960"/>
                    <a:gd name="connsiteY17" fmla="*/ 919443 h 3876955"/>
                    <a:gd name="connsiteX18" fmla="*/ 557268 w 1358960"/>
                    <a:gd name="connsiteY18" fmla="*/ 1086924 h 3876955"/>
                    <a:gd name="connsiteX19" fmla="*/ 541393 w 1358960"/>
                    <a:gd name="connsiteY19" fmla="*/ 1249643 h 3876955"/>
                    <a:gd name="connsiteX20" fmla="*/ 489800 w 1358960"/>
                    <a:gd name="connsiteY20" fmla="*/ 1365530 h 3876955"/>
                    <a:gd name="connsiteX21" fmla="*/ 477893 w 1358960"/>
                    <a:gd name="connsiteY21" fmla="*/ 1704461 h 3876955"/>
                    <a:gd name="connsiteX22" fmla="*/ 459636 w 1358960"/>
                    <a:gd name="connsiteY22" fmla="*/ 2046568 h 3876955"/>
                    <a:gd name="connsiteX23" fmla="*/ 430268 w 1358960"/>
                    <a:gd name="connsiteY23" fmla="*/ 2433124 h 3876955"/>
                    <a:gd name="connsiteX24" fmla="*/ 420743 w 1358960"/>
                    <a:gd name="connsiteY24" fmla="*/ 2844287 h 3876955"/>
                    <a:gd name="connsiteX25" fmla="*/ 420743 w 1358960"/>
                    <a:gd name="connsiteY25" fmla="*/ 3354668 h 3876955"/>
                    <a:gd name="connsiteX26" fmla="*/ 406455 w 1358960"/>
                    <a:gd name="connsiteY26" fmla="*/ 3876955 h 3876955"/>
                    <a:gd name="connsiteX27" fmla="*/ 11168 w 1358960"/>
                    <a:gd name="connsiteY27" fmla="*/ 3865049 h 3876955"/>
                    <a:gd name="connsiteX28" fmla="*/ 7993 w 1358960"/>
                    <a:gd name="connsiteY28" fmla="*/ 3132417 h 3876955"/>
                    <a:gd name="connsiteX29" fmla="*/ 19106 w 1358960"/>
                    <a:gd name="connsiteY29" fmla="*/ 2533931 h 3876955"/>
                    <a:gd name="connsiteX30" fmla="*/ 61175 w 1358960"/>
                    <a:gd name="connsiteY30" fmla="*/ 1696524 h 3876955"/>
                    <a:gd name="connsiteX31" fmla="*/ 81018 w 1358960"/>
                    <a:gd name="connsiteY31" fmla="*/ 1029774 h 3876955"/>
                    <a:gd name="connsiteX32" fmla="*/ 98481 w 1358960"/>
                    <a:gd name="connsiteY32" fmla="*/ 644012 h 3876955"/>
                    <a:gd name="connsiteX33" fmla="*/ 48474 w 1358960"/>
                    <a:gd name="connsiteY33" fmla="*/ 498755 h 3876955"/>
                    <a:gd name="connsiteX34" fmla="*/ 55 w 1358960"/>
                    <a:gd name="connsiteY34" fmla="*/ 404299 h 3876955"/>
                    <a:gd name="connsiteX35" fmla="*/ 57999 w 1358960"/>
                    <a:gd name="connsiteY35" fmla="*/ 286030 h 3876955"/>
                    <a:gd name="connsiteX36" fmla="*/ 188968 w 1358960"/>
                    <a:gd name="connsiteY36" fmla="*/ 242374 h 3876955"/>
                    <a:gd name="connsiteX37" fmla="*/ 372324 w 1358960"/>
                    <a:gd name="connsiteY37" fmla="*/ 241580 h 3876955"/>
                    <a:gd name="connsiteX38" fmla="*/ 493768 w 1358960"/>
                    <a:gd name="connsiteY38" fmla="*/ 263012 h 3876955"/>
                    <a:gd name="connsiteX39" fmla="*/ 572349 w 1358960"/>
                    <a:gd name="connsiteY39" fmla="*/ 155062 h 3876955"/>
                    <a:gd name="connsiteX40" fmla="*/ 637437 w 1358960"/>
                    <a:gd name="connsiteY40" fmla="*/ 77274 h 3876955"/>
                    <a:gd name="connsiteX41" fmla="*/ 760468 w 1358960"/>
                    <a:gd name="connsiteY41" fmla="*/ 20124 h 3876955"/>
                    <a:gd name="connsiteX42" fmla="*/ 1024787 w 1358960"/>
                    <a:gd name="connsiteY42" fmla="*/ 5043 h 3876955"/>
                    <a:gd name="connsiteX43" fmla="*/ 1298630 w 1358960"/>
                    <a:gd name="connsiteY43" fmla="*/ 101086 h 3876955"/>
                    <a:gd name="connsiteX0" fmla="*/ 1298630 w 1358960"/>
                    <a:gd name="connsiteY0" fmla="*/ 101086 h 3876955"/>
                    <a:gd name="connsiteX1" fmla="*/ 1347843 w 1358960"/>
                    <a:gd name="connsiteY1" fmla="*/ 271743 h 3876955"/>
                    <a:gd name="connsiteX2" fmla="*/ 1141468 w 1358960"/>
                    <a:gd name="connsiteY2" fmla="*/ 517805 h 3876955"/>
                    <a:gd name="connsiteX3" fmla="*/ 995418 w 1358960"/>
                    <a:gd name="connsiteY3" fmla="*/ 978181 h 3876955"/>
                    <a:gd name="connsiteX4" fmla="*/ 969224 w 1358960"/>
                    <a:gd name="connsiteY4" fmla="*/ 1354417 h 3876955"/>
                    <a:gd name="connsiteX5" fmla="*/ 963668 w 1358960"/>
                    <a:gd name="connsiteY5" fmla="*/ 1906074 h 3876955"/>
                    <a:gd name="connsiteX6" fmla="*/ 995418 w 1358960"/>
                    <a:gd name="connsiteY6" fmla="*/ 2325174 h 3876955"/>
                    <a:gd name="connsiteX7" fmla="*/ 1039868 w 1358960"/>
                    <a:gd name="connsiteY7" fmla="*/ 2820474 h 3876955"/>
                    <a:gd name="connsiteX8" fmla="*/ 1065268 w 1358960"/>
                    <a:gd name="connsiteY8" fmla="*/ 3366574 h 3876955"/>
                    <a:gd name="connsiteX9" fmla="*/ 1090668 w 1358960"/>
                    <a:gd name="connsiteY9" fmla="*/ 3874574 h 3876955"/>
                    <a:gd name="connsiteX10" fmla="*/ 738243 w 1358960"/>
                    <a:gd name="connsiteY10" fmla="*/ 3868224 h 3876955"/>
                    <a:gd name="connsiteX11" fmla="*/ 719987 w 1358960"/>
                    <a:gd name="connsiteY11" fmla="*/ 3422137 h 3876955"/>
                    <a:gd name="connsiteX12" fmla="*/ 652518 w 1358960"/>
                    <a:gd name="connsiteY12" fmla="*/ 2687124 h 3876955"/>
                    <a:gd name="connsiteX13" fmla="*/ 576318 w 1358960"/>
                    <a:gd name="connsiteY13" fmla="*/ 2020374 h 3876955"/>
                    <a:gd name="connsiteX14" fmla="*/ 557268 w 1358960"/>
                    <a:gd name="connsiteY14" fmla="*/ 1633024 h 3876955"/>
                    <a:gd name="connsiteX15" fmla="*/ 563618 w 1358960"/>
                    <a:gd name="connsiteY15" fmla="*/ 858324 h 3876955"/>
                    <a:gd name="connsiteX16" fmla="*/ 512818 w 1358960"/>
                    <a:gd name="connsiteY16" fmla="*/ 661474 h 3876955"/>
                    <a:gd name="connsiteX17" fmla="*/ 500118 w 1358960"/>
                    <a:gd name="connsiteY17" fmla="*/ 919443 h 3876955"/>
                    <a:gd name="connsiteX18" fmla="*/ 557268 w 1358960"/>
                    <a:gd name="connsiteY18" fmla="*/ 1086924 h 3876955"/>
                    <a:gd name="connsiteX19" fmla="*/ 541393 w 1358960"/>
                    <a:gd name="connsiteY19" fmla="*/ 1249643 h 3876955"/>
                    <a:gd name="connsiteX20" fmla="*/ 489800 w 1358960"/>
                    <a:gd name="connsiteY20" fmla="*/ 1365530 h 3876955"/>
                    <a:gd name="connsiteX21" fmla="*/ 477893 w 1358960"/>
                    <a:gd name="connsiteY21" fmla="*/ 1704461 h 3876955"/>
                    <a:gd name="connsiteX22" fmla="*/ 459636 w 1358960"/>
                    <a:gd name="connsiteY22" fmla="*/ 2046568 h 3876955"/>
                    <a:gd name="connsiteX23" fmla="*/ 430268 w 1358960"/>
                    <a:gd name="connsiteY23" fmla="*/ 2433124 h 3876955"/>
                    <a:gd name="connsiteX24" fmla="*/ 420743 w 1358960"/>
                    <a:gd name="connsiteY24" fmla="*/ 2844287 h 3876955"/>
                    <a:gd name="connsiteX25" fmla="*/ 420743 w 1358960"/>
                    <a:gd name="connsiteY25" fmla="*/ 3354668 h 3876955"/>
                    <a:gd name="connsiteX26" fmla="*/ 406455 w 1358960"/>
                    <a:gd name="connsiteY26" fmla="*/ 3876955 h 3876955"/>
                    <a:gd name="connsiteX27" fmla="*/ 11168 w 1358960"/>
                    <a:gd name="connsiteY27" fmla="*/ 3865049 h 3876955"/>
                    <a:gd name="connsiteX28" fmla="*/ 7993 w 1358960"/>
                    <a:gd name="connsiteY28" fmla="*/ 3132417 h 3876955"/>
                    <a:gd name="connsiteX29" fmla="*/ 19106 w 1358960"/>
                    <a:gd name="connsiteY29" fmla="*/ 2533931 h 3876955"/>
                    <a:gd name="connsiteX30" fmla="*/ 61175 w 1358960"/>
                    <a:gd name="connsiteY30" fmla="*/ 1696524 h 3876955"/>
                    <a:gd name="connsiteX31" fmla="*/ 81018 w 1358960"/>
                    <a:gd name="connsiteY31" fmla="*/ 1029774 h 3876955"/>
                    <a:gd name="connsiteX32" fmla="*/ 98481 w 1358960"/>
                    <a:gd name="connsiteY32" fmla="*/ 644012 h 3876955"/>
                    <a:gd name="connsiteX33" fmla="*/ 48474 w 1358960"/>
                    <a:gd name="connsiteY33" fmla="*/ 498755 h 3876955"/>
                    <a:gd name="connsiteX34" fmla="*/ 55 w 1358960"/>
                    <a:gd name="connsiteY34" fmla="*/ 404299 h 3876955"/>
                    <a:gd name="connsiteX35" fmla="*/ 57999 w 1358960"/>
                    <a:gd name="connsiteY35" fmla="*/ 286030 h 3876955"/>
                    <a:gd name="connsiteX36" fmla="*/ 188968 w 1358960"/>
                    <a:gd name="connsiteY36" fmla="*/ 242374 h 3876955"/>
                    <a:gd name="connsiteX37" fmla="*/ 372324 w 1358960"/>
                    <a:gd name="connsiteY37" fmla="*/ 241580 h 3876955"/>
                    <a:gd name="connsiteX38" fmla="*/ 493768 w 1358960"/>
                    <a:gd name="connsiteY38" fmla="*/ 263012 h 3876955"/>
                    <a:gd name="connsiteX39" fmla="*/ 572349 w 1358960"/>
                    <a:gd name="connsiteY39" fmla="*/ 155062 h 3876955"/>
                    <a:gd name="connsiteX40" fmla="*/ 637437 w 1358960"/>
                    <a:gd name="connsiteY40" fmla="*/ 77274 h 3876955"/>
                    <a:gd name="connsiteX41" fmla="*/ 760468 w 1358960"/>
                    <a:gd name="connsiteY41" fmla="*/ 20124 h 3876955"/>
                    <a:gd name="connsiteX42" fmla="*/ 1024787 w 1358960"/>
                    <a:gd name="connsiteY42" fmla="*/ 5043 h 3876955"/>
                    <a:gd name="connsiteX43" fmla="*/ 1298630 w 1358960"/>
                    <a:gd name="connsiteY43" fmla="*/ 101086 h 3876955"/>
                    <a:gd name="connsiteX0" fmla="*/ 1298630 w 1358960"/>
                    <a:gd name="connsiteY0" fmla="*/ 101086 h 3876955"/>
                    <a:gd name="connsiteX1" fmla="*/ 1347843 w 1358960"/>
                    <a:gd name="connsiteY1" fmla="*/ 271743 h 3876955"/>
                    <a:gd name="connsiteX2" fmla="*/ 1141468 w 1358960"/>
                    <a:gd name="connsiteY2" fmla="*/ 517805 h 3876955"/>
                    <a:gd name="connsiteX3" fmla="*/ 1064814 w 1358960"/>
                    <a:gd name="connsiteY3" fmla="*/ 701390 h 3876955"/>
                    <a:gd name="connsiteX4" fmla="*/ 995418 w 1358960"/>
                    <a:gd name="connsiteY4" fmla="*/ 978181 h 3876955"/>
                    <a:gd name="connsiteX5" fmla="*/ 969224 w 1358960"/>
                    <a:gd name="connsiteY5" fmla="*/ 1354417 h 3876955"/>
                    <a:gd name="connsiteX6" fmla="*/ 963668 w 1358960"/>
                    <a:gd name="connsiteY6" fmla="*/ 1906074 h 3876955"/>
                    <a:gd name="connsiteX7" fmla="*/ 995418 w 1358960"/>
                    <a:gd name="connsiteY7" fmla="*/ 2325174 h 3876955"/>
                    <a:gd name="connsiteX8" fmla="*/ 1039868 w 1358960"/>
                    <a:gd name="connsiteY8" fmla="*/ 2820474 h 3876955"/>
                    <a:gd name="connsiteX9" fmla="*/ 1065268 w 1358960"/>
                    <a:gd name="connsiteY9" fmla="*/ 3366574 h 3876955"/>
                    <a:gd name="connsiteX10" fmla="*/ 1090668 w 1358960"/>
                    <a:gd name="connsiteY10" fmla="*/ 3874574 h 3876955"/>
                    <a:gd name="connsiteX11" fmla="*/ 738243 w 1358960"/>
                    <a:gd name="connsiteY11" fmla="*/ 3868224 h 3876955"/>
                    <a:gd name="connsiteX12" fmla="*/ 719987 w 1358960"/>
                    <a:gd name="connsiteY12" fmla="*/ 3422137 h 3876955"/>
                    <a:gd name="connsiteX13" fmla="*/ 652518 w 1358960"/>
                    <a:gd name="connsiteY13" fmla="*/ 2687124 h 3876955"/>
                    <a:gd name="connsiteX14" fmla="*/ 576318 w 1358960"/>
                    <a:gd name="connsiteY14" fmla="*/ 2020374 h 3876955"/>
                    <a:gd name="connsiteX15" fmla="*/ 557268 w 1358960"/>
                    <a:gd name="connsiteY15" fmla="*/ 1633024 h 3876955"/>
                    <a:gd name="connsiteX16" fmla="*/ 563618 w 1358960"/>
                    <a:gd name="connsiteY16" fmla="*/ 858324 h 3876955"/>
                    <a:gd name="connsiteX17" fmla="*/ 512818 w 1358960"/>
                    <a:gd name="connsiteY17" fmla="*/ 661474 h 3876955"/>
                    <a:gd name="connsiteX18" fmla="*/ 500118 w 1358960"/>
                    <a:gd name="connsiteY18" fmla="*/ 919443 h 3876955"/>
                    <a:gd name="connsiteX19" fmla="*/ 557268 w 1358960"/>
                    <a:gd name="connsiteY19" fmla="*/ 1086924 h 3876955"/>
                    <a:gd name="connsiteX20" fmla="*/ 541393 w 1358960"/>
                    <a:gd name="connsiteY20" fmla="*/ 1249643 h 3876955"/>
                    <a:gd name="connsiteX21" fmla="*/ 489800 w 1358960"/>
                    <a:gd name="connsiteY21" fmla="*/ 1365530 h 3876955"/>
                    <a:gd name="connsiteX22" fmla="*/ 477893 w 1358960"/>
                    <a:gd name="connsiteY22" fmla="*/ 1704461 h 3876955"/>
                    <a:gd name="connsiteX23" fmla="*/ 459636 w 1358960"/>
                    <a:gd name="connsiteY23" fmla="*/ 2046568 h 3876955"/>
                    <a:gd name="connsiteX24" fmla="*/ 430268 w 1358960"/>
                    <a:gd name="connsiteY24" fmla="*/ 2433124 h 3876955"/>
                    <a:gd name="connsiteX25" fmla="*/ 420743 w 1358960"/>
                    <a:gd name="connsiteY25" fmla="*/ 2844287 h 3876955"/>
                    <a:gd name="connsiteX26" fmla="*/ 420743 w 1358960"/>
                    <a:gd name="connsiteY26" fmla="*/ 3354668 h 3876955"/>
                    <a:gd name="connsiteX27" fmla="*/ 406455 w 1358960"/>
                    <a:gd name="connsiteY27" fmla="*/ 3876955 h 3876955"/>
                    <a:gd name="connsiteX28" fmla="*/ 11168 w 1358960"/>
                    <a:gd name="connsiteY28" fmla="*/ 3865049 h 3876955"/>
                    <a:gd name="connsiteX29" fmla="*/ 7993 w 1358960"/>
                    <a:gd name="connsiteY29" fmla="*/ 3132417 h 3876955"/>
                    <a:gd name="connsiteX30" fmla="*/ 19106 w 1358960"/>
                    <a:gd name="connsiteY30" fmla="*/ 2533931 h 3876955"/>
                    <a:gd name="connsiteX31" fmla="*/ 61175 w 1358960"/>
                    <a:gd name="connsiteY31" fmla="*/ 1696524 h 3876955"/>
                    <a:gd name="connsiteX32" fmla="*/ 81018 w 1358960"/>
                    <a:gd name="connsiteY32" fmla="*/ 1029774 h 3876955"/>
                    <a:gd name="connsiteX33" fmla="*/ 98481 w 1358960"/>
                    <a:gd name="connsiteY33" fmla="*/ 644012 h 3876955"/>
                    <a:gd name="connsiteX34" fmla="*/ 48474 w 1358960"/>
                    <a:gd name="connsiteY34" fmla="*/ 498755 h 3876955"/>
                    <a:gd name="connsiteX35" fmla="*/ 55 w 1358960"/>
                    <a:gd name="connsiteY35" fmla="*/ 404299 h 3876955"/>
                    <a:gd name="connsiteX36" fmla="*/ 57999 w 1358960"/>
                    <a:gd name="connsiteY36" fmla="*/ 286030 h 3876955"/>
                    <a:gd name="connsiteX37" fmla="*/ 188968 w 1358960"/>
                    <a:gd name="connsiteY37" fmla="*/ 242374 h 3876955"/>
                    <a:gd name="connsiteX38" fmla="*/ 372324 w 1358960"/>
                    <a:gd name="connsiteY38" fmla="*/ 241580 h 3876955"/>
                    <a:gd name="connsiteX39" fmla="*/ 493768 w 1358960"/>
                    <a:gd name="connsiteY39" fmla="*/ 263012 h 3876955"/>
                    <a:gd name="connsiteX40" fmla="*/ 572349 w 1358960"/>
                    <a:gd name="connsiteY40" fmla="*/ 155062 h 3876955"/>
                    <a:gd name="connsiteX41" fmla="*/ 637437 w 1358960"/>
                    <a:gd name="connsiteY41" fmla="*/ 77274 h 3876955"/>
                    <a:gd name="connsiteX42" fmla="*/ 760468 w 1358960"/>
                    <a:gd name="connsiteY42" fmla="*/ 20124 h 3876955"/>
                    <a:gd name="connsiteX43" fmla="*/ 1024787 w 1358960"/>
                    <a:gd name="connsiteY43" fmla="*/ 5043 h 3876955"/>
                    <a:gd name="connsiteX44" fmla="*/ 1298630 w 1358960"/>
                    <a:gd name="connsiteY44" fmla="*/ 101086 h 3876955"/>
                    <a:gd name="connsiteX0" fmla="*/ 1298630 w 1358960"/>
                    <a:gd name="connsiteY0" fmla="*/ 101086 h 3876955"/>
                    <a:gd name="connsiteX1" fmla="*/ 1347843 w 1358960"/>
                    <a:gd name="connsiteY1" fmla="*/ 271743 h 3876955"/>
                    <a:gd name="connsiteX2" fmla="*/ 1141468 w 1358960"/>
                    <a:gd name="connsiteY2" fmla="*/ 517805 h 3876955"/>
                    <a:gd name="connsiteX3" fmla="*/ 1052908 w 1358960"/>
                    <a:gd name="connsiteY3" fmla="*/ 699008 h 3876955"/>
                    <a:gd name="connsiteX4" fmla="*/ 995418 w 1358960"/>
                    <a:gd name="connsiteY4" fmla="*/ 978181 h 3876955"/>
                    <a:gd name="connsiteX5" fmla="*/ 969224 w 1358960"/>
                    <a:gd name="connsiteY5" fmla="*/ 1354417 h 3876955"/>
                    <a:gd name="connsiteX6" fmla="*/ 963668 w 1358960"/>
                    <a:gd name="connsiteY6" fmla="*/ 1906074 h 3876955"/>
                    <a:gd name="connsiteX7" fmla="*/ 995418 w 1358960"/>
                    <a:gd name="connsiteY7" fmla="*/ 2325174 h 3876955"/>
                    <a:gd name="connsiteX8" fmla="*/ 1039868 w 1358960"/>
                    <a:gd name="connsiteY8" fmla="*/ 2820474 h 3876955"/>
                    <a:gd name="connsiteX9" fmla="*/ 1065268 w 1358960"/>
                    <a:gd name="connsiteY9" fmla="*/ 3366574 h 3876955"/>
                    <a:gd name="connsiteX10" fmla="*/ 1090668 w 1358960"/>
                    <a:gd name="connsiteY10" fmla="*/ 3874574 h 3876955"/>
                    <a:gd name="connsiteX11" fmla="*/ 738243 w 1358960"/>
                    <a:gd name="connsiteY11" fmla="*/ 3868224 h 3876955"/>
                    <a:gd name="connsiteX12" fmla="*/ 719987 w 1358960"/>
                    <a:gd name="connsiteY12" fmla="*/ 3422137 h 3876955"/>
                    <a:gd name="connsiteX13" fmla="*/ 652518 w 1358960"/>
                    <a:gd name="connsiteY13" fmla="*/ 2687124 h 3876955"/>
                    <a:gd name="connsiteX14" fmla="*/ 576318 w 1358960"/>
                    <a:gd name="connsiteY14" fmla="*/ 2020374 h 3876955"/>
                    <a:gd name="connsiteX15" fmla="*/ 557268 w 1358960"/>
                    <a:gd name="connsiteY15" fmla="*/ 1633024 h 3876955"/>
                    <a:gd name="connsiteX16" fmla="*/ 563618 w 1358960"/>
                    <a:gd name="connsiteY16" fmla="*/ 858324 h 3876955"/>
                    <a:gd name="connsiteX17" fmla="*/ 512818 w 1358960"/>
                    <a:gd name="connsiteY17" fmla="*/ 661474 h 3876955"/>
                    <a:gd name="connsiteX18" fmla="*/ 500118 w 1358960"/>
                    <a:gd name="connsiteY18" fmla="*/ 919443 h 3876955"/>
                    <a:gd name="connsiteX19" fmla="*/ 557268 w 1358960"/>
                    <a:gd name="connsiteY19" fmla="*/ 1086924 h 3876955"/>
                    <a:gd name="connsiteX20" fmla="*/ 541393 w 1358960"/>
                    <a:gd name="connsiteY20" fmla="*/ 1249643 h 3876955"/>
                    <a:gd name="connsiteX21" fmla="*/ 489800 w 1358960"/>
                    <a:gd name="connsiteY21" fmla="*/ 1365530 h 3876955"/>
                    <a:gd name="connsiteX22" fmla="*/ 477893 w 1358960"/>
                    <a:gd name="connsiteY22" fmla="*/ 1704461 h 3876955"/>
                    <a:gd name="connsiteX23" fmla="*/ 459636 w 1358960"/>
                    <a:gd name="connsiteY23" fmla="*/ 2046568 h 3876955"/>
                    <a:gd name="connsiteX24" fmla="*/ 430268 w 1358960"/>
                    <a:gd name="connsiteY24" fmla="*/ 2433124 h 3876955"/>
                    <a:gd name="connsiteX25" fmla="*/ 420743 w 1358960"/>
                    <a:gd name="connsiteY25" fmla="*/ 2844287 h 3876955"/>
                    <a:gd name="connsiteX26" fmla="*/ 420743 w 1358960"/>
                    <a:gd name="connsiteY26" fmla="*/ 3354668 h 3876955"/>
                    <a:gd name="connsiteX27" fmla="*/ 406455 w 1358960"/>
                    <a:gd name="connsiteY27" fmla="*/ 3876955 h 3876955"/>
                    <a:gd name="connsiteX28" fmla="*/ 11168 w 1358960"/>
                    <a:gd name="connsiteY28" fmla="*/ 3865049 h 3876955"/>
                    <a:gd name="connsiteX29" fmla="*/ 7993 w 1358960"/>
                    <a:gd name="connsiteY29" fmla="*/ 3132417 h 3876955"/>
                    <a:gd name="connsiteX30" fmla="*/ 19106 w 1358960"/>
                    <a:gd name="connsiteY30" fmla="*/ 2533931 h 3876955"/>
                    <a:gd name="connsiteX31" fmla="*/ 61175 w 1358960"/>
                    <a:gd name="connsiteY31" fmla="*/ 1696524 h 3876955"/>
                    <a:gd name="connsiteX32" fmla="*/ 81018 w 1358960"/>
                    <a:gd name="connsiteY32" fmla="*/ 1029774 h 3876955"/>
                    <a:gd name="connsiteX33" fmla="*/ 98481 w 1358960"/>
                    <a:gd name="connsiteY33" fmla="*/ 644012 h 3876955"/>
                    <a:gd name="connsiteX34" fmla="*/ 48474 w 1358960"/>
                    <a:gd name="connsiteY34" fmla="*/ 498755 h 3876955"/>
                    <a:gd name="connsiteX35" fmla="*/ 55 w 1358960"/>
                    <a:gd name="connsiteY35" fmla="*/ 404299 h 3876955"/>
                    <a:gd name="connsiteX36" fmla="*/ 57999 w 1358960"/>
                    <a:gd name="connsiteY36" fmla="*/ 286030 h 3876955"/>
                    <a:gd name="connsiteX37" fmla="*/ 188968 w 1358960"/>
                    <a:gd name="connsiteY37" fmla="*/ 242374 h 3876955"/>
                    <a:gd name="connsiteX38" fmla="*/ 372324 w 1358960"/>
                    <a:gd name="connsiteY38" fmla="*/ 241580 h 3876955"/>
                    <a:gd name="connsiteX39" fmla="*/ 493768 w 1358960"/>
                    <a:gd name="connsiteY39" fmla="*/ 263012 h 3876955"/>
                    <a:gd name="connsiteX40" fmla="*/ 572349 w 1358960"/>
                    <a:gd name="connsiteY40" fmla="*/ 155062 h 3876955"/>
                    <a:gd name="connsiteX41" fmla="*/ 637437 w 1358960"/>
                    <a:gd name="connsiteY41" fmla="*/ 77274 h 3876955"/>
                    <a:gd name="connsiteX42" fmla="*/ 760468 w 1358960"/>
                    <a:gd name="connsiteY42" fmla="*/ 20124 h 3876955"/>
                    <a:gd name="connsiteX43" fmla="*/ 1024787 w 1358960"/>
                    <a:gd name="connsiteY43" fmla="*/ 5043 h 3876955"/>
                    <a:gd name="connsiteX44" fmla="*/ 1298630 w 1358960"/>
                    <a:gd name="connsiteY44" fmla="*/ 101086 h 3876955"/>
                    <a:gd name="connsiteX0" fmla="*/ 1298630 w 1358960"/>
                    <a:gd name="connsiteY0" fmla="*/ 101086 h 3876955"/>
                    <a:gd name="connsiteX1" fmla="*/ 1347843 w 1358960"/>
                    <a:gd name="connsiteY1" fmla="*/ 271743 h 3876955"/>
                    <a:gd name="connsiteX2" fmla="*/ 1141468 w 1358960"/>
                    <a:gd name="connsiteY2" fmla="*/ 517805 h 3876955"/>
                    <a:gd name="connsiteX3" fmla="*/ 1052908 w 1358960"/>
                    <a:gd name="connsiteY3" fmla="*/ 699008 h 3876955"/>
                    <a:gd name="connsiteX4" fmla="*/ 995418 w 1358960"/>
                    <a:gd name="connsiteY4" fmla="*/ 978181 h 3876955"/>
                    <a:gd name="connsiteX5" fmla="*/ 969224 w 1358960"/>
                    <a:gd name="connsiteY5" fmla="*/ 1354417 h 3876955"/>
                    <a:gd name="connsiteX6" fmla="*/ 963668 w 1358960"/>
                    <a:gd name="connsiteY6" fmla="*/ 1906074 h 3876955"/>
                    <a:gd name="connsiteX7" fmla="*/ 995418 w 1358960"/>
                    <a:gd name="connsiteY7" fmla="*/ 2325174 h 3876955"/>
                    <a:gd name="connsiteX8" fmla="*/ 1039868 w 1358960"/>
                    <a:gd name="connsiteY8" fmla="*/ 2820474 h 3876955"/>
                    <a:gd name="connsiteX9" fmla="*/ 1065268 w 1358960"/>
                    <a:gd name="connsiteY9" fmla="*/ 3366574 h 3876955"/>
                    <a:gd name="connsiteX10" fmla="*/ 1090668 w 1358960"/>
                    <a:gd name="connsiteY10" fmla="*/ 3874574 h 3876955"/>
                    <a:gd name="connsiteX11" fmla="*/ 738243 w 1358960"/>
                    <a:gd name="connsiteY11" fmla="*/ 3868224 h 3876955"/>
                    <a:gd name="connsiteX12" fmla="*/ 719987 w 1358960"/>
                    <a:gd name="connsiteY12" fmla="*/ 3422137 h 3876955"/>
                    <a:gd name="connsiteX13" fmla="*/ 652518 w 1358960"/>
                    <a:gd name="connsiteY13" fmla="*/ 2687124 h 3876955"/>
                    <a:gd name="connsiteX14" fmla="*/ 576318 w 1358960"/>
                    <a:gd name="connsiteY14" fmla="*/ 2020374 h 3876955"/>
                    <a:gd name="connsiteX15" fmla="*/ 557268 w 1358960"/>
                    <a:gd name="connsiteY15" fmla="*/ 1633024 h 3876955"/>
                    <a:gd name="connsiteX16" fmla="*/ 563618 w 1358960"/>
                    <a:gd name="connsiteY16" fmla="*/ 858324 h 3876955"/>
                    <a:gd name="connsiteX17" fmla="*/ 512818 w 1358960"/>
                    <a:gd name="connsiteY17" fmla="*/ 661474 h 3876955"/>
                    <a:gd name="connsiteX18" fmla="*/ 500118 w 1358960"/>
                    <a:gd name="connsiteY18" fmla="*/ 919443 h 3876955"/>
                    <a:gd name="connsiteX19" fmla="*/ 557268 w 1358960"/>
                    <a:gd name="connsiteY19" fmla="*/ 1086924 h 3876955"/>
                    <a:gd name="connsiteX20" fmla="*/ 541393 w 1358960"/>
                    <a:gd name="connsiteY20" fmla="*/ 1249643 h 3876955"/>
                    <a:gd name="connsiteX21" fmla="*/ 489800 w 1358960"/>
                    <a:gd name="connsiteY21" fmla="*/ 1365530 h 3876955"/>
                    <a:gd name="connsiteX22" fmla="*/ 477893 w 1358960"/>
                    <a:gd name="connsiteY22" fmla="*/ 1704461 h 3876955"/>
                    <a:gd name="connsiteX23" fmla="*/ 459636 w 1358960"/>
                    <a:gd name="connsiteY23" fmla="*/ 2046568 h 3876955"/>
                    <a:gd name="connsiteX24" fmla="*/ 430268 w 1358960"/>
                    <a:gd name="connsiteY24" fmla="*/ 2433124 h 3876955"/>
                    <a:gd name="connsiteX25" fmla="*/ 420743 w 1358960"/>
                    <a:gd name="connsiteY25" fmla="*/ 2844287 h 3876955"/>
                    <a:gd name="connsiteX26" fmla="*/ 420743 w 1358960"/>
                    <a:gd name="connsiteY26" fmla="*/ 3354668 h 3876955"/>
                    <a:gd name="connsiteX27" fmla="*/ 406455 w 1358960"/>
                    <a:gd name="connsiteY27" fmla="*/ 3876955 h 3876955"/>
                    <a:gd name="connsiteX28" fmla="*/ 11168 w 1358960"/>
                    <a:gd name="connsiteY28" fmla="*/ 3865049 h 3876955"/>
                    <a:gd name="connsiteX29" fmla="*/ 7993 w 1358960"/>
                    <a:gd name="connsiteY29" fmla="*/ 3132417 h 3876955"/>
                    <a:gd name="connsiteX30" fmla="*/ 19106 w 1358960"/>
                    <a:gd name="connsiteY30" fmla="*/ 2533931 h 3876955"/>
                    <a:gd name="connsiteX31" fmla="*/ 61175 w 1358960"/>
                    <a:gd name="connsiteY31" fmla="*/ 1696524 h 3876955"/>
                    <a:gd name="connsiteX32" fmla="*/ 81018 w 1358960"/>
                    <a:gd name="connsiteY32" fmla="*/ 1029774 h 3876955"/>
                    <a:gd name="connsiteX33" fmla="*/ 98481 w 1358960"/>
                    <a:gd name="connsiteY33" fmla="*/ 644012 h 3876955"/>
                    <a:gd name="connsiteX34" fmla="*/ 48474 w 1358960"/>
                    <a:gd name="connsiteY34" fmla="*/ 498755 h 3876955"/>
                    <a:gd name="connsiteX35" fmla="*/ 55 w 1358960"/>
                    <a:gd name="connsiteY35" fmla="*/ 404299 h 3876955"/>
                    <a:gd name="connsiteX36" fmla="*/ 57999 w 1358960"/>
                    <a:gd name="connsiteY36" fmla="*/ 286030 h 3876955"/>
                    <a:gd name="connsiteX37" fmla="*/ 188968 w 1358960"/>
                    <a:gd name="connsiteY37" fmla="*/ 242374 h 3876955"/>
                    <a:gd name="connsiteX38" fmla="*/ 372324 w 1358960"/>
                    <a:gd name="connsiteY38" fmla="*/ 241580 h 3876955"/>
                    <a:gd name="connsiteX39" fmla="*/ 493768 w 1358960"/>
                    <a:gd name="connsiteY39" fmla="*/ 263012 h 3876955"/>
                    <a:gd name="connsiteX40" fmla="*/ 572349 w 1358960"/>
                    <a:gd name="connsiteY40" fmla="*/ 155062 h 3876955"/>
                    <a:gd name="connsiteX41" fmla="*/ 637437 w 1358960"/>
                    <a:gd name="connsiteY41" fmla="*/ 77274 h 3876955"/>
                    <a:gd name="connsiteX42" fmla="*/ 760468 w 1358960"/>
                    <a:gd name="connsiteY42" fmla="*/ 20124 h 3876955"/>
                    <a:gd name="connsiteX43" fmla="*/ 1024787 w 1358960"/>
                    <a:gd name="connsiteY43" fmla="*/ 5043 h 3876955"/>
                    <a:gd name="connsiteX44" fmla="*/ 1298630 w 1358960"/>
                    <a:gd name="connsiteY44" fmla="*/ 101086 h 3876955"/>
                    <a:gd name="connsiteX0" fmla="*/ 1298630 w 1358960"/>
                    <a:gd name="connsiteY0" fmla="*/ 101086 h 3876955"/>
                    <a:gd name="connsiteX1" fmla="*/ 1347843 w 1358960"/>
                    <a:gd name="connsiteY1" fmla="*/ 271743 h 3876955"/>
                    <a:gd name="connsiteX2" fmla="*/ 1141468 w 1358960"/>
                    <a:gd name="connsiteY2" fmla="*/ 517805 h 3876955"/>
                    <a:gd name="connsiteX3" fmla="*/ 1052908 w 1358960"/>
                    <a:gd name="connsiteY3" fmla="*/ 699008 h 3876955"/>
                    <a:gd name="connsiteX4" fmla="*/ 995418 w 1358960"/>
                    <a:gd name="connsiteY4" fmla="*/ 978181 h 3876955"/>
                    <a:gd name="connsiteX5" fmla="*/ 969224 w 1358960"/>
                    <a:gd name="connsiteY5" fmla="*/ 1354417 h 3876955"/>
                    <a:gd name="connsiteX6" fmla="*/ 963668 w 1358960"/>
                    <a:gd name="connsiteY6" fmla="*/ 1906074 h 3876955"/>
                    <a:gd name="connsiteX7" fmla="*/ 995418 w 1358960"/>
                    <a:gd name="connsiteY7" fmla="*/ 2325174 h 3876955"/>
                    <a:gd name="connsiteX8" fmla="*/ 1039868 w 1358960"/>
                    <a:gd name="connsiteY8" fmla="*/ 2820474 h 3876955"/>
                    <a:gd name="connsiteX9" fmla="*/ 1065268 w 1358960"/>
                    <a:gd name="connsiteY9" fmla="*/ 3366574 h 3876955"/>
                    <a:gd name="connsiteX10" fmla="*/ 1090668 w 1358960"/>
                    <a:gd name="connsiteY10" fmla="*/ 3874574 h 3876955"/>
                    <a:gd name="connsiteX11" fmla="*/ 738243 w 1358960"/>
                    <a:gd name="connsiteY11" fmla="*/ 3868224 h 3876955"/>
                    <a:gd name="connsiteX12" fmla="*/ 719987 w 1358960"/>
                    <a:gd name="connsiteY12" fmla="*/ 3422137 h 3876955"/>
                    <a:gd name="connsiteX13" fmla="*/ 652518 w 1358960"/>
                    <a:gd name="connsiteY13" fmla="*/ 2687124 h 3876955"/>
                    <a:gd name="connsiteX14" fmla="*/ 576318 w 1358960"/>
                    <a:gd name="connsiteY14" fmla="*/ 2020374 h 3876955"/>
                    <a:gd name="connsiteX15" fmla="*/ 557268 w 1358960"/>
                    <a:gd name="connsiteY15" fmla="*/ 1633024 h 3876955"/>
                    <a:gd name="connsiteX16" fmla="*/ 563618 w 1358960"/>
                    <a:gd name="connsiteY16" fmla="*/ 858324 h 3876955"/>
                    <a:gd name="connsiteX17" fmla="*/ 512818 w 1358960"/>
                    <a:gd name="connsiteY17" fmla="*/ 661474 h 3876955"/>
                    <a:gd name="connsiteX18" fmla="*/ 500118 w 1358960"/>
                    <a:gd name="connsiteY18" fmla="*/ 919443 h 3876955"/>
                    <a:gd name="connsiteX19" fmla="*/ 557268 w 1358960"/>
                    <a:gd name="connsiteY19" fmla="*/ 1086924 h 3876955"/>
                    <a:gd name="connsiteX20" fmla="*/ 541393 w 1358960"/>
                    <a:gd name="connsiteY20" fmla="*/ 1249643 h 3876955"/>
                    <a:gd name="connsiteX21" fmla="*/ 489800 w 1358960"/>
                    <a:gd name="connsiteY21" fmla="*/ 1365530 h 3876955"/>
                    <a:gd name="connsiteX22" fmla="*/ 477893 w 1358960"/>
                    <a:gd name="connsiteY22" fmla="*/ 1704461 h 3876955"/>
                    <a:gd name="connsiteX23" fmla="*/ 459636 w 1358960"/>
                    <a:gd name="connsiteY23" fmla="*/ 2046568 h 3876955"/>
                    <a:gd name="connsiteX24" fmla="*/ 430268 w 1358960"/>
                    <a:gd name="connsiteY24" fmla="*/ 2433124 h 3876955"/>
                    <a:gd name="connsiteX25" fmla="*/ 420743 w 1358960"/>
                    <a:gd name="connsiteY25" fmla="*/ 2844287 h 3876955"/>
                    <a:gd name="connsiteX26" fmla="*/ 420743 w 1358960"/>
                    <a:gd name="connsiteY26" fmla="*/ 3354668 h 3876955"/>
                    <a:gd name="connsiteX27" fmla="*/ 406455 w 1358960"/>
                    <a:gd name="connsiteY27" fmla="*/ 3876955 h 3876955"/>
                    <a:gd name="connsiteX28" fmla="*/ 11168 w 1358960"/>
                    <a:gd name="connsiteY28" fmla="*/ 3865049 h 3876955"/>
                    <a:gd name="connsiteX29" fmla="*/ 7993 w 1358960"/>
                    <a:gd name="connsiteY29" fmla="*/ 3132417 h 3876955"/>
                    <a:gd name="connsiteX30" fmla="*/ 19106 w 1358960"/>
                    <a:gd name="connsiteY30" fmla="*/ 2533931 h 3876955"/>
                    <a:gd name="connsiteX31" fmla="*/ 61175 w 1358960"/>
                    <a:gd name="connsiteY31" fmla="*/ 1696524 h 3876955"/>
                    <a:gd name="connsiteX32" fmla="*/ 81018 w 1358960"/>
                    <a:gd name="connsiteY32" fmla="*/ 1029774 h 3876955"/>
                    <a:gd name="connsiteX33" fmla="*/ 98481 w 1358960"/>
                    <a:gd name="connsiteY33" fmla="*/ 644012 h 3876955"/>
                    <a:gd name="connsiteX34" fmla="*/ 48474 w 1358960"/>
                    <a:gd name="connsiteY34" fmla="*/ 498755 h 3876955"/>
                    <a:gd name="connsiteX35" fmla="*/ 55 w 1358960"/>
                    <a:gd name="connsiteY35" fmla="*/ 404299 h 3876955"/>
                    <a:gd name="connsiteX36" fmla="*/ 57999 w 1358960"/>
                    <a:gd name="connsiteY36" fmla="*/ 286030 h 3876955"/>
                    <a:gd name="connsiteX37" fmla="*/ 188968 w 1358960"/>
                    <a:gd name="connsiteY37" fmla="*/ 242374 h 3876955"/>
                    <a:gd name="connsiteX38" fmla="*/ 372324 w 1358960"/>
                    <a:gd name="connsiteY38" fmla="*/ 241580 h 3876955"/>
                    <a:gd name="connsiteX39" fmla="*/ 493768 w 1358960"/>
                    <a:gd name="connsiteY39" fmla="*/ 263012 h 3876955"/>
                    <a:gd name="connsiteX40" fmla="*/ 572349 w 1358960"/>
                    <a:gd name="connsiteY40" fmla="*/ 155062 h 3876955"/>
                    <a:gd name="connsiteX41" fmla="*/ 637437 w 1358960"/>
                    <a:gd name="connsiteY41" fmla="*/ 77274 h 3876955"/>
                    <a:gd name="connsiteX42" fmla="*/ 760468 w 1358960"/>
                    <a:gd name="connsiteY42" fmla="*/ 20124 h 3876955"/>
                    <a:gd name="connsiteX43" fmla="*/ 1024787 w 1358960"/>
                    <a:gd name="connsiteY43" fmla="*/ 5043 h 3876955"/>
                    <a:gd name="connsiteX44" fmla="*/ 1298630 w 1358960"/>
                    <a:gd name="connsiteY44" fmla="*/ 101086 h 3876955"/>
                    <a:gd name="connsiteX0" fmla="*/ 1298630 w 1358960"/>
                    <a:gd name="connsiteY0" fmla="*/ 101086 h 3876955"/>
                    <a:gd name="connsiteX1" fmla="*/ 1347843 w 1358960"/>
                    <a:gd name="connsiteY1" fmla="*/ 271743 h 3876955"/>
                    <a:gd name="connsiteX2" fmla="*/ 1141468 w 1358960"/>
                    <a:gd name="connsiteY2" fmla="*/ 517805 h 3876955"/>
                    <a:gd name="connsiteX3" fmla="*/ 1052908 w 1358960"/>
                    <a:gd name="connsiteY3" fmla="*/ 699008 h 3876955"/>
                    <a:gd name="connsiteX4" fmla="*/ 995418 w 1358960"/>
                    <a:gd name="connsiteY4" fmla="*/ 978181 h 3876955"/>
                    <a:gd name="connsiteX5" fmla="*/ 969224 w 1358960"/>
                    <a:gd name="connsiteY5" fmla="*/ 1354417 h 3876955"/>
                    <a:gd name="connsiteX6" fmla="*/ 963668 w 1358960"/>
                    <a:gd name="connsiteY6" fmla="*/ 1906074 h 3876955"/>
                    <a:gd name="connsiteX7" fmla="*/ 995418 w 1358960"/>
                    <a:gd name="connsiteY7" fmla="*/ 2325174 h 3876955"/>
                    <a:gd name="connsiteX8" fmla="*/ 1039868 w 1358960"/>
                    <a:gd name="connsiteY8" fmla="*/ 2820474 h 3876955"/>
                    <a:gd name="connsiteX9" fmla="*/ 1065268 w 1358960"/>
                    <a:gd name="connsiteY9" fmla="*/ 3366574 h 3876955"/>
                    <a:gd name="connsiteX10" fmla="*/ 1090668 w 1358960"/>
                    <a:gd name="connsiteY10" fmla="*/ 3874574 h 3876955"/>
                    <a:gd name="connsiteX11" fmla="*/ 738243 w 1358960"/>
                    <a:gd name="connsiteY11" fmla="*/ 3868224 h 3876955"/>
                    <a:gd name="connsiteX12" fmla="*/ 719987 w 1358960"/>
                    <a:gd name="connsiteY12" fmla="*/ 3422137 h 3876955"/>
                    <a:gd name="connsiteX13" fmla="*/ 652518 w 1358960"/>
                    <a:gd name="connsiteY13" fmla="*/ 2687124 h 3876955"/>
                    <a:gd name="connsiteX14" fmla="*/ 576318 w 1358960"/>
                    <a:gd name="connsiteY14" fmla="*/ 2020374 h 3876955"/>
                    <a:gd name="connsiteX15" fmla="*/ 557268 w 1358960"/>
                    <a:gd name="connsiteY15" fmla="*/ 1633024 h 3876955"/>
                    <a:gd name="connsiteX16" fmla="*/ 563618 w 1358960"/>
                    <a:gd name="connsiteY16" fmla="*/ 858324 h 3876955"/>
                    <a:gd name="connsiteX17" fmla="*/ 512818 w 1358960"/>
                    <a:gd name="connsiteY17" fmla="*/ 661474 h 3876955"/>
                    <a:gd name="connsiteX18" fmla="*/ 500118 w 1358960"/>
                    <a:gd name="connsiteY18" fmla="*/ 919443 h 3876955"/>
                    <a:gd name="connsiteX19" fmla="*/ 557268 w 1358960"/>
                    <a:gd name="connsiteY19" fmla="*/ 1086924 h 3876955"/>
                    <a:gd name="connsiteX20" fmla="*/ 541393 w 1358960"/>
                    <a:gd name="connsiteY20" fmla="*/ 1249643 h 3876955"/>
                    <a:gd name="connsiteX21" fmla="*/ 489800 w 1358960"/>
                    <a:gd name="connsiteY21" fmla="*/ 1365530 h 3876955"/>
                    <a:gd name="connsiteX22" fmla="*/ 477893 w 1358960"/>
                    <a:gd name="connsiteY22" fmla="*/ 1704461 h 3876955"/>
                    <a:gd name="connsiteX23" fmla="*/ 459636 w 1358960"/>
                    <a:gd name="connsiteY23" fmla="*/ 2046568 h 3876955"/>
                    <a:gd name="connsiteX24" fmla="*/ 430268 w 1358960"/>
                    <a:gd name="connsiteY24" fmla="*/ 2433124 h 3876955"/>
                    <a:gd name="connsiteX25" fmla="*/ 420743 w 1358960"/>
                    <a:gd name="connsiteY25" fmla="*/ 2844287 h 3876955"/>
                    <a:gd name="connsiteX26" fmla="*/ 420743 w 1358960"/>
                    <a:gd name="connsiteY26" fmla="*/ 3354668 h 3876955"/>
                    <a:gd name="connsiteX27" fmla="*/ 406455 w 1358960"/>
                    <a:gd name="connsiteY27" fmla="*/ 3876955 h 3876955"/>
                    <a:gd name="connsiteX28" fmla="*/ 11168 w 1358960"/>
                    <a:gd name="connsiteY28" fmla="*/ 3865049 h 3876955"/>
                    <a:gd name="connsiteX29" fmla="*/ 7993 w 1358960"/>
                    <a:gd name="connsiteY29" fmla="*/ 3132417 h 3876955"/>
                    <a:gd name="connsiteX30" fmla="*/ 19106 w 1358960"/>
                    <a:gd name="connsiteY30" fmla="*/ 2533931 h 3876955"/>
                    <a:gd name="connsiteX31" fmla="*/ 61175 w 1358960"/>
                    <a:gd name="connsiteY31" fmla="*/ 1696524 h 3876955"/>
                    <a:gd name="connsiteX32" fmla="*/ 81018 w 1358960"/>
                    <a:gd name="connsiteY32" fmla="*/ 1029774 h 3876955"/>
                    <a:gd name="connsiteX33" fmla="*/ 98481 w 1358960"/>
                    <a:gd name="connsiteY33" fmla="*/ 644012 h 3876955"/>
                    <a:gd name="connsiteX34" fmla="*/ 48474 w 1358960"/>
                    <a:gd name="connsiteY34" fmla="*/ 498755 h 3876955"/>
                    <a:gd name="connsiteX35" fmla="*/ 55 w 1358960"/>
                    <a:gd name="connsiteY35" fmla="*/ 404299 h 3876955"/>
                    <a:gd name="connsiteX36" fmla="*/ 57999 w 1358960"/>
                    <a:gd name="connsiteY36" fmla="*/ 286030 h 3876955"/>
                    <a:gd name="connsiteX37" fmla="*/ 188968 w 1358960"/>
                    <a:gd name="connsiteY37" fmla="*/ 242374 h 3876955"/>
                    <a:gd name="connsiteX38" fmla="*/ 372324 w 1358960"/>
                    <a:gd name="connsiteY38" fmla="*/ 241580 h 3876955"/>
                    <a:gd name="connsiteX39" fmla="*/ 493768 w 1358960"/>
                    <a:gd name="connsiteY39" fmla="*/ 263012 h 3876955"/>
                    <a:gd name="connsiteX40" fmla="*/ 572349 w 1358960"/>
                    <a:gd name="connsiteY40" fmla="*/ 155062 h 3876955"/>
                    <a:gd name="connsiteX41" fmla="*/ 637437 w 1358960"/>
                    <a:gd name="connsiteY41" fmla="*/ 77274 h 3876955"/>
                    <a:gd name="connsiteX42" fmla="*/ 760468 w 1358960"/>
                    <a:gd name="connsiteY42" fmla="*/ 20124 h 3876955"/>
                    <a:gd name="connsiteX43" fmla="*/ 1024787 w 1358960"/>
                    <a:gd name="connsiteY43" fmla="*/ 5043 h 3876955"/>
                    <a:gd name="connsiteX44" fmla="*/ 1298630 w 1358960"/>
                    <a:gd name="connsiteY44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00118 w 1356360"/>
                    <a:gd name="connsiteY18" fmla="*/ 919443 h 3876955"/>
                    <a:gd name="connsiteX19" fmla="*/ 557268 w 1356360"/>
                    <a:gd name="connsiteY19" fmla="*/ 1086924 h 3876955"/>
                    <a:gd name="connsiteX20" fmla="*/ 541393 w 1356360"/>
                    <a:gd name="connsiteY20" fmla="*/ 1249643 h 3876955"/>
                    <a:gd name="connsiteX21" fmla="*/ 489800 w 1356360"/>
                    <a:gd name="connsiteY21" fmla="*/ 1365530 h 3876955"/>
                    <a:gd name="connsiteX22" fmla="*/ 477893 w 1356360"/>
                    <a:gd name="connsiteY22" fmla="*/ 1704461 h 3876955"/>
                    <a:gd name="connsiteX23" fmla="*/ 459636 w 1356360"/>
                    <a:gd name="connsiteY23" fmla="*/ 2046568 h 3876955"/>
                    <a:gd name="connsiteX24" fmla="*/ 430268 w 1356360"/>
                    <a:gd name="connsiteY24" fmla="*/ 2433124 h 3876955"/>
                    <a:gd name="connsiteX25" fmla="*/ 420743 w 1356360"/>
                    <a:gd name="connsiteY25" fmla="*/ 2844287 h 3876955"/>
                    <a:gd name="connsiteX26" fmla="*/ 420743 w 1356360"/>
                    <a:gd name="connsiteY26" fmla="*/ 3354668 h 3876955"/>
                    <a:gd name="connsiteX27" fmla="*/ 406455 w 1356360"/>
                    <a:gd name="connsiteY27" fmla="*/ 3876955 h 3876955"/>
                    <a:gd name="connsiteX28" fmla="*/ 11168 w 1356360"/>
                    <a:gd name="connsiteY28" fmla="*/ 3865049 h 3876955"/>
                    <a:gd name="connsiteX29" fmla="*/ 7993 w 1356360"/>
                    <a:gd name="connsiteY29" fmla="*/ 3132417 h 3876955"/>
                    <a:gd name="connsiteX30" fmla="*/ 19106 w 1356360"/>
                    <a:gd name="connsiteY30" fmla="*/ 2533931 h 3876955"/>
                    <a:gd name="connsiteX31" fmla="*/ 61175 w 1356360"/>
                    <a:gd name="connsiteY31" fmla="*/ 1696524 h 3876955"/>
                    <a:gd name="connsiteX32" fmla="*/ 81018 w 1356360"/>
                    <a:gd name="connsiteY32" fmla="*/ 1029774 h 3876955"/>
                    <a:gd name="connsiteX33" fmla="*/ 98481 w 1356360"/>
                    <a:gd name="connsiteY33" fmla="*/ 644012 h 3876955"/>
                    <a:gd name="connsiteX34" fmla="*/ 48474 w 1356360"/>
                    <a:gd name="connsiteY34" fmla="*/ 498755 h 3876955"/>
                    <a:gd name="connsiteX35" fmla="*/ 55 w 1356360"/>
                    <a:gd name="connsiteY35" fmla="*/ 404299 h 3876955"/>
                    <a:gd name="connsiteX36" fmla="*/ 57999 w 1356360"/>
                    <a:gd name="connsiteY36" fmla="*/ 286030 h 3876955"/>
                    <a:gd name="connsiteX37" fmla="*/ 188968 w 1356360"/>
                    <a:gd name="connsiteY37" fmla="*/ 242374 h 3876955"/>
                    <a:gd name="connsiteX38" fmla="*/ 372324 w 1356360"/>
                    <a:gd name="connsiteY38" fmla="*/ 241580 h 3876955"/>
                    <a:gd name="connsiteX39" fmla="*/ 493768 w 1356360"/>
                    <a:gd name="connsiteY39" fmla="*/ 263012 h 3876955"/>
                    <a:gd name="connsiteX40" fmla="*/ 572349 w 1356360"/>
                    <a:gd name="connsiteY40" fmla="*/ 155062 h 3876955"/>
                    <a:gd name="connsiteX41" fmla="*/ 637437 w 1356360"/>
                    <a:gd name="connsiteY41" fmla="*/ 77274 h 3876955"/>
                    <a:gd name="connsiteX42" fmla="*/ 760468 w 1356360"/>
                    <a:gd name="connsiteY42" fmla="*/ 20124 h 3876955"/>
                    <a:gd name="connsiteX43" fmla="*/ 1024787 w 1356360"/>
                    <a:gd name="connsiteY43" fmla="*/ 5043 h 3876955"/>
                    <a:gd name="connsiteX44" fmla="*/ 1298630 w 1356360"/>
                    <a:gd name="connsiteY44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00118 w 1356360"/>
                    <a:gd name="connsiteY18" fmla="*/ 919443 h 3876955"/>
                    <a:gd name="connsiteX19" fmla="*/ 557268 w 1356360"/>
                    <a:gd name="connsiteY19" fmla="*/ 1086924 h 3876955"/>
                    <a:gd name="connsiteX20" fmla="*/ 541393 w 1356360"/>
                    <a:gd name="connsiteY20" fmla="*/ 1249643 h 3876955"/>
                    <a:gd name="connsiteX21" fmla="*/ 489800 w 1356360"/>
                    <a:gd name="connsiteY21" fmla="*/ 1365530 h 3876955"/>
                    <a:gd name="connsiteX22" fmla="*/ 477893 w 1356360"/>
                    <a:gd name="connsiteY22" fmla="*/ 1704461 h 3876955"/>
                    <a:gd name="connsiteX23" fmla="*/ 459636 w 1356360"/>
                    <a:gd name="connsiteY23" fmla="*/ 2046568 h 3876955"/>
                    <a:gd name="connsiteX24" fmla="*/ 430268 w 1356360"/>
                    <a:gd name="connsiteY24" fmla="*/ 2433124 h 3876955"/>
                    <a:gd name="connsiteX25" fmla="*/ 420743 w 1356360"/>
                    <a:gd name="connsiteY25" fmla="*/ 2844287 h 3876955"/>
                    <a:gd name="connsiteX26" fmla="*/ 420743 w 1356360"/>
                    <a:gd name="connsiteY26" fmla="*/ 3354668 h 3876955"/>
                    <a:gd name="connsiteX27" fmla="*/ 406455 w 1356360"/>
                    <a:gd name="connsiteY27" fmla="*/ 3876955 h 3876955"/>
                    <a:gd name="connsiteX28" fmla="*/ 11168 w 1356360"/>
                    <a:gd name="connsiteY28" fmla="*/ 3865049 h 3876955"/>
                    <a:gd name="connsiteX29" fmla="*/ 7993 w 1356360"/>
                    <a:gd name="connsiteY29" fmla="*/ 3132417 h 3876955"/>
                    <a:gd name="connsiteX30" fmla="*/ 19106 w 1356360"/>
                    <a:gd name="connsiteY30" fmla="*/ 2533931 h 3876955"/>
                    <a:gd name="connsiteX31" fmla="*/ 61175 w 1356360"/>
                    <a:gd name="connsiteY31" fmla="*/ 1696524 h 3876955"/>
                    <a:gd name="connsiteX32" fmla="*/ 81018 w 1356360"/>
                    <a:gd name="connsiteY32" fmla="*/ 1029774 h 3876955"/>
                    <a:gd name="connsiteX33" fmla="*/ 98481 w 1356360"/>
                    <a:gd name="connsiteY33" fmla="*/ 644012 h 3876955"/>
                    <a:gd name="connsiteX34" fmla="*/ 48474 w 1356360"/>
                    <a:gd name="connsiteY34" fmla="*/ 498755 h 3876955"/>
                    <a:gd name="connsiteX35" fmla="*/ 55 w 1356360"/>
                    <a:gd name="connsiteY35" fmla="*/ 404299 h 3876955"/>
                    <a:gd name="connsiteX36" fmla="*/ 57999 w 1356360"/>
                    <a:gd name="connsiteY36" fmla="*/ 286030 h 3876955"/>
                    <a:gd name="connsiteX37" fmla="*/ 188968 w 1356360"/>
                    <a:gd name="connsiteY37" fmla="*/ 242374 h 3876955"/>
                    <a:gd name="connsiteX38" fmla="*/ 372324 w 1356360"/>
                    <a:gd name="connsiteY38" fmla="*/ 241580 h 3876955"/>
                    <a:gd name="connsiteX39" fmla="*/ 493768 w 1356360"/>
                    <a:gd name="connsiteY39" fmla="*/ 263012 h 3876955"/>
                    <a:gd name="connsiteX40" fmla="*/ 572349 w 1356360"/>
                    <a:gd name="connsiteY40" fmla="*/ 155062 h 3876955"/>
                    <a:gd name="connsiteX41" fmla="*/ 637437 w 1356360"/>
                    <a:gd name="connsiteY41" fmla="*/ 77274 h 3876955"/>
                    <a:gd name="connsiteX42" fmla="*/ 760468 w 1356360"/>
                    <a:gd name="connsiteY42" fmla="*/ 20124 h 3876955"/>
                    <a:gd name="connsiteX43" fmla="*/ 1024787 w 1356360"/>
                    <a:gd name="connsiteY43" fmla="*/ 5043 h 3876955"/>
                    <a:gd name="connsiteX44" fmla="*/ 1298630 w 1356360"/>
                    <a:gd name="connsiteY44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00118 w 1356360"/>
                    <a:gd name="connsiteY18" fmla="*/ 919443 h 3876955"/>
                    <a:gd name="connsiteX19" fmla="*/ 549643 w 1356360"/>
                    <a:gd name="connsiteY19" fmla="*/ 1082890 h 3876955"/>
                    <a:gd name="connsiteX20" fmla="*/ 541393 w 1356360"/>
                    <a:gd name="connsiteY20" fmla="*/ 1249643 h 3876955"/>
                    <a:gd name="connsiteX21" fmla="*/ 489800 w 1356360"/>
                    <a:gd name="connsiteY21" fmla="*/ 1365530 h 3876955"/>
                    <a:gd name="connsiteX22" fmla="*/ 477893 w 1356360"/>
                    <a:gd name="connsiteY22" fmla="*/ 1704461 h 3876955"/>
                    <a:gd name="connsiteX23" fmla="*/ 459636 w 1356360"/>
                    <a:gd name="connsiteY23" fmla="*/ 2046568 h 3876955"/>
                    <a:gd name="connsiteX24" fmla="*/ 430268 w 1356360"/>
                    <a:gd name="connsiteY24" fmla="*/ 2433124 h 3876955"/>
                    <a:gd name="connsiteX25" fmla="*/ 420743 w 1356360"/>
                    <a:gd name="connsiteY25" fmla="*/ 2844287 h 3876955"/>
                    <a:gd name="connsiteX26" fmla="*/ 420743 w 1356360"/>
                    <a:gd name="connsiteY26" fmla="*/ 3354668 h 3876955"/>
                    <a:gd name="connsiteX27" fmla="*/ 406455 w 1356360"/>
                    <a:gd name="connsiteY27" fmla="*/ 3876955 h 3876955"/>
                    <a:gd name="connsiteX28" fmla="*/ 11168 w 1356360"/>
                    <a:gd name="connsiteY28" fmla="*/ 3865049 h 3876955"/>
                    <a:gd name="connsiteX29" fmla="*/ 7993 w 1356360"/>
                    <a:gd name="connsiteY29" fmla="*/ 3132417 h 3876955"/>
                    <a:gd name="connsiteX30" fmla="*/ 19106 w 1356360"/>
                    <a:gd name="connsiteY30" fmla="*/ 2533931 h 3876955"/>
                    <a:gd name="connsiteX31" fmla="*/ 61175 w 1356360"/>
                    <a:gd name="connsiteY31" fmla="*/ 1696524 h 3876955"/>
                    <a:gd name="connsiteX32" fmla="*/ 81018 w 1356360"/>
                    <a:gd name="connsiteY32" fmla="*/ 1029774 h 3876955"/>
                    <a:gd name="connsiteX33" fmla="*/ 98481 w 1356360"/>
                    <a:gd name="connsiteY33" fmla="*/ 644012 h 3876955"/>
                    <a:gd name="connsiteX34" fmla="*/ 48474 w 1356360"/>
                    <a:gd name="connsiteY34" fmla="*/ 498755 h 3876955"/>
                    <a:gd name="connsiteX35" fmla="*/ 55 w 1356360"/>
                    <a:gd name="connsiteY35" fmla="*/ 404299 h 3876955"/>
                    <a:gd name="connsiteX36" fmla="*/ 57999 w 1356360"/>
                    <a:gd name="connsiteY36" fmla="*/ 286030 h 3876955"/>
                    <a:gd name="connsiteX37" fmla="*/ 188968 w 1356360"/>
                    <a:gd name="connsiteY37" fmla="*/ 242374 h 3876955"/>
                    <a:gd name="connsiteX38" fmla="*/ 372324 w 1356360"/>
                    <a:gd name="connsiteY38" fmla="*/ 241580 h 3876955"/>
                    <a:gd name="connsiteX39" fmla="*/ 493768 w 1356360"/>
                    <a:gd name="connsiteY39" fmla="*/ 263012 h 3876955"/>
                    <a:gd name="connsiteX40" fmla="*/ 572349 w 1356360"/>
                    <a:gd name="connsiteY40" fmla="*/ 155062 h 3876955"/>
                    <a:gd name="connsiteX41" fmla="*/ 637437 w 1356360"/>
                    <a:gd name="connsiteY41" fmla="*/ 77274 h 3876955"/>
                    <a:gd name="connsiteX42" fmla="*/ 760468 w 1356360"/>
                    <a:gd name="connsiteY42" fmla="*/ 20124 h 3876955"/>
                    <a:gd name="connsiteX43" fmla="*/ 1024787 w 1356360"/>
                    <a:gd name="connsiteY43" fmla="*/ 5043 h 3876955"/>
                    <a:gd name="connsiteX44" fmla="*/ 1298630 w 1356360"/>
                    <a:gd name="connsiteY44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13360 w 1356360"/>
                    <a:gd name="connsiteY18" fmla="*/ 666216 h 3876955"/>
                    <a:gd name="connsiteX19" fmla="*/ 500118 w 1356360"/>
                    <a:gd name="connsiteY19" fmla="*/ 919443 h 3876955"/>
                    <a:gd name="connsiteX20" fmla="*/ 549643 w 1356360"/>
                    <a:gd name="connsiteY20" fmla="*/ 1082890 h 3876955"/>
                    <a:gd name="connsiteX21" fmla="*/ 541393 w 1356360"/>
                    <a:gd name="connsiteY21" fmla="*/ 1249643 h 3876955"/>
                    <a:gd name="connsiteX22" fmla="*/ 489800 w 1356360"/>
                    <a:gd name="connsiteY22" fmla="*/ 1365530 h 3876955"/>
                    <a:gd name="connsiteX23" fmla="*/ 477893 w 1356360"/>
                    <a:gd name="connsiteY23" fmla="*/ 1704461 h 3876955"/>
                    <a:gd name="connsiteX24" fmla="*/ 459636 w 1356360"/>
                    <a:gd name="connsiteY24" fmla="*/ 2046568 h 3876955"/>
                    <a:gd name="connsiteX25" fmla="*/ 430268 w 1356360"/>
                    <a:gd name="connsiteY25" fmla="*/ 2433124 h 3876955"/>
                    <a:gd name="connsiteX26" fmla="*/ 420743 w 1356360"/>
                    <a:gd name="connsiteY26" fmla="*/ 2844287 h 3876955"/>
                    <a:gd name="connsiteX27" fmla="*/ 420743 w 1356360"/>
                    <a:gd name="connsiteY27" fmla="*/ 3354668 h 3876955"/>
                    <a:gd name="connsiteX28" fmla="*/ 406455 w 1356360"/>
                    <a:gd name="connsiteY28" fmla="*/ 3876955 h 3876955"/>
                    <a:gd name="connsiteX29" fmla="*/ 11168 w 1356360"/>
                    <a:gd name="connsiteY29" fmla="*/ 3865049 h 3876955"/>
                    <a:gd name="connsiteX30" fmla="*/ 7993 w 1356360"/>
                    <a:gd name="connsiteY30" fmla="*/ 3132417 h 3876955"/>
                    <a:gd name="connsiteX31" fmla="*/ 19106 w 1356360"/>
                    <a:gd name="connsiteY31" fmla="*/ 2533931 h 3876955"/>
                    <a:gd name="connsiteX32" fmla="*/ 61175 w 1356360"/>
                    <a:gd name="connsiteY32" fmla="*/ 1696524 h 3876955"/>
                    <a:gd name="connsiteX33" fmla="*/ 81018 w 1356360"/>
                    <a:gd name="connsiteY33" fmla="*/ 1029774 h 3876955"/>
                    <a:gd name="connsiteX34" fmla="*/ 98481 w 1356360"/>
                    <a:gd name="connsiteY34" fmla="*/ 644012 h 3876955"/>
                    <a:gd name="connsiteX35" fmla="*/ 48474 w 1356360"/>
                    <a:gd name="connsiteY35" fmla="*/ 498755 h 3876955"/>
                    <a:gd name="connsiteX36" fmla="*/ 55 w 1356360"/>
                    <a:gd name="connsiteY36" fmla="*/ 404299 h 3876955"/>
                    <a:gd name="connsiteX37" fmla="*/ 57999 w 1356360"/>
                    <a:gd name="connsiteY37" fmla="*/ 286030 h 3876955"/>
                    <a:gd name="connsiteX38" fmla="*/ 188968 w 1356360"/>
                    <a:gd name="connsiteY38" fmla="*/ 242374 h 3876955"/>
                    <a:gd name="connsiteX39" fmla="*/ 372324 w 1356360"/>
                    <a:gd name="connsiteY39" fmla="*/ 241580 h 3876955"/>
                    <a:gd name="connsiteX40" fmla="*/ 493768 w 1356360"/>
                    <a:gd name="connsiteY40" fmla="*/ 263012 h 3876955"/>
                    <a:gd name="connsiteX41" fmla="*/ 572349 w 1356360"/>
                    <a:gd name="connsiteY41" fmla="*/ 155062 h 3876955"/>
                    <a:gd name="connsiteX42" fmla="*/ 637437 w 1356360"/>
                    <a:gd name="connsiteY42" fmla="*/ 77274 h 3876955"/>
                    <a:gd name="connsiteX43" fmla="*/ 760468 w 1356360"/>
                    <a:gd name="connsiteY43" fmla="*/ 20124 h 3876955"/>
                    <a:gd name="connsiteX44" fmla="*/ 1024787 w 1356360"/>
                    <a:gd name="connsiteY44" fmla="*/ 5043 h 3876955"/>
                    <a:gd name="connsiteX45" fmla="*/ 1298630 w 1356360"/>
                    <a:gd name="connsiteY45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482858 w 1356360"/>
                    <a:gd name="connsiteY18" fmla="*/ 682350 h 3876955"/>
                    <a:gd name="connsiteX19" fmla="*/ 500118 w 1356360"/>
                    <a:gd name="connsiteY19" fmla="*/ 919443 h 3876955"/>
                    <a:gd name="connsiteX20" fmla="*/ 549643 w 1356360"/>
                    <a:gd name="connsiteY20" fmla="*/ 1082890 h 3876955"/>
                    <a:gd name="connsiteX21" fmla="*/ 541393 w 1356360"/>
                    <a:gd name="connsiteY21" fmla="*/ 1249643 h 3876955"/>
                    <a:gd name="connsiteX22" fmla="*/ 489800 w 1356360"/>
                    <a:gd name="connsiteY22" fmla="*/ 1365530 h 3876955"/>
                    <a:gd name="connsiteX23" fmla="*/ 477893 w 1356360"/>
                    <a:gd name="connsiteY23" fmla="*/ 1704461 h 3876955"/>
                    <a:gd name="connsiteX24" fmla="*/ 459636 w 1356360"/>
                    <a:gd name="connsiteY24" fmla="*/ 2046568 h 3876955"/>
                    <a:gd name="connsiteX25" fmla="*/ 430268 w 1356360"/>
                    <a:gd name="connsiteY25" fmla="*/ 2433124 h 3876955"/>
                    <a:gd name="connsiteX26" fmla="*/ 420743 w 1356360"/>
                    <a:gd name="connsiteY26" fmla="*/ 2844287 h 3876955"/>
                    <a:gd name="connsiteX27" fmla="*/ 420743 w 1356360"/>
                    <a:gd name="connsiteY27" fmla="*/ 3354668 h 3876955"/>
                    <a:gd name="connsiteX28" fmla="*/ 406455 w 1356360"/>
                    <a:gd name="connsiteY28" fmla="*/ 3876955 h 3876955"/>
                    <a:gd name="connsiteX29" fmla="*/ 11168 w 1356360"/>
                    <a:gd name="connsiteY29" fmla="*/ 3865049 h 3876955"/>
                    <a:gd name="connsiteX30" fmla="*/ 7993 w 1356360"/>
                    <a:gd name="connsiteY30" fmla="*/ 3132417 h 3876955"/>
                    <a:gd name="connsiteX31" fmla="*/ 19106 w 1356360"/>
                    <a:gd name="connsiteY31" fmla="*/ 2533931 h 3876955"/>
                    <a:gd name="connsiteX32" fmla="*/ 61175 w 1356360"/>
                    <a:gd name="connsiteY32" fmla="*/ 1696524 h 3876955"/>
                    <a:gd name="connsiteX33" fmla="*/ 81018 w 1356360"/>
                    <a:gd name="connsiteY33" fmla="*/ 1029774 h 3876955"/>
                    <a:gd name="connsiteX34" fmla="*/ 98481 w 1356360"/>
                    <a:gd name="connsiteY34" fmla="*/ 644012 h 3876955"/>
                    <a:gd name="connsiteX35" fmla="*/ 48474 w 1356360"/>
                    <a:gd name="connsiteY35" fmla="*/ 498755 h 3876955"/>
                    <a:gd name="connsiteX36" fmla="*/ 55 w 1356360"/>
                    <a:gd name="connsiteY36" fmla="*/ 404299 h 3876955"/>
                    <a:gd name="connsiteX37" fmla="*/ 57999 w 1356360"/>
                    <a:gd name="connsiteY37" fmla="*/ 286030 h 3876955"/>
                    <a:gd name="connsiteX38" fmla="*/ 188968 w 1356360"/>
                    <a:gd name="connsiteY38" fmla="*/ 242374 h 3876955"/>
                    <a:gd name="connsiteX39" fmla="*/ 372324 w 1356360"/>
                    <a:gd name="connsiteY39" fmla="*/ 241580 h 3876955"/>
                    <a:gd name="connsiteX40" fmla="*/ 493768 w 1356360"/>
                    <a:gd name="connsiteY40" fmla="*/ 263012 h 3876955"/>
                    <a:gd name="connsiteX41" fmla="*/ 572349 w 1356360"/>
                    <a:gd name="connsiteY41" fmla="*/ 155062 h 3876955"/>
                    <a:gd name="connsiteX42" fmla="*/ 637437 w 1356360"/>
                    <a:gd name="connsiteY42" fmla="*/ 77274 h 3876955"/>
                    <a:gd name="connsiteX43" fmla="*/ 760468 w 1356360"/>
                    <a:gd name="connsiteY43" fmla="*/ 20124 h 3876955"/>
                    <a:gd name="connsiteX44" fmla="*/ 1024787 w 1356360"/>
                    <a:gd name="connsiteY44" fmla="*/ 5043 h 3876955"/>
                    <a:gd name="connsiteX45" fmla="*/ 1298630 w 1356360"/>
                    <a:gd name="connsiteY45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18443 w 1356360"/>
                    <a:gd name="connsiteY18" fmla="*/ 654115 h 3876955"/>
                    <a:gd name="connsiteX19" fmla="*/ 482858 w 1356360"/>
                    <a:gd name="connsiteY19" fmla="*/ 682350 h 3876955"/>
                    <a:gd name="connsiteX20" fmla="*/ 500118 w 1356360"/>
                    <a:gd name="connsiteY20" fmla="*/ 919443 h 3876955"/>
                    <a:gd name="connsiteX21" fmla="*/ 549643 w 1356360"/>
                    <a:gd name="connsiteY21" fmla="*/ 1082890 h 3876955"/>
                    <a:gd name="connsiteX22" fmla="*/ 541393 w 1356360"/>
                    <a:gd name="connsiteY22" fmla="*/ 1249643 h 3876955"/>
                    <a:gd name="connsiteX23" fmla="*/ 489800 w 1356360"/>
                    <a:gd name="connsiteY23" fmla="*/ 1365530 h 3876955"/>
                    <a:gd name="connsiteX24" fmla="*/ 477893 w 1356360"/>
                    <a:gd name="connsiteY24" fmla="*/ 1704461 h 3876955"/>
                    <a:gd name="connsiteX25" fmla="*/ 459636 w 1356360"/>
                    <a:gd name="connsiteY25" fmla="*/ 2046568 h 3876955"/>
                    <a:gd name="connsiteX26" fmla="*/ 430268 w 1356360"/>
                    <a:gd name="connsiteY26" fmla="*/ 2433124 h 3876955"/>
                    <a:gd name="connsiteX27" fmla="*/ 420743 w 1356360"/>
                    <a:gd name="connsiteY27" fmla="*/ 2844287 h 3876955"/>
                    <a:gd name="connsiteX28" fmla="*/ 420743 w 1356360"/>
                    <a:gd name="connsiteY28" fmla="*/ 3354668 h 3876955"/>
                    <a:gd name="connsiteX29" fmla="*/ 406455 w 1356360"/>
                    <a:gd name="connsiteY29" fmla="*/ 3876955 h 3876955"/>
                    <a:gd name="connsiteX30" fmla="*/ 11168 w 1356360"/>
                    <a:gd name="connsiteY30" fmla="*/ 3865049 h 3876955"/>
                    <a:gd name="connsiteX31" fmla="*/ 7993 w 1356360"/>
                    <a:gd name="connsiteY31" fmla="*/ 3132417 h 3876955"/>
                    <a:gd name="connsiteX32" fmla="*/ 19106 w 1356360"/>
                    <a:gd name="connsiteY32" fmla="*/ 2533931 h 3876955"/>
                    <a:gd name="connsiteX33" fmla="*/ 61175 w 1356360"/>
                    <a:gd name="connsiteY33" fmla="*/ 1696524 h 3876955"/>
                    <a:gd name="connsiteX34" fmla="*/ 81018 w 1356360"/>
                    <a:gd name="connsiteY34" fmla="*/ 1029774 h 3876955"/>
                    <a:gd name="connsiteX35" fmla="*/ 98481 w 1356360"/>
                    <a:gd name="connsiteY35" fmla="*/ 644012 h 3876955"/>
                    <a:gd name="connsiteX36" fmla="*/ 48474 w 1356360"/>
                    <a:gd name="connsiteY36" fmla="*/ 498755 h 3876955"/>
                    <a:gd name="connsiteX37" fmla="*/ 55 w 1356360"/>
                    <a:gd name="connsiteY37" fmla="*/ 404299 h 3876955"/>
                    <a:gd name="connsiteX38" fmla="*/ 57999 w 1356360"/>
                    <a:gd name="connsiteY38" fmla="*/ 286030 h 3876955"/>
                    <a:gd name="connsiteX39" fmla="*/ 188968 w 1356360"/>
                    <a:gd name="connsiteY39" fmla="*/ 242374 h 3876955"/>
                    <a:gd name="connsiteX40" fmla="*/ 372324 w 1356360"/>
                    <a:gd name="connsiteY40" fmla="*/ 241580 h 3876955"/>
                    <a:gd name="connsiteX41" fmla="*/ 493768 w 1356360"/>
                    <a:gd name="connsiteY41" fmla="*/ 263012 h 3876955"/>
                    <a:gd name="connsiteX42" fmla="*/ 572349 w 1356360"/>
                    <a:gd name="connsiteY42" fmla="*/ 155062 h 3876955"/>
                    <a:gd name="connsiteX43" fmla="*/ 637437 w 1356360"/>
                    <a:gd name="connsiteY43" fmla="*/ 77274 h 3876955"/>
                    <a:gd name="connsiteX44" fmla="*/ 760468 w 1356360"/>
                    <a:gd name="connsiteY44" fmla="*/ 20124 h 3876955"/>
                    <a:gd name="connsiteX45" fmla="*/ 1024787 w 1356360"/>
                    <a:gd name="connsiteY45" fmla="*/ 5043 h 3876955"/>
                    <a:gd name="connsiteX46" fmla="*/ 1298630 w 1356360"/>
                    <a:gd name="connsiteY46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41319 w 1356360"/>
                    <a:gd name="connsiteY18" fmla="*/ 702518 h 3876955"/>
                    <a:gd name="connsiteX19" fmla="*/ 482858 w 1356360"/>
                    <a:gd name="connsiteY19" fmla="*/ 682350 h 3876955"/>
                    <a:gd name="connsiteX20" fmla="*/ 500118 w 1356360"/>
                    <a:gd name="connsiteY20" fmla="*/ 919443 h 3876955"/>
                    <a:gd name="connsiteX21" fmla="*/ 549643 w 1356360"/>
                    <a:gd name="connsiteY21" fmla="*/ 1082890 h 3876955"/>
                    <a:gd name="connsiteX22" fmla="*/ 541393 w 1356360"/>
                    <a:gd name="connsiteY22" fmla="*/ 1249643 h 3876955"/>
                    <a:gd name="connsiteX23" fmla="*/ 489800 w 1356360"/>
                    <a:gd name="connsiteY23" fmla="*/ 1365530 h 3876955"/>
                    <a:gd name="connsiteX24" fmla="*/ 477893 w 1356360"/>
                    <a:gd name="connsiteY24" fmla="*/ 1704461 h 3876955"/>
                    <a:gd name="connsiteX25" fmla="*/ 459636 w 1356360"/>
                    <a:gd name="connsiteY25" fmla="*/ 2046568 h 3876955"/>
                    <a:gd name="connsiteX26" fmla="*/ 430268 w 1356360"/>
                    <a:gd name="connsiteY26" fmla="*/ 2433124 h 3876955"/>
                    <a:gd name="connsiteX27" fmla="*/ 420743 w 1356360"/>
                    <a:gd name="connsiteY27" fmla="*/ 2844287 h 3876955"/>
                    <a:gd name="connsiteX28" fmla="*/ 420743 w 1356360"/>
                    <a:gd name="connsiteY28" fmla="*/ 3354668 h 3876955"/>
                    <a:gd name="connsiteX29" fmla="*/ 406455 w 1356360"/>
                    <a:gd name="connsiteY29" fmla="*/ 3876955 h 3876955"/>
                    <a:gd name="connsiteX30" fmla="*/ 11168 w 1356360"/>
                    <a:gd name="connsiteY30" fmla="*/ 3865049 h 3876955"/>
                    <a:gd name="connsiteX31" fmla="*/ 7993 w 1356360"/>
                    <a:gd name="connsiteY31" fmla="*/ 3132417 h 3876955"/>
                    <a:gd name="connsiteX32" fmla="*/ 19106 w 1356360"/>
                    <a:gd name="connsiteY32" fmla="*/ 2533931 h 3876955"/>
                    <a:gd name="connsiteX33" fmla="*/ 61175 w 1356360"/>
                    <a:gd name="connsiteY33" fmla="*/ 1696524 h 3876955"/>
                    <a:gd name="connsiteX34" fmla="*/ 81018 w 1356360"/>
                    <a:gd name="connsiteY34" fmla="*/ 1029774 h 3876955"/>
                    <a:gd name="connsiteX35" fmla="*/ 98481 w 1356360"/>
                    <a:gd name="connsiteY35" fmla="*/ 644012 h 3876955"/>
                    <a:gd name="connsiteX36" fmla="*/ 48474 w 1356360"/>
                    <a:gd name="connsiteY36" fmla="*/ 498755 h 3876955"/>
                    <a:gd name="connsiteX37" fmla="*/ 55 w 1356360"/>
                    <a:gd name="connsiteY37" fmla="*/ 404299 h 3876955"/>
                    <a:gd name="connsiteX38" fmla="*/ 57999 w 1356360"/>
                    <a:gd name="connsiteY38" fmla="*/ 286030 h 3876955"/>
                    <a:gd name="connsiteX39" fmla="*/ 188968 w 1356360"/>
                    <a:gd name="connsiteY39" fmla="*/ 242374 h 3876955"/>
                    <a:gd name="connsiteX40" fmla="*/ 372324 w 1356360"/>
                    <a:gd name="connsiteY40" fmla="*/ 241580 h 3876955"/>
                    <a:gd name="connsiteX41" fmla="*/ 493768 w 1356360"/>
                    <a:gd name="connsiteY41" fmla="*/ 263012 h 3876955"/>
                    <a:gd name="connsiteX42" fmla="*/ 572349 w 1356360"/>
                    <a:gd name="connsiteY42" fmla="*/ 155062 h 3876955"/>
                    <a:gd name="connsiteX43" fmla="*/ 637437 w 1356360"/>
                    <a:gd name="connsiteY43" fmla="*/ 77274 h 3876955"/>
                    <a:gd name="connsiteX44" fmla="*/ 760468 w 1356360"/>
                    <a:gd name="connsiteY44" fmla="*/ 20124 h 3876955"/>
                    <a:gd name="connsiteX45" fmla="*/ 1024787 w 1356360"/>
                    <a:gd name="connsiteY45" fmla="*/ 5043 h 3876955"/>
                    <a:gd name="connsiteX46" fmla="*/ 1298630 w 1356360"/>
                    <a:gd name="connsiteY46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20349 w 1356360"/>
                    <a:gd name="connsiteY18" fmla="*/ 496805 h 3876955"/>
                    <a:gd name="connsiteX19" fmla="*/ 482858 w 1356360"/>
                    <a:gd name="connsiteY19" fmla="*/ 682350 h 3876955"/>
                    <a:gd name="connsiteX20" fmla="*/ 500118 w 1356360"/>
                    <a:gd name="connsiteY20" fmla="*/ 919443 h 3876955"/>
                    <a:gd name="connsiteX21" fmla="*/ 549643 w 1356360"/>
                    <a:gd name="connsiteY21" fmla="*/ 1082890 h 3876955"/>
                    <a:gd name="connsiteX22" fmla="*/ 541393 w 1356360"/>
                    <a:gd name="connsiteY22" fmla="*/ 1249643 h 3876955"/>
                    <a:gd name="connsiteX23" fmla="*/ 489800 w 1356360"/>
                    <a:gd name="connsiteY23" fmla="*/ 1365530 h 3876955"/>
                    <a:gd name="connsiteX24" fmla="*/ 477893 w 1356360"/>
                    <a:gd name="connsiteY24" fmla="*/ 1704461 h 3876955"/>
                    <a:gd name="connsiteX25" fmla="*/ 459636 w 1356360"/>
                    <a:gd name="connsiteY25" fmla="*/ 2046568 h 3876955"/>
                    <a:gd name="connsiteX26" fmla="*/ 430268 w 1356360"/>
                    <a:gd name="connsiteY26" fmla="*/ 2433124 h 3876955"/>
                    <a:gd name="connsiteX27" fmla="*/ 420743 w 1356360"/>
                    <a:gd name="connsiteY27" fmla="*/ 2844287 h 3876955"/>
                    <a:gd name="connsiteX28" fmla="*/ 420743 w 1356360"/>
                    <a:gd name="connsiteY28" fmla="*/ 3354668 h 3876955"/>
                    <a:gd name="connsiteX29" fmla="*/ 406455 w 1356360"/>
                    <a:gd name="connsiteY29" fmla="*/ 3876955 h 3876955"/>
                    <a:gd name="connsiteX30" fmla="*/ 11168 w 1356360"/>
                    <a:gd name="connsiteY30" fmla="*/ 3865049 h 3876955"/>
                    <a:gd name="connsiteX31" fmla="*/ 7993 w 1356360"/>
                    <a:gd name="connsiteY31" fmla="*/ 3132417 h 3876955"/>
                    <a:gd name="connsiteX32" fmla="*/ 19106 w 1356360"/>
                    <a:gd name="connsiteY32" fmla="*/ 2533931 h 3876955"/>
                    <a:gd name="connsiteX33" fmla="*/ 61175 w 1356360"/>
                    <a:gd name="connsiteY33" fmla="*/ 1696524 h 3876955"/>
                    <a:gd name="connsiteX34" fmla="*/ 81018 w 1356360"/>
                    <a:gd name="connsiteY34" fmla="*/ 1029774 h 3876955"/>
                    <a:gd name="connsiteX35" fmla="*/ 98481 w 1356360"/>
                    <a:gd name="connsiteY35" fmla="*/ 644012 h 3876955"/>
                    <a:gd name="connsiteX36" fmla="*/ 48474 w 1356360"/>
                    <a:gd name="connsiteY36" fmla="*/ 498755 h 3876955"/>
                    <a:gd name="connsiteX37" fmla="*/ 55 w 1356360"/>
                    <a:gd name="connsiteY37" fmla="*/ 404299 h 3876955"/>
                    <a:gd name="connsiteX38" fmla="*/ 57999 w 1356360"/>
                    <a:gd name="connsiteY38" fmla="*/ 286030 h 3876955"/>
                    <a:gd name="connsiteX39" fmla="*/ 188968 w 1356360"/>
                    <a:gd name="connsiteY39" fmla="*/ 242374 h 3876955"/>
                    <a:gd name="connsiteX40" fmla="*/ 372324 w 1356360"/>
                    <a:gd name="connsiteY40" fmla="*/ 241580 h 3876955"/>
                    <a:gd name="connsiteX41" fmla="*/ 493768 w 1356360"/>
                    <a:gd name="connsiteY41" fmla="*/ 263012 h 3876955"/>
                    <a:gd name="connsiteX42" fmla="*/ 572349 w 1356360"/>
                    <a:gd name="connsiteY42" fmla="*/ 155062 h 3876955"/>
                    <a:gd name="connsiteX43" fmla="*/ 637437 w 1356360"/>
                    <a:gd name="connsiteY43" fmla="*/ 77274 h 3876955"/>
                    <a:gd name="connsiteX44" fmla="*/ 760468 w 1356360"/>
                    <a:gd name="connsiteY44" fmla="*/ 20124 h 3876955"/>
                    <a:gd name="connsiteX45" fmla="*/ 1024787 w 1356360"/>
                    <a:gd name="connsiteY45" fmla="*/ 5043 h 3876955"/>
                    <a:gd name="connsiteX46" fmla="*/ 1298630 w 1356360"/>
                    <a:gd name="connsiteY46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17808 w 1356360"/>
                    <a:gd name="connsiteY18" fmla="*/ 546217 h 3876955"/>
                    <a:gd name="connsiteX19" fmla="*/ 520349 w 1356360"/>
                    <a:gd name="connsiteY19" fmla="*/ 496805 h 3876955"/>
                    <a:gd name="connsiteX20" fmla="*/ 482858 w 1356360"/>
                    <a:gd name="connsiteY20" fmla="*/ 682350 h 3876955"/>
                    <a:gd name="connsiteX21" fmla="*/ 500118 w 1356360"/>
                    <a:gd name="connsiteY21" fmla="*/ 919443 h 3876955"/>
                    <a:gd name="connsiteX22" fmla="*/ 549643 w 1356360"/>
                    <a:gd name="connsiteY22" fmla="*/ 1082890 h 3876955"/>
                    <a:gd name="connsiteX23" fmla="*/ 541393 w 1356360"/>
                    <a:gd name="connsiteY23" fmla="*/ 1249643 h 3876955"/>
                    <a:gd name="connsiteX24" fmla="*/ 489800 w 1356360"/>
                    <a:gd name="connsiteY24" fmla="*/ 1365530 h 3876955"/>
                    <a:gd name="connsiteX25" fmla="*/ 477893 w 1356360"/>
                    <a:gd name="connsiteY25" fmla="*/ 1704461 h 3876955"/>
                    <a:gd name="connsiteX26" fmla="*/ 459636 w 1356360"/>
                    <a:gd name="connsiteY26" fmla="*/ 2046568 h 3876955"/>
                    <a:gd name="connsiteX27" fmla="*/ 430268 w 1356360"/>
                    <a:gd name="connsiteY27" fmla="*/ 2433124 h 3876955"/>
                    <a:gd name="connsiteX28" fmla="*/ 420743 w 1356360"/>
                    <a:gd name="connsiteY28" fmla="*/ 2844287 h 3876955"/>
                    <a:gd name="connsiteX29" fmla="*/ 420743 w 1356360"/>
                    <a:gd name="connsiteY29" fmla="*/ 3354668 h 3876955"/>
                    <a:gd name="connsiteX30" fmla="*/ 406455 w 1356360"/>
                    <a:gd name="connsiteY30" fmla="*/ 3876955 h 3876955"/>
                    <a:gd name="connsiteX31" fmla="*/ 11168 w 1356360"/>
                    <a:gd name="connsiteY31" fmla="*/ 3865049 h 3876955"/>
                    <a:gd name="connsiteX32" fmla="*/ 7993 w 1356360"/>
                    <a:gd name="connsiteY32" fmla="*/ 3132417 h 3876955"/>
                    <a:gd name="connsiteX33" fmla="*/ 19106 w 1356360"/>
                    <a:gd name="connsiteY33" fmla="*/ 2533931 h 3876955"/>
                    <a:gd name="connsiteX34" fmla="*/ 61175 w 1356360"/>
                    <a:gd name="connsiteY34" fmla="*/ 1696524 h 3876955"/>
                    <a:gd name="connsiteX35" fmla="*/ 81018 w 1356360"/>
                    <a:gd name="connsiteY35" fmla="*/ 1029774 h 3876955"/>
                    <a:gd name="connsiteX36" fmla="*/ 98481 w 1356360"/>
                    <a:gd name="connsiteY36" fmla="*/ 644012 h 3876955"/>
                    <a:gd name="connsiteX37" fmla="*/ 48474 w 1356360"/>
                    <a:gd name="connsiteY37" fmla="*/ 498755 h 3876955"/>
                    <a:gd name="connsiteX38" fmla="*/ 55 w 1356360"/>
                    <a:gd name="connsiteY38" fmla="*/ 404299 h 3876955"/>
                    <a:gd name="connsiteX39" fmla="*/ 57999 w 1356360"/>
                    <a:gd name="connsiteY39" fmla="*/ 286030 h 3876955"/>
                    <a:gd name="connsiteX40" fmla="*/ 188968 w 1356360"/>
                    <a:gd name="connsiteY40" fmla="*/ 242374 h 3876955"/>
                    <a:gd name="connsiteX41" fmla="*/ 372324 w 1356360"/>
                    <a:gd name="connsiteY41" fmla="*/ 241580 h 3876955"/>
                    <a:gd name="connsiteX42" fmla="*/ 493768 w 1356360"/>
                    <a:gd name="connsiteY42" fmla="*/ 263012 h 3876955"/>
                    <a:gd name="connsiteX43" fmla="*/ 572349 w 1356360"/>
                    <a:gd name="connsiteY43" fmla="*/ 155062 h 3876955"/>
                    <a:gd name="connsiteX44" fmla="*/ 637437 w 1356360"/>
                    <a:gd name="connsiteY44" fmla="*/ 77274 h 3876955"/>
                    <a:gd name="connsiteX45" fmla="*/ 760468 w 1356360"/>
                    <a:gd name="connsiteY45" fmla="*/ 20124 h 3876955"/>
                    <a:gd name="connsiteX46" fmla="*/ 1024787 w 1356360"/>
                    <a:gd name="connsiteY46" fmla="*/ 5043 h 3876955"/>
                    <a:gd name="connsiteX47" fmla="*/ 1298630 w 1356360"/>
                    <a:gd name="connsiteY47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80717 w 1356360"/>
                    <a:gd name="connsiteY18" fmla="*/ 428234 h 3876955"/>
                    <a:gd name="connsiteX19" fmla="*/ 520349 w 1356360"/>
                    <a:gd name="connsiteY19" fmla="*/ 496805 h 3876955"/>
                    <a:gd name="connsiteX20" fmla="*/ 482858 w 1356360"/>
                    <a:gd name="connsiteY20" fmla="*/ 682350 h 3876955"/>
                    <a:gd name="connsiteX21" fmla="*/ 500118 w 1356360"/>
                    <a:gd name="connsiteY21" fmla="*/ 919443 h 3876955"/>
                    <a:gd name="connsiteX22" fmla="*/ 549643 w 1356360"/>
                    <a:gd name="connsiteY22" fmla="*/ 1082890 h 3876955"/>
                    <a:gd name="connsiteX23" fmla="*/ 541393 w 1356360"/>
                    <a:gd name="connsiteY23" fmla="*/ 1249643 h 3876955"/>
                    <a:gd name="connsiteX24" fmla="*/ 489800 w 1356360"/>
                    <a:gd name="connsiteY24" fmla="*/ 1365530 h 3876955"/>
                    <a:gd name="connsiteX25" fmla="*/ 477893 w 1356360"/>
                    <a:gd name="connsiteY25" fmla="*/ 1704461 h 3876955"/>
                    <a:gd name="connsiteX26" fmla="*/ 459636 w 1356360"/>
                    <a:gd name="connsiteY26" fmla="*/ 2046568 h 3876955"/>
                    <a:gd name="connsiteX27" fmla="*/ 430268 w 1356360"/>
                    <a:gd name="connsiteY27" fmla="*/ 2433124 h 3876955"/>
                    <a:gd name="connsiteX28" fmla="*/ 420743 w 1356360"/>
                    <a:gd name="connsiteY28" fmla="*/ 2844287 h 3876955"/>
                    <a:gd name="connsiteX29" fmla="*/ 420743 w 1356360"/>
                    <a:gd name="connsiteY29" fmla="*/ 3354668 h 3876955"/>
                    <a:gd name="connsiteX30" fmla="*/ 406455 w 1356360"/>
                    <a:gd name="connsiteY30" fmla="*/ 3876955 h 3876955"/>
                    <a:gd name="connsiteX31" fmla="*/ 11168 w 1356360"/>
                    <a:gd name="connsiteY31" fmla="*/ 3865049 h 3876955"/>
                    <a:gd name="connsiteX32" fmla="*/ 7993 w 1356360"/>
                    <a:gd name="connsiteY32" fmla="*/ 3132417 h 3876955"/>
                    <a:gd name="connsiteX33" fmla="*/ 19106 w 1356360"/>
                    <a:gd name="connsiteY33" fmla="*/ 2533931 h 3876955"/>
                    <a:gd name="connsiteX34" fmla="*/ 61175 w 1356360"/>
                    <a:gd name="connsiteY34" fmla="*/ 1696524 h 3876955"/>
                    <a:gd name="connsiteX35" fmla="*/ 81018 w 1356360"/>
                    <a:gd name="connsiteY35" fmla="*/ 1029774 h 3876955"/>
                    <a:gd name="connsiteX36" fmla="*/ 98481 w 1356360"/>
                    <a:gd name="connsiteY36" fmla="*/ 644012 h 3876955"/>
                    <a:gd name="connsiteX37" fmla="*/ 48474 w 1356360"/>
                    <a:gd name="connsiteY37" fmla="*/ 498755 h 3876955"/>
                    <a:gd name="connsiteX38" fmla="*/ 55 w 1356360"/>
                    <a:gd name="connsiteY38" fmla="*/ 404299 h 3876955"/>
                    <a:gd name="connsiteX39" fmla="*/ 57999 w 1356360"/>
                    <a:gd name="connsiteY39" fmla="*/ 286030 h 3876955"/>
                    <a:gd name="connsiteX40" fmla="*/ 188968 w 1356360"/>
                    <a:gd name="connsiteY40" fmla="*/ 242374 h 3876955"/>
                    <a:gd name="connsiteX41" fmla="*/ 372324 w 1356360"/>
                    <a:gd name="connsiteY41" fmla="*/ 241580 h 3876955"/>
                    <a:gd name="connsiteX42" fmla="*/ 493768 w 1356360"/>
                    <a:gd name="connsiteY42" fmla="*/ 263012 h 3876955"/>
                    <a:gd name="connsiteX43" fmla="*/ 572349 w 1356360"/>
                    <a:gd name="connsiteY43" fmla="*/ 155062 h 3876955"/>
                    <a:gd name="connsiteX44" fmla="*/ 637437 w 1356360"/>
                    <a:gd name="connsiteY44" fmla="*/ 77274 h 3876955"/>
                    <a:gd name="connsiteX45" fmla="*/ 760468 w 1356360"/>
                    <a:gd name="connsiteY45" fmla="*/ 20124 h 3876955"/>
                    <a:gd name="connsiteX46" fmla="*/ 1024787 w 1356360"/>
                    <a:gd name="connsiteY46" fmla="*/ 5043 h 3876955"/>
                    <a:gd name="connsiteX47" fmla="*/ 1298630 w 1356360"/>
                    <a:gd name="connsiteY47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61654 w 1356360"/>
                    <a:gd name="connsiteY18" fmla="*/ 485713 h 3876955"/>
                    <a:gd name="connsiteX19" fmla="*/ 580717 w 1356360"/>
                    <a:gd name="connsiteY19" fmla="*/ 428234 h 3876955"/>
                    <a:gd name="connsiteX20" fmla="*/ 520349 w 1356360"/>
                    <a:gd name="connsiteY20" fmla="*/ 496805 h 3876955"/>
                    <a:gd name="connsiteX21" fmla="*/ 482858 w 1356360"/>
                    <a:gd name="connsiteY21" fmla="*/ 682350 h 3876955"/>
                    <a:gd name="connsiteX22" fmla="*/ 500118 w 1356360"/>
                    <a:gd name="connsiteY22" fmla="*/ 919443 h 3876955"/>
                    <a:gd name="connsiteX23" fmla="*/ 549643 w 1356360"/>
                    <a:gd name="connsiteY23" fmla="*/ 1082890 h 3876955"/>
                    <a:gd name="connsiteX24" fmla="*/ 541393 w 1356360"/>
                    <a:gd name="connsiteY24" fmla="*/ 1249643 h 3876955"/>
                    <a:gd name="connsiteX25" fmla="*/ 489800 w 1356360"/>
                    <a:gd name="connsiteY25" fmla="*/ 1365530 h 3876955"/>
                    <a:gd name="connsiteX26" fmla="*/ 477893 w 1356360"/>
                    <a:gd name="connsiteY26" fmla="*/ 1704461 h 3876955"/>
                    <a:gd name="connsiteX27" fmla="*/ 459636 w 1356360"/>
                    <a:gd name="connsiteY27" fmla="*/ 2046568 h 3876955"/>
                    <a:gd name="connsiteX28" fmla="*/ 430268 w 1356360"/>
                    <a:gd name="connsiteY28" fmla="*/ 2433124 h 3876955"/>
                    <a:gd name="connsiteX29" fmla="*/ 420743 w 1356360"/>
                    <a:gd name="connsiteY29" fmla="*/ 2844287 h 3876955"/>
                    <a:gd name="connsiteX30" fmla="*/ 420743 w 1356360"/>
                    <a:gd name="connsiteY30" fmla="*/ 3354668 h 3876955"/>
                    <a:gd name="connsiteX31" fmla="*/ 406455 w 1356360"/>
                    <a:gd name="connsiteY31" fmla="*/ 3876955 h 3876955"/>
                    <a:gd name="connsiteX32" fmla="*/ 11168 w 1356360"/>
                    <a:gd name="connsiteY32" fmla="*/ 3865049 h 3876955"/>
                    <a:gd name="connsiteX33" fmla="*/ 7993 w 1356360"/>
                    <a:gd name="connsiteY33" fmla="*/ 3132417 h 3876955"/>
                    <a:gd name="connsiteX34" fmla="*/ 19106 w 1356360"/>
                    <a:gd name="connsiteY34" fmla="*/ 2533931 h 3876955"/>
                    <a:gd name="connsiteX35" fmla="*/ 61175 w 1356360"/>
                    <a:gd name="connsiteY35" fmla="*/ 1696524 h 3876955"/>
                    <a:gd name="connsiteX36" fmla="*/ 81018 w 1356360"/>
                    <a:gd name="connsiteY36" fmla="*/ 1029774 h 3876955"/>
                    <a:gd name="connsiteX37" fmla="*/ 98481 w 1356360"/>
                    <a:gd name="connsiteY37" fmla="*/ 644012 h 3876955"/>
                    <a:gd name="connsiteX38" fmla="*/ 48474 w 1356360"/>
                    <a:gd name="connsiteY38" fmla="*/ 498755 h 3876955"/>
                    <a:gd name="connsiteX39" fmla="*/ 55 w 1356360"/>
                    <a:gd name="connsiteY39" fmla="*/ 404299 h 3876955"/>
                    <a:gd name="connsiteX40" fmla="*/ 57999 w 1356360"/>
                    <a:gd name="connsiteY40" fmla="*/ 286030 h 3876955"/>
                    <a:gd name="connsiteX41" fmla="*/ 188968 w 1356360"/>
                    <a:gd name="connsiteY41" fmla="*/ 242374 h 3876955"/>
                    <a:gd name="connsiteX42" fmla="*/ 372324 w 1356360"/>
                    <a:gd name="connsiteY42" fmla="*/ 241580 h 3876955"/>
                    <a:gd name="connsiteX43" fmla="*/ 493768 w 1356360"/>
                    <a:gd name="connsiteY43" fmla="*/ 263012 h 3876955"/>
                    <a:gd name="connsiteX44" fmla="*/ 572349 w 1356360"/>
                    <a:gd name="connsiteY44" fmla="*/ 155062 h 3876955"/>
                    <a:gd name="connsiteX45" fmla="*/ 637437 w 1356360"/>
                    <a:gd name="connsiteY45" fmla="*/ 77274 h 3876955"/>
                    <a:gd name="connsiteX46" fmla="*/ 760468 w 1356360"/>
                    <a:gd name="connsiteY46" fmla="*/ 20124 h 3876955"/>
                    <a:gd name="connsiteX47" fmla="*/ 1024787 w 1356360"/>
                    <a:gd name="connsiteY47" fmla="*/ 5043 h 3876955"/>
                    <a:gd name="connsiteX48" fmla="*/ 1298630 w 1356360"/>
                    <a:gd name="connsiteY48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78811 w 1356360"/>
                    <a:gd name="connsiteY18" fmla="*/ 331428 h 3876955"/>
                    <a:gd name="connsiteX19" fmla="*/ 580717 w 1356360"/>
                    <a:gd name="connsiteY19" fmla="*/ 428234 h 3876955"/>
                    <a:gd name="connsiteX20" fmla="*/ 520349 w 1356360"/>
                    <a:gd name="connsiteY20" fmla="*/ 496805 h 3876955"/>
                    <a:gd name="connsiteX21" fmla="*/ 482858 w 1356360"/>
                    <a:gd name="connsiteY21" fmla="*/ 682350 h 3876955"/>
                    <a:gd name="connsiteX22" fmla="*/ 500118 w 1356360"/>
                    <a:gd name="connsiteY22" fmla="*/ 919443 h 3876955"/>
                    <a:gd name="connsiteX23" fmla="*/ 549643 w 1356360"/>
                    <a:gd name="connsiteY23" fmla="*/ 1082890 h 3876955"/>
                    <a:gd name="connsiteX24" fmla="*/ 541393 w 1356360"/>
                    <a:gd name="connsiteY24" fmla="*/ 1249643 h 3876955"/>
                    <a:gd name="connsiteX25" fmla="*/ 489800 w 1356360"/>
                    <a:gd name="connsiteY25" fmla="*/ 1365530 h 3876955"/>
                    <a:gd name="connsiteX26" fmla="*/ 477893 w 1356360"/>
                    <a:gd name="connsiteY26" fmla="*/ 1704461 h 3876955"/>
                    <a:gd name="connsiteX27" fmla="*/ 459636 w 1356360"/>
                    <a:gd name="connsiteY27" fmla="*/ 2046568 h 3876955"/>
                    <a:gd name="connsiteX28" fmla="*/ 430268 w 1356360"/>
                    <a:gd name="connsiteY28" fmla="*/ 2433124 h 3876955"/>
                    <a:gd name="connsiteX29" fmla="*/ 420743 w 1356360"/>
                    <a:gd name="connsiteY29" fmla="*/ 2844287 h 3876955"/>
                    <a:gd name="connsiteX30" fmla="*/ 420743 w 1356360"/>
                    <a:gd name="connsiteY30" fmla="*/ 3354668 h 3876955"/>
                    <a:gd name="connsiteX31" fmla="*/ 406455 w 1356360"/>
                    <a:gd name="connsiteY31" fmla="*/ 3876955 h 3876955"/>
                    <a:gd name="connsiteX32" fmla="*/ 11168 w 1356360"/>
                    <a:gd name="connsiteY32" fmla="*/ 3865049 h 3876955"/>
                    <a:gd name="connsiteX33" fmla="*/ 7993 w 1356360"/>
                    <a:gd name="connsiteY33" fmla="*/ 3132417 h 3876955"/>
                    <a:gd name="connsiteX34" fmla="*/ 19106 w 1356360"/>
                    <a:gd name="connsiteY34" fmla="*/ 2533931 h 3876955"/>
                    <a:gd name="connsiteX35" fmla="*/ 61175 w 1356360"/>
                    <a:gd name="connsiteY35" fmla="*/ 1696524 h 3876955"/>
                    <a:gd name="connsiteX36" fmla="*/ 81018 w 1356360"/>
                    <a:gd name="connsiteY36" fmla="*/ 1029774 h 3876955"/>
                    <a:gd name="connsiteX37" fmla="*/ 98481 w 1356360"/>
                    <a:gd name="connsiteY37" fmla="*/ 644012 h 3876955"/>
                    <a:gd name="connsiteX38" fmla="*/ 48474 w 1356360"/>
                    <a:gd name="connsiteY38" fmla="*/ 498755 h 3876955"/>
                    <a:gd name="connsiteX39" fmla="*/ 55 w 1356360"/>
                    <a:gd name="connsiteY39" fmla="*/ 404299 h 3876955"/>
                    <a:gd name="connsiteX40" fmla="*/ 57999 w 1356360"/>
                    <a:gd name="connsiteY40" fmla="*/ 286030 h 3876955"/>
                    <a:gd name="connsiteX41" fmla="*/ 188968 w 1356360"/>
                    <a:gd name="connsiteY41" fmla="*/ 242374 h 3876955"/>
                    <a:gd name="connsiteX42" fmla="*/ 372324 w 1356360"/>
                    <a:gd name="connsiteY42" fmla="*/ 241580 h 3876955"/>
                    <a:gd name="connsiteX43" fmla="*/ 493768 w 1356360"/>
                    <a:gd name="connsiteY43" fmla="*/ 263012 h 3876955"/>
                    <a:gd name="connsiteX44" fmla="*/ 572349 w 1356360"/>
                    <a:gd name="connsiteY44" fmla="*/ 155062 h 3876955"/>
                    <a:gd name="connsiteX45" fmla="*/ 637437 w 1356360"/>
                    <a:gd name="connsiteY45" fmla="*/ 77274 h 3876955"/>
                    <a:gd name="connsiteX46" fmla="*/ 760468 w 1356360"/>
                    <a:gd name="connsiteY46" fmla="*/ 20124 h 3876955"/>
                    <a:gd name="connsiteX47" fmla="*/ 1024787 w 1356360"/>
                    <a:gd name="connsiteY47" fmla="*/ 5043 h 3876955"/>
                    <a:gd name="connsiteX48" fmla="*/ 1298630 w 1356360"/>
                    <a:gd name="connsiteY48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57841 w 1356360"/>
                    <a:gd name="connsiteY18" fmla="*/ 416133 h 3876955"/>
                    <a:gd name="connsiteX19" fmla="*/ 578811 w 1356360"/>
                    <a:gd name="connsiteY19" fmla="*/ 331428 h 3876955"/>
                    <a:gd name="connsiteX20" fmla="*/ 580717 w 1356360"/>
                    <a:gd name="connsiteY20" fmla="*/ 428234 h 3876955"/>
                    <a:gd name="connsiteX21" fmla="*/ 520349 w 1356360"/>
                    <a:gd name="connsiteY21" fmla="*/ 496805 h 3876955"/>
                    <a:gd name="connsiteX22" fmla="*/ 482858 w 1356360"/>
                    <a:gd name="connsiteY22" fmla="*/ 682350 h 3876955"/>
                    <a:gd name="connsiteX23" fmla="*/ 500118 w 1356360"/>
                    <a:gd name="connsiteY23" fmla="*/ 919443 h 3876955"/>
                    <a:gd name="connsiteX24" fmla="*/ 549643 w 1356360"/>
                    <a:gd name="connsiteY24" fmla="*/ 1082890 h 3876955"/>
                    <a:gd name="connsiteX25" fmla="*/ 541393 w 1356360"/>
                    <a:gd name="connsiteY25" fmla="*/ 1249643 h 3876955"/>
                    <a:gd name="connsiteX26" fmla="*/ 489800 w 1356360"/>
                    <a:gd name="connsiteY26" fmla="*/ 1365530 h 3876955"/>
                    <a:gd name="connsiteX27" fmla="*/ 477893 w 1356360"/>
                    <a:gd name="connsiteY27" fmla="*/ 1704461 h 3876955"/>
                    <a:gd name="connsiteX28" fmla="*/ 459636 w 1356360"/>
                    <a:gd name="connsiteY28" fmla="*/ 2046568 h 3876955"/>
                    <a:gd name="connsiteX29" fmla="*/ 430268 w 1356360"/>
                    <a:gd name="connsiteY29" fmla="*/ 2433124 h 3876955"/>
                    <a:gd name="connsiteX30" fmla="*/ 420743 w 1356360"/>
                    <a:gd name="connsiteY30" fmla="*/ 2844287 h 3876955"/>
                    <a:gd name="connsiteX31" fmla="*/ 420743 w 1356360"/>
                    <a:gd name="connsiteY31" fmla="*/ 3354668 h 3876955"/>
                    <a:gd name="connsiteX32" fmla="*/ 406455 w 1356360"/>
                    <a:gd name="connsiteY32" fmla="*/ 3876955 h 3876955"/>
                    <a:gd name="connsiteX33" fmla="*/ 11168 w 1356360"/>
                    <a:gd name="connsiteY33" fmla="*/ 3865049 h 3876955"/>
                    <a:gd name="connsiteX34" fmla="*/ 7993 w 1356360"/>
                    <a:gd name="connsiteY34" fmla="*/ 3132417 h 3876955"/>
                    <a:gd name="connsiteX35" fmla="*/ 19106 w 1356360"/>
                    <a:gd name="connsiteY35" fmla="*/ 2533931 h 3876955"/>
                    <a:gd name="connsiteX36" fmla="*/ 61175 w 1356360"/>
                    <a:gd name="connsiteY36" fmla="*/ 1696524 h 3876955"/>
                    <a:gd name="connsiteX37" fmla="*/ 81018 w 1356360"/>
                    <a:gd name="connsiteY37" fmla="*/ 1029774 h 3876955"/>
                    <a:gd name="connsiteX38" fmla="*/ 98481 w 1356360"/>
                    <a:gd name="connsiteY38" fmla="*/ 644012 h 3876955"/>
                    <a:gd name="connsiteX39" fmla="*/ 48474 w 1356360"/>
                    <a:gd name="connsiteY39" fmla="*/ 498755 h 3876955"/>
                    <a:gd name="connsiteX40" fmla="*/ 55 w 1356360"/>
                    <a:gd name="connsiteY40" fmla="*/ 404299 h 3876955"/>
                    <a:gd name="connsiteX41" fmla="*/ 57999 w 1356360"/>
                    <a:gd name="connsiteY41" fmla="*/ 286030 h 3876955"/>
                    <a:gd name="connsiteX42" fmla="*/ 188968 w 1356360"/>
                    <a:gd name="connsiteY42" fmla="*/ 242374 h 3876955"/>
                    <a:gd name="connsiteX43" fmla="*/ 372324 w 1356360"/>
                    <a:gd name="connsiteY43" fmla="*/ 241580 h 3876955"/>
                    <a:gd name="connsiteX44" fmla="*/ 493768 w 1356360"/>
                    <a:gd name="connsiteY44" fmla="*/ 263012 h 3876955"/>
                    <a:gd name="connsiteX45" fmla="*/ 572349 w 1356360"/>
                    <a:gd name="connsiteY45" fmla="*/ 155062 h 3876955"/>
                    <a:gd name="connsiteX46" fmla="*/ 637437 w 1356360"/>
                    <a:gd name="connsiteY46" fmla="*/ 77274 h 3876955"/>
                    <a:gd name="connsiteX47" fmla="*/ 760468 w 1356360"/>
                    <a:gd name="connsiteY47" fmla="*/ 20124 h 3876955"/>
                    <a:gd name="connsiteX48" fmla="*/ 1024787 w 1356360"/>
                    <a:gd name="connsiteY48" fmla="*/ 5043 h 3876955"/>
                    <a:gd name="connsiteX49" fmla="*/ 1298630 w 1356360"/>
                    <a:gd name="connsiteY49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494932 w 1356360"/>
                    <a:gd name="connsiteY18" fmla="*/ 270924 h 3876955"/>
                    <a:gd name="connsiteX19" fmla="*/ 578811 w 1356360"/>
                    <a:gd name="connsiteY19" fmla="*/ 331428 h 3876955"/>
                    <a:gd name="connsiteX20" fmla="*/ 580717 w 1356360"/>
                    <a:gd name="connsiteY20" fmla="*/ 428234 h 3876955"/>
                    <a:gd name="connsiteX21" fmla="*/ 520349 w 1356360"/>
                    <a:gd name="connsiteY21" fmla="*/ 496805 h 3876955"/>
                    <a:gd name="connsiteX22" fmla="*/ 482858 w 1356360"/>
                    <a:gd name="connsiteY22" fmla="*/ 682350 h 3876955"/>
                    <a:gd name="connsiteX23" fmla="*/ 500118 w 1356360"/>
                    <a:gd name="connsiteY23" fmla="*/ 919443 h 3876955"/>
                    <a:gd name="connsiteX24" fmla="*/ 549643 w 1356360"/>
                    <a:gd name="connsiteY24" fmla="*/ 1082890 h 3876955"/>
                    <a:gd name="connsiteX25" fmla="*/ 541393 w 1356360"/>
                    <a:gd name="connsiteY25" fmla="*/ 1249643 h 3876955"/>
                    <a:gd name="connsiteX26" fmla="*/ 489800 w 1356360"/>
                    <a:gd name="connsiteY26" fmla="*/ 1365530 h 3876955"/>
                    <a:gd name="connsiteX27" fmla="*/ 477893 w 1356360"/>
                    <a:gd name="connsiteY27" fmla="*/ 1704461 h 3876955"/>
                    <a:gd name="connsiteX28" fmla="*/ 459636 w 1356360"/>
                    <a:gd name="connsiteY28" fmla="*/ 2046568 h 3876955"/>
                    <a:gd name="connsiteX29" fmla="*/ 430268 w 1356360"/>
                    <a:gd name="connsiteY29" fmla="*/ 2433124 h 3876955"/>
                    <a:gd name="connsiteX30" fmla="*/ 420743 w 1356360"/>
                    <a:gd name="connsiteY30" fmla="*/ 2844287 h 3876955"/>
                    <a:gd name="connsiteX31" fmla="*/ 420743 w 1356360"/>
                    <a:gd name="connsiteY31" fmla="*/ 3354668 h 3876955"/>
                    <a:gd name="connsiteX32" fmla="*/ 406455 w 1356360"/>
                    <a:gd name="connsiteY32" fmla="*/ 3876955 h 3876955"/>
                    <a:gd name="connsiteX33" fmla="*/ 11168 w 1356360"/>
                    <a:gd name="connsiteY33" fmla="*/ 3865049 h 3876955"/>
                    <a:gd name="connsiteX34" fmla="*/ 7993 w 1356360"/>
                    <a:gd name="connsiteY34" fmla="*/ 3132417 h 3876955"/>
                    <a:gd name="connsiteX35" fmla="*/ 19106 w 1356360"/>
                    <a:gd name="connsiteY35" fmla="*/ 2533931 h 3876955"/>
                    <a:gd name="connsiteX36" fmla="*/ 61175 w 1356360"/>
                    <a:gd name="connsiteY36" fmla="*/ 1696524 h 3876955"/>
                    <a:gd name="connsiteX37" fmla="*/ 81018 w 1356360"/>
                    <a:gd name="connsiteY37" fmla="*/ 1029774 h 3876955"/>
                    <a:gd name="connsiteX38" fmla="*/ 98481 w 1356360"/>
                    <a:gd name="connsiteY38" fmla="*/ 644012 h 3876955"/>
                    <a:gd name="connsiteX39" fmla="*/ 48474 w 1356360"/>
                    <a:gd name="connsiteY39" fmla="*/ 498755 h 3876955"/>
                    <a:gd name="connsiteX40" fmla="*/ 55 w 1356360"/>
                    <a:gd name="connsiteY40" fmla="*/ 404299 h 3876955"/>
                    <a:gd name="connsiteX41" fmla="*/ 57999 w 1356360"/>
                    <a:gd name="connsiteY41" fmla="*/ 286030 h 3876955"/>
                    <a:gd name="connsiteX42" fmla="*/ 188968 w 1356360"/>
                    <a:gd name="connsiteY42" fmla="*/ 242374 h 3876955"/>
                    <a:gd name="connsiteX43" fmla="*/ 372324 w 1356360"/>
                    <a:gd name="connsiteY43" fmla="*/ 241580 h 3876955"/>
                    <a:gd name="connsiteX44" fmla="*/ 493768 w 1356360"/>
                    <a:gd name="connsiteY44" fmla="*/ 263012 h 3876955"/>
                    <a:gd name="connsiteX45" fmla="*/ 572349 w 1356360"/>
                    <a:gd name="connsiteY45" fmla="*/ 155062 h 3876955"/>
                    <a:gd name="connsiteX46" fmla="*/ 637437 w 1356360"/>
                    <a:gd name="connsiteY46" fmla="*/ 77274 h 3876955"/>
                    <a:gd name="connsiteX47" fmla="*/ 760468 w 1356360"/>
                    <a:gd name="connsiteY47" fmla="*/ 20124 h 3876955"/>
                    <a:gd name="connsiteX48" fmla="*/ 1024787 w 1356360"/>
                    <a:gd name="connsiteY48" fmla="*/ 5043 h 3876955"/>
                    <a:gd name="connsiteX49" fmla="*/ 1298630 w 1356360"/>
                    <a:gd name="connsiteY49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496839 w 1356360"/>
                    <a:gd name="connsiteY18" fmla="*/ 425209 h 3876955"/>
                    <a:gd name="connsiteX19" fmla="*/ 494932 w 1356360"/>
                    <a:gd name="connsiteY19" fmla="*/ 270924 h 3876955"/>
                    <a:gd name="connsiteX20" fmla="*/ 578811 w 1356360"/>
                    <a:gd name="connsiteY20" fmla="*/ 331428 h 3876955"/>
                    <a:gd name="connsiteX21" fmla="*/ 580717 w 1356360"/>
                    <a:gd name="connsiteY21" fmla="*/ 428234 h 3876955"/>
                    <a:gd name="connsiteX22" fmla="*/ 520349 w 1356360"/>
                    <a:gd name="connsiteY22" fmla="*/ 496805 h 3876955"/>
                    <a:gd name="connsiteX23" fmla="*/ 482858 w 1356360"/>
                    <a:gd name="connsiteY23" fmla="*/ 682350 h 3876955"/>
                    <a:gd name="connsiteX24" fmla="*/ 500118 w 1356360"/>
                    <a:gd name="connsiteY24" fmla="*/ 919443 h 3876955"/>
                    <a:gd name="connsiteX25" fmla="*/ 549643 w 1356360"/>
                    <a:gd name="connsiteY25" fmla="*/ 1082890 h 3876955"/>
                    <a:gd name="connsiteX26" fmla="*/ 541393 w 1356360"/>
                    <a:gd name="connsiteY26" fmla="*/ 1249643 h 3876955"/>
                    <a:gd name="connsiteX27" fmla="*/ 489800 w 1356360"/>
                    <a:gd name="connsiteY27" fmla="*/ 1365530 h 3876955"/>
                    <a:gd name="connsiteX28" fmla="*/ 477893 w 1356360"/>
                    <a:gd name="connsiteY28" fmla="*/ 1704461 h 3876955"/>
                    <a:gd name="connsiteX29" fmla="*/ 459636 w 1356360"/>
                    <a:gd name="connsiteY29" fmla="*/ 2046568 h 3876955"/>
                    <a:gd name="connsiteX30" fmla="*/ 430268 w 1356360"/>
                    <a:gd name="connsiteY30" fmla="*/ 2433124 h 3876955"/>
                    <a:gd name="connsiteX31" fmla="*/ 420743 w 1356360"/>
                    <a:gd name="connsiteY31" fmla="*/ 2844287 h 3876955"/>
                    <a:gd name="connsiteX32" fmla="*/ 420743 w 1356360"/>
                    <a:gd name="connsiteY32" fmla="*/ 3354668 h 3876955"/>
                    <a:gd name="connsiteX33" fmla="*/ 406455 w 1356360"/>
                    <a:gd name="connsiteY33" fmla="*/ 3876955 h 3876955"/>
                    <a:gd name="connsiteX34" fmla="*/ 11168 w 1356360"/>
                    <a:gd name="connsiteY34" fmla="*/ 3865049 h 3876955"/>
                    <a:gd name="connsiteX35" fmla="*/ 7993 w 1356360"/>
                    <a:gd name="connsiteY35" fmla="*/ 3132417 h 3876955"/>
                    <a:gd name="connsiteX36" fmla="*/ 19106 w 1356360"/>
                    <a:gd name="connsiteY36" fmla="*/ 2533931 h 3876955"/>
                    <a:gd name="connsiteX37" fmla="*/ 61175 w 1356360"/>
                    <a:gd name="connsiteY37" fmla="*/ 1696524 h 3876955"/>
                    <a:gd name="connsiteX38" fmla="*/ 81018 w 1356360"/>
                    <a:gd name="connsiteY38" fmla="*/ 1029774 h 3876955"/>
                    <a:gd name="connsiteX39" fmla="*/ 98481 w 1356360"/>
                    <a:gd name="connsiteY39" fmla="*/ 644012 h 3876955"/>
                    <a:gd name="connsiteX40" fmla="*/ 48474 w 1356360"/>
                    <a:gd name="connsiteY40" fmla="*/ 498755 h 3876955"/>
                    <a:gd name="connsiteX41" fmla="*/ 55 w 1356360"/>
                    <a:gd name="connsiteY41" fmla="*/ 404299 h 3876955"/>
                    <a:gd name="connsiteX42" fmla="*/ 57999 w 1356360"/>
                    <a:gd name="connsiteY42" fmla="*/ 286030 h 3876955"/>
                    <a:gd name="connsiteX43" fmla="*/ 188968 w 1356360"/>
                    <a:gd name="connsiteY43" fmla="*/ 242374 h 3876955"/>
                    <a:gd name="connsiteX44" fmla="*/ 372324 w 1356360"/>
                    <a:gd name="connsiteY44" fmla="*/ 241580 h 3876955"/>
                    <a:gd name="connsiteX45" fmla="*/ 493768 w 1356360"/>
                    <a:gd name="connsiteY45" fmla="*/ 263012 h 3876955"/>
                    <a:gd name="connsiteX46" fmla="*/ 572349 w 1356360"/>
                    <a:gd name="connsiteY46" fmla="*/ 155062 h 3876955"/>
                    <a:gd name="connsiteX47" fmla="*/ 637437 w 1356360"/>
                    <a:gd name="connsiteY47" fmla="*/ 77274 h 3876955"/>
                    <a:gd name="connsiteX48" fmla="*/ 760468 w 1356360"/>
                    <a:gd name="connsiteY48" fmla="*/ 20124 h 3876955"/>
                    <a:gd name="connsiteX49" fmla="*/ 1024787 w 1356360"/>
                    <a:gd name="connsiteY49" fmla="*/ 5043 h 3876955"/>
                    <a:gd name="connsiteX50" fmla="*/ 1298630 w 1356360"/>
                    <a:gd name="connsiteY50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78811 w 1356360"/>
                    <a:gd name="connsiteY18" fmla="*/ 325378 h 3876955"/>
                    <a:gd name="connsiteX19" fmla="*/ 494932 w 1356360"/>
                    <a:gd name="connsiteY19" fmla="*/ 270924 h 3876955"/>
                    <a:gd name="connsiteX20" fmla="*/ 578811 w 1356360"/>
                    <a:gd name="connsiteY20" fmla="*/ 331428 h 3876955"/>
                    <a:gd name="connsiteX21" fmla="*/ 580717 w 1356360"/>
                    <a:gd name="connsiteY21" fmla="*/ 428234 h 3876955"/>
                    <a:gd name="connsiteX22" fmla="*/ 520349 w 1356360"/>
                    <a:gd name="connsiteY22" fmla="*/ 496805 h 3876955"/>
                    <a:gd name="connsiteX23" fmla="*/ 482858 w 1356360"/>
                    <a:gd name="connsiteY23" fmla="*/ 682350 h 3876955"/>
                    <a:gd name="connsiteX24" fmla="*/ 500118 w 1356360"/>
                    <a:gd name="connsiteY24" fmla="*/ 919443 h 3876955"/>
                    <a:gd name="connsiteX25" fmla="*/ 549643 w 1356360"/>
                    <a:gd name="connsiteY25" fmla="*/ 1082890 h 3876955"/>
                    <a:gd name="connsiteX26" fmla="*/ 541393 w 1356360"/>
                    <a:gd name="connsiteY26" fmla="*/ 1249643 h 3876955"/>
                    <a:gd name="connsiteX27" fmla="*/ 489800 w 1356360"/>
                    <a:gd name="connsiteY27" fmla="*/ 1365530 h 3876955"/>
                    <a:gd name="connsiteX28" fmla="*/ 477893 w 1356360"/>
                    <a:gd name="connsiteY28" fmla="*/ 1704461 h 3876955"/>
                    <a:gd name="connsiteX29" fmla="*/ 459636 w 1356360"/>
                    <a:gd name="connsiteY29" fmla="*/ 2046568 h 3876955"/>
                    <a:gd name="connsiteX30" fmla="*/ 430268 w 1356360"/>
                    <a:gd name="connsiteY30" fmla="*/ 2433124 h 3876955"/>
                    <a:gd name="connsiteX31" fmla="*/ 420743 w 1356360"/>
                    <a:gd name="connsiteY31" fmla="*/ 2844287 h 3876955"/>
                    <a:gd name="connsiteX32" fmla="*/ 420743 w 1356360"/>
                    <a:gd name="connsiteY32" fmla="*/ 3354668 h 3876955"/>
                    <a:gd name="connsiteX33" fmla="*/ 406455 w 1356360"/>
                    <a:gd name="connsiteY33" fmla="*/ 3876955 h 3876955"/>
                    <a:gd name="connsiteX34" fmla="*/ 11168 w 1356360"/>
                    <a:gd name="connsiteY34" fmla="*/ 3865049 h 3876955"/>
                    <a:gd name="connsiteX35" fmla="*/ 7993 w 1356360"/>
                    <a:gd name="connsiteY35" fmla="*/ 3132417 h 3876955"/>
                    <a:gd name="connsiteX36" fmla="*/ 19106 w 1356360"/>
                    <a:gd name="connsiteY36" fmla="*/ 2533931 h 3876955"/>
                    <a:gd name="connsiteX37" fmla="*/ 61175 w 1356360"/>
                    <a:gd name="connsiteY37" fmla="*/ 1696524 h 3876955"/>
                    <a:gd name="connsiteX38" fmla="*/ 81018 w 1356360"/>
                    <a:gd name="connsiteY38" fmla="*/ 1029774 h 3876955"/>
                    <a:gd name="connsiteX39" fmla="*/ 98481 w 1356360"/>
                    <a:gd name="connsiteY39" fmla="*/ 644012 h 3876955"/>
                    <a:gd name="connsiteX40" fmla="*/ 48474 w 1356360"/>
                    <a:gd name="connsiteY40" fmla="*/ 498755 h 3876955"/>
                    <a:gd name="connsiteX41" fmla="*/ 55 w 1356360"/>
                    <a:gd name="connsiteY41" fmla="*/ 404299 h 3876955"/>
                    <a:gd name="connsiteX42" fmla="*/ 57999 w 1356360"/>
                    <a:gd name="connsiteY42" fmla="*/ 286030 h 3876955"/>
                    <a:gd name="connsiteX43" fmla="*/ 188968 w 1356360"/>
                    <a:gd name="connsiteY43" fmla="*/ 242374 h 3876955"/>
                    <a:gd name="connsiteX44" fmla="*/ 372324 w 1356360"/>
                    <a:gd name="connsiteY44" fmla="*/ 241580 h 3876955"/>
                    <a:gd name="connsiteX45" fmla="*/ 493768 w 1356360"/>
                    <a:gd name="connsiteY45" fmla="*/ 263012 h 3876955"/>
                    <a:gd name="connsiteX46" fmla="*/ 572349 w 1356360"/>
                    <a:gd name="connsiteY46" fmla="*/ 155062 h 3876955"/>
                    <a:gd name="connsiteX47" fmla="*/ 637437 w 1356360"/>
                    <a:gd name="connsiteY47" fmla="*/ 77274 h 3876955"/>
                    <a:gd name="connsiteX48" fmla="*/ 760468 w 1356360"/>
                    <a:gd name="connsiteY48" fmla="*/ 20124 h 3876955"/>
                    <a:gd name="connsiteX49" fmla="*/ 1024787 w 1356360"/>
                    <a:gd name="connsiteY49" fmla="*/ 5043 h 3876955"/>
                    <a:gd name="connsiteX50" fmla="*/ 1298630 w 1356360"/>
                    <a:gd name="connsiteY50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78811 w 1356360"/>
                    <a:gd name="connsiteY18" fmla="*/ 325378 h 3876955"/>
                    <a:gd name="connsiteX19" fmla="*/ 494932 w 1356360"/>
                    <a:gd name="connsiteY19" fmla="*/ 270924 h 3876955"/>
                    <a:gd name="connsiteX20" fmla="*/ 582624 w 1356360"/>
                    <a:gd name="connsiteY20" fmla="*/ 337478 h 3876955"/>
                    <a:gd name="connsiteX21" fmla="*/ 580717 w 1356360"/>
                    <a:gd name="connsiteY21" fmla="*/ 428234 h 3876955"/>
                    <a:gd name="connsiteX22" fmla="*/ 520349 w 1356360"/>
                    <a:gd name="connsiteY22" fmla="*/ 496805 h 3876955"/>
                    <a:gd name="connsiteX23" fmla="*/ 482858 w 1356360"/>
                    <a:gd name="connsiteY23" fmla="*/ 682350 h 3876955"/>
                    <a:gd name="connsiteX24" fmla="*/ 500118 w 1356360"/>
                    <a:gd name="connsiteY24" fmla="*/ 919443 h 3876955"/>
                    <a:gd name="connsiteX25" fmla="*/ 549643 w 1356360"/>
                    <a:gd name="connsiteY25" fmla="*/ 1082890 h 3876955"/>
                    <a:gd name="connsiteX26" fmla="*/ 541393 w 1356360"/>
                    <a:gd name="connsiteY26" fmla="*/ 1249643 h 3876955"/>
                    <a:gd name="connsiteX27" fmla="*/ 489800 w 1356360"/>
                    <a:gd name="connsiteY27" fmla="*/ 1365530 h 3876955"/>
                    <a:gd name="connsiteX28" fmla="*/ 477893 w 1356360"/>
                    <a:gd name="connsiteY28" fmla="*/ 1704461 h 3876955"/>
                    <a:gd name="connsiteX29" fmla="*/ 459636 w 1356360"/>
                    <a:gd name="connsiteY29" fmla="*/ 2046568 h 3876955"/>
                    <a:gd name="connsiteX30" fmla="*/ 430268 w 1356360"/>
                    <a:gd name="connsiteY30" fmla="*/ 2433124 h 3876955"/>
                    <a:gd name="connsiteX31" fmla="*/ 420743 w 1356360"/>
                    <a:gd name="connsiteY31" fmla="*/ 2844287 h 3876955"/>
                    <a:gd name="connsiteX32" fmla="*/ 420743 w 1356360"/>
                    <a:gd name="connsiteY32" fmla="*/ 3354668 h 3876955"/>
                    <a:gd name="connsiteX33" fmla="*/ 406455 w 1356360"/>
                    <a:gd name="connsiteY33" fmla="*/ 3876955 h 3876955"/>
                    <a:gd name="connsiteX34" fmla="*/ 11168 w 1356360"/>
                    <a:gd name="connsiteY34" fmla="*/ 3865049 h 3876955"/>
                    <a:gd name="connsiteX35" fmla="*/ 7993 w 1356360"/>
                    <a:gd name="connsiteY35" fmla="*/ 3132417 h 3876955"/>
                    <a:gd name="connsiteX36" fmla="*/ 19106 w 1356360"/>
                    <a:gd name="connsiteY36" fmla="*/ 2533931 h 3876955"/>
                    <a:gd name="connsiteX37" fmla="*/ 61175 w 1356360"/>
                    <a:gd name="connsiteY37" fmla="*/ 1696524 h 3876955"/>
                    <a:gd name="connsiteX38" fmla="*/ 81018 w 1356360"/>
                    <a:gd name="connsiteY38" fmla="*/ 1029774 h 3876955"/>
                    <a:gd name="connsiteX39" fmla="*/ 98481 w 1356360"/>
                    <a:gd name="connsiteY39" fmla="*/ 644012 h 3876955"/>
                    <a:gd name="connsiteX40" fmla="*/ 48474 w 1356360"/>
                    <a:gd name="connsiteY40" fmla="*/ 498755 h 3876955"/>
                    <a:gd name="connsiteX41" fmla="*/ 55 w 1356360"/>
                    <a:gd name="connsiteY41" fmla="*/ 404299 h 3876955"/>
                    <a:gd name="connsiteX42" fmla="*/ 57999 w 1356360"/>
                    <a:gd name="connsiteY42" fmla="*/ 286030 h 3876955"/>
                    <a:gd name="connsiteX43" fmla="*/ 188968 w 1356360"/>
                    <a:gd name="connsiteY43" fmla="*/ 242374 h 3876955"/>
                    <a:gd name="connsiteX44" fmla="*/ 372324 w 1356360"/>
                    <a:gd name="connsiteY44" fmla="*/ 241580 h 3876955"/>
                    <a:gd name="connsiteX45" fmla="*/ 493768 w 1356360"/>
                    <a:gd name="connsiteY45" fmla="*/ 263012 h 3876955"/>
                    <a:gd name="connsiteX46" fmla="*/ 572349 w 1356360"/>
                    <a:gd name="connsiteY46" fmla="*/ 155062 h 3876955"/>
                    <a:gd name="connsiteX47" fmla="*/ 637437 w 1356360"/>
                    <a:gd name="connsiteY47" fmla="*/ 77274 h 3876955"/>
                    <a:gd name="connsiteX48" fmla="*/ 760468 w 1356360"/>
                    <a:gd name="connsiteY48" fmla="*/ 20124 h 3876955"/>
                    <a:gd name="connsiteX49" fmla="*/ 1024787 w 1356360"/>
                    <a:gd name="connsiteY49" fmla="*/ 5043 h 3876955"/>
                    <a:gd name="connsiteX50" fmla="*/ 1298630 w 1356360"/>
                    <a:gd name="connsiteY50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31152 w 1356360"/>
                    <a:gd name="connsiteY18" fmla="*/ 537141 h 3876955"/>
                    <a:gd name="connsiteX19" fmla="*/ 578811 w 1356360"/>
                    <a:gd name="connsiteY19" fmla="*/ 325378 h 3876955"/>
                    <a:gd name="connsiteX20" fmla="*/ 494932 w 1356360"/>
                    <a:gd name="connsiteY20" fmla="*/ 270924 h 3876955"/>
                    <a:gd name="connsiteX21" fmla="*/ 582624 w 1356360"/>
                    <a:gd name="connsiteY21" fmla="*/ 337478 h 3876955"/>
                    <a:gd name="connsiteX22" fmla="*/ 580717 w 1356360"/>
                    <a:gd name="connsiteY22" fmla="*/ 428234 h 3876955"/>
                    <a:gd name="connsiteX23" fmla="*/ 520349 w 1356360"/>
                    <a:gd name="connsiteY23" fmla="*/ 496805 h 3876955"/>
                    <a:gd name="connsiteX24" fmla="*/ 482858 w 1356360"/>
                    <a:gd name="connsiteY24" fmla="*/ 682350 h 3876955"/>
                    <a:gd name="connsiteX25" fmla="*/ 500118 w 1356360"/>
                    <a:gd name="connsiteY25" fmla="*/ 919443 h 3876955"/>
                    <a:gd name="connsiteX26" fmla="*/ 549643 w 1356360"/>
                    <a:gd name="connsiteY26" fmla="*/ 1082890 h 3876955"/>
                    <a:gd name="connsiteX27" fmla="*/ 541393 w 1356360"/>
                    <a:gd name="connsiteY27" fmla="*/ 1249643 h 3876955"/>
                    <a:gd name="connsiteX28" fmla="*/ 489800 w 1356360"/>
                    <a:gd name="connsiteY28" fmla="*/ 1365530 h 3876955"/>
                    <a:gd name="connsiteX29" fmla="*/ 477893 w 1356360"/>
                    <a:gd name="connsiteY29" fmla="*/ 1704461 h 3876955"/>
                    <a:gd name="connsiteX30" fmla="*/ 459636 w 1356360"/>
                    <a:gd name="connsiteY30" fmla="*/ 2046568 h 3876955"/>
                    <a:gd name="connsiteX31" fmla="*/ 430268 w 1356360"/>
                    <a:gd name="connsiteY31" fmla="*/ 2433124 h 3876955"/>
                    <a:gd name="connsiteX32" fmla="*/ 420743 w 1356360"/>
                    <a:gd name="connsiteY32" fmla="*/ 2844287 h 3876955"/>
                    <a:gd name="connsiteX33" fmla="*/ 420743 w 1356360"/>
                    <a:gd name="connsiteY33" fmla="*/ 3354668 h 3876955"/>
                    <a:gd name="connsiteX34" fmla="*/ 406455 w 1356360"/>
                    <a:gd name="connsiteY34" fmla="*/ 3876955 h 3876955"/>
                    <a:gd name="connsiteX35" fmla="*/ 11168 w 1356360"/>
                    <a:gd name="connsiteY35" fmla="*/ 3865049 h 3876955"/>
                    <a:gd name="connsiteX36" fmla="*/ 7993 w 1356360"/>
                    <a:gd name="connsiteY36" fmla="*/ 3132417 h 3876955"/>
                    <a:gd name="connsiteX37" fmla="*/ 19106 w 1356360"/>
                    <a:gd name="connsiteY37" fmla="*/ 2533931 h 3876955"/>
                    <a:gd name="connsiteX38" fmla="*/ 61175 w 1356360"/>
                    <a:gd name="connsiteY38" fmla="*/ 1696524 h 3876955"/>
                    <a:gd name="connsiteX39" fmla="*/ 81018 w 1356360"/>
                    <a:gd name="connsiteY39" fmla="*/ 1029774 h 3876955"/>
                    <a:gd name="connsiteX40" fmla="*/ 98481 w 1356360"/>
                    <a:gd name="connsiteY40" fmla="*/ 644012 h 3876955"/>
                    <a:gd name="connsiteX41" fmla="*/ 48474 w 1356360"/>
                    <a:gd name="connsiteY41" fmla="*/ 498755 h 3876955"/>
                    <a:gd name="connsiteX42" fmla="*/ 55 w 1356360"/>
                    <a:gd name="connsiteY42" fmla="*/ 404299 h 3876955"/>
                    <a:gd name="connsiteX43" fmla="*/ 57999 w 1356360"/>
                    <a:gd name="connsiteY43" fmla="*/ 286030 h 3876955"/>
                    <a:gd name="connsiteX44" fmla="*/ 188968 w 1356360"/>
                    <a:gd name="connsiteY44" fmla="*/ 242374 h 3876955"/>
                    <a:gd name="connsiteX45" fmla="*/ 372324 w 1356360"/>
                    <a:gd name="connsiteY45" fmla="*/ 241580 h 3876955"/>
                    <a:gd name="connsiteX46" fmla="*/ 493768 w 1356360"/>
                    <a:gd name="connsiteY46" fmla="*/ 263012 h 3876955"/>
                    <a:gd name="connsiteX47" fmla="*/ 572349 w 1356360"/>
                    <a:gd name="connsiteY47" fmla="*/ 155062 h 3876955"/>
                    <a:gd name="connsiteX48" fmla="*/ 637437 w 1356360"/>
                    <a:gd name="connsiteY48" fmla="*/ 77274 h 3876955"/>
                    <a:gd name="connsiteX49" fmla="*/ 760468 w 1356360"/>
                    <a:gd name="connsiteY49" fmla="*/ 20124 h 3876955"/>
                    <a:gd name="connsiteX50" fmla="*/ 1024787 w 1356360"/>
                    <a:gd name="connsiteY50" fmla="*/ 5043 h 3876955"/>
                    <a:gd name="connsiteX51" fmla="*/ 1298630 w 1356360"/>
                    <a:gd name="connsiteY51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19715 w 1356360"/>
                    <a:gd name="connsiteY18" fmla="*/ 479663 h 3876955"/>
                    <a:gd name="connsiteX19" fmla="*/ 578811 w 1356360"/>
                    <a:gd name="connsiteY19" fmla="*/ 325378 h 3876955"/>
                    <a:gd name="connsiteX20" fmla="*/ 494932 w 1356360"/>
                    <a:gd name="connsiteY20" fmla="*/ 270924 h 3876955"/>
                    <a:gd name="connsiteX21" fmla="*/ 582624 w 1356360"/>
                    <a:gd name="connsiteY21" fmla="*/ 337478 h 3876955"/>
                    <a:gd name="connsiteX22" fmla="*/ 580717 w 1356360"/>
                    <a:gd name="connsiteY22" fmla="*/ 428234 h 3876955"/>
                    <a:gd name="connsiteX23" fmla="*/ 520349 w 1356360"/>
                    <a:gd name="connsiteY23" fmla="*/ 496805 h 3876955"/>
                    <a:gd name="connsiteX24" fmla="*/ 482858 w 1356360"/>
                    <a:gd name="connsiteY24" fmla="*/ 682350 h 3876955"/>
                    <a:gd name="connsiteX25" fmla="*/ 500118 w 1356360"/>
                    <a:gd name="connsiteY25" fmla="*/ 919443 h 3876955"/>
                    <a:gd name="connsiteX26" fmla="*/ 549643 w 1356360"/>
                    <a:gd name="connsiteY26" fmla="*/ 1082890 h 3876955"/>
                    <a:gd name="connsiteX27" fmla="*/ 541393 w 1356360"/>
                    <a:gd name="connsiteY27" fmla="*/ 1249643 h 3876955"/>
                    <a:gd name="connsiteX28" fmla="*/ 489800 w 1356360"/>
                    <a:gd name="connsiteY28" fmla="*/ 1365530 h 3876955"/>
                    <a:gd name="connsiteX29" fmla="*/ 477893 w 1356360"/>
                    <a:gd name="connsiteY29" fmla="*/ 1704461 h 3876955"/>
                    <a:gd name="connsiteX30" fmla="*/ 459636 w 1356360"/>
                    <a:gd name="connsiteY30" fmla="*/ 2046568 h 3876955"/>
                    <a:gd name="connsiteX31" fmla="*/ 430268 w 1356360"/>
                    <a:gd name="connsiteY31" fmla="*/ 2433124 h 3876955"/>
                    <a:gd name="connsiteX32" fmla="*/ 420743 w 1356360"/>
                    <a:gd name="connsiteY32" fmla="*/ 2844287 h 3876955"/>
                    <a:gd name="connsiteX33" fmla="*/ 420743 w 1356360"/>
                    <a:gd name="connsiteY33" fmla="*/ 3354668 h 3876955"/>
                    <a:gd name="connsiteX34" fmla="*/ 406455 w 1356360"/>
                    <a:gd name="connsiteY34" fmla="*/ 3876955 h 3876955"/>
                    <a:gd name="connsiteX35" fmla="*/ 11168 w 1356360"/>
                    <a:gd name="connsiteY35" fmla="*/ 3865049 h 3876955"/>
                    <a:gd name="connsiteX36" fmla="*/ 7993 w 1356360"/>
                    <a:gd name="connsiteY36" fmla="*/ 3132417 h 3876955"/>
                    <a:gd name="connsiteX37" fmla="*/ 19106 w 1356360"/>
                    <a:gd name="connsiteY37" fmla="*/ 2533931 h 3876955"/>
                    <a:gd name="connsiteX38" fmla="*/ 61175 w 1356360"/>
                    <a:gd name="connsiteY38" fmla="*/ 1696524 h 3876955"/>
                    <a:gd name="connsiteX39" fmla="*/ 81018 w 1356360"/>
                    <a:gd name="connsiteY39" fmla="*/ 1029774 h 3876955"/>
                    <a:gd name="connsiteX40" fmla="*/ 98481 w 1356360"/>
                    <a:gd name="connsiteY40" fmla="*/ 644012 h 3876955"/>
                    <a:gd name="connsiteX41" fmla="*/ 48474 w 1356360"/>
                    <a:gd name="connsiteY41" fmla="*/ 498755 h 3876955"/>
                    <a:gd name="connsiteX42" fmla="*/ 55 w 1356360"/>
                    <a:gd name="connsiteY42" fmla="*/ 404299 h 3876955"/>
                    <a:gd name="connsiteX43" fmla="*/ 57999 w 1356360"/>
                    <a:gd name="connsiteY43" fmla="*/ 286030 h 3876955"/>
                    <a:gd name="connsiteX44" fmla="*/ 188968 w 1356360"/>
                    <a:gd name="connsiteY44" fmla="*/ 242374 h 3876955"/>
                    <a:gd name="connsiteX45" fmla="*/ 372324 w 1356360"/>
                    <a:gd name="connsiteY45" fmla="*/ 241580 h 3876955"/>
                    <a:gd name="connsiteX46" fmla="*/ 493768 w 1356360"/>
                    <a:gd name="connsiteY46" fmla="*/ 263012 h 3876955"/>
                    <a:gd name="connsiteX47" fmla="*/ 572349 w 1356360"/>
                    <a:gd name="connsiteY47" fmla="*/ 155062 h 3876955"/>
                    <a:gd name="connsiteX48" fmla="*/ 637437 w 1356360"/>
                    <a:gd name="connsiteY48" fmla="*/ 77274 h 3876955"/>
                    <a:gd name="connsiteX49" fmla="*/ 760468 w 1356360"/>
                    <a:gd name="connsiteY49" fmla="*/ 20124 h 3876955"/>
                    <a:gd name="connsiteX50" fmla="*/ 1024787 w 1356360"/>
                    <a:gd name="connsiteY50" fmla="*/ 5043 h 3876955"/>
                    <a:gd name="connsiteX51" fmla="*/ 1298630 w 1356360"/>
                    <a:gd name="connsiteY51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19715 w 1356360"/>
                    <a:gd name="connsiteY18" fmla="*/ 479663 h 3876955"/>
                    <a:gd name="connsiteX19" fmla="*/ 578811 w 1356360"/>
                    <a:gd name="connsiteY19" fmla="*/ 325378 h 3876955"/>
                    <a:gd name="connsiteX20" fmla="*/ 494932 w 1356360"/>
                    <a:gd name="connsiteY20" fmla="*/ 270924 h 3876955"/>
                    <a:gd name="connsiteX21" fmla="*/ 582624 w 1356360"/>
                    <a:gd name="connsiteY21" fmla="*/ 337478 h 3876955"/>
                    <a:gd name="connsiteX22" fmla="*/ 580717 w 1356360"/>
                    <a:gd name="connsiteY22" fmla="*/ 428234 h 3876955"/>
                    <a:gd name="connsiteX23" fmla="*/ 520349 w 1356360"/>
                    <a:gd name="connsiteY23" fmla="*/ 496805 h 3876955"/>
                    <a:gd name="connsiteX24" fmla="*/ 482858 w 1356360"/>
                    <a:gd name="connsiteY24" fmla="*/ 682350 h 3876955"/>
                    <a:gd name="connsiteX25" fmla="*/ 500118 w 1356360"/>
                    <a:gd name="connsiteY25" fmla="*/ 919443 h 3876955"/>
                    <a:gd name="connsiteX26" fmla="*/ 549643 w 1356360"/>
                    <a:gd name="connsiteY26" fmla="*/ 1082890 h 3876955"/>
                    <a:gd name="connsiteX27" fmla="*/ 541393 w 1356360"/>
                    <a:gd name="connsiteY27" fmla="*/ 1249643 h 3876955"/>
                    <a:gd name="connsiteX28" fmla="*/ 489800 w 1356360"/>
                    <a:gd name="connsiteY28" fmla="*/ 1365530 h 3876955"/>
                    <a:gd name="connsiteX29" fmla="*/ 477893 w 1356360"/>
                    <a:gd name="connsiteY29" fmla="*/ 1704461 h 3876955"/>
                    <a:gd name="connsiteX30" fmla="*/ 459636 w 1356360"/>
                    <a:gd name="connsiteY30" fmla="*/ 2046568 h 3876955"/>
                    <a:gd name="connsiteX31" fmla="*/ 430268 w 1356360"/>
                    <a:gd name="connsiteY31" fmla="*/ 2433124 h 3876955"/>
                    <a:gd name="connsiteX32" fmla="*/ 420743 w 1356360"/>
                    <a:gd name="connsiteY32" fmla="*/ 2844287 h 3876955"/>
                    <a:gd name="connsiteX33" fmla="*/ 420743 w 1356360"/>
                    <a:gd name="connsiteY33" fmla="*/ 3354668 h 3876955"/>
                    <a:gd name="connsiteX34" fmla="*/ 406455 w 1356360"/>
                    <a:gd name="connsiteY34" fmla="*/ 3876955 h 3876955"/>
                    <a:gd name="connsiteX35" fmla="*/ 11168 w 1356360"/>
                    <a:gd name="connsiteY35" fmla="*/ 3865049 h 3876955"/>
                    <a:gd name="connsiteX36" fmla="*/ 7993 w 1356360"/>
                    <a:gd name="connsiteY36" fmla="*/ 3132417 h 3876955"/>
                    <a:gd name="connsiteX37" fmla="*/ 19106 w 1356360"/>
                    <a:gd name="connsiteY37" fmla="*/ 2533931 h 3876955"/>
                    <a:gd name="connsiteX38" fmla="*/ 61175 w 1356360"/>
                    <a:gd name="connsiteY38" fmla="*/ 1696524 h 3876955"/>
                    <a:gd name="connsiteX39" fmla="*/ 81018 w 1356360"/>
                    <a:gd name="connsiteY39" fmla="*/ 1029774 h 3876955"/>
                    <a:gd name="connsiteX40" fmla="*/ 98481 w 1356360"/>
                    <a:gd name="connsiteY40" fmla="*/ 644012 h 3876955"/>
                    <a:gd name="connsiteX41" fmla="*/ 48474 w 1356360"/>
                    <a:gd name="connsiteY41" fmla="*/ 498755 h 3876955"/>
                    <a:gd name="connsiteX42" fmla="*/ 55 w 1356360"/>
                    <a:gd name="connsiteY42" fmla="*/ 404299 h 3876955"/>
                    <a:gd name="connsiteX43" fmla="*/ 57999 w 1356360"/>
                    <a:gd name="connsiteY43" fmla="*/ 286030 h 3876955"/>
                    <a:gd name="connsiteX44" fmla="*/ 188968 w 1356360"/>
                    <a:gd name="connsiteY44" fmla="*/ 242374 h 3876955"/>
                    <a:gd name="connsiteX45" fmla="*/ 372324 w 1356360"/>
                    <a:gd name="connsiteY45" fmla="*/ 241580 h 3876955"/>
                    <a:gd name="connsiteX46" fmla="*/ 493768 w 1356360"/>
                    <a:gd name="connsiteY46" fmla="*/ 263012 h 3876955"/>
                    <a:gd name="connsiteX47" fmla="*/ 572349 w 1356360"/>
                    <a:gd name="connsiteY47" fmla="*/ 155062 h 3876955"/>
                    <a:gd name="connsiteX48" fmla="*/ 637437 w 1356360"/>
                    <a:gd name="connsiteY48" fmla="*/ 77274 h 3876955"/>
                    <a:gd name="connsiteX49" fmla="*/ 760468 w 1356360"/>
                    <a:gd name="connsiteY49" fmla="*/ 20124 h 3876955"/>
                    <a:gd name="connsiteX50" fmla="*/ 1024787 w 1356360"/>
                    <a:gd name="connsiteY50" fmla="*/ 5043 h 3876955"/>
                    <a:gd name="connsiteX51" fmla="*/ 1298630 w 1356360"/>
                    <a:gd name="connsiteY51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19715 w 1356360"/>
                    <a:gd name="connsiteY18" fmla="*/ 479663 h 3876955"/>
                    <a:gd name="connsiteX19" fmla="*/ 578811 w 1356360"/>
                    <a:gd name="connsiteY19" fmla="*/ 325378 h 3876955"/>
                    <a:gd name="connsiteX20" fmla="*/ 494932 w 1356360"/>
                    <a:gd name="connsiteY20" fmla="*/ 270924 h 3876955"/>
                    <a:gd name="connsiteX21" fmla="*/ 611219 w 1356360"/>
                    <a:gd name="connsiteY21" fmla="*/ 289074 h 3876955"/>
                    <a:gd name="connsiteX22" fmla="*/ 580717 w 1356360"/>
                    <a:gd name="connsiteY22" fmla="*/ 428234 h 3876955"/>
                    <a:gd name="connsiteX23" fmla="*/ 520349 w 1356360"/>
                    <a:gd name="connsiteY23" fmla="*/ 496805 h 3876955"/>
                    <a:gd name="connsiteX24" fmla="*/ 482858 w 1356360"/>
                    <a:gd name="connsiteY24" fmla="*/ 682350 h 3876955"/>
                    <a:gd name="connsiteX25" fmla="*/ 500118 w 1356360"/>
                    <a:gd name="connsiteY25" fmla="*/ 919443 h 3876955"/>
                    <a:gd name="connsiteX26" fmla="*/ 549643 w 1356360"/>
                    <a:gd name="connsiteY26" fmla="*/ 1082890 h 3876955"/>
                    <a:gd name="connsiteX27" fmla="*/ 541393 w 1356360"/>
                    <a:gd name="connsiteY27" fmla="*/ 1249643 h 3876955"/>
                    <a:gd name="connsiteX28" fmla="*/ 489800 w 1356360"/>
                    <a:gd name="connsiteY28" fmla="*/ 1365530 h 3876955"/>
                    <a:gd name="connsiteX29" fmla="*/ 477893 w 1356360"/>
                    <a:gd name="connsiteY29" fmla="*/ 1704461 h 3876955"/>
                    <a:gd name="connsiteX30" fmla="*/ 459636 w 1356360"/>
                    <a:gd name="connsiteY30" fmla="*/ 2046568 h 3876955"/>
                    <a:gd name="connsiteX31" fmla="*/ 430268 w 1356360"/>
                    <a:gd name="connsiteY31" fmla="*/ 2433124 h 3876955"/>
                    <a:gd name="connsiteX32" fmla="*/ 420743 w 1356360"/>
                    <a:gd name="connsiteY32" fmla="*/ 2844287 h 3876955"/>
                    <a:gd name="connsiteX33" fmla="*/ 420743 w 1356360"/>
                    <a:gd name="connsiteY33" fmla="*/ 3354668 h 3876955"/>
                    <a:gd name="connsiteX34" fmla="*/ 406455 w 1356360"/>
                    <a:gd name="connsiteY34" fmla="*/ 3876955 h 3876955"/>
                    <a:gd name="connsiteX35" fmla="*/ 11168 w 1356360"/>
                    <a:gd name="connsiteY35" fmla="*/ 3865049 h 3876955"/>
                    <a:gd name="connsiteX36" fmla="*/ 7993 w 1356360"/>
                    <a:gd name="connsiteY36" fmla="*/ 3132417 h 3876955"/>
                    <a:gd name="connsiteX37" fmla="*/ 19106 w 1356360"/>
                    <a:gd name="connsiteY37" fmla="*/ 2533931 h 3876955"/>
                    <a:gd name="connsiteX38" fmla="*/ 61175 w 1356360"/>
                    <a:gd name="connsiteY38" fmla="*/ 1696524 h 3876955"/>
                    <a:gd name="connsiteX39" fmla="*/ 81018 w 1356360"/>
                    <a:gd name="connsiteY39" fmla="*/ 1029774 h 3876955"/>
                    <a:gd name="connsiteX40" fmla="*/ 98481 w 1356360"/>
                    <a:gd name="connsiteY40" fmla="*/ 644012 h 3876955"/>
                    <a:gd name="connsiteX41" fmla="*/ 48474 w 1356360"/>
                    <a:gd name="connsiteY41" fmla="*/ 498755 h 3876955"/>
                    <a:gd name="connsiteX42" fmla="*/ 55 w 1356360"/>
                    <a:gd name="connsiteY42" fmla="*/ 404299 h 3876955"/>
                    <a:gd name="connsiteX43" fmla="*/ 57999 w 1356360"/>
                    <a:gd name="connsiteY43" fmla="*/ 286030 h 3876955"/>
                    <a:gd name="connsiteX44" fmla="*/ 188968 w 1356360"/>
                    <a:gd name="connsiteY44" fmla="*/ 242374 h 3876955"/>
                    <a:gd name="connsiteX45" fmla="*/ 372324 w 1356360"/>
                    <a:gd name="connsiteY45" fmla="*/ 241580 h 3876955"/>
                    <a:gd name="connsiteX46" fmla="*/ 493768 w 1356360"/>
                    <a:gd name="connsiteY46" fmla="*/ 263012 h 3876955"/>
                    <a:gd name="connsiteX47" fmla="*/ 572349 w 1356360"/>
                    <a:gd name="connsiteY47" fmla="*/ 155062 h 3876955"/>
                    <a:gd name="connsiteX48" fmla="*/ 637437 w 1356360"/>
                    <a:gd name="connsiteY48" fmla="*/ 77274 h 3876955"/>
                    <a:gd name="connsiteX49" fmla="*/ 760468 w 1356360"/>
                    <a:gd name="connsiteY49" fmla="*/ 20124 h 3876955"/>
                    <a:gd name="connsiteX50" fmla="*/ 1024787 w 1356360"/>
                    <a:gd name="connsiteY50" fmla="*/ 5043 h 3876955"/>
                    <a:gd name="connsiteX51" fmla="*/ 1298630 w 1356360"/>
                    <a:gd name="connsiteY51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19715 w 1356360"/>
                    <a:gd name="connsiteY18" fmla="*/ 479663 h 3876955"/>
                    <a:gd name="connsiteX19" fmla="*/ 578811 w 1356360"/>
                    <a:gd name="connsiteY19" fmla="*/ 325378 h 3876955"/>
                    <a:gd name="connsiteX20" fmla="*/ 494932 w 1356360"/>
                    <a:gd name="connsiteY20" fmla="*/ 270924 h 3876955"/>
                    <a:gd name="connsiteX21" fmla="*/ 573092 w 1356360"/>
                    <a:gd name="connsiteY21" fmla="*/ 313276 h 3876955"/>
                    <a:gd name="connsiteX22" fmla="*/ 580717 w 1356360"/>
                    <a:gd name="connsiteY22" fmla="*/ 428234 h 3876955"/>
                    <a:gd name="connsiteX23" fmla="*/ 520349 w 1356360"/>
                    <a:gd name="connsiteY23" fmla="*/ 496805 h 3876955"/>
                    <a:gd name="connsiteX24" fmla="*/ 482858 w 1356360"/>
                    <a:gd name="connsiteY24" fmla="*/ 682350 h 3876955"/>
                    <a:gd name="connsiteX25" fmla="*/ 500118 w 1356360"/>
                    <a:gd name="connsiteY25" fmla="*/ 919443 h 3876955"/>
                    <a:gd name="connsiteX26" fmla="*/ 549643 w 1356360"/>
                    <a:gd name="connsiteY26" fmla="*/ 1082890 h 3876955"/>
                    <a:gd name="connsiteX27" fmla="*/ 541393 w 1356360"/>
                    <a:gd name="connsiteY27" fmla="*/ 1249643 h 3876955"/>
                    <a:gd name="connsiteX28" fmla="*/ 489800 w 1356360"/>
                    <a:gd name="connsiteY28" fmla="*/ 1365530 h 3876955"/>
                    <a:gd name="connsiteX29" fmla="*/ 477893 w 1356360"/>
                    <a:gd name="connsiteY29" fmla="*/ 1704461 h 3876955"/>
                    <a:gd name="connsiteX30" fmla="*/ 459636 w 1356360"/>
                    <a:gd name="connsiteY30" fmla="*/ 2046568 h 3876955"/>
                    <a:gd name="connsiteX31" fmla="*/ 430268 w 1356360"/>
                    <a:gd name="connsiteY31" fmla="*/ 2433124 h 3876955"/>
                    <a:gd name="connsiteX32" fmla="*/ 420743 w 1356360"/>
                    <a:gd name="connsiteY32" fmla="*/ 2844287 h 3876955"/>
                    <a:gd name="connsiteX33" fmla="*/ 420743 w 1356360"/>
                    <a:gd name="connsiteY33" fmla="*/ 3354668 h 3876955"/>
                    <a:gd name="connsiteX34" fmla="*/ 406455 w 1356360"/>
                    <a:gd name="connsiteY34" fmla="*/ 3876955 h 3876955"/>
                    <a:gd name="connsiteX35" fmla="*/ 11168 w 1356360"/>
                    <a:gd name="connsiteY35" fmla="*/ 3865049 h 3876955"/>
                    <a:gd name="connsiteX36" fmla="*/ 7993 w 1356360"/>
                    <a:gd name="connsiteY36" fmla="*/ 3132417 h 3876955"/>
                    <a:gd name="connsiteX37" fmla="*/ 19106 w 1356360"/>
                    <a:gd name="connsiteY37" fmla="*/ 2533931 h 3876955"/>
                    <a:gd name="connsiteX38" fmla="*/ 61175 w 1356360"/>
                    <a:gd name="connsiteY38" fmla="*/ 1696524 h 3876955"/>
                    <a:gd name="connsiteX39" fmla="*/ 81018 w 1356360"/>
                    <a:gd name="connsiteY39" fmla="*/ 1029774 h 3876955"/>
                    <a:gd name="connsiteX40" fmla="*/ 98481 w 1356360"/>
                    <a:gd name="connsiteY40" fmla="*/ 644012 h 3876955"/>
                    <a:gd name="connsiteX41" fmla="*/ 48474 w 1356360"/>
                    <a:gd name="connsiteY41" fmla="*/ 498755 h 3876955"/>
                    <a:gd name="connsiteX42" fmla="*/ 55 w 1356360"/>
                    <a:gd name="connsiteY42" fmla="*/ 404299 h 3876955"/>
                    <a:gd name="connsiteX43" fmla="*/ 57999 w 1356360"/>
                    <a:gd name="connsiteY43" fmla="*/ 286030 h 3876955"/>
                    <a:gd name="connsiteX44" fmla="*/ 188968 w 1356360"/>
                    <a:gd name="connsiteY44" fmla="*/ 242374 h 3876955"/>
                    <a:gd name="connsiteX45" fmla="*/ 372324 w 1356360"/>
                    <a:gd name="connsiteY45" fmla="*/ 241580 h 3876955"/>
                    <a:gd name="connsiteX46" fmla="*/ 493768 w 1356360"/>
                    <a:gd name="connsiteY46" fmla="*/ 263012 h 3876955"/>
                    <a:gd name="connsiteX47" fmla="*/ 572349 w 1356360"/>
                    <a:gd name="connsiteY47" fmla="*/ 155062 h 3876955"/>
                    <a:gd name="connsiteX48" fmla="*/ 637437 w 1356360"/>
                    <a:gd name="connsiteY48" fmla="*/ 77274 h 3876955"/>
                    <a:gd name="connsiteX49" fmla="*/ 760468 w 1356360"/>
                    <a:gd name="connsiteY49" fmla="*/ 20124 h 3876955"/>
                    <a:gd name="connsiteX50" fmla="*/ 1024787 w 1356360"/>
                    <a:gd name="connsiteY50" fmla="*/ 5043 h 3876955"/>
                    <a:gd name="connsiteX51" fmla="*/ 1298630 w 1356360"/>
                    <a:gd name="connsiteY51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19715 w 1356360"/>
                    <a:gd name="connsiteY18" fmla="*/ 479663 h 3876955"/>
                    <a:gd name="connsiteX19" fmla="*/ 578811 w 1356360"/>
                    <a:gd name="connsiteY19" fmla="*/ 325378 h 3876955"/>
                    <a:gd name="connsiteX20" fmla="*/ 494932 w 1356360"/>
                    <a:gd name="connsiteY20" fmla="*/ 270924 h 3876955"/>
                    <a:gd name="connsiteX21" fmla="*/ 573092 w 1356360"/>
                    <a:gd name="connsiteY21" fmla="*/ 313276 h 3876955"/>
                    <a:gd name="connsiteX22" fmla="*/ 580717 w 1356360"/>
                    <a:gd name="connsiteY22" fmla="*/ 428234 h 3876955"/>
                    <a:gd name="connsiteX23" fmla="*/ 520349 w 1356360"/>
                    <a:gd name="connsiteY23" fmla="*/ 496805 h 3876955"/>
                    <a:gd name="connsiteX24" fmla="*/ 482858 w 1356360"/>
                    <a:gd name="connsiteY24" fmla="*/ 682350 h 3876955"/>
                    <a:gd name="connsiteX25" fmla="*/ 500118 w 1356360"/>
                    <a:gd name="connsiteY25" fmla="*/ 919443 h 3876955"/>
                    <a:gd name="connsiteX26" fmla="*/ 549643 w 1356360"/>
                    <a:gd name="connsiteY26" fmla="*/ 1082890 h 3876955"/>
                    <a:gd name="connsiteX27" fmla="*/ 541393 w 1356360"/>
                    <a:gd name="connsiteY27" fmla="*/ 1249643 h 3876955"/>
                    <a:gd name="connsiteX28" fmla="*/ 489800 w 1356360"/>
                    <a:gd name="connsiteY28" fmla="*/ 1365530 h 3876955"/>
                    <a:gd name="connsiteX29" fmla="*/ 477893 w 1356360"/>
                    <a:gd name="connsiteY29" fmla="*/ 1704461 h 3876955"/>
                    <a:gd name="connsiteX30" fmla="*/ 459636 w 1356360"/>
                    <a:gd name="connsiteY30" fmla="*/ 2046568 h 3876955"/>
                    <a:gd name="connsiteX31" fmla="*/ 430268 w 1356360"/>
                    <a:gd name="connsiteY31" fmla="*/ 2433124 h 3876955"/>
                    <a:gd name="connsiteX32" fmla="*/ 420743 w 1356360"/>
                    <a:gd name="connsiteY32" fmla="*/ 2844287 h 3876955"/>
                    <a:gd name="connsiteX33" fmla="*/ 420743 w 1356360"/>
                    <a:gd name="connsiteY33" fmla="*/ 3354668 h 3876955"/>
                    <a:gd name="connsiteX34" fmla="*/ 406455 w 1356360"/>
                    <a:gd name="connsiteY34" fmla="*/ 3876955 h 3876955"/>
                    <a:gd name="connsiteX35" fmla="*/ 11168 w 1356360"/>
                    <a:gd name="connsiteY35" fmla="*/ 3865049 h 3876955"/>
                    <a:gd name="connsiteX36" fmla="*/ 7993 w 1356360"/>
                    <a:gd name="connsiteY36" fmla="*/ 3132417 h 3876955"/>
                    <a:gd name="connsiteX37" fmla="*/ 19106 w 1356360"/>
                    <a:gd name="connsiteY37" fmla="*/ 2533931 h 3876955"/>
                    <a:gd name="connsiteX38" fmla="*/ 61175 w 1356360"/>
                    <a:gd name="connsiteY38" fmla="*/ 1696524 h 3876955"/>
                    <a:gd name="connsiteX39" fmla="*/ 81018 w 1356360"/>
                    <a:gd name="connsiteY39" fmla="*/ 1029774 h 3876955"/>
                    <a:gd name="connsiteX40" fmla="*/ 98481 w 1356360"/>
                    <a:gd name="connsiteY40" fmla="*/ 644012 h 3876955"/>
                    <a:gd name="connsiteX41" fmla="*/ 48474 w 1356360"/>
                    <a:gd name="connsiteY41" fmla="*/ 498755 h 3876955"/>
                    <a:gd name="connsiteX42" fmla="*/ 55 w 1356360"/>
                    <a:gd name="connsiteY42" fmla="*/ 404299 h 3876955"/>
                    <a:gd name="connsiteX43" fmla="*/ 57999 w 1356360"/>
                    <a:gd name="connsiteY43" fmla="*/ 286030 h 3876955"/>
                    <a:gd name="connsiteX44" fmla="*/ 188968 w 1356360"/>
                    <a:gd name="connsiteY44" fmla="*/ 242374 h 3876955"/>
                    <a:gd name="connsiteX45" fmla="*/ 372324 w 1356360"/>
                    <a:gd name="connsiteY45" fmla="*/ 241580 h 3876955"/>
                    <a:gd name="connsiteX46" fmla="*/ 493768 w 1356360"/>
                    <a:gd name="connsiteY46" fmla="*/ 263012 h 3876955"/>
                    <a:gd name="connsiteX47" fmla="*/ 572349 w 1356360"/>
                    <a:gd name="connsiteY47" fmla="*/ 155062 h 3876955"/>
                    <a:gd name="connsiteX48" fmla="*/ 637437 w 1356360"/>
                    <a:gd name="connsiteY48" fmla="*/ 77274 h 3876955"/>
                    <a:gd name="connsiteX49" fmla="*/ 760468 w 1356360"/>
                    <a:gd name="connsiteY49" fmla="*/ 20124 h 3876955"/>
                    <a:gd name="connsiteX50" fmla="*/ 1024787 w 1356360"/>
                    <a:gd name="connsiteY50" fmla="*/ 5043 h 3876955"/>
                    <a:gd name="connsiteX51" fmla="*/ 1298630 w 1356360"/>
                    <a:gd name="connsiteY51" fmla="*/ 101086 h 3876955"/>
                    <a:gd name="connsiteX0" fmla="*/ 1298630 w 1356360"/>
                    <a:gd name="connsiteY0" fmla="*/ 101086 h 3876955"/>
                    <a:gd name="connsiteX1" fmla="*/ 1347843 w 1356360"/>
                    <a:gd name="connsiteY1" fmla="*/ 271743 h 3876955"/>
                    <a:gd name="connsiteX2" fmla="*/ 1177187 w 1356360"/>
                    <a:gd name="connsiteY2" fmla="*/ 477324 h 3876955"/>
                    <a:gd name="connsiteX3" fmla="*/ 1052908 w 1356360"/>
                    <a:gd name="connsiteY3" fmla="*/ 699008 h 3876955"/>
                    <a:gd name="connsiteX4" fmla="*/ 995418 w 1356360"/>
                    <a:gd name="connsiteY4" fmla="*/ 978181 h 3876955"/>
                    <a:gd name="connsiteX5" fmla="*/ 969224 w 1356360"/>
                    <a:gd name="connsiteY5" fmla="*/ 1354417 h 3876955"/>
                    <a:gd name="connsiteX6" fmla="*/ 963668 w 1356360"/>
                    <a:gd name="connsiteY6" fmla="*/ 1906074 h 3876955"/>
                    <a:gd name="connsiteX7" fmla="*/ 995418 w 1356360"/>
                    <a:gd name="connsiteY7" fmla="*/ 2325174 h 3876955"/>
                    <a:gd name="connsiteX8" fmla="*/ 1039868 w 1356360"/>
                    <a:gd name="connsiteY8" fmla="*/ 2820474 h 3876955"/>
                    <a:gd name="connsiteX9" fmla="*/ 1065268 w 1356360"/>
                    <a:gd name="connsiteY9" fmla="*/ 3366574 h 3876955"/>
                    <a:gd name="connsiteX10" fmla="*/ 1090668 w 1356360"/>
                    <a:gd name="connsiteY10" fmla="*/ 3874574 h 3876955"/>
                    <a:gd name="connsiteX11" fmla="*/ 738243 w 1356360"/>
                    <a:gd name="connsiteY11" fmla="*/ 3868224 h 3876955"/>
                    <a:gd name="connsiteX12" fmla="*/ 719987 w 1356360"/>
                    <a:gd name="connsiteY12" fmla="*/ 3422137 h 3876955"/>
                    <a:gd name="connsiteX13" fmla="*/ 652518 w 1356360"/>
                    <a:gd name="connsiteY13" fmla="*/ 2687124 h 3876955"/>
                    <a:gd name="connsiteX14" fmla="*/ 576318 w 1356360"/>
                    <a:gd name="connsiteY14" fmla="*/ 2020374 h 3876955"/>
                    <a:gd name="connsiteX15" fmla="*/ 557268 w 1356360"/>
                    <a:gd name="connsiteY15" fmla="*/ 1633024 h 3876955"/>
                    <a:gd name="connsiteX16" fmla="*/ 563618 w 1356360"/>
                    <a:gd name="connsiteY16" fmla="*/ 858324 h 3876955"/>
                    <a:gd name="connsiteX17" fmla="*/ 512818 w 1356360"/>
                    <a:gd name="connsiteY17" fmla="*/ 661474 h 3876955"/>
                    <a:gd name="connsiteX18" fmla="*/ 519715 w 1356360"/>
                    <a:gd name="connsiteY18" fmla="*/ 479663 h 3876955"/>
                    <a:gd name="connsiteX19" fmla="*/ 578811 w 1356360"/>
                    <a:gd name="connsiteY19" fmla="*/ 325378 h 3876955"/>
                    <a:gd name="connsiteX20" fmla="*/ 494932 w 1356360"/>
                    <a:gd name="connsiteY20" fmla="*/ 270924 h 3876955"/>
                    <a:gd name="connsiteX21" fmla="*/ 573092 w 1356360"/>
                    <a:gd name="connsiteY21" fmla="*/ 313276 h 3876955"/>
                    <a:gd name="connsiteX22" fmla="*/ 569279 w 1356360"/>
                    <a:gd name="connsiteY22" fmla="*/ 404032 h 3876955"/>
                    <a:gd name="connsiteX23" fmla="*/ 520349 w 1356360"/>
                    <a:gd name="connsiteY23" fmla="*/ 496805 h 3876955"/>
                    <a:gd name="connsiteX24" fmla="*/ 482858 w 1356360"/>
                    <a:gd name="connsiteY24" fmla="*/ 682350 h 3876955"/>
                    <a:gd name="connsiteX25" fmla="*/ 500118 w 1356360"/>
                    <a:gd name="connsiteY25" fmla="*/ 919443 h 3876955"/>
                    <a:gd name="connsiteX26" fmla="*/ 549643 w 1356360"/>
                    <a:gd name="connsiteY26" fmla="*/ 1082890 h 3876955"/>
                    <a:gd name="connsiteX27" fmla="*/ 541393 w 1356360"/>
                    <a:gd name="connsiteY27" fmla="*/ 1249643 h 3876955"/>
                    <a:gd name="connsiteX28" fmla="*/ 489800 w 1356360"/>
                    <a:gd name="connsiteY28" fmla="*/ 1365530 h 3876955"/>
                    <a:gd name="connsiteX29" fmla="*/ 477893 w 1356360"/>
                    <a:gd name="connsiteY29" fmla="*/ 1704461 h 3876955"/>
                    <a:gd name="connsiteX30" fmla="*/ 459636 w 1356360"/>
                    <a:gd name="connsiteY30" fmla="*/ 2046568 h 3876955"/>
                    <a:gd name="connsiteX31" fmla="*/ 430268 w 1356360"/>
                    <a:gd name="connsiteY31" fmla="*/ 2433124 h 3876955"/>
                    <a:gd name="connsiteX32" fmla="*/ 420743 w 1356360"/>
                    <a:gd name="connsiteY32" fmla="*/ 2844287 h 3876955"/>
                    <a:gd name="connsiteX33" fmla="*/ 420743 w 1356360"/>
                    <a:gd name="connsiteY33" fmla="*/ 3354668 h 3876955"/>
                    <a:gd name="connsiteX34" fmla="*/ 406455 w 1356360"/>
                    <a:gd name="connsiteY34" fmla="*/ 3876955 h 3876955"/>
                    <a:gd name="connsiteX35" fmla="*/ 11168 w 1356360"/>
                    <a:gd name="connsiteY35" fmla="*/ 3865049 h 3876955"/>
                    <a:gd name="connsiteX36" fmla="*/ 7993 w 1356360"/>
                    <a:gd name="connsiteY36" fmla="*/ 3132417 h 3876955"/>
                    <a:gd name="connsiteX37" fmla="*/ 19106 w 1356360"/>
                    <a:gd name="connsiteY37" fmla="*/ 2533931 h 3876955"/>
                    <a:gd name="connsiteX38" fmla="*/ 61175 w 1356360"/>
                    <a:gd name="connsiteY38" fmla="*/ 1696524 h 3876955"/>
                    <a:gd name="connsiteX39" fmla="*/ 81018 w 1356360"/>
                    <a:gd name="connsiteY39" fmla="*/ 1029774 h 3876955"/>
                    <a:gd name="connsiteX40" fmla="*/ 98481 w 1356360"/>
                    <a:gd name="connsiteY40" fmla="*/ 644012 h 3876955"/>
                    <a:gd name="connsiteX41" fmla="*/ 48474 w 1356360"/>
                    <a:gd name="connsiteY41" fmla="*/ 498755 h 3876955"/>
                    <a:gd name="connsiteX42" fmla="*/ 55 w 1356360"/>
                    <a:gd name="connsiteY42" fmla="*/ 404299 h 3876955"/>
                    <a:gd name="connsiteX43" fmla="*/ 57999 w 1356360"/>
                    <a:gd name="connsiteY43" fmla="*/ 286030 h 3876955"/>
                    <a:gd name="connsiteX44" fmla="*/ 188968 w 1356360"/>
                    <a:gd name="connsiteY44" fmla="*/ 242374 h 3876955"/>
                    <a:gd name="connsiteX45" fmla="*/ 372324 w 1356360"/>
                    <a:gd name="connsiteY45" fmla="*/ 241580 h 3876955"/>
                    <a:gd name="connsiteX46" fmla="*/ 493768 w 1356360"/>
                    <a:gd name="connsiteY46" fmla="*/ 263012 h 3876955"/>
                    <a:gd name="connsiteX47" fmla="*/ 572349 w 1356360"/>
                    <a:gd name="connsiteY47" fmla="*/ 155062 h 3876955"/>
                    <a:gd name="connsiteX48" fmla="*/ 637437 w 1356360"/>
                    <a:gd name="connsiteY48" fmla="*/ 77274 h 3876955"/>
                    <a:gd name="connsiteX49" fmla="*/ 760468 w 1356360"/>
                    <a:gd name="connsiteY49" fmla="*/ 20124 h 3876955"/>
                    <a:gd name="connsiteX50" fmla="*/ 1024787 w 1356360"/>
                    <a:gd name="connsiteY50" fmla="*/ 5043 h 3876955"/>
                    <a:gd name="connsiteX51" fmla="*/ 1298630 w 1356360"/>
                    <a:gd name="connsiteY51" fmla="*/ 101086 h 3876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1356360" h="3876955">
                      <a:moveTo>
                        <a:pt x="1298630" y="101086"/>
                      </a:moveTo>
                      <a:cubicBezTo>
                        <a:pt x="1352473" y="145536"/>
                        <a:pt x="1368084" y="209037"/>
                        <a:pt x="1347843" y="271743"/>
                      </a:cubicBezTo>
                      <a:cubicBezTo>
                        <a:pt x="1327603" y="334449"/>
                        <a:pt x="1271586" y="389444"/>
                        <a:pt x="1177187" y="477324"/>
                      </a:cubicBezTo>
                      <a:cubicBezTo>
                        <a:pt x="1082788" y="565204"/>
                        <a:pt x="1083203" y="615532"/>
                        <a:pt x="1052908" y="699008"/>
                      </a:cubicBezTo>
                      <a:cubicBezTo>
                        <a:pt x="1022613" y="782484"/>
                        <a:pt x="1009365" y="868946"/>
                        <a:pt x="995418" y="978181"/>
                      </a:cubicBezTo>
                      <a:cubicBezTo>
                        <a:pt x="981471" y="1087416"/>
                        <a:pt x="981924" y="1240117"/>
                        <a:pt x="969224" y="1354417"/>
                      </a:cubicBezTo>
                      <a:cubicBezTo>
                        <a:pt x="967372" y="1538303"/>
                        <a:pt x="959302" y="1744281"/>
                        <a:pt x="963668" y="1906074"/>
                      </a:cubicBezTo>
                      <a:cubicBezTo>
                        <a:pt x="968034" y="2067867"/>
                        <a:pt x="982718" y="2172774"/>
                        <a:pt x="995418" y="2325174"/>
                      </a:cubicBezTo>
                      <a:lnTo>
                        <a:pt x="1039868" y="2820474"/>
                      </a:lnTo>
                      <a:lnTo>
                        <a:pt x="1065268" y="3366574"/>
                      </a:lnTo>
                      <a:lnTo>
                        <a:pt x="1090668" y="3874574"/>
                      </a:lnTo>
                      <a:lnTo>
                        <a:pt x="738243" y="3868224"/>
                      </a:lnTo>
                      <a:lnTo>
                        <a:pt x="719987" y="3422137"/>
                      </a:lnTo>
                      <a:lnTo>
                        <a:pt x="652518" y="2687124"/>
                      </a:lnTo>
                      <a:cubicBezTo>
                        <a:pt x="628573" y="2453497"/>
                        <a:pt x="594574" y="2296069"/>
                        <a:pt x="576318" y="2020374"/>
                      </a:cubicBezTo>
                      <a:cubicBezTo>
                        <a:pt x="558062" y="1744679"/>
                        <a:pt x="559385" y="1826699"/>
                        <a:pt x="557268" y="1633024"/>
                      </a:cubicBezTo>
                      <a:cubicBezTo>
                        <a:pt x="559385" y="1374791"/>
                        <a:pt x="561501" y="1116557"/>
                        <a:pt x="563618" y="858324"/>
                      </a:cubicBezTo>
                      <a:lnTo>
                        <a:pt x="512818" y="661474"/>
                      </a:lnTo>
                      <a:cubicBezTo>
                        <a:pt x="507407" y="607944"/>
                        <a:pt x="508716" y="535679"/>
                        <a:pt x="519715" y="479663"/>
                      </a:cubicBezTo>
                      <a:cubicBezTo>
                        <a:pt x="563122" y="444823"/>
                        <a:pt x="584848" y="369748"/>
                        <a:pt x="578811" y="325378"/>
                      </a:cubicBezTo>
                      <a:cubicBezTo>
                        <a:pt x="572774" y="281009"/>
                        <a:pt x="481270" y="286554"/>
                        <a:pt x="494932" y="270924"/>
                      </a:cubicBezTo>
                      <a:cubicBezTo>
                        <a:pt x="508594" y="255294"/>
                        <a:pt x="569279" y="311259"/>
                        <a:pt x="573092" y="313276"/>
                      </a:cubicBezTo>
                      <a:cubicBezTo>
                        <a:pt x="576905" y="315293"/>
                        <a:pt x="576163" y="402183"/>
                        <a:pt x="569279" y="404032"/>
                      </a:cubicBezTo>
                      <a:cubicBezTo>
                        <a:pt x="562395" y="405881"/>
                        <a:pt x="526174" y="474116"/>
                        <a:pt x="520349" y="496805"/>
                      </a:cubicBezTo>
                      <a:cubicBezTo>
                        <a:pt x="514524" y="519494"/>
                        <a:pt x="485912" y="638129"/>
                        <a:pt x="482858" y="682350"/>
                      </a:cubicBezTo>
                      <a:cubicBezTo>
                        <a:pt x="479804" y="726571"/>
                        <a:pt x="488987" y="852686"/>
                        <a:pt x="500118" y="919443"/>
                      </a:cubicBezTo>
                      <a:cubicBezTo>
                        <a:pt x="511249" y="986200"/>
                        <a:pt x="542764" y="1027857"/>
                        <a:pt x="549643" y="1082890"/>
                      </a:cubicBezTo>
                      <a:cubicBezTo>
                        <a:pt x="556522" y="1137923"/>
                        <a:pt x="551367" y="1202536"/>
                        <a:pt x="541393" y="1249643"/>
                      </a:cubicBezTo>
                      <a:cubicBezTo>
                        <a:pt x="531419" y="1296750"/>
                        <a:pt x="507792" y="1324520"/>
                        <a:pt x="489800" y="1365530"/>
                      </a:cubicBezTo>
                      <a:lnTo>
                        <a:pt x="477893" y="1704461"/>
                      </a:lnTo>
                      <a:lnTo>
                        <a:pt x="459636" y="2046568"/>
                      </a:lnTo>
                      <a:cubicBezTo>
                        <a:pt x="451699" y="2168012"/>
                        <a:pt x="436750" y="2300171"/>
                        <a:pt x="430268" y="2433124"/>
                      </a:cubicBezTo>
                      <a:cubicBezTo>
                        <a:pt x="423786" y="2566077"/>
                        <a:pt x="420743" y="2701412"/>
                        <a:pt x="420743" y="2844287"/>
                      </a:cubicBezTo>
                      <a:lnTo>
                        <a:pt x="420743" y="3354668"/>
                      </a:lnTo>
                      <a:lnTo>
                        <a:pt x="406455" y="3876955"/>
                      </a:lnTo>
                      <a:lnTo>
                        <a:pt x="11168" y="3865049"/>
                      </a:lnTo>
                      <a:cubicBezTo>
                        <a:pt x="10110" y="3620838"/>
                        <a:pt x="9051" y="3376628"/>
                        <a:pt x="7993" y="3132417"/>
                      </a:cubicBezTo>
                      <a:cubicBezTo>
                        <a:pt x="6935" y="2954353"/>
                        <a:pt x="20164" y="2711995"/>
                        <a:pt x="19106" y="2533931"/>
                      </a:cubicBezTo>
                      <a:lnTo>
                        <a:pt x="61175" y="1696524"/>
                      </a:lnTo>
                      <a:lnTo>
                        <a:pt x="81018" y="1029774"/>
                      </a:lnTo>
                      <a:cubicBezTo>
                        <a:pt x="88426" y="832924"/>
                        <a:pt x="101523" y="761090"/>
                        <a:pt x="98481" y="644012"/>
                      </a:cubicBezTo>
                      <a:cubicBezTo>
                        <a:pt x="95439" y="526934"/>
                        <a:pt x="64878" y="538707"/>
                        <a:pt x="48474" y="498755"/>
                      </a:cubicBezTo>
                      <a:cubicBezTo>
                        <a:pt x="32070" y="458803"/>
                        <a:pt x="-1532" y="439753"/>
                        <a:pt x="55" y="404299"/>
                      </a:cubicBezTo>
                      <a:cubicBezTo>
                        <a:pt x="1642" y="368845"/>
                        <a:pt x="26514" y="313018"/>
                        <a:pt x="57999" y="286030"/>
                      </a:cubicBezTo>
                      <a:cubicBezTo>
                        <a:pt x="89485" y="259043"/>
                        <a:pt x="136581" y="249782"/>
                        <a:pt x="188968" y="242374"/>
                      </a:cubicBezTo>
                      <a:cubicBezTo>
                        <a:pt x="241356" y="234966"/>
                        <a:pt x="321524" y="238140"/>
                        <a:pt x="372324" y="241580"/>
                      </a:cubicBezTo>
                      <a:cubicBezTo>
                        <a:pt x="423124" y="245020"/>
                        <a:pt x="460431" y="277432"/>
                        <a:pt x="493768" y="263012"/>
                      </a:cubicBezTo>
                      <a:cubicBezTo>
                        <a:pt x="527105" y="248592"/>
                        <a:pt x="522210" y="174112"/>
                        <a:pt x="572349" y="155062"/>
                      </a:cubicBezTo>
                      <a:cubicBezTo>
                        <a:pt x="622488" y="136012"/>
                        <a:pt x="606084" y="99764"/>
                        <a:pt x="637437" y="77274"/>
                      </a:cubicBezTo>
                      <a:cubicBezTo>
                        <a:pt x="668790" y="54784"/>
                        <a:pt x="695910" y="32162"/>
                        <a:pt x="760468" y="20124"/>
                      </a:cubicBezTo>
                      <a:cubicBezTo>
                        <a:pt x="825026" y="8086"/>
                        <a:pt x="935093" y="-8451"/>
                        <a:pt x="1024787" y="5043"/>
                      </a:cubicBezTo>
                      <a:cubicBezTo>
                        <a:pt x="1114481" y="18537"/>
                        <a:pt x="1244787" y="56636"/>
                        <a:pt x="1298630" y="101086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49B68E-0E4F-4956-9D21-6C8323F72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76" y="4421171"/>
              <a:ext cx="269562" cy="10154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C6C47AFB-26E5-45F2-A5D2-35E331C83492}"/>
                </a:ext>
              </a:extLst>
            </p:cNvPr>
            <p:cNvSpPr/>
            <p:nvPr/>
          </p:nvSpPr>
          <p:spPr>
            <a:xfrm>
              <a:off x="5127467" y="5247914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</p:grp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D8327E71-C3B2-4EA3-A5DE-EDCFB044691A}"/>
              </a:ext>
            </a:extLst>
          </p:cNvPr>
          <p:cNvSpPr/>
          <p:nvPr/>
        </p:nvSpPr>
        <p:spPr>
          <a:xfrm>
            <a:off x="5828440" y="5279137"/>
            <a:ext cx="838617" cy="98010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B31794-2069-4B6A-9A65-ADA154955E6F}"/>
              </a:ext>
            </a:extLst>
          </p:cNvPr>
          <p:cNvCxnSpPr>
            <a:cxnSpLocks/>
          </p:cNvCxnSpPr>
          <p:nvPr/>
        </p:nvCxnSpPr>
        <p:spPr>
          <a:xfrm flipV="1">
            <a:off x="6261837" y="4279769"/>
            <a:ext cx="242658" cy="111961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0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897327-43E6-478D-B7AB-F362A771CAB3}"/>
              </a:ext>
            </a:extLst>
          </p:cNvPr>
          <p:cNvGrpSpPr/>
          <p:nvPr/>
        </p:nvGrpSpPr>
        <p:grpSpPr>
          <a:xfrm>
            <a:off x="2656937" y="-15815"/>
            <a:ext cx="6883878" cy="6883878"/>
            <a:chOff x="2656937" y="-15815"/>
            <a:chExt cx="6883878" cy="6883878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46E1798-4DCB-4F6B-BB9A-AA3D7B836D8F}"/>
                </a:ext>
              </a:extLst>
            </p:cNvPr>
            <p:cNvSpPr/>
            <p:nvPr/>
          </p:nvSpPr>
          <p:spPr>
            <a:xfrm>
              <a:off x="5828390" y="252614"/>
              <a:ext cx="1191800" cy="4417254"/>
            </a:xfrm>
            <a:custGeom>
              <a:avLst/>
              <a:gdLst>
                <a:gd name="connsiteX0" fmla="*/ 158750 w 1181100"/>
                <a:gd name="connsiteY0" fmla="*/ 4387850 h 4451350"/>
                <a:gd name="connsiteX1" fmla="*/ 501650 w 1181100"/>
                <a:gd name="connsiteY1" fmla="*/ 4451350 h 4451350"/>
                <a:gd name="connsiteX2" fmla="*/ 762000 w 1181100"/>
                <a:gd name="connsiteY2" fmla="*/ 4432300 h 4451350"/>
                <a:gd name="connsiteX3" fmla="*/ 869950 w 1181100"/>
                <a:gd name="connsiteY3" fmla="*/ 4000500 h 4451350"/>
                <a:gd name="connsiteX4" fmla="*/ 1041400 w 1181100"/>
                <a:gd name="connsiteY4" fmla="*/ 3784600 h 4451350"/>
                <a:gd name="connsiteX5" fmla="*/ 1073150 w 1181100"/>
                <a:gd name="connsiteY5" fmla="*/ 3505200 h 4451350"/>
                <a:gd name="connsiteX6" fmla="*/ 971550 w 1181100"/>
                <a:gd name="connsiteY6" fmla="*/ 3073400 h 4451350"/>
                <a:gd name="connsiteX7" fmla="*/ 1104900 w 1181100"/>
                <a:gd name="connsiteY7" fmla="*/ 1447800 h 4451350"/>
                <a:gd name="connsiteX8" fmla="*/ 1181100 w 1181100"/>
                <a:gd name="connsiteY8" fmla="*/ 603250 h 4451350"/>
                <a:gd name="connsiteX9" fmla="*/ 1136650 w 1181100"/>
                <a:gd name="connsiteY9" fmla="*/ 57150 h 4451350"/>
                <a:gd name="connsiteX10" fmla="*/ 1009650 w 1181100"/>
                <a:gd name="connsiteY10" fmla="*/ 12700 h 4451350"/>
                <a:gd name="connsiteX11" fmla="*/ 876300 w 1181100"/>
                <a:gd name="connsiteY11" fmla="*/ 0 h 4451350"/>
                <a:gd name="connsiteX12" fmla="*/ 857250 w 1181100"/>
                <a:gd name="connsiteY12" fmla="*/ 1130300 h 4451350"/>
                <a:gd name="connsiteX13" fmla="*/ 622300 w 1181100"/>
                <a:gd name="connsiteY13" fmla="*/ 2425700 h 4451350"/>
                <a:gd name="connsiteX14" fmla="*/ 234950 w 1181100"/>
                <a:gd name="connsiteY14" fmla="*/ 3930650 h 4451350"/>
                <a:gd name="connsiteX15" fmla="*/ 0 w 1181100"/>
                <a:gd name="connsiteY15" fmla="*/ 4260850 h 4451350"/>
                <a:gd name="connsiteX16" fmla="*/ 158750 w 1181100"/>
                <a:gd name="connsiteY16" fmla="*/ 4387850 h 4451350"/>
                <a:gd name="connsiteX0" fmla="*/ 159980 w 1182330"/>
                <a:gd name="connsiteY0" fmla="*/ 4387850 h 4451350"/>
                <a:gd name="connsiteX1" fmla="*/ 502880 w 1182330"/>
                <a:gd name="connsiteY1" fmla="*/ 4451350 h 4451350"/>
                <a:gd name="connsiteX2" fmla="*/ 763230 w 1182330"/>
                <a:gd name="connsiteY2" fmla="*/ 4432300 h 4451350"/>
                <a:gd name="connsiteX3" fmla="*/ 871180 w 1182330"/>
                <a:gd name="connsiteY3" fmla="*/ 4000500 h 4451350"/>
                <a:gd name="connsiteX4" fmla="*/ 1042630 w 1182330"/>
                <a:gd name="connsiteY4" fmla="*/ 3784600 h 4451350"/>
                <a:gd name="connsiteX5" fmla="*/ 1074380 w 1182330"/>
                <a:gd name="connsiteY5" fmla="*/ 3505200 h 4451350"/>
                <a:gd name="connsiteX6" fmla="*/ 972780 w 1182330"/>
                <a:gd name="connsiteY6" fmla="*/ 3073400 h 4451350"/>
                <a:gd name="connsiteX7" fmla="*/ 1106130 w 1182330"/>
                <a:gd name="connsiteY7" fmla="*/ 1447800 h 4451350"/>
                <a:gd name="connsiteX8" fmla="*/ 1182330 w 1182330"/>
                <a:gd name="connsiteY8" fmla="*/ 603250 h 4451350"/>
                <a:gd name="connsiteX9" fmla="*/ 1137880 w 1182330"/>
                <a:gd name="connsiteY9" fmla="*/ 57150 h 4451350"/>
                <a:gd name="connsiteX10" fmla="*/ 1010880 w 1182330"/>
                <a:gd name="connsiteY10" fmla="*/ 12700 h 4451350"/>
                <a:gd name="connsiteX11" fmla="*/ 877530 w 1182330"/>
                <a:gd name="connsiteY11" fmla="*/ 0 h 4451350"/>
                <a:gd name="connsiteX12" fmla="*/ 858480 w 1182330"/>
                <a:gd name="connsiteY12" fmla="*/ 1130300 h 4451350"/>
                <a:gd name="connsiteX13" fmla="*/ 623530 w 1182330"/>
                <a:gd name="connsiteY13" fmla="*/ 2425700 h 4451350"/>
                <a:gd name="connsiteX14" fmla="*/ 236180 w 1182330"/>
                <a:gd name="connsiteY14" fmla="*/ 3930650 h 4451350"/>
                <a:gd name="connsiteX15" fmla="*/ 1230 w 1182330"/>
                <a:gd name="connsiteY15" fmla="*/ 4260850 h 4451350"/>
                <a:gd name="connsiteX16" fmla="*/ 159980 w 1182330"/>
                <a:gd name="connsiteY16" fmla="*/ 4387850 h 4451350"/>
                <a:gd name="connsiteX0" fmla="*/ 159980 w 1182330"/>
                <a:gd name="connsiteY0" fmla="*/ 4387850 h 4432300"/>
                <a:gd name="connsiteX1" fmla="*/ 763230 w 1182330"/>
                <a:gd name="connsiteY1" fmla="*/ 4432300 h 4432300"/>
                <a:gd name="connsiteX2" fmla="*/ 871180 w 1182330"/>
                <a:gd name="connsiteY2" fmla="*/ 4000500 h 4432300"/>
                <a:gd name="connsiteX3" fmla="*/ 1042630 w 1182330"/>
                <a:gd name="connsiteY3" fmla="*/ 3784600 h 4432300"/>
                <a:gd name="connsiteX4" fmla="*/ 1074380 w 1182330"/>
                <a:gd name="connsiteY4" fmla="*/ 3505200 h 4432300"/>
                <a:gd name="connsiteX5" fmla="*/ 972780 w 1182330"/>
                <a:gd name="connsiteY5" fmla="*/ 3073400 h 4432300"/>
                <a:gd name="connsiteX6" fmla="*/ 1106130 w 1182330"/>
                <a:gd name="connsiteY6" fmla="*/ 1447800 h 4432300"/>
                <a:gd name="connsiteX7" fmla="*/ 1182330 w 1182330"/>
                <a:gd name="connsiteY7" fmla="*/ 603250 h 4432300"/>
                <a:gd name="connsiteX8" fmla="*/ 1137880 w 1182330"/>
                <a:gd name="connsiteY8" fmla="*/ 57150 h 4432300"/>
                <a:gd name="connsiteX9" fmla="*/ 1010880 w 1182330"/>
                <a:gd name="connsiteY9" fmla="*/ 12700 h 4432300"/>
                <a:gd name="connsiteX10" fmla="*/ 877530 w 1182330"/>
                <a:gd name="connsiteY10" fmla="*/ 0 h 4432300"/>
                <a:gd name="connsiteX11" fmla="*/ 858480 w 1182330"/>
                <a:gd name="connsiteY11" fmla="*/ 1130300 h 4432300"/>
                <a:gd name="connsiteX12" fmla="*/ 623530 w 1182330"/>
                <a:gd name="connsiteY12" fmla="*/ 2425700 h 4432300"/>
                <a:gd name="connsiteX13" fmla="*/ 236180 w 1182330"/>
                <a:gd name="connsiteY13" fmla="*/ 3930650 h 4432300"/>
                <a:gd name="connsiteX14" fmla="*/ 1230 w 1182330"/>
                <a:gd name="connsiteY14" fmla="*/ 4260850 h 4432300"/>
                <a:gd name="connsiteX15" fmla="*/ 159980 w 1182330"/>
                <a:gd name="connsiteY15" fmla="*/ 4387850 h 4432300"/>
                <a:gd name="connsiteX0" fmla="*/ 292559 w 1181559"/>
                <a:gd name="connsiteY0" fmla="*/ 4457700 h 4457700"/>
                <a:gd name="connsiteX1" fmla="*/ 762459 w 1181559"/>
                <a:gd name="connsiteY1" fmla="*/ 4432300 h 4457700"/>
                <a:gd name="connsiteX2" fmla="*/ 870409 w 1181559"/>
                <a:gd name="connsiteY2" fmla="*/ 4000500 h 4457700"/>
                <a:gd name="connsiteX3" fmla="*/ 1041859 w 1181559"/>
                <a:gd name="connsiteY3" fmla="*/ 3784600 h 4457700"/>
                <a:gd name="connsiteX4" fmla="*/ 1073609 w 1181559"/>
                <a:gd name="connsiteY4" fmla="*/ 3505200 h 4457700"/>
                <a:gd name="connsiteX5" fmla="*/ 972009 w 1181559"/>
                <a:gd name="connsiteY5" fmla="*/ 3073400 h 4457700"/>
                <a:gd name="connsiteX6" fmla="*/ 1105359 w 1181559"/>
                <a:gd name="connsiteY6" fmla="*/ 1447800 h 4457700"/>
                <a:gd name="connsiteX7" fmla="*/ 1181559 w 1181559"/>
                <a:gd name="connsiteY7" fmla="*/ 603250 h 4457700"/>
                <a:gd name="connsiteX8" fmla="*/ 1137109 w 1181559"/>
                <a:gd name="connsiteY8" fmla="*/ 57150 h 4457700"/>
                <a:gd name="connsiteX9" fmla="*/ 1010109 w 1181559"/>
                <a:gd name="connsiteY9" fmla="*/ 12700 h 4457700"/>
                <a:gd name="connsiteX10" fmla="*/ 876759 w 1181559"/>
                <a:gd name="connsiteY10" fmla="*/ 0 h 4457700"/>
                <a:gd name="connsiteX11" fmla="*/ 857709 w 1181559"/>
                <a:gd name="connsiteY11" fmla="*/ 1130300 h 4457700"/>
                <a:gd name="connsiteX12" fmla="*/ 622759 w 1181559"/>
                <a:gd name="connsiteY12" fmla="*/ 2425700 h 4457700"/>
                <a:gd name="connsiteX13" fmla="*/ 235409 w 1181559"/>
                <a:gd name="connsiteY13" fmla="*/ 3930650 h 4457700"/>
                <a:gd name="connsiteX14" fmla="*/ 459 w 1181559"/>
                <a:gd name="connsiteY14" fmla="*/ 4260850 h 4457700"/>
                <a:gd name="connsiteX15" fmla="*/ 292559 w 1181559"/>
                <a:gd name="connsiteY15" fmla="*/ 4457700 h 4457700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995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512733"/>
                <a:gd name="connsiteX1" fmla="*/ 762459 w 1181559"/>
                <a:gd name="connsiteY1" fmla="*/ 4432300 h 4512733"/>
                <a:gd name="connsiteX2" fmla="*/ 870409 w 1181559"/>
                <a:gd name="connsiteY2" fmla="*/ 4000500 h 4512733"/>
                <a:gd name="connsiteX3" fmla="*/ 1041859 w 1181559"/>
                <a:gd name="connsiteY3" fmla="*/ 3784600 h 4512733"/>
                <a:gd name="connsiteX4" fmla="*/ 1079959 w 1181559"/>
                <a:gd name="connsiteY4" fmla="*/ 3505200 h 4512733"/>
                <a:gd name="connsiteX5" fmla="*/ 972009 w 1181559"/>
                <a:gd name="connsiteY5" fmla="*/ 3073400 h 4512733"/>
                <a:gd name="connsiteX6" fmla="*/ 1105359 w 1181559"/>
                <a:gd name="connsiteY6" fmla="*/ 1447800 h 4512733"/>
                <a:gd name="connsiteX7" fmla="*/ 1181559 w 1181559"/>
                <a:gd name="connsiteY7" fmla="*/ 603250 h 4512733"/>
                <a:gd name="connsiteX8" fmla="*/ 1137109 w 1181559"/>
                <a:gd name="connsiteY8" fmla="*/ 57150 h 4512733"/>
                <a:gd name="connsiteX9" fmla="*/ 1010109 w 1181559"/>
                <a:gd name="connsiteY9" fmla="*/ 12700 h 4512733"/>
                <a:gd name="connsiteX10" fmla="*/ 876759 w 1181559"/>
                <a:gd name="connsiteY10" fmla="*/ 0 h 4512733"/>
                <a:gd name="connsiteX11" fmla="*/ 845009 w 1181559"/>
                <a:gd name="connsiteY11" fmla="*/ 1193800 h 4512733"/>
                <a:gd name="connsiteX12" fmla="*/ 622759 w 1181559"/>
                <a:gd name="connsiteY12" fmla="*/ 2425700 h 4512733"/>
                <a:gd name="connsiteX13" fmla="*/ 235409 w 1181559"/>
                <a:gd name="connsiteY13" fmla="*/ 3930650 h 4512733"/>
                <a:gd name="connsiteX14" fmla="*/ 459 w 1181559"/>
                <a:gd name="connsiteY14" fmla="*/ 4260850 h 4512733"/>
                <a:gd name="connsiteX15" fmla="*/ 292559 w 1181559"/>
                <a:gd name="connsiteY15" fmla="*/ 4457700 h 4512733"/>
                <a:gd name="connsiteX0" fmla="*/ 292559 w 1181559"/>
                <a:gd name="connsiteY0" fmla="*/ 4457700 h 4472975"/>
                <a:gd name="connsiteX1" fmla="*/ 775159 w 1181559"/>
                <a:gd name="connsiteY1" fmla="*/ 4362450 h 4472975"/>
                <a:gd name="connsiteX2" fmla="*/ 870409 w 1181559"/>
                <a:gd name="connsiteY2" fmla="*/ 4000500 h 4472975"/>
                <a:gd name="connsiteX3" fmla="*/ 1041859 w 1181559"/>
                <a:gd name="connsiteY3" fmla="*/ 3784600 h 4472975"/>
                <a:gd name="connsiteX4" fmla="*/ 1079959 w 1181559"/>
                <a:gd name="connsiteY4" fmla="*/ 3505200 h 4472975"/>
                <a:gd name="connsiteX5" fmla="*/ 972009 w 1181559"/>
                <a:gd name="connsiteY5" fmla="*/ 3073400 h 4472975"/>
                <a:gd name="connsiteX6" fmla="*/ 1105359 w 1181559"/>
                <a:gd name="connsiteY6" fmla="*/ 1447800 h 4472975"/>
                <a:gd name="connsiteX7" fmla="*/ 1181559 w 1181559"/>
                <a:gd name="connsiteY7" fmla="*/ 603250 h 4472975"/>
                <a:gd name="connsiteX8" fmla="*/ 1137109 w 1181559"/>
                <a:gd name="connsiteY8" fmla="*/ 57150 h 4472975"/>
                <a:gd name="connsiteX9" fmla="*/ 1010109 w 1181559"/>
                <a:gd name="connsiteY9" fmla="*/ 12700 h 4472975"/>
                <a:gd name="connsiteX10" fmla="*/ 876759 w 1181559"/>
                <a:gd name="connsiteY10" fmla="*/ 0 h 4472975"/>
                <a:gd name="connsiteX11" fmla="*/ 845009 w 1181559"/>
                <a:gd name="connsiteY11" fmla="*/ 1193800 h 4472975"/>
                <a:gd name="connsiteX12" fmla="*/ 622759 w 1181559"/>
                <a:gd name="connsiteY12" fmla="*/ 2425700 h 4472975"/>
                <a:gd name="connsiteX13" fmla="*/ 235409 w 1181559"/>
                <a:gd name="connsiteY13" fmla="*/ 3930650 h 4472975"/>
                <a:gd name="connsiteX14" fmla="*/ 459 w 1181559"/>
                <a:gd name="connsiteY14" fmla="*/ 4260850 h 4472975"/>
                <a:gd name="connsiteX15" fmla="*/ 292559 w 1181559"/>
                <a:gd name="connsiteY15" fmla="*/ 4457700 h 4472975"/>
                <a:gd name="connsiteX0" fmla="*/ 292559 w 1183998"/>
                <a:gd name="connsiteY0" fmla="*/ 4457700 h 4472975"/>
                <a:gd name="connsiteX1" fmla="*/ 775159 w 1183998"/>
                <a:gd name="connsiteY1" fmla="*/ 4362450 h 4472975"/>
                <a:gd name="connsiteX2" fmla="*/ 870409 w 1183998"/>
                <a:gd name="connsiteY2" fmla="*/ 4000500 h 4472975"/>
                <a:gd name="connsiteX3" fmla="*/ 1041859 w 1183998"/>
                <a:gd name="connsiteY3" fmla="*/ 3784600 h 4472975"/>
                <a:gd name="connsiteX4" fmla="*/ 1079959 w 1183998"/>
                <a:gd name="connsiteY4" fmla="*/ 3505200 h 4472975"/>
                <a:gd name="connsiteX5" fmla="*/ 972009 w 1183998"/>
                <a:gd name="connsiteY5" fmla="*/ 3073400 h 4472975"/>
                <a:gd name="connsiteX6" fmla="*/ 1105359 w 1183998"/>
                <a:gd name="connsiteY6" fmla="*/ 1447800 h 4472975"/>
                <a:gd name="connsiteX7" fmla="*/ 1181559 w 1183998"/>
                <a:gd name="connsiteY7" fmla="*/ 603250 h 4472975"/>
                <a:gd name="connsiteX8" fmla="*/ 1137109 w 1183998"/>
                <a:gd name="connsiteY8" fmla="*/ 57150 h 4472975"/>
                <a:gd name="connsiteX9" fmla="*/ 1010109 w 1183998"/>
                <a:gd name="connsiteY9" fmla="*/ 12700 h 4472975"/>
                <a:gd name="connsiteX10" fmla="*/ 876759 w 1183998"/>
                <a:gd name="connsiteY10" fmla="*/ 0 h 4472975"/>
                <a:gd name="connsiteX11" fmla="*/ 845009 w 1183998"/>
                <a:gd name="connsiteY11" fmla="*/ 1193800 h 4472975"/>
                <a:gd name="connsiteX12" fmla="*/ 622759 w 1183998"/>
                <a:gd name="connsiteY12" fmla="*/ 2425700 h 4472975"/>
                <a:gd name="connsiteX13" fmla="*/ 235409 w 1183998"/>
                <a:gd name="connsiteY13" fmla="*/ 3930650 h 4472975"/>
                <a:gd name="connsiteX14" fmla="*/ 459 w 1183998"/>
                <a:gd name="connsiteY14" fmla="*/ 4260850 h 4472975"/>
                <a:gd name="connsiteX15" fmla="*/ 292559 w 1183998"/>
                <a:gd name="connsiteY15" fmla="*/ 4457700 h 4472975"/>
                <a:gd name="connsiteX0" fmla="*/ 292559 w 1183998"/>
                <a:gd name="connsiteY0" fmla="*/ 4457700 h 4472975"/>
                <a:gd name="connsiteX1" fmla="*/ 775159 w 1183998"/>
                <a:gd name="connsiteY1" fmla="*/ 4362450 h 4472975"/>
                <a:gd name="connsiteX2" fmla="*/ 870409 w 1183998"/>
                <a:gd name="connsiteY2" fmla="*/ 4000500 h 4472975"/>
                <a:gd name="connsiteX3" fmla="*/ 1041859 w 1183998"/>
                <a:gd name="connsiteY3" fmla="*/ 3784600 h 4472975"/>
                <a:gd name="connsiteX4" fmla="*/ 1079959 w 1183998"/>
                <a:gd name="connsiteY4" fmla="*/ 3505200 h 4472975"/>
                <a:gd name="connsiteX5" fmla="*/ 972009 w 1183998"/>
                <a:gd name="connsiteY5" fmla="*/ 3073400 h 4472975"/>
                <a:gd name="connsiteX6" fmla="*/ 1105359 w 1183998"/>
                <a:gd name="connsiteY6" fmla="*/ 1447800 h 4472975"/>
                <a:gd name="connsiteX7" fmla="*/ 1181559 w 1183998"/>
                <a:gd name="connsiteY7" fmla="*/ 603250 h 4472975"/>
                <a:gd name="connsiteX8" fmla="*/ 1137109 w 1183998"/>
                <a:gd name="connsiteY8" fmla="*/ 57150 h 4472975"/>
                <a:gd name="connsiteX9" fmla="*/ 1010109 w 1183998"/>
                <a:gd name="connsiteY9" fmla="*/ 12700 h 4472975"/>
                <a:gd name="connsiteX10" fmla="*/ 876759 w 1183998"/>
                <a:gd name="connsiteY10" fmla="*/ 0 h 4472975"/>
                <a:gd name="connsiteX11" fmla="*/ 806909 w 1183998"/>
                <a:gd name="connsiteY11" fmla="*/ 1250950 h 4472975"/>
                <a:gd name="connsiteX12" fmla="*/ 622759 w 1183998"/>
                <a:gd name="connsiteY12" fmla="*/ 2425700 h 4472975"/>
                <a:gd name="connsiteX13" fmla="*/ 235409 w 1183998"/>
                <a:gd name="connsiteY13" fmla="*/ 3930650 h 4472975"/>
                <a:gd name="connsiteX14" fmla="*/ 459 w 1183998"/>
                <a:gd name="connsiteY14" fmla="*/ 4260850 h 4472975"/>
                <a:gd name="connsiteX15" fmla="*/ 292559 w 1183998"/>
                <a:gd name="connsiteY15" fmla="*/ 4457700 h 4472975"/>
                <a:gd name="connsiteX0" fmla="*/ 292559 w 1183998"/>
                <a:gd name="connsiteY0" fmla="*/ 4492160 h 4507435"/>
                <a:gd name="connsiteX1" fmla="*/ 775159 w 1183998"/>
                <a:gd name="connsiteY1" fmla="*/ 4396910 h 4507435"/>
                <a:gd name="connsiteX2" fmla="*/ 870409 w 1183998"/>
                <a:gd name="connsiteY2" fmla="*/ 4034960 h 4507435"/>
                <a:gd name="connsiteX3" fmla="*/ 1041859 w 1183998"/>
                <a:gd name="connsiteY3" fmla="*/ 3819060 h 4507435"/>
                <a:gd name="connsiteX4" fmla="*/ 1079959 w 1183998"/>
                <a:gd name="connsiteY4" fmla="*/ 3539660 h 4507435"/>
                <a:gd name="connsiteX5" fmla="*/ 972009 w 1183998"/>
                <a:gd name="connsiteY5" fmla="*/ 3107860 h 4507435"/>
                <a:gd name="connsiteX6" fmla="*/ 1105359 w 1183998"/>
                <a:gd name="connsiteY6" fmla="*/ 1482260 h 4507435"/>
                <a:gd name="connsiteX7" fmla="*/ 1181559 w 1183998"/>
                <a:gd name="connsiteY7" fmla="*/ 637710 h 4507435"/>
                <a:gd name="connsiteX8" fmla="*/ 1137109 w 1183998"/>
                <a:gd name="connsiteY8" fmla="*/ 91610 h 4507435"/>
                <a:gd name="connsiteX9" fmla="*/ 1010109 w 1183998"/>
                <a:gd name="connsiteY9" fmla="*/ 47160 h 4507435"/>
                <a:gd name="connsiteX10" fmla="*/ 876759 w 1183998"/>
                <a:gd name="connsiteY10" fmla="*/ 34460 h 4507435"/>
                <a:gd name="connsiteX11" fmla="*/ 806909 w 1183998"/>
                <a:gd name="connsiteY11" fmla="*/ 1285410 h 4507435"/>
                <a:gd name="connsiteX12" fmla="*/ 622759 w 1183998"/>
                <a:gd name="connsiteY12" fmla="*/ 2460160 h 4507435"/>
                <a:gd name="connsiteX13" fmla="*/ 235409 w 1183998"/>
                <a:gd name="connsiteY13" fmla="*/ 3965110 h 4507435"/>
                <a:gd name="connsiteX14" fmla="*/ 459 w 1183998"/>
                <a:gd name="connsiteY14" fmla="*/ 4295310 h 4507435"/>
                <a:gd name="connsiteX15" fmla="*/ 292559 w 1183998"/>
                <a:gd name="connsiteY15" fmla="*/ 4492160 h 4507435"/>
                <a:gd name="connsiteX0" fmla="*/ 292559 w 1183998"/>
                <a:gd name="connsiteY0" fmla="*/ 4553884 h 4569159"/>
                <a:gd name="connsiteX1" fmla="*/ 775159 w 1183998"/>
                <a:gd name="connsiteY1" fmla="*/ 4458634 h 4569159"/>
                <a:gd name="connsiteX2" fmla="*/ 870409 w 1183998"/>
                <a:gd name="connsiteY2" fmla="*/ 4096684 h 4569159"/>
                <a:gd name="connsiteX3" fmla="*/ 1041859 w 1183998"/>
                <a:gd name="connsiteY3" fmla="*/ 3880784 h 4569159"/>
                <a:gd name="connsiteX4" fmla="*/ 1079959 w 1183998"/>
                <a:gd name="connsiteY4" fmla="*/ 3601384 h 4569159"/>
                <a:gd name="connsiteX5" fmla="*/ 972009 w 1183998"/>
                <a:gd name="connsiteY5" fmla="*/ 3169584 h 4569159"/>
                <a:gd name="connsiteX6" fmla="*/ 1105359 w 1183998"/>
                <a:gd name="connsiteY6" fmla="*/ 1543984 h 4569159"/>
                <a:gd name="connsiteX7" fmla="*/ 1181559 w 1183998"/>
                <a:gd name="connsiteY7" fmla="*/ 699434 h 4569159"/>
                <a:gd name="connsiteX8" fmla="*/ 1137109 w 1183998"/>
                <a:gd name="connsiteY8" fmla="*/ 153334 h 4569159"/>
                <a:gd name="connsiteX9" fmla="*/ 876759 w 1183998"/>
                <a:gd name="connsiteY9" fmla="*/ 96184 h 4569159"/>
                <a:gd name="connsiteX10" fmla="*/ 806909 w 1183998"/>
                <a:gd name="connsiteY10" fmla="*/ 1347134 h 4569159"/>
                <a:gd name="connsiteX11" fmla="*/ 622759 w 1183998"/>
                <a:gd name="connsiteY11" fmla="*/ 2521884 h 4569159"/>
                <a:gd name="connsiteX12" fmla="*/ 235409 w 1183998"/>
                <a:gd name="connsiteY12" fmla="*/ 4026834 h 4569159"/>
                <a:gd name="connsiteX13" fmla="*/ 459 w 1183998"/>
                <a:gd name="connsiteY13" fmla="*/ 4357034 h 4569159"/>
                <a:gd name="connsiteX14" fmla="*/ 292559 w 1183998"/>
                <a:gd name="connsiteY14" fmla="*/ 4553884 h 4569159"/>
                <a:gd name="connsiteX0" fmla="*/ 292559 w 1183998"/>
                <a:gd name="connsiteY0" fmla="*/ 4553884 h 4569159"/>
                <a:gd name="connsiteX1" fmla="*/ 775159 w 1183998"/>
                <a:gd name="connsiteY1" fmla="*/ 4458634 h 4569159"/>
                <a:gd name="connsiteX2" fmla="*/ 870409 w 1183998"/>
                <a:gd name="connsiteY2" fmla="*/ 4096684 h 4569159"/>
                <a:gd name="connsiteX3" fmla="*/ 1041859 w 1183998"/>
                <a:gd name="connsiteY3" fmla="*/ 3880784 h 4569159"/>
                <a:gd name="connsiteX4" fmla="*/ 1079959 w 1183998"/>
                <a:gd name="connsiteY4" fmla="*/ 3601384 h 4569159"/>
                <a:gd name="connsiteX5" fmla="*/ 972009 w 1183998"/>
                <a:gd name="connsiteY5" fmla="*/ 3169584 h 4569159"/>
                <a:gd name="connsiteX6" fmla="*/ 1105359 w 1183998"/>
                <a:gd name="connsiteY6" fmla="*/ 1543984 h 4569159"/>
                <a:gd name="connsiteX7" fmla="*/ 1181559 w 1183998"/>
                <a:gd name="connsiteY7" fmla="*/ 699434 h 4569159"/>
                <a:gd name="connsiteX8" fmla="*/ 1137109 w 1183998"/>
                <a:gd name="connsiteY8" fmla="*/ 153334 h 4569159"/>
                <a:gd name="connsiteX9" fmla="*/ 876759 w 1183998"/>
                <a:gd name="connsiteY9" fmla="*/ 96184 h 4569159"/>
                <a:gd name="connsiteX10" fmla="*/ 806909 w 1183998"/>
                <a:gd name="connsiteY10" fmla="*/ 1347134 h 4569159"/>
                <a:gd name="connsiteX11" fmla="*/ 622759 w 1183998"/>
                <a:gd name="connsiteY11" fmla="*/ 2521884 h 4569159"/>
                <a:gd name="connsiteX12" fmla="*/ 235409 w 1183998"/>
                <a:gd name="connsiteY12" fmla="*/ 4026834 h 4569159"/>
                <a:gd name="connsiteX13" fmla="*/ 459 w 1183998"/>
                <a:gd name="connsiteY13" fmla="*/ 4357034 h 4569159"/>
                <a:gd name="connsiteX14" fmla="*/ 292559 w 1183998"/>
                <a:gd name="connsiteY14" fmla="*/ 4553884 h 4569159"/>
                <a:gd name="connsiteX0" fmla="*/ 292559 w 1183998"/>
                <a:gd name="connsiteY0" fmla="*/ 4497757 h 4513032"/>
                <a:gd name="connsiteX1" fmla="*/ 775159 w 1183998"/>
                <a:gd name="connsiteY1" fmla="*/ 4402507 h 4513032"/>
                <a:gd name="connsiteX2" fmla="*/ 870409 w 1183998"/>
                <a:gd name="connsiteY2" fmla="*/ 4040557 h 4513032"/>
                <a:gd name="connsiteX3" fmla="*/ 1041859 w 1183998"/>
                <a:gd name="connsiteY3" fmla="*/ 3824657 h 4513032"/>
                <a:gd name="connsiteX4" fmla="*/ 1079959 w 1183998"/>
                <a:gd name="connsiteY4" fmla="*/ 3545257 h 4513032"/>
                <a:gd name="connsiteX5" fmla="*/ 972009 w 1183998"/>
                <a:gd name="connsiteY5" fmla="*/ 3113457 h 4513032"/>
                <a:gd name="connsiteX6" fmla="*/ 1105359 w 1183998"/>
                <a:gd name="connsiteY6" fmla="*/ 1487857 h 4513032"/>
                <a:gd name="connsiteX7" fmla="*/ 1181559 w 1183998"/>
                <a:gd name="connsiteY7" fmla="*/ 643307 h 4513032"/>
                <a:gd name="connsiteX8" fmla="*/ 1137109 w 1183998"/>
                <a:gd name="connsiteY8" fmla="*/ 97207 h 4513032"/>
                <a:gd name="connsiteX9" fmla="*/ 876759 w 1183998"/>
                <a:gd name="connsiteY9" fmla="*/ 40057 h 4513032"/>
                <a:gd name="connsiteX10" fmla="*/ 806909 w 1183998"/>
                <a:gd name="connsiteY10" fmla="*/ 1291007 h 4513032"/>
                <a:gd name="connsiteX11" fmla="*/ 622759 w 1183998"/>
                <a:gd name="connsiteY11" fmla="*/ 2465757 h 4513032"/>
                <a:gd name="connsiteX12" fmla="*/ 235409 w 1183998"/>
                <a:gd name="connsiteY12" fmla="*/ 3970707 h 4513032"/>
                <a:gd name="connsiteX13" fmla="*/ 459 w 1183998"/>
                <a:gd name="connsiteY13" fmla="*/ 4300907 h 4513032"/>
                <a:gd name="connsiteX14" fmla="*/ 292559 w 1183998"/>
                <a:gd name="connsiteY14" fmla="*/ 4497757 h 4513032"/>
                <a:gd name="connsiteX0" fmla="*/ 292559 w 1183998"/>
                <a:gd name="connsiteY0" fmla="*/ 4506131 h 4521406"/>
                <a:gd name="connsiteX1" fmla="*/ 775159 w 1183998"/>
                <a:gd name="connsiteY1" fmla="*/ 4410881 h 4521406"/>
                <a:gd name="connsiteX2" fmla="*/ 870409 w 1183998"/>
                <a:gd name="connsiteY2" fmla="*/ 4048931 h 4521406"/>
                <a:gd name="connsiteX3" fmla="*/ 1041859 w 1183998"/>
                <a:gd name="connsiteY3" fmla="*/ 3833031 h 4521406"/>
                <a:gd name="connsiteX4" fmla="*/ 1079959 w 1183998"/>
                <a:gd name="connsiteY4" fmla="*/ 3553631 h 4521406"/>
                <a:gd name="connsiteX5" fmla="*/ 972009 w 1183998"/>
                <a:gd name="connsiteY5" fmla="*/ 3121831 h 4521406"/>
                <a:gd name="connsiteX6" fmla="*/ 1105359 w 1183998"/>
                <a:gd name="connsiteY6" fmla="*/ 1496231 h 4521406"/>
                <a:gd name="connsiteX7" fmla="*/ 1181559 w 1183998"/>
                <a:gd name="connsiteY7" fmla="*/ 651681 h 4521406"/>
                <a:gd name="connsiteX8" fmla="*/ 1137109 w 1183998"/>
                <a:gd name="connsiteY8" fmla="*/ 105581 h 4521406"/>
                <a:gd name="connsiteX9" fmla="*/ 876759 w 1183998"/>
                <a:gd name="connsiteY9" fmla="*/ 48431 h 4521406"/>
                <a:gd name="connsiteX10" fmla="*/ 806909 w 1183998"/>
                <a:gd name="connsiteY10" fmla="*/ 1299381 h 4521406"/>
                <a:gd name="connsiteX11" fmla="*/ 622759 w 1183998"/>
                <a:gd name="connsiteY11" fmla="*/ 2474131 h 4521406"/>
                <a:gd name="connsiteX12" fmla="*/ 235409 w 1183998"/>
                <a:gd name="connsiteY12" fmla="*/ 3979081 h 4521406"/>
                <a:gd name="connsiteX13" fmla="*/ 459 w 1183998"/>
                <a:gd name="connsiteY13" fmla="*/ 4309281 h 4521406"/>
                <a:gd name="connsiteX14" fmla="*/ 292559 w 1183998"/>
                <a:gd name="connsiteY14" fmla="*/ 4506131 h 4521406"/>
                <a:gd name="connsiteX0" fmla="*/ 292559 w 1213966"/>
                <a:gd name="connsiteY0" fmla="*/ 4506131 h 4521406"/>
                <a:gd name="connsiteX1" fmla="*/ 775159 w 1213966"/>
                <a:gd name="connsiteY1" fmla="*/ 4410881 h 4521406"/>
                <a:gd name="connsiteX2" fmla="*/ 870409 w 1213966"/>
                <a:gd name="connsiteY2" fmla="*/ 4048931 h 4521406"/>
                <a:gd name="connsiteX3" fmla="*/ 1041859 w 1213966"/>
                <a:gd name="connsiteY3" fmla="*/ 3833031 h 4521406"/>
                <a:gd name="connsiteX4" fmla="*/ 1079959 w 1213966"/>
                <a:gd name="connsiteY4" fmla="*/ 3553631 h 4521406"/>
                <a:gd name="connsiteX5" fmla="*/ 972009 w 1213966"/>
                <a:gd name="connsiteY5" fmla="*/ 3121831 h 4521406"/>
                <a:gd name="connsiteX6" fmla="*/ 1200609 w 1213966"/>
                <a:gd name="connsiteY6" fmla="*/ 1489881 h 4521406"/>
                <a:gd name="connsiteX7" fmla="*/ 1181559 w 1213966"/>
                <a:gd name="connsiteY7" fmla="*/ 651681 h 4521406"/>
                <a:gd name="connsiteX8" fmla="*/ 1137109 w 1213966"/>
                <a:gd name="connsiteY8" fmla="*/ 105581 h 4521406"/>
                <a:gd name="connsiteX9" fmla="*/ 876759 w 1213966"/>
                <a:gd name="connsiteY9" fmla="*/ 48431 h 4521406"/>
                <a:gd name="connsiteX10" fmla="*/ 806909 w 1213966"/>
                <a:gd name="connsiteY10" fmla="*/ 1299381 h 4521406"/>
                <a:gd name="connsiteX11" fmla="*/ 622759 w 1213966"/>
                <a:gd name="connsiteY11" fmla="*/ 2474131 h 4521406"/>
                <a:gd name="connsiteX12" fmla="*/ 235409 w 1213966"/>
                <a:gd name="connsiteY12" fmla="*/ 3979081 h 4521406"/>
                <a:gd name="connsiteX13" fmla="*/ 459 w 1213966"/>
                <a:gd name="connsiteY13" fmla="*/ 4309281 h 4521406"/>
                <a:gd name="connsiteX14" fmla="*/ 292559 w 1213966"/>
                <a:gd name="connsiteY14" fmla="*/ 4506131 h 4521406"/>
                <a:gd name="connsiteX0" fmla="*/ 292559 w 1183099"/>
                <a:gd name="connsiteY0" fmla="*/ 4506131 h 4521406"/>
                <a:gd name="connsiteX1" fmla="*/ 775159 w 1183099"/>
                <a:gd name="connsiteY1" fmla="*/ 4410881 h 4521406"/>
                <a:gd name="connsiteX2" fmla="*/ 870409 w 1183099"/>
                <a:gd name="connsiteY2" fmla="*/ 4048931 h 4521406"/>
                <a:gd name="connsiteX3" fmla="*/ 1041859 w 1183099"/>
                <a:gd name="connsiteY3" fmla="*/ 3833031 h 4521406"/>
                <a:gd name="connsiteX4" fmla="*/ 1079959 w 1183099"/>
                <a:gd name="connsiteY4" fmla="*/ 3553631 h 4521406"/>
                <a:gd name="connsiteX5" fmla="*/ 972009 w 1183099"/>
                <a:gd name="connsiteY5" fmla="*/ 3121831 h 4521406"/>
                <a:gd name="connsiteX6" fmla="*/ 1118059 w 1183099"/>
                <a:gd name="connsiteY6" fmla="*/ 1515281 h 4521406"/>
                <a:gd name="connsiteX7" fmla="*/ 1181559 w 1183099"/>
                <a:gd name="connsiteY7" fmla="*/ 651681 h 4521406"/>
                <a:gd name="connsiteX8" fmla="*/ 1137109 w 1183099"/>
                <a:gd name="connsiteY8" fmla="*/ 105581 h 4521406"/>
                <a:gd name="connsiteX9" fmla="*/ 876759 w 1183099"/>
                <a:gd name="connsiteY9" fmla="*/ 48431 h 4521406"/>
                <a:gd name="connsiteX10" fmla="*/ 806909 w 1183099"/>
                <a:gd name="connsiteY10" fmla="*/ 1299381 h 4521406"/>
                <a:gd name="connsiteX11" fmla="*/ 622759 w 1183099"/>
                <a:gd name="connsiteY11" fmla="*/ 2474131 h 4521406"/>
                <a:gd name="connsiteX12" fmla="*/ 235409 w 1183099"/>
                <a:gd name="connsiteY12" fmla="*/ 3979081 h 4521406"/>
                <a:gd name="connsiteX13" fmla="*/ 459 w 1183099"/>
                <a:gd name="connsiteY13" fmla="*/ 4309281 h 4521406"/>
                <a:gd name="connsiteX14" fmla="*/ 292559 w 1183099"/>
                <a:gd name="connsiteY14" fmla="*/ 4506131 h 4521406"/>
                <a:gd name="connsiteX0" fmla="*/ 292559 w 1193906"/>
                <a:gd name="connsiteY0" fmla="*/ 4535565 h 4550840"/>
                <a:gd name="connsiteX1" fmla="*/ 775159 w 1193906"/>
                <a:gd name="connsiteY1" fmla="*/ 4440315 h 4550840"/>
                <a:gd name="connsiteX2" fmla="*/ 870409 w 1193906"/>
                <a:gd name="connsiteY2" fmla="*/ 4078365 h 4550840"/>
                <a:gd name="connsiteX3" fmla="*/ 1041859 w 1193906"/>
                <a:gd name="connsiteY3" fmla="*/ 3862465 h 4550840"/>
                <a:gd name="connsiteX4" fmla="*/ 1079959 w 1193906"/>
                <a:gd name="connsiteY4" fmla="*/ 3583065 h 4550840"/>
                <a:gd name="connsiteX5" fmla="*/ 972009 w 1193906"/>
                <a:gd name="connsiteY5" fmla="*/ 3151265 h 4550840"/>
                <a:gd name="connsiteX6" fmla="*/ 1118059 w 1193906"/>
                <a:gd name="connsiteY6" fmla="*/ 1544715 h 4550840"/>
                <a:gd name="connsiteX7" fmla="*/ 1181559 w 1193906"/>
                <a:gd name="connsiteY7" fmla="*/ 681115 h 4550840"/>
                <a:gd name="connsiteX8" fmla="*/ 1162509 w 1193906"/>
                <a:gd name="connsiteY8" fmla="*/ 192165 h 4550840"/>
                <a:gd name="connsiteX9" fmla="*/ 876759 w 1193906"/>
                <a:gd name="connsiteY9" fmla="*/ 77865 h 4550840"/>
                <a:gd name="connsiteX10" fmla="*/ 806909 w 1193906"/>
                <a:gd name="connsiteY10" fmla="*/ 1328815 h 4550840"/>
                <a:gd name="connsiteX11" fmla="*/ 622759 w 1193906"/>
                <a:gd name="connsiteY11" fmla="*/ 2503565 h 4550840"/>
                <a:gd name="connsiteX12" fmla="*/ 235409 w 1193906"/>
                <a:gd name="connsiteY12" fmla="*/ 4008515 h 4550840"/>
                <a:gd name="connsiteX13" fmla="*/ 459 w 1193906"/>
                <a:gd name="connsiteY13" fmla="*/ 4338715 h 4550840"/>
                <a:gd name="connsiteX14" fmla="*/ 292559 w 1193906"/>
                <a:gd name="connsiteY14" fmla="*/ 4535565 h 4550840"/>
                <a:gd name="connsiteX0" fmla="*/ 292559 w 1193906"/>
                <a:gd name="connsiteY0" fmla="*/ 4535565 h 4550840"/>
                <a:gd name="connsiteX1" fmla="*/ 775159 w 1193906"/>
                <a:gd name="connsiteY1" fmla="*/ 4440315 h 4550840"/>
                <a:gd name="connsiteX2" fmla="*/ 870409 w 1193906"/>
                <a:gd name="connsiteY2" fmla="*/ 4078365 h 4550840"/>
                <a:gd name="connsiteX3" fmla="*/ 1041859 w 1193906"/>
                <a:gd name="connsiteY3" fmla="*/ 3862465 h 4550840"/>
                <a:gd name="connsiteX4" fmla="*/ 1079959 w 1193906"/>
                <a:gd name="connsiteY4" fmla="*/ 3583065 h 4550840"/>
                <a:gd name="connsiteX5" fmla="*/ 972009 w 1193906"/>
                <a:gd name="connsiteY5" fmla="*/ 3151265 h 4550840"/>
                <a:gd name="connsiteX6" fmla="*/ 1118059 w 1193906"/>
                <a:gd name="connsiteY6" fmla="*/ 1544715 h 4550840"/>
                <a:gd name="connsiteX7" fmla="*/ 1181559 w 1193906"/>
                <a:gd name="connsiteY7" fmla="*/ 681115 h 4550840"/>
                <a:gd name="connsiteX8" fmla="*/ 1162509 w 1193906"/>
                <a:gd name="connsiteY8" fmla="*/ 192165 h 4550840"/>
                <a:gd name="connsiteX9" fmla="*/ 876759 w 1193906"/>
                <a:gd name="connsiteY9" fmla="*/ 77865 h 4550840"/>
                <a:gd name="connsiteX10" fmla="*/ 806909 w 1193906"/>
                <a:gd name="connsiteY10" fmla="*/ 1328815 h 4550840"/>
                <a:gd name="connsiteX11" fmla="*/ 622759 w 1193906"/>
                <a:gd name="connsiteY11" fmla="*/ 2503565 h 4550840"/>
                <a:gd name="connsiteX12" fmla="*/ 235409 w 1193906"/>
                <a:gd name="connsiteY12" fmla="*/ 4008515 h 4550840"/>
                <a:gd name="connsiteX13" fmla="*/ 459 w 1193906"/>
                <a:gd name="connsiteY13" fmla="*/ 4338715 h 4550840"/>
                <a:gd name="connsiteX14" fmla="*/ 292559 w 1193906"/>
                <a:gd name="connsiteY14" fmla="*/ 4535565 h 4550840"/>
                <a:gd name="connsiteX0" fmla="*/ 292559 w 1193906"/>
                <a:gd name="connsiteY0" fmla="*/ 4535565 h 4550840"/>
                <a:gd name="connsiteX1" fmla="*/ 775159 w 1193906"/>
                <a:gd name="connsiteY1" fmla="*/ 4440315 h 4550840"/>
                <a:gd name="connsiteX2" fmla="*/ 870409 w 1193906"/>
                <a:gd name="connsiteY2" fmla="*/ 4078365 h 4550840"/>
                <a:gd name="connsiteX3" fmla="*/ 1041859 w 1193906"/>
                <a:gd name="connsiteY3" fmla="*/ 3862465 h 4550840"/>
                <a:gd name="connsiteX4" fmla="*/ 1079959 w 1193906"/>
                <a:gd name="connsiteY4" fmla="*/ 3583065 h 4550840"/>
                <a:gd name="connsiteX5" fmla="*/ 972009 w 1193906"/>
                <a:gd name="connsiteY5" fmla="*/ 3151265 h 4550840"/>
                <a:gd name="connsiteX6" fmla="*/ 1118059 w 1193906"/>
                <a:gd name="connsiteY6" fmla="*/ 1544715 h 4550840"/>
                <a:gd name="connsiteX7" fmla="*/ 1181559 w 1193906"/>
                <a:gd name="connsiteY7" fmla="*/ 681115 h 4550840"/>
                <a:gd name="connsiteX8" fmla="*/ 1162509 w 1193906"/>
                <a:gd name="connsiteY8" fmla="*/ 192165 h 4550840"/>
                <a:gd name="connsiteX9" fmla="*/ 876759 w 1193906"/>
                <a:gd name="connsiteY9" fmla="*/ 77865 h 4550840"/>
                <a:gd name="connsiteX10" fmla="*/ 806909 w 1193906"/>
                <a:gd name="connsiteY10" fmla="*/ 1328815 h 4550840"/>
                <a:gd name="connsiteX11" fmla="*/ 622759 w 1193906"/>
                <a:gd name="connsiteY11" fmla="*/ 2503565 h 4550840"/>
                <a:gd name="connsiteX12" fmla="*/ 235409 w 1193906"/>
                <a:gd name="connsiteY12" fmla="*/ 4008515 h 4550840"/>
                <a:gd name="connsiteX13" fmla="*/ 459 w 1193906"/>
                <a:gd name="connsiteY13" fmla="*/ 4338715 h 4550840"/>
                <a:gd name="connsiteX14" fmla="*/ 292559 w 1193906"/>
                <a:gd name="connsiteY14" fmla="*/ 4535565 h 4550840"/>
                <a:gd name="connsiteX0" fmla="*/ 292559 w 1201582"/>
                <a:gd name="connsiteY0" fmla="*/ 4545729 h 4561004"/>
                <a:gd name="connsiteX1" fmla="*/ 775159 w 1201582"/>
                <a:gd name="connsiteY1" fmla="*/ 4450479 h 4561004"/>
                <a:gd name="connsiteX2" fmla="*/ 870409 w 1201582"/>
                <a:gd name="connsiteY2" fmla="*/ 4088529 h 4561004"/>
                <a:gd name="connsiteX3" fmla="*/ 1041859 w 1201582"/>
                <a:gd name="connsiteY3" fmla="*/ 3872629 h 4561004"/>
                <a:gd name="connsiteX4" fmla="*/ 1079959 w 1201582"/>
                <a:gd name="connsiteY4" fmla="*/ 3593229 h 4561004"/>
                <a:gd name="connsiteX5" fmla="*/ 972009 w 1201582"/>
                <a:gd name="connsiteY5" fmla="*/ 3161429 h 4561004"/>
                <a:gd name="connsiteX6" fmla="*/ 1118059 w 1201582"/>
                <a:gd name="connsiteY6" fmla="*/ 1554879 h 4561004"/>
                <a:gd name="connsiteX7" fmla="*/ 1181559 w 1201582"/>
                <a:gd name="connsiteY7" fmla="*/ 691279 h 4561004"/>
                <a:gd name="connsiteX8" fmla="*/ 1174415 w 1201582"/>
                <a:gd name="connsiteY8" fmla="*/ 159466 h 4561004"/>
                <a:gd name="connsiteX9" fmla="*/ 876759 w 1201582"/>
                <a:gd name="connsiteY9" fmla="*/ 88029 h 4561004"/>
                <a:gd name="connsiteX10" fmla="*/ 806909 w 1201582"/>
                <a:gd name="connsiteY10" fmla="*/ 1338979 h 4561004"/>
                <a:gd name="connsiteX11" fmla="*/ 622759 w 1201582"/>
                <a:gd name="connsiteY11" fmla="*/ 2513729 h 4561004"/>
                <a:gd name="connsiteX12" fmla="*/ 235409 w 1201582"/>
                <a:gd name="connsiteY12" fmla="*/ 4018679 h 4561004"/>
                <a:gd name="connsiteX13" fmla="*/ 459 w 1201582"/>
                <a:gd name="connsiteY13" fmla="*/ 4348879 h 4561004"/>
                <a:gd name="connsiteX14" fmla="*/ 292559 w 1201582"/>
                <a:gd name="connsiteY14" fmla="*/ 4545729 h 4561004"/>
                <a:gd name="connsiteX0" fmla="*/ 292559 w 1188194"/>
                <a:gd name="connsiteY0" fmla="*/ 4545729 h 4561004"/>
                <a:gd name="connsiteX1" fmla="*/ 775159 w 1188194"/>
                <a:gd name="connsiteY1" fmla="*/ 4450479 h 4561004"/>
                <a:gd name="connsiteX2" fmla="*/ 870409 w 1188194"/>
                <a:gd name="connsiteY2" fmla="*/ 4088529 h 4561004"/>
                <a:gd name="connsiteX3" fmla="*/ 1041859 w 1188194"/>
                <a:gd name="connsiteY3" fmla="*/ 3872629 h 4561004"/>
                <a:gd name="connsiteX4" fmla="*/ 1079959 w 1188194"/>
                <a:gd name="connsiteY4" fmla="*/ 3593229 h 4561004"/>
                <a:gd name="connsiteX5" fmla="*/ 972009 w 1188194"/>
                <a:gd name="connsiteY5" fmla="*/ 3161429 h 4561004"/>
                <a:gd name="connsiteX6" fmla="*/ 1118059 w 1188194"/>
                <a:gd name="connsiteY6" fmla="*/ 1554879 h 4561004"/>
                <a:gd name="connsiteX7" fmla="*/ 1181559 w 1188194"/>
                <a:gd name="connsiteY7" fmla="*/ 691279 h 4561004"/>
                <a:gd name="connsiteX8" fmla="*/ 1174415 w 1188194"/>
                <a:gd name="connsiteY8" fmla="*/ 159466 h 4561004"/>
                <a:gd name="connsiteX9" fmla="*/ 876759 w 1188194"/>
                <a:gd name="connsiteY9" fmla="*/ 88029 h 4561004"/>
                <a:gd name="connsiteX10" fmla="*/ 806909 w 1188194"/>
                <a:gd name="connsiteY10" fmla="*/ 1338979 h 4561004"/>
                <a:gd name="connsiteX11" fmla="*/ 622759 w 1188194"/>
                <a:gd name="connsiteY11" fmla="*/ 2513729 h 4561004"/>
                <a:gd name="connsiteX12" fmla="*/ 235409 w 1188194"/>
                <a:gd name="connsiteY12" fmla="*/ 4018679 h 4561004"/>
                <a:gd name="connsiteX13" fmla="*/ 459 w 1188194"/>
                <a:gd name="connsiteY13" fmla="*/ 4348879 h 4561004"/>
                <a:gd name="connsiteX14" fmla="*/ 292559 w 1188194"/>
                <a:gd name="connsiteY14" fmla="*/ 4545729 h 4561004"/>
                <a:gd name="connsiteX0" fmla="*/ 292559 w 1191348"/>
                <a:gd name="connsiteY0" fmla="*/ 4584036 h 4599311"/>
                <a:gd name="connsiteX1" fmla="*/ 775159 w 1191348"/>
                <a:gd name="connsiteY1" fmla="*/ 4488786 h 4599311"/>
                <a:gd name="connsiteX2" fmla="*/ 870409 w 1191348"/>
                <a:gd name="connsiteY2" fmla="*/ 4126836 h 4599311"/>
                <a:gd name="connsiteX3" fmla="*/ 1041859 w 1191348"/>
                <a:gd name="connsiteY3" fmla="*/ 3910936 h 4599311"/>
                <a:gd name="connsiteX4" fmla="*/ 1079959 w 1191348"/>
                <a:gd name="connsiteY4" fmla="*/ 3631536 h 4599311"/>
                <a:gd name="connsiteX5" fmla="*/ 972009 w 1191348"/>
                <a:gd name="connsiteY5" fmla="*/ 3199736 h 4599311"/>
                <a:gd name="connsiteX6" fmla="*/ 1118059 w 1191348"/>
                <a:gd name="connsiteY6" fmla="*/ 1593186 h 4599311"/>
                <a:gd name="connsiteX7" fmla="*/ 1181559 w 1191348"/>
                <a:gd name="connsiteY7" fmla="*/ 729586 h 4599311"/>
                <a:gd name="connsiteX8" fmla="*/ 1174415 w 1191348"/>
                <a:gd name="connsiteY8" fmla="*/ 197773 h 4599311"/>
                <a:gd name="connsiteX9" fmla="*/ 1024396 w 1191348"/>
                <a:gd name="connsiteY9" fmla="*/ 50929 h 4599311"/>
                <a:gd name="connsiteX10" fmla="*/ 876759 w 1191348"/>
                <a:gd name="connsiteY10" fmla="*/ 126336 h 4599311"/>
                <a:gd name="connsiteX11" fmla="*/ 806909 w 1191348"/>
                <a:gd name="connsiteY11" fmla="*/ 1377286 h 4599311"/>
                <a:gd name="connsiteX12" fmla="*/ 622759 w 1191348"/>
                <a:gd name="connsiteY12" fmla="*/ 2552036 h 4599311"/>
                <a:gd name="connsiteX13" fmla="*/ 235409 w 1191348"/>
                <a:gd name="connsiteY13" fmla="*/ 4056986 h 4599311"/>
                <a:gd name="connsiteX14" fmla="*/ 459 w 1191348"/>
                <a:gd name="connsiteY14" fmla="*/ 4387186 h 4599311"/>
                <a:gd name="connsiteX15" fmla="*/ 292559 w 1191348"/>
                <a:gd name="connsiteY15" fmla="*/ 4584036 h 4599311"/>
                <a:gd name="connsiteX0" fmla="*/ 292559 w 1191348"/>
                <a:gd name="connsiteY0" fmla="*/ 4552372 h 4567647"/>
                <a:gd name="connsiteX1" fmla="*/ 775159 w 1191348"/>
                <a:gd name="connsiteY1" fmla="*/ 4457122 h 4567647"/>
                <a:gd name="connsiteX2" fmla="*/ 870409 w 1191348"/>
                <a:gd name="connsiteY2" fmla="*/ 4095172 h 4567647"/>
                <a:gd name="connsiteX3" fmla="*/ 1041859 w 1191348"/>
                <a:gd name="connsiteY3" fmla="*/ 3879272 h 4567647"/>
                <a:gd name="connsiteX4" fmla="*/ 1079959 w 1191348"/>
                <a:gd name="connsiteY4" fmla="*/ 3599872 h 4567647"/>
                <a:gd name="connsiteX5" fmla="*/ 972009 w 1191348"/>
                <a:gd name="connsiteY5" fmla="*/ 3168072 h 4567647"/>
                <a:gd name="connsiteX6" fmla="*/ 1118059 w 1191348"/>
                <a:gd name="connsiteY6" fmla="*/ 1561522 h 4567647"/>
                <a:gd name="connsiteX7" fmla="*/ 1181559 w 1191348"/>
                <a:gd name="connsiteY7" fmla="*/ 697922 h 4567647"/>
                <a:gd name="connsiteX8" fmla="*/ 1174415 w 1191348"/>
                <a:gd name="connsiteY8" fmla="*/ 166109 h 4567647"/>
                <a:gd name="connsiteX9" fmla="*/ 1017253 w 1191348"/>
                <a:gd name="connsiteY9" fmla="*/ 119278 h 4567647"/>
                <a:gd name="connsiteX10" fmla="*/ 876759 w 1191348"/>
                <a:gd name="connsiteY10" fmla="*/ 94672 h 4567647"/>
                <a:gd name="connsiteX11" fmla="*/ 806909 w 1191348"/>
                <a:gd name="connsiteY11" fmla="*/ 1345622 h 4567647"/>
                <a:gd name="connsiteX12" fmla="*/ 622759 w 1191348"/>
                <a:gd name="connsiteY12" fmla="*/ 2520372 h 4567647"/>
                <a:gd name="connsiteX13" fmla="*/ 235409 w 1191348"/>
                <a:gd name="connsiteY13" fmla="*/ 4025322 h 4567647"/>
                <a:gd name="connsiteX14" fmla="*/ 459 w 1191348"/>
                <a:gd name="connsiteY14" fmla="*/ 4355522 h 4567647"/>
                <a:gd name="connsiteX15" fmla="*/ 292559 w 1191348"/>
                <a:gd name="connsiteY15" fmla="*/ 4552372 h 4567647"/>
                <a:gd name="connsiteX0" fmla="*/ 292559 w 1191348"/>
                <a:gd name="connsiteY0" fmla="*/ 4459086 h 4474361"/>
                <a:gd name="connsiteX1" fmla="*/ 775159 w 1191348"/>
                <a:gd name="connsiteY1" fmla="*/ 4363836 h 4474361"/>
                <a:gd name="connsiteX2" fmla="*/ 870409 w 1191348"/>
                <a:gd name="connsiteY2" fmla="*/ 4001886 h 4474361"/>
                <a:gd name="connsiteX3" fmla="*/ 1041859 w 1191348"/>
                <a:gd name="connsiteY3" fmla="*/ 3785986 h 4474361"/>
                <a:gd name="connsiteX4" fmla="*/ 1079959 w 1191348"/>
                <a:gd name="connsiteY4" fmla="*/ 3506586 h 4474361"/>
                <a:gd name="connsiteX5" fmla="*/ 972009 w 1191348"/>
                <a:gd name="connsiteY5" fmla="*/ 3074786 h 4474361"/>
                <a:gd name="connsiteX6" fmla="*/ 1118059 w 1191348"/>
                <a:gd name="connsiteY6" fmla="*/ 1468236 h 4474361"/>
                <a:gd name="connsiteX7" fmla="*/ 1181559 w 1191348"/>
                <a:gd name="connsiteY7" fmla="*/ 604636 h 4474361"/>
                <a:gd name="connsiteX8" fmla="*/ 1174415 w 1191348"/>
                <a:gd name="connsiteY8" fmla="*/ 72823 h 4474361"/>
                <a:gd name="connsiteX9" fmla="*/ 1017253 w 1191348"/>
                <a:gd name="connsiteY9" fmla="*/ 25992 h 4474361"/>
                <a:gd name="connsiteX10" fmla="*/ 876759 w 1191348"/>
                <a:gd name="connsiteY10" fmla="*/ 1386 h 4474361"/>
                <a:gd name="connsiteX11" fmla="*/ 806909 w 1191348"/>
                <a:gd name="connsiteY11" fmla="*/ 1252336 h 4474361"/>
                <a:gd name="connsiteX12" fmla="*/ 622759 w 1191348"/>
                <a:gd name="connsiteY12" fmla="*/ 2427086 h 4474361"/>
                <a:gd name="connsiteX13" fmla="*/ 235409 w 1191348"/>
                <a:gd name="connsiteY13" fmla="*/ 3932036 h 4474361"/>
                <a:gd name="connsiteX14" fmla="*/ 459 w 1191348"/>
                <a:gd name="connsiteY14" fmla="*/ 4262236 h 4474361"/>
                <a:gd name="connsiteX15" fmla="*/ 292559 w 1191348"/>
                <a:gd name="connsiteY15" fmla="*/ 4459086 h 4474361"/>
                <a:gd name="connsiteX0" fmla="*/ 292559 w 1191348"/>
                <a:gd name="connsiteY0" fmla="*/ 4459086 h 4474361"/>
                <a:gd name="connsiteX1" fmla="*/ 775159 w 1191348"/>
                <a:gd name="connsiteY1" fmla="*/ 4363836 h 4474361"/>
                <a:gd name="connsiteX2" fmla="*/ 870409 w 1191348"/>
                <a:gd name="connsiteY2" fmla="*/ 4001886 h 4474361"/>
                <a:gd name="connsiteX3" fmla="*/ 1041859 w 1191348"/>
                <a:gd name="connsiteY3" fmla="*/ 3785986 h 4474361"/>
                <a:gd name="connsiteX4" fmla="*/ 1079959 w 1191348"/>
                <a:gd name="connsiteY4" fmla="*/ 3506586 h 4474361"/>
                <a:gd name="connsiteX5" fmla="*/ 972009 w 1191348"/>
                <a:gd name="connsiteY5" fmla="*/ 3074786 h 4474361"/>
                <a:gd name="connsiteX6" fmla="*/ 1118059 w 1191348"/>
                <a:gd name="connsiteY6" fmla="*/ 1468236 h 4474361"/>
                <a:gd name="connsiteX7" fmla="*/ 1181559 w 1191348"/>
                <a:gd name="connsiteY7" fmla="*/ 604636 h 4474361"/>
                <a:gd name="connsiteX8" fmla="*/ 1174415 w 1191348"/>
                <a:gd name="connsiteY8" fmla="*/ 72823 h 4474361"/>
                <a:gd name="connsiteX9" fmla="*/ 1017253 w 1191348"/>
                <a:gd name="connsiteY9" fmla="*/ 25992 h 4474361"/>
                <a:gd name="connsiteX10" fmla="*/ 876759 w 1191348"/>
                <a:gd name="connsiteY10" fmla="*/ 1386 h 4474361"/>
                <a:gd name="connsiteX11" fmla="*/ 806909 w 1191348"/>
                <a:gd name="connsiteY11" fmla="*/ 1252336 h 4474361"/>
                <a:gd name="connsiteX12" fmla="*/ 622759 w 1191348"/>
                <a:gd name="connsiteY12" fmla="*/ 2427086 h 4474361"/>
                <a:gd name="connsiteX13" fmla="*/ 235409 w 1191348"/>
                <a:gd name="connsiteY13" fmla="*/ 3932036 h 4474361"/>
                <a:gd name="connsiteX14" fmla="*/ 459 w 1191348"/>
                <a:gd name="connsiteY14" fmla="*/ 4262236 h 4474361"/>
                <a:gd name="connsiteX15" fmla="*/ 292559 w 1191348"/>
                <a:gd name="connsiteY15" fmla="*/ 4459086 h 4474361"/>
                <a:gd name="connsiteX0" fmla="*/ 292559 w 1191348"/>
                <a:gd name="connsiteY0" fmla="*/ 4459086 h 4474361"/>
                <a:gd name="connsiteX1" fmla="*/ 775159 w 1191348"/>
                <a:gd name="connsiteY1" fmla="*/ 4363836 h 4474361"/>
                <a:gd name="connsiteX2" fmla="*/ 870409 w 1191348"/>
                <a:gd name="connsiteY2" fmla="*/ 4001886 h 4474361"/>
                <a:gd name="connsiteX3" fmla="*/ 1041859 w 1191348"/>
                <a:gd name="connsiteY3" fmla="*/ 3785986 h 4474361"/>
                <a:gd name="connsiteX4" fmla="*/ 1079959 w 1191348"/>
                <a:gd name="connsiteY4" fmla="*/ 3506586 h 4474361"/>
                <a:gd name="connsiteX5" fmla="*/ 972009 w 1191348"/>
                <a:gd name="connsiteY5" fmla="*/ 3074786 h 4474361"/>
                <a:gd name="connsiteX6" fmla="*/ 1118059 w 1191348"/>
                <a:gd name="connsiteY6" fmla="*/ 1468236 h 4474361"/>
                <a:gd name="connsiteX7" fmla="*/ 1181559 w 1191348"/>
                <a:gd name="connsiteY7" fmla="*/ 604636 h 4474361"/>
                <a:gd name="connsiteX8" fmla="*/ 1174415 w 1191348"/>
                <a:gd name="connsiteY8" fmla="*/ 72823 h 4474361"/>
                <a:gd name="connsiteX9" fmla="*/ 1017253 w 1191348"/>
                <a:gd name="connsiteY9" fmla="*/ 25992 h 4474361"/>
                <a:gd name="connsiteX10" fmla="*/ 876759 w 1191348"/>
                <a:gd name="connsiteY10" fmla="*/ 1386 h 4474361"/>
                <a:gd name="connsiteX11" fmla="*/ 806909 w 1191348"/>
                <a:gd name="connsiteY11" fmla="*/ 1252336 h 4474361"/>
                <a:gd name="connsiteX12" fmla="*/ 622759 w 1191348"/>
                <a:gd name="connsiteY12" fmla="*/ 2427086 h 4474361"/>
                <a:gd name="connsiteX13" fmla="*/ 235409 w 1191348"/>
                <a:gd name="connsiteY13" fmla="*/ 3932036 h 4474361"/>
                <a:gd name="connsiteX14" fmla="*/ 459 w 1191348"/>
                <a:gd name="connsiteY14" fmla="*/ 4262236 h 4474361"/>
                <a:gd name="connsiteX15" fmla="*/ 292559 w 1191348"/>
                <a:gd name="connsiteY15" fmla="*/ 4459086 h 4474361"/>
                <a:gd name="connsiteX0" fmla="*/ 318411 w 1191800"/>
                <a:gd name="connsiteY0" fmla="*/ 4405111 h 4417254"/>
                <a:gd name="connsiteX1" fmla="*/ 775611 w 1191800"/>
                <a:gd name="connsiteY1" fmla="*/ 4363836 h 4417254"/>
                <a:gd name="connsiteX2" fmla="*/ 870861 w 1191800"/>
                <a:gd name="connsiteY2" fmla="*/ 4001886 h 4417254"/>
                <a:gd name="connsiteX3" fmla="*/ 1042311 w 1191800"/>
                <a:gd name="connsiteY3" fmla="*/ 3785986 h 4417254"/>
                <a:gd name="connsiteX4" fmla="*/ 1080411 w 1191800"/>
                <a:gd name="connsiteY4" fmla="*/ 3506586 h 4417254"/>
                <a:gd name="connsiteX5" fmla="*/ 972461 w 1191800"/>
                <a:gd name="connsiteY5" fmla="*/ 3074786 h 4417254"/>
                <a:gd name="connsiteX6" fmla="*/ 1118511 w 1191800"/>
                <a:gd name="connsiteY6" fmla="*/ 1468236 h 4417254"/>
                <a:gd name="connsiteX7" fmla="*/ 1182011 w 1191800"/>
                <a:gd name="connsiteY7" fmla="*/ 604636 h 4417254"/>
                <a:gd name="connsiteX8" fmla="*/ 1174867 w 1191800"/>
                <a:gd name="connsiteY8" fmla="*/ 72823 h 4417254"/>
                <a:gd name="connsiteX9" fmla="*/ 1017705 w 1191800"/>
                <a:gd name="connsiteY9" fmla="*/ 25992 h 4417254"/>
                <a:gd name="connsiteX10" fmla="*/ 877211 w 1191800"/>
                <a:gd name="connsiteY10" fmla="*/ 1386 h 4417254"/>
                <a:gd name="connsiteX11" fmla="*/ 807361 w 1191800"/>
                <a:gd name="connsiteY11" fmla="*/ 1252336 h 4417254"/>
                <a:gd name="connsiteX12" fmla="*/ 623211 w 1191800"/>
                <a:gd name="connsiteY12" fmla="*/ 2427086 h 4417254"/>
                <a:gd name="connsiteX13" fmla="*/ 235861 w 1191800"/>
                <a:gd name="connsiteY13" fmla="*/ 3932036 h 4417254"/>
                <a:gd name="connsiteX14" fmla="*/ 911 w 1191800"/>
                <a:gd name="connsiteY14" fmla="*/ 4262236 h 4417254"/>
                <a:gd name="connsiteX15" fmla="*/ 318411 w 1191800"/>
                <a:gd name="connsiteY15" fmla="*/ 4405111 h 441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91800" h="4417254">
                  <a:moveTo>
                    <a:pt x="318411" y="4405111"/>
                  </a:moveTo>
                  <a:cubicBezTo>
                    <a:pt x="447528" y="4422044"/>
                    <a:pt x="683536" y="4431040"/>
                    <a:pt x="775611" y="4363836"/>
                  </a:cubicBezTo>
                  <a:cubicBezTo>
                    <a:pt x="867686" y="4296632"/>
                    <a:pt x="826411" y="4098194"/>
                    <a:pt x="870861" y="4001886"/>
                  </a:cubicBezTo>
                  <a:cubicBezTo>
                    <a:pt x="915311" y="3905578"/>
                    <a:pt x="1007386" y="3868536"/>
                    <a:pt x="1042311" y="3785986"/>
                  </a:cubicBezTo>
                  <a:cubicBezTo>
                    <a:pt x="1077236" y="3703436"/>
                    <a:pt x="1067711" y="3599719"/>
                    <a:pt x="1080411" y="3506586"/>
                  </a:cubicBezTo>
                  <a:cubicBezTo>
                    <a:pt x="1090994" y="3413453"/>
                    <a:pt x="966111" y="3414511"/>
                    <a:pt x="972461" y="3074786"/>
                  </a:cubicBezTo>
                  <a:cubicBezTo>
                    <a:pt x="978811" y="2735061"/>
                    <a:pt x="1083586" y="1879928"/>
                    <a:pt x="1118511" y="1468236"/>
                  </a:cubicBezTo>
                  <a:cubicBezTo>
                    <a:pt x="1153436" y="1056544"/>
                    <a:pt x="1172618" y="837205"/>
                    <a:pt x="1182011" y="604636"/>
                  </a:cubicBezTo>
                  <a:cubicBezTo>
                    <a:pt x="1191404" y="372067"/>
                    <a:pt x="1201061" y="185932"/>
                    <a:pt x="1174867" y="72823"/>
                  </a:cubicBezTo>
                  <a:cubicBezTo>
                    <a:pt x="1136767" y="52583"/>
                    <a:pt x="1067314" y="37898"/>
                    <a:pt x="1017705" y="25992"/>
                  </a:cubicBezTo>
                  <a:cubicBezTo>
                    <a:pt x="968096" y="14086"/>
                    <a:pt x="918222" y="-5360"/>
                    <a:pt x="877211" y="1386"/>
                  </a:cubicBezTo>
                  <a:cubicBezTo>
                    <a:pt x="867156" y="215301"/>
                    <a:pt x="849694" y="848053"/>
                    <a:pt x="807361" y="1252336"/>
                  </a:cubicBezTo>
                  <a:cubicBezTo>
                    <a:pt x="765028" y="1656619"/>
                    <a:pt x="718461" y="1980469"/>
                    <a:pt x="623211" y="2427086"/>
                  </a:cubicBezTo>
                  <a:cubicBezTo>
                    <a:pt x="527961" y="2873703"/>
                    <a:pt x="339578" y="3626178"/>
                    <a:pt x="235861" y="3932036"/>
                  </a:cubicBezTo>
                  <a:cubicBezTo>
                    <a:pt x="132144" y="4237894"/>
                    <a:pt x="-12847" y="4183390"/>
                    <a:pt x="911" y="4262236"/>
                  </a:cubicBezTo>
                  <a:cubicBezTo>
                    <a:pt x="14669" y="4341082"/>
                    <a:pt x="189294" y="4388178"/>
                    <a:pt x="318411" y="4405111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7620CBE-91CF-4D47-93C1-99315A9DC78A}"/>
                </a:ext>
              </a:extLst>
            </p:cNvPr>
            <p:cNvSpPr/>
            <p:nvPr/>
          </p:nvSpPr>
          <p:spPr>
            <a:xfrm>
              <a:off x="5285993" y="204384"/>
              <a:ext cx="1360223" cy="4558894"/>
            </a:xfrm>
            <a:custGeom>
              <a:avLst/>
              <a:gdLst>
                <a:gd name="connsiteX0" fmla="*/ 0 w 1314450"/>
                <a:gd name="connsiteY0" fmla="*/ 3937000 h 4032250"/>
                <a:gd name="connsiteX1" fmla="*/ 165100 w 1314450"/>
                <a:gd name="connsiteY1" fmla="*/ 3975100 h 4032250"/>
                <a:gd name="connsiteX2" fmla="*/ 336550 w 1314450"/>
                <a:gd name="connsiteY2" fmla="*/ 3994150 h 4032250"/>
                <a:gd name="connsiteX3" fmla="*/ 381000 w 1314450"/>
                <a:gd name="connsiteY3" fmla="*/ 4032250 h 4032250"/>
                <a:gd name="connsiteX4" fmla="*/ 590550 w 1314450"/>
                <a:gd name="connsiteY4" fmla="*/ 4032250 h 4032250"/>
                <a:gd name="connsiteX5" fmla="*/ 711200 w 1314450"/>
                <a:gd name="connsiteY5" fmla="*/ 3994150 h 4032250"/>
                <a:gd name="connsiteX6" fmla="*/ 717550 w 1314450"/>
                <a:gd name="connsiteY6" fmla="*/ 3790950 h 4032250"/>
                <a:gd name="connsiteX7" fmla="*/ 990600 w 1314450"/>
                <a:gd name="connsiteY7" fmla="*/ 2946400 h 4032250"/>
                <a:gd name="connsiteX8" fmla="*/ 1174750 w 1314450"/>
                <a:gd name="connsiteY8" fmla="*/ 2025650 h 4032250"/>
                <a:gd name="connsiteX9" fmla="*/ 1289050 w 1314450"/>
                <a:gd name="connsiteY9" fmla="*/ 692150 h 4032250"/>
                <a:gd name="connsiteX10" fmla="*/ 1314450 w 1314450"/>
                <a:gd name="connsiteY10" fmla="*/ 19050 h 4032250"/>
                <a:gd name="connsiteX11" fmla="*/ 908050 w 1314450"/>
                <a:gd name="connsiteY11" fmla="*/ 0 h 4032250"/>
                <a:gd name="connsiteX12" fmla="*/ 889000 w 1314450"/>
                <a:gd name="connsiteY12" fmla="*/ 838200 h 4032250"/>
                <a:gd name="connsiteX13" fmla="*/ 787400 w 1314450"/>
                <a:gd name="connsiteY13" fmla="*/ 1720850 h 4032250"/>
                <a:gd name="connsiteX14" fmla="*/ 628650 w 1314450"/>
                <a:gd name="connsiteY14" fmla="*/ 2413000 h 4032250"/>
                <a:gd name="connsiteX15" fmla="*/ 393700 w 1314450"/>
                <a:gd name="connsiteY15" fmla="*/ 2889250 h 4032250"/>
                <a:gd name="connsiteX16" fmla="*/ 120650 w 1314450"/>
                <a:gd name="connsiteY16" fmla="*/ 3670300 h 4032250"/>
                <a:gd name="connsiteX17" fmla="*/ 0 w 1314450"/>
                <a:gd name="connsiteY17" fmla="*/ 3937000 h 4032250"/>
                <a:gd name="connsiteX0" fmla="*/ 0 w 1314450"/>
                <a:gd name="connsiteY0" fmla="*/ 3937000 h 4032250"/>
                <a:gd name="connsiteX1" fmla="*/ 165100 w 1314450"/>
                <a:gd name="connsiteY1" fmla="*/ 3975100 h 4032250"/>
                <a:gd name="connsiteX2" fmla="*/ 336550 w 1314450"/>
                <a:gd name="connsiteY2" fmla="*/ 3994150 h 4032250"/>
                <a:gd name="connsiteX3" fmla="*/ 381000 w 1314450"/>
                <a:gd name="connsiteY3" fmla="*/ 4032250 h 4032250"/>
                <a:gd name="connsiteX4" fmla="*/ 590550 w 1314450"/>
                <a:gd name="connsiteY4" fmla="*/ 4032250 h 4032250"/>
                <a:gd name="connsiteX5" fmla="*/ 711200 w 1314450"/>
                <a:gd name="connsiteY5" fmla="*/ 3994150 h 4032250"/>
                <a:gd name="connsiteX6" fmla="*/ 717550 w 1314450"/>
                <a:gd name="connsiteY6" fmla="*/ 3790950 h 4032250"/>
                <a:gd name="connsiteX7" fmla="*/ 990600 w 1314450"/>
                <a:gd name="connsiteY7" fmla="*/ 2946400 h 4032250"/>
                <a:gd name="connsiteX8" fmla="*/ 1174750 w 1314450"/>
                <a:gd name="connsiteY8" fmla="*/ 2025650 h 4032250"/>
                <a:gd name="connsiteX9" fmla="*/ 1289050 w 1314450"/>
                <a:gd name="connsiteY9" fmla="*/ 692150 h 4032250"/>
                <a:gd name="connsiteX10" fmla="*/ 1314450 w 1314450"/>
                <a:gd name="connsiteY10" fmla="*/ 19050 h 4032250"/>
                <a:gd name="connsiteX11" fmla="*/ 1117600 w 1314450"/>
                <a:gd name="connsiteY11" fmla="*/ 19050 h 4032250"/>
                <a:gd name="connsiteX12" fmla="*/ 908050 w 1314450"/>
                <a:gd name="connsiteY12" fmla="*/ 0 h 4032250"/>
                <a:gd name="connsiteX13" fmla="*/ 889000 w 1314450"/>
                <a:gd name="connsiteY13" fmla="*/ 838200 h 4032250"/>
                <a:gd name="connsiteX14" fmla="*/ 787400 w 1314450"/>
                <a:gd name="connsiteY14" fmla="*/ 1720850 h 4032250"/>
                <a:gd name="connsiteX15" fmla="*/ 628650 w 1314450"/>
                <a:gd name="connsiteY15" fmla="*/ 2413000 h 4032250"/>
                <a:gd name="connsiteX16" fmla="*/ 393700 w 1314450"/>
                <a:gd name="connsiteY16" fmla="*/ 2889250 h 4032250"/>
                <a:gd name="connsiteX17" fmla="*/ 120650 w 1314450"/>
                <a:gd name="connsiteY17" fmla="*/ 3670300 h 4032250"/>
                <a:gd name="connsiteX18" fmla="*/ 0 w 1314450"/>
                <a:gd name="connsiteY18" fmla="*/ 3937000 h 4032250"/>
                <a:gd name="connsiteX0" fmla="*/ 0 w 1320800"/>
                <a:gd name="connsiteY0" fmla="*/ 4216400 h 4311650"/>
                <a:gd name="connsiteX1" fmla="*/ 165100 w 1320800"/>
                <a:gd name="connsiteY1" fmla="*/ 4254500 h 4311650"/>
                <a:gd name="connsiteX2" fmla="*/ 336550 w 1320800"/>
                <a:gd name="connsiteY2" fmla="*/ 4273550 h 4311650"/>
                <a:gd name="connsiteX3" fmla="*/ 381000 w 1320800"/>
                <a:gd name="connsiteY3" fmla="*/ 4311650 h 4311650"/>
                <a:gd name="connsiteX4" fmla="*/ 590550 w 1320800"/>
                <a:gd name="connsiteY4" fmla="*/ 4311650 h 4311650"/>
                <a:gd name="connsiteX5" fmla="*/ 711200 w 1320800"/>
                <a:gd name="connsiteY5" fmla="*/ 4273550 h 4311650"/>
                <a:gd name="connsiteX6" fmla="*/ 717550 w 1320800"/>
                <a:gd name="connsiteY6" fmla="*/ 4070350 h 4311650"/>
                <a:gd name="connsiteX7" fmla="*/ 990600 w 1320800"/>
                <a:gd name="connsiteY7" fmla="*/ 3225800 h 4311650"/>
                <a:gd name="connsiteX8" fmla="*/ 1174750 w 1320800"/>
                <a:gd name="connsiteY8" fmla="*/ 2305050 h 4311650"/>
                <a:gd name="connsiteX9" fmla="*/ 1289050 w 1320800"/>
                <a:gd name="connsiteY9" fmla="*/ 971550 h 4311650"/>
                <a:gd name="connsiteX10" fmla="*/ 1314450 w 1320800"/>
                <a:gd name="connsiteY10" fmla="*/ 298450 h 4311650"/>
                <a:gd name="connsiteX11" fmla="*/ 1320800 w 1320800"/>
                <a:gd name="connsiteY11" fmla="*/ 0 h 4311650"/>
                <a:gd name="connsiteX12" fmla="*/ 908050 w 1320800"/>
                <a:gd name="connsiteY12" fmla="*/ 279400 h 4311650"/>
                <a:gd name="connsiteX13" fmla="*/ 889000 w 1320800"/>
                <a:gd name="connsiteY13" fmla="*/ 1117600 h 4311650"/>
                <a:gd name="connsiteX14" fmla="*/ 787400 w 1320800"/>
                <a:gd name="connsiteY14" fmla="*/ 2000250 h 4311650"/>
                <a:gd name="connsiteX15" fmla="*/ 628650 w 1320800"/>
                <a:gd name="connsiteY15" fmla="*/ 2692400 h 4311650"/>
                <a:gd name="connsiteX16" fmla="*/ 393700 w 1320800"/>
                <a:gd name="connsiteY16" fmla="*/ 3168650 h 4311650"/>
                <a:gd name="connsiteX17" fmla="*/ 120650 w 1320800"/>
                <a:gd name="connsiteY17" fmla="*/ 3949700 h 4311650"/>
                <a:gd name="connsiteX18" fmla="*/ 0 w 1320800"/>
                <a:gd name="connsiteY18" fmla="*/ 4216400 h 4311650"/>
                <a:gd name="connsiteX0" fmla="*/ 0 w 1320800"/>
                <a:gd name="connsiteY0" fmla="*/ 4216400 h 4311650"/>
                <a:gd name="connsiteX1" fmla="*/ 165100 w 1320800"/>
                <a:gd name="connsiteY1" fmla="*/ 4254500 h 4311650"/>
                <a:gd name="connsiteX2" fmla="*/ 336550 w 1320800"/>
                <a:gd name="connsiteY2" fmla="*/ 4273550 h 4311650"/>
                <a:gd name="connsiteX3" fmla="*/ 381000 w 1320800"/>
                <a:gd name="connsiteY3" fmla="*/ 4311650 h 4311650"/>
                <a:gd name="connsiteX4" fmla="*/ 590550 w 1320800"/>
                <a:gd name="connsiteY4" fmla="*/ 4311650 h 4311650"/>
                <a:gd name="connsiteX5" fmla="*/ 711200 w 1320800"/>
                <a:gd name="connsiteY5" fmla="*/ 4273550 h 4311650"/>
                <a:gd name="connsiteX6" fmla="*/ 717550 w 1320800"/>
                <a:gd name="connsiteY6" fmla="*/ 4070350 h 4311650"/>
                <a:gd name="connsiteX7" fmla="*/ 990600 w 1320800"/>
                <a:gd name="connsiteY7" fmla="*/ 3225800 h 4311650"/>
                <a:gd name="connsiteX8" fmla="*/ 1174750 w 1320800"/>
                <a:gd name="connsiteY8" fmla="*/ 2305050 h 4311650"/>
                <a:gd name="connsiteX9" fmla="*/ 1289050 w 1320800"/>
                <a:gd name="connsiteY9" fmla="*/ 971550 h 4311650"/>
                <a:gd name="connsiteX10" fmla="*/ 1314450 w 1320800"/>
                <a:gd name="connsiteY10" fmla="*/ 298450 h 4311650"/>
                <a:gd name="connsiteX11" fmla="*/ 1320800 w 1320800"/>
                <a:gd name="connsiteY11" fmla="*/ 0 h 4311650"/>
                <a:gd name="connsiteX12" fmla="*/ 1054100 w 1320800"/>
                <a:gd name="connsiteY12" fmla="*/ 171450 h 4311650"/>
                <a:gd name="connsiteX13" fmla="*/ 908050 w 1320800"/>
                <a:gd name="connsiteY13" fmla="*/ 279400 h 4311650"/>
                <a:gd name="connsiteX14" fmla="*/ 889000 w 1320800"/>
                <a:gd name="connsiteY14" fmla="*/ 1117600 h 4311650"/>
                <a:gd name="connsiteX15" fmla="*/ 787400 w 1320800"/>
                <a:gd name="connsiteY15" fmla="*/ 2000250 h 4311650"/>
                <a:gd name="connsiteX16" fmla="*/ 628650 w 1320800"/>
                <a:gd name="connsiteY16" fmla="*/ 2692400 h 4311650"/>
                <a:gd name="connsiteX17" fmla="*/ 393700 w 1320800"/>
                <a:gd name="connsiteY17" fmla="*/ 3168650 h 4311650"/>
                <a:gd name="connsiteX18" fmla="*/ 120650 w 1320800"/>
                <a:gd name="connsiteY18" fmla="*/ 3949700 h 4311650"/>
                <a:gd name="connsiteX19" fmla="*/ 0 w 1320800"/>
                <a:gd name="connsiteY19" fmla="*/ 4216400 h 43116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908050 w 1333500"/>
                <a:gd name="connsiteY13" fmla="*/ 495300 h 4527550"/>
                <a:gd name="connsiteX14" fmla="*/ 889000 w 1333500"/>
                <a:gd name="connsiteY14" fmla="*/ 1333500 h 4527550"/>
                <a:gd name="connsiteX15" fmla="*/ 787400 w 1333500"/>
                <a:gd name="connsiteY15" fmla="*/ 2216150 h 4527550"/>
                <a:gd name="connsiteX16" fmla="*/ 628650 w 1333500"/>
                <a:gd name="connsiteY16" fmla="*/ 2908300 h 4527550"/>
                <a:gd name="connsiteX17" fmla="*/ 393700 w 1333500"/>
                <a:gd name="connsiteY17" fmla="*/ 3384550 h 4527550"/>
                <a:gd name="connsiteX18" fmla="*/ 120650 w 1333500"/>
                <a:gd name="connsiteY18" fmla="*/ 4165600 h 4527550"/>
                <a:gd name="connsiteX19" fmla="*/ 0 w 1333500"/>
                <a:gd name="connsiteY19" fmla="*/ 4432300 h 45275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1060450 w 1333500"/>
                <a:gd name="connsiteY13" fmla="*/ 292100 h 4527550"/>
                <a:gd name="connsiteX14" fmla="*/ 908050 w 1333500"/>
                <a:gd name="connsiteY14" fmla="*/ 495300 h 4527550"/>
                <a:gd name="connsiteX15" fmla="*/ 889000 w 1333500"/>
                <a:gd name="connsiteY15" fmla="*/ 1333500 h 4527550"/>
                <a:gd name="connsiteX16" fmla="*/ 787400 w 1333500"/>
                <a:gd name="connsiteY16" fmla="*/ 2216150 h 4527550"/>
                <a:gd name="connsiteX17" fmla="*/ 628650 w 1333500"/>
                <a:gd name="connsiteY17" fmla="*/ 2908300 h 4527550"/>
                <a:gd name="connsiteX18" fmla="*/ 393700 w 1333500"/>
                <a:gd name="connsiteY18" fmla="*/ 3384550 h 4527550"/>
                <a:gd name="connsiteX19" fmla="*/ 120650 w 1333500"/>
                <a:gd name="connsiteY19" fmla="*/ 4165600 h 4527550"/>
                <a:gd name="connsiteX20" fmla="*/ 0 w 1333500"/>
                <a:gd name="connsiteY20" fmla="*/ 4432300 h 45275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1155700 w 1333500"/>
                <a:gd name="connsiteY13" fmla="*/ 12700 h 4527550"/>
                <a:gd name="connsiteX14" fmla="*/ 908050 w 1333500"/>
                <a:gd name="connsiteY14" fmla="*/ 495300 h 4527550"/>
                <a:gd name="connsiteX15" fmla="*/ 889000 w 1333500"/>
                <a:gd name="connsiteY15" fmla="*/ 1333500 h 4527550"/>
                <a:gd name="connsiteX16" fmla="*/ 787400 w 1333500"/>
                <a:gd name="connsiteY16" fmla="*/ 2216150 h 4527550"/>
                <a:gd name="connsiteX17" fmla="*/ 628650 w 1333500"/>
                <a:gd name="connsiteY17" fmla="*/ 2908300 h 4527550"/>
                <a:gd name="connsiteX18" fmla="*/ 393700 w 1333500"/>
                <a:gd name="connsiteY18" fmla="*/ 3384550 h 4527550"/>
                <a:gd name="connsiteX19" fmla="*/ 120650 w 1333500"/>
                <a:gd name="connsiteY19" fmla="*/ 4165600 h 4527550"/>
                <a:gd name="connsiteX20" fmla="*/ 0 w 1333500"/>
                <a:gd name="connsiteY20" fmla="*/ 4432300 h 45275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1155700 w 1333500"/>
                <a:gd name="connsiteY13" fmla="*/ 12700 h 4527550"/>
                <a:gd name="connsiteX14" fmla="*/ 1003300 w 1333500"/>
                <a:gd name="connsiteY14" fmla="*/ 279400 h 4527550"/>
                <a:gd name="connsiteX15" fmla="*/ 908050 w 1333500"/>
                <a:gd name="connsiteY15" fmla="*/ 495300 h 4527550"/>
                <a:gd name="connsiteX16" fmla="*/ 889000 w 1333500"/>
                <a:gd name="connsiteY16" fmla="*/ 1333500 h 4527550"/>
                <a:gd name="connsiteX17" fmla="*/ 787400 w 1333500"/>
                <a:gd name="connsiteY17" fmla="*/ 2216150 h 4527550"/>
                <a:gd name="connsiteX18" fmla="*/ 628650 w 1333500"/>
                <a:gd name="connsiteY18" fmla="*/ 2908300 h 4527550"/>
                <a:gd name="connsiteX19" fmla="*/ 393700 w 1333500"/>
                <a:gd name="connsiteY19" fmla="*/ 3384550 h 4527550"/>
                <a:gd name="connsiteX20" fmla="*/ 120650 w 1333500"/>
                <a:gd name="connsiteY20" fmla="*/ 4165600 h 4527550"/>
                <a:gd name="connsiteX21" fmla="*/ 0 w 1333500"/>
                <a:gd name="connsiteY21" fmla="*/ 4432300 h 4527550"/>
                <a:gd name="connsiteX0" fmla="*/ 0 w 1333500"/>
                <a:gd name="connsiteY0" fmla="*/ 4438650 h 4533900"/>
                <a:gd name="connsiteX1" fmla="*/ 165100 w 1333500"/>
                <a:gd name="connsiteY1" fmla="*/ 4476750 h 4533900"/>
                <a:gd name="connsiteX2" fmla="*/ 336550 w 1333500"/>
                <a:gd name="connsiteY2" fmla="*/ 4495800 h 4533900"/>
                <a:gd name="connsiteX3" fmla="*/ 381000 w 1333500"/>
                <a:gd name="connsiteY3" fmla="*/ 4533900 h 4533900"/>
                <a:gd name="connsiteX4" fmla="*/ 590550 w 1333500"/>
                <a:gd name="connsiteY4" fmla="*/ 4533900 h 4533900"/>
                <a:gd name="connsiteX5" fmla="*/ 711200 w 1333500"/>
                <a:gd name="connsiteY5" fmla="*/ 4495800 h 4533900"/>
                <a:gd name="connsiteX6" fmla="*/ 717550 w 1333500"/>
                <a:gd name="connsiteY6" fmla="*/ 4292600 h 4533900"/>
                <a:gd name="connsiteX7" fmla="*/ 990600 w 1333500"/>
                <a:gd name="connsiteY7" fmla="*/ 3448050 h 4533900"/>
                <a:gd name="connsiteX8" fmla="*/ 1174750 w 1333500"/>
                <a:gd name="connsiteY8" fmla="*/ 2527300 h 4533900"/>
                <a:gd name="connsiteX9" fmla="*/ 1289050 w 1333500"/>
                <a:gd name="connsiteY9" fmla="*/ 1193800 h 4533900"/>
                <a:gd name="connsiteX10" fmla="*/ 1314450 w 1333500"/>
                <a:gd name="connsiteY10" fmla="*/ 520700 h 4533900"/>
                <a:gd name="connsiteX11" fmla="*/ 1320800 w 1333500"/>
                <a:gd name="connsiteY11" fmla="*/ 222250 h 4533900"/>
                <a:gd name="connsiteX12" fmla="*/ 1333500 w 1333500"/>
                <a:gd name="connsiteY12" fmla="*/ 6350 h 4533900"/>
                <a:gd name="connsiteX13" fmla="*/ 1155700 w 1333500"/>
                <a:gd name="connsiteY13" fmla="*/ 19050 h 4533900"/>
                <a:gd name="connsiteX14" fmla="*/ 914400 w 1333500"/>
                <a:gd name="connsiteY14" fmla="*/ 0 h 4533900"/>
                <a:gd name="connsiteX15" fmla="*/ 908050 w 1333500"/>
                <a:gd name="connsiteY15" fmla="*/ 501650 h 4533900"/>
                <a:gd name="connsiteX16" fmla="*/ 889000 w 1333500"/>
                <a:gd name="connsiteY16" fmla="*/ 1339850 h 4533900"/>
                <a:gd name="connsiteX17" fmla="*/ 787400 w 1333500"/>
                <a:gd name="connsiteY17" fmla="*/ 2222500 h 4533900"/>
                <a:gd name="connsiteX18" fmla="*/ 628650 w 1333500"/>
                <a:gd name="connsiteY18" fmla="*/ 2914650 h 4533900"/>
                <a:gd name="connsiteX19" fmla="*/ 393700 w 1333500"/>
                <a:gd name="connsiteY19" fmla="*/ 3390900 h 4533900"/>
                <a:gd name="connsiteX20" fmla="*/ 120650 w 1333500"/>
                <a:gd name="connsiteY20" fmla="*/ 4171950 h 4533900"/>
                <a:gd name="connsiteX21" fmla="*/ 0 w 1333500"/>
                <a:gd name="connsiteY21" fmla="*/ 4438650 h 4533900"/>
                <a:gd name="connsiteX0" fmla="*/ 0 w 1339850"/>
                <a:gd name="connsiteY0" fmla="*/ 4438650 h 4533900"/>
                <a:gd name="connsiteX1" fmla="*/ 165100 w 1339850"/>
                <a:gd name="connsiteY1" fmla="*/ 4476750 h 4533900"/>
                <a:gd name="connsiteX2" fmla="*/ 336550 w 1339850"/>
                <a:gd name="connsiteY2" fmla="*/ 4495800 h 4533900"/>
                <a:gd name="connsiteX3" fmla="*/ 381000 w 1339850"/>
                <a:gd name="connsiteY3" fmla="*/ 4533900 h 4533900"/>
                <a:gd name="connsiteX4" fmla="*/ 590550 w 1339850"/>
                <a:gd name="connsiteY4" fmla="*/ 4533900 h 4533900"/>
                <a:gd name="connsiteX5" fmla="*/ 711200 w 1339850"/>
                <a:gd name="connsiteY5" fmla="*/ 4495800 h 4533900"/>
                <a:gd name="connsiteX6" fmla="*/ 717550 w 1339850"/>
                <a:gd name="connsiteY6" fmla="*/ 4292600 h 4533900"/>
                <a:gd name="connsiteX7" fmla="*/ 990600 w 1339850"/>
                <a:gd name="connsiteY7" fmla="*/ 3448050 h 4533900"/>
                <a:gd name="connsiteX8" fmla="*/ 1174750 w 1339850"/>
                <a:gd name="connsiteY8" fmla="*/ 2527300 h 4533900"/>
                <a:gd name="connsiteX9" fmla="*/ 1289050 w 1339850"/>
                <a:gd name="connsiteY9" fmla="*/ 1193800 h 4533900"/>
                <a:gd name="connsiteX10" fmla="*/ 1314450 w 1339850"/>
                <a:gd name="connsiteY10" fmla="*/ 520700 h 4533900"/>
                <a:gd name="connsiteX11" fmla="*/ 1320800 w 1339850"/>
                <a:gd name="connsiteY11" fmla="*/ 222250 h 4533900"/>
                <a:gd name="connsiteX12" fmla="*/ 1339850 w 1339850"/>
                <a:gd name="connsiteY12" fmla="*/ 38100 h 4533900"/>
                <a:gd name="connsiteX13" fmla="*/ 1155700 w 1339850"/>
                <a:gd name="connsiteY13" fmla="*/ 19050 h 4533900"/>
                <a:gd name="connsiteX14" fmla="*/ 914400 w 1339850"/>
                <a:gd name="connsiteY14" fmla="*/ 0 h 4533900"/>
                <a:gd name="connsiteX15" fmla="*/ 908050 w 1339850"/>
                <a:gd name="connsiteY15" fmla="*/ 501650 h 4533900"/>
                <a:gd name="connsiteX16" fmla="*/ 889000 w 1339850"/>
                <a:gd name="connsiteY16" fmla="*/ 1339850 h 4533900"/>
                <a:gd name="connsiteX17" fmla="*/ 787400 w 1339850"/>
                <a:gd name="connsiteY17" fmla="*/ 2222500 h 4533900"/>
                <a:gd name="connsiteX18" fmla="*/ 628650 w 1339850"/>
                <a:gd name="connsiteY18" fmla="*/ 2914650 h 4533900"/>
                <a:gd name="connsiteX19" fmla="*/ 393700 w 1339850"/>
                <a:gd name="connsiteY19" fmla="*/ 3390900 h 4533900"/>
                <a:gd name="connsiteX20" fmla="*/ 120650 w 1339850"/>
                <a:gd name="connsiteY20" fmla="*/ 4171950 h 4533900"/>
                <a:gd name="connsiteX21" fmla="*/ 0 w 1339850"/>
                <a:gd name="connsiteY21" fmla="*/ 4438650 h 4533900"/>
                <a:gd name="connsiteX0" fmla="*/ 0 w 1349085"/>
                <a:gd name="connsiteY0" fmla="*/ 4438650 h 4533900"/>
                <a:gd name="connsiteX1" fmla="*/ 165100 w 1349085"/>
                <a:gd name="connsiteY1" fmla="*/ 4476750 h 4533900"/>
                <a:gd name="connsiteX2" fmla="*/ 336550 w 1349085"/>
                <a:gd name="connsiteY2" fmla="*/ 4495800 h 4533900"/>
                <a:gd name="connsiteX3" fmla="*/ 381000 w 1349085"/>
                <a:gd name="connsiteY3" fmla="*/ 4533900 h 4533900"/>
                <a:gd name="connsiteX4" fmla="*/ 590550 w 1349085"/>
                <a:gd name="connsiteY4" fmla="*/ 4533900 h 4533900"/>
                <a:gd name="connsiteX5" fmla="*/ 711200 w 1349085"/>
                <a:gd name="connsiteY5" fmla="*/ 4495800 h 4533900"/>
                <a:gd name="connsiteX6" fmla="*/ 717550 w 1349085"/>
                <a:gd name="connsiteY6" fmla="*/ 4292600 h 4533900"/>
                <a:gd name="connsiteX7" fmla="*/ 990600 w 1349085"/>
                <a:gd name="connsiteY7" fmla="*/ 3448050 h 4533900"/>
                <a:gd name="connsiteX8" fmla="*/ 1174750 w 1349085"/>
                <a:gd name="connsiteY8" fmla="*/ 2527300 h 4533900"/>
                <a:gd name="connsiteX9" fmla="*/ 1289050 w 1349085"/>
                <a:gd name="connsiteY9" fmla="*/ 1193800 h 4533900"/>
                <a:gd name="connsiteX10" fmla="*/ 1314450 w 1349085"/>
                <a:gd name="connsiteY10" fmla="*/ 520700 h 4533900"/>
                <a:gd name="connsiteX11" fmla="*/ 1320800 w 1349085"/>
                <a:gd name="connsiteY11" fmla="*/ 222250 h 4533900"/>
                <a:gd name="connsiteX12" fmla="*/ 1339850 w 1349085"/>
                <a:gd name="connsiteY12" fmla="*/ 38100 h 4533900"/>
                <a:gd name="connsiteX13" fmla="*/ 1155700 w 1349085"/>
                <a:gd name="connsiteY13" fmla="*/ 19050 h 4533900"/>
                <a:gd name="connsiteX14" fmla="*/ 914400 w 1349085"/>
                <a:gd name="connsiteY14" fmla="*/ 0 h 4533900"/>
                <a:gd name="connsiteX15" fmla="*/ 908050 w 1349085"/>
                <a:gd name="connsiteY15" fmla="*/ 501650 h 4533900"/>
                <a:gd name="connsiteX16" fmla="*/ 889000 w 1349085"/>
                <a:gd name="connsiteY16" fmla="*/ 1339850 h 4533900"/>
                <a:gd name="connsiteX17" fmla="*/ 787400 w 1349085"/>
                <a:gd name="connsiteY17" fmla="*/ 2222500 h 4533900"/>
                <a:gd name="connsiteX18" fmla="*/ 628650 w 1349085"/>
                <a:gd name="connsiteY18" fmla="*/ 2914650 h 4533900"/>
                <a:gd name="connsiteX19" fmla="*/ 393700 w 1349085"/>
                <a:gd name="connsiteY19" fmla="*/ 3390900 h 4533900"/>
                <a:gd name="connsiteX20" fmla="*/ 120650 w 1349085"/>
                <a:gd name="connsiteY20" fmla="*/ 4171950 h 4533900"/>
                <a:gd name="connsiteX21" fmla="*/ 0 w 1349085"/>
                <a:gd name="connsiteY21" fmla="*/ 4438650 h 4533900"/>
                <a:gd name="connsiteX0" fmla="*/ 0 w 1353373"/>
                <a:gd name="connsiteY0" fmla="*/ 4438650 h 4533900"/>
                <a:gd name="connsiteX1" fmla="*/ 165100 w 1353373"/>
                <a:gd name="connsiteY1" fmla="*/ 4476750 h 4533900"/>
                <a:gd name="connsiteX2" fmla="*/ 336550 w 1353373"/>
                <a:gd name="connsiteY2" fmla="*/ 4495800 h 4533900"/>
                <a:gd name="connsiteX3" fmla="*/ 381000 w 1353373"/>
                <a:gd name="connsiteY3" fmla="*/ 4533900 h 4533900"/>
                <a:gd name="connsiteX4" fmla="*/ 590550 w 1353373"/>
                <a:gd name="connsiteY4" fmla="*/ 4533900 h 4533900"/>
                <a:gd name="connsiteX5" fmla="*/ 711200 w 1353373"/>
                <a:gd name="connsiteY5" fmla="*/ 4495800 h 4533900"/>
                <a:gd name="connsiteX6" fmla="*/ 717550 w 1353373"/>
                <a:gd name="connsiteY6" fmla="*/ 4292600 h 4533900"/>
                <a:gd name="connsiteX7" fmla="*/ 990600 w 1353373"/>
                <a:gd name="connsiteY7" fmla="*/ 3448050 h 4533900"/>
                <a:gd name="connsiteX8" fmla="*/ 1174750 w 1353373"/>
                <a:gd name="connsiteY8" fmla="*/ 2527300 h 4533900"/>
                <a:gd name="connsiteX9" fmla="*/ 1289050 w 1353373"/>
                <a:gd name="connsiteY9" fmla="*/ 1193800 h 4533900"/>
                <a:gd name="connsiteX10" fmla="*/ 1314450 w 1353373"/>
                <a:gd name="connsiteY10" fmla="*/ 520700 h 4533900"/>
                <a:gd name="connsiteX11" fmla="*/ 1336675 w 1353373"/>
                <a:gd name="connsiteY11" fmla="*/ 241300 h 4533900"/>
                <a:gd name="connsiteX12" fmla="*/ 1339850 w 1353373"/>
                <a:gd name="connsiteY12" fmla="*/ 38100 h 4533900"/>
                <a:gd name="connsiteX13" fmla="*/ 1155700 w 1353373"/>
                <a:gd name="connsiteY13" fmla="*/ 19050 h 4533900"/>
                <a:gd name="connsiteX14" fmla="*/ 914400 w 1353373"/>
                <a:gd name="connsiteY14" fmla="*/ 0 h 4533900"/>
                <a:gd name="connsiteX15" fmla="*/ 908050 w 1353373"/>
                <a:gd name="connsiteY15" fmla="*/ 501650 h 4533900"/>
                <a:gd name="connsiteX16" fmla="*/ 889000 w 1353373"/>
                <a:gd name="connsiteY16" fmla="*/ 1339850 h 4533900"/>
                <a:gd name="connsiteX17" fmla="*/ 787400 w 1353373"/>
                <a:gd name="connsiteY17" fmla="*/ 2222500 h 4533900"/>
                <a:gd name="connsiteX18" fmla="*/ 628650 w 1353373"/>
                <a:gd name="connsiteY18" fmla="*/ 2914650 h 4533900"/>
                <a:gd name="connsiteX19" fmla="*/ 393700 w 1353373"/>
                <a:gd name="connsiteY19" fmla="*/ 3390900 h 4533900"/>
                <a:gd name="connsiteX20" fmla="*/ 120650 w 1353373"/>
                <a:gd name="connsiteY20" fmla="*/ 4171950 h 4533900"/>
                <a:gd name="connsiteX21" fmla="*/ 0 w 1353373"/>
                <a:gd name="connsiteY21" fmla="*/ 4438650 h 4533900"/>
                <a:gd name="connsiteX0" fmla="*/ 0 w 1353373"/>
                <a:gd name="connsiteY0" fmla="*/ 4438754 h 4534004"/>
                <a:gd name="connsiteX1" fmla="*/ 165100 w 1353373"/>
                <a:gd name="connsiteY1" fmla="*/ 4476854 h 4534004"/>
                <a:gd name="connsiteX2" fmla="*/ 336550 w 1353373"/>
                <a:gd name="connsiteY2" fmla="*/ 4495904 h 4534004"/>
                <a:gd name="connsiteX3" fmla="*/ 381000 w 1353373"/>
                <a:gd name="connsiteY3" fmla="*/ 4534004 h 4534004"/>
                <a:gd name="connsiteX4" fmla="*/ 590550 w 1353373"/>
                <a:gd name="connsiteY4" fmla="*/ 4534004 h 4534004"/>
                <a:gd name="connsiteX5" fmla="*/ 711200 w 1353373"/>
                <a:gd name="connsiteY5" fmla="*/ 4495904 h 4534004"/>
                <a:gd name="connsiteX6" fmla="*/ 717550 w 1353373"/>
                <a:gd name="connsiteY6" fmla="*/ 4292704 h 4534004"/>
                <a:gd name="connsiteX7" fmla="*/ 990600 w 1353373"/>
                <a:gd name="connsiteY7" fmla="*/ 3448154 h 4534004"/>
                <a:gd name="connsiteX8" fmla="*/ 1174750 w 1353373"/>
                <a:gd name="connsiteY8" fmla="*/ 2527404 h 4534004"/>
                <a:gd name="connsiteX9" fmla="*/ 1289050 w 1353373"/>
                <a:gd name="connsiteY9" fmla="*/ 1193904 h 4534004"/>
                <a:gd name="connsiteX10" fmla="*/ 1314450 w 1353373"/>
                <a:gd name="connsiteY10" fmla="*/ 520804 h 4534004"/>
                <a:gd name="connsiteX11" fmla="*/ 1336675 w 1353373"/>
                <a:gd name="connsiteY11" fmla="*/ 241404 h 4534004"/>
                <a:gd name="connsiteX12" fmla="*/ 1339850 w 1353373"/>
                <a:gd name="connsiteY12" fmla="*/ 38204 h 4534004"/>
                <a:gd name="connsiteX13" fmla="*/ 1155700 w 1353373"/>
                <a:gd name="connsiteY13" fmla="*/ 19154 h 4534004"/>
                <a:gd name="connsiteX14" fmla="*/ 914400 w 1353373"/>
                <a:gd name="connsiteY14" fmla="*/ 104 h 4534004"/>
                <a:gd name="connsiteX15" fmla="*/ 908050 w 1353373"/>
                <a:gd name="connsiteY15" fmla="*/ 501754 h 4534004"/>
                <a:gd name="connsiteX16" fmla="*/ 889000 w 1353373"/>
                <a:gd name="connsiteY16" fmla="*/ 1339954 h 4534004"/>
                <a:gd name="connsiteX17" fmla="*/ 787400 w 1353373"/>
                <a:gd name="connsiteY17" fmla="*/ 2222604 h 4534004"/>
                <a:gd name="connsiteX18" fmla="*/ 628650 w 1353373"/>
                <a:gd name="connsiteY18" fmla="*/ 2914754 h 4534004"/>
                <a:gd name="connsiteX19" fmla="*/ 393700 w 1353373"/>
                <a:gd name="connsiteY19" fmla="*/ 3391004 h 4534004"/>
                <a:gd name="connsiteX20" fmla="*/ 120650 w 1353373"/>
                <a:gd name="connsiteY20" fmla="*/ 4172054 h 4534004"/>
                <a:gd name="connsiteX21" fmla="*/ 0 w 1353373"/>
                <a:gd name="connsiteY21" fmla="*/ 4438754 h 4534004"/>
                <a:gd name="connsiteX0" fmla="*/ 0 w 1353373"/>
                <a:gd name="connsiteY0" fmla="*/ 4444661 h 4539911"/>
                <a:gd name="connsiteX1" fmla="*/ 165100 w 1353373"/>
                <a:gd name="connsiteY1" fmla="*/ 4482761 h 4539911"/>
                <a:gd name="connsiteX2" fmla="*/ 336550 w 1353373"/>
                <a:gd name="connsiteY2" fmla="*/ 4501811 h 4539911"/>
                <a:gd name="connsiteX3" fmla="*/ 381000 w 1353373"/>
                <a:gd name="connsiteY3" fmla="*/ 4539911 h 4539911"/>
                <a:gd name="connsiteX4" fmla="*/ 590550 w 1353373"/>
                <a:gd name="connsiteY4" fmla="*/ 4539911 h 4539911"/>
                <a:gd name="connsiteX5" fmla="*/ 711200 w 1353373"/>
                <a:gd name="connsiteY5" fmla="*/ 4501811 h 4539911"/>
                <a:gd name="connsiteX6" fmla="*/ 717550 w 1353373"/>
                <a:gd name="connsiteY6" fmla="*/ 4298611 h 4539911"/>
                <a:gd name="connsiteX7" fmla="*/ 990600 w 1353373"/>
                <a:gd name="connsiteY7" fmla="*/ 3454061 h 4539911"/>
                <a:gd name="connsiteX8" fmla="*/ 1174750 w 1353373"/>
                <a:gd name="connsiteY8" fmla="*/ 2533311 h 4539911"/>
                <a:gd name="connsiteX9" fmla="*/ 1289050 w 1353373"/>
                <a:gd name="connsiteY9" fmla="*/ 1199811 h 4539911"/>
                <a:gd name="connsiteX10" fmla="*/ 1314450 w 1353373"/>
                <a:gd name="connsiteY10" fmla="*/ 526711 h 4539911"/>
                <a:gd name="connsiteX11" fmla="*/ 1336675 w 1353373"/>
                <a:gd name="connsiteY11" fmla="*/ 247311 h 4539911"/>
                <a:gd name="connsiteX12" fmla="*/ 1339850 w 1353373"/>
                <a:gd name="connsiteY12" fmla="*/ 44111 h 4539911"/>
                <a:gd name="connsiteX13" fmla="*/ 1155700 w 1353373"/>
                <a:gd name="connsiteY13" fmla="*/ 25061 h 4539911"/>
                <a:gd name="connsiteX14" fmla="*/ 914400 w 1353373"/>
                <a:gd name="connsiteY14" fmla="*/ 6011 h 4539911"/>
                <a:gd name="connsiteX15" fmla="*/ 908050 w 1353373"/>
                <a:gd name="connsiteY15" fmla="*/ 507661 h 4539911"/>
                <a:gd name="connsiteX16" fmla="*/ 889000 w 1353373"/>
                <a:gd name="connsiteY16" fmla="*/ 1345861 h 4539911"/>
                <a:gd name="connsiteX17" fmla="*/ 787400 w 1353373"/>
                <a:gd name="connsiteY17" fmla="*/ 2228511 h 4539911"/>
                <a:gd name="connsiteX18" fmla="*/ 628650 w 1353373"/>
                <a:gd name="connsiteY18" fmla="*/ 2920661 h 4539911"/>
                <a:gd name="connsiteX19" fmla="*/ 393700 w 1353373"/>
                <a:gd name="connsiteY19" fmla="*/ 3396911 h 4539911"/>
                <a:gd name="connsiteX20" fmla="*/ 120650 w 1353373"/>
                <a:gd name="connsiteY20" fmla="*/ 4177961 h 4539911"/>
                <a:gd name="connsiteX21" fmla="*/ 0 w 1353373"/>
                <a:gd name="connsiteY21" fmla="*/ 4444661 h 4539911"/>
                <a:gd name="connsiteX0" fmla="*/ 0 w 1354784"/>
                <a:gd name="connsiteY0" fmla="*/ 4475108 h 4570358"/>
                <a:gd name="connsiteX1" fmla="*/ 165100 w 1354784"/>
                <a:gd name="connsiteY1" fmla="*/ 4513208 h 4570358"/>
                <a:gd name="connsiteX2" fmla="*/ 336550 w 1354784"/>
                <a:gd name="connsiteY2" fmla="*/ 4532258 h 4570358"/>
                <a:gd name="connsiteX3" fmla="*/ 381000 w 1354784"/>
                <a:gd name="connsiteY3" fmla="*/ 4570358 h 4570358"/>
                <a:gd name="connsiteX4" fmla="*/ 590550 w 1354784"/>
                <a:gd name="connsiteY4" fmla="*/ 4570358 h 4570358"/>
                <a:gd name="connsiteX5" fmla="*/ 711200 w 1354784"/>
                <a:gd name="connsiteY5" fmla="*/ 4532258 h 4570358"/>
                <a:gd name="connsiteX6" fmla="*/ 717550 w 1354784"/>
                <a:gd name="connsiteY6" fmla="*/ 4329058 h 4570358"/>
                <a:gd name="connsiteX7" fmla="*/ 990600 w 1354784"/>
                <a:gd name="connsiteY7" fmla="*/ 3484508 h 4570358"/>
                <a:gd name="connsiteX8" fmla="*/ 1174750 w 1354784"/>
                <a:gd name="connsiteY8" fmla="*/ 2563758 h 4570358"/>
                <a:gd name="connsiteX9" fmla="*/ 1289050 w 1354784"/>
                <a:gd name="connsiteY9" fmla="*/ 1230258 h 4570358"/>
                <a:gd name="connsiteX10" fmla="*/ 1314450 w 1354784"/>
                <a:gd name="connsiteY10" fmla="*/ 557158 h 4570358"/>
                <a:gd name="connsiteX11" fmla="*/ 1336675 w 1354784"/>
                <a:gd name="connsiteY11" fmla="*/ 277758 h 4570358"/>
                <a:gd name="connsiteX12" fmla="*/ 1339850 w 1354784"/>
                <a:gd name="connsiteY12" fmla="*/ 74558 h 4570358"/>
                <a:gd name="connsiteX13" fmla="*/ 1136650 w 1354784"/>
                <a:gd name="connsiteY13" fmla="*/ 42808 h 4570358"/>
                <a:gd name="connsiteX14" fmla="*/ 914400 w 1354784"/>
                <a:gd name="connsiteY14" fmla="*/ 36458 h 4570358"/>
                <a:gd name="connsiteX15" fmla="*/ 908050 w 1354784"/>
                <a:gd name="connsiteY15" fmla="*/ 538108 h 4570358"/>
                <a:gd name="connsiteX16" fmla="*/ 889000 w 1354784"/>
                <a:gd name="connsiteY16" fmla="*/ 1376308 h 4570358"/>
                <a:gd name="connsiteX17" fmla="*/ 787400 w 1354784"/>
                <a:gd name="connsiteY17" fmla="*/ 2258958 h 4570358"/>
                <a:gd name="connsiteX18" fmla="*/ 628650 w 1354784"/>
                <a:gd name="connsiteY18" fmla="*/ 2951108 h 4570358"/>
                <a:gd name="connsiteX19" fmla="*/ 393700 w 1354784"/>
                <a:gd name="connsiteY19" fmla="*/ 3427358 h 4570358"/>
                <a:gd name="connsiteX20" fmla="*/ 120650 w 1354784"/>
                <a:gd name="connsiteY20" fmla="*/ 4208408 h 4570358"/>
                <a:gd name="connsiteX21" fmla="*/ 0 w 1354784"/>
                <a:gd name="connsiteY21" fmla="*/ 4475108 h 4570358"/>
                <a:gd name="connsiteX0" fmla="*/ 0 w 1354784"/>
                <a:gd name="connsiteY0" fmla="*/ 4475108 h 4570358"/>
                <a:gd name="connsiteX1" fmla="*/ 165100 w 1354784"/>
                <a:gd name="connsiteY1" fmla="*/ 4513208 h 4570358"/>
                <a:gd name="connsiteX2" fmla="*/ 336550 w 1354784"/>
                <a:gd name="connsiteY2" fmla="*/ 4532258 h 4570358"/>
                <a:gd name="connsiteX3" fmla="*/ 381000 w 1354784"/>
                <a:gd name="connsiteY3" fmla="*/ 4570358 h 4570358"/>
                <a:gd name="connsiteX4" fmla="*/ 590550 w 1354784"/>
                <a:gd name="connsiteY4" fmla="*/ 4570358 h 4570358"/>
                <a:gd name="connsiteX5" fmla="*/ 711200 w 1354784"/>
                <a:gd name="connsiteY5" fmla="*/ 4532258 h 4570358"/>
                <a:gd name="connsiteX6" fmla="*/ 717550 w 1354784"/>
                <a:gd name="connsiteY6" fmla="*/ 4329058 h 4570358"/>
                <a:gd name="connsiteX7" fmla="*/ 990600 w 1354784"/>
                <a:gd name="connsiteY7" fmla="*/ 3484508 h 4570358"/>
                <a:gd name="connsiteX8" fmla="*/ 1174750 w 1354784"/>
                <a:gd name="connsiteY8" fmla="*/ 2563758 h 4570358"/>
                <a:gd name="connsiteX9" fmla="*/ 1289050 w 1354784"/>
                <a:gd name="connsiteY9" fmla="*/ 1230258 h 4570358"/>
                <a:gd name="connsiteX10" fmla="*/ 1314450 w 1354784"/>
                <a:gd name="connsiteY10" fmla="*/ 557158 h 4570358"/>
                <a:gd name="connsiteX11" fmla="*/ 1336675 w 1354784"/>
                <a:gd name="connsiteY11" fmla="*/ 277758 h 4570358"/>
                <a:gd name="connsiteX12" fmla="*/ 1339850 w 1354784"/>
                <a:gd name="connsiteY12" fmla="*/ 74558 h 4570358"/>
                <a:gd name="connsiteX13" fmla="*/ 1136650 w 1354784"/>
                <a:gd name="connsiteY13" fmla="*/ 42808 h 4570358"/>
                <a:gd name="connsiteX14" fmla="*/ 914400 w 1354784"/>
                <a:gd name="connsiteY14" fmla="*/ 36458 h 4570358"/>
                <a:gd name="connsiteX15" fmla="*/ 908050 w 1354784"/>
                <a:gd name="connsiteY15" fmla="*/ 538108 h 4570358"/>
                <a:gd name="connsiteX16" fmla="*/ 889000 w 1354784"/>
                <a:gd name="connsiteY16" fmla="*/ 1376308 h 4570358"/>
                <a:gd name="connsiteX17" fmla="*/ 787400 w 1354784"/>
                <a:gd name="connsiteY17" fmla="*/ 2258958 h 4570358"/>
                <a:gd name="connsiteX18" fmla="*/ 628650 w 1354784"/>
                <a:gd name="connsiteY18" fmla="*/ 2951108 h 4570358"/>
                <a:gd name="connsiteX19" fmla="*/ 393700 w 1354784"/>
                <a:gd name="connsiteY19" fmla="*/ 3427358 h 4570358"/>
                <a:gd name="connsiteX20" fmla="*/ 120650 w 1354784"/>
                <a:gd name="connsiteY20" fmla="*/ 4208408 h 4570358"/>
                <a:gd name="connsiteX21" fmla="*/ 0 w 1354784"/>
                <a:gd name="connsiteY21" fmla="*/ 4475108 h 4570358"/>
                <a:gd name="connsiteX0" fmla="*/ 0 w 1354784"/>
                <a:gd name="connsiteY0" fmla="*/ 4455358 h 4550608"/>
                <a:gd name="connsiteX1" fmla="*/ 165100 w 1354784"/>
                <a:gd name="connsiteY1" fmla="*/ 4493458 h 4550608"/>
                <a:gd name="connsiteX2" fmla="*/ 336550 w 1354784"/>
                <a:gd name="connsiteY2" fmla="*/ 4512508 h 4550608"/>
                <a:gd name="connsiteX3" fmla="*/ 381000 w 1354784"/>
                <a:gd name="connsiteY3" fmla="*/ 4550608 h 4550608"/>
                <a:gd name="connsiteX4" fmla="*/ 590550 w 1354784"/>
                <a:gd name="connsiteY4" fmla="*/ 4550608 h 4550608"/>
                <a:gd name="connsiteX5" fmla="*/ 711200 w 1354784"/>
                <a:gd name="connsiteY5" fmla="*/ 4512508 h 4550608"/>
                <a:gd name="connsiteX6" fmla="*/ 717550 w 1354784"/>
                <a:gd name="connsiteY6" fmla="*/ 4309308 h 4550608"/>
                <a:gd name="connsiteX7" fmla="*/ 990600 w 1354784"/>
                <a:gd name="connsiteY7" fmla="*/ 3464758 h 4550608"/>
                <a:gd name="connsiteX8" fmla="*/ 1174750 w 1354784"/>
                <a:gd name="connsiteY8" fmla="*/ 2544008 h 4550608"/>
                <a:gd name="connsiteX9" fmla="*/ 1289050 w 1354784"/>
                <a:gd name="connsiteY9" fmla="*/ 1210508 h 4550608"/>
                <a:gd name="connsiteX10" fmla="*/ 1314450 w 1354784"/>
                <a:gd name="connsiteY10" fmla="*/ 537408 h 4550608"/>
                <a:gd name="connsiteX11" fmla="*/ 1336675 w 1354784"/>
                <a:gd name="connsiteY11" fmla="*/ 258008 h 4550608"/>
                <a:gd name="connsiteX12" fmla="*/ 1339850 w 1354784"/>
                <a:gd name="connsiteY12" fmla="*/ 54808 h 4550608"/>
                <a:gd name="connsiteX13" fmla="*/ 1136650 w 1354784"/>
                <a:gd name="connsiteY13" fmla="*/ 23058 h 4550608"/>
                <a:gd name="connsiteX14" fmla="*/ 914400 w 1354784"/>
                <a:gd name="connsiteY14" fmla="*/ 16708 h 4550608"/>
                <a:gd name="connsiteX15" fmla="*/ 908050 w 1354784"/>
                <a:gd name="connsiteY15" fmla="*/ 518358 h 4550608"/>
                <a:gd name="connsiteX16" fmla="*/ 889000 w 1354784"/>
                <a:gd name="connsiteY16" fmla="*/ 1356558 h 4550608"/>
                <a:gd name="connsiteX17" fmla="*/ 787400 w 1354784"/>
                <a:gd name="connsiteY17" fmla="*/ 2239208 h 4550608"/>
                <a:gd name="connsiteX18" fmla="*/ 628650 w 1354784"/>
                <a:gd name="connsiteY18" fmla="*/ 2931358 h 4550608"/>
                <a:gd name="connsiteX19" fmla="*/ 393700 w 1354784"/>
                <a:gd name="connsiteY19" fmla="*/ 3407608 h 4550608"/>
                <a:gd name="connsiteX20" fmla="*/ 120650 w 1354784"/>
                <a:gd name="connsiteY20" fmla="*/ 4188658 h 4550608"/>
                <a:gd name="connsiteX21" fmla="*/ 0 w 1354784"/>
                <a:gd name="connsiteY21" fmla="*/ 4455358 h 4550608"/>
                <a:gd name="connsiteX0" fmla="*/ 0 w 1356665"/>
                <a:gd name="connsiteY0" fmla="*/ 4477260 h 4572510"/>
                <a:gd name="connsiteX1" fmla="*/ 165100 w 1356665"/>
                <a:gd name="connsiteY1" fmla="*/ 4515360 h 4572510"/>
                <a:gd name="connsiteX2" fmla="*/ 336550 w 1356665"/>
                <a:gd name="connsiteY2" fmla="*/ 4534410 h 4572510"/>
                <a:gd name="connsiteX3" fmla="*/ 381000 w 1356665"/>
                <a:gd name="connsiteY3" fmla="*/ 4572510 h 4572510"/>
                <a:gd name="connsiteX4" fmla="*/ 590550 w 1356665"/>
                <a:gd name="connsiteY4" fmla="*/ 4572510 h 4572510"/>
                <a:gd name="connsiteX5" fmla="*/ 711200 w 1356665"/>
                <a:gd name="connsiteY5" fmla="*/ 4534410 h 4572510"/>
                <a:gd name="connsiteX6" fmla="*/ 717550 w 1356665"/>
                <a:gd name="connsiteY6" fmla="*/ 4331210 h 4572510"/>
                <a:gd name="connsiteX7" fmla="*/ 990600 w 1356665"/>
                <a:gd name="connsiteY7" fmla="*/ 3486660 h 4572510"/>
                <a:gd name="connsiteX8" fmla="*/ 1174750 w 1356665"/>
                <a:gd name="connsiteY8" fmla="*/ 2565910 h 4572510"/>
                <a:gd name="connsiteX9" fmla="*/ 1289050 w 1356665"/>
                <a:gd name="connsiteY9" fmla="*/ 1232410 h 4572510"/>
                <a:gd name="connsiteX10" fmla="*/ 1314450 w 1356665"/>
                <a:gd name="connsiteY10" fmla="*/ 559310 h 4572510"/>
                <a:gd name="connsiteX11" fmla="*/ 1336675 w 1356665"/>
                <a:gd name="connsiteY11" fmla="*/ 279910 h 4572510"/>
                <a:gd name="connsiteX12" fmla="*/ 1339850 w 1356665"/>
                <a:gd name="connsiteY12" fmla="*/ 76710 h 4572510"/>
                <a:gd name="connsiteX13" fmla="*/ 1111250 w 1356665"/>
                <a:gd name="connsiteY13" fmla="*/ 38610 h 4572510"/>
                <a:gd name="connsiteX14" fmla="*/ 914400 w 1356665"/>
                <a:gd name="connsiteY14" fmla="*/ 38610 h 4572510"/>
                <a:gd name="connsiteX15" fmla="*/ 908050 w 1356665"/>
                <a:gd name="connsiteY15" fmla="*/ 540260 h 4572510"/>
                <a:gd name="connsiteX16" fmla="*/ 889000 w 1356665"/>
                <a:gd name="connsiteY16" fmla="*/ 1378460 h 4572510"/>
                <a:gd name="connsiteX17" fmla="*/ 787400 w 1356665"/>
                <a:gd name="connsiteY17" fmla="*/ 2261110 h 4572510"/>
                <a:gd name="connsiteX18" fmla="*/ 628650 w 1356665"/>
                <a:gd name="connsiteY18" fmla="*/ 2953260 h 4572510"/>
                <a:gd name="connsiteX19" fmla="*/ 393700 w 1356665"/>
                <a:gd name="connsiteY19" fmla="*/ 3429510 h 4572510"/>
                <a:gd name="connsiteX20" fmla="*/ 120650 w 1356665"/>
                <a:gd name="connsiteY20" fmla="*/ 4210560 h 4572510"/>
                <a:gd name="connsiteX21" fmla="*/ 0 w 1356665"/>
                <a:gd name="connsiteY21" fmla="*/ 4477260 h 4572510"/>
                <a:gd name="connsiteX0" fmla="*/ 0 w 1356665"/>
                <a:gd name="connsiteY0" fmla="*/ 4478017 h 4573267"/>
                <a:gd name="connsiteX1" fmla="*/ 165100 w 1356665"/>
                <a:gd name="connsiteY1" fmla="*/ 4516117 h 4573267"/>
                <a:gd name="connsiteX2" fmla="*/ 336550 w 1356665"/>
                <a:gd name="connsiteY2" fmla="*/ 4535167 h 4573267"/>
                <a:gd name="connsiteX3" fmla="*/ 381000 w 1356665"/>
                <a:gd name="connsiteY3" fmla="*/ 4573267 h 4573267"/>
                <a:gd name="connsiteX4" fmla="*/ 590550 w 1356665"/>
                <a:gd name="connsiteY4" fmla="*/ 4573267 h 4573267"/>
                <a:gd name="connsiteX5" fmla="*/ 711200 w 1356665"/>
                <a:gd name="connsiteY5" fmla="*/ 4535167 h 4573267"/>
                <a:gd name="connsiteX6" fmla="*/ 717550 w 1356665"/>
                <a:gd name="connsiteY6" fmla="*/ 4331967 h 4573267"/>
                <a:gd name="connsiteX7" fmla="*/ 990600 w 1356665"/>
                <a:gd name="connsiteY7" fmla="*/ 3487417 h 4573267"/>
                <a:gd name="connsiteX8" fmla="*/ 1174750 w 1356665"/>
                <a:gd name="connsiteY8" fmla="*/ 2566667 h 4573267"/>
                <a:gd name="connsiteX9" fmla="*/ 1289050 w 1356665"/>
                <a:gd name="connsiteY9" fmla="*/ 1233167 h 4573267"/>
                <a:gd name="connsiteX10" fmla="*/ 1314450 w 1356665"/>
                <a:gd name="connsiteY10" fmla="*/ 560067 h 4573267"/>
                <a:gd name="connsiteX11" fmla="*/ 1336675 w 1356665"/>
                <a:gd name="connsiteY11" fmla="*/ 280667 h 4573267"/>
                <a:gd name="connsiteX12" fmla="*/ 1339850 w 1356665"/>
                <a:gd name="connsiteY12" fmla="*/ 77467 h 4573267"/>
                <a:gd name="connsiteX13" fmla="*/ 1111250 w 1356665"/>
                <a:gd name="connsiteY13" fmla="*/ 39367 h 4573267"/>
                <a:gd name="connsiteX14" fmla="*/ 914400 w 1356665"/>
                <a:gd name="connsiteY14" fmla="*/ 39367 h 4573267"/>
                <a:gd name="connsiteX15" fmla="*/ 908050 w 1356665"/>
                <a:gd name="connsiteY15" fmla="*/ 541017 h 4573267"/>
                <a:gd name="connsiteX16" fmla="*/ 889000 w 1356665"/>
                <a:gd name="connsiteY16" fmla="*/ 1379217 h 4573267"/>
                <a:gd name="connsiteX17" fmla="*/ 787400 w 1356665"/>
                <a:gd name="connsiteY17" fmla="*/ 2261867 h 4573267"/>
                <a:gd name="connsiteX18" fmla="*/ 628650 w 1356665"/>
                <a:gd name="connsiteY18" fmla="*/ 2954017 h 4573267"/>
                <a:gd name="connsiteX19" fmla="*/ 393700 w 1356665"/>
                <a:gd name="connsiteY19" fmla="*/ 3430267 h 4573267"/>
                <a:gd name="connsiteX20" fmla="*/ 120650 w 1356665"/>
                <a:gd name="connsiteY20" fmla="*/ 4211317 h 4573267"/>
                <a:gd name="connsiteX21" fmla="*/ 0 w 1356665"/>
                <a:gd name="connsiteY21" fmla="*/ 4478017 h 4573267"/>
                <a:gd name="connsiteX0" fmla="*/ 0 w 1356665"/>
                <a:gd name="connsiteY0" fmla="*/ 4473144 h 4568394"/>
                <a:gd name="connsiteX1" fmla="*/ 165100 w 1356665"/>
                <a:gd name="connsiteY1" fmla="*/ 4511244 h 4568394"/>
                <a:gd name="connsiteX2" fmla="*/ 336550 w 1356665"/>
                <a:gd name="connsiteY2" fmla="*/ 4530294 h 4568394"/>
                <a:gd name="connsiteX3" fmla="*/ 381000 w 1356665"/>
                <a:gd name="connsiteY3" fmla="*/ 4568394 h 4568394"/>
                <a:gd name="connsiteX4" fmla="*/ 590550 w 1356665"/>
                <a:gd name="connsiteY4" fmla="*/ 4568394 h 4568394"/>
                <a:gd name="connsiteX5" fmla="*/ 711200 w 1356665"/>
                <a:gd name="connsiteY5" fmla="*/ 4530294 h 4568394"/>
                <a:gd name="connsiteX6" fmla="*/ 717550 w 1356665"/>
                <a:gd name="connsiteY6" fmla="*/ 4327094 h 4568394"/>
                <a:gd name="connsiteX7" fmla="*/ 990600 w 1356665"/>
                <a:gd name="connsiteY7" fmla="*/ 3482544 h 4568394"/>
                <a:gd name="connsiteX8" fmla="*/ 1174750 w 1356665"/>
                <a:gd name="connsiteY8" fmla="*/ 2561794 h 4568394"/>
                <a:gd name="connsiteX9" fmla="*/ 1289050 w 1356665"/>
                <a:gd name="connsiteY9" fmla="*/ 1228294 h 4568394"/>
                <a:gd name="connsiteX10" fmla="*/ 1314450 w 1356665"/>
                <a:gd name="connsiteY10" fmla="*/ 555194 h 4568394"/>
                <a:gd name="connsiteX11" fmla="*/ 1336675 w 1356665"/>
                <a:gd name="connsiteY11" fmla="*/ 275794 h 4568394"/>
                <a:gd name="connsiteX12" fmla="*/ 1339850 w 1356665"/>
                <a:gd name="connsiteY12" fmla="*/ 72594 h 4568394"/>
                <a:gd name="connsiteX13" fmla="*/ 1111250 w 1356665"/>
                <a:gd name="connsiteY13" fmla="*/ 34494 h 4568394"/>
                <a:gd name="connsiteX14" fmla="*/ 914400 w 1356665"/>
                <a:gd name="connsiteY14" fmla="*/ 34494 h 4568394"/>
                <a:gd name="connsiteX15" fmla="*/ 908050 w 1356665"/>
                <a:gd name="connsiteY15" fmla="*/ 536144 h 4568394"/>
                <a:gd name="connsiteX16" fmla="*/ 889000 w 1356665"/>
                <a:gd name="connsiteY16" fmla="*/ 1374344 h 4568394"/>
                <a:gd name="connsiteX17" fmla="*/ 787400 w 1356665"/>
                <a:gd name="connsiteY17" fmla="*/ 2256994 h 4568394"/>
                <a:gd name="connsiteX18" fmla="*/ 628650 w 1356665"/>
                <a:gd name="connsiteY18" fmla="*/ 2949144 h 4568394"/>
                <a:gd name="connsiteX19" fmla="*/ 393700 w 1356665"/>
                <a:gd name="connsiteY19" fmla="*/ 3425394 h 4568394"/>
                <a:gd name="connsiteX20" fmla="*/ 120650 w 1356665"/>
                <a:gd name="connsiteY20" fmla="*/ 4206444 h 4568394"/>
                <a:gd name="connsiteX21" fmla="*/ 0 w 1356665"/>
                <a:gd name="connsiteY21" fmla="*/ 4473144 h 4568394"/>
                <a:gd name="connsiteX0" fmla="*/ 0 w 1356665"/>
                <a:gd name="connsiteY0" fmla="*/ 4472149 h 4567399"/>
                <a:gd name="connsiteX1" fmla="*/ 165100 w 1356665"/>
                <a:gd name="connsiteY1" fmla="*/ 4510249 h 4567399"/>
                <a:gd name="connsiteX2" fmla="*/ 336550 w 1356665"/>
                <a:gd name="connsiteY2" fmla="*/ 4529299 h 4567399"/>
                <a:gd name="connsiteX3" fmla="*/ 381000 w 1356665"/>
                <a:gd name="connsiteY3" fmla="*/ 4567399 h 4567399"/>
                <a:gd name="connsiteX4" fmla="*/ 590550 w 1356665"/>
                <a:gd name="connsiteY4" fmla="*/ 4567399 h 4567399"/>
                <a:gd name="connsiteX5" fmla="*/ 711200 w 1356665"/>
                <a:gd name="connsiteY5" fmla="*/ 4529299 h 4567399"/>
                <a:gd name="connsiteX6" fmla="*/ 717550 w 1356665"/>
                <a:gd name="connsiteY6" fmla="*/ 4326099 h 4567399"/>
                <a:gd name="connsiteX7" fmla="*/ 990600 w 1356665"/>
                <a:gd name="connsiteY7" fmla="*/ 3481549 h 4567399"/>
                <a:gd name="connsiteX8" fmla="*/ 1174750 w 1356665"/>
                <a:gd name="connsiteY8" fmla="*/ 2560799 h 4567399"/>
                <a:gd name="connsiteX9" fmla="*/ 1289050 w 1356665"/>
                <a:gd name="connsiteY9" fmla="*/ 1227299 h 4567399"/>
                <a:gd name="connsiteX10" fmla="*/ 1314450 w 1356665"/>
                <a:gd name="connsiteY10" fmla="*/ 554199 h 4567399"/>
                <a:gd name="connsiteX11" fmla="*/ 1336675 w 1356665"/>
                <a:gd name="connsiteY11" fmla="*/ 274799 h 4567399"/>
                <a:gd name="connsiteX12" fmla="*/ 1339850 w 1356665"/>
                <a:gd name="connsiteY12" fmla="*/ 71599 h 4567399"/>
                <a:gd name="connsiteX13" fmla="*/ 1111250 w 1356665"/>
                <a:gd name="connsiteY13" fmla="*/ 33499 h 4567399"/>
                <a:gd name="connsiteX14" fmla="*/ 908050 w 1356665"/>
                <a:gd name="connsiteY14" fmla="*/ 535149 h 4567399"/>
                <a:gd name="connsiteX15" fmla="*/ 889000 w 1356665"/>
                <a:gd name="connsiteY15" fmla="*/ 1373349 h 4567399"/>
                <a:gd name="connsiteX16" fmla="*/ 787400 w 1356665"/>
                <a:gd name="connsiteY16" fmla="*/ 2255999 h 4567399"/>
                <a:gd name="connsiteX17" fmla="*/ 628650 w 1356665"/>
                <a:gd name="connsiteY17" fmla="*/ 2948149 h 4567399"/>
                <a:gd name="connsiteX18" fmla="*/ 393700 w 1356665"/>
                <a:gd name="connsiteY18" fmla="*/ 3424399 h 4567399"/>
                <a:gd name="connsiteX19" fmla="*/ 120650 w 1356665"/>
                <a:gd name="connsiteY19" fmla="*/ 4205449 h 4567399"/>
                <a:gd name="connsiteX20" fmla="*/ 0 w 1356665"/>
                <a:gd name="connsiteY20" fmla="*/ 4472149 h 4567399"/>
                <a:gd name="connsiteX0" fmla="*/ 0 w 1356665"/>
                <a:gd name="connsiteY0" fmla="*/ 4444178 h 4539428"/>
                <a:gd name="connsiteX1" fmla="*/ 165100 w 1356665"/>
                <a:gd name="connsiteY1" fmla="*/ 4482278 h 4539428"/>
                <a:gd name="connsiteX2" fmla="*/ 336550 w 1356665"/>
                <a:gd name="connsiteY2" fmla="*/ 4501328 h 4539428"/>
                <a:gd name="connsiteX3" fmla="*/ 381000 w 1356665"/>
                <a:gd name="connsiteY3" fmla="*/ 4539428 h 4539428"/>
                <a:gd name="connsiteX4" fmla="*/ 590550 w 1356665"/>
                <a:gd name="connsiteY4" fmla="*/ 4539428 h 4539428"/>
                <a:gd name="connsiteX5" fmla="*/ 711200 w 1356665"/>
                <a:gd name="connsiteY5" fmla="*/ 4501328 h 4539428"/>
                <a:gd name="connsiteX6" fmla="*/ 717550 w 1356665"/>
                <a:gd name="connsiteY6" fmla="*/ 4298128 h 4539428"/>
                <a:gd name="connsiteX7" fmla="*/ 990600 w 1356665"/>
                <a:gd name="connsiteY7" fmla="*/ 3453578 h 4539428"/>
                <a:gd name="connsiteX8" fmla="*/ 1174750 w 1356665"/>
                <a:gd name="connsiteY8" fmla="*/ 2532828 h 4539428"/>
                <a:gd name="connsiteX9" fmla="*/ 1289050 w 1356665"/>
                <a:gd name="connsiteY9" fmla="*/ 1199328 h 4539428"/>
                <a:gd name="connsiteX10" fmla="*/ 1314450 w 1356665"/>
                <a:gd name="connsiteY10" fmla="*/ 526228 h 4539428"/>
                <a:gd name="connsiteX11" fmla="*/ 1336675 w 1356665"/>
                <a:gd name="connsiteY11" fmla="*/ 246828 h 4539428"/>
                <a:gd name="connsiteX12" fmla="*/ 1339850 w 1356665"/>
                <a:gd name="connsiteY12" fmla="*/ 43628 h 4539428"/>
                <a:gd name="connsiteX13" fmla="*/ 1111250 w 1356665"/>
                <a:gd name="connsiteY13" fmla="*/ 5528 h 4539428"/>
                <a:gd name="connsiteX14" fmla="*/ 1031874 w 1356665"/>
                <a:gd name="connsiteY14" fmla="*/ 126179 h 4539428"/>
                <a:gd name="connsiteX15" fmla="*/ 908050 w 1356665"/>
                <a:gd name="connsiteY15" fmla="*/ 507178 h 4539428"/>
                <a:gd name="connsiteX16" fmla="*/ 889000 w 1356665"/>
                <a:gd name="connsiteY16" fmla="*/ 1345378 h 4539428"/>
                <a:gd name="connsiteX17" fmla="*/ 787400 w 1356665"/>
                <a:gd name="connsiteY17" fmla="*/ 2228028 h 4539428"/>
                <a:gd name="connsiteX18" fmla="*/ 628650 w 1356665"/>
                <a:gd name="connsiteY18" fmla="*/ 2920178 h 4539428"/>
                <a:gd name="connsiteX19" fmla="*/ 393700 w 1356665"/>
                <a:gd name="connsiteY19" fmla="*/ 3396428 h 4539428"/>
                <a:gd name="connsiteX20" fmla="*/ 120650 w 1356665"/>
                <a:gd name="connsiteY20" fmla="*/ 4177478 h 4539428"/>
                <a:gd name="connsiteX21" fmla="*/ 0 w 1356665"/>
                <a:gd name="connsiteY21" fmla="*/ 4444178 h 4539428"/>
                <a:gd name="connsiteX0" fmla="*/ 0 w 1356665"/>
                <a:gd name="connsiteY0" fmla="*/ 4444178 h 4539428"/>
                <a:gd name="connsiteX1" fmla="*/ 165100 w 1356665"/>
                <a:gd name="connsiteY1" fmla="*/ 4482278 h 4539428"/>
                <a:gd name="connsiteX2" fmla="*/ 336550 w 1356665"/>
                <a:gd name="connsiteY2" fmla="*/ 4501328 h 4539428"/>
                <a:gd name="connsiteX3" fmla="*/ 381000 w 1356665"/>
                <a:gd name="connsiteY3" fmla="*/ 4539428 h 4539428"/>
                <a:gd name="connsiteX4" fmla="*/ 590550 w 1356665"/>
                <a:gd name="connsiteY4" fmla="*/ 4539428 h 4539428"/>
                <a:gd name="connsiteX5" fmla="*/ 711200 w 1356665"/>
                <a:gd name="connsiteY5" fmla="*/ 4501328 h 4539428"/>
                <a:gd name="connsiteX6" fmla="*/ 717550 w 1356665"/>
                <a:gd name="connsiteY6" fmla="*/ 4298128 h 4539428"/>
                <a:gd name="connsiteX7" fmla="*/ 990600 w 1356665"/>
                <a:gd name="connsiteY7" fmla="*/ 3453578 h 4539428"/>
                <a:gd name="connsiteX8" fmla="*/ 1174750 w 1356665"/>
                <a:gd name="connsiteY8" fmla="*/ 2532828 h 4539428"/>
                <a:gd name="connsiteX9" fmla="*/ 1289050 w 1356665"/>
                <a:gd name="connsiteY9" fmla="*/ 1199328 h 4539428"/>
                <a:gd name="connsiteX10" fmla="*/ 1314450 w 1356665"/>
                <a:gd name="connsiteY10" fmla="*/ 526228 h 4539428"/>
                <a:gd name="connsiteX11" fmla="*/ 1336675 w 1356665"/>
                <a:gd name="connsiteY11" fmla="*/ 246828 h 4539428"/>
                <a:gd name="connsiteX12" fmla="*/ 1339850 w 1356665"/>
                <a:gd name="connsiteY12" fmla="*/ 43628 h 4539428"/>
                <a:gd name="connsiteX13" fmla="*/ 1111250 w 1356665"/>
                <a:gd name="connsiteY13" fmla="*/ 5528 h 4539428"/>
                <a:gd name="connsiteX14" fmla="*/ 1031874 w 1356665"/>
                <a:gd name="connsiteY14" fmla="*/ 126179 h 4539428"/>
                <a:gd name="connsiteX15" fmla="*/ 908050 w 1356665"/>
                <a:gd name="connsiteY15" fmla="*/ 507178 h 4539428"/>
                <a:gd name="connsiteX16" fmla="*/ 889000 w 1356665"/>
                <a:gd name="connsiteY16" fmla="*/ 1345378 h 4539428"/>
                <a:gd name="connsiteX17" fmla="*/ 787400 w 1356665"/>
                <a:gd name="connsiteY17" fmla="*/ 2228028 h 4539428"/>
                <a:gd name="connsiteX18" fmla="*/ 628650 w 1356665"/>
                <a:gd name="connsiteY18" fmla="*/ 2920178 h 4539428"/>
                <a:gd name="connsiteX19" fmla="*/ 393700 w 1356665"/>
                <a:gd name="connsiteY19" fmla="*/ 3396428 h 4539428"/>
                <a:gd name="connsiteX20" fmla="*/ 120650 w 1356665"/>
                <a:gd name="connsiteY20" fmla="*/ 4177478 h 4539428"/>
                <a:gd name="connsiteX21" fmla="*/ 0 w 1356665"/>
                <a:gd name="connsiteY21" fmla="*/ 4444178 h 4539428"/>
                <a:gd name="connsiteX0" fmla="*/ 0 w 1356665"/>
                <a:gd name="connsiteY0" fmla="*/ 4477260 h 4572510"/>
                <a:gd name="connsiteX1" fmla="*/ 165100 w 1356665"/>
                <a:gd name="connsiteY1" fmla="*/ 4515360 h 4572510"/>
                <a:gd name="connsiteX2" fmla="*/ 336550 w 1356665"/>
                <a:gd name="connsiteY2" fmla="*/ 4534410 h 4572510"/>
                <a:gd name="connsiteX3" fmla="*/ 381000 w 1356665"/>
                <a:gd name="connsiteY3" fmla="*/ 4572510 h 4572510"/>
                <a:gd name="connsiteX4" fmla="*/ 590550 w 1356665"/>
                <a:gd name="connsiteY4" fmla="*/ 4572510 h 4572510"/>
                <a:gd name="connsiteX5" fmla="*/ 711200 w 1356665"/>
                <a:gd name="connsiteY5" fmla="*/ 4534410 h 4572510"/>
                <a:gd name="connsiteX6" fmla="*/ 717550 w 1356665"/>
                <a:gd name="connsiteY6" fmla="*/ 4331210 h 4572510"/>
                <a:gd name="connsiteX7" fmla="*/ 990600 w 1356665"/>
                <a:gd name="connsiteY7" fmla="*/ 3486660 h 4572510"/>
                <a:gd name="connsiteX8" fmla="*/ 1174750 w 1356665"/>
                <a:gd name="connsiteY8" fmla="*/ 2565910 h 4572510"/>
                <a:gd name="connsiteX9" fmla="*/ 1289050 w 1356665"/>
                <a:gd name="connsiteY9" fmla="*/ 1232410 h 4572510"/>
                <a:gd name="connsiteX10" fmla="*/ 1314450 w 1356665"/>
                <a:gd name="connsiteY10" fmla="*/ 559310 h 4572510"/>
                <a:gd name="connsiteX11" fmla="*/ 1336675 w 1356665"/>
                <a:gd name="connsiteY11" fmla="*/ 279910 h 4572510"/>
                <a:gd name="connsiteX12" fmla="*/ 1339850 w 1356665"/>
                <a:gd name="connsiteY12" fmla="*/ 76710 h 4572510"/>
                <a:gd name="connsiteX13" fmla="*/ 1111250 w 1356665"/>
                <a:gd name="connsiteY13" fmla="*/ 38610 h 4572510"/>
                <a:gd name="connsiteX14" fmla="*/ 936624 w 1356665"/>
                <a:gd name="connsiteY14" fmla="*/ 38611 h 4572510"/>
                <a:gd name="connsiteX15" fmla="*/ 908050 w 1356665"/>
                <a:gd name="connsiteY15" fmla="*/ 540260 h 4572510"/>
                <a:gd name="connsiteX16" fmla="*/ 889000 w 1356665"/>
                <a:gd name="connsiteY16" fmla="*/ 1378460 h 4572510"/>
                <a:gd name="connsiteX17" fmla="*/ 787400 w 1356665"/>
                <a:gd name="connsiteY17" fmla="*/ 2261110 h 4572510"/>
                <a:gd name="connsiteX18" fmla="*/ 628650 w 1356665"/>
                <a:gd name="connsiteY18" fmla="*/ 2953260 h 4572510"/>
                <a:gd name="connsiteX19" fmla="*/ 393700 w 1356665"/>
                <a:gd name="connsiteY19" fmla="*/ 3429510 h 4572510"/>
                <a:gd name="connsiteX20" fmla="*/ 120650 w 1356665"/>
                <a:gd name="connsiteY20" fmla="*/ 4210560 h 4572510"/>
                <a:gd name="connsiteX21" fmla="*/ 0 w 1356665"/>
                <a:gd name="connsiteY21" fmla="*/ 4477260 h 4572510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14450 w 1356665"/>
                <a:gd name="connsiteY10" fmla="*/ 52586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14450 w 1356665"/>
                <a:gd name="connsiteY10" fmla="*/ 52586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14450 w 1356665"/>
                <a:gd name="connsiteY10" fmla="*/ 52586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49375 w 1356665"/>
                <a:gd name="connsiteY10" fmla="*/ 5322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43025 w 1356665"/>
                <a:gd name="connsiteY10" fmla="*/ 522692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74650 w 1356665"/>
                <a:gd name="connsiteY19" fmla="*/ 3469092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58825 w 1356665"/>
                <a:gd name="connsiteY6" fmla="*/ 4218392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74650 w 1356665"/>
                <a:gd name="connsiteY19" fmla="*/ 3469092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58825 w 1356665"/>
                <a:gd name="connsiteY6" fmla="*/ 4218392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74650 w 1356665"/>
                <a:gd name="connsiteY19" fmla="*/ 3469092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58825 w 1356665"/>
                <a:gd name="connsiteY5" fmla="*/ 4218392 h 4539067"/>
                <a:gd name="connsiteX6" fmla="*/ 990600 w 1356665"/>
                <a:gd name="connsiteY6" fmla="*/ 3453217 h 4539067"/>
                <a:gd name="connsiteX7" fmla="*/ 1174750 w 1356665"/>
                <a:gd name="connsiteY7" fmla="*/ 2532467 h 4539067"/>
                <a:gd name="connsiteX8" fmla="*/ 1289050 w 1356665"/>
                <a:gd name="connsiteY8" fmla="*/ 1198967 h 4539067"/>
                <a:gd name="connsiteX9" fmla="*/ 1330325 w 1356665"/>
                <a:gd name="connsiteY9" fmla="*/ 519517 h 4539067"/>
                <a:gd name="connsiteX10" fmla="*/ 1336675 w 1356665"/>
                <a:gd name="connsiteY10" fmla="*/ 246467 h 4539067"/>
                <a:gd name="connsiteX11" fmla="*/ 1339850 w 1356665"/>
                <a:gd name="connsiteY11" fmla="*/ 43267 h 4539067"/>
                <a:gd name="connsiteX12" fmla="*/ 1111250 w 1356665"/>
                <a:gd name="connsiteY12" fmla="*/ 5167 h 4539067"/>
                <a:gd name="connsiteX13" fmla="*/ 936624 w 1356665"/>
                <a:gd name="connsiteY13" fmla="*/ 5168 h 4539067"/>
                <a:gd name="connsiteX14" fmla="*/ 908050 w 1356665"/>
                <a:gd name="connsiteY14" fmla="*/ 506817 h 4539067"/>
                <a:gd name="connsiteX15" fmla="*/ 889000 w 1356665"/>
                <a:gd name="connsiteY15" fmla="*/ 1345017 h 4539067"/>
                <a:gd name="connsiteX16" fmla="*/ 787400 w 1356665"/>
                <a:gd name="connsiteY16" fmla="*/ 2227667 h 4539067"/>
                <a:gd name="connsiteX17" fmla="*/ 603250 w 1356665"/>
                <a:gd name="connsiteY17" fmla="*/ 2913467 h 4539067"/>
                <a:gd name="connsiteX18" fmla="*/ 374650 w 1356665"/>
                <a:gd name="connsiteY18" fmla="*/ 3469092 h 4539067"/>
                <a:gd name="connsiteX19" fmla="*/ 120650 w 1356665"/>
                <a:gd name="connsiteY19" fmla="*/ 4177117 h 4539067"/>
                <a:gd name="connsiteX20" fmla="*/ 0 w 1356665"/>
                <a:gd name="connsiteY20" fmla="*/ 4443817 h 4539067"/>
                <a:gd name="connsiteX0" fmla="*/ 0 w 1356665"/>
                <a:gd name="connsiteY0" fmla="*/ 4443817 h 4564295"/>
                <a:gd name="connsiteX1" fmla="*/ 165100 w 1356665"/>
                <a:gd name="connsiteY1" fmla="*/ 4481917 h 4564295"/>
                <a:gd name="connsiteX2" fmla="*/ 336550 w 1356665"/>
                <a:gd name="connsiteY2" fmla="*/ 4500967 h 4564295"/>
                <a:gd name="connsiteX3" fmla="*/ 381000 w 1356665"/>
                <a:gd name="connsiteY3" fmla="*/ 4539067 h 4564295"/>
                <a:gd name="connsiteX4" fmla="*/ 590550 w 1356665"/>
                <a:gd name="connsiteY4" fmla="*/ 4539067 h 4564295"/>
                <a:gd name="connsiteX5" fmla="*/ 758825 w 1356665"/>
                <a:gd name="connsiteY5" fmla="*/ 4218392 h 4564295"/>
                <a:gd name="connsiteX6" fmla="*/ 990600 w 1356665"/>
                <a:gd name="connsiteY6" fmla="*/ 3453217 h 4564295"/>
                <a:gd name="connsiteX7" fmla="*/ 1174750 w 1356665"/>
                <a:gd name="connsiteY7" fmla="*/ 2532467 h 4564295"/>
                <a:gd name="connsiteX8" fmla="*/ 1289050 w 1356665"/>
                <a:gd name="connsiteY8" fmla="*/ 1198967 h 4564295"/>
                <a:gd name="connsiteX9" fmla="*/ 1330325 w 1356665"/>
                <a:gd name="connsiteY9" fmla="*/ 519517 h 4564295"/>
                <a:gd name="connsiteX10" fmla="*/ 1336675 w 1356665"/>
                <a:gd name="connsiteY10" fmla="*/ 246467 h 4564295"/>
                <a:gd name="connsiteX11" fmla="*/ 1339850 w 1356665"/>
                <a:gd name="connsiteY11" fmla="*/ 43267 h 4564295"/>
                <a:gd name="connsiteX12" fmla="*/ 1111250 w 1356665"/>
                <a:gd name="connsiteY12" fmla="*/ 5167 h 4564295"/>
                <a:gd name="connsiteX13" fmla="*/ 936624 w 1356665"/>
                <a:gd name="connsiteY13" fmla="*/ 5168 h 4564295"/>
                <a:gd name="connsiteX14" fmla="*/ 908050 w 1356665"/>
                <a:gd name="connsiteY14" fmla="*/ 506817 h 4564295"/>
                <a:gd name="connsiteX15" fmla="*/ 889000 w 1356665"/>
                <a:gd name="connsiteY15" fmla="*/ 1345017 h 4564295"/>
                <a:gd name="connsiteX16" fmla="*/ 787400 w 1356665"/>
                <a:gd name="connsiteY16" fmla="*/ 2227667 h 4564295"/>
                <a:gd name="connsiteX17" fmla="*/ 603250 w 1356665"/>
                <a:gd name="connsiteY17" fmla="*/ 2913467 h 4564295"/>
                <a:gd name="connsiteX18" fmla="*/ 374650 w 1356665"/>
                <a:gd name="connsiteY18" fmla="*/ 3469092 h 4564295"/>
                <a:gd name="connsiteX19" fmla="*/ 120650 w 1356665"/>
                <a:gd name="connsiteY19" fmla="*/ 4177117 h 4564295"/>
                <a:gd name="connsiteX20" fmla="*/ 0 w 1356665"/>
                <a:gd name="connsiteY20" fmla="*/ 4443817 h 4564295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590550 w 1356665"/>
                <a:gd name="connsiteY3" fmla="*/ 4539067 h 4539067"/>
                <a:gd name="connsiteX4" fmla="*/ 758825 w 1356665"/>
                <a:gd name="connsiteY4" fmla="*/ 4218392 h 4539067"/>
                <a:gd name="connsiteX5" fmla="*/ 990600 w 1356665"/>
                <a:gd name="connsiteY5" fmla="*/ 3453217 h 4539067"/>
                <a:gd name="connsiteX6" fmla="*/ 1174750 w 1356665"/>
                <a:gd name="connsiteY6" fmla="*/ 2532467 h 4539067"/>
                <a:gd name="connsiteX7" fmla="*/ 1289050 w 1356665"/>
                <a:gd name="connsiteY7" fmla="*/ 1198967 h 4539067"/>
                <a:gd name="connsiteX8" fmla="*/ 1330325 w 1356665"/>
                <a:gd name="connsiteY8" fmla="*/ 519517 h 4539067"/>
                <a:gd name="connsiteX9" fmla="*/ 1336675 w 1356665"/>
                <a:gd name="connsiteY9" fmla="*/ 246467 h 4539067"/>
                <a:gd name="connsiteX10" fmla="*/ 1339850 w 1356665"/>
                <a:gd name="connsiteY10" fmla="*/ 43267 h 4539067"/>
                <a:gd name="connsiteX11" fmla="*/ 1111250 w 1356665"/>
                <a:gd name="connsiteY11" fmla="*/ 5167 h 4539067"/>
                <a:gd name="connsiteX12" fmla="*/ 936624 w 1356665"/>
                <a:gd name="connsiteY12" fmla="*/ 5168 h 4539067"/>
                <a:gd name="connsiteX13" fmla="*/ 908050 w 1356665"/>
                <a:gd name="connsiteY13" fmla="*/ 506817 h 4539067"/>
                <a:gd name="connsiteX14" fmla="*/ 889000 w 1356665"/>
                <a:gd name="connsiteY14" fmla="*/ 1345017 h 4539067"/>
                <a:gd name="connsiteX15" fmla="*/ 787400 w 1356665"/>
                <a:gd name="connsiteY15" fmla="*/ 2227667 h 4539067"/>
                <a:gd name="connsiteX16" fmla="*/ 603250 w 1356665"/>
                <a:gd name="connsiteY16" fmla="*/ 2913467 h 4539067"/>
                <a:gd name="connsiteX17" fmla="*/ 374650 w 1356665"/>
                <a:gd name="connsiteY17" fmla="*/ 3469092 h 4539067"/>
                <a:gd name="connsiteX18" fmla="*/ 120650 w 1356665"/>
                <a:gd name="connsiteY18" fmla="*/ 4177117 h 4539067"/>
                <a:gd name="connsiteX19" fmla="*/ 0 w 1356665"/>
                <a:gd name="connsiteY19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590550 w 1356665"/>
                <a:gd name="connsiteY2" fmla="*/ 4539067 h 4539067"/>
                <a:gd name="connsiteX3" fmla="*/ 758825 w 1356665"/>
                <a:gd name="connsiteY3" fmla="*/ 4218392 h 4539067"/>
                <a:gd name="connsiteX4" fmla="*/ 990600 w 1356665"/>
                <a:gd name="connsiteY4" fmla="*/ 3453217 h 4539067"/>
                <a:gd name="connsiteX5" fmla="*/ 1174750 w 1356665"/>
                <a:gd name="connsiteY5" fmla="*/ 2532467 h 4539067"/>
                <a:gd name="connsiteX6" fmla="*/ 1289050 w 1356665"/>
                <a:gd name="connsiteY6" fmla="*/ 1198967 h 4539067"/>
                <a:gd name="connsiteX7" fmla="*/ 1330325 w 1356665"/>
                <a:gd name="connsiteY7" fmla="*/ 519517 h 4539067"/>
                <a:gd name="connsiteX8" fmla="*/ 1336675 w 1356665"/>
                <a:gd name="connsiteY8" fmla="*/ 246467 h 4539067"/>
                <a:gd name="connsiteX9" fmla="*/ 1339850 w 1356665"/>
                <a:gd name="connsiteY9" fmla="*/ 43267 h 4539067"/>
                <a:gd name="connsiteX10" fmla="*/ 1111250 w 1356665"/>
                <a:gd name="connsiteY10" fmla="*/ 5167 h 4539067"/>
                <a:gd name="connsiteX11" fmla="*/ 936624 w 1356665"/>
                <a:gd name="connsiteY11" fmla="*/ 5168 h 4539067"/>
                <a:gd name="connsiteX12" fmla="*/ 908050 w 1356665"/>
                <a:gd name="connsiteY12" fmla="*/ 506817 h 4539067"/>
                <a:gd name="connsiteX13" fmla="*/ 889000 w 1356665"/>
                <a:gd name="connsiteY13" fmla="*/ 1345017 h 4539067"/>
                <a:gd name="connsiteX14" fmla="*/ 787400 w 1356665"/>
                <a:gd name="connsiteY14" fmla="*/ 2227667 h 4539067"/>
                <a:gd name="connsiteX15" fmla="*/ 603250 w 1356665"/>
                <a:gd name="connsiteY15" fmla="*/ 2913467 h 4539067"/>
                <a:gd name="connsiteX16" fmla="*/ 374650 w 1356665"/>
                <a:gd name="connsiteY16" fmla="*/ 3469092 h 4539067"/>
                <a:gd name="connsiteX17" fmla="*/ 120650 w 1356665"/>
                <a:gd name="connsiteY17" fmla="*/ 4177117 h 4539067"/>
                <a:gd name="connsiteX18" fmla="*/ 0 w 1356665"/>
                <a:gd name="connsiteY18" fmla="*/ 4443817 h 4539067"/>
                <a:gd name="connsiteX0" fmla="*/ 0 w 1356665"/>
                <a:gd name="connsiteY0" fmla="*/ 4443817 h 4551513"/>
                <a:gd name="connsiteX1" fmla="*/ 165100 w 1356665"/>
                <a:gd name="connsiteY1" fmla="*/ 4481917 h 4551513"/>
                <a:gd name="connsiteX2" fmla="*/ 590550 w 1356665"/>
                <a:gd name="connsiteY2" fmla="*/ 4539067 h 4551513"/>
                <a:gd name="connsiteX3" fmla="*/ 758825 w 1356665"/>
                <a:gd name="connsiteY3" fmla="*/ 4218392 h 4551513"/>
                <a:gd name="connsiteX4" fmla="*/ 990600 w 1356665"/>
                <a:gd name="connsiteY4" fmla="*/ 3453217 h 4551513"/>
                <a:gd name="connsiteX5" fmla="*/ 1174750 w 1356665"/>
                <a:gd name="connsiteY5" fmla="*/ 2532467 h 4551513"/>
                <a:gd name="connsiteX6" fmla="*/ 1289050 w 1356665"/>
                <a:gd name="connsiteY6" fmla="*/ 1198967 h 4551513"/>
                <a:gd name="connsiteX7" fmla="*/ 1330325 w 1356665"/>
                <a:gd name="connsiteY7" fmla="*/ 519517 h 4551513"/>
                <a:gd name="connsiteX8" fmla="*/ 1336675 w 1356665"/>
                <a:gd name="connsiteY8" fmla="*/ 246467 h 4551513"/>
                <a:gd name="connsiteX9" fmla="*/ 1339850 w 1356665"/>
                <a:gd name="connsiteY9" fmla="*/ 43267 h 4551513"/>
                <a:gd name="connsiteX10" fmla="*/ 1111250 w 1356665"/>
                <a:gd name="connsiteY10" fmla="*/ 5167 h 4551513"/>
                <a:gd name="connsiteX11" fmla="*/ 936624 w 1356665"/>
                <a:gd name="connsiteY11" fmla="*/ 5168 h 4551513"/>
                <a:gd name="connsiteX12" fmla="*/ 908050 w 1356665"/>
                <a:gd name="connsiteY12" fmla="*/ 506817 h 4551513"/>
                <a:gd name="connsiteX13" fmla="*/ 889000 w 1356665"/>
                <a:gd name="connsiteY13" fmla="*/ 1345017 h 4551513"/>
                <a:gd name="connsiteX14" fmla="*/ 787400 w 1356665"/>
                <a:gd name="connsiteY14" fmla="*/ 2227667 h 4551513"/>
                <a:gd name="connsiteX15" fmla="*/ 603250 w 1356665"/>
                <a:gd name="connsiteY15" fmla="*/ 2913467 h 4551513"/>
                <a:gd name="connsiteX16" fmla="*/ 374650 w 1356665"/>
                <a:gd name="connsiteY16" fmla="*/ 3469092 h 4551513"/>
                <a:gd name="connsiteX17" fmla="*/ 120650 w 1356665"/>
                <a:gd name="connsiteY17" fmla="*/ 4177117 h 4551513"/>
                <a:gd name="connsiteX18" fmla="*/ 0 w 1356665"/>
                <a:gd name="connsiteY18" fmla="*/ 4443817 h 4551513"/>
                <a:gd name="connsiteX0" fmla="*/ 0 w 1356665"/>
                <a:gd name="connsiteY0" fmla="*/ 4443817 h 4558329"/>
                <a:gd name="connsiteX1" fmla="*/ 276225 w 1356665"/>
                <a:gd name="connsiteY1" fmla="*/ 4513667 h 4558329"/>
                <a:gd name="connsiteX2" fmla="*/ 590550 w 1356665"/>
                <a:gd name="connsiteY2" fmla="*/ 4539067 h 4558329"/>
                <a:gd name="connsiteX3" fmla="*/ 758825 w 1356665"/>
                <a:gd name="connsiteY3" fmla="*/ 4218392 h 4558329"/>
                <a:gd name="connsiteX4" fmla="*/ 990600 w 1356665"/>
                <a:gd name="connsiteY4" fmla="*/ 3453217 h 4558329"/>
                <a:gd name="connsiteX5" fmla="*/ 1174750 w 1356665"/>
                <a:gd name="connsiteY5" fmla="*/ 2532467 h 4558329"/>
                <a:gd name="connsiteX6" fmla="*/ 1289050 w 1356665"/>
                <a:gd name="connsiteY6" fmla="*/ 1198967 h 4558329"/>
                <a:gd name="connsiteX7" fmla="*/ 1330325 w 1356665"/>
                <a:gd name="connsiteY7" fmla="*/ 519517 h 4558329"/>
                <a:gd name="connsiteX8" fmla="*/ 1336675 w 1356665"/>
                <a:gd name="connsiteY8" fmla="*/ 246467 h 4558329"/>
                <a:gd name="connsiteX9" fmla="*/ 1339850 w 1356665"/>
                <a:gd name="connsiteY9" fmla="*/ 43267 h 4558329"/>
                <a:gd name="connsiteX10" fmla="*/ 1111250 w 1356665"/>
                <a:gd name="connsiteY10" fmla="*/ 5167 h 4558329"/>
                <a:gd name="connsiteX11" fmla="*/ 936624 w 1356665"/>
                <a:gd name="connsiteY11" fmla="*/ 5168 h 4558329"/>
                <a:gd name="connsiteX12" fmla="*/ 908050 w 1356665"/>
                <a:gd name="connsiteY12" fmla="*/ 506817 h 4558329"/>
                <a:gd name="connsiteX13" fmla="*/ 889000 w 1356665"/>
                <a:gd name="connsiteY13" fmla="*/ 1345017 h 4558329"/>
                <a:gd name="connsiteX14" fmla="*/ 787400 w 1356665"/>
                <a:gd name="connsiteY14" fmla="*/ 2227667 h 4558329"/>
                <a:gd name="connsiteX15" fmla="*/ 603250 w 1356665"/>
                <a:gd name="connsiteY15" fmla="*/ 2913467 h 4558329"/>
                <a:gd name="connsiteX16" fmla="*/ 374650 w 1356665"/>
                <a:gd name="connsiteY16" fmla="*/ 3469092 h 4558329"/>
                <a:gd name="connsiteX17" fmla="*/ 120650 w 1356665"/>
                <a:gd name="connsiteY17" fmla="*/ 4177117 h 4558329"/>
                <a:gd name="connsiteX18" fmla="*/ 0 w 1356665"/>
                <a:gd name="connsiteY18" fmla="*/ 4443817 h 4558329"/>
                <a:gd name="connsiteX0" fmla="*/ 573 w 1357238"/>
                <a:gd name="connsiteY0" fmla="*/ 4443817 h 4558329"/>
                <a:gd name="connsiteX1" fmla="*/ 276798 w 1357238"/>
                <a:gd name="connsiteY1" fmla="*/ 4513667 h 4558329"/>
                <a:gd name="connsiteX2" fmla="*/ 591123 w 1357238"/>
                <a:gd name="connsiteY2" fmla="*/ 4539067 h 4558329"/>
                <a:gd name="connsiteX3" fmla="*/ 759398 w 1357238"/>
                <a:gd name="connsiteY3" fmla="*/ 4218392 h 4558329"/>
                <a:gd name="connsiteX4" fmla="*/ 991173 w 1357238"/>
                <a:gd name="connsiteY4" fmla="*/ 3453217 h 4558329"/>
                <a:gd name="connsiteX5" fmla="*/ 1175323 w 1357238"/>
                <a:gd name="connsiteY5" fmla="*/ 2532467 h 4558329"/>
                <a:gd name="connsiteX6" fmla="*/ 1289623 w 1357238"/>
                <a:gd name="connsiteY6" fmla="*/ 1198967 h 4558329"/>
                <a:gd name="connsiteX7" fmla="*/ 1330898 w 1357238"/>
                <a:gd name="connsiteY7" fmla="*/ 519517 h 4558329"/>
                <a:gd name="connsiteX8" fmla="*/ 1337248 w 1357238"/>
                <a:gd name="connsiteY8" fmla="*/ 246467 h 4558329"/>
                <a:gd name="connsiteX9" fmla="*/ 1340423 w 1357238"/>
                <a:gd name="connsiteY9" fmla="*/ 43267 h 4558329"/>
                <a:gd name="connsiteX10" fmla="*/ 1111823 w 1357238"/>
                <a:gd name="connsiteY10" fmla="*/ 5167 h 4558329"/>
                <a:gd name="connsiteX11" fmla="*/ 937197 w 1357238"/>
                <a:gd name="connsiteY11" fmla="*/ 5168 h 4558329"/>
                <a:gd name="connsiteX12" fmla="*/ 908623 w 1357238"/>
                <a:gd name="connsiteY12" fmla="*/ 506817 h 4558329"/>
                <a:gd name="connsiteX13" fmla="*/ 889573 w 1357238"/>
                <a:gd name="connsiteY13" fmla="*/ 1345017 h 4558329"/>
                <a:gd name="connsiteX14" fmla="*/ 787973 w 1357238"/>
                <a:gd name="connsiteY14" fmla="*/ 2227667 h 4558329"/>
                <a:gd name="connsiteX15" fmla="*/ 603823 w 1357238"/>
                <a:gd name="connsiteY15" fmla="*/ 2913467 h 4558329"/>
                <a:gd name="connsiteX16" fmla="*/ 375223 w 1357238"/>
                <a:gd name="connsiteY16" fmla="*/ 3469092 h 4558329"/>
                <a:gd name="connsiteX17" fmla="*/ 121223 w 1357238"/>
                <a:gd name="connsiteY17" fmla="*/ 4177117 h 4558329"/>
                <a:gd name="connsiteX18" fmla="*/ 573 w 1357238"/>
                <a:gd name="connsiteY18" fmla="*/ 4443817 h 4558329"/>
                <a:gd name="connsiteX0" fmla="*/ 0 w 1356665"/>
                <a:gd name="connsiteY0" fmla="*/ 4443817 h 4558329"/>
                <a:gd name="connsiteX1" fmla="*/ 276225 w 1356665"/>
                <a:gd name="connsiteY1" fmla="*/ 4513667 h 4558329"/>
                <a:gd name="connsiteX2" fmla="*/ 590550 w 1356665"/>
                <a:gd name="connsiteY2" fmla="*/ 4539067 h 4558329"/>
                <a:gd name="connsiteX3" fmla="*/ 758825 w 1356665"/>
                <a:gd name="connsiteY3" fmla="*/ 4218392 h 4558329"/>
                <a:gd name="connsiteX4" fmla="*/ 990600 w 1356665"/>
                <a:gd name="connsiteY4" fmla="*/ 3453217 h 4558329"/>
                <a:gd name="connsiteX5" fmla="*/ 1174750 w 1356665"/>
                <a:gd name="connsiteY5" fmla="*/ 2532467 h 4558329"/>
                <a:gd name="connsiteX6" fmla="*/ 1289050 w 1356665"/>
                <a:gd name="connsiteY6" fmla="*/ 1198967 h 4558329"/>
                <a:gd name="connsiteX7" fmla="*/ 1330325 w 1356665"/>
                <a:gd name="connsiteY7" fmla="*/ 519517 h 4558329"/>
                <a:gd name="connsiteX8" fmla="*/ 1336675 w 1356665"/>
                <a:gd name="connsiteY8" fmla="*/ 246467 h 4558329"/>
                <a:gd name="connsiteX9" fmla="*/ 1339850 w 1356665"/>
                <a:gd name="connsiteY9" fmla="*/ 43267 h 4558329"/>
                <a:gd name="connsiteX10" fmla="*/ 1111250 w 1356665"/>
                <a:gd name="connsiteY10" fmla="*/ 5167 h 4558329"/>
                <a:gd name="connsiteX11" fmla="*/ 936624 w 1356665"/>
                <a:gd name="connsiteY11" fmla="*/ 5168 h 4558329"/>
                <a:gd name="connsiteX12" fmla="*/ 908050 w 1356665"/>
                <a:gd name="connsiteY12" fmla="*/ 506817 h 4558329"/>
                <a:gd name="connsiteX13" fmla="*/ 889000 w 1356665"/>
                <a:gd name="connsiteY13" fmla="*/ 1345017 h 4558329"/>
                <a:gd name="connsiteX14" fmla="*/ 787400 w 1356665"/>
                <a:gd name="connsiteY14" fmla="*/ 2227667 h 4558329"/>
                <a:gd name="connsiteX15" fmla="*/ 603250 w 1356665"/>
                <a:gd name="connsiteY15" fmla="*/ 2913467 h 4558329"/>
                <a:gd name="connsiteX16" fmla="*/ 374650 w 1356665"/>
                <a:gd name="connsiteY16" fmla="*/ 3469092 h 4558329"/>
                <a:gd name="connsiteX17" fmla="*/ 0 w 1356665"/>
                <a:gd name="connsiteY17" fmla="*/ 4443817 h 4558329"/>
                <a:gd name="connsiteX0" fmla="*/ 0 w 1359840"/>
                <a:gd name="connsiteY0" fmla="*/ 4424767 h 4558894"/>
                <a:gd name="connsiteX1" fmla="*/ 279400 w 1359840"/>
                <a:gd name="connsiteY1" fmla="*/ 4513667 h 4558894"/>
                <a:gd name="connsiteX2" fmla="*/ 593725 w 1359840"/>
                <a:gd name="connsiteY2" fmla="*/ 4539067 h 4558894"/>
                <a:gd name="connsiteX3" fmla="*/ 762000 w 1359840"/>
                <a:gd name="connsiteY3" fmla="*/ 4218392 h 4558894"/>
                <a:gd name="connsiteX4" fmla="*/ 993775 w 1359840"/>
                <a:gd name="connsiteY4" fmla="*/ 3453217 h 4558894"/>
                <a:gd name="connsiteX5" fmla="*/ 1177925 w 1359840"/>
                <a:gd name="connsiteY5" fmla="*/ 2532467 h 4558894"/>
                <a:gd name="connsiteX6" fmla="*/ 1292225 w 1359840"/>
                <a:gd name="connsiteY6" fmla="*/ 1198967 h 4558894"/>
                <a:gd name="connsiteX7" fmla="*/ 1333500 w 1359840"/>
                <a:gd name="connsiteY7" fmla="*/ 519517 h 4558894"/>
                <a:gd name="connsiteX8" fmla="*/ 1339850 w 1359840"/>
                <a:gd name="connsiteY8" fmla="*/ 246467 h 4558894"/>
                <a:gd name="connsiteX9" fmla="*/ 1343025 w 1359840"/>
                <a:gd name="connsiteY9" fmla="*/ 43267 h 4558894"/>
                <a:gd name="connsiteX10" fmla="*/ 1114425 w 1359840"/>
                <a:gd name="connsiteY10" fmla="*/ 5167 h 4558894"/>
                <a:gd name="connsiteX11" fmla="*/ 939799 w 1359840"/>
                <a:gd name="connsiteY11" fmla="*/ 5168 h 4558894"/>
                <a:gd name="connsiteX12" fmla="*/ 911225 w 1359840"/>
                <a:gd name="connsiteY12" fmla="*/ 506817 h 4558894"/>
                <a:gd name="connsiteX13" fmla="*/ 892175 w 1359840"/>
                <a:gd name="connsiteY13" fmla="*/ 1345017 h 4558894"/>
                <a:gd name="connsiteX14" fmla="*/ 790575 w 1359840"/>
                <a:gd name="connsiteY14" fmla="*/ 2227667 h 4558894"/>
                <a:gd name="connsiteX15" fmla="*/ 606425 w 1359840"/>
                <a:gd name="connsiteY15" fmla="*/ 2913467 h 4558894"/>
                <a:gd name="connsiteX16" fmla="*/ 377825 w 1359840"/>
                <a:gd name="connsiteY16" fmla="*/ 3469092 h 4558894"/>
                <a:gd name="connsiteX17" fmla="*/ 0 w 1359840"/>
                <a:gd name="connsiteY17" fmla="*/ 4424767 h 4558894"/>
                <a:gd name="connsiteX0" fmla="*/ 6014 w 1365854"/>
                <a:gd name="connsiteY0" fmla="*/ 4424767 h 4558894"/>
                <a:gd name="connsiteX1" fmla="*/ 285414 w 1365854"/>
                <a:gd name="connsiteY1" fmla="*/ 4513667 h 4558894"/>
                <a:gd name="connsiteX2" fmla="*/ 599739 w 1365854"/>
                <a:gd name="connsiteY2" fmla="*/ 4539067 h 4558894"/>
                <a:gd name="connsiteX3" fmla="*/ 768014 w 1365854"/>
                <a:gd name="connsiteY3" fmla="*/ 4218392 h 4558894"/>
                <a:gd name="connsiteX4" fmla="*/ 999789 w 1365854"/>
                <a:gd name="connsiteY4" fmla="*/ 3453217 h 4558894"/>
                <a:gd name="connsiteX5" fmla="*/ 1183939 w 1365854"/>
                <a:gd name="connsiteY5" fmla="*/ 2532467 h 4558894"/>
                <a:gd name="connsiteX6" fmla="*/ 1298239 w 1365854"/>
                <a:gd name="connsiteY6" fmla="*/ 1198967 h 4558894"/>
                <a:gd name="connsiteX7" fmla="*/ 1339514 w 1365854"/>
                <a:gd name="connsiteY7" fmla="*/ 519517 h 4558894"/>
                <a:gd name="connsiteX8" fmla="*/ 1345864 w 1365854"/>
                <a:gd name="connsiteY8" fmla="*/ 246467 h 4558894"/>
                <a:gd name="connsiteX9" fmla="*/ 1349039 w 1365854"/>
                <a:gd name="connsiteY9" fmla="*/ 43267 h 4558894"/>
                <a:gd name="connsiteX10" fmla="*/ 1120439 w 1365854"/>
                <a:gd name="connsiteY10" fmla="*/ 5167 h 4558894"/>
                <a:gd name="connsiteX11" fmla="*/ 945813 w 1365854"/>
                <a:gd name="connsiteY11" fmla="*/ 5168 h 4558894"/>
                <a:gd name="connsiteX12" fmla="*/ 917239 w 1365854"/>
                <a:gd name="connsiteY12" fmla="*/ 506817 h 4558894"/>
                <a:gd name="connsiteX13" fmla="*/ 898189 w 1365854"/>
                <a:gd name="connsiteY13" fmla="*/ 1345017 h 4558894"/>
                <a:gd name="connsiteX14" fmla="*/ 796589 w 1365854"/>
                <a:gd name="connsiteY14" fmla="*/ 2227667 h 4558894"/>
                <a:gd name="connsiteX15" fmla="*/ 612439 w 1365854"/>
                <a:gd name="connsiteY15" fmla="*/ 2913467 h 4558894"/>
                <a:gd name="connsiteX16" fmla="*/ 136189 w 1365854"/>
                <a:gd name="connsiteY16" fmla="*/ 3554817 h 4558894"/>
                <a:gd name="connsiteX17" fmla="*/ 6014 w 1365854"/>
                <a:gd name="connsiteY17" fmla="*/ 4424767 h 4558894"/>
                <a:gd name="connsiteX0" fmla="*/ 383 w 1360223"/>
                <a:gd name="connsiteY0" fmla="*/ 4424767 h 4558894"/>
                <a:gd name="connsiteX1" fmla="*/ 279783 w 1360223"/>
                <a:gd name="connsiteY1" fmla="*/ 4513667 h 4558894"/>
                <a:gd name="connsiteX2" fmla="*/ 594108 w 1360223"/>
                <a:gd name="connsiteY2" fmla="*/ 4539067 h 4558894"/>
                <a:gd name="connsiteX3" fmla="*/ 762383 w 1360223"/>
                <a:gd name="connsiteY3" fmla="*/ 4218392 h 4558894"/>
                <a:gd name="connsiteX4" fmla="*/ 994158 w 1360223"/>
                <a:gd name="connsiteY4" fmla="*/ 3453217 h 4558894"/>
                <a:gd name="connsiteX5" fmla="*/ 1178308 w 1360223"/>
                <a:gd name="connsiteY5" fmla="*/ 2532467 h 4558894"/>
                <a:gd name="connsiteX6" fmla="*/ 1292608 w 1360223"/>
                <a:gd name="connsiteY6" fmla="*/ 1198967 h 4558894"/>
                <a:gd name="connsiteX7" fmla="*/ 1333883 w 1360223"/>
                <a:gd name="connsiteY7" fmla="*/ 519517 h 4558894"/>
                <a:gd name="connsiteX8" fmla="*/ 1340233 w 1360223"/>
                <a:gd name="connsiteY8" fmla="*/ 246467 h 4558894"/>
                <a:gd name="connsiteX9" fmla="*/ 1343408 w 1360223"/>
                <a:gd name="connsiteY9" fmla="*/ 43267 h 4558894"/>
                <a:gd name="connsiteX10" fmla="*/ 1114808 w 1360223"/>
                <a:gd name="connsiteY10" fmla="*/ 5167 h 4558894"/>
                <a:gd name="connsiteX11" fmla="*/ 940182 w 1360223"/>
                <a:gd name="connsiteY11" fmla="*/ 5168 h 4558894"/>
                <a:gd name="connsiteX12" fmla="*/ 911608 w 1360223"/>
                <a:gd name="connsiteY12" fmla="*/ 506817 h 4558894"/>
                <a:gd name="connsiteX13" fmla="*/ 892558 w 1360223"/>
                <a:gd name="connsiteY13" fmla="*/ 1345017 h 4558894"/>
                <a:gd name="connsiteX14" fmla="*/ 790958 w 1360223"/>
                <a:gd name="connsiteY14" fmla="*/ 2227667 h 4558894"/>
                <a:gd name="connsiteX15" fmla="*/ 606808 w 1360223"/>
                <a:gd name="connsiteY15" fmla="*/ 2913467 h 4558894"/>
                <a:gd name="connsiteX16" fmla="*/ 340108 w 1360223"/>
                <a:gd name="connsiteY16" fmla="*/ 3605617 h 4558894"/>
                <a:gd name="connsiteX17" fmla="*/ 383 w 1360223"/>
                <a:gd name="connsiteY17" fmla="*/ 4424767 h 455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60223" h="4558894">
                  <a:moveTo>
                    <a:pt x="383" y="4424767"/>
                  </a:moveTo>
                  <a:cubicBezTo>
                    <a:pt x="-9671" y="4576109"/>
                    <a:pt x="180829" y="4494617"/>
                    <a:pt x="279783" y="4513667"/>
                  </a:cubicBezTo>
                  <a:cubicBezTo>
                    <a:pt x="378737" y="4532717"/>
                    <a:pt x="513675" y="4588279"/>
                    <a:pt x="594108" y="4539067"/>
                  </a:cubicBezTo>
                  <a:cubicBezTo>
                    <a:pt x="674541" y="4489855"/>
                    <a:pt x="695708" y="4399367"/>
                    <a:pt x="762383" y="4218392"/>
                  </a:cubicBezTo>
                  <a:cubicBezTo>
                    <a:pt x="808950" y="4043767"/>
                    <a:pt x="924837" y="3734204"/>
                    <a:pt x="994158" y="3453217"/>
                  </a:cubicBezTo>
                  <a:cubicBezTo>
                    <a:pt x="1063479" y="3172230"/>
                    <a:pt x="1128566" y="2908175"/>
                    <a:pt x="1178308" y="2532467"/>
                  </a:cubicBezTo>
                  <a:cubicBezTo>
                    <a:pt x="1247100" y="2144059"/>
                    <a:pt x="1266679" y="1534459"/>
                    <a:pt x="1292608" y="1198967"/>
                  </a:cubicBezTo>
                  <a:cubicBezTo>
                    <a:pt x="1318537" y="863475"/>
                    <a:pt x="1325946" y="678267"/>
                    <a:pt x="1333883" y="519517"/>
                  </a:cubicBezTo>
                  <a:lnTo>
                    <a:pt x="1340233" y="246467"/>
                  </a:lnTo>
                  <a:cubicBezTo>
                    <a:pt x="1344466" y="166034"/>
                    <a:pt x="1380979" y="83484"/>
                    <a:pt x="1343408" y="43267"/>
                  </a:cubicBezTo>
                  <a:cubicBezTo>
                    <a:pt x="1305837" y="3050"/>
                    <a:pt x="1182012" y="11517"/>
                    <a:pt x="1114808" y="5167"/>
                  </a:cubicBezTo>
                  <a:cubicBezTo>
                    <a:pt x="1047604" y="-1183"/>
                    <a:pt x="996274" y="-2240"/>
                    <a:pt x="940182" y="5168"/>
                  </a:cubicBezTo>
                  <a:cubicBezTo>
                    <a:pt x="884090" y="12576"/>
                    <a:pt x="935420" y="303617"/>
                    <a:pt x="911608" y="506817"/>
                  </a:cubicBezTo>
                  <a:lnTo>
                    <a:pt x="892558" y="1345017"/>
                  </a:lnTo>
                  <a:cubicBezTo>
                    <a:pt x="872450" y="1631825"/>
                    <a:pt x="838583" y="1966259"/>
                    <a:pt x="790958" y="2227667"/>
                  </a:cubicBezTo>
                  <a:cubicBezTo>
                    <a:pt x="743333" y="2489075"/>
                    <a:pt x="681950" y="2683809"/>
                    <a:pt x="606808" y="2913467"/>
                  </a:cubicBezTo>
                  <a:cubicBezTo>
                    <a:pt x="531666" y="3143125"/>
                    <a:pt x="441179" y="3353734"/>
                    <a:pt x="340108" y="3605617"/>
                  </a:cubicBezTo>
                  <a:cubicBezTo>
                    <a:pt x="239037" y="3857500"/>
                    <a:pt x="10437" y="4273425"/>
                    <a:pt x="383" y="4424767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DF675830-B573-49DC-95FD-3C06707803E6}"/>
                </a:ext>
              </a:extLst>
            </p:cNvPr>
            <p:cNvSpPr/>
            <p:nvPr/>
          </p:nvSpPr>
          <p:spPr>
            <a:xfrm>
              <a:off x="5828440" y="5279137"/>
              <a:ext cx="838617" cy="980104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ABA0A62-51F3-474C-B1B0-BE9330B8D9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1835" y="4758362"/>
              <a:ext cx="1" cy="6410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F74A34-E577-4019-BB03-0D077A574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76" y="4763278"/>
              <a:ext cx="81026" cy="6733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2836AE82-ECD9-4C69-8925-DCC49B8EFA1E}"/>
                </a:ext>
              </a:extLst>
            </p:cNvPr>
            <p:cNvSpPr/>
            <p:nvPr/>
          </p:nvSpPr>
          <p:spPr>
            <a:xfrm>
              <a:off x="5127467" y="5247914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891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B2783DA-9756-47A4-B961-11240D883D10}"/>
              </a:ext>
            </a:extLst>
          </p:cNvPr>
          <p:cNvGrpSpPr/>
          <p:nvPr/>
        </p:nvGrpSpPr>
        <p:grpSpPr>
          <a:xfrm>
            <a:off x="2656937" y="-15815"/>
            <a:ext cx="6883878" cy="6883878"/>
            <a:chOff x="2656937" y="-15815"/>
            <a:chExt cx="6883878" cy="6883878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D904179D-A24D-4591-87B9-1B4A16FB2CF0}"/>
                </a:ext>
              </a:extLst>
            </p:cNvPr>
            <p:cNvSpPr/>
            <p:nvPr/>
          </p:nvSpPr>
          <p:spPr>
            <a:xfrm>
              <a:off x="5285993" y="204384"/>
              <a:ext cx="1360223" cy="4558894"/>
            </a:xfrm>
            <a:custGeom>
              <a:avLst/>
              <a:gdLst>
                <a:gd name="connsiteX0" fmla="*/ 0 w 1314450"/>
                <a:gd name="connsiteY0" fmla="*/ 3937000 h 4032250"/>
                <a:gd name="connsiteX1" fmla="*/ 165100 w 1314450"/>
                <a:gd name="connsiteY1" fmla="*/ 3975100 h 4032250"/>
                <a:gd name="connsiteX2" fmla="*/ 336550 w 1314450"/>
                <a:gd name="connsiteY2" fmla="*/ 3994150 h 4032250"/>
                <a:gd name="connsiteX3" fmla="*/ 381000 w 1314450"/>
                <a:gd name="connsiteY3" fmla="*/ 4032250 h 4032250"/>
                <a:gd name="connsiteX4" fmla="*/ 590550 w 1314450"/>
                <a:gd name="connsiteY4" fmla="*/ 4032250 h 4032250"/>
                <a:gd name="connsiteX5" fmla="*/ 711200 w 1314450"/>
                <a:gd name="connsiteY5" fmla="*/ 3994150 h 4032250"/>
                <a:gd name="connsiteX6" fmla="*/ 717550 w 1314450"/>
                <a:gd name="connsiteY6" fmla="*/ 3790950 h 4032250"/>
                <a:gd name="connsiteX7" fmla="*/ 990600 w 1314450"/>
                <a:gd name="connsiteY7" fmla="*/ 2946400 h 4032250"/>
                <a:gd name="connsiteX8" fmla="*/ 1174750 w 1314450"/>
                <a:gd name="connsiteY8" fmla="*/ 2025650 h 4032250"/>
                <a:gd name="connsiteX9" fmla="*/ 1289050 w 1314450"/>
                <a:gd name="connsiteY9" fmla="*/ 692150 h 4032250"/>
                <a:gd name="connsiteX10" fmla="*/ 1314450 w 1314450"/>
                <a:gd name="connsiteY10" fmla="*/ 19050 h 4032250"/>
                <a:gd name="connsiteX11" fmla="*/ 908050 w 1314450"/>
                <a:gd name="connsiteY11" fmla="*/ 0 h 4032250"/>
                <a:gd name="connsiteX12" fmla="*/ 889000 w 1314450"/>
                <a:gd name="connsiteY12" fmla="*/ 838200 h 4032250"/>
                <a:gd name="connsiteX13" fmla="*/ 787400 w 1314450"/>
                <a:gd name="connsiteY13" fmla="*/ 1720850 h 4032250"/>
                <a:gd name="connsiteX14" fmla="*/ 628650 w 1314450"/>
                <a:gd name="connsiteY14" fmla="*/ 2413000 h 4032250"/>
                <a:gd name="connsiteX15" fmla="*/ 393700 w 1314450"/>
                <a:gd name="connsiteY15" fmla="*/ 2889250 h 4032250"/>
                <a:gd name="connsiteX16" fmla="*/ 120650 w 1314450"/>
                <a:gd name="connsiteY16" fmla="*/ 3670300 h 4032250"/>
                <a:gd name="connsiteX17" fmla="*/ 0 w 1314450"/>
                <a:gd name="connsiteY17" fmla="*/ 3937000 h 4032250"/>
                <a:gd name="connsiteX0" fmla="*/ 0 w 1314450"/>
                <a:gd name="connsiteY0" fmla="*/ 3937000 h 4032250"/>
                <a:gd name="connsiteX1" fmla="*/ 165100 w 1314450"/>
                <a:gd name="connsiteY1" fmla="*/ 3975100 h 4032250"/>
                <a:gd name="connsiteX2" fmla="*/ 336550 w 1314450"/>
                <a:gd name="connsiteY2" fmla="*/ 3994150 h 4032250"/>
                <a:gd name="connsiteX3" fmla="*/ 381000 w 1314450"/>
                <a:gd name="connsiteY3" fmla="*/ 4032250 h 4032250"/>
                <a:gd name="connsiteX4" fmla="*/ 590550 w 1314450"/>
                <a:gd name="connsiteY4" fmla="*/ 4032250 h 4032250"/>
                <a:gd name="connsiteX5" fmla="*/ 711200 w 1314450"/>
                <a:gd name="connsiteY5" fmla="*/ 3994150 h 4032250"/>
                <a:gd name="connsiteX6" fmla="*/ 717550 w 1314450"/>
                <a:gd name="connsiteY6" fmla="*/ 3790950 h 4032250"/>
                <a:gd name="connsiteX7" fmla="*/ 990600 w 1314450"/>
                <a:gd name="connsiteY7" fmla="*/ 2946400 h 4032250"/>
                <a:gd name="connsiteX8" fmla="*/ 1174750 w 1314450"/>
                <a:gd name="connsiteY8" fmla="*/ 2025650 h 4032250"/>
                <a:gd name="connsiteX9" fmla="*/ 1289050 w 1314450"/>
                <a:gd name="connsiteY9" fmla="*/ 692150 h 4032250"/>
                <a:gd name="connsiteX10" fmla="*/ 1314450 w 1314450"/>
                <a:gd name="connsiteY10" fmla="*/ 19050 h 4032250"/>
                <a:gd name="connsiteX11" fmla="*/ 1117600 w 1314450"/>
                <a:gd name="connsiteY11" fmla="*/ 19050 h 4032250"/>
                <a:gd name="connsiteX12" fmla="*/ 908050 w 1314450"/>
                <a:gd name="connsiteY12" fmla="*/ 0 h 4032250"/>
                <a:gd name="connsiteX13" fmla="*/ 889000 w 1314450"/>
                <a:gd name="connsiteY13" fmla="*/ 838200 h 4032250"/>
                <a:gd name="connsiteX14" fmla="*/ 787400 w 1314450"/>
                <a:gd name="connsiteY14" fmla="*/ 1720850 h 4032250"/>
                <a:gd name="connsiteX15" fmla="*/ 628650 w 1314450"/>
                <a:gd name="connsiteY15" fmla="*/ 2413000 h 4032250"/>
                <a:gd name="connsiteX16" fmla="*/ 393700 w 1314450"/>
                <a:gd name="connsiteY16" fmla="*/ 2889250 h 4032250"/>
                <a:gd name="connsiteX17" fmla="*/ 120650 w 1314450"/>
                <a:gd name="connsiteY17" fmla="*/ 3670300 h 4032250"/>
                <a:gd name="connsiteX18" fmla="*/ 0 w 1314450"/>
                <a:gd name="connsiteY18" fmla="*/ 3937000 h 4032250"/>
                <a:gd name="connsiteX0" fmla="*/ 0 w 1320800"/>
                <a:gd name="connsiteY0" fmla="*/ 4216400 h 4311650"/>
                <a:gd name="connsiteX1" fmla="*/ 165100 w 1320800"/>
                <a:gd name="connsiteY1" fmla="*/ 4254500 h 4311650"/>
                <a:gd name="connsiteX2" fmla="*/ 336550 w 1320800"/>
                <a:gd name="connsiteY2" fmla="*/ 4273550 h 4311650"/>
                <a:gd name="connsiteX3" fmla="*/ 381000 w 1320800"/>
                <a:gd name="connsiteY3" fmla="*/ 4311650 h 4311650"/>
                <a:gd name="connsiteX4" fmla="*/ 590550 w 1320800"/>
                <a:gd name="connsiteY4" fmla="*/ 4311650 h 4311650"/>
                <a:gd name="connsiteX5" fmla="*/ 711200 w 1320800"/>
                <a:gd name="connsiteY5" fmla="*/ 4273550 h 4311650"/>
                <a:gd name="connsiteX6" fmla="*/ 717550 w 1320800"/>
                <a:gd name="connsiteY6" fmla="*/ 4070350 h 4311650"/>
                <a:gd name="connsiteX7" fmla="*/ 990600 w 1320800"/>
                <a:gd name="connsiteY7" fmla="*/ 3225800 h 4311650"/>
                <a:gd name="connsiteX8" fmla="*/ 1174750 w 1320800"/>
                <a:gd name="connsiteY8" fmla="*/ 2305050 h 4311650"/>
                <a:gd name="connsiteX9" fmla="*/ 1289050 w 1320800"/>
                <a:gd name="connsiteY9" fmla="*/ 971550 h 4311650"/>
                <a:gd name="connsiteX10" fmla="*/ 1314450 w 1320800"/>
                <a:gd name="connsiteY10" fmla="*/ 298450 h 4311650"/>
                <a:gd name="connsiteX11" fmla="*/ 1320800 w 1320800"/>
                <a:gd name="connsiteY11" fmla="*/ 0 h 4311650"/>
                <a:gd name="connsiteX12" fmla="*/ 908050 w 1320800"/>
                <a:gd name="connsiteY12" fmla="*/ 279400 h 4311650"/>
                <a:gd name="connsiteX13" fmla="*/ 889000 w 1320800"/>
                <a:gd name="connsiteY13" fmla="*/ 1117600 h 4311650"/>
                <a:gd name="connsiteX14" fmla="*/ 787400 w 1320800"/>
                <a:gd name="connsiteY14" fmla="*/ 2000250 h 4311650"/>
                <a:gd name="connsiteX15" fmla="*/ 628650 w 1320800"/>
                <a:gd name="connsiteY15" fmla="*/ 2692400 h 4311650"/>
                <a:gd name="connsiteX16" fmla="*/ 393700 w 1320800"/>
                <a:gd name="connsiteY16" fmla="*/ 3168650 h 4311650"/>
                <a:gd name="connsiteX17" fmla="*/ 120650 w 1320800"/>
                <a:gd name="connsiteY17" fmla="*/ 3949700 h 4311650"/>
                <a:gd name="connsiteX18" fmla="*/ 0 w 1320800"/>
                <a:gd name="connsiteY18" fmla="*/ 4216400 h 4311650"/>
                <a:gd name="connsiteX0" fmla="*/ 0 w 1320800"/>
                <a:gd name="connsiteY0" fmla="*/ 4216400 h 4311650"/>
                <a:gd name="connsiteX1" fmla="*/ 165100 w 1320800"/>
                <a:gd name="connsiteY1" fmla="*/ 4254500 h 4311650"/>
                <a:gd name="connsiteX2" fmla="*/ 336550 w 1320800"/>
                <a:gd name="connsiteY2" fmla="*/ 4273550 h 4311650"/>
                <a:gd name="connsiteX3" fmla="*/ 381000 w 1320800"/>
                <a:gd name="connsiteY3" fmla="*/ 4311650 h 4311650"/>
                <a:gd name="connsiteX4" fmla="*/ 590550 w 1320800"/>
                <a:gd name="connsiteY4" fmla="*/ 4311650 h 4311650"/>
                <a:gd name="connsiteX5" fmla="*/ 711200 w 1320800"/>
                <a:gd name="connsiteY5" fmla="*/ 4273550 h 4311650"/>
                <a:gd name="connsiteX6" fmla="*/ 717550 w 1320800"/>
                <a:gd name="connsiteY6" fmla="*/ 4070350 h 4311650"/>
                <a:gd name="connsiteX7" fmla="*/ 990600 w 1320800"/>
                <a:gd name="connsiteY7" fmla="*/ 3225800 h 4311650"/>
                <a:gd name="connsiteX8" fmla="*/ 1174750 w 1320800"/>
                <a:gd name="connsiteY8" fmla="*/ 2305050 h 4311650"/>
                <a:gd name="connsiteX9" fmla="*/ 1289050 w 1320800"/>
                <a:gd name="connsiteY9" fmla="*/ 971550 h 4311650"/>
                <a:gd name="connsiteX10" fmla="*/ 1314450 w 1320800"/>
                <a:gd name="connsiteY10" fmla="*/ 298450 h 4311650"/>
                <a:gd name="connsiteX11" fmla="*/ 1320800 w 1320800"/>
                <a:gd name="connsiteY11" fmla="*/ 0 h 4311650"/>
                <a:gd name="connsiteX12" fmla="*/ 1054100 w 1320800"/>
                <a:gd name="connsiteY12" fmla="*/ 171450 h 4311650"/>
                <a:gd name="connsiteX13" fmla="*/ 908050 w 1320800"/>
                <a:gd name="connsiteY13" fmla="*/ 279400 h 4311650"/>
                <a:gd name="connsiteX14" fmla="*/ 889000 w 1320800"/>
                <a:gd name="connsiteY14" fmla="*/ 1117600 h 4311650"/>
                <a:gd name="connsiteX15" fmla="*/ 787400 w 1320800"/>
                <a:gd name="connsiteY15" fmla="*/ 2000250 h 4311650"/>
                <a:gd name="connsiteX16" fmla="*/ 628650 w 1320800"/>
                <a:gd name="connsiteY16" fmla="*/ 2692400 h 4311650"/>
                <a:gd name="connsiteX17" fmla="*/ 393700 w 1320800"/>
                <a:gd name="connsiteY17" fmla="*/ 3168650 h 4311650"/>
                <a:gd name="connsiteX18" fmla="*/ 120650 w 1320800"/>
                <a:gd name="connsiteY18" fmla="*/ 3949700 h 4311650"/>
                <a:gd name="connsiteX19" fmla="*/ 0 w 1320800"/>
                <a:gd name="connsiteY19" fmla="*/ 4216400 h 43116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908050 w 1333500"/>
                <a:gd name="connsiteY13" fmla="*/ 495300 h 4527550"/>
                <a:gd name="connsiteX14" fmla="*/ 889000 w 1333500"/>
                <a:gd name="connsiteY14" fmla="*/ 1333500 h 4527550"/>
                <a:gd name="connsiteX15" fmla="*/ 787400 w 1333500"/>
                <a:gd name="connsiteY15" fmla="*/ 2216150 h 4527550"/>
                <a:gd name="connsiteX16" fmla="*/ 628650 w 1333500"/>
                <a:gd name="connsiteY16" fmla="*/ 2908300 h 4527550"/>
                <a:gd name="connsiteX17" fmla="*/ 393700 w 1333500"/>
                <a:gd name="connsiteY17" fmla="*/ 3384550 h 4527550"/>
                <a:gd name="connsiteX18" fmla="*/ 120650 w 1333500"/>
                <a:gd name="connsiteY18" fmla="*/ 4165600 h 4527550"/>
                <a:gd name="connsiteX19" fmla="*/ 0 w 1333500"/>
                <a:gd name="connsiteY19" fmla="*/ 4432300 h 45275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1060450 w 1333500"/>
                <a:gd name="connsiteY13" fmla="*/ 292100 h 4527550"/>
                <a:gd name="connsiteX14" fmla="*/ 908050 w 1333500"/>
                <a:gd name="connsiteY14" fmla="*/ 495300 h 4527550"/>
                <a:gd name="connsiteX15" fmla="*/ 889000 w 1333500"/>
                <a:gd name="connsiteY15" fmla="*/ 1333500 h 4527550"/>
                <a:gd name="connsiteX16" fmla="*/ 787400 w 1333500"/>
                <a:gd name="connsiteY16" fmla="*/ 2216150 h 4527550"/>
                <a:gd name="connsiteX17" fmla="*/ 628650 w 1333500"/>
                <a:gd name="connsiteY17" fmla="*/ 2908300 h 4527550"/>
                <a:gd name="connsiteX18" fmla="*/ 393700 w 1333500"/>
                <a:gd name="connsiteY18" fmla="*/ 3384550 h 4527550"/>
                <a:gd name="connsiteX19" fmla="*/ 120650 w 1333500"/>
                <a:gd name="connsiteY19" fmla="*/ 4165600 h 4527550"/>
                <a:gd name="connsiteX20" fmla="*/ 0 w 1333500"/>
                <a:gd name="connsiteY20" fmla="*/ 4432300 h 45275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1155700 w 1333500"/>
                <a:gd name="connsiteY13" fmla="*/ 12700 h 4527550"/>
                <a:gd name="connsiteX14" fmla="*/ 908050 w 1333500"/>
                <a:gd name="connsiteY14" fmla="*/ 495300 h 4527550"/>
                <a:gd name="connsiteX15" fmla="*/ 889000 w 1333500"/>
                <a:gd name="connsiteY15" fmla="*/ 1333500 h 4527550"/>
                <a:gd name="connsiteX16" fmla="*/ 787400 w 1333500"/>
                <a:gd name="connsiteY16" fmla="*/ 2216150 h 4527550"/>
                <a:gd name="connsiteX17" fmla="*/ 628650 w 1333500"/>
                <a:gd name="connsiteY17" fmla="*/ 2908300 h 4527550"/>
                <a:gd name="connsiteX18" fmla="*/ 393700 w 1333500"/>
                <a:gd name="connsiteY18" fmla="*/ 3384550 h 4527550"/>
                <a:gd name="connsiteX19" fmla="*/ 120650 w 1333500"/>
                <a:gd name="connsiteY19" fmla="*/ 4165600 h 4527550"/>
                <a:gd name="connsiteX20" fmla="*/ 0 w 1333500"/>
                <a:gd name="connsiteY20" fmla="*/ 4432300 h 45275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1155700 w 1333500"/>
                <a:gd name="connsiteY13" fmla="*/ 12700 h 4527550"/>
                <a:gd name="connsiteX14" fmla="*/ 1003300 w 1333500"/>
                <a:gd name="connsiteY14" fmla="*/ 279400 h 4527550"/>
                <a:gd name="connsiteX15" fmla="*/ 908050 w 1333500"/>
                <a:gd name="connsiteY15" fmla="*/ 495300 h 4527550"/>
                <a:gd name="connsiteX16" fmla="*/ 889000 w 1333500"/>
                <a:gd name="connsiteY16" fmla="*/ 1333500 h 4527550"/>
                <a:gd name="connsiteX17" fmla="*/ 787400 w 1333500"/>
                <a:gd name="connsiteY17" fmla="*/ 2216150 h 4527550"/>
                <a:gd name="connsiteX18" fmla="*/ 628650 w 1333500"/>
                <a:gd name="connsiteY18" fmla="*/ 2908300 h 4527550"/>
                <a:gd name="connsiteX19" fmla="*/ 393700 w 1333500"/>
                <a:gd name="connsiteY19" fmla="*/ 3384550 h 4527550"/>
                <a:gd name="connsiteX20" fmla="*/ 120650 w 1333500"/>
                <a:gd name="connsiteY20" fmla="*/ 4165600 h 4527550"/>
                <a:gd name="connsiteX21" fmla="*/ 0 w 1333500"/>
                <a:gd name="connsiteY21" fmla="*/ 4432300 h 4527550"/>
                <a:gd name="connsiteX0" fmla="*/ 0 w 1333500"/>
                <a:gd name="connsiteY0" fmla="*/ 4438650 h 4533900"/>
                <a:gd name="connsiteX1" fmla="*/ 165100 w 1333500"/>
                <a:gd name="connsiteY1" fmla="*/ 4476750 h 4533900"/>
                <a:gd name="connsiteX2" fmla="*/ 336550 w 1333500"/>
                <a:gd name="connsiteY2" fmla="*/ 4495800 h 4533900"/>
                <a:gd name="connsiteX3" fmla="*/ 381000 w 1333500"/>
                <a:gd name="connsiteY3" fmla="*/ 4533900 h 4533900"/>
                <a:gd name="connsiteX4" fmla="*/ 590550 w 1333500"/>
                <a:gd name="connsiteY4" fmla="*/ 4533900 h 4533900"/>
                <a:gd name="connsiteX5" fmla="*/ 711200 w 1333500"/>
                <a:gd name="connsiteY5" fmla="*/ 4495800 h 4533900"/>
                <a:gd name="connsiteX6" fmla="*/ 717550 w 1333500"/>
                <a:gd name="connsiteY6" fmla="*/ 4292600 h 4533900"/>
                <a:gd name="connsiteX7" fmla="*/ 990600 w 1333500"/>
                <a:gd name="connsiteY7" fmla="*/ 3448050 h 4533900"/>
                <a:gd name="connsiteX8" fmla="*/ 1174750 w 1333500"/>
                <a:gd name="connsiteY8" fmla="*/ 2527300 h 4533900"/>
                <a:gd name="connsiteX9" fmla="*/ 1289050 w 1333500"/>
                <a:gd name="connsiteY9" fmla="*/ 1193800 h 4533900"/>
                <a:gd name="connsiteX10" fmla="*/ 1314450 w 1333500"/>
                <a:gd name="connsiteY10" fmla="*/ 520700 h 4533900"/>
                <a:gd name="connsiteX11" fmla="*/ 1320800 w 1333500"/>
                <a:gd name="connsiteY11" fmla="*/ 222250 h 4533900"/>
                <a:gd name="connsiteX12" fmla="*/ 1333500 w 1333500"/>
                <a:gd name="connsiteY12" fmla="*/ 6350 h 4533900"/>
                <a:gd name="connsiteX13" fmla="*/ 1155700 w 1333500"/>
                <a:gd name="connsiteY13" fmla="*/ 19050 h 4533900"/>
                <a:gd name="connsiteX14" fmla="*/ 914400 w 1333500"/>
                <a:gd name="connsiteY14" fmla="*/ 0 h 4533900"/>
                <a:gd name="connsiteX15" fmla="*/ 908050 w 1333500"/>
                <a:gd name="connsiteY15" fmla="*/ 501650 h 4533900"/>
                <a:gd name="connsiteX16" fmla="*/ 889000 w 1333500"/>
                <a:gd name="connsiteY16" fmla="*/ 1339850 h 4533900"/>
                <a:gd name="connsiteX17" fmla="*/ 787400 w 1333500"/>
                <a:gd name="connsiteY17" fmla="*/ 2222500 h 4533900"/>
                <a:gd name="connsiteX18" fmla="*/ 628650 w 1333500"/>
                <a:gd name="connsiteY18" fmla="*/ 2914650 h 4533900"/>
                <a:gd name="connsiteX19" fmla="*/ 393700 w 1333500"/>
                <a:gd name="connsiteY19" fmla="*/ 3390900 h 4533900"/>
                <a:gd name="connsiteX20" fmla="*/ 120650 w 1333500"/>
                <a:gd name="connsiteY20" fmla="*/ 4171950 h 4533900"/>
                <a:gd name="connsiteX21" fmla="*/ 0 w 1333500"/>
                <a:gd name="connsiteY21" fmla="*/ 4438650 h 4533900"/>
                <a:gd name="connsiteX0" fmla="*/ 0 w 1339850"/>
                <a:gd name="connsiteY0" fmla="*/ 4438650 h 4533900"/>
                <a:gd name="connsiteX1" fmla="*/ 165100 w 1339850"/>
                <a:gd name="connsiteY1" fmla="*/ 4476750 h 4533900"/>
                <a:gd name="connsiteX2" fmla="*/ 336550 w 1339850"/>
                <a:gd name="connsiteY2" fmla="*/ 4495800 h 4533900"/>
                <a:gd name="connsiteX3" fmla="*/ 381000 w 1339850"/>
                <a:gd name="connsiteY3" fmla="*/ 4533900 h 4533900"/>
                <a:gd name="connsiteX4" fmla="*/ 590550 w 1339850"/>
                <a:gd name="connsiteY4" fmla="*/ 4533900 h 4533900"/>
                <a:gd name="connsiteX5" fmla="*/ 711200 w 1339850"/>
                <a:gd name="connsiteY5" fmla="*/ 4495800 h 4533900"/>
                <a:gd name="connsiteX6" fmla="*/ 717550 w 1339850"/>
                <a:gd name="connsiteY6" fmla="*/ 4292600 h 4533900"/>
                <a:gd name="connsiteX7" fmla="*/ 990600 w 1339850"/>
                <a:gd name="connsiteY7" fmla="*/ 3448050 h 4533900"/>
                <a:gd name="connsiteX8" fmla="*/ 1174750 w 1339850"/>
                <a:gd name="connsiteY8" fmla="*/ 2527300 h 4533900"/>
                <a:gd name="connsiteX9" fmla="*/ 1289050 w 1339850"/>
                <a:gd name="connsiteY9" fmla="*/ 1193800 h 4533900"/>
                <a:gd name="connsiteX10" fmla="*/ 1314450 w 1339850"/>
                <a:gd name="connsiteY10" fmla="*/ 520700 h 4533900"/>
                <a:gd name="connsiteX11" fmla="*/ 1320800 w 1339850"/>
                <a:gd name="connsiteY11" fmla="*/ 222250 h 4533900"/>
                <a:gd name="connsiteX12" fmla="*/ 1339850 w 1339850"/>
                <a:gd name="connsiteY12" fmla="*/ 38100 h 4533900"/>
                <a:gd name="connsiteX13" fmla="*/ 1155700 w 1339850"/>
                <a:gd name="connsiteY13" fmla="*/ 19050 h 4533900"/>
                <a:gd name="connsiteX14" fmla="*/ 914400 w 1339850"/>
                <a:gd name="connsiteY14" fmla="*/ 0 h 4533900"/>
                <a:gd name="connsiteX15" fmla="*/ 908050 w 1339850"/>
                <a:gd name="connsiteY15" fmla="*/ 501650 h 4533900"/>
                <a:gd name="connsiteX16" fmla="*/ 889000 w 1339850"/>
                <a:gd name="connsiteY16" fmla="*/ 1339850 h 4533900"/>
                <a:gd name="connsiteX17" fmla="*/ 787400 w 1339850"/>
                <a:gd name="connsiteY17" fmla="*/ 2222500 h 4533900"/>
                <a:gd name="connsiteX18" fmla="*/ 628650 w 1339850"/>
                <a:gd name="connsiteY18" fmla="*/ 2914650 h 4533900"/>
                <a:gd name="connsiteX19" fmla="*/ 393700 w 1339850"/>
                <a:gd name="connsiteY19" fmla="*/ 3390900 h 4533900"/>
                <a:gd name="connsiteX20" fmla="*/ 120650 w 1339850"/>
                <a:gd name="connsiteY20" fmla="*/ 4171950 h 4533900"/>
                <a:gd name="connsiteX21" fmla="*/ 0 w 1339850"/>
                <a:gd name="connsiteY21" fmla="*/ 4438650 h 4533900"/>
                <a:gd name="connsiteX0" fmla="*/ 0 w 1349085"/>
                <a:gd name="connsiteY0" fmla="*/ 4438650 h 4533900"/>
                <a:gd name="connsiteX1" fmla="*/ 165100 w 1349085"/>
                <a:gd name="connsiteY1" fmla="*/ 4476750 h 4533900"/>
                <a:gd name="connsiteX2" fmla="*/ 336550 w 1349085"/>
                <a:gd name="connsiteY2" fmla="*/ 4495800 h 4533900"/>
                <a:gd name="connsiteX3" fmla="*/ 381000 w 1349085"/>
                <a:gd name="connsiteY3" fmla="*/ 4533900 h 4533900"/>
                <a:gd name="connsiteX4" fmla="*/ 590550 w 1349085"/>
                <a:gd name="connsiteY4" fmla="*/ 4533900 h 4533900"/>
                <a:gd name="connsiteX5" fmla="*/ 711200 w 1349085"/>
                <a:gd name="connsiteY5" fmla="*/ 4495800 h 4533900"/>
                <a:gd name="connsiteX6" fmla="*/ 717550 w 1349085"/>
                <a:gd name="connsiteY6" fmla="*/ 4292600 h 4533900"/>
                <a:gd name="connsiteX7" fmla="*/ 990600 w 1349085"/>
                <a:gd name="connsiteY7" fmla="*/ 3448050 h 4533900"/>
                <a:gd name="connsiteX8" fmla="*/ 1174750 w 1349085"/>
                <a:gd name="connsiteY8" fmla="*/ 2527300 h 4533900"/>
                <a:gd name="connsiteX9" fmla="*/ 1289050 w 1349085"/>
                <a:gd name="connsiteY9" fmla="*/ 1193800 h 4533900"/>
                <a:gd name="connsiteX10" fmla="*/ 1314450 w 1349085"/>
                <a:gd name="connsiteY10" fmla="*/ 520700 h 4533900"/>
                <a:gd name="connsiteX11" fmla="*/ 1320800 w 1349085"/>
                <a:gd name="connsiteY11" fmla="*/ 222250 h 4533900"/>
                <a:gd name="connsiteX12" fmla="*/ 1339850 w 1349085"/>
                <a:gd name="connsiteY12" fmla="*/ 38100 h 4533900"/>
                <a:gd name="connsiteX13" fmla="*/ 1155700 w 1349085"/>
                <a:gd name="connsiteY13" fmla="*/ 19050 h 4533900"/>
                <a:gd name="connsiteX14" fmla="*/ 914400 w 1349085"/>
                <a:gd name="connsiteY14" fmla="*/ 0 h 4533900"/>
                <a:gd name="connsiteX15" fmla="*/ 908050 w 1349085"/>
                <a:gd name="connsiteY15" fmla="*/ 501650 h 4533900"/>
                <a:gd name="connsiteX16" fmla="*/ 889000 w 1349085"/>
                <a:gd name="connsiteY16" fmla="*/ 1339850 h 4533900"/>
                <a:gd name="connsiteX17" fmla="*/ 787400 w 1349085"/>
                <a:gd name="connsiteY17" fmla="*/ 2222500 h 4533900"/>
                <a:gd name="connsiteX18" fmla="*/ 628650 w 1349085"/>
                <a:gd name="connsiteY18" fmla="*/ 2914650 h 4533900"/>
                <a:gd name="connsiteX19" fmla="*/ 393700 w 1349085"/>
                <a:gd name="connsiteY19" fmla="*/ 3390900 h 4533900"/>
                <a:gd name="connsiteX20" fmla="*/ 120650 w 1349085"/>
                <a:gd name="connsiteY20" fmla="*/ 4171950 h 4533900"/>
                <a:gd name="connsiteX21" fmla="*/ 0 w 1349085"/>
                <a:gd name="connsiteY21" fmla="*/ 4438650 h 4533900"/>
                <a:gd name="connsiteX0" fmla="*/ 0 w 1353373"/>
                <a:gd name="connsiteY0" fmla="*/ 4438650 h 4533900"/>
                <a:gd name="connsiteX1" fmla="*/ 165100 w 1353373"/>
                <a:gd name="connsiteY1" fmla="*/ 4476750 h 4533900"/>
                <a:gd name="connsiteX2" fmla="*/ 336550 w 1353373"/>
                <a:gd name="connsiteY2" fmla="*/ 4495800 h 4533900"/>
                <a:gd name="connsiteX3" fmla="*/ 381000 w 1353373"/>
                <a:gd name="connsiteY3" fmla="*/ 4533900 h 4533900"/>
                <a:gd name="connsiteX4" fmla="*/ 590550 w 1353373"/>
                <a:gd name="connsiteY4" fmla="*/ 4533900 h 4533900"/>
                <a:gd name="connsiteX5" fmla="*/ 711200 w 1353373"/>
                <a:gd name="connsiteY5" fmla="*/ 4495800 h 4533900"/>
                <a:gd name="connsiteX6" fmla="*/ 717550 w 1353373"/>
                <a:gd name="connsiteY6" fmla="*/ 4292600 h 4533900"/>
                <a:gd name="connsiteX7" fmla="*/ 990600 w 1353373"/>
                <a:gd name="connsiteY7" fmla="*/ 3448050 h 4533900"/>
                <a:gd name="connsiteX8" fmla="*/ 1174750 w 1353373"/>
                <a:gd name="connsiteY8" fmla="*/ 2527300 h 4533900"/>
                <a:gd name="connsiteX9" fmla="*/ 1289050 w 1353373"/>
                <a:gd name="connsiteY9" fmla="*/ 1193800 h 4533900"/>
                <a:gd name="connsiteX10" fmla="*/ 1314450 w 1353373"/>
                <a:gd name="connsiteY10" fmla="*/ 520700 h 4533900"/>
                <a:gd name="connsiteX11" fmla="*/ 1336675 w 1353373"/>
                <a:gd name="connsiteY11" fmla="*/ 241300 h 4533900"/>
                <a:gd name="connsiteX12" fmla="*/ 1339850 w 1353373"/>
                <a:gd name="connsiteY12" fmla="*/ 38100 h 4533900"/>
                <a:gd name="connsiteX13" fmla="*/ 1155700 w 1353373"/>
                <a:gd name="connsiteY13" fmla="*/ 19050 h 4533900"/>
                <a:gd name="connsiteX14" fmla="*/ 914400 w 1353373"/>
                <a:gd name="connsiteY14" fmla="*/ 0 h 4533900"/>
                <a:gd name="connsiteX15" fmla="*/ 908050 w 1353373"/>
                <a:gd name="connsiteY15" fmla="*/ 501650 h 4533900"/>
                <a:gd name="connsiteX16" fmla="*/ 889000 w 1353373"/>
                <a:gd name="connsiteY16" fmla="*/ 1339850 h 4533900"/>
                <a:gd name="connsiteX17" fmla="*/ 787400 w 1353373"/>
                <a:gd name="connsiteY17" fmla="*/ 2222500 h 4533900"/>
                <a:gd name="connsiteX18" fmla="*/ 628650 w 1353373"/>
                <a:gd name="connsiteY18" fmla="*/ 2914650 h 4533900"/>
                <a:gd name="connsiteX19" fmla="*/ 393700 w 1353373"/>
                <a:gd name="connsiteY19" fmla="*/ 3390900 h 4533900"/>
                <a:gd name="connsiteX20" fmla="*/ 120650 w 1353373"/>
                <a:gd name="connsiteY20" fmla="*/ 4171950 h 4533900"/>
                <a:gd name="connsiteX21" fmla="*/ 0 w 1353373"/>
                <a:gd name="connsiteY21" fmla="*/ 4438650 h 4533900"/>
                <a:gd name="connsiteX0" fmla="*/ 0 w 1353373"/>
                <a:gd name="connsiteY0" fmla="*/ 4438754 h 4534004"/>
                <a:gd name="connsiteX1" fmla="*/ 165100 w 1353373"/>
                <a:gd name="connsiteY1" fmla="*/ 4476854 h 4534004"/>
                <a:gd name="connsiteX2" fmla="*/ 336550 w 1353373"/>
                <a:gd name="connsiteY2" fmla="*/ 4495904 h 4534004"/>
                <a:gd name="connsiteX3" fmla="*/ 381000 w 1353373"/>
                <a:gd name="connsiteY3" fmla="*/ 4534004 h 4534004"/>
                <a:gd name="connsiteX4" fmla="*/ 590550 w 1353373"/>
                <a:gd name="connsiteY4" fmla="*/ 4534004 h 4534004"/>
                <a:gd name="connsiteX5" fmla="*/ 711200 w 1353373"/>
                <a:gd name="connsiteY5" fmla="*/ 4495904 h 4534004"/>
                <a:gd name="connsiteX6" fmla="*/ 717550 w 1353373"/>
                <a:gd name="connsiteY6" fmla="*/ 4292704 h 4534004"/>
                <a:gd name="connsiteX7" fmla="*/ 990600 w 1353373"/>
                <a:gd name="connsiteY7" fmla="*/ 3448154 h 4534004"/>
                <a:gd name="connsiteX8" fmla="*/ 1174750 w 1353373"/>
                <a:gd name="connsiteY8" fmla="*/ 2527404 h 4534004"/>
                <a:gd name="connsiteX9" fmla="*/ 1289050 w 1353373"/>
                <a:gd name="connsiteY9" fmla="*/ 1193904 h 4534004"/>
                <a:gd name="connsiteX10" fmla="*/ 1314450 w 1353373"/>
                <a:gd name="connsiteY10" fmla="*/ 520804 h 4534004"/>
                <a:gd name="connsiteX11" fmla="*/ 1336675 w 1353373"/>
                <a:gd name="connsiteY11" fmla="*/ 241404 h 4534004"/>
                <a:gd name="connsiteX12" fmla="*/ 1339850 w 1353373"/>
                <a:gd name="connsiteY12" fmla="*/ 38204 h 4534004"/>
                <a:gd name="connsiteX13" fmla="*/ 1155700 w 1353373"/>
                <a:gd name="connsiteY13" fmla="*/ 19154 h 4534004"/>
                <a:gd name="connsiteX14" fmla="*/ 914400 w 1353373"/>
                <a:gd name="connsiteY14" fmla="*/ 104 h 4534004"/>
                <a:gd name="connsiteX15" fmla="*/ 908050 w 1353373"/>
                <a:gd name="connsiteY15" fmla="*/ 501754 h 4534004"/>
                <a:gd name="connsiteX16" fmla="*/ 889000 w 1353373"/>
                <a:gd name="connsiteY16" fmla="*/ 1339954 h 4534004"/>
                <a:gd name="connsiteX17" fmla="*/ 787400 w 1353373"/>
                <a:gd name="connsiteY17" fmla="*/ 2222604 h 4534004"/>
                <a:gd name="connsiteX18" fmla="*/ 628650 w 1353373"/>
                <a:gd name="connsiteY18" fmla="*/ 2914754 h 4534004"/>
                <a:gd name="connsiteX19" fmla="*/ 393700 w 1353373"/>
                <a:gd name="connsiteY19" fmla="*/ 3391004 h 4534004"/>
                <a:gd name="connsiteX20" fmla="*/ 120650 w 1353373"/>
                <a:gd name="connsiteY20" fmla="*/ 4172054 h 4534004"/>
                <a:gd name="connsiteX21" fmla="*/ 0 w 1353373"/>
                <a:gd name="connsiteY21" fmla="*/ 4438754 h 4534004"/>
                <a:gd name="connsiteX0" fmla="*/ 0 w 1353373"/>
                <a:gd name="connsiteY0" fmla="*/ 4444661 h 4539911"/>
                <a:gd name="connsiteX1" fmla="*/ 165100 w 1353373"/>
                <a:gd name="connsiteY1" fmla="*/ 4482761 h 4539911"/>
                <a:gd name="connsiteX2" fmla="*/ 336550 w 1353373"/>
                <a:gd name="connsiteY2" fmla="*/ 4501811 h 4539911"/>
                <a:gd name="connsiteX3" fmla="*/ 381000 w 1353373"/>
                <a:gd name="connsiteY3" fmla="*/ 4539911 h 4539911"/>
                <a:gd name="connsiteX4" fmla="*/ 590550 w 1353373"/>
                <a:gd name="connsiteY4" fmla="*/ 4539911 h 4539911"/>
                <a:gd name="connsiteX5" fmla="*/ 711200 w 1353373"/>
                <a:gd name="connsiteY5" fmla="*/ 4501811 h 4539911"/>
                <a:gd name="connsiteX6" fmla="*/ 717550 w 1353373"/>
                <a:gd name="connsiteY6" fmla="*/ 4298611 h 4539911"/>
                <a:gd name="connsiteX7" fmla="*/ 990600 w 1353373"/>
                <a:gd name="connsiteY7" fmla="*/ 3454061 h 4539911"/>
                <a:gd name="connsiteX8" fmla="*/ 1174750 w 1353373"/>
                <a:gd name="connsiteY8" fmla="*/ 2533311 h 4539911"/>
                <a:gd name="connsiteX9" fmla="*/ 1289050 w 1353373"/>
                <a:gd name="connsiteY9" fmla="*/ 1199811 h 4539911"/>
                <a:gd name="connsiteX10" fmla="*/ 1314450 w 1353373"/>
                <a:gd name="connsiteY10" fmla="*/ 526711 h 4539911"/>
                <a:gd name="connsiteX11" fmla="*/ 1336675 w 1353373"/>
                <a:gd name="connsiteY11" fmla="*/ 247311 h 4539911"/>
                <a:gd name="connsiteX12" fmla="*/ 1339850 w 1353373"/>
                <a:gd name="connsiteY12" fmla="*/ 44111 h 4539911"/>
                <a:gd name="connsiteX13" fmla="*/ 1155700 w 1353373"/>
                <a:gd name="connsiteY13" fmla="*/ 25061 h 4539911"/>
                <a:gd name="connsiteX14" fmla="*/ 914400 w 1353373"/>
                <a:gd name="connsiteY14" fmla="*/ 6011 h 4539911"/>
                <a:gd name="connsiteX15" fmla="*/ 908050 w 1353373"/>
                <a:gd name="connsiteY15" fmla="*/ 507661 h 4539911"/>
                <a:gd name="connsiteX16" fmla="*/ 889000 w 1353373"/>
                <a:gd name="connsiteY16" fmla="*/ 1345861 h 4539911"/>
                <a:gd name="connsiteX17" fmla="*/ 787400 w 1353373"/>
                <a:gd name="connsiteY17" fmla="*/ 2228511 h 4539911"/>
                <a:gd name="connsiteX18" fmla="*/ 628650 w 1353373"/>
                <a:gd name="connsiteY18" fmla="*/ 2920661 h 4539911"/>
                <a:gd name="connsiteX19" fmla="*/ 393700 w 1353373"/>
                <a:gd name="connsiteY19" fmla="*/ 3396911 h 4539911"/>
                <a:gd name="connsiteX20" fmla="*/ 120650 w 1353373"/>
                <a:gd name="connsiteY20" fmla="*/ 4177961 h 4539911"/>
                <a:gd name="connsiteX21" fmla="*/ 0 w 1353373"/>
                <a:gd name="connsiteY21" fmla="*/ 4444661 h 4539911"/>
                <a:gd name="connsiteX0" fmla="*/ 0 w 1354784"/>
                <a:gd name="connsiteY0" fmla="*/ 4475108 h 4570358"/>
                <a:gd name="connsiteX1" fmla="*/ 165100 w 1354784"/>
                <a:gd name="connsiteY1" fmla="*/ 4513208 h 4570358"/>
                <a:gd name="connsiteX2" fmla="*/ 336550 w 1354784"/>
                <a:gd name="connsiteY2" fmla="*/ 4532258 h 4570358"/>
                <a:gd name="connsiteX3" fmla="*/ 381000 w 1354784"/>
                <a:gd name="connsiteY3" fmla="*/ 4570358 h 4570358"/>
                <a:gd name="connsiteX4" fmla="*/ 590550 w 1354784"/>
                <a:gd name="connsiteY4" fmla="*/ 4570358 h 4570358"/>
                <a:gd name="connsiteX5" fmla="*/ 711200 w 1354784"/>
                <a:gd name="connsiteY5" fmla="*/ 4532258 h 4570358"/>
                <a:gd name="connsiteX6" fmla="*/ 717550 w 1354784"/>
                <a:gd name="connsiteY6" fmla="*/ 4329058 h 4570358"/>
                <a:gd name="connsiteX7" fmla="*/ 990600 w 1354784"/>
                <a:gd name="connsiteY7" fmla="*/ 3484508 h 4570358"/>
                <a:gd name="connsiteX8" fmla="*/ 1174750 w 1354784"/>
                <a:gd name="connsiteY8" fmla="*/ 2563758 h 4570358"/>
                <a:gd name="connsiteX9" fmla="*/ 1289050 w 1354784"/>
                <a:gd name="connsiteY9" fmla="*/ 1230258 h 4570358"/>
                <a:gd name="connsiteX10" fmla="*/ 1314450 w 1354784"/>
                <a:gd name="connsiteY10" fmla="*/ 557158 h 4570358"/>
                <a:gd name="connsiteX11" fmla="*/ 1336675 w 1354784"/>
                <a:gd name="connsiteY11" fmla="*/ 277758 h 4570358"/>
                <a:gd name="connsiteX12" fmla="*/ 1339850 w 1354784"/>
                <a:gd name="connsiteY12" fmla="*/ 74558 h 4570358"/>
                <a:gd name="connsiteX13" fmla="*/ 1136650 w 1354784"/>
                <a:gd name="connsiteY13" fmla="*/ 42808 h 4570358"/>
                <a:gd name="connsiteX14" fmla="*/ 914400 w 1354784"/>
                <a:gd name="connsiteY14" fmla="*/ 36458 h 4570358"/>
                <a:gd name="connsiteX15" fmla="*/ 908050 w 1354784"/>
                <a:gd name="connsiteY15" fmla="*/ 538108 h 4570358"/>
                <a:gd name="connsiteX16" fmla="*/ 889000 w 1354784"/>
                <a:gd name="connsiteY16" fmla="*/ 1376308 h 4570358"/>
                <a:gd name="connsiteX17" fmla="*/ 787400 w 1354784"/>
                <a:gd name="connsiteY17" fmla="*/ 2258958 h 4570358"/>
                <a:gd name="connsiteX18" fmla="*/ 628650 w 1354784"/>
                <a:gd name="connsiteY18" fmla="*/ 2951108 h 4570358"/>
                <a:gd name="connsiteX19" fmla="*/ 393700 w 1354784"/>
                <a:gd name="connsiteY19" fmla="*/ 3427358 h 4570358"/>
                <a:gd name="connsiteX20" fmla="*/ 120650 w 1354784"/>
                <a:gd name="connsiteY20" fmla="*/ 4208408 h 4570358"/>
                <a:gd name="connsiteX21" fmla="*/ 0 w 1354784"/>
                <a:gd name="connsiteY21" fmla="*/ 4475108 h 4570358"/>
                <a:gd name="connsiteX0" fmla="*/ 0 w 1354784"/>
                <a:gd name="connsiteY0" fmla="*/ 4475108 h 4570358"/>
                <a:gd name="connsiteX1" fmla="*/ 165100 w 1354784"/>
                <a:gd name="connsiteY1" fmla="*/ 4513208 h 4570358"/>
                <a:gd name="connsiteX2" fmla="*/ 336550 w 1354784"/>
                <a:gd name="connsiteY2" fmla="*/ 4532258 h 4570358"/>
                <a:gd name="connsiteX3" fmla="*/ 381000 w 1354784"/>
                <a:gd name="connsiteY3" fmla="*/ 4570358 h 4570358"/>
                <a:gd name="connsiteX4" fmla="*/ 590550 w 1354784"/>
                <a:gd name="connsiteY4" fmla="*/ 4570358 h 4570358"/>
                <a:gd name="connsiteX5" fmla="*/ 711200 w 1354784"/>
                <a:gd name="connsiteY5" fmla="*/ 4532258 h 4570358"/>
                <a:gd name="connsiteX6" fmla="*/ 717550 w 1354784"/>
                <a:gd name="connsiteY6" fmla="*/ 4329058 h 4570358"/>
                <a:gd name="connsiteX7" fmla="*/ 990600 w 1354784"/>
                <a:gd name="connsiteY7" fmla="*/ 3484508 h 4570358"/>
                <a:gd name="connsiteX8" fmla="*/ 1174750 w 1354784"/>
                <a:gd name="connsiteY8" fmla="*/ 2563758 h 4570358"/>
                <a:gd name="connsiteX9" fmla="*/ 1289050 w 1354784"/>
                <a:gd name="connsiteY9" fmla="*/ 1230258 h 4570358"/>
                <a:gd name="connsiteX10" fmla="*/ 1314450 w 1354784"/>
                <a:gd name="connsiteY10" fmla="*/ 557158 h 4570358"/>
                <a:gd name="connsiteX11" fmla="*/ 1336675 w 1354784"/>
                <a:gd name="connsiteY11" fmla="*/ 277758 h 4570358"/>
                <a:gd name="connsiteX12" fmla="*/ 1339850 w 1354784"/>
                <a:gd name="connsiteY12" fmla="*/ 74558 h 4570358"/>
                <a:gd name="connsiteX13" fmla="*/ 1136650 w 1354784"/>
                <a:gd name="connsiteY13" fmla="*/ 42808 h 4570358"/>
                <a:gd name="connsiteX14" fmla="*/ 914400 w 1354784"/>
                <a:gd name="connsiteY14" fmla="*/ 36458 h 4570358"/>
                <a:gd name="connsiteX15" fmla="*/ 908050 w 1354784"/>
                <a:gd name="connsiteY15" fmla="*/ 538108 h 4570358"/>
                <a:gd name="connsiteX16" fmla="*/ 889000 w 1354784"/>
                <a:gd name="connsiteY16" fmla="*/ 1376308 h 4570358"/>
                <a:gd name="connsiteX17" fmla="*/ 787400 w 1354784"/>
                <a:gd name="connsiteY17" fmla="*/ 2258958 h 4570358"/>
                <a:gd name="connsiteX18" fmla="*/ 628650 w 1354784"/>
                <a:gd name="connsiteY18" fmla="*/ 2951108 h 4570358"/>
                <a:gd name="connsiteX19" fmla="*/ 393700 w 1354784"/>
                <a:gd name="connsiteY19" fmla="*/ 3427358 h 4570358"/>
                <a:gd name="connsiteX20" fmla="*/ 120650 w 1354784"/>
                <a:gd name="connsiteY20" fmla="*/ 4208408 h 4570358"/>
                <a:gd name="connsiteX21" fmla="*/ 0 w 1354784"/>
                <a:gd name="connsiteY21" fmla="*/ 4475108 h 4570358"/>
                <a:gd name="connsiteX0" fmla="*/ 0 w 1354784"/>
                <a:gd name="connsiteY0" fmla="*/ 4455358 h 4550608"/>
                <a:gd name="connsiteX1" fmla="*/ 165100 w 1354784"/>
                <a:gd name="connsiteY1" fmla="*/ 4493458 h 4550608"/>
                <a:gd name="connsiteX2" fmla="*/ 336550 w 1354784"/>
                <a:gd name="connsiteY2" fmla="*/ 4512508 h 4550608"/>
                <a:gd name="connsiteX3" fmla="*/ 381000 w 1354784"/>
                <a:gd name="connsiteY3" fmla="*/ 4550608 h 4550608"/>
                <a:gd name="connsiteX4" fmla="*/ 590550 w 1354784"/>
                <a:gd name="connsiteY4" fmla="*/ 4550608 h 4550608"/>
                <a:gd name="connsiteX5" fmla="*/ 711200 w 1354784"/>
                <a:gd name="connsiteY5" fmla="*/ 4512508 h 4550608"/>
                <a:gd name="connsiteX6" fmla="*/ 717550 w 1354784"/>
                <a:gd name="connsiteY6" fmla="*/ 4309308 h 4550608"/>
                <a:gd name="connsiteX7" fmla="*/ 990600 w 1354784"/>
                <a:gd name="connsiteY7" fmla="*/ 3464758 h 4550608"/>
                <a:gd name="connsiteX8" fmla="*/ 1174750 w 1354784"/>
                <a:gd name="connsiteY8" fmla="*/ 2544008 h 4550608"/>
                <a:gd name="connsiteX9" fmla="*/ 1289050 w 1354784"/>
                <a:gd name="connsiteY9" fmla="*/ 1210508 h 4550608"/>
                <a:gd name="connsiteX10" fmla="*/ 1314450 w 1354784"/>
                <a:gd name="connsiteY10" fmla="*/ 537408 h 4550608"/>
                <a:gd name="connsiteX11" fmla="*/ 1336675 w 1354784"/>
                <a:gd name="connsiteY11" fmla="*/ 258008 h 4550608"/>
                <a:gd name="connsiteX12" fmla="*/ 1339850 w 1354784"/>
                <a:gd name="connsiteY12" fmla="*/ 54808 h 4550608"/>
                <a:gd name="connsiteX13" fmla="*/ 1136650 w 1354784"/>
                <a:gd name="connsiteY13" fmla="*/ 23058 h 4550608"/>
                <a:gd name="connsiteX14" fmla="*/ 914400 w 1354784"/>
                <a:gd name="connsiteY14" fmla="*/ 16708 h 4550608"/>
                <a:gd name="connsiteX15" fmla="*/ 908050 w 1354784"/>
                <a:gd name="connsiteY15" fmla="*/ 518358 h 4550608"/>
                <a:gd name="connsiteX16" fmla="*/ 889000 w 1354784"/>
                <a:gd name="connsiteY16" fmla="*/ 1356558 h 4550608"/>
                <a:gd name="connsiteX17" fmla="*/ 787400 w 1354784"/>
                <a:gd name="connsiteY17" fmla="*/ 2239208 h 4550608"/>
                <a:gd name="connsiteX18" fmla="*/ 628650 w 1354784"/>
                <a:gd name="connsiteY18" fmla="*/ 2931358 h 4550608"/>
                <a:gd name="connsiteX19" fmla="*/ 393700 w 1354784"/>
                <a:gd name="connsiteY19" fmla="*/ 3407608 h 4550608"/>
                <a:gd name="connsiteX20" fmla="*/ 120650 w 1354784"/>
                <a:gd name="connsiteY20" fmla="*/ 4188658 h 4550608"/>
                <a:gd name="connsiteX21" fmla="*/ 0 w 1354784"/>
                <a:gd name="connsiteY21" fmla="*/ 4455358 h 4550608"/>
                <a:gd name="connsiteX0" fmla="*/ 0 w 1356665"/>
                <a:gd name="connsiteY0" fmla="*/ 4477260 h 4572510"/>
                <a:gd name="connsiteX1" fmla="*/ 165100 w 1356665"/>
                <a:gd name="connsiteY1" fmla="*/ 4515360 h 4572510"/>
                <a:gd name="connsiteX2" fmla="*/ 336550 w 1356665"/>
                <a:gd name="connsiteY2" fmla="*/ 4534410 h 4572510"/>
                <a:gd name="connsiteX3" fmla="*/ 381000 w 1356665"/>
                <a:gd name="connsiteY3" fmla="*/ 4572510 h 4572510"/>
                <a:gd name="connsiteX4" fmla="*/ 590550 w 1356665"/>
                <a:gd name="connsiteY4" fmla="*/ 4572510 h 4572510"/>
                <a:gd name="connsiteX5" fmla="*/ 711200 w 1356665"/>
                <a:gd name="connsiteY5" fmla="*/ 4534410 h 4572510"/>
                <a:gd name="connsiteX6" fmla="*/ 717550 w 1356665"/>
                <a:gd name="connsiteY6" fmla="*/ 4331210 h 4572510"/>
                <a:gd name="connsiteX7" fmla="*/ 990600 w 1356665"/>
                <a:gd name="connsiteY7" fmla="*/ 3486660 h 4572510"/>
                <a:gd name="connsiteX8" fmla="*/ 1174750 w 1356665"/>
                <a:gd name="connsiteY8" fmla="*/ 2565910 h 4572510"/>
                <a:gd name="connsiteX9" fmla="*/ 1289050 w 1356665"/>
                <a:gd name="connsiteY9" fmla="*/ 1232410 h 4572510"/>
                <a:gd name="connsiteX10" fmla="*/ 1314450 w 1356665"/>
                <a:gd name="connsiteY10" fmla="*/ 559310 h 4572510"/>
                <a:gd name="connsiteX11" fmla="*/ 1336675 w 1356665"/>
                <a:gd name="connsiteY11" fmla="*/ 279910 h 4572510"/>
                <a:gd name="connsiteX12" fmla="*/ 1339850 w 1356665"/>
                <a:gd name="connsiteY12" fmla="*/ 76710 h 4572510"/>
                <a:gd name="connsiteX13" fmla="*/ 1111250 w 1356665"/>
                <a:gd name="connsiteY13" fmla="*/ 38610 h 4572510"/>
                <a:gd name="connsiteX14" fmla="*/ 914400 w 1356665"/>
                <a:gd name="connsiteY14" fmla="*/ 38610 h 4572510"/>
                <a:gd name="connsiteX15" fmla="*/ 908050 w 1356665"/>
                <a:gd name="connsiteY15" fmla="*/ 540260 h 4572510"/>
                <a:gd name="connsiteX16" fmla="*/ 889000 w 1356665"/>
                <a:gd name="connsiteY16" fmla="*/ 1378460 h 4572510"/>
                <a:gd name="connsiteX17" fmla="*/ 787400 w 1356665"/>
                <a:gd name="connsiteY17" fmla="*/ 2261110 h 4572510"/>
                <a:gd name="connsiteX18" fmla="*/ 628650 w 1356665"/>
                <a:gd name="connsiteY18" fmla="*/ 2953260 h 4572510"/>
                <a:gd name="connsiteX19" fmla="*/ 393700 w 1356665"/>
                <a:gd name="connsiteY19" fmla="*/ 3429510 h 4572510"/>
                <a:gd name="connsiteX20" fmla="*/ 120650 w 1356665"/>
                <a:gd name="connsiteY20" fmla="*/ 4210560 h 4572510"/>
                <a:gd name="connsiteX21" fmla="*/ 0 w 1356665"/>
                <a:gd name="connsiteY21" fmla="*/ 4477260 h 4572510"/>
                <a:gd name="connsiteX0" fmla="*/ 0 w 1356665"/>
                <a:gd name="connsiteY0" fmla="*/ 4478017 h 4573267"/>
                <a:gd name="connsiteX1" fmla="*/ 165100 w 1356665"/>
                <a:gd name="connsiteY1" fmla="*/ 4516117 h 4573267"/>
                <a:gd name="connsiteX2" fmla="*/ 336550 w 1356665"/>
                <a:gd name="connsiteY2" fmla="*/ 4535167 h 4573267"/>
                <a:gd name="connsiteX3" fmla="*/ 381000 w 1356665"/>
                <a:gd name="connsiteY3" fmla="*/ 4573267 h 4573267"/>
                <a:gd name="connsiteX4" fmla="*/ 590550 w 1356665"/>
                <a:gd name="connsiteY4" fmla="*/ 4573267 h 4573267"/>
                <a:gd name="connsiteX5" fmla="*/ 711200 w 1356665"/>
                <a:gd name="connsiteY5" fmla="*/ 4535167 h 4573267"/>
                <a:gd name="connsiteX6" fmla="*/ 717550 w 1356665"/>
                <a:gd name="connsiteY6" fmla="*/ 4331967 h 4573267"/>
                <a:gd name="connsiteX7" fmla="*/ 990600 w 1356665"/>
                <a:gd name="connsiteY7" fmla="*/ 3487417 h 4573267"/>
                <a:gd name="connsiteX8" fmla="*/ 1174750 w 1356665"/>
                <a:gd name="connsiteY8" fmla="*/ 2566667 h 4573267"/>
                <a:gd name="connsiteX9" fmla="*/ 1289050 w 1356665"/>
                <a:gd name="connsiteY9" fmla="*/ 1233167 h 4573267"/>
                <a:gd name="connsiteX10" fmla="*/ 1314450 w 1356665"/>
                <a:gd name="connsiteY10" fmla="*/ 560067 h 4573267"/>
                <a:gd name="connsiteX11" fmla="*/ 1336675 w 1356665"/>
                <a:gd name="connsiteY11" fmla="*/ 280667 h 4573267"/>
                <a:gd name="connsiteX12" fmla="*/ 1339850 w 1356665"/>
                <a:gd name="connsiteY12" fmla="*/ 77467 h 4573267"/>
                <a:gd name="connsiteX13" fmla="*/ 1111250 w 1356665"/>
                <a:gd name="connsiteY13" fmla="*/ 39367 h 4573267"/>
                <a:gd name="connsiteX14" fmla="*/ 914400 w 1356665"/>
                <a:gd name="connsiteY14" fmla="*/ 39367 h 4573267"/>
                <a:gd name="connsiteX15" fmla="*/ 908050 w 1356665"/>
                <a:gd name="connsiteY15" fmla="*/ 541017 h 4573267"/>
                <a:gd name="connsiteX16" fmla="*/ 889000 w 1356665"/>
                <a:gd name="connsiteY16" fmla="*/ 1379217 h 4573267"/>
                <a:gd name="connsiteX17" fmla="*/ 787400 w 1356665"/>
                <a:gd name="connsiteY17" fmla="*/ 2261867 h 4573267"/>
                <a:gd name="connsiteX18" fmla="*/ 628650 w 1356665"/>
                <a:gd name="connsiteY18" fmla="*/ 2954017 h 4573267"/>
                <a:gd name="connsiteX19" fmla="*/ 393700 w 1356665"/>
                <a:gd name="connsiteY19" fmla="*/ 3430267 h 4573267"/>
                <a:gd name="connsiteX20" fmla="*/ 120650 w 1356665"/>
                <a:gd name="connsiteY20" fmla="*/ 4211317 h 4573267"/>
                <a:gd name="connsiteX21" fmla="*/ 0 w 1356665"/>
                <a:gd name="connsiteY21" fmla="*/ 4478017 h 4573267"/>
                <a:gd name="connsiteX0" fmla="*/ 0 w 1356665"/>
                <a:gd name="connsiteY0" fmla="*/ 4473144 h 4568394"/>
                <a:gd name="connsiteX1" fmla="*/ 165100 w 1356665"/>
                <a:gd name="connsiteY1" fmla="*/ 4511244 h 4568394"/>
                <a:gd name="connsiteX2" fmla="*/ 336550 w 1356665"/>
                <a:gd name="connsiteY2" fmla="*/ 4530294 h 4568394"/>
                <a:gd name="connsiteX3" fmla="*/ 381000 w 1356665"/>
                <a:gd name="connsiteY3" fmla="*/ 4568394 h 4568394"/>
                <a:gd name="connsiteX4" fmla="*/ 590550 w 1356665"/>
                <a:gd name="connsiteY4" fmla="*/ 4568394 h 4568394"/>
                <a:gd name="connsiteX5" fmla="*/ 711200 w 1356665"/>
                <a:gd name="connsiteY5" fmla="*/ 4530294 h 4568394"/>
                <a:gd name="connsiteX6" fmla="*/ 717550 w 1356665"/>
                <a:gd name="connsiteY6" fmla="*/ 4327094 h 4568394"/>
                <a:gd name="connsiteX7" fmla="*/ 990600 w 1356665"/>
                <a:gd name="connsiteY7" fmla="*/ 3482544 h 4568394"/>
                <a:gd name="connsiteX8" fmla="*/ 1174750 w 1356665"/>
                <a:gd name="connsiteY8" fmla="*/ 2561794 h 4568394"/>
                <a:gd name="connsiteX9" fmla="*/ 1289050 w 1356665"/>
                <a:gd name="connsiteY9" fmla="*/ 1228294 h 4568394"/>
                <a:gd name="connsiteX10" fmla="*/ 1314450 w 1356665"/>
                <a:gd name="connsiteY10" fmla="*/ 555194 h 4568394"/>
                <a:gd name="connsiteX11" fmla="*/ 1336675 w 1356665"/>
                <a:gd name="connsiteY11" fmla="*/ 275794 h 4568394"/>
                <a:gd name="connsiteX12" fmla="*/ 1339850 w 1356665"/>
                <a:gd name="connsiteY12" fmla="*/ 72594 h 4568394"/>
                <a:gd name="connsiteX13" fmla="*/ 1111250 w 1356665"/>
                <a:gd name="connsiteY13" fmla="*/ 34494 h 4568394"/>
                <a:gd name="connsiteX14" fmla="*/ 914400 w 1356665"/>
                <a:gd name="connsiteY14" fmla="*/ 34494 h 4568394"/>
                <a:gd name="connsiteX15" fmla="*/ 908050 w 1356665"/>
                <a:gd name="connsiteY15" fmla="*/ 536144 h 4568394"/>
                <a:gd name="connsiteX16" fmla="*/ 889000 w 1356665"/>
                <a:gd name="connsiteY16" fmla="*/ 1374344 h 4568394"/>
                <a:gd name="connsiteX17" fmla="*/ 787400 w 1356665"/>
                <a:gd name="connsiteY17" fmla="*/ 2256994 h 4568394"/>
                <a:gd name="connsiteX18" fmla="*/ 628650 w 1356665"/>
                <a:gd name="connsiteY18" fmla="*/ 2949144 h 4568394"/>
                <a:gd name="connsiteX19" fmla="*/ 393700 w 1356665"/>
                <a:gd name="connsiteY19" fmla="*/ 3425394 h 4568394"/>
                <a:gd name="connsiteX20" fmla="*/ 120650 w 1356665"/>
                <a:gd name="connsiteY20" fmla="*/ 4206444 h 4568394"/>
                <a:gd name="connsiteX21" fmla="*/ 0 w 1356665"/>
                <a:gd name="connsiteY21" fmla="*/ 4473144 h 4568394"/>
                <a:gd name="connsiteX0" fmla="*/ 0 w 1356665"/>
                <a:gd name="connsiteY0" fmla="*/ 4472149 h 4567399"/>
                <a:gd name="connsiteX1" fmla="*/ 165100 w 1356665"/>
                <a:gd name="connsiteY1" fmla="*/ 4510249 h 4567399"/>
                <a:gd name="connsiteX2" fmla="*/ 336550 w 1356665"/>
                <a:gd name="connsiteY2" fmla="*/ 4529299 h 4567399"/>
                <a:gd name="connsiteX3" fmla="*/ 381000 w 1356665"/>
                <a:gd name="connsiteY3" fmla="*/ 4567399 h 4567399"/>
                <a:gd name="connsiteX4" fmla="*/ 590550 w 1356665"/>
                <a:gd name="connsiteY4" fmla="*/ 4567399 h 4567399"/>
                <a:gd name="connsiteX5" fmla="*/ 711200 w 1356665"/>
                <a:gd name="connsiteY5" fmla="*/ 4529299 h 4567399"/>
                <a:gd name="connsiteX6" fmla="*/ 717550 w 1356665"/>
                <a:gd name="connsiteY6" fmla="*/ 4326099 h 4567399"/>
                <a:gd name="connsiteX7" fmla="*/ 990600 w 1356665"/>
                <a:gd name="connsiteY7" fmla="*/ 3481549 h 4567399"/>
                <a:gd name="connsiteX8" fmla="*/ 1174750 w 1356665"/>
                <a:gd name="connsiteY8" fmla="*/ 2560799 h 4567399"/>
                <a:gd name="connsiteX9" fmla="*/ 1289050 w 1356665"/>
                <a:gd name="connsiteY9" fmla="*/ 1227299 h 4567399"/>
                <a:gd name="connsiteX10" fmla="*/ 1314450 w 1356665"/>
                <a:gd name="connsiteY10" fmla="*/ 554199 h 4567399"/>
                <a:gd name="connsiteX11" fmla="*/ 1336675 w 1356665"/>
                <a:gd name="connsiteY11" fmla="*/ 274799 h 4567399"/>
                <a:gd name="connsiteX12" fmla="*/ 1339850 w 1356665"/>
                <a:gd name="connsiteY12" fmla="*/ 71599 h 4567399"/>
                <a:gd name="connsiteX13" fmla="*/ 1111250 w 1356665"/>
                <a:gd name="connsiteY13" fmla="*/ 33499 h 4567399"/>
                <a:gd name="connsiteX14" fmla="*/ 908050 w 1356665"/>
                <a:gd name="connsiteY14" fmla="*/ 535149 h 4567399"/>
                <a:gd name="connsiteX15" fmla="*/ 889000 w 1356665"/>
                <a:gd name="connsiteY15" fmla="*/ 1373349 h 4567399"/>
                <a:gd name="connsiteX16" fmla="*/ 787400 w 1356665"/>
                <a:gd name="connsiteY16" fmla="*/ 2255999 h 4567399"/>
                <a:gd name="connsiteX17" fmla="*/ 628650 w 1356665"/>
                <a:gd name="connsiteY17" fmla="*/ 2948149 h 4567399"/>
                <a:gd name="connsiteX18" fmla="*/ 393700 w 1356665"/>
                <a:gd name="connsiteY18" fmla="*/ 3424399 h 4567399"/>
                <a:gd name="connsiteX19" fmla="*/ 120650 w 1356665"/>
                <a:gd name="connsiteY19" fmla="*/ 4205449 h 4567399"/>
                <a:gd name="connsiteX20" fmla="*/ 0 w 1356665"/>
                <a:gd name="connsiteY20" fmla="*/ 4472149 h 4567399"/>
                <a:gd name="connsiteX0" fmla="*/ 0 w 1356665"/>
                <a:gd name="connsiteY0" fmla="*/ 4444178 h 4539428"/>
                <a:gd name="connsiteX1" fmla="*/ 165100 w 1356665"/>
                <a:gd name="connsiteY1" fmla="*/ 4482278 h 4539428"/>
                <a:gd name="connsiteX2" fmla="*/ 336550 w 1356665"/>
                <a:gd name="connsiteY2" fmla="*/ 4501328 h 4539428"/>
                <a:gd name="connsiteX3" fmla="*/ 381000 w 1356665"/>
                <a:gd name="connsiteY3" fmla="*/ 4539428 h 4539428"/>
                <a:gd name="connsiteX4" fmla="*/ 590550 w 1356665"/>
                <a:gd name="connsiteY4" fmla="*/ 4539428 h 4539428"/>
                <a:gd name="connsiteX5" fmla="*/ 711200 w 1356665"/>
                <a:gd name="connsiteY5" fmla="*/ 4501328 h 4539428"/>
                <a:gd name="connsiteX6" fmla="*/ 717550 w 1356665"/>
                <a:gd name="connsiteY6" fmla="*/ 4298128 h 4539428"/>
                <a:gd name="connsiteX7" fmla="*/ 990600 w 1356665"/>
                <a:gd name="connsiteY7" fmla="*/ 3453578 h 4539428"/>
                <a:gd name="connsiteX8" fmla="*/ 1174750 w 1356665"/>
                <a:gd name="connsiteY8" fmla="*/ 2532828 h 4539428"/>
                <a:gd name="connsiteX9" fmla="*/ 1289050 w 1356665"/>
                <a:gd name="connsiteY9" fmla="*/ 1199328 h 4539428"/>
                <a:gd name="connsiteX10" fmla="*/ 1314450 w 1356665"/>
                <a:gd name="connsiteY10" fmla="*/ 526228 h 4539428"/>
                <a:gd name="connsiteX11" fmla="*/ 1336675 w 1356665"/>
                <a:gd name="connsiteY11" fmla="*/ 246828 h 4539428"/>
                <a:gd name="connsiteX12" fmla="*/ 1339850 w 1356665"/>
                <a:gd name="connsiteY12" fmla="*/ 43628 h 4539428"/>
                <a:gd name="connsiteX13" fmla="*/ 1111250 w 1356665"/>
                <a:gd name="connsiteY13" fmla="*/ 5528 h 4539428"/>
                <a:gd name="connsiteX14" fmla="*/ 1031874 w 1356665"/>
                <a:gd name="connsiteY14" fmla="*/ 126179 h 4539428"/>
                <a:gd name="connsiteX15" fmla="*/ 908050 w 1356665"/>
                <a:gd name="connsiteY15" fmla="*/ 507178 h 4539428"/>
                <a:gd name="connsiteX16" fmla="*/ 889000 w 1356665"/>
                <a:gd name="connsiteY16" fmla="*/ 1345378 h 4539428"/>
                <a:gd name="connsiteX17" fmla="*/ 787400 w 1356665"/>
                <a:gd name="connsiteY17" fmla="*/ 2228028 h 4539428"/>
                <a:gd name="connsiteX18" fmla="*/ 628650 w 1356665"/>
                <a:gd name="connsiteY18" fmla="*/ 2920178 h 4539428"/>
                <a:gd name="connsiteX19" fmla="*/ 393700 w 1356665"/>
                <a:gd name="connsiteY19" fmla="*/ 3396428 h 4539428"/>
                <a:gd name="connsiteX20" fmla="*/ 120650 w 1356665"/>
                <a:gd name="connsiteY20" fmla="*/ 4177478 h 4539428"/>
                <a:gd name="connsiteX21" fmla="*/ 0 w 1356665"/>
                <a:gd name="connsiteY21" fmla="*/ 4444178 h 4539428"/>
                <a:gd name="connsiteX0" fmla="*/ 0 w 1356665"/>
                <a:gd name="connsiteY0" fmla="*/ 4444178 h 4539428"/>
                <a:gd name="connsiteX1" fmla="*/ 165100 w 1356665"/>
                <a:gd name="connsiteY1" fmla="*/ 4482278 h 4539428"/>
                <a:gd name="connsiteX2" fmla="*/ 336550 w 1356665"/>
                <a:gd name="connsiteY2" fmla="*/ 4501328 h 4539428"/>
                <a:gd name="connsiteX3" fmla="*/ 381000 w 1356665"/>
                <a:gd name="connsiteY3" fmla="*/ 4539428 h 4539428"/>
                <a:gd name="connsiteX4" fmla="*/ 590550 w 1356665"/>
                <a:gd name="connsiteY4" fmla="*/ 4539428 h 4539428"/>
                <a:gd name="connsiteX5" fmla="*/ 711200 w 1356665"/>
                <a:gd name="connsiteY5" fmla="*/ 4501328 h 4539428"/>
                <a:gd name="connsiteX6" fmla="*/ 717550 w 1356665"/>
                <a:gd name="connsiteY6" fmla="*/ 4298128 h 4539428"/>
                <a:gd name="connsiteX7" fmla="*/ 990600 w 1356665"/>
                <a:gd name="connsiteY7" fmla="*/ 3453578 h 4539428"/>
                <a:gd name="connsiteX8" fmla="*/ 1174750 w 1356665"/>
                <a:gd name="connsiteY8" fmla="*/ 2532828 h 4539428"/>
                <a:gd name="connsiteX9" fmla="*/ 1289050 w 1356665"/>
                <a:gd name="connsiteY9" fmla="*/ 1199328 h 4539428"/>
                <a:gd name="connsiteX10" fmla="*/ 1314450 w 1356665"/>
                <a:gd name="connsiteY10" fmla="*/ 526228 h 4539428"/>
                <a:gd name="connsiteX11" fmla="*/ 1336675 w 1356665"/>
                <a:gd name="connsiteY11" fmla="*/ 246828 h 4539428"/>
                <a:gd name="connsiteX12" fmla="*/ 1339850 w 1356665"/>
                <a:gd name="connsiteY12" fmla="*/ 43628 h 4539428"/>
                <a:gd name="connsiteX13" fmla="*/ 1111250 w 1356665"/>
                <a:gd name="connsiteY13" fmla="*/ 5528 h 4539428"/>
                <a:gd name="connsiteX14" fmla="*/ 1031874 w 1356665"/>
                <a:gd name="connsiteY14" fmla="*/ 126179 h 4539428"/>
                <a:gd name="connsiteX15" fmla="*/ 908050 w 1356665"/>
                <a:gd name="connsiteY15" fmla="*/ 507178 h 4539428"/>
                <a:gd name="connsiteX16" fmla="*/ 889000 w 1356665"/>
                <a:gd name="connsiteY16" fmla="*/ 1345378 h 4539428"/>
                <a:gd name="connsiteX17" fmla="*/ 787400 w 1356665"/>
                <a:gd name="connsiteY17" fmla="*/ 2228028 h 4539428"/>
                <a:gd name="connsiteX18" fmla="*/ 628650 w 1356665"/>
                <a:gd name="connsiteY18" fmla="*/ 2920178 h 4539428"/>
                <a:gd name="connsiteX19" fmla="*/ 393700 w 1356665"/>
                <a:gd name="connsiteY19" fmla="*/ 3396428 h 4539428"/>
                <a:gd name="connsiteX20" fmla="*/ 120650 w 1356665"/>
                <a:gd name="connsiteY20" fmla="*/ 4177478 h 4539428"/>
                <a:gd name="connsiteX21" fmla="*/ 0 w 1356665"/>
                <a:gd name="connsiteY21" fmla="*/ 4444178 h 4539428"/>
                <a:gd name="connsiteX0" fmla="*/ 0 w 1356665"/>
                <a:gd name="connsiteY0" fmla="*/ 4477260 h 4572510"/>
                <a:gd name="connsiteX1" fmla="*/ 165100 w 1356665"/>
                <a:gd name="connsiteY1" fmla="*/ 4515360 h 4572510"/>
                <a:gd name="connsiteX2" fmla="*/ 336550 w 1356665"/>
                <a:gd name="connsiteY2" fmla="*/ 4534410 h 4572510"/>
                <a:gd name="connsiteX3" fmla="*/ 381000 w 1356665"/>
                <a:gd name="connsiteY3" fmla="*/ 4572510 h 4572510"/>
                <a:gd name="connsiteX4" fmla="*/ 590550 w 1356665"/>
                <a:gd name="connsiteY4" fmla="*/ 4572510 h 4572510"/>
                <a:gd name="connsiteX5" fmla="*/ 711200 w 1356665"/>
                <a:gd name="connsiteY5" fmla="*/ 4534410 h 4572510"/>
                <a:gd name="connsiteX6" fmla="*/ 717550 w 1356665"/>
                <a:gd name="connsiteY6" fmla="*/ 4331210 h 4572510"/>
                <a:gd name="connsiteX7" fmla="*/ 990600 w 1356665"/>
                <a:gd name="connsiteY7" fmla="*/ 3486660 h 4572510"/>
                <a:gd name="connsiteX8" fmla="*/ 1174750 w 1356665"/>
                <a:gd name="connsiteY8" fmla="*/ 2565910 h 4572510"/>
                <a:gd name="connsiteX9" fmla="*/ 1289050 w 1356665"/>
                <a:gd name="connsiteY9" fmla="*/ 1232410 h 4572510"/>
                <a:gd name="connsiteX10" fmla="*/ 1314450 w 1356665"/>
                <a:gd name="connsiteY10" fmla="*/ 559310 h 4572510"/>
                <a:gd name="connsiteX11" fmla="*/ 1336675 w 1356665"/>
                <a:gd name="connsiteY11" fmla="*/ 279910 h 4572510"/>
                <a:gd name="connsiteX12" fmla="*/ 1339850 w 1356665"/>
                <a:gd name="connsiteY12" fmla="*/ 76710 h 4572510"/>
                <a:gd name="connsiteX13" fmla="*/ 1111250 w 1356665"/>
                <a:gd name="connsiteY13" fmla="*/ 38610 h 4572510"/>
                <a:gd name="connsiteX14" fmla="*/ 936624 w 1356665"/>
                <a:gd name="connsiteY14" fmla="*/ 38611 h 4572510"/>
                <a:gd name="connsiteX15" fmla="*/ 908050 w 1356665"/>
                <a:gd name="connsiteY15" fmla="*/ 540260 h 4572510"/>
                <a:gd name="connsiteX16" fmla="*/ 889000 w 1356665"/>
                <a:gd name="connsiteY16" fmla="*/ 1378460 h 4572510"/>
                <a:gd name="connsiteX17" fmla="*/ 787400 w 1356665"/>
                <a:gd name="connsiteY17" fmla="*/ 2261110 h 4572510"/>
                <a:gd name="connsiteX18" fmla="*/ 628650 w 1356665"/>
                <a:gd name="connsiteY18" fmla="*/ 2953260 h 4572510"/>
                <a:gd name="connsiteX19" fmla="*/ 393700 w 1356665"/>
                <a:gd name="connsiteY19" fmla="*/ 3429510 h 4572510"/>
                <a:gd name="connsiteX20" fmla="*/ 120650 w 1356665"/>
                <a:gd name="connsiteY20" fmla="*/ 4210560 h 4572510"/>
                <a:gd name="connsiteX21" fmla="*/ 0 w 1356665"/>
                <a:gd name="connsiteY21" fmla="*/ 4477260 h 4572510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14450 w 1356665"/>
                <a:gd name="connsiteY10" fmla="*/ 52586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14450 w 1356665"/>
                <a:gd name="connsiteY10" fmla="*/ 52586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14450 w 1356665"/>
                <a:gd name="connsiteY10" fmla="*/ 52586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49375 w 1356665"/>
                <a:gd name="connsiteY10" fmla="*/ 5322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43025 w 1356665"/>
                <a:gd name="connsiteY10" fmla="*/ 522692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74650 w 1356665"/>
                <a:gd name="connsiteY19" fmla="*/ 3469092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58825 w 1356665"/>
                <a:gd name="connsiteY6" fmla="*/ 4218392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74650 w 1356665"/>
                <a:gd name="connsiteY19" fmla="*/ 3469092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58825 w 1356665"/>
                <a:gd name="connsiteY6" fmla="*/ 4218392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74650 w 1356665"/>
                <a:gd name="connsiteY19" fmla="*/ 3469092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58825 w 1356665"/>
                <a:gd name="connsiteY5" fmla="*/ 4218392 h 4539067"/>
                <a:gd name="connsiteX6" fmla="*/ 990600 w 1356665"/>
                <a:gd name="connsiteY6" fmla="*/ 3453217 h 4539067"/>
                <a:gd name="connsiteX7" fmla="*/ 1174750 w 1356665"/>
                <a:gd name="connsiteY7" fmla="*/ 2532467 h 4539067"/>
                <a:gd name="connsiteX8" fmla="*/ 1289050 w 1356665"/>
                <a:gd name="connsiteY8" fmla="*/ 1198967 h 4539067"/>
                <a:gd name="connsiteX9" fmla="*/ 1330325 w 1356665"/>
                <a:gd name="connsiteY9" fmla="*/ 519517 h 4539067"/>
                <a:gd name="connsiteX10" fmla="*/ 1336675 w 1356665"/>
                <a:gd name="connsiteY10" fmla="*/ 246467 h 4539067"/>
                <a:gd name="connsiteX11" fmla="*/ 1339850 w 1356665"/>
                <a:gd name="connsiteY11" fmla="*/ 43267 h 4539067"/>
                <a:gd name="connsiteX12" fmla="*/ 1111250 w 1356665"/>
                <a:gd name="connsiteY12" fmla="*/ 5167 h 4539067"/>
                <a:gd name="connsiteX13" fmla="*/ 936624 w 1356665"/>
                <a:gd name="connsiteY13" fmla="*/ 5168 h 4539067"/>
                <a:gd name="connsiteX14" fmla="*/ 908050 w 1356665"/>
                <a:gd name="connsiteY14" fmla="*/ 506817 h 4539067"/>
                <a:gd name="connsiteX15" fmla="*/ 889000 w 1356665"/>
                <a:gd name="connsiteY15" fmla="*/ 1345017 h 4539067"/>
                <a:gd name="connsiteX16" fmla="*/ 787400 w 1356665"/>
                <a:gd name="connsiteY16" fmla="*/ 2227667 h 4539067"/>
                <a:gd name="connsiteX17" fmla="*/ 603250 w 1356665"/>
                <a:gd name="connsiteY17" fmla="*/ 2913467 h 4539067"/>
                <a:gd name="connsiteX18" fmla="*/ 374650 w 1356665"/>
                <a:gd name="connsiteY18" fmla="*/ 3469092 h 4539067"/>
                <a:gd name="connsiteX19" fmla="*/ 120650 w 1356665"/>
                <a:gd name="connsiteY19" fmla="*/ 4177117 h 4539067"/>
                <a:gd name="connsiteX20" fmla="*/ 0 w 1356665"/>
                <a:gd name="connsiteY20" fmla="*/ 4443817 h 4539067"/>
                <a:gd name="connsiteX0" fmla="*/ 0 w 1356665"/>
                <a:gd name="connsiteY0" fmla="*/ 4443817 h 4564295"/>
                <a:gd name="connsiteX1" fmla="*/ 165100 w 1356665"/>
                <a:gd name="connsiteY1" fmla="*/ 4481917 h 4564295"/>
                <a:gd name="connsiteX2" fmla="*/ 336550 w 1356665"/>
                <a:gd name="connsiteY2" fmla="*/ 4500967 h 4564295"/>
                <a:gd name="connsiteX3" fmla="*/ 381000 w 1356665"/>
                <a:gd name="connsiteY3" fmla="*/ 4539067 h 4564295"/>
                <a:gd name="connsiteX4" fmla="*/ 590550 w 1356665"/>
                <a:gd name="connsiteY4" fmla="*/ 4539067 h 4564295"/>
                <a:gd name="connsiteX5" fmla="*/ 758825 w 1356665"/>
                <a:gd name="connsiteY5" fmla="*/ 4218392 h 4564295"/>
                <a:gd name="connsiteX6" fmla="*/ 990600 w 1356665"/>
                <a:gd name="connsiteY6" fmla="*/ 3453217 h 4564295"/>
                <a:gd name="connsiteX7" fmla="*/ 1174750 w 1356665"/>
                <a:gd name="connsiteY7" fmla="*/ 2532467 h 4564295"/>
                <a:gd name="connsiteX8" fmla="*/ 1289050 w 1356665"/>
                <a:gd name="connsiteY8" fmla="*/ 1198967 h 4564295"/>
                <a:gd name="connsiteX9" fmla="*/ 1330325 w 1356665"/>
                <a:gd name="connsiteY9" fmla="*/ 519517 h 4564295"/>
                <a:gd name="connsiteX10" fmla="*/ 1336675 w 1356665"/>
                <a:gd name="connsiteY10" fmla="*/ 246467 h 4564295"/>
                <a:gd name="connsiteX11" fmla="*/ 1339850 w 1356665"/>
                <a:gd name="connsiteY11" fmla="*/ 43267 h 4564295"/>
                <a:gd name="connsiteX12" fmla="*/ 1111250 w 1356665"/>
                <a:gd name="connsiteY12" fmla="*/ 5167 h 4564295"/>
                <a:gd name="connsiteX13" fmla="*/ 936624 w 1356665"/>
                <a:gd name="connsiteY13" fmla="*/ 5168 h 4564295"/>
                <a:gd name="connsiteX14" fmla="*/ 908050 w 1356665"/>
                <a:gd name="connsiteY14" fmla="*/ 506817 h 4564295"/>
                <a:gd name="connsiteX15" fmla="*/ 889000 w 1356665"/>
                <a:gd name="connsiteY15" fmla="*/ 1345017 h 4564295"/>
                <a:gd name="connsiteX16" fmla="*/ 787400 w 1356665"/>
                <a:gd name="connsiteY16" fmla="*/ 2227667 h 4564295"/>
                <a:gd name="connsiteX17" fmla="*/ 603250 w 1356665"/>
                <a:gd name="connsiteY17" fmla="*/ 2913467 h 4564295"/>
                <a:gd name="connsiteX18" fmla="*/ 374650 w 1356665"/>
                <a:gd name="connsiteY18" fmla="*/ 3469092 h 4564295"/>
                <a:gd name="connsiteX19" fmla="*/ 120650 w 1356665"/>
                <a:gd name="connsiteY19" fmla="*/ 4177117 h 4564295"/>
                <a:gd name="connsiteX20" fmla="*/ 0 w 1356665"/>
                <a:gd name="connsiteY20" fmla="*/ 4443817 h 4564295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590550 w 1356665"/>
                <a:gd name="connsiteY3" fmla="*/ 4539067 h 4539067"/>
                <a:gd name="connsiteX4" fmla="*/ 758825 w 1356665"/>
                <a:gd name="connsiteY4" fmla="*/ 4218392 h 4539067"/>
                <a:gd name="connsiteX5" fmla="*/ 990600 w 1356665"/>
                <a:gd name="connsiteY5" fmla="*/ 3453217 h 4539067"/>
                <a:gd name="connsiteX6" fmla="*/ 1174750 w 1356665"/>
                <a:gd name="connsiteY6" fmla="*/ 2532467 h 4539067"/>
                <a:gd name="connsiteX7" fmla="*/ 1289050 w 1356665"/>
                <a:gd name="connsiteY7" fmla="*/ 1198967 h 4539067"/>
                <a:gd name="connsiteX8" fmla="*/ 1330325 w 1356665"/>
                <a:gd name="connsiteY8" fmla="*/ 519517 h 4539067"/>
                <a:gd name="connsiteX9" fmla="*/ 1336675 w 1356665"/>
                <a:gd name="connsiteY9" fmla="*/ 246467 h 4539067"/>
                <a:gd name="connsiteX10" fmla="*/ 1339850 w 1356665"/>
                <a:gd name="connsiteY10" fmla="*/ 43267 h 4539067"/>
                <a:gd name="connsiteX11" fmla="*/ 1111250 w 1356665"/>
                <a:gd name="connsiteY11" fmla="*/ 5167 h 4539067"/>
                <a:gd name="connsiteX12" fmla="*/ 936624 w 1356665"/>
                <a:gd name="connsiteY12" fmla="*/ 5168 h 4539067"/>
                <a:gd name="connsiteX13" fmla="*/ 908050 w 1356665"/>
                <a:gd name="connsiteY13" fmla="*/ 506817 h 4539067"/>
                <a:gd name="connsiteX14" fmla="*/ 889000 w 1356665"/>
                <a:gd name="connsiteY14" fmla="*/ 1345017 h 4539067"/>
                <a:gd name="connsiteX15" fmla="*/ 787400 w 1356665"/>
                <a:gd name="connsiteY15" fmla="*/ 2227667 h 4539067"/>
                <a:gd name="connsiteX16" fmla="*/ 603250 w 1356665"/>
                <a:gd name="connsiteY16" fmla="*/ 2913467 h 4539067"/>
                <a:gd name="connsiteX17" fmla="*/ 374650 w 1356665"/>
                <a:gd name="connsiteY17" fmla="*/ 3469092 h 4539067"/>
                <a:gd name="connsiteX18" fmla="*/ 120650 w 1356665"/>
                <a:gd name="connsiteY18" fmla="*/ 4177117 h 4539067"/>
                <a:gd name="connsiteX19" fmla="*/ 0 w 1356665"/>
                <a:gd name="connsiteY19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590550 w 1356665"/>
                <a:gd name="connsiteY2" fmla="*/ 4539067 h 4539067"/>
                <a:gd name="connsiteX3" fmla="*/ 758825 w 1356665"/>
                <a:gd name="connsiteY3" fmla="*/ 4218392 h 4539067"/>
                <a:gd name="connsiteX4" fmla="*/ 990600 w 1356665"/>
                <a:gd name="connsiteY4" fmla="*/ 3453217 h 4539067"/>
                <a:gd name="connsiteX5" fmla="*/ 1174750 w 1356665"/>
                <a:gd name="connsiteY5" fmla="*/ 2532467 h 4539067"/>
                <a:gd name="connsiteX6" fmla="*/ 1289050 w 1356665"/>
                <a:gd name="connsiteY6" fmla="*/ 1198967 h 4539067"/>
                <a:gd name="connsiteX7" fmla="*/ 1330325 w 1356665"/>
                <a:gd name="connsiteY7" fmla="*/ 519517 h 4539067"/>
                <a:gd name="connsiteX8" fmla="*/ 1336675 w 1356665"/>
                <a:gd name="connsiteY8" fmla="*/ 246467 h 4539067"/>
                <a:gd name="connsiteX9" fmla="*/ 1339850 w 1356665"/>
                <a:gd name="connsiteY9" fmla="*/ 43267 h 4539067"/>
                <a:gd name="connsiteX10" fmla="*/ 1111250 w 1356665"/>
                <a:gd name="connsiteY10" fmla="*/ 5167 h 4539067"/>
                <a:gd name="connsiteX11" fmla="*/ 936624 w 1356665"/>
                <a:gd name="connsiteY11" fmla="*/ 5168 h 4539067"/>
                <a:gd name="connsiteX12" fmla="*/ 908050 w 1356665"/>
                <a:gd name="connsiteY12" fmla="*/ 506817 h 4539067"/>
                <a:gd name="connsiteX13" fmla="*/ 889000 w 1356665"/>
                <a:gd name="connsiteY13" fmla="*/ 1345017 h 4539067"/>
                <a:gd name="connsiteX14" fmla="*/ 787400 w 1356665"/>
                <a:gd name="connsiteY14" fmla="*/ 2227667 h 4539067"/>
                <a:gd name="connsiteX15" fmla="*/ 603250 w 1356665"/>
                <a:gd name="connsiteY15" fmla="*/ 2913467 h 4539067"/>
                <a:gd name="connsiteX16" fmla="*/ 374650 w 1356665"/>
                <a:gd name="connsiteY16" fmla="*/ 3469092 h 4539067"/>
                <a:gd name="connsiteX17" fmla="*/ 120650 w 1356665"/>
                <a:gd name="connsiteY17" fmla="*/ 4177117 h 4539067"/>
                <a:gd name="connsiteX18" fmla="*/ 0 w 1356665"/>
                <a:gd name="connsiteY18" fmla="*/ 4443817 h 4539067"/>
                <a:gd name="connsiteX0" fmla="*/ 0 w 1356665"/>
                <a:gd name="connsiteY0" fmla="*/ 4443817 h 4551513"/>
                <a:gd name="connsiteX1" fmla="*/ 165100 w 1356665"/>
                <a:gd name="connsiteY1" fmla="*/ 4481917 h 4551513"/>
                <a:gd name="connsiteX2" fmla="*/ 590550 w 1356665"/>
                <a:gd name="connsiteY2" fmla="*/ 4539067 h 4551513"/>
                <a:gd name="connsiteX3" fmla="*/ 758825 w 1356665"/>
                <a:gd name="connsiteY3" fmla="*/ 4218392 h 4551513"/>
                <a:gd name="connsiteX4" fmla="*/ 990600 w 1356665"/>
                <a:gd name="connsiteY4" fmla="*/ 3453217 h 4551513"/>
                <a:gd name="connsiteX5" fmla="*/ 1174750 w 1356665"/>
                <a:gd name="connsiteY5" fmla="*/ 2532467 h 4551513"/>
                <a:gd name="connsiteX6" fmla="*/ 1289050 w 1356665"/>
                <a:gd name="connsiteY6" fmla="*/ 1198967 h 4551513"/>
                <a:gd name="connsiteX7" fmla="*/ 1330325 w 1356665"/>
                <a:gd name="connsiteY7" fmla="*/ 519517 h 4551513"/>
                <a:gd name="connsiteX8" fmla="*/ 1336675 w 1356665"/>
                <a:gd name="connsiteY8" fmla="*/ 246467 h 4551513"/>
                <a:gd name="connsiteX9" fmla="*/ 1339850 w 1356665"/>
                <a:gd name="connsiteY9" fmla="*/ 43267 h 4551513"/>
                <a:gd name="connsiteX10" fmla="*/ 1111250 w 1356665"/>
                <a:gd name="connsiteY10" fmla="*/ 5167 h 4551513"/>
                <a:gd name="connsiteX11" fmla="*/ 936624 w 1356665"/>
                <a:gd name="connsiteY11" fmla="*/ 5168 h 4551513"/>
                <a:gd name="connsiteX12" fmla="*/ 908050 w 1356665"/>
                <a:gd name="connsiteY12" fmla="*/ 506817 h 4551513"/>
                <a:gd name="connsiteX13" fmla="*/ 889000 w 1356665"/>
                <a:gd name="connsiteY13" fmla="*/ 1345017 h 4551513"/>
                <a:gd name="connsiteX14" fmla="*/ 787400 w 1356665"/>
                <a:gd name="connsiteY14" fmla="*/ 2227667 h 4551513"/>
                <a:gd name="connsiteX15" fmla="*/ 603250 w 1356665"/>
                <a:gd name="connsiteY15" fmla="*/ 2913467 h 4551513"/>
                <a:gd name="connsiteX16" fmla="*/ 374650 w 1356665"/>
                <a:gd name="connsiteY16" fmla="*/ 3469092 h 4551513"/>
                <a:gd name="connsiteX17" fmla="*/ 120650 w 1356665"/>
                <a:gd name="connsiteY17" fmla="*/ 4177117 h 4551513"/>
                <a:gd name="connsiteX18" fmla="*/ 0 w 1356665"/>
                <a:gd name="connsiteY18" fmla="*/ 4443817 h 4551513"/>
                <a:gd name="connsiteX0" fmla="*/ 0 w 1356665"/>
                <a:gd name="connsiteY0" fmla="*/ 4443817 h 4558329"/>
                <a:gd name="connsiteX1" fmla="*/ 276225 w 1356665"/>
                <a:gd name="connsiteY1" fmla="*/ 4513667 h 4558329"/>
                <a:gd name="connsiteX2" fmla="*/ 590550 w 1356665"/>
                <a:gd name="connsiteY2" fmla="*/ 4539067 h 4558329"/>
                <a:gd name="connsiteX3" fmla="*/ 758825 w 1356665"/>
                <a:gd name="connsiteY3" fmla="*/ 4218392 h 4558329"/>
                <a:gd name="connsiteX4" fmla="*/ 990600 w 1356665"/>
                <a:gd name="connsiteY4" fmla="*/ 3453217 h 4558329"/>
                <a:gd name="connsiteX5" fmla="*/ 1174750 w 1356665"/>
                <a:gd name="connsiteY5" fmla="*/ 2532467 h 4558329"/>
                <a:gd name="connsiteX6" fmla="*/ 1289050 w 1356665"/>
                <a:gd name="connsiteY6" fmla="*/ 1198967 h 4558329"/>
                <a:gd name="connsiteX7" fmla="*/ 1330325 w 1356665"/>
                <a:gd name="connsiteY7" fmla="*/ 519517 h 4558329"/>
                <a:gd name="connsiteX8" fmla="*/ 1336675 w 1356665"/>
                <a:gd name="connsiteY8" fmla="*/ 246467 h 4558329"/>
                <a:gd name="connsiteX9" fmla="*/ 1339850 w 1356665"/>
                <a:gd name="connsiteY9" fmla="*/ 43267 h 4558329"/>
                <a:gd name="connsiteX10" fmla="*/ 1111250 w 1356665"/>
                <a:gd name="connsiteY10" fmla="*/ 5167 h 4558329"/>
                <a:gd name="connsiteX11" fmla="*/ 936624 w 1356665"/>
                <a:gd name="connsiteY11" fmla="*/ 5168 h 4558329"/>
                <a:gd name="connsiteX12" fmla="*/ 908050 w 1356665"/>
                <a:gd name="connsiteY12" fmla="*/ 506817 h 4558329"/>
                <a:gd name="connsiteX13" fmla="*/ 889000 w 1356665"/>
                <a:gd name="connsiteY13" fmla="*/ 1345017 h 4558329"/>
                <a:gd name="connsiteX14" fmla="*/ 787400 w 1356665"/>
                <a:gd name="connsiteY14" fmla="*/ 2227667 h 4558329"/>
                <a:gd name="connsiteX15" fmla="*/ 603250 w 1356665"/>
                <a:gd name="connsiteY15" fmla="*/ 2913467 h 4558329"/>
                <a:gd name="connsiteX16" fmla="*/ 374650 w 1356665"/>
                <a:gd name="connsiteY16" fmla="*/ 3469092 h 4558329"/>
                <a:gd name="connsiteX17" fmla="*/ 120650 w 1356665"/>
                <a:gd name="connsiteY17" fmla="*/ 4177117 h 4558329"/>
                <a:gd name="connsiteX18" fmla="*/ 0 w 1356665"/>
                <a:gd name="connsiteY18" fmla="*/ 4443817 h 4558329"/>
                <a:gd name="connsiteX0" fmla="*/ 573 w 1357238"/>
                <a:gd name="connsiteY0" fmla="*/ 4443817 h 4558329"/>
                <a:gd name="connsiteX1" fmla="*/ 276798 w 1357238"/>
                <a:gd name="connsiteY1" fmla="*/ 4513667 h 4558329"/>
                <a:gd name="connsiteX2" fmla="*/ 591123 w 1357238"/>
                <a:gd name="connsiteY2" fmla="*/ 4539067 h 4558329"/>
                <a:gd name="connsiteX3" fmla="*/ 759398 w 1357238"/>
                <a:gd name="connsiteY3" fmla="*/ 4218392 h 4558329"/>
                <a:gd name="connsiteX4" fmla="*/ 991173 w 1357238"/>
                <a:gd name="connsiteY4" fmla="*/ 3453217 h 4558329"/>
                <a:gd name="connsiteX5" fmla="*/ 1175323 w 1357238"/>
                <a:gd name="connsiteY5" fmla="*/ 2532467 h 4558329"/>
                <a:gd name="connsiteX6" fmla="*/ 1289623 w 1357238"/>
                <a:gd name="connsiteY6" fmla="*/ 1198967 h 4558329"/>
                <a:gd name="connsiteX7" fmla="*/ 1330898 w 1357238"/>
                <a:gd name="connsiteY7" fmla="*/ 519517 h 4558329"/>
                <a:gd name="connsiteX8" fmla="*/ 1337248 w 1357238"/>
                <a:gd name="connsiteY8" fmla="*/ 246467 h 4558329"/>
                <a:gd name="connsiteX9" fmla="*/ 1340423 w 1357238"/>
                <a:gd name="connsiteY9" fmla="*/ 43267 h 4558329"/>
                <a:gd name="connsiteX10" fmla="*/ 1111823 w 1357238"/>
                <a:gd name="connsiteY10" fmla="*/ 5167 h 4558329"/>
                <a:gd name="connsiteX11" fmla="*/ 937197 w 1357238"/>
                <a:gd name="connsiteY11" fmla="*/ 5168 h 4558329"/>
                <a:gd name="connsiteX12" fmla="*/ 908623 w 1357238"/>
                <a:gd name="connsiteY12" fmla="*/ 506817 h 4558329"/>
                <a:gd name="connsiteX13" fmla="*/ 889573 w 1357238"/>
                <a:gd name="connsiteY13" fmla="*/ 1345017 h 4558329"/>
                <a:gd name="connsiteX14" fmla="*/ 787973 w 1357238"/>
                <a:gd name="connsiteY14" fmla="*/ 2227667 h 4558329"/>
                <a:gd name="connsiteX15" fmla="*/ 603823 w 1357238"/>
                <a:gd name="connsiteY15" fmla="*/ 2913467 h 4558329"/>
                <a:gd name="connsiteX16" fmla="*/ 375223 w 1357238"/>
                <a:gd name="connsiteY16" fmla="*/ 3469092 h 4558329"/>
                <a:gd name="connsiteX17" fmla="*/ 121223 w 1357238"/>
                <a:gd name="connsiteY17" fmla="*/ 4177117 h 4558329"/>
                <a:gd name="connsiteX18" fmla="*/ 573 w 1357238"/>
                <a:gd name="connsiteY18" fmla="*/ 4443817 h 4558329"/>
                <a:gd name="connsiteX0" fmla="*/ 0 w 1356665"/>
                <a:gd name="connsiteY0" fmla="*/ 4443817 h 4558329"/>
                <a:gd name="connsiteX1" fmla="*/ 276225 w 1356665"/>
                <a:gd name="connsiteY1" fmla="*/ 4513667 h 4558329"/>
                <a:gd name="connsiteX2" fmla="*/ 590550 w 1356665"/>
                <a:gd name="connsiteY2" fmla="*/ 4539067 h 4558329"/>
                <a:gd name="connsiteX3" fmla="*/ 758825 w 1356665"/>
                <a:gd name="connsiteY3" fmla="*/ 4218392 h 4558329"/>
                <a:gd name="connsiteX4" fmla="*/ 990600 w 1356665"/>
                <a:gd name="connsiteY4" fmla="*/ 3453217 h 4558329"/>
                <a:gd name="connsiteX5" fmla="*/ 1174750 w 1356665"/>
                <a:gd name="connsiteY5" fmla="*/ 2532467 h 4558329"/>
                <a:gd name="connsiteX6" fmla="*/ 1289050 w 1356665"/>
                <a:gd name="connsiteY6" fmla="*/ 1198967 h 4558329"/>
                <a:gd name="connsiteX7" fmla="*/ 1330325 w 1356665"/>
                <a:gd name="connsiteY7" fmla="*/ 519517 h 4558329"/>
                <a:gd name="connsiteX8" fmla="*/ 1336675 w 1356665"/>
                <a:gd name="connsiteY8" fmla="*/ 246467 h 4558329"/>
                <a:gd name="connsiteX9" fmla="*/ 1339850 w 1356665"/>
                <a:gd name="connsiteY9" fmla="*/ 43267 h 4558329"/>
                <a:gd name="connsiteX10" fmla="*/ 1111250 w 1356665"/>
                <a:gd name="connsiteY10" fmla="*/ 5167 h 4558329"/>
                <a:gd name="connsiteX11" fmla="*/ 936624 w 1356665"/>
                <a:gd name="connsiteY11" fmla="*/ 5168 h 4558329"/>
                <a:gd name="connsiteX12" fmla="*/ 908050 w 1356665"/>
                <a:gd name="connsiteY12" fmla="*/ 506817 h 4558329"/>
                <a:gd name="connsiteX13" fmla="*/ 889000 w 1356665"/>
                <a:gd name="connsiteY13" fmla="*/ 1345017 h 4558329"/>
                <a:gd name="connsiteX14" fmla="*/ 787400 w 1356665"/>
                <a:gd name="connsiteY14" fmla="*/ 2227667 h 4558329"/>
                <a:gd name="connsiteX15" fmla="*/ 603250 w 1356665"/>
                <a:gd name="connsiteY15" fmla="*/ 2913467 h 4558329"/>
                <a:gd name="connsiteX16" fmla="*/ 374650 w 1356665"/>
                <a:gd name="connsiteY16" fmla="*/ 3469092 h 4558329"/>
                <a:gd name="connsiteX17" fmla="*/ 0 w 1356665"/>
                <a:gd name="connsiteY17" fmla="*/ 4443817 h 4558329"/>
                <a:gd name="connsiteX0" fmla="*/ 0 w 1359840"/>
                <a:gd name="connsiteY0" fmla="*/ 4424767 h 4558894"/>
                <a:gd name="connsiteX1" fmla="*/ 279400 w 1359840"/>
                <a:gd name="connsiteY1" fmla="*/ 4513667 h 4558894"/>
                <a:gd name="connsiteX2" fmla="*/ 593725 w 1359840"/>
                <a:gd name="connsiteY2" fmla="*/ 4539067 h 4558894"/>
                <a:gd name="connsiteX3" fmla="*/ 762000 w 1359840"/>
                <a:gd name="connsiteY3" fmla="*/ 4218392 h 4558894"/>
                <a:gd name="connsiteX4" fmla="*/ 993775 w 1359840"/>
                <a:gd name="connsiteY4" fmla="*/ 3453217 h 4558894"/>
                <a:gd name="connsiteX5" fmla="*/ 1177925 w 1359840"/>
                <a:gd name="connsiteY5" fmla="*/ 2532467 h 4558894"/>
                <a:gd name="connsiteX6" fmla="*/ 1292225 w 1359840"/>
                <a:gd name="connsiteY6" fmla="*/ 1198967 h 4558894"/>
                <a:gd name="connsiteX7" fmla="*/ 1333500 w 1359840"/>
                <a:gd name="connsiteY7" fmla="*/ 519517 h 4558894"/>
                <a:gd name="connsiteX8" fmla="*/ 1339850 w 1359840"/>
                <a:gd name="connsiteY8" fmla="*/ 246467 h 4558894"/>
                <a:gd name="connsiteX9" fmla="*/ 1343025 w 1359840"/>
                <a:gd name="connsiteY9" fmla="*/ 43267 h 4558894"/>
                <a:gd name="connsiteX10" fmla="*/ 1114425 w 1359840"/>
                <a:gd name="connsiteY10" fmla="*/ 5167 h 4558894"/>
                <a:gd name="connsiteX11" fmla="*/ 939799 w 1359840"/>
                <a:gd name="connsiteY11" fmla="*/ 5168 h 4558894"/>
                <a:gd name="connsiteX12" fmla="*/ 911225 w 1359840"/>
                <a:gd name="connsiteY12" fmla="*/ 506817 h 4558894"/>
                <a:gd name="connsiteX13" fmla="*/ 892175 w 1359840"/>
                <a:gd name="connsiteY13" fmla="*/ 1345017 h 4558894"/>
                <a:gd name="connsiteX14" fmla="*/ 790575 w 1359840"/>
                <a:gd name="connsiteY14" fmla="*/ 2227667 h 4558894"/>
                <a:gd name="connsiteX15" fmla="*/ 606425 w 1359840"/>
                <a:gd name="connsiteY15" fmla="*/ 2913467 h 4558894"/>
                <a:gd name="connsiteX16" fmla="*/ 377825 w 1359840"/>
                <a:gd name="connsiteY16" fmla="*/ 3469092 h 4558894"/>
                <a:gd name="connsiteX17" fmla="*/ 0 w 1359840"/>
                <a:gd name="connsiteY17" fmla="*/ 4424767 h 4558894"/>
                <a:gd name="connsiteX0" fmla="*/ 6014 w 1365854"/>
                <a:gd name="connsiteY0" fmla="*/ 4424767 h 4558894"/>
                <a:gd name="connsiteX1" fmla="*/ 285414 w 1365854"/>
                <a:gd name="connsiteY1" fmla="*/ 4513667 h 4558894"/>
                <a:gd name="connsiteX2" fmla="*/ 599739 w 1365854"/>
                <a:gd name="connsiteY2" fmla="*/ 4539067 h 4558894"/>
                <a:gd name="connsiteX3" fmla="*/ 768014 w 1365854"/>
                <a:gd name="connsiteY3" fmla="*/ 4218392 h 4558894"/>
                <a:gd name="connsiteX4" fmla="*/ 999789 w 1365854"/>
                <a:gd name="connsiteY4" fmla="*/ 3453217 h 4558894"/>
                <a:gd name="connsiteX5" fmla="*/ 1183939 w 1365854"/>
                <a:gd name="connsiteY5" fmla="*/ 2532467 h 4558894"/>
                <a:gd name="connsiteX6" fmla="*/ 1298239 w 1365854"/>
                <a:gd name="connsiteY6" fmla="*/ 1198967 h 4558894"/>
                <a:gd name="connsiteX7" fmla="*/ 1339514 w 1365854"/>
                <a:gd name="connsiteY7" fmla="*/ 519517 h 4558894"/>
                <a:gd name="connsiteX8" fmla="*/ 1345864 w 1365854"/>
                <a:gd name="connsiteY8" fmla="*/ 246467 h 4558894"/>
                <a:gd name="connsiteX9" fmla="*/ 1349039 w 1365854"/>
                <a:gd name="connsiteY9" fmla="*/ 43267 h 4558894"/>
                <a:gd name="connsiteX10" fmla="*/ 1120439 w 1365854"/>
                <a:gd name="connsiteY10" fmla="*/ 5167 h 4558894"/>
                <a:gd name="connsiteX11" fmla="*/ 945813 w 1365854"/>
                <a:gd name="connsiteY11" fmla="*/ 5168 h 4558894"/>
                <a:gd name="connsiteX12" fmla="*/ 917239 w 1365854"/>
                <a:gd name="connsiteY12" fmla="*/ 506817 h 4558894"/>
                <a:gd name="connsiteX13" fmla="*/ 898189 w 1365854"/>
                <a:gd name="connsiteY13" fmla="*/ 1345017 h 4558894"/>
                <a:gd name="connsiteX14" fmla="*/ 796589 w 1365854"/>
                <a:gd name="connsiteY14" fmla="*/ 2227667 h 4558894"/>
                <a:gd name="connsiteX15" fmla="*/ 612439 w 1365854"/>
                <a:gd name="connsiteY15" fmla="*/ 2913467 h 4558894"/>
                <a:gd name="connsiteX16" fmla="*/ 136189 w 1365854"/>
                <a:gd name="connsiteY16" fmla="*/ 3554817 h 4558894"/>
                <a:gd name="connsiteX17" fmla="*/ 6014 w 1365854"/>
                <a:gd name="connsiteY17" fmla="*/ 4424767 h 4558894"/>
                <a:gd name="connsiteX0" fmla="*/ 383 w 1360223"/>
                <a:gd name="connsiteY0" fmla="*/ 4424767 h 4558894"/>
                <a:gd name="connsiteX1" fmla="*/ 279783 w 1360223"/>
                <a:gd name="connsiteY1" fmla="*/ 4513667 h 4558894"/>
                <a:gd name="connsiteX2" fmla="*/ 594108 w 1360223"/>
                <a:gd name="connsiteY2" fmla="*/ 4539067 h 4558894"/>
                <a:gd name="connsiteX3" fmla="*/ 762383 w 1360223"/>
                <a:gd name="connsiteY3" fmla="*/ 4218392 h 4558894"/>
                <a:gd name="connsiteX4" fmla="*/ 994158 w 1360223"/>
                <a:gd name="connsiteY4" fmla="*/ 3453217 h 4558894"/>
                <a:gd name="connsiteX5" fmla="*/ 1178308 w 1360223"/>
                <a:gd name="connsiteY5" fmla="*/ 2532467 h 4558894"/>
                <a:gd name="connsiteX6" fmla="*/ 1292608 w 1360223"/>
                <a:gd name="connsiteY6" fmla="*/ 1198967 h 4558894"/>
                <a:gd name="connsiteX7" fmla="*/ 1333883 w 1360223"/>
                <a:gd name="connsiteY7" fmla="*/ 519517 h 4558894"/>
                <a:gd name="connsiteX8" fmla="*/ 1340233 w 1360223"/>
                <a:gd name="connsiteY8" fmla="*/ 246467 h 4558894"/>
                <a:gd name="connsiteX9" fmla="*/ 1343408 w 1360223"/>
                <a:gd name="connsiteY9" fmla="*/ 43267 h 4558894"/>
                <a:gd name="connsiteX10" fmla="*/ 1114808 w 1360223"/>
                <a:gd name="connsiteY10" fmla="*/ 5167 h 4558894"/>
                <a:gd name="connsiteX11" fmla="*/ 940182 w 1360223"/>
                <a:gd name="connsiteY11" fmla="*/ 5168 h 4558894"/>
                <a:gd name="connsiteX12" fmla="*/ 911608 w 1360223"/>
                <a:gd name="connsiteY12" fmla="*/ 506817 h 4558894"/>
                <a:gd name="connsiteX13" fmla="*/ 892558 w 1360223"/>
                <a:gd name="connsiteY13" fmla="*/ 1345017 h 4558894"/>
                <a:gd name="connsiteX14" fmla="*/ 790958 w 1360223"/>
                <a:gd name="connsiteY14" fmla="*/ 2227667 h 4558894"/>
                <a:gd name="connsiteX15" fmla="*/ 606808 w 1360223"/>
                <a:gd name="connsiteY15" fmla="*/ 2913467 h 4558894"/>
                <a:gd name="connsiteX16" fmla="*/ 340108 w 1360223"/>
                <a:gd name="connsiteY16" fmla="*/ 3605617 h 4558894"/>
                <a:gd name="connsiteX17" fmla="*/ 383 w 1360223"/>
                <a:gd name="connsiteY17" fmla="*/ 4424767 h 455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60223" h="4558894">
                  <a:moveTo>
                    <a:pt x="383" y="4424767"/>
                  </a:moveTo>
                  <a:cubicBezTo>
                    <a:pt x="-9671" y="4576109"/>
                    <a:pt x="180829" y="4494617"/>
                    <a:pt x="279783" y="4513667"/>
                  </a:cubicBezTo>
                  <a:cubicBezTo>
                    <a:pt x="378737" y="4532717"/>
                    <a:pt x="513675" y="4588279"/>
                    <a:pt x="594108" y="4539067"/>
                  </a:cubicBezTo>
                  <a:cubicBezTo>
                    <a:pt x="674541" y="4489855"/>
                    <a:pt x="695708" y="4399367"/>
                    <a:pt x="762383" y="4218392"/>
                  </a:cubicBezTo>
                  <a:cubicBezTo>
                    <a:pt x="808950" y="4043767"/>
                    <a:pt x="924837" y="3734204"/>
                    <a:pt x="994158" y="3453217"/>
                  </a:cubicBezTo>
                  <a:cubicBezTo>
                    <a:pt x="1063479" y="3172230"/>
                    <a:pt x="1128566" y="2908175"/>
                    <a:pt x="1178308" y="2532467"/>
                  </a:cubicBezTo>
                  <a:cubicBezTo>
                    <a:pt x="1247100" y="2144059"/>
                    <a:pt x="1266679" y="1534459"/>
                    <a:pt x="1292608" y="1198967"/>
                  </a:cubicBezTo>
                  <a:cubicBezTo>
                    <a:pt x="1318537" y="863475"/>
                    <a:pt x="1325946" y="678267"/>
                    <a:pt x="1333883" y="519517"/>
                  </a:cubicBezTo>
                  <a:lnTo>
                    <a:pt x="1340233" y="246467"/>
                  </a:lnTo>
                  <a:cubicBezTo>
                    <a:pt x="1344466" y="166034"/>
                    <a:pt x="1380979" y="83484"/>
                    <a:pt x="1343408" y="43267"/>
                  </a:cubicBezTo>
                  <a:cubicBezTo>
                    <a:pt x="1305837" y="3050"/>
                    <a:pt x="1182012" y="11517"/>
                    <a:pt x="1114808" y="5167"/>
                  </a:cubicBezTo>
                  <a:cubicBezTo>
                    <a:pt x="1047604" y="-1183"/>
                    <a:pt x="996274" y="-2240"/>
                    <a:pt x="940182" y="5168"/>
                  </a:cubicBezTo>
                  <a:cubicBezTo>
                    <a:pt x="884090" y="12576"/>
                    <a:pt x="935420" y="303617"/>
                    <a:pt x="911608" y="506817"/>
                  </a:cubicBezTo>
                  <a:lnTo>
                    <a:pt x="892558" y="1345017"/>
                  </a:lnTo>
                  <a:cubicBezTo>
                    <a:pt x="872450" y="1631825"/>
                    <a:pt x="838583" y="1966259"/>
                    <a:pt x="790958" y="2227667"/>
                  </a:cubicBezTo>
                  <a:cubicBezTo>
                    <a:pt x="743333" y="2489075"/>
                    <a:pt x="681950" y="2683809"/>
                    <a:pt x="606808" y="2913467"/>
                  </a:cubicBezTo>
                  <a:cubicBezTo>
                    <a:pt x="531666" y="3143125"/>
                    <a:pt x="441179" y="3353734"/>
                    <a:pt x="340108" y="3605617"/>
                  </a:cubicBezTo>
                  <a:cubicBezTo>
                    <a:pt x="239037" y="3857500"/>
                    <a:pt x="10437" y="4273425"/>
                    <a:pt x="383" y="4424767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8C89AC-91CD-46DE-8A2F-6ECC0EE2E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76" y="4763278"/>
              <a:ext cx="81026" cy="6733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222C2BDE-0BE2-4867-B6B7-53A72482AB29}"/>
                </a:ext>
              </a:extLst>
            </p:cNvPr>
            <p:cNvSpPr/>
            <p:nvPr/>
          </p:nvSpPr>
          <p:spPr>
            <a:xfrm>
              <a:off x="5127467" y="5247914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</p:grpSp>
    </p:spTree>
    <p:extLst>
      <p:ext uri="{BB962C8B-B14F-4D97-AF65-F5344CB8AC3E}">
        <p14:creationId xmlns:p14="http://schemas.microsoft.com/office/powerpoint/2010/main" val="90412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DB418DE-27AA-49EA-875B-883F292C0246}"/>
              </a:ext>
            </a:extLst>
          </p:cNvPr>
          <p:cNvGrpSpPr/>
          <p:nvPr/>
        </p:nvGrpSpPr>
        <p:grpSpPr>
          <a:xfrm>
            <a:off x="2654061" y="-12939"/>
            <a:ext cx="6883878" cy="6883878"/>
            <a:chOff x="2654061" y="-12939"/>
            <a:chExt cx="6883878" cy="6883878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061" y="-12939"/>
              <a:ext cx="6883878" cy="6883878"/>
            </a:xfrm>
            <a:prstGeom prst="rect">
              <a:avLst/>
            </a:prstGeom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D904179D-A24D-4591-87B9-1B4A16FB2CF0}"/>
                </a:ext>
              </a:extLst>
            </p:cNvPr>
            <p:cNvSpPr/>
            <p:nvPr/>
          </p:nvSpPr>
          <p:spPr>
            <a:xfrm>
              <a:off x="5283117" y="207260"/>
              <a:ext cx="1360223" cy="4558894"/>
            </a:xfrm>
            <a:custGeom>
              <a:avLst/>
              <a:gdLst>
                <a:gd name="connsiteX0" fmla="*/ 0 w 1314450"/>
                <a:gd name="connsiteY0" fmla="*/ 3937000 h 4032250"/>
                <a:gd name="connsiteX1" fmla="*/ 165100 w 1314450"/>
                <a:gd name="connsiteY1" fmla="*/ 3975100 h 4032250"/>
                <a:gd name="connsiteX2" fmla="*/ 336550 w 1314450"/>
                <a:gd name="connsiteY2" fmla="*/ 3994150 h 4032250"/>
                <a:gd name="connsiteX3" fmla="*/ 381000 w 1314450"/>
                <a:gd name="connsiteY3" fmla="*/ 4032250 h 4032250"/>
                <a:gd name="connsiteX4" fmla="*/ 590550 w 1314450"/>
                <a:gd name="connsiteY4" fmla="*/ 4032250 h 4032250"/>
                <a:gd name="connsiteX5" fmla="*/ 711200 w 1314450"/>
                <a:gd name="connsiteY5" fmla="*/ 3994150 h 4032250"/>
                <a:gd name="connsiteX6" fmla="*/ 717550 w 1314450"/>
                <a:gd name="connsiteY6" fmla="*/ 3790950 h 4032250"/>
                <a:gd name="connsiteX7" fmla="*/ 990600 w 1314450"/>
                <a:gd name="connsiteY7" fmla="*/ 2946400 h 4032250"/>
                <a:gd name="connsiteX8" fmla="*/ 1174750 w 1314450"/>
                <a:gd name="connsiteY8" fmla="*/ 2025650 h 4032250"/>
                <a:gd name="connsiteX9" fmla="*/ 1289050 w 1314450"/>
                <a:gd name="connsiteY9" fmla="*/ 692150 h 4032250"/>
                <a:gd name="connsiteX10" fmla="*/ 1314450 w 1314450"/>
                <a:gd name="connsiteY10" fmla="*/ 19050 h 4032250"/>
                <a:gd name="connsiteX11" fmla="*/ 908050 w 1314450"/>
                <a:gd name="connsiteY11" fmla="*/ 0 h 4032250"/>
                <a:gd name="connsiteX12" fmla="*/ 889000 w 1314450"/>
                <a:gd name="connsiteY12" fmla="*/ 838200 h 4032250"/>
                <a:gd name="connsiteX13" fmla="*/ 787400 w 1314450"/>
                <a:gd name="connsiteY13" fmla="*/ 1720850 h 4032250"/>
                <a:gd name="connsiteX14" fmla="*/ 628650 w 1314450"/>
                <a:gd name="connsiteY14" fmla="*/ 2413000 h 4032250"/>
                <a:gd name="connsiteX15" fmla="*/ 393700 w 1314450"/>
                <a:gd name="connsiteY15" fmla="*/ 2889250 h 4032250"/>
                <a:gd name="connsiteX16" fmla="*/ 120650 w 1314450"/>
                <a:gd name="connsiteY16" fmla="*/ 3670300 h 4032250"/>
                <a:gd name="connsiteX17" fmla="*/ 0 w 1314450"/>
                <a:gd name="connsiteY17" fmla="*/ 3937000 h 4032250"/>
                <a:gd name="connsiteX0" fmla="*/ 0 w 1314450"/>
                <a:gd name="connsiteY0" fmla="*/ 3937000 h 4032250"/>
                <a:gd name="connsiteX1" fmla="*/ 165100 w 1314450"/>
                <a:gd name="connsiteY1" fmla="*/ 3975100 h 4032250"/>
                <a:gd name="connsiteX2" fmla="*/ 336550 w 1314450"/>
                <a:gd name="connsiteY2" fmla="*/ 3994150 h 4032250"/>
                <a:gd name="connsiteX3" fmla="*/ 381000 w 1314450"/>
                <a:gd name="connsiteY3" fmla="*/ 4032250 h 4032250"/>
                <a:gd name="connsiteX4" fmla="*/ 590550 w 1314450"/>
                <a:gd name="connsiteY4" fmla="*/ 4032250 h 4032250"/>
                <a:gd name="connsiteX5" fmla="*/ 711200 w 1314450"/>
                <a:gd name="connsiteY5" fmla="*/ 3994150 h 4032250"/>
                <a:gd name="connsiteX6" fmla="*/ 717550 w 1314450"/>
                <a:gd name="connsiteY6" fmla="*/ 3790950 h 4032250"/>
                <a:gd name="connsiteX7" fmla="*/ 990600 w 1314450"/>
                <a:gd name="connsiteY7" fmla="*/ 2946400 h 4032250"/>
                <a:gd name="connsiteX8" fmla="*/ 1174750 w 1314450"/>
                <a:gd name="connsiteY8" fmla="*/ 2025650 h 4032250"/>
                <a:gd name="connsiteX9" fmla="*/ 1289050 w 1314450"/>
                <a:gd name="connsiteY9" fmla="*/ 692150 h 4032250"/>
                <a:gd name="connsiteX10" fmla="*/ 1314450 w 1314450"/>
                <a:gd name="connsiteY10" fmla="*/ 19050 h 4032250"/>
                <a:gd name="connsiteX11" fmla="*/ 1117600 w 1314450"/>
                <a:gd name="connsiteY11" fmla="*/ 19050 h 4032250"/>
                <a:gd name="connsiteX12" fmla="*/ 908050 w 1314450"/>
                <a:gd name="connsiteY12" fmla="*/ 0 h 4032250"/>
                <a:gd name="connsiteX13" fmla="*/ 889000 w 1314450"/>
                <a:gd name="connsiteY13" fmla="*/ 838200 h 4032250"/>
                <a:gd name="connsiteX14" fmla="*/ 787400 w 1314450"/>
                <a:gd name="connsiteY14" fmla="*/ 1720850 h 4032250"/>
                <a:gd name="connsiteX15" fmla="*/ 628650 w 1314450"/>
                <a:gd name="connsiteY15" fmla="*/ 2413000 h 4032250"/>
                <a:gd name="connsiteX16" fmla="*/ 393700 w 1314450"/>
                <a:gd name="connsiteY16" fmla="*/ 2889250 h 4032250"/>
                <a:gd name="connsiteX17" fmla="*/ 120650 w 1314450"/>
                <a:gd name="connsiteY17" fmla="*/ 3670300 h 4032250"/>
                <a:gd name="connsiteX18" fmla="*/ 0 w 1314450"/>
                <a:gd name="connsiteY18" fmla="*/ 3937000 h 4032250"/>
                <a:gd name="connsiteX0" fmla="*/ 0 w 1320800"/>
                <a:gd name="connsiteY0" fmla="*/ 4216400 h 4311650"/>
                <a:gd name="connsiteX1" fmla="*/ 165100 w 1320800"/>
                <a:gd name="connsiteY1" fmla="*/ 4254500 h 4311650"/>
                <a:gd name="connsiteX2" fmla="*/ 336550 w 1320800"/>
                <a:gd name="connsiteY2" fmla="*/ 4273550 h 4311650"/>
                <a:gd name="connsiteX3" fmla="*/ 381000 w 1320800"/>
                <a:gd name="connsiteY3" fmla="*/ 4311650 h 4311650"/>
                <a:gd name="connsiteX4" fmla="*/ 590550 w 1320800"/>
                <a:gd name="connsiteY4" fmla="*/ 4311650 h 4311650"/>
                <a:gd name="connsiteX5" fmla="*/ 711200 w 1320800"/>
                <a:gd name="connsiteY5" fmla="*/ 4273550 h 4311650"/>
                <a:gd name="connsiteX6" fmla="*/ 717550 w 1320800"/>
                <a:gd name="connsiteY6" fmla="*/ 4070350 h 4311650"/>
                <a:gd name="connsiteX7" fmla="*/ 990600 w 1320800"/>
                <a:gd name="connsiteY7" fmla="*/ 3225800 h 4311650"/>
                <a:gd name="connsiteX8" fmla="*/ 1174750 w 1320800"/>
                <a:gd name="connsiteY8" fmla="*/ 2305050 h 4311650"/>
                <a:gd name="connsiteX9" fmla="*/ 1289050 w 1320800"/>
                <a:gd name="connsiteY9" fmla="*/ 971550 h 4311650"/>
                <a:gd name="connsiteX10" fmla="*/ 1314450 w 1320800"/>
                <a:gd name="connsiteY10" fmla="*/ 298450 h 4311650"/>
                <a:gd name="connsiteX11" fmla="*/ 1320800 w 1320800"/>
                <a:gd name="connsiteY11" fmla="*/ 0 h 4311650"/>
                <a:gd name="connsiteX12" fmla="*/ 908050 w 1320800"/>
                <a:gd name="connsiteY12" fmla="*/ 279400 h 4311650"/>
                <a:gd name="connsiteX13" fmla="*/ 889000 w 1320800"/>
                <a:gd name="connsiteY13" fmla="*/ 1117600 h 4311650"/>
                <a:gd name="connsiteX14" fmla="*/ 787400 w 1320800"/>
                <a:gd name="connsiteY14" fmla="*/ 2000250 h 4311650"/>
                <a:gd name="connsiteX15" fmla="*/ 628650 w 1320800"/>
                <a:gd name="connsiteY15" fmla="*/ 2692400 h 4311650"/>
                <a:gd name="connsiteX16" fmla="*/ 393700 w 1320800"/>
                <a:gd name="connsiteY16" fmla="*/ 3168650 h 4311650"/>
                <a:gd name="connsiteX17" fmla="*/ 120650 w 1320800"/>
                <a:gd name="connsiteY17" fmla="*/ 3949700 h 4311650"/>
                <a:gd name="connsiteX18" fmla="*/ 0 w 1320800"/>
                <a:gd name="connsiteY18" fmla="*/ 4216400 h 4311650"/>
                <a:gd name="connsiteX0" fmla="*/ 0 w 1320800"/>
                <a:gd name="connsiteY0" fmla="*/ 4216400 h 4311650"/>
                <a:gd name="connsiteX1" fmla="*/ 165100 w 1320800"/>
                <a:gd name="connsiteY1" fmla="*/ 4254500 h 4311650"/>
                <a:gd name="connsiteX2" fmla="*/ 336550 w 1320800"/>
                <a:gd name="connsiteY2" fmla="*/ 4273550 h 4311650"/>
                <a:gd name="connsiteX3" fmla="*/ 381000 w 1320800"/>
                <a:gd name="connsiteY3" fmla="*/ 4311650 h 4311650"/>
                <a:gd name="connsiteX4" fmla="*/ 590550 w 1320800"/>
                <a:gd name="connsiteY4" fmla="*/ 4311650 h 4311650"/>
                <a:gd name="connsiteX5" fmla="*/ 711200 w 1320800"/>
                <a:gd name="connsiteY5" fmla="*/ 4273550 h 4311650"/>
                <a:gd name="connsiteX6" fmla="*/ 717550 w 1320800"/>
                <a:gd name="connsiteY6" fmla="*/ 4070350 h 4311650"/>
                <a:gd name="connsiteX7" fmla="*/ 990600 w 1320800"/>
                <a:gd name="connsiteY7" fmla="*/ 3225800 h 4311650"/>
                <a:gd name="connsiteX8" fmla="*/ 1174750 w 1320800"/>
                <a:gd name="connsiteY8" fmla="*/ 2305050 h 4311650"/>
                <a:gd name="connsiteX9" fmla="*/ 1289050 w 1320800"/>
                <a:gd name="connsiteY9" fmla="*/ 971550 h 4311650"/>
                <a:gd name="connsiteX10" fmla="*/ 1314450 w 1320800"/>
                <a:gd name="connsiteY10" fmla="*/ 298450 h 4311650"/>
                <a:gd name="connsiteX11" fmla="*/ 1320800 w 1320800"/>
                <a:gd name="connsiteY11" fmla="*/ 0 h 4311650"/>
                <a:gd name="connsiteX12" fmla="*/ 1054100 w 1320800"/>
                <a:gd name="connsiteY12" fmla="*/ 171450 h 4311650"/>
                <a:gd name="connsiteX13" fmla="*/ 908050 w 1320800"/>
                <a:gd name="connsiteY13" fmla="*/ 279400 h 4311650"/>
                <a:gd name="connsiteX14" fmla="*/ 889000 w 1320800"/>
                <a:gd name="connsiteY14" fmla="*/ 1117600 h 4311650"/>
                <a:gd name="connsiteX15" fmla="*/ 787400 w 1320800"/>
                <a:gd name="connsiteY15" fmla="*/ 2000250 h 4311650"/>
                <a:gd name="connsiteX16" fmla="*/ 628650 w 1320800"/>
                <a:gd name="connsiteY16" fmla="*/ 2692400 h 4311650"/>
                <a:gd name="connsiteX17" fmla="*/ 393700 w 1320800"/>
                <a:gd name="connsiteY17" fmla="*/ 3168650 h 4311650"/>
                <a:gd name="connsiteX18" fmla="*/ 120650 w 1320800"/>
                <a:gd name="connsiteY18" fmla="*/ 3949700 h 4311650"/>
                <a:gd name="connsiteX19" fmla="*/ 0 w 1320800"/>
                <a:gd name="connsiteY19" fmla="*/ 4216400 h 43116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908050 w 1333500"/>
                <a:gd name="connsiteY13" fmla="*/ 495300 h 4527550"/>
                <a:gd name="connsiteX14" fmla="*/ 889000 w 1333500"/>
                <a:gd name="connsiteY14" fmla="*/ 1333500 h 4527550"/>
                <a:gd name="connsiteX15" fmla="*/ 787400 w 1333500"/>
                <a:gd name="connsiteY15" fmla="*/ 2216150 h 4527550"/>
                <a:gd name="connsiteX16" fmla="*/ 628650 w 1333500"/>
                <a:gd name="connsiteY16" fmla="*/ 2908300 h 4527550"/>
                <a:gd name="connsiteX17" fmla="*/ 393700 w 1333500"/>
                <a:gd name="connsiteY17" fmla="*/ 3384550 h 4527550"/>
                <a:gd name="connsiteX18" fmla="*/ 120650 w 1333500"/>
                <a:gd name="connsiteY18" fmla="*/ 4165600 h 4527550"/>
                <a:gd name="connsiteX19" fmla="*/ 0 w 1333500"/>
                <a:gd name="connsiteY19" fmla="*/ 4432300 h 45275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1060450 w 1333500"/>
                <a:gd name="connsiteY13" fmla="*/ 292100 h 4527550"/>
                <a:gd name="connsiteX14" fmla="*/ 908050 w 1333500"/>
                <a:gd name="connsiteY14" fmla="*/ 495300 h 4527550"/>
                <a:gd name="connsiteX15" fmla="*/ 889000 w 1333500"/>
                <a:gd name="connsiteY15" fmla="*/ 1333500 h 4527550"/>
                <a:gd name="connsiteX16" fmla="*/ 787400 w 1333500"/>
                <a:gd name="connsiteY16" fmla="*/ 2216150 h 4527550"/>
                <a:gd name="connsiteX17" fmla="*/ 628650 w 1333500"/>
                <a:gd name="connsiteY17" fmla="*/ 2908300 h 4527550"/>
                <a:gd name="connsiteX18" fmla="*/ 393700 w 1333500"/>
                <a:gd name="connsiteY18" fmla="*/ 3384550 h 4527550"/>
                <a:gd name="connsiteX19" fmla="*/ 120650 w 1333500"/>
                <a:gd name="connsiteY19" fmla="*/ 4165600 h 4527550"/>
                <a:gd name="connsiteX20" fmla="*/ 0 w 1333500"/>
                <a:gd name="connsiteY20" fmla="*/ 4432300 h 45275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1155700 w 1333500"/>
                <a:gd name="connsiteY13" fmla="*/ 12700 h 4527550"/>
                <a:gd name="connsiteX14" fmla="*/ 908050 w 1333500"/>
                <a:gd name="connsiteY14" fmla="*/ 495300 h 4527550"/>
                <a:gd name="connsiteX15" fmla="*/ 889000 w 1333500"/>
                <a:gd name="connsiteY15" fmla="*/ 1333500 h 4527550"/>
                <a:gd name="connsiteX16" fmla="*/ 787400 w 1333500"/>
                <a:gd name="connsiteY16" fmla="*/ 2216150 h 4527550"/>
                <a:gd name="connsiteX17" fmla="*/ 628650 w 1333500"/>
                <a:gd name="connsiteY17" fmla="*/ 2908300 h 4527550"/>
                <a:gd name="connsiteX18" fmla="*/ 393700 w 1333500"/>
                <a:gd name="connsiteY18" fmla="*/ 3384550 h 4527550"/>
                <a:gd name="connsiteX19" fmla="*/ 120650 w 1333500"/>
                <a:gd name="connsiteY19" fmla="*/ 4165600 h 4527550"/>
                <a:gd name="connsiteX20" fmla="*/ 0 w 1333500"/>
                <a:gd name="connsiteY20" fmla="*/ 4432300 h 4527550"/>
                <a:gd name="connsiteX0" fmla="*/ 0 w 1333500"/>
                <a:gd name="connsiteY0" fmla="*/ 4432300 h 4527550"/>
                <a:gd name="connsiteX1" fmla="*/ 165100 w 1333500"/>
                <a:gd name="connsiteY1" fmla="*/ 4470400 h 4527550"/>
                <a:gd name="connsiteX2" fmla="*/ 336550 w 1333500"/>
                <a:gd name="connsiteY2" fmla="*/ 4489450 h 4527550"/>
                <a:gd name="connsiteX3" fmla="*/ 381000 w 1333500"/>
                <a:gd name="connsiteY3" fmla="*/ 4527550 h 4527550"/>
                <a:gd name="connsiteX4" fmla="*/ 590550 w 1333500"/>
                <a:gd name="connsiteY4" fmla="*/ 4527550 h 4527550"/>
                <a:gd name="connsiteX5" fmla="*/ 711200 w 1333500"/>
                <a:gd name="connsiteY5" fmla="*/ 4489450 h 4527550"/>
                <a:gd name="connsiteX6" fmla="*/ 717550 w 1333500"/>
                <a:gd name="connsiteY6" fmla="*/ 4286250 h 4527550"/>
                <a:gd name="connsiteX7" fmla="*/ 990600 w 1333500"/>
                <a:gd name="connsiteY7" fmla="*/ 3441700 h 4527550"/>
                <a:gd name="connsiteX8" fmla="*/ 1174750 w 1333500"/>
                <a:gd name="connsiteY8" fmla="*/ 2520950 h 4527550"/>
                <a:gd name="connsiteX9" fmla="*/ 1289050 w 1333500"/>
                <a:gd name="connsiteY9" fmla="*/ 1187450 h 4527550"/>
                <a:gd name="connsiteX10" fmla="*/ 1314450 w 1333500"/>
                <a:gd name="connsiteY10" fmla="*/ 514350 h 4527550"/>
                <a:gd name="connsiteX11" fmla="*/ 1320800 w 1333500"/>
                <a:gd name="connsiteY11" fmla="*/ 215900 h 4527550"/>
                <a:gd name="connsiteX12" fmla="*/ 1333500 w 1333500"/>
                <a:gd name="connsiteY12" fmla="*/ 0 h 4527550"/>
                <a:gd name="connsiteX13" fmla="*/ 1155700 w 1333500"/>
                <a:gd name="connsiteY13" fmla="*/ 12700 h 4527550"/>
                <a:gd name="connsiteX14" fmla="*/ 1003300 w 1333500"/>
                <a:gd name="connsiteY14" fmla="*/ 279400 h 4527550"/>
                <a:gd name="connsiteX15" fmla="*/ 908050 w 1333500"/>
                <a:gd name="connsiteY15" fmla="*/ 495300 h 4527550"/>
                <a:gd name="connsiteX16" fmla="*/ 889000 w 1333500"/>
                <a:gd name="connsiteY16" fmla="*/ 1333500 h 4527550"/>
                <a:gd name="connsiteX17" fmla="*/ 787400 w 1333500"/>
                <a:gd name="connsiteY17" fmla="*/ 2216150 h 4527550"/>
                <a:gd name="connsiteX18" fmla="*/ 628650 w 1333500"/>
                <a:gd name="connsiteY18" fmla="*/ 2908300 h 4527550"/>
                <a:gd name="connsiteX19" fmla="*/ 393700 w 1333500"/>
                <a:gd name="connsiteY19" fmla="*/ 3384550 h 4527550"/>
                <a:gd name="connsiteX20" fmla="*/ 120650 w 1333500"/>
                <a:gd name="connsiteY20" fmla="*/ 4165600 h 4527550"/>
                <a:gd name="connsiteX21" fmla="*/ 0 w 1333500"/>
                <a:gd name="connsiteY21" fmla="*/ 4432300 h 4527550"/>
                <a:gd name="connsiteX0" fmla="*/ 0 w 1333500"/>
                <a:gd name="connsiteY0" fmla="*/ 4438650 h 4533900"/>
                <a:gd name="connsiteX1" fmla="*/ 165100 w 1333500"/>
                <a:gd name="connsiteY1" fmla="*/ 4476750 h 4533900"/>
                <a:gd name="connsiteX2" fmla="*/ 336550 w 1333500"/>
                <a:gd name="connsiteY2" fmla="*/ 4495800 h 4533900"/>
                <a:gd name="connsiteX3" fmla="*/ 381000 w 1333500"/>
                <a:gd name="connsiteY3" fmla="*/ 4533900 h 4533900"/>
                <a:gd name="connsiteX4" fmla="*/ 590550 w 1333500"/>
                <a:gd name="connsiteY4" fmla="*/ 4533900 h 4533900"/>
                <a:gd name="connsiteX5" fmla="*/ 711200 w 1333500"/>
                <a:gd name="connsiteY5" fmla="*/ 4495800 h 4533900"/>
                <a:gd name="connsiteX6" fmla="*/ 717550 w 1333500"/>
                <a:gd name="connsiteY6" fmla="*/ 4292600 h 4533900"/>
                <a:gd name="connsiteX7" fmla="*/ 990600 w 1333500"/>
                <a:gd name="connsiteY7" fmla="*/ 3448050 h 4533900"/>
                <a:gd name="connsiteX8" fmla="*/ 1174750 w 1333500"/>
                <a:gd name="connsiteY8" fmla="*/ 2527300 h 4533900"/>
                <a:gd name="connsiteX9" fmla="*/ 1289050 w 1333500"/>
                <a:gd name="connsiteY9" fmla="*/ 1193800 h 4533900"/>
                <a:gd name="connsiteX10" fmla="*/ 1314450 w 1333500"/>
                <a:gd name="connsiteY10" fmla="*/ 520700 h 4533900"/>
                <a:gd name="connsiteX11" fmla="*/ 1320800 w 1333500"/>
                <a:gd name="connsiteY11" fmla="*/ 222250 h 4533900"/>
                <a:gd name="connsiteX12" fmla="*/ 1333500 w 1333500"/>
                <a:gd name="connsiteY12" fmla="*/ 6350 h 4533900"/>
                <a:gd name="connsiteX13" fmla="*/ 1155700 w 1333500"/>
                <a:gd name="connsiteY13" fmla="*/ 19050 h 4533900"/>
                <a:gd name="connsiteX14" fmla="*/ 914400 w 1333500"/>
                <a:gd name="connsiteY14" fmla="*/ 0 h 4533900"/>
                <a:gd name="connsiteX15" fmla="*/ 908050 w 1333500"/>
                <a:gd name="connsiteY15" fmla="*/ 501650 h 4533900"/>
                <a:gd name="connsiteX16" fmla="*/ 889000 w 1333500"/>
                <a:gd name="connsiteY16" fmla="*/ 1339850 h 4533900"/>
                <a:gd name="connsiteX17" fmla="*/ 787400 w 1333500"/>
                <a:gd name="connsiteY17" fmla="*/ 2222500 h 4533900"/>
                <a:gd name="connsiteX18" fmla="*/ 628650 w 1333500"/>
                <a:gd name="connsiteY18" fmla="*/ 2914650 h 4533900"/>
                <a:gd name="connsiteX19" fmla="*/ 393700 w 1333500"/>
                <a:gd name="connsiteY19" fmla="*/ 3390900 h 4533900"/>
                <a:gd name="connsiteX20" fmla="*/ 120650 w 1333500"/>
                <a:gd name="connsiteY20" fmla="*/ 4171950 h 4533900"/>
                <a:gd name="connsiteX21" fmla="*/ 0 w 1333500"/>
                <a:gd name="connsiteY21" fmla="*/ 4438650 h 4533900"/>
                <a:gd name="connsiteX0" fmla="*/ 0 w 1339850"/>
                <a:gd name="connsiteY0" fmla="*/ 4438650 h 4533900"/>
                <a:gd name="connsiteX1" fmla="*/ 165100 w 1339850"/>
                <a:gd name="connsiteY1" fmla="*/ 4476750 h 4533900"/>
                <a:gd name="connsiteX2" fmla="*/ 336550 w 1339850"/>
                <a:gd name="connsiteY2" fmla="*/ 4495800 h 4533900"/>
                <a:gd name="connsiteX3" fmla="*/ 381000 w 1339850"/>
                <a:gd name="connsiteY3" fmla="*/ 4533900 h 4533900"/>
                <a:gd name="connsiteX4" fmla="*/ 590550 w 1339850"/>
                <a:gd name="connsiteY4" fmla="*/ 4533900 h 4533900"/>
                <a:gd name="connsiteX5" fmla="*/ 711200 w 1339850"/>
                <a:gd name="connsiteY5" fmla="*/ 4495800 h 4533900"/>
                <a:gd name="connsiteX6" fmla="*/ 717550 w 1339850"/>
                <a:gd name="connsiteY6" fmla="*/ 4292600 h 4533900"/>
                <a:gd name="connsiteX7" fmla="*/ 990600 w 1339850"/>
                <a:gd name="connsiteY7" fmla="*/ 3448050 h 4533900"/>
                <a:gd name="connsiteX8" fmla="*/ 1174750 w 1339850"/>
                <a:gd name="connsiteY8" fmla="*/ 2527300 h 4533900"/>
                <a:gd name="connsiteX9" fmla="*/ 1289050 w 1339850"/>
                <a:gd name="connsiteY9" fmla="*/ 1193800 h 4533900"/>
                <a:gd name="connsiteX10" fmla="*/ 1314450 w 1339850"/>
                <a:gd name="connsiteY10" fmla="*/ 520700 h 4533900"/>
                <a:gd name="connsiteX11" fmla="*/ 1320800 w 1339850"/>
                <a:gd name="connsiteY11" fmla="*/ 222250 h 4533900"/>
                <a:gd name="connsiteX12" fmla="*/ 1339850 w 1339850"/>
                <a:gd name="connsiteY12" fmla="*/ 38100 h 4533900"/>
                <a:gd name="connsiteX13" fmla="*/ 1155700 w 1339850"/>
                <a:gd name="connsiteY13" fmla="*/ 19050 h 4533900"/>
                <a:gd name="connsiteX14" fmla="*/ 914400 w 1339850"/>
                <a:gd name="connsiteY14" fmla="*/ 0 h 4533900"/>
                <a:gd name="connsiteX15" fmla="*/ 908050 w 1339850"/>
                <a:gd name="connsiteY15" fmla="*/ 501650 h 4533900"/>
                <a:gd name="connsiteX16" fmla="*/ 889000 w 1339850"/>
                <a:gd name="connsiteY16" fmla="*/ 1339850 h 4533900"/>
                <a:gd name="connsiteX17" fmla="*/ 787400 w 1339850"/>
                <a:gd name="connsiteY17" fmla="*/ 2222500 h 4533900"/>
                <a:gd name="connsiteX18" fmla="*/ 628650 w 1339850"/>
                <a:gd name="connsiteY18" fmla="*/ 2914650 h 4533900"/>
                <a:gd name="connsiteX19" fmla="*/ 393700 w 1339850"/>
                <a:gd name="connsiteY19" fmla="*/ 3390900 h 4533900"/>
                <a:gd name="connsiteX20" fmla="*/ 120650 w 1339850"/>
                <a:gd name="connsiteY20" fmla="*/ 4171950 h 4533900"/>
                <a:gd name="connsiteX21" fmla="*/ 0 w 1339850"/>
                <a:gd name="connsiteY21" fmla="*/ 4438650 h 4533900"/>
                <a:gd name="connsiteX0" fmla="*/ 0 w 1349085"/>
                <a:gd name="connsiteY0" fmla="*/ 4438650 h 4533900"/>
                <a:gd name="connsiteX1" fmla="*/ 165100 w 1349085"/>
                <a:gd name="connsiteY1" fmla="*/ 4476750 h 4533900"/>
                <a:gd name="connsiteX2" fmla="*/ 336550 w 1349085"/>
                <a:gd name="connsiteY2" fmla="*/ 4495800 h 4533900"/>
                <a:gd name="connsiteX3" fmla="*/ 381000 w 1349085"/>
                <a:gd name="connsiteY3" fmla="*/ 4533900 h 4533900"/>
                <a:gd name="connsiteX4" fmla="*/ 590550 w 1349085"/>
                <a:gd name="connsiteY4" fmla="*/ 4533900 h 4533900"/>
                <a:gd name="connsiteX5" fmla="*/ 711200 w 1349085"/>
                <a:gd name="connsiteY5" fmla="*/ 4495800 h 4533900"/>
                <a:gd name="connsiteX6" fmla="*/ 717550 w 1349085"/>
                <a:gd name="connsiteY6" fmla="*/ 4292600 h 4533900"/>
                <a:gd name="connsiteX7" fmla="*/ 990600 w 1349085"/>
                <a:gd name="connsiteY7" fmla="*/ 3448050 h 4533900"/>
                <a:gd name="connsiteX8" fmla="*/ 1174750 w 1349085"/>
                <a:gd name="connsiteY8" fmla="*/ 2527300 h 4533900"/>
                <a:gd name="connsiteX9" fmla="*/ 1289050 w 1349085"/>
                <a:gd name="connsiteY9" fmla="*/ 1193800 h 4533900"/>
                <a:gd name="connsiteX10" fmla="*/ 1314450 w 1349085"/>
                <a:gd name="connsiteY10" fmla="*/ 520700 h 4533900"/>
                <a:gd name="connsiteX11" fmla="*/ 1320800 w 1349085"/>
                <a:gd name="connsiteY11" fmla="*/ 222250 h 4533900"/>
                <a:gd name="connsiteX12" fmla="*/ 1339850 w 1349085"/>
                <a:gd name="connsiteY12" fmla="*/ 38100 h 4533900"/>
                <a:gd name="connsiteX13" fmla="*/ 1155700 w 1349085"/>
                <a:gd name="connsiteY13" fmla="*/ 19050 h 4533900"/>
                <a:gd name="connsiteX14" fmla="*/ 914400 w 1349085"/>
                <a:gd name="connsiteY14" fmla="*/ 0 h 4533900"/>
                <a:gd name="connsiteX15" fmla="*/ 908050 w 1349085"/>
                <a:gd name="connsiteY15" fmla="*/ 501650 h 4533900"/>
                <a:gd name="connsiteX16" fmla="*/ 889000 w 1349085"/>
                <a:gd name="connsiteY16" fmla="*/ 1339850 h 4533900"/>
                <a:gd name="connsiteX17" fmla="*/ 787400 w 1349085"/>
                <a:gd name="connsiteY17" fmla="*/ 2222500 h 4533900"/>
                <a:gd name="connsiteX18" fmla="*/ 628650 w 1349085"/>
                <a:gd name="connsiteY18" fmla="*/ 2914650 h 4533900"/>
                <a:gd name="connsiteX19" fmla="*/ 393700 w 1349085"/>
                <a:gd name="connsiteY19" fmla="*/ 3390900 h 4533900"/>
                <a:gd name="connsiteX20" fmla="*/ 120650 w 1349085"/>
                <a:gd name="connsiteY20" fmla="*/ 4171950 h 4533900"/>
                <a:gd name="connsiteX21" fmla="*/ 0 w 1349085"/>
                <a:gd name="connsiteY21" fmla="*/ 4438650 h 4533900"/>
                <a:gd name="connsiteX0" fmla="*/ 0 w 1353373"/>
                <a:gd name="connsiteY0" fmla="*/ 4438650 h 4533900"/>
                <a:gd name="connsiteX1" fmla="*/ 165100 w 1353373"/>
                <a:gd name="connsiteY1" fmla="*/ 4476750 h 4533900"/>
                <a:gd name="connsiteX2" fmla="*/ 336550 w 1353373"/>
                <a:gd name="connsiteY2" fmla="*/ 4495800 h 4533900"/>
                <a:gd name="connsiteX3" fmla="*/ 381000 w 1353373"/>
                <a:gd name="connsiteY3" fmla="*/ 4533900 h 4533900"/>
                <a:gd name="connsiteX4" fmla="*/ 590550 w 1353373"/>
                <a:gd name="connsiteY4" fmla="*/ 4533900 h 4533900"/>
                <a:gd name="connsiteX5" fmla="*/ 711200 w 1353373"/>
                <a:gd name="connsiteY5" fmla="*/ 4495800 h 4533900"/>
                <a:gd name="connsiteX6" fmla="*/ 717550 w 1353373"/>
                <a:gd name="connsiteY6" fmla="*/ 4292600 h 4533900"/>
                <a:gd name="connsiteX7" fmla="*/ 990600 w 1353373"/>
                <a:gd name="connsiteY7" fmla="*/ 3448050 h 4533900"/>
                <a:gd name="connsiteX8" fmla="*/ 1174750 w 1353373"/>
                <a:gd name="connsiteY8" fmla="*/ 2527300 h 4533900"/>
                <a:gd name="connsiteX9" fmla="*/ 1289050 w 1353373"/>
                <a:gd name="connsiteY9" fmla="*/ 1193800 h 4533900"/>
                <a:gd name="connsiteX10" fmla="*/ 1314450 w 1353373"/>
                <a:gd name="connsiteY10" fmla="*/ 520700 h 4533900"/>
                <a:gd name="connsiteX11" fmla="*/ 1336675 w 1353373"/>
                <a:gd name="connsiteY11" fmla="*/ 241300 h 4533900"/>
                <a:gd name="connsiteX12" fmla="*/ 1339850 w 1353373"/>
                <a:gd name="connsiteY12" fmla="*/ 38100 h 4533900"/>
                <a:gd name="connsiteX13" fmla="*/ 1155700 w 1353373"/>
                <a:gd name="connsiteY13" fmla="*/ 19050 h 4533900"/>
                <a:gd name="connsiteX14" fmla="*/ 914400 w 1353373"/>
                <a:gd name="connsiteY14" fmla="*/ 0 h 4533900"/>
                <a:gd name="connsiteX15" fmla="*/ 908050 w 1353373"/>
                <a:gd name="connsiteY15" fmla="*/ 501650 h 4533900"/>
                <a:gd name="connsiteX16" fmla="*/ 889000 w 1353373"/>
                <a:gd name="connsiteY16" fmla="*/ 1339850 h 4533900"/>
                <a:gd name="connsiteX17" fmla="*/ 787400 w 1353373"/>
                <a:gd name="connsiteY17" fmla="*/ 2222500 h 4533900"/>
                <a:gd name="connsiteX18" fmla="*/ 628650 w 1353373"/>
                <a:gd name="connsiteY18" fmla="*/ 2914650 h 4533900"/>
                <a:gd name="connsiteX19" fmla="*/ 393700 w 1353373"/>
                <a:gd name="connsiteY19" fmla="*/ 3390900 h 4533900"/>
                <a:gd name="connsiteX20" fmla="*/ 120650 w 1353373"/>
                <a:gd name="connsiteY20" fmla="*/ 4171950 h 4533900"/>
                <a:gd name="connsiteX21" fmla="*/ 0 w 1353373"/>
                <a:gd name="connsiteY21" fmla="*/ 4438650 h 4533900"/>
                <a:gd name="connsiteX0" fmla="*/ 0 w 1353373"/>
                <a:gd name="connsiteY0" fmla="*/ 4438754 h 4534004"/>
                <a:gd name="connsiteX1" fmla="*/ 165100 w 1353373"/>
                <a:gd name="connsiteY1" fmla="*/ 4476854 h 4534004"/>
                <a:gd name="connsiteX2" fmla="*/ 336550 w 1353373"/>
                <a:gd name="connsiteY2" fmla="*/ 4495904 h 4534004"/>
                <a:gd name="connsiteX3" fmla="*/ 381000 w 1353373"/>
                <a:gd name="connsiteY3" fmla="*/ 4534004 h 4534004"/>
                <a:gd name="connsiteX4" fmla="*/ 590550 w 1353373"/>
                <a:gd name="connsiteY4" fmla="*/ 4534004 h 4534004"/>
                <a:gd name="connsiteX5" fmla="*/ 711200 w 1353373"/>
                <a:gd name="connsiteY5" fmla="*/ 4495904 h 4534004"/>
                <a:gd name="connsiteX6" fmla="*/ 717550 w 1353373"/>
                <a:gd name="connsiteY6" fmla="*/ 4292704 h 4534004"/>
                <a:gd name="connsiteX7" fmla="*/ 990600 w 1353373"/>
                <a:gd name="connsiteY7" fmla="*/ 3448154 h 4534004"/>
                <a:gd name="connsiteX8" fmla="*/ 1174750 w 1353373"/>
                <a:gd name="connsiteY8" fmla="*/ 2527404 h 4534004"/>
                <a:gd name="connsiteX9" fmla="*/ 1289050 w 1353373"/>
                <a:gd name="connsiteY9" fmla="*/ 1193904 h 4534004"/>
                <a:gd name="connsiteX10" fmla="*/ 1314450 w 1353373"/>
                <a:gd name="connsiteY10" fmla="*/ 520804 h 4534004"/>
                <a:gd name="connsiteX11" fmla="*/ 1336675 w 1353373"/>
                <a:gd name="connsiteY11" fmla="*/ 241404 h 4534004"/>
                <a:gd name="connsiteX12" fmla="*/ 1339850 w 1353373"/>
                <a:gd name="connsiteY12" fmla="*/ 38204 h 4534004"/>
                <a:gd name="connsiteX13" fmla="*/ 1155700 w 1353373"/>
                <a:gd name="connsiteY13" fmla="*/ 19154 h 4534004"/>
                <a:gd name="connsiteX14" fmla="*/ 914400 w 1353373"/>
                <a:gd name="connsiteY14" fmla="*/ 104 h 4534004"/>
                <a:gd name="connsiteX15" fmla="*/ 908050 w 1353373"/>
                <a:gd name="connsiteY15" fmla="*/ 501754 h 4534004"/>
                <a:gd name="connsiteX16" fmla="*/ 889000 w 1353373"/>
                <a:gd name="connsiteY16" fmla="*/ 1339954 h 4534004"/>
                <a:gd name="connsiteX17" fmla="*/ 787400 w 1353373"/>
                <a:gd name="connsiteY17" fmla="*/ 2222604 h 4534004"/>
                <a:gd name="connsiteX18" fmla="*/ 628650 w 1353373"/>
                <a:gd name="connsiteY18" fmla="*/ 2914754 h 4534004"/>
                <a:gd name="connsiteX19" fmla="*/ 393700 w 1353373"/>
                <a:gd name="connsiteY19" fmla="*/ 3391004 h 4534004"/>
                <a:gd name="connsiteX20" fmla="*/ 120650 w 1353373"/>
                <a:gd name="connsiteY20" fmla="*/ 4172054 h 4534004"/>
                <a:gd name="connsiteX21" fmla="*/ 0 w 1353373"/>
                <a:gd name="connsiteY21" fmla="*/ 4438754 h 4534004"/>
                <a:gd name="connsiteX0" fmla="*/ 0 w 1353373"/>
                <a:gd name="connsiteY0" fmla="*/ 4444661 h 4539911"/>
                <a:gd name="connsiteX1" fmla="*/ 165100 w 1353373"/>
                <a:gd name="connsiteY1" fmla="*/ 4482761 h 4539911"/>
                <a:gd name="connsiteX2" fmla="*/ 336550 w 1353373"/>
                <a:gd name="connsiteY2" fmla="*/ 4501811 h 4539911"/>
                <a:gd name="connsiteX3" fmla="*/ 381000 w 1353373"/>
                <a:gd name="connsiteY3" fmla="*/ 4539911 h 4539911"/>
                <a:gd name="connsiteX4" fmla="*/ 590550 w 1353373"/>
                <a:gd name="connsiteY4" fmla="*/ 4539911 h 4539911"/>
                <a:gd name="connsiteX5" fmla="*/ 711200 w 1353373"/>
                <a:gd name="connsiteY5" fmla="*/ 4501811 h 4539911"/>
                <a:gd name="connsiteX6" fmla="*/ 717550 w 1353373"/>
                <a:gd name="connsiteY6" fmla="*/ 4298611 h 4539911"/>
                <a:gd name="connsiteX7" fmla="*/ 990600 w 1353373"/>
                <a:gd name="connsiteY7" fmla="*/ 3454061 h 4539911"/>
                <a:gd name="connsiteX8" fmla="*/ 1174750 w 1353373"/>
                <a:gd name="connsiteY8" fmla="*/ 2533311 h 4539911"/>
                <a:gd name="connsiteX9" fmla="*/ 1289050 w 1353373"/>
                <a:gd name="connsiteY9" fmla="*/ 1199811 h 4539911"/>
                <a:gd name="connsiteX10" fmla="*/ 1314450 w 1353373"/>
                <a:gd name="connsiteY10" fmla="*/ 526711 h 4539911"/>
                <a:gd name="connsiteX11" fmla="*/ 1336675 w 1353373"/>
                <a:gd name="connsiteY11" fmla="*/ 247311 h 4539911"/>
                <a:gd name="connsiteX12" fmla="*/ 1339850 w 1353373"/>
                <a:gd name="connsiteY12" fmla="*/ 44111 h 4539911"/>
                <a:gd name="connsiteX13" fmla="*/ 1155700 w 1353373"/>
                <a:gd name="connsiteY13" fmla="*/ 25061 h 4539911"/>
                <a:gd name="connsiteX14" fmla="*/ 914400 w 1353373"/>
                <a:gd name="connsiteY14" fmla="*/ 6011 h 4539911"/>
                <a:gd name="connsiteX15" fmla="*/ 908050 w 1353373"/>
                <a:gd name="connsiteY15" fmla="*/ 507661 h 4539911"/>
                <a:gd name="connsiteX16" fmla="*/ 889000 w 1353373"/>
                <a:gd name="connsiteY16" fmla="*/ 1345861 h 4539911"/>
                <a:gd name="connsiteX17" fmla="*/ 787400 w 1353373"/>
                <a:gd name="connsiteY17" fmla="*/ 2228511 h 4539911"/>
                <a:gd name="connsiteX18" fmla="*/ 628650 w 1353373"/>
                <a:gd name="connsiteY18" fmla="*/ 2920661 h 4539911"/>
                <a:gd name="connsiteX19" fmla="*/ 393700 w 1353373"/>
                <a:gd name="connsiteY19" fmla="*/ 3396911 h 4539911"/>
                <a:gd name="connsiteX20" fmla="*/ 120650 w 1353373"/>
                <a:gd name="connsiteY20" fmla="*/ 4177961 h 4539911"/>
                <a:gd name="connsiteX21" fmla="*/ 0 w 1353373"/>
                <a:gd name="connsiteY21" fmla="*/ 4444661 h 4539911"/>
                <a:gd name="connsiteX0" fmla="*/ 0 w 1354784"/>
                <a:gd name="connsiteY0" fmla="*/ 4475108 h 4570358"/>
                <a:gd name="connsiteX1" fmla="*/ 165100 w 1354784"/>
                <a:gd name="connsiteY1" fmla="*/ 4513208 h 4570358"/>
                <a:gd name="connsiteX2" fmla="*/ 336550 w 1354784"/>
                <a:gd name="connsiteY2" fmla="*/ 4532258 h 4570358"/>
                <a:gd name="connsiteX3" fmla="*/ 381000 w 1354784"/>
                <a:gd name="connsiteY3" fmla="*/ 4570358 h 4570358"/>
                <a:gd name="connsiteX4" fmla="*/ 590550 w 1354784"/>
                <a:gd name="connsiteY4" fmla="*/ 4570358 h 4570358"/>
                <a:gd name="connsiteX5" fmla="*/ 711200 w 1354784"/>
                <a:gd name="connsiteY5" fmla="*/ 4532258 h 4570358"/>
                <a:gd name="connsiteX6" fmla="*/ 717550 w 1354784"/>
                <a:gd name="connsiteY6" fmla="*/ 4329058 h 4570358"/>
                <a:gd name="connsiteX7" fmla="*/ 990600 w 1354784"/>
                <a:gd name="connsiteY7" fmla="*/ 3484508 h 4570358"/>
                <a:gd name="connsiteX8" fmla="*/ 1174750 w 1354784"/>
                <a:gd name="connsiteY8" fmla="*/ 2563758 h 4570358"/>
                <a:gd name="connsiteX9" fmla="*/ 1289050 w 1354784"/>
                <a:gd name="connsiteY9" fmla="*/ 1230258 h 4570358"/>
                <a:gd name="connsiteX10" fmla="*/ 1314450 w 1354784"/>
                <a:gd name="connsiteY10" fmla="*/ 557158 h 4570358"/>
                <a:gd name="connsiteX11" fmla="*/ 1336675 w 1354784"/>
                <a:gd name="connsiteY11" fmla="*/ 277758 h 4570358"/>
                <a:gd name="connsiteX12" fmla="*/ 1339850 w 1354784"/>
                <a:gd name="connsiteY12" fmla="*/ 74558 h 4570358"/>
                <a:gd name="connsiteX13" fmla="*/ 1136650 w 1354784"/>
                <a:gd name="connsiteY13" fmla="*/ 42808 h 4570358"/>
                <a:gd name="connsiteX14" fmla="*/ 914400 w 1354784"/>
                <a:gd name="connsiteY14" fmla="*/ 36458 h 4570358"/>
                <a:gd name="connsiteX15" fmla="*/ 908050 w 1354784"/>
                <a:gd name="connsiteY15" fmla="*/ 538108 h 4570358"/>
                <a:gd name="connsiteX16" fmla="*/ 889000 w 1354784"/>
                <a:gd name="connsiteY16" fmla="*/ 1376308 h 4570358"/>
                <a:gd name="connsiteX17" fmla="*/ 787400 w 1354784"/>
                <a:gd name="connsiteY17" fmla="*/ 2258958 h 4570358"/>
                <a:gd name="connsiteX18" fmla="*/ 628650 w 1354784"/>
                <a:gd name="connsiteY18" fmla="*/ 2951108 h 4570358"/>
                <a:gd name="connsiteX19" fmla="*/ 393700 w 1354784"/>
                <a:gd name="connsiteY19" fmla="*/ 3427358 h 4570358"/>
                <a:gd name="connsiteX20" fmla="*/ 120650 w 1354784"/>
                <a:gd name="connsiteY20" fmla="*/ 4208408 h 4570358"/>
                <a:gd name="connsiteX21" fmla="*/ 0 w 1354784"/>
                <a:gd name="connsiteY21" fmla="*/ 4475108 h 4570358"/>
                <a:gd name="connsiteX0" fmla="*/ 0 w 1354784"/>
                <a:gd name="connsiteY0" fmla="*/ 4475108 h 4570358"/>
                <a:gd name="connsiteX1" fmla="*/ 165100 w 1354784"/>
                <a:gd name="connsiteY1" fmla="*/ 4513208 h 4570358"/>
                <a:gd name="connsiteX2" fmla="*/ 336550 w 1354784"/>
                <a:gd name="connsiteY2" fmla="*/ 4532258 h 4570358"/>
                <a:gd name="connsiteX3" fmla="*/ 381000 w 1354784"/>
                <a:gd name="connsiteY3" fmla="*/ 4570358 h 4570358"/>
                <a:gd name="connsiteX4" fmla="*/ 590550 w 1354784"/>
                <a:gd name="connsiteY4" fmla="*/ 4570358 h 4570358"/>
                <a:gd name="connsiteX5" fmla="*/ 711200 w 1354784"/>
                <a:gd name="connsiteY5" fmla="*/ 4532258 h 4570358"/>
                <a:gd name="connsiteX6" fmla="*/ 717550 w 1354784"/>
                <a:gd name="connsiteY6" fmla="*/ 4329058 h 4570358"/>
                <a:gd name="connsiteX7" fmla="*/ 990600 w 1354784"/>
                <a:gd name="connsiteY7" fmla="*/ 3484508 h 4570358"/>
                <a:gd name="connsiteX8" fmla="*/ 1174750 w 1354784"/>
                <a:gd name="connsiteY8" fmla="*/ 2563758 h 4570358"/>
                <a:gd name="connsiteX9" fmla="*/ 1289050 w 1354784"/>
                <a:gd name="connsiteY9" fmla="*/ 1230258 h 4570358"/>
                <a:gd name="connsiteX10" fmla="*/ 1314450 w 1354784"/>
                <a:gd name="connsiteY10" fmla="*/ 557158 h 4570358"/>
                <a:gd name="connsiteX11" fmla="*/ 1336675 w 1354784"/>
                <a:gd name="connsiteY11" fmla="*/ 277758 h 4570358"/>
                <a:gd name="connsiteX12" fmla="*/ 1339850 w 1354784"/>
                <a:gd name="connsiteY12" fmla="*/ 74558 h 4570358"/>
                <a:gd name="connsiteX13" fmla="*/ 1136650 w 1354784"/>
                <a:gd name="connsiteY13" fmla="*/ 42808 h 4570358"/>
                <a:gd name="connsiteX14" fmla="*/ 914400 w 1354784"/>
                <a:gd name="connsiteY14" fmla="*/ 36458 h 4570358"/>
                <a:gd name="connsiteX15" fmla="*/ 908050 w 1354784"/>
                <a:gd name="connsiteY15" fmla="*/ 538108 h 4570358"/>
                <a:gd name="connsiteX16" fmla="*/ 889000 w 1354784"/>
                <a:gd name="connsiteY16" fmla="*/ 1376308 h 4570358"/>
                <a:gd name="connsiteX17" fmla="*/ 787400 w 1354784"/>
                <a:gd name="connsiteY17" fmla="*/ 2258958 h 4570358"/>
                <a:gd name="connsiteX18" fmla="*/ 628650 w 1354784"/>
                <a:gd name="connsiteY18" fmla="*/ 2951108 h 4570358"/>
                <a:gd name="connsiteX19" fmla="*/ 393700 w 1354784"/>
                <a:gd name="connsiteY19" fmla="*/ 3427358 h 4570358"/>
                <a:gd name="connsiteX20" fmla="*/ 120650 w 1354784"/>
                <a:gd name="connsiteY20" fmla="*/ 4208408 h 4570358"/>
                <a:gd name="connsiteX21" fmla="*/ 0 w 1354784"/>
                <a:gd name="connsiteY21" fmla="*/ 4475108 h 4570358"/>
                <a:gd name="connsiteX0" fmla="*/ 0 w 1354784"/>
                <a:gd name="connsiteY0" fmla="*/ 4455358 h 4550608"/>
                <a:gd name="connsiteX1" fmla="*/ 165100 w 1354784"/>
                <a:gd name="connsiteY1" fmla="*/ 4493458 h 4550608"/>
                <a:gd name="connsiteX2" fmla="*/ 336550 w 1354784"/>
                <a:gd name="connsiteY2" fmla="*/ 4512508 h 4550608"/>
                <a:gd name="connsiteX3" fmla="*/ 381000 w 1354784"/>
                <a:gd name="connsiteY3" fmla="*/ 4550608 h 4550608"/>
                <a:gd name="connsiteX4" fmla="*/ 590550 w 1354784"/>
                <a:gd name="connsiteY4" fmla="*/ 4550608 h 4550608"/>
                <a:gd name="connsiteX5" fmla="*/ 711200 w 1354784"/>
                <a:gd name="connsiteY5" fmla="*/ 4512508 h 4550608"/>
                <a:gd name="connsiteX6" fmla="*/ 717550 w 1354784"/>
                <a:gd name="connsiteY6" fmla="*/ 4309308 h 4550608"/>
                <a:gd name="connsiteX7" fmla="*/ 990600 w 1354784"/>
                <a:gd name="connsiteY7" fmla="*/ 3464758 h 4550608"/>
                <a:gd name="connsiteX8" fmla="*/ 1174750 w 1354784"/>
                <a:gd name="connsiteY8" fmla="*/ 2544008 h 4550608"/>
                <a:gd name="connsiteX9" fmla="*/ 1289050 w 1354784"/>
                <a:gd name="connsiteY9" fmla="*/ 1210508 h 4550608"/>
                <a:gd name="connsiteX10" fmla="*/ 1314450 w 1354784"/>
                <a:gd name="connsiteY10" fmla="*/ 537408 h 4550608"/>
                <a:gd name="connsiteX11" fmla="*/ 1336675 w 1354784"/>
                <a:gd name="connsiteY11" fmla="*/ 258008 h 4550608"/>
                <a:gd name="connsiteX12" fmla="*/ 1339850 w 1354784"/>
                <a:gd name="connsiteY12" fmla="*/ 54808 h 4550608"/>
                <a:gd name="connsiteX13" fmla="*/ 1136650 w 1354784"/>
                <a:gd name="connsiteY13" fmla="*/ 23058 h 4550608"/>
                <a:gd name="connsiteX14" fmla="*/ 914400 w 1354784"/>
                <a:gd name="connsiteY14" fmla="*/ 16708 h 4550608"/>
                <a:gd name="connsiteX15" fmla="*/ 908050 w 1354784"/>
                <a:gd name="connsiteY15" fmla="*/ 518358 h 4550608"/>
                <a:gd name="connsiteX16" fmla="*/ 889000 w 1354784"/>
                <a:gd name="connsiteY16" fmla="*/ 1356558 h 4550608"/>
                <a:gd name="connsiteX17" fmla="*/ 787400 w 1354784"/>
                <a:gd name="connsiteY17" fmla="*/ 2239208 h 4550608"/>
                <a:gd name="connsiteX18" fmla="*/ 628650 w 1354784"/>
                <a:gd name="connsiteY18" fmla="*/ 2931358 h 4550608"/>
                <a:gd name="connsiteX19" fmla="*/ 393700 w 1354784"/>
                <a:gd name="connsiteY19" fmla="*/ 3407608 h 4550608"/>
                <a:gd name="connsiteX20" fmla="*/ 120650 w 1354784"/>
                <a:gd name="connsiteY20" fmla="*/ 4188658 h 4550608"/>
                <a:gd name="connsiteX21" fmla="*/ 0 w 1354784"/>
                <a:gd name="connsiteY21" fmla="*/ 4455358 h 4550608"/>
                <a:gd name="connsiteX0" fmla="*/ 0 w 1356665"/>
                <a:gd name="connsiteY0" fmla="*/ 4477260 h 4572510"/>
                <a:gd name="connsiteX1" fmla="*/ 165100 w 1356665"/>
                <a:gd name="connsiteY1" fmla="*/ 4515360 h 4572510"/>
                <a:gd name="connsiteX2" fmla="*/ 336550 w 1356665"/>
                <a:gd name="connsiteY2" fmla="*/ 4534410 h 4572510"/>
                <a:gd name="connsiteX3" fmla="*/ 381000 w 1356665"/>
                <a:gd name="connsiteY3" fmla="*/ 4572510 h 4572510"/>
                <a:gd name="connsiteX4" fmla="*/ 590550 w 1356665"/>
                <a:gd name="connsiteY4" fmla="*/ 4572510 h 4572510"/>
                <a:gd name="connsiteX5" fmla="*/ 711200 w 1356665"/>
                <a:gd name="connsiteY5" fmla="*/ 4534410 h 4572510"/>
                <a:gd name="connsiteX6" fmla="*/ 717550 w 1356665"/>
                <a:gd name="connsiteY6" fmla="*/ 4331210 h 4572510"/>
                <a:gd name="connsiteX7" fmla="*/ 990600 w 1356665"/>
                <a:gd name="connsiteY7" fmla="*/ 3486660 h 4572510"/>
                <a:gd name="connsiteX8" fmla="*/ 1174750 w 1356665"/>
                <a:gd name="connsiteY8" fmla="*/ 2565910 h 4572510"/>
                <a:gd name="connsiteX9" fmla="*/ 1289050 w 1356665"/>
                <a:gd name="connsiteY9" fmla="*/ 1232410 h 4572510"/>
                <a:gd name="connsiteX10" fmla="*/ 1314450 w 1356665"/>
                <a:gd name="connsiteY10" fmla="*/ 559310 h 4572510"/>
                <a:gd name="connsiteX11" fmla="*/ 1336675 w 1356665"/>
                <a:gd name="connsiteY11" fmla="*/ 279910 h 4572510"/>
                <a:gd name="connsiteX12" fmla="*/ 1339850 w 1356665"/>
                <a:gd name="connsiteY12" fmla="*/ 76710 h 4572510"/>
                <a:gd name="connsiteX13" fmla="*/ 1111250 w 1356665"/>
                <a:gd name="connsiteY13" fmla="*/ 38610 h 4572510"/>
                <a:gd name="connsiteX14" fmla="*/ 914400 w 1356665"/>
                <a:gd name="connsiteY14" fmla="*/ 38610 h 4572510"/>
                <a:gd name="connsiteX15" fmla="*/ 908050 w 1356665"/>
                <a:gd name="connsiteY15" fmla="*/ 540260 h 4572510"/>
                <a:gd name="connsiteX16" fmla="*/ 889000 w 1356665"/>
                <a:gd name="connsiteY16" fmla="*/ 1378460 h 4572510"/>
                <a:gd name="connsiteX17" fmla="*/ 787400 w 1356665"/>
                <a:gd name="connsiteY17" fmla="*/ 2261110 h 4572510"/>
                <a:gd name="connsiteX18" fmla="*/ 628650 w 1356665"/>
                <a:gd name="connsiteY18" fmla="*/ 2953260 h 4572510"/>
                <a:gd name="connsiteX19" fmla="*/ 393700 w 1356665"/>
                <a:gd name="connsiteY19" fmla="*/ 3429510 h 4572510"/>
                <a:gd name="connsiteX20" fmla="*/ 120650 w 1356665"/>
                <a:gd name="connsiteY20" fmla="*/ 4210560 h 4572510"/>
                <a:gd name="connsiteX21" fmla="*/ 0 w 1356665"/>
                <a:gd name="connsiteY21" fmla="*/ 4477260 h 4572510"/>
                <a:gd name="connsiteX0" fmla="*/ 0 w 1356665"/>
                <a:gd name="connsiteY0" fmla="*/ 4478017 h 4573267"/>
                <a:gd name="connsiteX1" fmla="*/ 165100 w 1356665"/>
                <a:gd name="connsiteY1" fmla="*/ 4516117 h 4573267"/>
                <a:gd name="connsiteX2" fmla="*/ 336550 w 1356665"/>
                <a:gd name="connsiteY2" fmla="*/ 4535167 h 4573267"/>
                <a:gd name="connsiteX3" fmla="*/ 381000 w 1356665"/>
                <a:gd name="connsiteY3" fmla="*/ 4573267 h 4573267"/>
                <a:gd name="connsiteX4" fmla="*/ 590550 w 1356665"/>
                <a:gd name="connsiteY4" fmla="*/ 4573267 h 4573267"/>
                <a:gd name="connsiteX5" fmla="*/ 711200 w 1356665"/>
                <a:gd name="connsiteY5" fmla="*/ 4535167 h 4573267"/>
                <a:gd name="connsiteX6" fmla="*/ 717550 w 1356665"/>
                <a:gd name="connsiteY6" fmla="*/ 4331967 h 4573267"/>
                <a:gd name="connsiteX7" fmla="*/ 990600 w 1356665"/>
                <a:gd name="connsiteY7" fmla="*/ 3487417 h 4573267"/>
                <a:gd name="connsiteX8" fmla="*/ 1174750 w 1356665"/>
                <a:gd name="connsiteY8" fmla="*/ 2566667 h 4573267"/>
                <a:gd name="connsiteX9" fmla="*/ 1289050 w 1356665"/>
                <a:gd name="connsiteY9" fmla="*/ 1233167 h 4573267"/>
                <a:gd name="connsiteX10" fmla="*/ 1314450 w 1356665"/>
                <a:gd name="connsiteY10" fmla="*/ 560067 h 4573267"/>
                <a:gd name="connsiteX11" fmla="*/ 1336675 w 1356665"/>
                <a:gd name="connsiteY11" fmla="*/ 280667 h 4573267"/>
                <a:gd name="connsiteX12" fmla="*/ 1339850 w 1356665"/>
                <a:gd name="connsiteY12" fmla="*/ 77467 h 4573267"/>
                <a:gd name="connsiteX13" fmla="*/ 1111250 w 1356665"/>
                <a:gd name="connsiteY13" fmla="*/ 39367 h 4573267"/>
                <a:gd name="connsiteX14" fmla="*/ 914400 w 1356665"/>
                <a:gd name="connsiteY14" fmla="*/ 39367 h 4573267"/>
                <a:gd name="connsiteX15" fmla="*/ 908050 w 1356665"/>
                <a:gd name="connsiteY15" fmla="*/ 541017 h 4573267"/>
                <a:gd name="connsiteX16" fmla="*/ 889000 w 1356665"/>
                <a:gd name="connsiteY16" fmla="*/ 1379217 h 4573267"/>
                <a:gd name="connsiteX17" fmla="*/ 787400 w 1356665"/>
                <a:gd name="connsiteY17" fmla="*/ 2261867 h 4573267"/>
                <a:gd name="connsiteX18" fmla="*/ 628650 w 1356665"/>
                <a:gd name="connsiteY18" fmla="*/ 2954017 h 4573267"/>
                <a:gd name="connsiteX19" fmla="*/ 393700 w 1356665"/>
                <a:gd name="connsiteY19" fmla="*/ 3430267 h 4573267"/>
                <a:gd name="connsiteX20" fmla="*/ 120650 w 1356665"/>
                <a:gd name="connsiteY20" fmla="*/ 4211317 h 4573267"/>
                <a:gd name="connsiteX21" fmla="*/ 0 w 1356665"/>
                <a:gd name="connsiteY21" fmla="*/ 4478017 h 4573267"/>
                <a:gd name="connsiteX0" fmla="*/ 0 w 1356665"/>
                <a:gd name="connsiteY0" fmla="*/ 4473144 h 4568394"/>
                <a:gd name="connsiteX1" fmla="*/ 165100 w 1356665"/>
                <a:gd name="connsiteY1" fmla="*/ 4511244 h 4568394"/>
                <a:gd name="connsiteX2" fmla="*/ 336550 w 1356665"/>
                <a:gd name="connsiteY2" fmla="*/ 4530294 h 4568394"/>
                <a:gd name="connsiteX3" fmla="*/ 381000 w 1356665"/>
                <a:gd name="connsiteY3" fmla="*/ 4568394 h 4568394"/>
                <a:gd name="connsiteX4" fmla="*/ 590550 w 1356665"/>
                <a:gd name="connsiteY4" fmla="*/ 4568394 h 4568394"/>
                <a:gd name="connsiteX5" fmla="*/ 711200 w 1356665"/>
                <a:gd name="connsiteY5" fmla="*/ 4530294 h 4568394"/>
                <a:gd name="connsiteX6" fmla="*/ 717550 w 1356665"/>
                <a:gd name="connsiteY6" fmla="*/ 4327094 h 4568394"/>
                <a:gd name="connsiteX7" fmla="*/ 990600 w 1356665"/>
                <a:gd name="connsiteY7" fmla="*/ 3482544 h 4568394"/>
                <a:gd name="connsiteX8" fmla="*/ 1174750 w 1356665"/>
                <a:gd name="connsiteY8" fmla="*/ 2561794 h 4568394"/>
                <a:gd name="connsiteX9" fmla="*/ 1289050 w 1356665"/>
                <a:gd name="connsiteY9" fmla="*/ 1228294 h 4568394"/>
                <a:gd name="connsiteX10" fmla="*/ 1314450 w 1356665"/>
                <a:gd name="connsiteY10" fmla="*/ 555194 h 4568394"/>
                <a:gd name="connsiteX11" fmla="*/ 1336675 w 1356665"/>
                <a:gd name="connsiteY11" fmla="*/ 275794 h 4568394"/>
                <a:gd name="connsiteX12" fmla="*/ 1339850 w 1356665"/>
                <a:gd name="connsiteY12" fmla="*/ 72594 h 4568394"/>
                <a:gd name="connsiteX13" fmla="*/ 1111250 w 1356665"/>
                <a:gd name="connsiteY13" fmla="*/ 34494 h 4568394"/>
                <a:gd name="connsiteX14" fmla="*/ 914400 w 1356665"/>
                <a:gd name="connsiteY14" fmla="*/ 34494 h 4568394"/>
                <a:gd name="connsiteX15" fmla="*/ 908050 w 1356665"/>
                <a:gd name="connsiteY15" fmla="*/ 536144 h 4568394"/>
                <a:gd name="connsiteX16" fmla="*/ 889000 w 1356665"/>
                <a:gd name="connsiteY16" fmla="*/ 1374344 h 4568394"/>
                <a:gd name="connsiteX17" fmla="*/ 787400 w 1356665"/>
                <a:gd name="connsiteY17" fmla="*/ 2256994 h 4568394"/>
                <a:gd name="connsiteX18" fmla="*/ 628650 w 1356665"/>
                <a:gd name="connsiteY18" fmla="*/ 2949144 h 4568394"/>
                <a:gd name="connsiteX19" fmla="*/ 393700 w 1356665"/>
                <a:gd name="connsiteY19" fmla="*/ 3425394 h 4568394"/>
                <a:gd name="connsiteX20" fmla="*/ 120650 w 1356665"/>
                <a:gd name="connsiteY20" fmla="*/ 4206444 h 4568394"/>
                <a:gd name="connsiteX21" fmla="*/ 0 w 1356665"/>
                <a:gd name="connsiteY21" fmla="*/ 4473144 h 4568394"/>
                <a:gd name="connsiteX0" fmla="*/ 0 w 1356665"/>
                <a:gd name="connsiteY0" fmla="*/ 4472149 h 4567399"/>
                <a:gd name="connsiteX1" fmla="*/ 165100 w 1356665"/>
                <a:gd name="connsiteY1" fmla="*/ 4510249 h 4567399"/>
                <a:gd name="connsiteX2" fmla="*/ 336550 w 1356665"/>
                <a:gd name="connsiteY2" fmla="*/ 4529299 h 4567399"/>
                <a:gd name="connsiteX3" fmla="*/ 381000 w 1356665"/>
                <a:gd name="connsiteY3" fmla="*/ 4567399 h 4567399"/>
                <a:gd name="connsiteX4" fmla="*/ 590550 w 1356665"/>
                <a:gd name="connsiteY4" fmla="*/ 4567399 h 4567399"/>
                <a:gd name="connsiteX5" fmla="*/ 711200 w 1356665"/>
                <a:gd name="connsiteY5" fmla="*/ 4529299 h 4567399"/>
                <a:gd name="connsiteX6" fmla="*/ 717550 w 1356665"/>
                <a:gd name="connsiteY6" fmla="*/ 4326099 h 4567399"/>
                <a:gd name="connsiteX7" fmla="*/ 990600 w 1356665"/>
                <a:gd name="connsiteY7" fmla="*/ 3481549 h 4567399"/>
                <a:gd name="connsiteX8" fmla="*/ 1174750 w 1356665"/>
                <a:gd name="connsiteY8" fmla="*/ 2560799 h 4567399"/>
                <a:gd name="connsiteX9" fmla="*/ 1289050 w 1356665"/>
                <a:gd name="connsiteY9" fmla="*/ 1227299 h 4567399"/>
                <a:gd name="connsiteX10" fmla="*/ 1314450 w 1356665"/>
                <a:gd name="connsiteY10" fmla="*/ 554199 h 4567399"/>
                <a:gd name="connsiteX11" fmla="*/ 1336675 w 1356665"/>
                <a:gd name="connsiteY11" fmla="*/ 274799 h 4567399"/>
                <a:gd name="connsiteX12" fmla="*/ 1339850 w 1356665"/>
                <a:gd name="connsiteY12" fmla="*/ 71599 h 4567399"/>
                <a:gd name="connsiteX13" fmla="*/ 1111250 w 1356665"/>
                <a:gd name="connsiteY13" fmla="*/ 33499 h 4567399"/>
                <a:gd name="connsiteX14" fmla="*/ 908050 w 1356665"/>
                <a:gd name="connsiteY14" fmla="*/ 535149 h 4567399"/>
                <a:gd name="connsiteX15" fmla="*/ 889000 w 1356665"/>
                <a:gd name="connsiteY15" fmla="*/ 1373349 h 4567399"/>
                <a:gd name="connsiteX16" fmla="*/ 787400 w 1356665"/>
                <a:gd name="connsiteY16" fmla="*/ 2255999 h 4567399"/>
                <a:gd name="connsiteX17" fmla="*/ 628650 w 1356665"/>
                <a:gd name="connsiteY17" fmla="*/ 2948149 h 4567399"/>
                <a:gd name="connsiteX18" fmla="*/ 393700 w 1356665"/>
                <a:gd name="connsiteY18" fmla="*/ 3424399 h 4567399"/>
                <a:gd name="connsiteX19" fmla="*/ 120650 w 1356665"/>
                <a:gd name="connsiteY19" fmla="*/ 4205449 h 4567399"/>
                <a:gd name="connsiteX20" fmla="*/ 0 w 1356665"/>
                <a:gd name="connsiteY20" fmla="*/ 4472149 h 4567399"/>
                <a:gd name="connsiteX0" fmla="*/ 0 w 1356665"/>
                <a:gd name="connsiteY0" fmla="*/ 4444178 h 4539428"/>
                <a:gd name="connsiteX1" fmla="*/ 165100 w 1356665"/>
                <a:gd name="connsiteY1" fmla="*/ 4482278 h 4539428"/>
                <a:gd name="connsiteX2" fmla="*/ 336550 w 1356665"/>
                <a:gd name="connsiteY2" fmla="*/ 4501328 h 4539428"/>
                <a:gd name="connsiteX3" fmla="*/ 381000 w 1356665"/>
                <a:gd name="connsiteY3" fmla="*/ 4539428 h 4539428"/>
                <a:gd name="connsiteX4" fmla="*/ 590550 w 1356665"/>
                <a:gd name="connsiteY4" fmla="*/ 4539428 h 4539428"/>
                <a:gd name="connsiteX5" fmla="*/ 711200 w 1356665"/>
                <a:gd name="connsiteY5" fmla="*/ 4501328 h 4539428"/>
                <a:gd name="connsiteX6" fmla="*/ 717550 w 1356665"/>
                <a:gd name="connsiteY6" fmla="*/ 4298128 h 4539428"/>
                <a:gd name="connsiteX7" fmla="*/ 990600 w 1356665"/>
                <a:gd name="connsiteY7" fmla="*/ 3453578 h 4539428"/>
                <a:gd name="connsiteX8" fmla="*/ 1174750 w 1356665"/>
                <a:gd name="connsiteY8" fmla="*/ 2532828 h 4539428"/>
                <a:gd name="connsiteX9" fmla="*/ 1289050 w 1356665"/>
                <a:gd name="connsiteY9" fmla="*/ 1199328 h 4539428"/>
                <a:gd name="connsiteX10" fmla="*/ 1314450 w 1356665"/>
                <a:gd name="connsiteY10" fmla="*/ 526228 h 4539428"/>
                <a:gd name="connsiteX11" fmla="*/ 1336675 w 1356665"/>
                <a:gd name="connsiteY11" fmla="*/ 246828 h 4539428"/>
                <a:gd name="connsiteX12" fmla="*/ 1339850 w 1356665"/>
                <a:gd name="connsiteY12" fmla="*/ 43628 h 4539428"/>
                <a:gd name="connsiteX13" fmla="*/ 1111250 w 1356665"/>
                <a:gd name="connsiteY13" fmla="*/ 5528 h 4539428"/>
                <a:gd name="connsiteX14" fmla="*/ 1031874 w 1356665"/>
                <a:gd name="connsiteY14" fmla="*/ 126179 h 4539428"/>
                <a:gd name="connsiteX15" fmla="*/ 908050 w 1356665"/>
                <a:gd name="connsiteY15" fmla="*/ 507178 h 4539428"/>
                <a:gd name="connsiteX16" fmla="*/ 889000 w 1356665"/>
                <a:gd name="connsiteY16" fmla="*/ 1345378 h 4539428"/>
                <a:gd name="connsiteX17" fmla="*/ 787400 w 1356665"/>
                <a:gd name="connsiteY17" fmla="*/ 2228028 h 4539428"/>
                <a:gd name="connsiteX18" fmla="*/ 628650 w 1356665"/>
                <a:gd name="connsiteY18" fmla="*/ 2920178 h 4539428"/>
                <a:gd name="connsiteX19" fmla="*/ 393700 w 1356665"/>
                <a:gd name="connsiteY19" fmla="*/ 3396428 h 4539428"/>
                <a:gd name="connsiteX20" fmla="*/ 120650 w 1356665"/>
                <a:gd name="connsiteY20" fmla="*/ 4177478 h 4539428"/>
                <a:gd name="connsiteX21" fmla="*/ 0 w 1356665"/>
                <a:gd name="connsiteY21" fmla="*/ 4444178 h 4539428"/>
                <a:gd name="connsiteX0" fmla="*/ 0 w 1356665"/>
                <a:gd name="connsiteY0" fmla="*/ 4444178 h 4539428"/>
                <a:gd name="connsiteX1" fmla="*/ 165100 w 1356665"/>
                <a:gd name="connsiteY1" fmla="*/ 4482278 h 4539428"/>
                <a:gd name="connsiteX2" fmla="*/ 336550 w 1356665"/>
                <a:gd name="connsiteY2" fmla="*/ 4501328 h 4539428"/>
                <a:gd name="connsiteX3" fmla="*/ 381000 w 1356665"/>
                <a:gd name="connsiteY3" fmla="*/ 4539428 h 4539428"/>
                <a:gd name="connsiteX4" fmla="*/ 590550 w 1356665"/>
                <a:gd name="connsiteY4" fmla="*/ 4539428 h 4539428"/>
                <a:gd name="connsiteX5" fmla="*/ 711200 w 1356665"/>
                <a:gd name="connsiteY5" fmla="*/ 4501328 h 4539428"/>
                <a:gd name="connsiteX6" fmla="*/ 717550 w 1356665"/>
                <a:gd name="connsiteY6" fmla="*/ 4298128 h 4539428"/>
                <a:gd name="connsiteX7" fmla="*/ 990600 w 1356665"/>
                <a:gd name="connsiteY7" fmla="*/ 3453578 h 4539428"/>
                <a:gd name="connsiteX8" fmla="*/ 1174750 w 1356665"/>
                <a:gd name="connsiteY8" fmla="*/ 2532828 h 4539428"/>
                <a:gd name="connsiteX9" fmla="*/ 1289050 w 1356665"/>
                <a:gd name="connsiteY9" fmla="*/ 1199328 h 4539428"/>
                <a:gd name="connsiteX10" fmla="*/ 1314450 w 1356665"/>
                <a:gd name="connsiteY10" fmla="*/ 526228 h 4539428"/>
                <a:gd name="connsiteX11" fmla="*/ 1336675 w 1356665"/>
                <a:gd name="connsiteY11" fmla="*/ 246828 h 4539428"/>
                <a:gd name="connsiteX12" fmla="*/ 1339850 w 1356665"/>
                <a:gd name="connsiteY12" fmla="*/ 43628 h 4539428"/>
                <a:gd name="connsiteX13" fmla="*/ 1111250 w 1356665"/>
                <a:gd name="connsiteY13" fmla="*/ 5528 h 4539428"/>
                <a:gd name="connsiteX14" fmla="*/ 1031874 w 1356665"/>
                <a:gd name="connsiteY14" fmla="*/ 126179 h 4539428"/>
                <a:gd name="connsiteX15" fmla="*/ 908050 w 1356665"/>
                <a:gd name="connsiteY15" fmla="*/ 507178 h 4539428"/>
                <a:gd name="connsiteX16" fmla="*/ 889000 w 1356665"/>
                <a:gd name="connsiteY16" fmla="*/ 1345378 h 4539428"/>
                <a:gd name="connsiteX17" fmla="*/ 787400 w 1356665"/>
                <a:gd name="connsiteY17" fmla="*/ 2228028 h 4539428"/>
                <a:gd name="connsiteX18" fmla="*/ 628650 w 1356665"/>
                <a:gd name="connsiteY18" fmla="*/ 2920178 h 4539428"/>
                <a:gd name="connsiteX19" fmla="*/ 393700 w 1356665"/>
                <a:gd name="connsiteY19" fmla="*/ 3396428 h 4539428"/>
                <a:gd name="connsiteX20" fmla="*/ 120650 w 1356665"/>
                <a:gd name="connsiteY20" fmla="*/ 4177478 h 4539428"/>
                <a:gd name="connsiteX21" fmla="*/ 0 w 1356665"/>
                <a:gd name="connsiteY21" fmla="*/ 4444178 h 4539428"/>
                <a:gd name="connsiteX0" fmla="*/ 0 w 1356665"/>
                <a:gd name="connsiteY0" fmla="*/ 4477260 h 4572510"/>
                <a:gd name="connsiteX1" fmla="*/ 165100 w 1356665"/>
                <a:gd name="connsiteY1" fmla="*/ 4515360 h 4572510"/>
                <a:gd name="connsiteX2" fmla="*/ 336550 w 1356665"/>
                <a:gd name="connsiteY2" fmla="*/ 4534410 h 4572510"/>
                <a:gd name="connsiteX3" fmla="*/ 381000 w 1356665"/>
                <a:gd name="connsiteY3" fmla="*/ 4572510 h 4572510"/>
                <a:gd name="connsiteX4" fmla="*/ 590550 w 1356665"/>
                <a:gd name="connsiteY4" fmla="*/ 4572510 h 4572510"/>
                <a:gd name="connsiteX5" fmla="*/ 711200 w 1356665"/>
                <a:gd name="connsiteY5" fmla="*/ 4534410 h 4572510"/>
                <a:gd name="connsiteX6" fmla="*/ 717550 w 1356665"/>
                <a:gd name="connsiteY6" fmla="*/ 4331210 h 4572510"/>
                <a:gd name="connsiteX7" fmla="*/ 990600 w 1356665"/>
                <a:gd name="connsiteY7" fmla="*/ 3486660 h 4572510"/>
                <a:gd name="connsiteX8" fmla="*/ 1174750 w 1356665"/>
                <a:gd name="connsiteY8" fmla="*/ 2565910 h 4572510"/>
                <a:gd name="connsiteX9" fmla="*/ 1289050 w 1356665"/>
                <a:gd name="connsiteY9" fmla="*/ 1232410 h 4572510"/>
                <a:gd name="connsiteX10" fmla="*/ 1314450 w 1356665"/>
                <a:gd name="connsiteY10" fmla="*/ 559310 h 4572510"/>
                <a:gd name="connsiteX11" fmla="*/ 1336675 w 1356665"/>
                <a:gd name="connsiteY11" fmla="*/ 279910 h 4572510"/>
                <a:gd name="connsiteX12" fmla="*/ 1339850 w 1356665"/>
                <a:gd name="connsiteY12" fmla="*/ 76710 h 4572510"/>
                <a:gd name="connsiteX13" fmla="*/ 1111250 w 1356665"/>
                <a:gd name="connsiteY13" fmla="*/ 38610 h 4572510"/>
                <a:gd name="connsiteX14" fmla="*/ 936624 w 1356665"/>
                <a:gd name="connsiteY14" fmla="*/ 38611 h 4572510"/>
                <a:gd name="connsiteX15" fmla="*/ 908050 w 1356665"/>
                <a:gd name="connsiteY15" fmla="*/ 540260 h 4572510"/>
                <a:gd name="connsiteX16" fmla="*/ 889000 w 1356665"/>
                <a:gd name="connsiteY16" fmla="*/ 1378460 h 4572510"/>
                <a:gd name="connsiteX17" fmla="*/ 787400 w 1356665"/>
                <a:gd name="connsiteY17" fmla="*/ 2261110 h 4572510"/>
                <a:gd name="connsiteX18" fmla="*/ 628650 w 1356665"/>
                <a:gd name="connsiteY18" fmla="*/ 2953260 h 4572510"/>
                <a:gd name="connsiteX19" fmla="*/ 393700 w 1356665"/>
                <a:gd name="connsiteY19" fmla="*/ 3429510 h 4572510"/>
                <a:gd name="connsiteX20" fmla="*/ 120650 w 1356665"/>
                <a:gd name="connsiteY20" fmla="*/ 4210560 h 4572510"/>
                <a:gd name="connsiteX21" fmla="*/ 0 w 1356665"/>
                <a:gd name="connsiteY21" fmla="*/ 4477260 h 4572510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14450 w 1356665"/>
                <a:gd name="connsiteY10" fmla="*/ 52586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14450 w 1356665"/>
                <a:gd name="connsiteY10" fmla="*/ 52586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14450 w 1356665"/>
                <a:gd name="connsiteY10" fmla="*/ 52586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49375 w 1356665"/>
                <a:gd name="connsiteY10" fmla="*/ 5322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43025 w 1356665"/>
                <a:gd name="connsiteY10" fmla="*/ 522692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28650 w 1356665"/>
                <a:gd name="connsiteY18" fmla="*/ 291981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93700 w 1356665"/>
                <a:gd name="connsiteY19" fmla="*/ 3396067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17550 w 1356665"/>
                <a:gd name="connsiteY6" fmla="*/ 4297767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74650 w 1356665"/>
                <a:gd name="connsiteY19" fmla="*/ 3469092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58825 w 1356665"/>
                <a:gd name="connsiteY6" fmla="*/ 4218392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74650 w 1356665"/>
                <a:gd name="connsiteY19" fmla="*/ 3469092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11200 w 1356665"/>
                <a:gd name="connsiteY5" fmla="*/ 4500967 h 4539067"/>
                <a:gd name="connsiteX6" fmla="*/ 758825 w 1356665"/>
                <a:gd name="connsiteY6" fmla="*/ 4218392 h 4539067"/>
                <a:gd name="connsiteX7" fmla="*/ 990600 w 1356665"/>
                <a:gd name="connsiteY7" fmla="*/ 3453217 h 4539067"/>
                <a:gd name="connsiteX8" fmla="*/ 1174750 w 1356665"/>
                <a:gd name="connsiteY8" fmla="*/ 2532467 h 4539067"/>
                <a:gd name="connsiteX9" fmla="*/ 1289050 w 1356665"/>
                <a:gd name="connsiteY9" fmla="*/ 1198967 h 4539067"/>
                <a:gd name="connsiteX10" fmla="*/ 1330325 w 1356665"/>
                <a:gd name="connsiteY10" fmla="*/ 519517 h 4539067"/>
                <a:gd name="connsiteX11" fmla="*/ 1336675 w 1356665"/>
                <a:gd name="connsiteY11" fmla="*/ 246467 h 4539067"/>
                <a:gd name="connsiteX12" fmla="*/ 1339850 w 1356665"/>
                <a:gd name="connsiteY12" fmla="*/ 43267 h 4539067"/>
                <a:gd name="connsiteX13" fmla="*/ 1111250 w 1356665"/>
                <a:gd name="connsiteY13" fmla="*/ 5167 h 4539067"/>
                <a:gd name="connsiteX14" fmla="*/ 936624 w 1356665"/>
                <a:gd name="connsiteY14" fmla="*/ 5168 h 4539067"/>
                <a:gd name="connsiteX15" fmla="*/ 908050 w 1356665"/>
                <a:gd name="connsiteY15" fmla="*/ 506817 h 4539067"/>
                <a:gd name="connsiteX16" fmla="*/ 889000 w 1356665"/>
                <a:gd name="connsiteY16" fmla="*/ 1345017 h 4539067"/>
                <a:gd name="connsiteX17" fmla="*/ 787400 w 1356665"/>
                <a:gd name="connsiteY17" fmla="*/ 2227667 h 4539067"/>
                <a:gd name="connsiteX18" fmla="*/ 603250 w 1356665"/>
                <a:gd name="connsiteY18" fmla="*/ 2913467 h 4539067"/>
                <a:gd name="connsiteX19" fmla="*/ 374650 w 1356665"/>
                <a:gd name="connsiteY19" fmla="*/ 3469092 h 4539067"/>
                <a:gd name="connsiteX20" fmla="*/ 120650 w 1356665"/>
                <a:gd name="connsiteY20" fmla="*/ 4177117 h 4539067"/>
                <a:gd name="connsiteX21" fmla="*/ 0 w 1356665"/>
                <a:gd name="connsiteY21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381000 w 1356665"/>
                <a:gd name="connsiteY3" fmla="*/ 4539067 h 4539067"/>
                <a:gd name="connsiteX4" fmla="*/ 590550 w 1356665"/>
                <a:gd name="connsiteY4" fmla="*/ 4539067 h 4539067"/>
                <a:gd name="connsiteX5" fmla="*/ 758825 w 1356665"/>
                <a:gd name="connsiteY5" fmla="*/ 4218392 h 4539067"/>
                <a:gd name="connsiteX6" fmla="*/ 990600 w 1356665"/>
                <a:gd name="connsiteY6" fmla="*/ 3453217 h 4539067"/>
                <a:gd name="connsiteX7" fmla="*/ 1174750 w 1356665"/>
                <a:gd name="connsiteY7" fmla="*/ 2532467 h 4539067"/>
                <a:gd name="connsiteX8" fmla="*/ 1289050 w 1356665"/>
                <a:gd name="connsiteY8" fmla="*/ 1198967 h 4539067"/>
                <a:gd name="connsiteX9" fmla="*/ 1330325 w 1356665"/>
                <a:gd name="connsiteY9" fmla="*/ 519517 h 4539067"/>
                <a:gd name="connsiteX10" fmla="*/ 1336675 w 1356665"/>
                <a:gd name="connsiteY10" fmla="*/ 246467 h 4539067"/>
                <a:gd name="connsiteX11" fmla="*/ 1339850 w 1356665"/>
                <a:gd name="connsiteY11" fmla="*/ 43267 h 4539067"/>
                <a:gd name="connsiteX12" fmla="*/ 1111250 w 1356665"/>
                <a:gd name="connsiteY12" fmla="*/ 5167 h 4539067"/>
                <a:gd name="connsiteX13" fmla="*/ 936624 w 1356665"/>
                <a:gd name="connsiteY13" fmla="*/ 5168 h 4539067"/>
                <a:gd name="connsiteX14" fmla="*/ 908050 w 1356665"/>
                <a:gd name="connsiteY14" fmla="*/ 506817 h 4539067"/>
                <a:gd name="connsiteX15" fmla="*/ 889000 w 1356665"/>
                <a:gd name="connsiteY15" fmla="*/ 1345017 h 4539067"/>
                <a:gd name="connsiteX16" fmla="*/ 787400 w 1356665"/>
                <a:gd name="connsiteY16" fmla="*/ 2227667 h 4539067"/>
                <a:gd name="connsiteX17" fmla="*/ 603250 w 1356665"/>
                <a:gd name="connsiteY17" fmla="*/ 2913467 h 4539067"/>
                <a:gd name="connsiteX18" fmla="*/ 374650 w 1356665"/>
                <a:gd name="connsiteY18" fmla="*/ 3469092 h 4539067"/>
                <a:gd name="connsiteX19" fmla="*/ 120650 w 1356665"/>
                <a:gd name="connsiteY19" fmla="*/ 4177117 h 4539067"/>
                <a:gd name="connsiteX20" fmla="*/ 0 w 1356665"/>
                <a:gd name="connsiteY20" fmla="*/ 4443817 h 4539067"/>
                <a:gd name="connsiteX0" fmla="*/ 0 w 1356665"/>
                <a:gd name="connsiteY0" fmla="*/ 4443817 h 4564295"/>
                <a:gd name="connsiteX1" fmla="*/ 165100 w 1356665"/>
                <a:gd name="connsiteY1" fmla="*/ 4481917 h 4564295"/>
                <a:gd name="connsiteX2" fmla="*/ 336550 w 1356665"/>
                <a:gd name="connsiteY2" fmla="*/ 4500967 h 4564295"/>
                <a:gd name="connsiteX3" fmla="*/ 381000 w 1356665"/>
                <a:gd name="connsiteY3" fmla="*/ 4539067 h 4564295"/>
                <a:gd name="connsiteX4" fmla="*/ 590550 w 1356665"/>
                <a:gd name="connsiteY4" fmla="*/ 4539067 h 4564295"/>
                <a:gd name="connsiteX5" fmla="*/ 758825 w 1356665"/>
                <a:gd name="connsiteY5" fmla="*/ 4218392 h 4564295"/>
                <a:gd name="connsiteX6" fmla="*/ 990600 w 1356665"/>
                <a:gd name="connsiteY6" fmla="*/ 3453217 h 4564295"/>
                <a:gd name="connsiteX7" fmla="*/ 1174750 w 1356665"/>
                <a:gd name="connsiteY7" fmla="*/ 2532467 h 4564295"/>
                <a:gd name="connsiteX8" fmla="*/ 1289050 w 1356665"/>
                <a:gd name="connsiteY8" fmla="*/ 1198967 h 4564295"/>
                <a:gd name="connsiteX9" fmla="*/ 1330325 w 1356665"/>
                <a:gd name="connsiteY9" fmla="*/ 519517 h 4564295"/>
                <a:gd name="connsiteX10" fmla="*/ 1336675 w 1356665"/>
                <a:gd name="connsiteY10" fmla="*/ 246467 h 4564295"/>
                <a:gd name="connsiteX11" fmla="*/ 1339850 w 1356665"/>
                <a:gd name="connsiteY11" fmla="*/ 43267 h 4564295"/>
                <a:gd name="connsiteX12" fmla="*/ 1111250 w 1356665"/>
                <a:gd name="connsiteY12" fmla="*/ 5167 h 4564295"/>
                <a:gd name="connsiteX13" fmla="*/ 936624 w 1356665"/>
                <a:gd name="connsiteY13" fmla="*/ 5168 h 4564295"/>
                <a:gd name="connsiteX14" fmla="*/ 908050 w 1356665"/>
                <a:gd name="connsiteY14" fmla="*/ 506817 h 4564295"/>
                <a:gd name="connsiteX15" fmla="*/ 889000 w 1356665"/>
                <a:gd name="connsiteY15" fmla="*/ 1345017 h 4564295"/>
                <a:gd name="connsiteX16" fmla="*/ 787400 w 1356665"/>
                <a:gd name="connsiteY16" fmla="*/ 2227667 h 4564295"/>
                <a:gd name="connsiteX17" fmla="*/ 603250 w 1356665"/>
                <a:gd name="connsiteY17" fmla="*/ 2913467 h 4564295"/>
                <a:gd name="connsiteX18" fmla="*/ 374650 w 1356665"/>
                <a:gd name="connsiteY18" fmla="*/ 3469092 h 4564295"/>
                <a:gd name="connsiteX19" fmla="*/ 120650 w 1356665"/>
                <a:gd name="connsiteY19" fmla="*/ 4177117 h 4564295"/>
                <a:gd name="connsiteX20" fmla="*/ 0 w 1356665"/>
                <a:gd name="connsiteY20" fmla="*/ 4443817 h 4564295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336550 w 1356665"/>
                <a:gd name="connsiteY2" fmla="*/ 4500967 h 4539067"/>
                <a:gd name="connsiteX3" fmla="*/ 590550 w 1356665"/>
                <a:gd name="connsiteY3" fmla="*/ 4539067 h 4539067"/>
                <a:gd name="connsiteX4" fmla="*/ 758825 w 1356665"/>
                <a:gd name="connsiteY4" fmla="*/ 4218392 h 4539067"/>
                <a:gd name="connsiteX5" fmla="*/ 990600 w 1356665"/>
                <a:gd name="connsiteY5" fmla="*/ 3453217 h 4539067"/>
                <a:gd name="connsiteX6" fmla="*/ 1174750 w 1356665"/>
                <a:gd name="connsiteY6" fmla="*/ 2532467 h 4539067"/>
                <a:gd name="connsiteX7" fmla="*/ 1289050 w 1356665"/>
                <a:gd name="connsiteY7" fmla="*/ 1198967 h 4539067"/>
                <a:gd name="connsiteX8" fmla="*/ 1330325 w 1356665"/>
                <a:gd name="connsiteY8" fmla="*/ 519517 h 4539067"/>
                <a:gd name="connsiteX9" fmla="*/ 1336675 w 1356665"/>
                <a:gd name="connsiteY9" fmla="*/ 246467 h 4539067"/>
                <a:gd name="connsiteX10" fmla="*/ 1339850 w 1356665"/>
                <a:gd name="connsiteY10" fmla="*/ 43267 h 4539067"/>
                <a:gd name="connsiteX11" fmla="*/ 1111250 w 1356665"/>
                <a:gd name="connsiteY11" fmla="*/ 5167 h 4539067"/>
                <a:gd name="connsiteX12" fmla="*/ 936624 w 1356665"/>
                <a:gd name="connsiteY12" fmla="*/ 5168 h 4539067"/>
                <a:gd name="connsiteX13" fmla="*/ 908050 w 1356665"/>
                <a:gd name="connsiteY13" fmla="*/ 506817 h 4539067"/>
                <a:gd name="connsiteX14" fmla="*/ 889000 w 1356665"/>
                <a:gd name="connsiteY14" fmla="*/ 1345017 h 4539067"/>
                <a:gd name="connsiteX15" fmla="*/ 787400 w 1356665"/>
                <a:gd name="connsiteY15" fmla="*/ 2227667 h 4539067"/>
                <a:gd name="connsiteX16" fmla="*/ 603250 w 1356665"/>
                <a:gd name="connsiteY16" fmla="*/ 2913467 h 4539067"/>
                <a:gd name="connsiteX17" fmla="*/ 374650 w 1356665"/>
                <a:gd name="connsiteY17" fmla="*/ 3469092 h 4539067"/>
                <a:gd name="connsiteX18" fmla="*/ 120650 w 1356665"/>
                <a:gd name="connsiteY18" fmla="*/ 4177117 h 4539067"/>
                <a:gd name="connsiteX19" fmla="*/ 0 w 1356665"/>
                <a:gd name="connsiteY19" fmla="*/ 4443817 h 4539067"/>
                <a:gd name="connsiteX0" fmla="*/ 0 w 1356665"/>
                <a:gd name="connsiteY0" fmla="*/ 4443817 h 4539067"/>
                <a:gd name="connsiteX1" fmla="*/ 165100 w 1356665"/>
                <a:gd name="connsiteY1" fmla="*/ 4481917 h 4539067"/>
                <a:gd name="connsiteX2" fmla="*/ 590550 w 1356665"/>
                <a:gd name="connsiteY2" fmla="*/ 4539067 h 4539067"/>
                <a:gd name="connsiteX3" fmla="*/ 758825 w 1356665"/>
                <a:gd name="connsiteY3" fmla="*/ 4218392 h 4539067"/>
                <a:gd name="connsiteX4" fmla="*/ 990600 w 1356665"/>
                <a:gd name="connsiteY4" fmla="*/ 3453217 h 4539067"/>
                <a:gd name="connsiteX5" fmla="*/ 1174750 w 1356665"/>
                <a:gd name="connsiteY5" fmla="*/ 2532467 h 4539067"/>
                <a:gd name="connsiteX6" fmla="*/ 1289050 w 1356665"/>
                <a:gd name="connsiteY6" fmla="*/ 1198967 h 4539067"/>
                <a:gd name="connsiteX7" fmla="*/ 1330325 w 1356665"/>
                <a:gd name="connsiteY7" fmla="*/ 519517 h 4539067"/>
                <a:gd name="connsiteX8" fmla="*/ 1336675 w 1356665"/>
                <a:gd name="connsiteY8" fmla="*/ 246467 h 4539067"/>
                <a:gd name="connsiteX9" fmla="*/ 1339850 w 1356665"/>
                <a:gd name="connsiteY9" fmla="*/ 43267 h 4539067"/>
                <a:gd name="connsiteX10" fmla="*/ 1111250 w 1356665"/>
                <a:gd name="connsiteY10" fmla="*/ 5167 h 4539067"/>
                <a:gd name="connsiteX11" fmla="*/ 936624 w 1356665"/>
                <a:gd name="connsiteY11" fmla="*/ 5168 h 4539067"/>
                <a:gd name="connsiteX12" fmla="*/ 908050 w 1356665"/>
                <a:gd name="connsiteY12" fmla="*/ 506817 h 4539067"/>
                <a:gd name="connsiteX13" fmla="*/ 889000 w 1356665"/>
                <a:gd name="connsiteY13" fmla="*/ 1345017 h 4539067"/>
                <a:gd name="connsiteX14" fmla="*/ 787400 w 1356665"/>
                <a:gd name="connsiteY14" fmla="*/ 2227667 h 4539067"/>
                <a:gd name="connsiteX15" fmla="*/ 603250 w 1356665"/>
                <a:gd name="connsiteY15" fmla="*/ 2913467 h 4539067"/>
                <a:gd name="connsiteX16" fmla="*/ 374650 w 1356665"/>
                <a:gd name="connsiteY16" fmla="*/ 3469092 h 4539067"/>
                <a:gd name="connsiteX17" fmla="*/ 120650 w 1356665"/>
                <a:gd name="connsiteY17" fmla="*/ 4177117 h 4539067"/>
                <a:gd name="connsiteX18" fmla="*/ 0 w 1356665"/>
                <a:gd name="connsiteY18" fmla="*/ 4443817 h 4539067"/>
                <a:gd name="connsiteX0" fmla="*/ 0 w 1356665"/>
                <a:gd name="connsiteY0" fmla="*/ 4443817 h 4551513"/>
                <a:gd name="connsiteX1" fmla="*/ 165100 w 1356665"/>
                <a:gd name="connsiteY1" fmla="*/ 4481917 h 4551513"/>
                <a:gd name="connsiteX2" fmla="*/ 590550 w 1356665"/>
                <a:gd name="connsiteY2" fmla="*/ 4539067 h 4551513"/>
                <a:gd name="connsiteX3" fmla="*/ 758825 w 1356665"/>
                <a:gd name="connsiteY3" fmla="*/ 4218392 h 4551513"/>
                <a:gd name="connsiteX4" fmla="*/ 990600 w 1356665"/>
                <a:gd name="connsiteY4" fmla="*/ 3453217 h 4551513"/>
                <a:gd name="connsiteX5" fmla="*/ 1174750 w 1356665"/>
                <a:gd name="connsiteY5" fmla="*/ 2532467 h 4551513"/>
                <a:gd name="connsiteX6" fmla="*/ 1289050 w 1356665"/>
                <a:gd name="connsiteY6" fmla="*/ 1198967 h 4551513"/>
                <a:gd name="connsiteX7" fmla="*/ 1330325 w 1356665"/>
                <a:gd name="connsiteY7" fmla="*/ 519517 h 4551513"/>
                <a:gd name="connsiteX8" fmla="*/ 1336675 w 1356665"/>
                <a:gd name="connsiteY8" fmla="*/ 246467 h 4551513"/>
                <a:gd name="connsiteX9" fmla="*/ 1339850 w 1356665"/>
                <a:gd name="connsiteY9" fmla="*/ 43267 h 4551513"/>
                <a:gd name="connsiteX10" fmla="*/ 1111250 w 1356665"/>
                <a:gd name="connsiteY10" fmla="*/ 5167 h 4551513"/>
                <a:gd name="connsiteX11" fmla="*/ 936624 w 1356665"/>
                <a:gd name="connsiteY11" fmla="*/ 5168 h 4551513"/>
                <a:gd name="connsiteX12" fmla="*/ 908050 w 1356665"/>
                <a:gd name="connsiteY12" fmla="*/ 506817 h 4551513"/>
                <a:gd name="connsiteX13" fmla="*/ 889000 w 1356665"/>
                <a:gd name="connsiteY13" fmla="*/ 1345017 h 4551513"/>
                <a:gd name="connsiteX14" fmla="*/ 787400 w 1356665"/>
                <a:gd name="connsiteY14" fmla="*/ 2227667 h 4551513"/>
                <a:gd name="connsiteX15" fmla="*/ 603250 w 1356665"/>
                <a:gd name="connsiteY15" fmla="*/ 2913467 h 4551513"/>
                <a:gd name="connsiteX16" fmla="*/ 374650 w 1356665"/>
                <a:gd name="connsiteY16" fmla="*/ 3469092 h 4551513"/>
                <a:gd name="connsiteX17" fmla="*/ 120650 w 1356665"/>
                <a:gd name="connsiteY17" fmla="*/ 4177117 h 4551513"/>
                <a:gd name="connsiteX18" fmla="*/ 0 w 1356665"/>
                <a:gd name="connsiteY18" fmla="*/ 4443817 h 4551513"/>
                <a:gd name="connsiteX0" fmla="*/ 0 w 1356665"/>
                <a:gd name="connsiteY0" fmla="*/ 4443817 h 4558329"/>
                <a:gd name="connsiteX1" fmla="*/ 276225 w 1356665"/>
                <a:gd name="connsiteY1" fmla="*/ 4513667 h 4558329"/>
                <a:gd name="connsiteX2" fmla="*/ 590550 w 1356665"/>
                <a:gd name="connsiteY2" fmla="*/ 4539067 h 4558329"/>
                <a:gd name="connsiteX3" fmla="*/ 758825 w 1356665"/>
                <a:gd name="connsiteY3" fmla="*/ 4218392 h 4558329"/>
                <a:gd name="connsiteX4" fmla="*/ 990600 w 1356665"/>
                <a:gd name="connsiteY4" fmla="*/ 3453217 h 4558329"/>
                <a:gd name="connsiteX5" fmla="*/ 1174750 w 1356665"/>
                <a:gd name="connsiteY5" fmla="*/ 2532467 h 4558329"/>
                <a:gd name="connsiteX6" fmla="*/ 1289050 w 1356665"/>
                <a:gd name="connsiteY6" fmla="*/ 1198967 h 4558329"/>
                <a:gd name="connsiteX7" fmla="*/ 1330325 w 1356665"/>
                <a:gd name="connsiteY7" fmla="*/ 519517 h 4558329"/>
                <a:gd name="connsiteX8" fmla="*/ 1336675 w 1356665"/>
                <a:gd name="connsiteY8" fmla="*/ 246467 h 4558329"/>
                <a:gd name="connsiteX9" fmla="*/ 1339850 w 1356665"/>
                <a:gd name="connsiteY9" fmla="*/ 43267 h 4558329"/>
                <a:gd name="connsiteX10" fmla="*/ 1111250 w 1356665"/>
                <a:gd name="connsiteY10" fmla="*/ 5167 h 4558329"/>
                <a:gd name="connsiteX11" fmla="*/ 936624 w 1356665"/>
                <a:gd name="connsiteY11" fmla="*/ 5168 h 4558329"/>
                <a:gd name="connsiteX12" fmla="*/ 908050 w 1356665"/>
                <a:gd name="connsiteY12" fmla="*/ 506817 h 4558329"/>
                <a:gd name="connsiteX13" fmla="*/ 889000 w 1356665"/>
                <a:gd name="connsiteY13" fmla="*/ 1345017 h 4558329"/>
                <a:gd name="connsiteX14" fmla="*/ 787400 w 1356665"/>
                <a:gd name="connsiteY14" fmla="*/ 2227667 h 4558329"/>
                <a:gd name="connsiteX15" fmla="*/ 603250 w 1356665"/>
                <a:gd name="connsiteY15" fmla="*/ 2913467 h 4558329"/>
                <a:gd name="connsiteX16" fmla="*/ 374650 w 1356665"/>
                <a:gd name="connsiteY16" fmla="*/ 3469092 h 4558329"/>
                <a:gd name="connsiteX17" fmla="*/ 120650 w 1356665"/>
                <a:gd name="connsiteY17" fmla="*/ 4177117 h 4558329"/>
                <a:gd name="connsiteX18" fmla="*/ 0 w 1356665"/>
                <a:gd name="connsiteY18" fmla="*/ 4443817 h 4558329"/>
                <a:gd name="connsiteX0" fmla="*/ 573 w 1357238"/>
                <a:gd name="connsiteY0" fmla="*/ 4443817 h 4558329"/>
                <a:gd name="connsiteX1" fmla="*/ 276798 w 1357238"/>
                <a:gd name="connsiteY1" fmla="*/ 4513667 h 4558329"/>
                <a:gd name="connsiteX2" fmla="*/ 591123 w 1357238"/>
                <a:gd name="connsiteY2" fmla="*/ 4539067 h 4558329"/>
                <a:gd name="connsiteX3" fmla="*/ 759398 w 1357238"/>
                <a:gd name="connsiteY3" fmla="*/ 4218392 h 4558329"/>
                <a:gd name="connsiteX4" fmla="*/ 991173 w 1357238"/>
                <a:gd name="connsiteY4" fmla="*/ 3453217 h 4558329"/>
                <a:gd name="connsiteX5" fmla="*/ 1175323 w 1357238"/>
                <a:gd name="connsiteY5" fmla="*/ 2532467 h 4558329"/>
                <a:gd name="connsiteX6" fmla="*/ 1289623 w 1357238"/>
                <a:gd name="connsiteY6" fmla="*/ 1198967 h 4558329"/>
                <a:gd name="connsiteX7" fmla="*/ 1330898 w 1357238"/>
                <a:gd name="connsiteY7" fmla="*/ 519517 h 4558329"/>
                <a:gd name="connsiteX8" fmla="*/ 1337248 w 1357238"/>
                <a:gd name="connsiteY8" fmla="*/ 246467 h 4558329"/>
                <a:gd name="connsiteX9" fmla="*/ 1340423 w 1357238"/>
                <a:gd name="connsiteY9" fmla="*/ 43267 h 4558329"/>
                <a:gd name="connsiteX10" fmla="*/ 1111823 w 1357238"/>
                <a:gd name="connsiteY10" fmla="*/ 5167 h 4558329"/>
                <a:gd name="connsiteX11" fmla="*/ 937197 w 1357238"/>
                <a:gd name="connsiteY11" fmla="*/ 5168 h 4558329"/>
                <a:gd name="connsiteX12" fmla="*/ 908623 w 1357238"/>
                <a:gd name="connsiteY12" fmla="*/ 506817 h 4558329"/>
                <a:gd name="connsiteX13" fmla="*/ 889573 w 1357238"/>
                <a:gd name="connsiteY13" fmla="*/ 1345017 h 4558329"/>
                <a:gd name="connsiteX14" fmla="*/ 787973 w 1357238"/>
                <a:gd name="connsiteY14" fmla="*/ 2227667 h 4558329"/>
                <a:gd name="connsiteX15" fmla="*/ 603823 w 1357238"/>
                <a:gd name="connsiteY15" fmla="*/ 2913467 h 4558329"/>
                <a:gd name="connsiteX16" fmla="*/ 375223 w 1357238"/>
                <a:gd name="connsiteY16" fmla="*/ 3469092 h 4558329"/>
                <a:gd name="connsiteX17" fmla="*/ 121223 w 1357238"/>
                <a:gd name="connsiteY17" fmla="*/ 4177117 h 4558329"/>
                <a:gd name="connsiteX18" fmla="*/ 573 w 1357238"/>
                <a:gd name="connsiteY18" fmla="*/ 4443817 h 4558329"/>
                <a:gd name="connsiteX0" fmla="*/ 0 w 1356665"/>
                <a:gd name="connsiteY0" fmla="*/ 4443817 h 4558329"/>
                <a:gd name="connsiteX1" fmla="*/ 276225 w 1356665"/>
                <a:gd name="connsiteY1" fmla="*/ 4513667 h 4558329"/>
                <a:gd name="connsiteX2" fmla="*/ 590550 w 1356665"/>
                <a:gd name="connsiteY2" fmla="*/ 4539067 h 4558329"/>
                <a:gd name="connsiteX3" fmla="*/ 758825 w 1356665"/>
                <a:gd name="connsiteY3" fmla="*/ 4218392 h 4558329"/>
                <a:gd name="connsiteX4" fmla="*/ 990600 w 1356665"/>
                <a:gd name="connsiteY4" fmla="*/ 3453217 h 4558329"/>
                <a:gd name="connsiteX5" fmla="*/ 1174750 w 1356665"/>
                <a:gd name="connsiteY5" fmla="*/ 2532467 h 4558329"/>
                <a:gd name="connsiteX6" fmla="*/ 1289050 w 1356665"/>
                <a:gd name="connsiteY6" fmla="*/ 1198967 h 4558329"/>
                <a:gd name="connsiteX7" fmla="*/ 1330325 w 1356665"/>
                <a:gd name="connsiteY7" fmla="*/ 519517 h 4558329"/>
                <a:gd name="connsiteX8" fmla="*/ 1336675 w 1356665"/>
                <a:gd name="connsiteY8" fmla="*/ 246467 h 4558329"/>
                <a:gd name="connsiteX9" fmla="*/ 1339850 w 1356665"/>
                <a:gd name="connsiteY9" fmla="*/ 43267 h 4558329"/>
                <a:gd name="connsiteX10" fmla="*/ 1111250 w 1356665"/>
                <a:gd name="connsiteY10" fmla="*/ 5167 h 4558329"/>
                <a:gd name="connsiteX11" fmla="*/ 936624 w 1356665"/>
                <a:gd name="connsiteY11" fmla="*/ 5168 h 4558329"/>
                <a:gd name="connsiteX12" fmla="*/ 908050 w 1356665"/>
                <a:gd name="connsiteY12" fmla="*/ 506817 h 4558329"/>
                <a:gd name="connsiteX13" fmla="*/ 889000 w 1356665"/>
                <a:gd name="connsiteY13" fmla="*/ 1345017 h 4558329"/>
                <a:gd name="connsiteX14" fmla="*/ 787400 w 1356665"/>
                <a:gd name="connsiteY14" fmla="*/ 2227667 h 4558329"/>
                <a:gd name="connsiteX15" fmla="*/ 603250 w 1356665"/>
                <a:gd name="connsiteY15" fmla="*/ 2913467 h 4558329"/>
                <a:gd name="connsiteX16" fmla="*/ 374650 w 1356665"/>
                <a:gd name="connsiteY16" fmla="*/ 3469092 h 4558329"/>
                <a:gd name="connsiteX17" fmla="*/ 0 w 1356665"/>
                <a:gd name="connsiteY17" fmla="*/ 4443817 h 4558329"/>
                <a:gd name="connsiteX0" fmla="*/ 0 w 1359840"/>
                <a:gd name="connsiteY0" fmla="*/ 4424767 h 4558894"/>
                <a:gd name="connsiteX1" fmla="*/ 279400 w 1359840"/>
                <a:gd name="connsiteY1" fmla="*/ 4513667 h 4558894"/>
                <a:gd name="connsiteX2" fmla="*/ 593725 w 1359840"/>
                <a:gd name="connsiteY2" fmla="*/ 4539067 h 4558894"/>
                <a:gd name="connsiteX3" fmla="*/ 762000 w 1359840"/>
                <a:gd name="connsiteY3" fmla="*/ 4218392 h 4558894"/>
                <a:gd name="connsiteX4" fmla="*/ 993775 w 1359840"/>
                <a:gd name="connsiteY4" fmla="*/ 3453217 h 4558894"/>
                <a:gd name="connsiteX5" fmla="*/ 1177925 w 1359840"/>
                <a:gd name="connsiteY5" fmla="*/ 2532467 h 4558894"/>
                <a:gd name="connsiteX6" fmla="*/ 1292225 w 1359840"/>
                <a:gd name="connsiteY6" fmla="*/ 1198967 h 4558894"/>
                <a:gd name="connsiteX7" fmla="*/ 1333500 w 1359840"/>
                <a:gd name="connsiteY7" fmla="*/ 519517 h 4558894"/>
                <a:gd name="connsiteX8" fmla="*/ 1339850 w 1359840"/>
                <a:gd name="connsiteY8" fmla="*/ 246467 h 4558894"/>
                <a:gd name="connsiteX9" fmla="*/ 1343025 w 1359840"/>
                <a:gd name="connsiteY9" fmla="*/ 43267 h 4558894"/>
                <a:gd name="connsiteX10" fmla="*/ 1114425 w 1359840"/>
                <a:gd name="connsiteY10" fmla="*/ 5167 h 4558894"/>
                <a:gd name="connsiteX11" fmla="*/ 939799 w 1359840"/>
                <a:gd name="connsiteY11" fmla="*/ 5168 h 4558894"/>
                <a:gd name="connsiteX12" fmla="*/ 911225 w 1359840"/>
                <a:gd name="connsiteY12" fmla="*/ 506817 h 4558894"/>
                <a:gd name="connsiteX13" fmla="*/ 892175 w 1359840"/>
                <a:gd name="connsiteY13" fmla="*/ 1345017 h 4558894"/>
                <a:gd name="connsiteX14" fmla="*/ 790575 w 1359840"/>
                <a:gd name="connsiteY14" fmla="*/ 2227667 h 4558894"/>
                <a:gd name="connsiteX15" fmla="*/ 606425 w 1359840"/>
                <a:gd name="connsiteY15" fmla="*/ 2913467 h 4558894"/>
                <a:gd name="connsiteX16" fmla="*/ 377825 w 1359840"/>
                <a:gd name="connsiteY16" fmla="*/ 3469092 h 4558894"/>
                <a:gd name="connsiteX17" fmla="*/ 0 w 1359840"/>
                <a:gd name="connsiteY17" fmla="*/ 4424767 h 4558894"/>
                <a:gd name="connsiteX0" fmla="*/ 6014 w 1365854"/>
                <a:gd name="connsiteY0" fmla="*/ 4424767 h 4558894"/>
                <a:gd name="connsiteX1" fmla="*/ 285414 w 1365854"/>
                <a:gd name="connsiteY1" fmla="*/ 4513667 h 4558894"/>
                <a:gd name="connsiteX2" fmla="*/ 599739 w 1365854"/>
                <a:gd name="connsiteY2" fmla="*/ 4539067 h 4558894"/>
                <a:gd name="connsiteX3" fmla="*/ 768014 w 1365854"/>
                <a:gd name="connsiteY3" fmla="*/ 4218392 h 4558894"/>
                <a:gd name="connsiteX4" fmla="*/ 999789 w 1365854"/>
                <a:gd name="connsiteY4" fmla="*/ 3453217 h 4558894"/>
                <a:gd name="connsiteX5" fmla="*/ 1183939 w 1365854"/>
                <a:gd name="connsiteY5" fmla="*/ 2532467 h 4558894"/>
                <a:gd name="connsiteX6" fmla="*/ 1298239 w 1365854"/>
                <a:gd name="connsiteY6" fmla="*/ 1198967 h 4558894"/>
                <a:gd name="connsiteX7" fmla="*/ 1339514 w 1365854"/>
                <a:gd name="connsiteY7" fmla="*/ 519517 h 4558894"/>
                <a:gd name="connsiteX8" fmla="*/ 1345864 w 1365854"/>
                <a:gd name="connsiteY8" fmla="*/ 246467 h 4558894"/>
                <a:gd name="connsiteX9" fmla="*/ 1349039 w 1365854"/>
                <a:gd name="connsiteY9" fmla="*/ 43267 h 4558894"/>
                <a:gd name="connsiteX10" fmla="*/ 1120439 w 1365854"/>
                <a:gd name="connsiteY10" fmla="*/ 5167 h 4558894"/>
                <a:gd name="connsiteX11" fmla="*/ 945813 w 1365854"/>
                <a:gd name="connsiteY11" fmla="*/ 5168 h 4558894"/>
                <a:gd name="connsiteX12" fmla="*/ 917239 w 1365854"/>
                <a:gd name="connsiteY12" fmla="*/ 506817 h 4558894"/>
                <a:gd name="connsiteX13" fmla="*/ 898189 w 1365854"/>
                <a:gd name="connsiteY13" fmla="*/ 1345017 h 4558894"/>
                <a:gd name="connsiteX14" fmla="*/ 796589 w 1365854"/>
                <a:gd name="connsiteY14" fmla="*/ 2227667 h 4558894"/>
                <a:gd name="connsiteX15" fmla="*/ 612439 w 1365854"/>
                <a:gd name="connsiteY15" fmla="*/ 2913467 h 4558894"/>
                <a:gd name="connsiteX16" fmla="*/ 136189 w 1365854"/>
                <a:gd name="connsiteY16" fmla="*/ 3554817 h 4558894"/>
                <a:gd name="connsiteX17" fmla="*/ 6014 w 1365854"/>
                <a:gd name="connsiteY17" fmla="*/ 4424767 h 4558894"/>
                <a:gd name="connsiteX0" fmla="*/ 383 w 1360223"/>
                <a:gd name="connsiteY0" fmla="*/ 4424767 h 4558894"/>
                <a:gd name="connsiteX1" fmla="*/ 279783 w 1360223"/>
                <a:gd name="connsiteY1" fmla="*/ 4513667 h 4558894"/>
                <a:gd name="connsiteX2" fmla="*/ 594108 w 1360223"/>
                <a:gd name="connsiteY2" fmla="*/ 4539067 h 4558894"/>
                <a:gd name="connsiteX3" fmla="*/ 762383 w 1360223"/>
                <a:gd name="connsiteY3" fmla="*/ 4218392 h 4558894"/>
                <a:gd name="connsiteX4" fmla="*/ 994158 w 1360223"/>
                <a:gd name="connsiteY4" fmla="*/ 3453217 h 4558894"/>
                <a:gd name="connsiteX5" fmla="*/ 1178308 w 1360223"/>
                <a:gd name="connsiteY5" fmla="*/ 2532467 h 4558894"/>
                <a:gd name="connsiteX6" fmla="*/ 1292608 w 1360223"/>
                <a:gd name="connsiteY6" fmla="*/ 1198967 h 4558894"/>
                <a:gd name="connsiteX7" fmla="*/ 1333883 w 1360223"/>
                <a:gd name="connsiteY7" fmla="*/ 519517 h 4558894"/>
                <a:gd name="connsiteX8" fmla="*/ 1340233 w 1360223"/>
                <a:gd name="connsiteY8" fmla="*/ 246467 h 4558894"/>
                <a:gd name="connsiteX9" fmla="*/ 1343408 w 1360223"/>
                <a:gd name="connsiteY9" fmla="*/ 43267 h 4558894"/>
                <a:gd name="connsiteX10" fmla="*/ 1114808 w 1360223"/>
                <a:gd name="connsiteY10" fmla="*/ 5167 h 4558894"/>
                <a:gd name="connsiteX11" fmla="*/ 940182 w 1360223"/>
                <a:gd name="connsiteY11" fmla="*/ 5168 h 4558894"/>
                <a:gd name="connsiteX12" fmla="*/ 911608 w 1360223"/>
                <a:gd name="connsiteY12" fmla="*/ 506817 h 4558894"/>
                <a:gd name="connsiteX13" fmla="*/ 892558 w 1360223"/>
                <a:gd name="connsiteY13" fmla="*/ 1345017 h 4558894"/>
                <a:gd name="connsiteX14" fmla="*/ 790958 w 1360223"/>
                <a:gd name="connsiteY14" fmla="*/ 2227667 h 4558894"/>
                <a:gd name="connsiteX15" fmla="*/ 606808 w 1360223"/>
                <a:gd name="connsiteY15" fmla="*/ 2913467 h 4558894"/>
                <a:gd name="connsiteX16" fmla="*/ 340108 w 1360223"/>
                <a:gd name="connsiteY16" fmla="*/ 3605617 h 4558894"/>
                <a:gd name="connsiteX17" fmla="*/ 383 w 1360223"/>
                <a:gd name="connsiteY17" fmla="*/ 4424767 h 455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60223" h="4558894">
                  <a:moveTo>
                    <a:pt x="383" y="4424767"/>
                  </a:moveTo>
                  <a:cubicBezTo>
                    <a:pt x="-9671" y="4576109"/>
                    <a:pt x="180829" y="4494617"/>
                    <a:pt x="279783" y="4513667"/>
                  </a:cubicBezTo>
                  <a:cubicBezTo>
                    <a:pt x="378737" y="4532717"/>
                    <a:pt x="513675" y="4588279"/>
                    <a:pt x="594108" y="4539067"/>
                  </a:cubicBezTo>
                  <a:cubicBezTo>
                    <a:pt x="674541" y="4489855"/>
                    <a:pt x="695708" y="4399367"/>
                    <a:pt x="762383" y="4218392"/>
                  </a:cubicBezTo>
                  <a:cubicBezTo>
                    <a:pt x="808950" y="4043767"/>
                    <a:pt x="924837" y="3734204"/>
                    <a:pt x="994158" y="3453217"/>
                  </a:cubicBezTo>
                  <a:cubicBezTo>
                    <a:pt x="1063479" y="3172230"/>
                    <a:pt x="1128566" y="2908175"/>
                    <a:pt x="1178308" y="2532467"/>
                  </a:cubicBezTo>
                  <a:cubicBezTo>
                    <a:pt x="1247100" y="2144059"/>
                    <a:pt x="1266679" y="1534459"/>
                    <a:pt x="1292608" y="1198967"/>
                  </a:cubicBezTo>
                  <a:cubicBezTo>
                    <a:pt x="1318537" y="863475"/>
                    <a:pt x="1325946" y="678267"/>
                    <a:pt x="1333883" y="519517"/>
                  </a:cubicBezTo>
                  <a:lnTo>
                    <a:pt x="1340233" y="246467"/>
                  </a:lnTo>
                  <a:cubicBezTo>
                    <a:pt x="1344466" y="166034"/>
                    <a:pt x="1380979" y="83484"/>
                    <a:pt x="1343408" y="43267"/>
                  </a:cubicBezTo>
                  <a:cubicBezTo>
                    <a:pt x="1305837" y="3050"/>
                    <a:pt x="1182012" y="11517"/>
                    <a:pt x="1114808" y="5167"/>
                  </a:cubicBezTo>
                  <a:cubicBezTo>
                    <a:pt x="1047604" y="-1183"/>
                    <a:pt x="996274" y="-2240"/>
                    <a:pt x="940182" y="5168"/>
                  </a:cubicBezTo>
                  <a:cubicBezTo>
                    <a:pt x="884090" y="12576"/>
                    <a:pt x="935420" y="303617"/>
                    <a:pt x="911608" y="506817"/>
                  </a:cubicBezTo>
                  <a:lnTo>
                    <a:pt x="892558" y="1345017"/>
                  </a:lnTo>
                  <a:cubicBezTo>
                    <a:pt x="872450" y="1631825"/>
                    <a:pt x="838583" y="1966259"/>
                    <a:pt x="790958" y="2227667"/>
                  </a:cubicBezTo>
                  <a:cubicBezTo>
                    <a:pt x="743333" y="2489075"/>
                    <a:pt x="681950" y="2683809"/>
                    <a:pt x="606808" y="2913467"/>
                  </a:cubicBezTo>
                  <a:cubicBezTo>
                    <a:pt x="531666" y="3143125"/>
                    <a:pt x="441179" y="3353734"/>
                    <a:pt x="340108" y="3605617"/>
                  </a:cubicBezTo>
                  <a:cubicBezTo>
                    <a:pt x="239037" y="3857500"/>
                    <a:pt x="10437" y="4273425"/>
                    <a:pt x="383" y="4424767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B609AC-D693-4D0C-93DD-EE6DF782A706}"/>
                </a:ext>
              </a:extLst>
            </p:cNvPr>
            <p:cNvSpPr/>
            <p:nvPr/>
          </p:nvSpPr>
          <p:spPr>
            <a:xfrm>
              <a:off x="4910671" y="193672"/>
              <a:ext cx="1899281" cy="4203964"/>
            </a:xfrm>
            <a:custGeom>
              <a:avLst/>
              <a:gdLst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97008 w 1856851"/>
                <a:gd name="connsiteY29" fmla="*/ 4001929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486"/>
                <a:gd name="connsiteX1" fmla="*/ 1080654 w 1856851"/>
                <a:gd name="connsiteY1" fmla="*/ 748145 h 4553486"/>
                <a:gd name="connsiteX2" fmla="*/ 1022465 w 1856851"/>
                <a:gd name="connsiteY2" fmla="*/ 1271847 h 4553486"/>
                <a:gd name="connsiteX3" fmla="*/ 989214 w 1856851"/>
                <a:gd name="connsiteY3" fmla="*/ 1720734 h 4553486"/>
                <a:gd name="connsiteX4" fmla="*/ 922712 w 1856851"/>
                <a:gd name="connsiteY4" fmla="*/ 2161309 h 4553486"/>
                <a:gd name="connsiteX5" fmla="*/ 856210 w 1856851"/>
                <a:gd name="connsiteY5" fmla="*/ 2452254 h 4553486"/>
                <a:gd name="connsiteX6" fmla="*/ 706581 w 1856851"/>
                <a:gd name="connsiteY6" fmla="*/ 2801389 h 4553486"/>
                <a:gd name="connsiteX7" fmla="*/ 515389 w 1856851"/>
                <a:gd name="connsiteY7" fmla="*/ 3150523 h 4553486"/>
                <a:gd name="connsiteX8" fmla="*/ 299258 w 1856851"/>
                <a:gd name="connsiteY8" fmla="*/ 3449782 h 4553486"/>
                <a:gd name="connsiteX9" fmla="*/ 0 w 1856851"/>
                <a:gd name="connsiteY9" fmla="*/ 3857105 h 4553486"/>
                <a:gd name="connsiteX10" fmla="*/ 0 w 1856851"/>
                <a:gd name="connsiteY10" fmla="*/ 3981796 h 4553486"/>
                <a:gd name="connsiteX11" fmla="*/ 49876 w 1856851"/>
                <a:gd name="connsiteY11" fmla="*/ 4098174 h 4553486"/>
                <a:gd name="connsiteX12" fmla="*/ 157941 w 1856851"/>
                <a:gd name="connsiteY12" fmla="*/ 4164676 h 4553486"/>
                <a:gd name="connsiteX13" fmla="*/ 266007 w 1856851"/>
                <a:gd name="connsiteY13" fmla="*/ 4164676 h 4553486"/>
                <a:gd name="connsiteX14" fmla="*/ 332509 w 1856851"/>
                <a:gd name="connsiteY14" fmla="*/ 4131425 h 4553486"/>
                <a:gd name="connsiteX15" fmla="*/ 349134 w 1856851"/>
                <a:gd name="connsiteY15" fmla="*/ 4123112 h 4553486"/>
                <a:gd name="connsiteX16" fmla="*/ 407323 w 1856851"/>
                <a:gd name="connsiteY16" fmla="*/ 4131425 h 4553486"/>
                <a:gd name="connsiteX17" fmla="*/ 515389 w 1856851"/>
                <a:gd name="connsiteY17" fmla="*/ 4181302 h 4553486"/>
                <a:gd name="connsiteX18" fmla="*/ 764770 w 1856851"/>
                <a:gd name="connsiteY18" fmla="*/ 4172989 h 4553486"/>
                <a:gd name="connsiteX19" fmla="*/ 939338 w 1856851"/>
                <a:gd name="connsiteY19" fmla="*/ 4247803 h 4553486"/>
                <a:gd name="connsiteX20" fmla="*/ 964276 w 1856851"/>
                <a:gd name="connsiteY20" fmla="*/ 4355869 h 4553486"/>
                <a:gd name="connsiteX21" fmla="*/ 1030778 w 1856851"/>
                <a:gd name="connsiteY21" fmla="*/ 4455622 h 4553486"/>
                <a:gd name="connsiteX22" fmla="*/ 1188720 w 1856851"/>
                <a:gd name="connsiteY22" fmla="*/ 4463934 h 4553486"/>
                <a:gd name="connsiteX23" fmla="*/ 1324018 w 1856851"/>
                <a:gd name="connsiteY23" fmla="*/ 4499523 h 4553486"/>
                <a:gd name="connsiteX24" fmla="*/ 1454727 w 1856851"/>
                <a:gd name="connsiteY24" fmla="*/ 4538749 h 4553486"/>
                <a:gd name="connsiteX25" fmla="*/ 1546167 w 1856851"/>
                <a:gd name="connsiteY25" fmla="*/ 4547062 h 4553486"/>
                <a:gd name="connsiteX26" fmla="*/ 1687483 w 1856851"/>
                <a:gd name="connsiteY26" fmla="*/ 4447309 h 4553486"/>
                <a:gd name="connsiteX27" fmla="*/ 1770610 w 1856851"/>
                <a:gd name="connsiteY27" fmla="*/ 4297680 h 4553486"/>
                <a:gd name="connsiteX28" fmla="*/ 1720734 w 1856851"/>
                <a:gd name="connsiteY28" fmla="*/ 4073236 h 4553486"/>
                <a:gd name="connsiteX29" fmla="*/ 1713676 w 1856851"/>
                <a:gd name="connsiteY29" fmla="*/ 3990023 h 4553486"/>
                <a:gd name="connsiteX30" fmla="*/ 1795549 w 1856851"/>
                <a:gd name="connsiteY30" fmla="*/ 3890356 h 4553486"/>
                <a:gd name="connsiteX31" fmla="*/ 1853738 w 1856851"/>
                <a:gd name="connsiteY31" fmla="*/ 3782291 h 4553486"/>
                <a:gd name="connsiteX32" fmla="*/ 1762298 w 1856851"/>
                <a:gd name="connsiteY32" fmla="*/ 3516283 h 4553486"/>
                <a:gd name="connsiteX33" fmla="*/ 1645920 w 1856851"/>
                <a:gd name="connsiteY33" fmla="*/ 3084022 h 4553486"/>
                <a:gd name="connsiteX34" fmla="*/ 1587730 w 1856851"/>
                <a:gd name="connsiteY34" fmla="*/ 2585258 h 4553486"/>
                <a:gd name="connsiteX35" fmla="*/ 1562792 w 1856851"/>
                <a:gd name="connsiteY35" fmla="*/ 2128058 h 4553486"/>
                <a:gd name="connsiteX36" fmla="*/ 1679170 w 1856851"/>
                <a:gd name="connsiteY36" fmla="*/ 1088967 h 4553486"/>
                <a:gd name="connsiteX37" fmla="*/ 1737360 w 1856851"/>
                <a:gd name="connsiteY37" fmla="*/ 41563 h 4553486"/>
                <a:gd name="connsiteX38" fmla="*/ 1521229 w 1856851"/>
                <a:gd name="connsiteY38" fmla="*/ 16625 h 4553486"/>
                <a:gd name="connsiteX39" fmla="*/ 1321723 w 1856851"/>
                <a:gd name="connsiteY39" fmla="*/ 0 h 4553486"/>
                <a:gd name="connsiteX40" fmla="*/ 1105592 w 1856851"/>
                <a:gd name="connsiteY40" fmla="*/ 8312 h 4553486"/>
                <a:gd name="connsiteX0" fmla="*/ 1105592 w 1856851"/>
                <a:gd name="connsiteY0" fmla="*/ 8312 h 4551702"/>
                <a:gd name="connsiteX1" fmla="*/ 1080654 w 1856851"/>
                <a:gd name="connsiteY1" fmla="*/ 748145 h 4551702"/>
                <a:gd name="connsiteX2" fmla="*/ 1022465 w 1856851"/>
                <a:gd name="connsiteY2" fmla="*/ 1271847 h 4551702"/>
                <a:gd name="connsiteX3" fmla="*/ 989214 w 1856851"/>
                <a:gd name="connsiteY3" fmla="*/ 1720734 h 4551702"/>
                <a:gd name="connsiteX4" fmla="*/ 922712 w 1856851"/>
                <a:gd name="connsiteY4" fmla="*/ 2161309 h 4551702"/>
                <a:gd name="connsiteX5" fmla="*/ 856210 w 1856851"/>
                <a:gd name="connsiteY5" fmla="*/ 2452254 h 4551702"/>
                <a:gd name="connsiteX6" fmla="*/ 706581 w 1856851"/>
                <a:gd name="connsiteY6" fmla="*/ 2801389 h 4551702"/>
                <a:gd name="connsiteX7" fmla="*/ 515389 w 1856851"/>
                <a:gd name="connsiteY7" fmla="*/ 3150523 h 4551702"/>
                <a:gd name="connsiteX8" fmla="*/ 299258 w 1856851"/>
                <a:gd name="connsiteY8" fmla="*/ 3449782 h 4551702"/>
                <a:gd name="connsiteX9" fmla="*/ 0 w 1856851"/>
                <a:gd name="connsiteY9" fmla="*/ 3857105 h 4551702"/>
                <a:gd name="connsiteX10" fmla="*/ 0 w 1856851"/>
                <a:gd name="connsiteY10" fmla="*/ 3981796 h 4551702"/>
                <a:gd name="connsiteX11" fmla="*/ 49876 w 1856851"/>
                <a:gd name="connsiteY11" fmla="*/ 4098174 h 4551702"/>
                <a:gd name="connsiteX12" fmla="*/ 157941 w 1856851"/>
                <a:gd name="connsiteY12" fmla="*/ 4164676 h 4551702"/>
                <a:gd name="connsiteX13" fmla="*/ 266007 w 1856851"/>
                <a:gd name="connsiteY13" fmla="*/ 4164676 h 4551702"/>
                <a:gd name="connsiteX14" fmla="*/ 332509 w 1856851"/>
                <a:gd name="connsiteY14" fmla="*/ 4131425 h 4551702"/>
                <a:gd name="connsiteX15" fmla="*/ 349134 w 1856851"/>
                <a:gd name="connsiteY15" fmla="*/ 4123112 h 4551702"/>
                <a:gd name="connsiteX16" fmla="*/ 407323 w 1856851"/>
                <a:gd name="connsiteY16" fmla="*/ 4131425 h 4551702"/>
                <a:gd name="connsiteX17" fmla="*/ 515389 w 1856851"/>
                <a:gd name="connsiteY17" fmla="*/ 4181302 h 4551702"/>
                <a:gd name="connsiteX18" fmla="*/ 764770 w 1856851"/>
                <a:gd name="connsiteY18" fmla="*/ 4172989 h 4551702"/>
                <a:gd name="connsiteX19" fmla="*/ 939338 w 1856851"/>
                <a:gd name="connsiteY19" fmla="*/ 4247803 h 4551702"/>
                <a:gd name="connsiteX20" fmla="*/ 964276 w 1856851"/>
                <a:gd name="connsiteY20" fmla="*/ 4355869 h 4551702"/>
                <a:gd name="connsiteX21" fmla="*/ 1030778 w 1856851"/>
                <a:gd name="connsiteY21" fmla="*/ 4455622 h 4551702"/>
                <a:gd name="connsiteX22" fmla="*/ 1188720 w 1856851"/>
                <a:gd name="connsiteY22" fmla="*/ 4463934 h 4551702"/>
                <a:gd name="connsiteX23" fmla="*/ 1324018 w 1856851"/>
                <a:gd name="connsiteY23" fmla="*/ 4499523 h 4551702"/>
                <a:gd name="connsiteX24" fmla="*/ 1433296 w 1856851"/>
                <a:gd name="connsiteY24" fmla="*/ 4531605 h 4551702"/>
                <a:gd name="connsiteX25" fmla="*/ 1546167 w 1856851"/>
                <a:gd name="connsiteY25" fmla="*/ 4547062 h 4551702"/>
                <a:gd name="connsiteX26" fmla="*/ 1687483 w 1856851"/>
                <a:gd name="connsiteY26" fmla="*/ 4447309 h 4551702"/>
                <a:gd name="connsiteX27" fmla="*/ 1770610 w 1856851"/>
                <a:gd name="connsiteY27" fmla="*/ 4297680 h 4551702"/>
                <a:gd name="connsiteX28" fmla="*/ 1720734 w 1856851"/>
                <a:gd name="connsiteY28" fmla="*/ 4073236 h 4551702"/>
                <a:gd name="connsiteX29" fmla="*/ 1713676 w 1856851"/>
                <a:gd name="connsiteY29" fmla="*/ 3990023 h 4551702"/>
                <a:gd name="connsiteX30" fmla="*/ 1795549 w 1856851"/>
                <a:gd name="connsiteY30" fmla="*/ 3890356 h 4551702"/>
                <a:gd name="connsiteX31" fmla="*/ 1853738 w 1856851"/>
                <a:gd name="connsiteY31" fmla="*/ 3782291 h 4551702"/>
                <a:gd name="connsiteX32" fmla="*/ 1762298 w 1856851"/>
                <a:gd name="connsiteY32" fmla="*/ 3516283 h 4551702"/>
                <a:gd name="connsiteX33" fmla="*/ 1645920 w 1856851"/>
                <a:gd name="connsiteY33" fmla="*/ 3084022 h 4551702"/>
                <a:gd name="connsiteX34" fmla="*/ 1587730 w 1856851"/>
                <a:gd name="connsiteY34" fmla="*/ 2585258 h 4551702"/>
                <a:gd name="connsiteX35" fmla="*/ 1562792 w 1856851"/>
                <a:gd name="connsiteY35" fmla="*/ 2128058 h 4551702"/>
                <a:gd name="connsiteX36" fmla="*/ 1679170 w 1856851"/>
                <a:gd name="connsiteY36" fmla="*/ 1088967 h 4551702"/>
                <a:gd name="connsiteX37" fmla="*/ 1737360 w 1856851"/>
                <a:gd name="connsiteY37" fmla="*/ 41563 h 4551702"/>
                <a:gd name="connsiteX38" fmla="*/ 1521229 w 1856851"/>
                <a:gd name="connsiteY38" fmla="*/ 16625 h 4551702"/>
                <a:gd name="connsiteX39" fmla="*/ 1321723 w 1856851"/>
                <a:gd name="connsiteY39" fmla="*/ 0 h 4551702"/>
                <a:gd name="connsiteX40" fmla="*/ 1105592 w 1856851"/>
                <a:gd name="connsiteY40" fmla="*/ 8312 h 4551702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19229 w 1856851"/>
                <a:gd name="connsiteY16" fmla="*/ 4136188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55602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038367 w 1864440"/>
                <a:gd name="connsiteY19" fmla="*/ 4456017 h 4544058"/>
                <a:gd name="connsiteX20" fmla="*/ 1196309 w 1864440"/>
                <a:gd name="connsiteY20" fmla="*/ 4464329 h 4544058"/>
                <a:gd name="connsiteX21" fmla="*/ 1331607 w 1864440"/>
                <a:gd name="connsiteY21" fmla="*/ 4499918 h 4544058"/>
                <a:gd name="connsiteX22" fmla="*/ 1440885 w 1864440"/>
                <a:gd name="connsiteY22" fmla="*/ 4532000 h 4544058"/>
                <a:gd name="connsiteX23" fmla="*/ 1565662 w 1864440"/>
                <a:gd name="connsiteY23" fmla="*/ 4537932 h 4544058"/>
                <a:gd name="connsiteX24" fmla="*/ 1695072 w 1864440"/>
                <a:gd name="connsiteY24" fmla="*/ 4447704 h 4544058"/>
                <a:gd name="connsiteX25" fmla="*/ 1778199 w 1864440"/>
                <a:gd name="connsiteY25" fmla="*/ 4298075 h 4544058"/>
                <a:gd name="connsiteX26" fmla="*/ 1728323 w 1864440"/>
                <a:gd name="connsiteY26" fmla="*/ 4073631 h 4544058"/>
                <a:gd name="connsiteX27" fmla="*/ 1721265 w 1864440"/>
                <a:gd name="connsiteY27" fmla="*/ 3990418 h 4544058"/>
                <a:gd name="connsiteX28" fmla="*/ 1803138 w 1864440"/>
                <a:gd name="connsiteY28" fmla="*/ 3890751 h 4544058"/>
                <a:gd name="connsiteX29" fmla="*/ 1861327 w 1864440"/>
                <a:gd name="connsiteY29" fmla="*/ 3782686 h 4544058"/>
                <a:gd name="connsiteX30" fmla="*/ 1769887 w 1864440"/>
                <a:gd name="connsiteY30" fmla="*/ 3516678 h 4544058"/>
                <a:gd name="connsiteX31" fmla="*/ 1653509 w 1864440"/>
                <a:gd name="connsiteY31" fmla="*/ 3084417 h 4544058"/>
                <a:gd name="connsiteX32" fmla="*/ 1595319 w 1864440"/>
                <a:gd name="connsiteY32" fmla="*/ 2585653 h 4544058"/>
                <a:gd name="connsiteX33" fmla="*/ 1570381 w 1864440"/>
                <a:gd name="connsiteY33" fmla="*/ 2128453 h 4544058"/>
                <a:gd name="connsiteX34" fmla="*/ 1679616 w 1864440"/>
                <a:gd name="connsiteY34" fmla="*/ 1084600 h 4544058"/>
                <a:gd name="connsiteX35" fmla="*/ 1744949 w 1864440"/>
                <a:gd name="connsiteY35" fmla="*/ 41958 h 4544058"/>
                <a:gd name="connsiteX36" fmla="*/ 1528818 w 1864440"/>
                <a:gd name="connsiteY36" fmla="*/ 17020 h 4544058"/>
                <a:gd name="connsiteX37" fmla="*/ 1329312 w 1864440"/>
                <a:gd name="connsiteY37" fmla="*/ 395 h 4544058"/>
                <a:gd name="connsiteX38" fmla="*/ 1113181 w 1864440"/>
                <a:gd name="connsiteY38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196309 w 1864440"/>
                <a:gd name="connsiteY19" fmla="*/ 4464329 h 4544058"/>
                <a:gd name="connsiteX20" fmla="*/ 1331607 w 1864440"/>
                <a:gd name="connsiteY20" fmla="*/ 4499918 h 4544058"/>
                <a:gd name="connsiteX21" fmla="*/ 1440885 w 1864440"/>
                <a:gd name="connsiteY21" fmla="*/ 4532000 h 4544058"/>
                <a:gd name="connsiteX22" fmla="*/ 1565662 w 1864440"/>
                <a:gd name="connsiteY22" fmla="*/ 4537932 h 4544058"/>
                <a:gd name="connsiteX23" fmla="*/ 1695072 w 1864440"/>
                <a:gd name="connsiteY23" fmla="*/ 4447704 h 4544058"/>
                <a:gd name="connsiteX24" fmla="*/ 1778199 w 1864440"/>
                <a:gd name="connsiteY24" fmla="*/ 4298075 h 4544058"/>
                <a:gd name="connsiteX25" fmla="*/ 1728323 w 1864440"/>
                <a:gd name="connsiteY25" fmla="*/ 4073631 h 4544058"/>
                <a:gd name="connsiteX26" fmla="*/ 1721265 w 1864440"/>
                <a:gd name="connsiteY26" fmla="*/ 3990418 h 4544058"/>
                <a:gd name="connsiteX27" fmla="*/ 1803138 w 1864440"/>
                <a:gd name="connsiteY27" fmla="*/ 3890751 h 4544058"/>
                <a:gd name="connsiteX28" fmla="*/ 1861327 w 1864440"/>
                <a:gd name="connsiteY28" fmla="*/ 3782686 h 4544058"/>
                <a:gd name="connsiteX29" fmla="*/ 1769887 w 1864440"/>
                <a:gd name="connsiteY29" fmla="*/ 3516678 h 4544058"/>
                <a:gd name="connsiteX30" fmla="*/ 1653509 w 1864440"/>
                <a:gd name="connsiteY30" fmla="*/ 3084417 h 4544058"/>
                <a:gd name="connsiteX31" fmla="*/ 1595319 w 1864440"/>
                <a:gd name="connsiteY31" fmla="*/ 2585653 h 4544058"/>
                <a:gd name="connsiteX32" fmla="*/ 1570381 w 1864440"/>
                <a:gd name="connsiteY32" fmla="*/ 2128453 h 4544058"/>
                <a:gd name="connsiteX33" fmla="*/ 1679616 w 1864440"/>
                <a:gd name="connsiteY33" fmla="*/ 1084600 h 4544058"/>
                <a:gd name="connsiteX34" fmla="*/ 1744949 w 1864440"/>
                <a:gd name="connsiteY34" fmla="*/ 41958 h 4544058"/>
                <a:gd name="connsiteX35" fmla="*/ 1528818 w 1864440"/>
                <a:gd name="connsiteY35" fmla="*/ 17020 h 4544058"/>
                <a:gd name="connsiteX36" fmla="*/ 1329312 w 1864440"/>
                <a:gd name="connsiteY36" fmla="*/ 395 h 4544058"/>
                <a:gd name="connsiteX37" fmla="*/ 1113181 w 1864440"/>
                <a:gd name="connsiteY37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331607 w 1864440"/>
                <a:gd name="connsiteY19" fmla="*/ 4499918 h 4544058"/>
                <a:gd name="connsiteX20" fmla="*/ 1440885 w 1864440"/>
                <a:gd name="connsiteY20" fmla="*/ 4532000 h 4544058"/>
                <a:gd name="connsiteX21" fmla="*/ 1565662 w 1864440"/>
                <a:gd name="connsiteY21" fmla="*/ 4537932 h 4544058"/>
                <a:gd name="connsiteX22" fmla="*/ 1695072 w 1864440"/>
                <a:gd name="connsiteY22" fmla="*/ 4447704 h 4544058"/>
                <a:gd name="connsiteX23" fmla="*/ 1778199 w 1864440"/>
                <a:gd name="connsiteY23" fmla="*/ 4298075 h 4544058"/>
                <a:gd name="connsiteX24" fmla="*/ 1728323 w 1864440"/>
                <a:gd name="connsiteY24" fmla="*/ 4073631 h 4544058"/>
                <a:gd name="connsiteX25" fmla="*/ 1721265 w 1864440"/>
                <a:gd name="connsiteY25" fmla="*/ 3990418 h 4544058"/>
                <a:gd name="connsiteX26" fmla="*/ 1803138 w 1864440"/>
                <a:gd name="connsiteY26" fmla="*/ 3890751 h 4544058"/>
                <a:gd name="connsiteX27" fmla="*/ 1861327 w 1864440"/>
                <a:gd name="connsiteY27" fmla="*/ 3782686 h 4544058"/>
                <a:gd name="connsiteX28" fmla="*/ 1769887 w 1864440"/>
                <a:gd name="connsiteY28" fmla="*/ 3516678 h 4544058"/>
                <a:gd name="connsiteX29" fmla="*/ 1653509 w 1864440"/>
                <a:gd name="connsiteY29" fmla="*/ 3084417 h 4544058"/>
                <a:gd name="connsiteX30" fmla="*/ 1595319 w 1864440"/>
                <a:gd name="connsiteY30" fmla="*/ 2585653 h 4544058"/>
                <a:gd name="connsiteX31" fmla="*/ 1570381 w 1864440"/>
                <a:gd name="connsiteY31" fmla="*/ 2128453 h 4544058"/>
                <a:gd name="connsiteX32" fmla="*/ 1679616 w 1864440"/>
                <a:gd name="connsiteY32" fmla="*/ 1084600 h 4544058"/>
                <a:gd name="connsiteX33" fmla="*/ 1744949 w 1864440"/>
                <a:gd name="connsiteY33" fmla="*/ 41958 h 4544058"/>
                <a:gd name="connsiteX34" fmla="*/ 1528818 w 1864440"/>
                <a:gd name="connsiteY34" fmla="*/ 17020 h 4544058"/>
                <a:gd name="connsiteX35" fmla="*/ 1329312 w 1864440"/>
                <a:gd name="connsiteY35" fmla="*/ 395 h 4544058"/>
                <a:gd name="connsiteX36" fmla="*/ 1113181 w 1864440"/>
                <a:gd name="connsiteY36" fmla="*/ 8707 h 4544058"/>
                <a:gd name="connsiteX0" fmla="*/ 1113181 w 1864440"/>
                <a:gd name="connsiteY0" fmla="*/ 8707 h 4559040"/>
                <a:gd name="connsiteX1" fmla="*/ 1088243 w 1864440"/>
                <a:gd name="connsiteY1" fmla="*/ 748540 h 4559040"/>
                <a:gd name="connsiteX2" fmla="*/ 1049104 w 1864440"/>
                <a:gd name="connsiteY2" fmla="*/ 1267479 h 4559040"/>
                <a:gd name="connsiteX3" fmla="*/ 996803 w 1864440"/>
                <a:gd name="connsiteY3" fmla="*/ 1721129 h 4559040"/>
                <a:gd name="connsiteX4" fmla="*/ 930301 w 1864440"/>
                <a:gd name="connsiteY4" fmla="*/ 2161704 h 4559040"/>
                <a:gd name="connsiteX5" fmla="*/ 863799 w 1864440"/>
                <a:gd name="connsiteY5" fmla="*/ 2452649 h 4559040"/>
                <a:gd name="connsiteX6" fmla="*/ 714170 w 1864440"/>
                <a:gd name="connsiteY6" fmla="*/ 2801784 h 4559040"/>
                <a:gd name="connsiteX7" fmla="*/ 522978 w 1864440"/>
                <a:gd name="connsiteY7" fmla="*/ 3150918 h 4559040"/>
                <a:gd name="connsiteX8" fmla="*/ 306847 w 1864440"/>
                <a:gd name="connsiteY8" fmla="*/ 3450177 h 4559040"/>
                <a:gd name="connsiteX9" fmla="*/ 7589 w 1864440"/>
                <a:gd name="connsiteY9" fmla="*/ 3857500 h 4559040"/>
                <a:gd name="connsiteX10" fmla="*/ 7589 w 1864440"/>
                <a:gd name="connsiteY10" fmla="*/ 3955997 h 4559040"/>
                <a:gd name="connsiteX11" fmla="*/ 57465 w 1864440"/>
                <a:gd name="connsiteY11" fmla="*/ 4098569 h 4559040"/>
                <a:gd name="connsiteX12" fmla="*/ 165530 w 1864440"/>
                <a:gd name="connsiteY12" fmla="*/ 4165071 h 4559040"/>
                <a:gd name="connsiteX13" fmla="*/ 273596 w 1864440"/>
                <a:gd name="connsiteY13" fmla="*/ 4165071 h 4559040"/>
                <a:gd name="connsiteX14" fmla="*/ 340098 w 1864440"/>
                <a:gd name="connsiteY14" fmla="*/ 4131820 h 4559040"/>
                <a:gd name="connsiteX15" fmla="*/ 426818 w 1864440"/>
                <a:gd name="connsiteY15" fmla="*/ 4136583 h 4559040"/>
                <a:gd name="connsiteX16" fmla="*/ 522978 w 1864440"/>
                <a:gd name="connsiteY16" fmla="*/ 4181697 h 4559040"/>
                <a:gd name="connsiteX17" fmla="*/ 772359 w 1864440"/>
                <a:gd name="connsiteY17" fmla="*/ 4173384 h 4559040"/>
                <a:gd name="connsiteX18" fmla="*/ 946927 w 1864440"/>
                <a:gd name="connsiteY18" fmla="*/ 4248198 h 4559040"/>
                <a:gd name="connsiteX19" fmla="*/ 1440885 w 1864440"/>
                <a:gd name="connsiteY19" fmla="*/ 4532000 h 4559040"/>
                <a:gd name="connsiteX20" fmla="*/ 1565662 w 1864440"/>
                <a:gd name="connsiteY20" fmla="*/ 4537932 h 4559040"/>
                <a:gd name="connsiteX21" fmla="*/ 1695072 w 1864440"/>
                <a:gd name="connsiteY21" fmla="*/ 4447704 h 4559040"/>
                <a:gd name="connsiteX22" fmla="*/ 1778199 w 1864440"/>
                <a:gd name="connsiteY22" fmla="*/ 4298075 h 4559040"/>
                <a:gd name="connsiteX23" fmla="*/ 1728323 w 1864440"/>
                <a:gd name="connsiteY23" fmla="*/ 4073631 h 4559040"/>
                <a:gd name="connsiteX24" fmla="*/ 1721265 w 1864440"/>
                <a:gd name="connsiteY24" fmla="*/ 3990418 h 4559040"/>
                <a:gd name="connsiteX25" fmla="*/ 1803138 w 1864440"/>
                <a:gd name="connsiteY25" fmla="*/ 3890751 h 4559040"/>
                <a:gd name="connsiteX26" fmla="*/ 1861327 w 1864440"/>
                <a:gd name="connsiteY26" fmla="*/ 3782686 h 4559040"/>
                <a:gd name="connsiteX27" fmla="*/ 1769887 w 1864440"/>
                <a:gd name="connsiteY27" fmla="*/ 3516678 h 4559040"/>
                <a:gd name="connsiteX28" fmla="*/ 1653509 w 1864440"/>
                <a:gd name="connsiteY28" fmla="*/ 3084417 h 4559040"/>
                <a:gd name="connsiteX29" fmla="*/ 1595319 w 1864440"/>
                <a:gd name="connsiteY29" fmla="*/ 2585653 h 4559040"/>
                <a:gd name="connsiteX30" fmla="*/ 1570381 w 1864440"/>
                <a:gd name="connsiteY30" fmla="*/ 2128453 h 4559040"/>
                <a:gd name="connsiteX31" fmla="*/ 1679616 w 1864440"/>
                <a:gd name="connsiteY31" fmla="*/ 1084600 h 4559040"/>
                <a:gd name="connsiteX32" fmla="*/ 1744949 w 1864440"/>
                <a:gd name="connsiteY32" fmla="*/ 41958 h 4559040"/>
                <a:gd name="connsiteX33" fmla="*/ 1528818 w 1864440"/>
                <a:gd name="connsiteY33" fmla="*/ 17020 h 4559040"/>
                <a:gd name="connsiteX34" fmla="*/ 1329312 w 1864440"/>
                <a:gd name="connsiteY34" fmla="*/ 395 h 4559040"/>
                <a:gd name="connsiteX35" fmla="*/ 1113181 w 1864440"/>
                <a:gd name="connsiteY35" fmla="*/ 8707 h 4559040"/>
                <a:gd name="connsiteX0" fmla="*/ 1113181 w 1864440"/>
                <a:gd name="connsiteY0" fmla="*/ 8707 h 4540009"/>
                <a:gd name="connsiteX1" fmla="*/ 1088243 w 1864440"/>
                <a:gd name="connsiteY1" fmla="*/ 748540 h 4540009"/>
                <a:gd name="connsiteX2" fmla="*/ 1049104 w 1864440"/>
                <a:gd name="connsiteY2" fmla="*/ 1267479 h 4540009"/>
                <a:gd name="connsiteX3" fmla="*/ 996803 w 1864440"/>
                <a:gd name="connsiteY3" fmla="*/ 1721129 h 4540009"/>
                <a:gd name="connsiteX4" fmla="*/ 930301 w 1864440"/>
                <a:gd name="connsiteY4" fmla="*/ 2161704 h 4540009"/>
                <a:gd name="connsiteX5" fmla="*/ 863799 w 1864440"/>
                <a:gd name="connsiteY5" fmla="*/ 2452649 h 4540009"/>
                <a:gd name="connsiteX6" fmla="*/ 714170 w 1864440"/>
                <a:gd name="connsiteY6" fmla="*/ 2801784 h 4540009"/>
                <a:gd name="connsiteX7" fmla="*/ 522978 w 1864440"/>
                <a:gd name="connsiteY7" fmla="*/ 3150918 h 4540009"/>
                <a:gd name="connsiteX8" fmla="*/ 306847 w 1864440"/>
                <a:gd name="connsiteY8" fmla="*/ 3450177 h 4540009"/>
                <a:gd name="connsiteX9" fmla="*/ 7589 w 1864440"/>
                <a:gd name="connsiteY9" fmla="*/ 3857500 h 4540009"/>
                <a:gd name="connsiteX10" fmla="*/ 7589 w 1864440"/>
                <a:gd name="connsiteY10" fmla="*/ 3955997 h 4540009"/>
                <a:gd name="connsiteX11" fmla="*/ 57465 w 1864440"/>
                <a:gd name="connsiteY11" fmla="*/ 4098569 h 4540009"/>
                <a:gd name="connsiteX12" fmla="*/ 165530 w 1864440"/>
                <a:gd name="connsiteY12" fmla="*/ 4165071 h 4540009"/>
                <a:gd name="connsiteX13" fmla="*/ 273596 w 1864440"/>
                <a:gd name="connsiteY13" fmla="*/ 4165071 h 4540009"/>
                <a:gd name="connsiteX14" fmla="*/ 340098 w 1864440"/>
                <a:gd name="connsiteY14" fmla="*/ 4131820 h 4540009"/>
                <a:gd name="connsiteX15" fmla="*/ 426818 w 1864440"/>
                <a:gd name="connsiteY15" fmla="*/ 4136583 h 4540009"/>
                <a:gd name="connsiteX16" fmla="*/ 522978 w 1864440"/>
                <a:gd name="connsiteY16" fmla="*/ 4181697 h 4540009"/>
                <a:gd name="connsiteX17" fmla="*/ 772359 w 1864440"/>
                <a:gd name="connsiteY17" fmla="*/ 4173384 h 4540009"/>
                <a:gd name="connsiteX18" fmla="*/ 946927 w 1864440"/>
                <a:gd name="connsiteY18" fmla="*/ 4248198 h 4540009"/>
                <a:gd name="connsiteX19" fmla="*/ 1440885 w 1864440"/>
                <a:gd name="connsiteY19" fmla="*/ 4532000 h 4540009"/>
                <a:gd name="connsiteX20" fmla="*/ 1695072 w 1864440"/>
                <a:gd name="connsiteY20" fmla="*/ 4447704 h 4540009"/>
                <a:gd name="connsiteX21" fmla="*/ 1778199 w 1864440"/>
                <a:gd name="connsiteY21" fmla="*/ 4298075 h 4540009"/>
                <a:gd name="connsiteX22" fmla="*/ 1728323 w 1864440"/>
                <a:gd name="connsiteY22" fmla="*/ 4073631 h 4540009"/>
                <a:gd name="connsiteX23" fmla="*/ 1721265 w 1864440"/>
                <a:gd name="connsiteY23" fmla="*/ 3990418 h 4540009"/>
                <a:gd name="connsiteX24" fmla="*/ 1803138 w 1864440"/>
                <a:gd name="connsiteY24" fmla="*/ 3890751 h 4540009"/>
                <a:gd name="connsiteX25" fmla="*/ 1861327 w 1864440"/>
                <a:gd name="connsiteY25" fmla="*/ 3782686 h 4540009"/>
                <a:gd name="connsiteX26" fmla="*/ 1769887 w 1864440"/>
                <a:gd name="connsiteY26" fmla="*/ 3516678 h 4540009"/>
                <a:gd name="connsiteX27" fmla="*/ 1653509 w 1864440"/>
                <a:gd name="connsiteY27" fmla="*/ 3084417 h 4540009"/>
                <a:gd name="connsiteX28" fmla="*/ 1595319 w 1864440"/>
                <a:gd name="connsiteY28" fmla="*/ 2585653 h 4540009"/>
                <a:gd name="connsiteX29" fmla="*/ 1570381 w 1864440"/>
                <a:gd name="connsiteY29" fmla="*/ 2128453 h 4540009"/>
                <a:gd name="connsiteX30" fmla="*/ 1679616 w 1864440"/>
                <a:gd name="connsiteY30" fmla="*/ 1084600 h 4540009"/>
                <a:gd name="connsiteX31" fmla="*/ 1744949 w 1864440"/>
                <a:gd name="connsiteY31" fmla="*/ 41958 h 4540009"/>
                <a:gd name="connsiteX32" fmla="*/ 1528818 w 1864440"/>
                <a:gd name="connsiteY32" fmla="*/ 17020 h 4540009"/>
                <a:gd name="connsiteX33" fmla="*/ 1329312 w 1864440"/>
                <a:gd name="connsiteY33" fmla="*/ 395 h 4540009"/>
                <a:gd name="connsiteX34" fmla="*/ 1113181 w 1864440"/>
                <a:gd name="connsiteY34" fmla="*/ 8707 h 4540009"/>
                <a:gd name="connsiteX0" fmla="*/ 1113181 w 1864440"/>
                <a:gd name="connsiteY0" fmla="*/ 8707 h 4532301"/>
                <a:gd name="connsiteX1" fmla="*/ 1088243 w 1864440"/>
                <a:gd name="connsiteY1" fmla="*/ 748540 h 4532301"/>
                <a:gd name="connsiteX2" fmla="*/ 1049104 w 1864440"/>
                <a:gd name="connsiteY2" fmla="*/ 1267479 h 4532301"/>
                <a:gd name="connsiteX3" fmla="*/ 996803 w 1864440"/>
                <a:gd name="connsiteY3" fmla="*/ 1721129 h 4532301"/>
                <a:gd name="connsiteX4" fmla="*/ 930301 w 1864440"/>
                <a:gd name="connsiteY4" fmla="*/ 2161704 h 4532301"/>
                <a:gd name="connsiteX5" fmla="*/ 863799 w 1864440"/>
                <a:gd name="connsiteY5" fmla="*/ 2452649 h 4532301"/>
                <a:gd name="connsiteX6" fmla="*/ 714170 w 1864440"/>
                <a:gd name="connsiteY6" fmla="*/ 2801784 h 4532301"/>
                <a:gd name="connsiteX7" fmla="*/ 522978 w 1864440"/>
                <a:gd name="connsiteY7" fmla="*/ 3150918 h 4532301"/>
                <a:gd name="connsiteX8" fmla="*/ 306847 w 1864440"/>
                <a:gd name="connsiteY8" fmla="*/ 3450177 h 4532301"/>
                <a:gd name="connsiteX9" fmla="*/ 7589 w 1864440"/>
                <a:gd name="connsiteY9" fmla="*/ 3857500 h 4532301"/>
                <a:gd name="connsiteX10" fmla="*/ 7589 w 1864440"/>
                <a:gd name="connsiteY10" fmla="*/ 3955997 h 4532301"/>
                <a:gd name="connsiteX11" fmla="*/ 57465 w 1864440"/>
                <a:gd name="connsiteY11" fmla="*/ 4098569 h 4532301"/>
                <a:gd name="connsiteX12" fmla="*/ 165530 w 1864440"/>
                <a:gd name="connsiteY12" fmla="*/ 4165071 h 4532301"/>
                <a:gd name="connsiteX13" fmla="*/ 273596 w 1864440"/>
                <a:gd name="connsiteY13" fmla="*/ 4165071 h 4532301"/>
                <a:gd name="connsiteX14" fmla="*/ 340098 w 1864440"/>
                <a:gd name="connsiteY14" fmla="*/ 4131820 h 4532301"/>
                <a:gd name="connsiteX15" fmla="*/ 426818 w 1864440"/>
                <a:gd name="connsiteY15" fmla="*/ 4136583 h 4532301"/>
                <a:gd name="connsiteX16" fmla="*/ 522978 w 1864440"/>
                <a:gd name="connsiteY16" fmla="*/ 4181697 h 4532301"/>
                <a:gd name="connsiteX17" fmla="*/ 772359 w 1864440"/>
                <a:gd name="connsiteY17" fmla="*/ 4173384 h 4532301"/>
                <a:gd name="connsiteX18" fmla="*/ 946927 w 1864440"/>
                <a:gd name="connsiteY18" fmla="*/ 4248198 h 4532301"/>
                <a:gd name="connsiteX19" fmla="*/ 1440885 w 1864440"/>
                <a:gd name="connsiteY19" fmla="*/ 4532000 h 4532301"/>
                <a:gd name="connsiteX20" fmla="*/ 1778199 w 1864440"/>
                <a:gd name="connsiteY20" fmla="*/ 4298075 h 4532301"/>
                <a:gd name="connsiteX21" fmla="*/ 1728323 w 1864440"/>
                <a:gd name="connsiteY21" fmla="*/ 4073631 h 4532301"/>
                <a:gd name="connsiteX22" fmla="*/ 1721265 w 1864440"/>
                <a:gd name="connsiteY22" fmla="*/ 3990418 h 4532301"/>
                <a:gd name="connsiteX23" fmla="*/ 1803138 w 1864440"/>
                <a:gd name="connsiteY23" fmla="*/ 3890751 h 4532301"/>
                <a:gd name="connsiteX24" fmla="*/ 1861327 w 1864440"/>
                <a:gd name="connsiteY24" fmla="*/ 3782686 h 4532301"/>
                <a:gd name="connsiteX25" fmla="*/ 1769887 w 1864440"/>
                <a:gd name="connsiteY25" fmla="*/ 3516678 h 4532301"/>
                <a:gd name="connsiteX26" fmla="*/ 1653509 w 1864440"/>
                <a:gd name="connsiteY26" fmla="*/ 3084417 h 4532301"/>
                <a:gd name="connsiteX27" fmla="*/ 1595319 w 1864440"/>
                <a:gd name="connsiteY27" fmla="*/ 2585653 h 4532301"/>
                <a:gd name="connsiteX28" fmla="*/ 1570381 w 1864440"/>
                <a:gd name="connsiteY28" fmla="*/ 2128453 h 4532301"/>
                <a:gd name="connsiteX29" fmla="*/ 1679616 w 1864440"/>
                <a:gd name="connsiteY29" fmla="*/ 1084600 h 4532301"/>
                <a:gd name="connsiteX30" fmla="*/ 1744949 w 1864440"/>
                <a:gd name="connsiteY30" fmla="*/ 41958 h 4532301"/>
                <a:gd name="connsiteX31" fmla="*/ 1528818 w 1864440"/>
                <a:gd name="connsiteY31" fmla="*/ 17020 h 4532301"/>
                <a:gd name="connsiteX32" fmla="*/ 1329312 w 1864440"/>
                <a:gd name="connsiteY32" fmla="*/ 395 h 4532301"/>
                <a:gd name="connsiteX33" fmla="*/ 1113181 w 1864440"/>
                <a:gd name="connsiteY33" fmla="*/ 8707 h 4532301"/>
                <a:gd name="connsiteX0" fmla="*/ 1113181 w 1864440"/>
                <a:gd name="connsiteY0" fmla="*/ 8707 h 4532206"/>
                <a:gd name="connsiteX1" fmla="*/ 1088243 w 1864440"/>
                <a:gd name="connsiteY1" fmla="*/ 748540 h 4532206"/>
                <a:gd name="connsiteX2" fmla="*/ 1049104 w 1864440"/>
                <a:gd name="connsiteY2" fmla="*/ 1267479 h 4532206"/>
                <a:gd name="connsiteX3" fmla="*/ 996803 w 1864440"/>
                <a:gd name="connsiteY3" fmla="*/ 1721129 h 4532206"/>
                <a:gd name="connsiteX4" fmla="*/ 930301 w 1864440"/>
                <a:gd name="connsiteY4" fmla="*/ 2161704 h 4532206"/>
                <a:gd name="connsiteX5" fmla="*/ 863799 w 1864440"/>
                <a:gd name="connsiteY5" fmla="*/ 2452649 h 4532206"/>
                <a:gd name="connsiteX6" fmla="*/ 714170 w 1864440"/>
                <a:gd name="connsiteY6" fmla="*/ 2801784 h 4532206"/>
                <a:gd name="connsiteX7" fmla="*/ 522978 w 1864440"/>
                <a:gd name="connsiteY7" fmla="*/ 3150918 h 4532206"/>
                <a:gd name="connsiteX8" fmla="*/ 306847 w 1864440"/>
                <a:gd name="connsiteY8" fmla="*/ 3450177 h 4532206"/>
                <a:gd name="connsiteX9" fmla="*/ 7589 w 1864440"/>
                <a:gd name="connsiteY9" fmla="*/ 3857500 h 4532206"/>
                <a:gd name="connsiteX10" fmla="*/ 7589 w 1864440"/>
                <a:gd name="connsiteY10" fmla="*/ 3955997 h 4532206"/>
                <a:gd name="connsiteX11" fmla="*/ 57465 w 1864440"/>
                <a:gd name="connsiteY11" fmla="*/ 4098569 h 4532206"/>
                <a:gd name="connsiteX12" fmla="*/ 165530 w 1864440"/>
                <a:gd name="connsiteY12" fmla="*/ 4165071 h 4532206"/>
                <a:gd name="connsiteX13" fmla="*/ 273596 w 1864440"/>
                <a:gd name="connsiteY13" fmla="*/ 4165071 h 4532206"/>
                <a:gd name="connsiteX14" fmla="*/ 340098 w 1864440"/>
                <a:gd name="connsiteY14" fmla="*/ 4131820 h 4532206"/>
                <a:gd name="connsiteX15" fmla="*/ 426818 w 1864440"/>
                <a:gd name="connsiteY15" fmla="*/ 4136583 h 4532206"/>
                <a:gd name="connsiteX16" fmla="*/ 522978 w 1864440"/>
                <a:gd name="connsiteY16" fmla="*/ 4181697 h 4532206"/>
                <a:gd name="connsiteX17" fmla="*/ 772359 w 1864440"/>
                <a:gd name="connsiteY17" fmla="*/ 4173384 h 4532206"/>
                <a:gd name="connsiteX18" fmla="*/ 946927 w 1864440"/>
                <a:gd name="connsiteY18" fmla="*/ 4248198 h 4532206"/>
                <a:gd name="connsiteX19" fmla="*/ 1440885 w 1864440"/>
                <a:gd name="connsiteY19" fmla="*/ 4532000 h 4532206"/>
                <a:gd name="connsiteX20" fmla="*/ 1524199 w 1864440"/>
                <a:gd name="connsiteY20" fmla="*/ 4199650 h 4532206"/>
                <a:gd name="connsiteX21" fmla="*/ 1728323 w 1864440"/>
                <a:gd name="connsiteY21" fmla="*/ 4073631 h 4532206"/>
                <a:gd name="connsiteX22" fmla="*/ 1721265 w 1864440"/>
                <a:gd name="connsiteY22" fmla="*/ 3990418 h 4532206"/>
                <a:gd name="connsiteX23" fmla="*/ 1803138 w 1864440"/>
                <a:gd name="connsiteY23" fmla="*/ 3890751 h 4532206"/>
                <a:gd name="connsiteX24" fmla="*/ 1861327 w 1864440"/>
                <a:gd name="connsiteY24" fmla="*/ 3782686 h 4532206"/>
                <a:gd name="connsiteX25" fmla="*/ 1769887 w 1864440"/>
                <a:gd name="connsiteY25" fmla="*/ 3516678 h 4532206"/>
                <a:gd name="connsiteX26" fmla="*/ 1653509 w 1864440"/>
                <a:gd name="connsiteY26" fmla="*/ 3084417 h 4532206"/>
                <a:gd name="connsiteX27" fmla="*/ 1595319 w 1864440"/>
                <a:gd name="connsiteY27" fmla="*/ 2585653 h 4532206"/>
                <a:gd name="connsiteX28" fmla="*/ 1570381 w 1864440"/>
                <a:gd name="connsiteY28" fmla="*/ 2128453 h 4532206"/>
                <a:gd name="connsiteX29" fmla="*/ 1679616 w 1864440"/>
                <a:gd name="connsiteY29" fmla="*/ 1084600 h 4532206"/>
                <a:gd name="connsiteX30" fmla="*/ 1744949 w 1864440"/>
                <a:gd name="connsiteY30" fmla="*/ 41958 h 4532206"/>
                <a:gd name="connsiteX31" fmla="*/ 1528818 w 1864440"/>
                <a:gd name="connsiteY31" fmla="*/ 17020 h 4532206"/>
                <a:gd name="connsiteX32" fmla="*/ 1329312 w 1864440"/>
                <a:gd name="connsiteY32" fmla="*/ 395 h 4532206"/>
                <a:gd name="connsiteX33" fmla="*/ 1113181 w 1864440"/>
                <a:gd name="connsiteY33" fmla="*/ 8707 h 4532206"/>
                <a:gd name="connsiteX0" fmla="*/ 1113181 w 1864440"/>
                <a:gd name="connsiteY0" fmla="*/ 8707 h 4248718"/>
                <a:gd name="connsiteX1" fmla="*/ 1088243 w 1864440"/>
                <a:gd name="connsiteY1" fmla="*/ 748540 h 4248718"/>
                <a:gd name="connsiteX2" fmla="*/ 1049104 w 1864440"/>
                <a:gd name="connsiteY2" fmla="*/ 1267479 h 4248718"/>
                <a:gd name="connsiteX3" fmla="*/ 996803 w 1864440"/>
                <a:gd name="connsiteY3" fmla="*/ 1721129 h 4248718"/>
                <a:gd name="connsiteX4" fmla="*/ 930301 w 1864440"/>
                <a:gd name="connsiteY4" fmla="*/ 2161704 h 4248718"/>
                <a:gd name="connsiteX5" fmla="*/ 863799 w 1864440"/>
                <a:gd name="connsiteY5" fmla="*/ 2452649 h 4248718"/>
                <a:gd name="connsiteX6" fmla="*/ 714170 w 1864440"/>
                <a:gd name="connsiteY6" fmla="*/ 2801784 h 4248718"/>
                <a:gd name="connsiteX7" fmla="*/ 522978 w 1864440"/>
                <a:gd name="connsiteY7" fmla="*/ 3150918 h 4248718"/>
                <a:gd name="connsiteX8" fmla="*/ 306847 w 1864440"/>
                <a:gd name="connsiteY8" fmla="*/ 3450177 h 4248718"/>
                <a:gd name="connsiteX9" fmla="*/ 7589 w 1864440"/>
                <a:gd name="connsiteY9" fmla="*/ 3857500 h 4248718"/>
                <a:gd name="connsiteX10" fmla="*/ 7589 w 1864440"/>
                <a:gd name="connsiteY10" fmla="*/ 3955997 h 4248718"/>
                <a:gd name="connsiteX11" fmla="*/ 57465 w 1864440"/>
                <a:gd name="connsiteY11" fmla="*/ 4098569 h 4248718"/>
                <a:gd name="connsiteX12" fmla="*/ 165530 w 1864440"/>
                <a:gd name="connsiteY12" fmla="*/ 4165071 h 4248718"/>
                <a:gd name="connsiteX13" fmla="*/ 273596 w 1864440"/>
                <a:gd name="connsiteY13" fmla="*/ 4165071 h 4248718"/>
                <a:gd name="connsiteX14" fmla="*/ 340098 w 1864440"/>
                <a:gd name="connsiteY14" fmla="*/ 4131820 h 4248718"/>
                <a:gd name="connsiteX15" fmla="*/ 426818 w 1864440"/>
                <a:gd name="connsiteY15" fmla="*/ 4136583 h 4248718"/>
                <a:gd name="connsiteX16" fmla="*/ 522978 w 1864440"/>
                <a:gd name="connsiteY16" fmla="*/ 4181697 h 4248718"/>
                <a:gd name="connsiteX17" fmla="*/ 772359 w 1864440"/>
                <a:gd name="connsiteY17" fmla="*/ 4173384 h 4248718"/>
                <a:gd name="connsiteX18" fmla="*/ 946927 w 1864440"/>
                <a:gd name="connsiteY18" fmla="*/ 4248198 h 4248718"/>
                <a:gd name="connsiteX19" fmla="*/ 1524199 w 1864440"/>
                <a:gd name="connsiteY19" fmla="*/ 4199650 h 4248718"/>
                <a:gd name="connsiteX20" fmla="*/ 1728323 w 1864440"/>
                <a:gd name="connsiteY20" fmla="*/ 4073631 h 4248718"/>
                <a:gd name="connsiteX21" fmla="*/ 1721265 w 1864440"/>
                <a:gd name="connsiteY21" fmla="*/ 3990418 h 4248718"/>
                <a:gd name="connsiteX22" fmla="*/ 1803138 w 1864440"/>
                <a:gd name="connsiteY22" fmla="*/ 3890751 h 4248718"/>
                <a:gd name="connsiteX23" fmla="*/ 1861327 w 1864440"/>
                <a:gd name="connsiteY23" fmla="*/ 3782686 h 4248718"/>
                <a:gd name="connsiteX24" fmla="*/ 1769887 w 1864440"/>
                <a:gd name="connsiteY24" fmla="*/ 3516678 h 4248718"/>
                <a:gd name="connsiteX25" fmla="*/ 1653509 w 1864440"/>
                <a:gd name="connsiteY25" fmla="*/ 3084417 h 4248718"/>
                <a:gd name="connsiteX26" fmla="*/ 1595319 w 1864440"/>
                <a:gd name="connsiteY26" fmla="*/ 2585653 h 4248718"/>
                <a:gd name="connsiteX27" fmla="*/ 1570381 w 1864440"/>
                <a:gd name="connsiteY27" fmla="*/ 2128453 h 4248718"/>
                <a:gd name="connsiteX28" fmla="*/ 1679616 w 1864440"/>
                <a:gd name="connsiteY28" fmla="*/ 1084600 h 4248718"/>
                <a:gd name="connsiteX29" fmla="*/ 1744949 w 1864440"/>
                <a:gd name="connsiteY29" fmla="*/ 41958 h 4248718"/>
                <a:gd name="connsiteX30" fmla="*/ 1528818 w 1864440"/>
                <a:gd name="connsiteY30" fmla="*/ 17020 h 4248718"/>
                <a:gd name="connsiteX31" fmla="*/ 1329312 w 1864440"/>
                <a:gd name="connsiteY31" fmla="*/ 395 h 4248718"/>
                <a:gd name="connsiteX32" fmla="*/ 1113181 w 1864440"/>
                <a:gd name="connsiteY32" fmla="*/ 8707 h 4248718"/>
                <a:gd name="connsiteX0" fmla="*/ 1113181 w 1864440"/>
                <a:gd name="connsiteY0" fmla="*/ 8707 h 4248298"/>
                <a:gd name="connsiteX1" fmla="*/ 1088243 w 1864440"/>
                <a:gd name="connsiteY1" fmla="*/ 748540 h 4248298"/>
                <a:gd name="connsiteX2" fmla="*/ 1049104 w 1864440"/>
                <a:gd name="connsiteY2" fmla="*/ 1267479 h 4248298"/>
                <a:gd name="connsiteX3" fmla="*/ 996803 w 1864440"/>
                <a:gd name="connsiteY3" fmla="*/ 1721129 h 4248298"/>
                <a:gd name="connsiteX4" fmla="*/ 930301 w 1864440"/>
                <a:gd name="connsiteY4" fmla="*/ 2161704 h 4248298"/>
                <a:gd name="connsiteX5" fmla="*/ 863799 w 1864440"/>
                <a:gd name="connsiteY5" fmla="*/ 2452649 h 4248298"/>
                <a:gd name="connsiteX6" fmla="*/ 714170 w 1864440"/>
                <a:gd name="connsiteY6" fmla="*/ 2801784 h 4248298"/>
                <a:gd name="connsiteX7" fmla="*/ 522978 w 1864440"/>
                <a:gd name="connsiteY7" fmla="*/ 3150918 h 4248298"/>
                <a:gd name="connsiteX8" fmla="*/ 306847 w 1864440"/>
                <a:gd name="connsiteY8" fmla="*/ 3450177 h 4248298"/>
                <a:gd name="connsiteX9" fmla="*/ 7589 w 1864440"/>
                <a:gd name="connsiteY9" fmla="*/ 3857500 h 4248298"/>
                <a:gd name="connsiteX10" fmla="*/ 7589 w 1864440"/>
                <a:gd name="connsiteY10" fmla="*/ 3955997 h 4248298"/>
                <a:gd name="connsiteX11" fmla="*/ 57465 w 1864440"/>
                <a:gd name="connsiteY11" fmla="*/ 4098569 h 4248298"/>
                <a:gd name="connsiteX12" fmla="*/ 165530 w 1864440"/>
                <a:gd name="connsiteY12" fmla="*/ 4165071 h 4248298"/>
                <a:gd name="connsiteX13" fmla="*/ 273596 w 1864440"/>
                <a:gd name="connsiteY13" fmla="*/ 4165071 h 4248298"/>
                <a:gd name="connsiteX14" fmla="*/ 340098 w 1864440"/>
                <a:gd name="connsiteY14" fmla="*/ 4131820 h 4248298"/>
                <a:gd name="connsiteX15" fmla="*/ 426818 w 1864440"/>
                <a:gd name="connsiteY15" fmla="*/ 4136583 h 4248298"/>
                <a:gd name="connsiteX16" fmla="*/ 522978 w 1864440"/>
                <a:gd name="connsiteY16" fmla="*/ 4181697 h 4248298"/>
                <a:gd name="connsiteX17" fmla="*/ 772359 w 1864440"/>
                <a:gd name="connsiteY17" fmla="*/ 4173384 h 4248298"/>
                <a:gd name="connsiteX18" fmla="*/ 946927 w 1864440"/>
                <a:gd name="connsiteY18" fmla="*/ 4248198 h 4248298"/>
                <a:gd name="connsiteX19" fmla="*/ 1387674 w 1864440"/>
                <a:gd name="connsiteY19" fmla="*/ 4155200 h 4248298"/>
                <a:gd name="connsiteX20" fmla="*/ 1728323 w 1864440"/>
                <a:gd name="connsiteY20" fmla="*/ 4073631 h 4248298"/>
                <a:gd name="connsiteX21" fmla="*/ 1721265 w 1864440"/>
                <a:gd name="connsiteY21" fmla="*/ 3990418 h 4248298"/>
                <a:gd name="connsiteX22" fmla="*/ 1803138 w 1864440"/>
                <a:gd name="connsiteY22" fmla="*/ 3890751 h 4248298"/>
                <a:gd name="connsiteX23" fmla="*/ 1861327 w 1864440"/>
                <a:gd name="connsiteY23" fmla="*/ 3782686 h 4248298"/>
                <a:gd name="connsiteX24" fmla="*/ 1769887 w 1864440"/>
                <a:gd name="connsiteY24" fmla="*/ 3516678 h 4248298"/>
                <a:gd name="connsiteX25" fmla="*/ 1653509 w 1864440"/>
                <a:gd name="connsiteY25" fmla="*/ 3084417 h 4248298"/>
                <a:gd name="connsiteX26" fmla="*/ 1595319 w 1864440"/>
                <a:gd name="connsiteY26" fmla="*/ 2585653 h 4248298"/>
                <a:gd name="connsiteX27" fmla="*/ 1570381 w 1864440"/>
                <a:gd name="connsiteY27" fmla="*/ 2128453 h 4248298"/>
                <a:gd name="connsiteX28" fmla="*/ 1679616 w 1864440"/>
                <a:gd name="connsiteY28" fmla="*/ 1084600 h 4248298"/>
                <a:gd name="connsiteX29" fmla="*/ 1744949 w 1864440"/>
                <a:gd name="connsiteY29" fmla="*/ 41958 h 4248298"/>
                <a:gd name="connsiteX30" fmla="*/ 1528818 w 1864440"/>
                <a:gd name="connsiteY30" fmla="*/ 17020 h 4248298"/>
                <a:gd name="connsiteX31" fmla="*/ 1329312 w 1864440"/>
                <a:gd name="connsiteY31" fmla="*/ 395 h 4248298"/>
                <a:gd name="connsiteX32" fmla="*/ 1113181 w 1864440"/>
                <a:gd name="connsiteY32" fmla="*/ 8707 h 4248298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8323 w 1864440"/>
                <a:gd name="connsiteY20" fmla="*/ 4073631 h 4203964"/>
                <a:gd name="connsiteX21" fmla="*/ 1721265 w 1864440"/>
                <a:gd name="connsiteY21" fmla="*/ 3990418 h 4203964"/>
                <a:gd name="connsiteX22" fmla="*/ 1803138 w 1864440"/>
                <a:gd name="connsiteY22" fmla="*/ 3890751 h 4203964"/>
                <a:gd name="connsiteX23" fmla="*/ 1861327 w 1864440"/>
                <a:gd name="connsiteY23" fmla="*/ 3782686 h 4203964"/>
                <a:gd name="connsiteX24" fmla="*/ 1769887 w 1864440"/>
                <a:gd name="connsiteY24" fmla="*/ 3516678 h 4203964"/>
                <a:gd name="connsiteX25" fmla="*/ 1653509 w 1864440"/>
                <a:gd name="connsiteY25" fmla="*/ 3084417 h 4203964"/>
                <a:gd name="connsiteX26" fmla="*/ 1595319 w 1864440"/>
                <a:gd name="connsiteY26" fmla="*/ 2585653 h 4203964"/>
                <a:gd name="connsiteX27" fmla="*/ 1570381 w 1864440"/>
                <a:gd name="connsiteY27" fmla="*/ 2128453 h 4203964"/>
                <a:gd name="connsiteX28" fmla="*/ 1679616 w 1864440"/>
                <a:gd name="connsiteY28" fmla="*/ 1084600 h 4203964"/>
                <a:gd name="connsiteX29" fmla="*/ 1744949 w 1864440"/>
                <a:gd name="connsiteY29" fmla="*/ 41958 h 4203964"/>
                <a:gd name="connsiteX30" fmla="*/ 1528818 w 1864440"/>
                <a:gd name="connsiteY30" fmla="*/ 17020 h 4203964"/>
                <a:gd name="connsiteX31" fmla="*/ 1329312 w 1864440"/>
                <a:gd name="connsiteY31" fmla="*/ 395 h 4203964"/>
                <a:gd name="connsiteX32" fmla="*/ 1113181 w 1864440"/>
                <a:gd name="connsiteY32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1265 w 1864440"/>
                <a:gd name="connsiteY20" fmla="*/ 39904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2710"/>
                <a:gd name="connsiteY0" fmla="*/ 8707 h 4203964"/>
                <a:gd name="connsiteX1" fmla="*/ 1088243 w 1862710"/>
                <a:gd name="connsiteY1" fmla="*/ 748540 h 4203964"/>
                <a:gd name="connsiteX2" fmla="*/ 1049104 w 1862710"/>
                <a:gd name="connsiteY2" fmla="*/ 1267479 h 4203964"/>
                <a:gd name="connsiteX3" fmla="*/ 996803 w 1862710"/>
                <a:gd name="connsiteY3" fmla="*/ 1721129 h 4203964"/>
                <a:gd name="connsiteX4" fmla="*/ 930301 w 1862710"/>
                <a:gd name="connsiteY4" fmla="*/ 2161704 h 4203964"/>
                <a:gd name="connsiteX5" fmla="*/ 863799 w 1862710"/>
                <a:gd name="connsiteY5" fmla="*/ 2452649 h 4203964"/>
                <a:gd name="connsiteX6" fmla="*/ 714170 w 1862710"/>
                <a:gd name="connsiteY6" fmla="*/ 2801784 h 4203964"/>
                <a:gd name="connsiteX7" fmla="*/ 522978 w 1862710"/>
                <a:gd name="connsiteY7" fmla="*/ 3150918 h 4203964"/>
                <a:gd name="connsiteX8" fmla="*/ 306847 w 1862710"/>
                <a:gd name="connsiteY8" fmla="*/ 3450177 h 4203964"/>
                <a:gd name="connsiteX9" fmla="*/ 7589 w 1862710"/>
                <a:gd name="connsiteY9" fmla="*/ 3857500 h 4203964"/>
                <a:gd name="connsiteX10" fmla="*/ 7589 w 1862710"/>
                <a:gd name="connsiteY10" fmla="*/ 3955997 h 4203964"/>
                <a:gd name="connsiteX11" fmla="*/ 57465 w 1862710"/>
                <a:gd name="connsiteY11" fmla="*/ 4098569 h 4203964"/>
                <a:gd name="connsiteX12" fmla="*/ 165530 w 1862710"/>
                <a:gd name="connsiteY12" fmla="*/ 4165071 h 4203964"/>
                <a:gd name="connsiteX13" fmla="*/ 273596 w 1862710"/>
                <a:gd name="connsiteY13" fmla="*/ 4165071 h 4203964"/>
                <a:gd name="connsiteX14" fmla="*/ 340098 w 1862710"/>
                <a:gd name="connsiteY14" fmla="*/ 4131820 h 4203964"/>
                <a:gd name="connsiteX15" fmla="*/ 426818 w 1862710"/>
                <a:gd name="connsiteY15" fmla="*/ 4136583 h 4203964"/>
                <a:gd name="connsiteX16" fmla="*/ 522978 w 1862710"/>
                <a:gd name="connsiteY16" fmla="*/ 4181697 h 4203964"/>
                <a:gd name="connsiteX17" fmla="*/ 772359 w 1862710"/>
                <a:gd name="connsiteY17" fmla="*/ 4173384 h 4203964"/>
                <a:gd name="connsiteX18" fmla="*/ 981852 w 1862710"/>
                <a:gd name="connsiteY18" fmla="*/ 4203748 h 4203964"/>
                <a:gd name="connsiteX19" fmla="*/ 1387674 w 1862710"/>
                <a:gd name="connsiteY19" fmla="*/ 4155200 h 4203964"/>
                <a:gd name="connsiteX20" fmla="*/ 1664115 w 1862710"/>
                <a:gd name="connsiteY20" fmla="*/ 4041218 h 4203964"/>
                <a:gd name="connsiteX21" fmla="*/ 1822188 w 1862710"/>
                <a:gd name="connsiteY21" fmla="*/ 3909801 h 4203964"/>
                <a:gd name="connsiteX22" fmla="*/ 1861327 w 1862710"/>
                <a:gd name="connsiteY22" fmla="*/ 3782686 h 4203964"/>
                <a:gd name="connsiteX23" fmla="*/ 1769887 w 1862710"/>
                <a:gd name="connsiteY23" fmla="*/ 3516678 h 4203964"/>
                <a:gd name="connsiteX24" fmla="*/ 1653509 w 1862710"/>
                <a:gd name="connsiteY24" fmla="*/ 3084417 h 4203964"/>
                <a:gd name="connsiteX25" fmla="*/ 1595319 w 1862710"/>
                <a:gd name="connsiteY25" fmla="*/ 2585653 h 4203964"/>
                <a:gd name="connsiteX26" fmla="*/ 1570381 w 1862710"/>
                <a:gd name="connsiteY26" fmla="*/ 2128453 h 4203964"/>
                <a:gd name="connsiteX27" fmla="*/ 1679616 w 1862710"/>
                <a:gd name="connsiteY27" fmla="*/ 1084600 h 4203964"/>
                <a:gd name="connsiteX28" fmla="*/ 1744949 w 1862710"/>
                <a:gd name="connsiteY28" fmla="*/ 41958 h 4203964"/>
                <a:gd name="connsiteX29" fmla="*/ 1528818 w 1862710"/>
                <a:gd name="connsiteY29" fmla="*/ 17020 h 4203964"/>
                <a:gd name="connsiteX30" fmla="*/ 1329312 w 1862710"/>
                <a:gd name="connsiteY30" fmla="*/ 395 h 4203964"/>
                <a:gd name="connsiteX31" fmla="*/ 1113181 w 1862710"/>
                <a:gd name="connsiteY31" fmla="*/ 8707 h 4203964"/>
                <a:gd name="connsiteX0" fmla="*/ 1113181 w 1897003"/>
                <a:gd name="connsiteY0" fmla="*/ 8707 h 4203964"/>
                <a:gd name="connsiteX1" fmla="*/ 1088243 w 1897003"/>
                <a:gd name="connsiteY1" fmla="*/ 748540 h 4203964"/>
                <a:gd name="connsiteX2" fmla="*/ 1049104 w 1897003"/>
                <a:gd name="connsiteY2" fmla="*/ 1267479 h 4203964"/>
                <a:gd name="connsiteX3" fmla="*/ 996803 w 1897003"/>
                <a:gd name="connsiteY3" fmla="*/ 1721129 h 4203964"/>
                <a:gd name="connsiteX4" fmla="*/ 930301 w 1897003"/>
                <a:gd name="connsiteY4" fmla="*/ 2161704 h 4203964"/>
                <a:gd name="connsiteX5" fmla="*/ 863799 w 1897003"/>
                <a:gd name="connsiteY5" fmla="*/ 2452649 h 4203964"/>
                <a:gd name="connsiteX6" fmla="*/ 714170 w 1897003"/>
                <a:gd name="connsiteY6" fmla="*/ 2801784 h 4203964"/>
                <a:gd name="connsiteX7" fmla="*/ 522978 w 1897003"/>
                <a:gd name="connsiteY7" fmla="*/ 3150918 h 4203964"/>
                <a:gd name="connsiteX8" fmla="*/ 306847 w 1897003"/>
                <a:gd name="connsiteY8" fmla="*/ 3450177 h 4203964"/>
                <a:gd name="connsiteX9" fmla="*/ 7589 w 1897003"/>
                <a:gd name="connsiteY9" fmla="*/ 3857500 h 4203964"/>
                <a:gd name="connsiteX10" fmla="*/ 7589 w 1897003"/>
                <a:gd name="connsiteY10" fmla="*/ 3955997 h 4203964"/>
                <a:gd name="connsiteX11" fmla="*/ 57465 w 1897003"/>
                <a:gd name="connsiteY11" fmla="*/ 4098569 h 4203964"/>
                <a:gd name="connsiteX12" fmla="*/ 165530 w 1897003"/>
                <a:gd name="connsiteY12" fmla="*/ 4165071 h 4203964"/>
                <a:gd name="connsiteX13" fmla="*/ 273596 w 1897003"/>
                <a:gd name="connsiteY13" fmla="*/ 4165071 h 4203964"/>
                <a:gd name="connsiteX14" fmla="*/ 340098 w 1897003"/>
                <a:gd name="connsiteY14" fmla="*/ 4131820 h 4203964"/>
                <a:gd name="connsiteX15" fmla="*/ 426818 w 1897003"/>
                <a:gd name="connsiteY15" fmla="*/ 4136583 h 4203964"/>
                <a:gd name="connsiteX16" fmla="*/ 522978 w 1897003"/>
                <a:gd name="connsiteY16" fmla="*/ 4181697 h 4203964"/>
                <a:gd name="connsiteX17" fmla="*/ 772359 w 1897003"/>
                <a:gd name="connsiteY17" fmla="*/ 4173384 h 4203964"/>
                <a:gd name="connsiteX18" fmla="*/ 981852 w 1897003"/>
                <a:gd name="connsiteY18" fmla="*/ 4203748 h 4203964"/>
                <a:gd name="connsiteX19" fmla="*/ 1387674 w 1897003"/>
                <a:gd name="connsiteY19" fmla="*/ 4155200 h 4203964"/>
                <a:gd name="connsiteX20" fmla="*/ 1664115 w 1897003"/>
                <a:gd name="connsiteY20" fmla="*/ 4041218 h 4203964"/>
                <a:gd name="connsiteX21" fmla="*/ 1822188 w 1897003"/>
                <a:gd name="connsiteY21" fmla="*/ 3909801 h 4203964"/>
                <a:gd name="connsiteX22" fmla="*/ 1896252 w 1897003"/>
                <a:gd name="connsiteY22" fmla="*/ 3808086 h 4203964"/>
                <a:gd name="connsiteX23" fmla="*/ 1769887 w 1897003"/>
                <a:gd name="connsiteY23" fmla="*/ 3516678 h 4203964"/>
                <a:gd name="connsiteX24" fmla="*/ 1653509 w 1897003"/>
                <a:gd name="connsiteY24" fmla="*/ 3084417 h 4203964"/>
                <a:gd name="connsiteX25" fmla="*/ 1595319 w 1897003"/>
                <a:gd name="connsiteY25" fmla="*/ 2585653 h 4203964"/>
                <a:gd name="connsiteX26" fmla="*/ 1570381 w 1897003"/>
                <a:gd name="connsiteY26" fmla="*/ 2128453 h 4203964"/>
                <a:gd name="connsiteX27" fmla="*/ 1679616 w 1897003"/>
                <a:gd name="connsiteY27" fmla="*/ 1084600 h 4203964"/>
                <a:gd name="connsiteX28" fmla="*/ 1744949 w 1897003"/>
                <a:gd name="connsiteY28" fmla="*/ 41958 h 4203964"/>
                <a:gd name="connsiteX29" fmla="*/ 1528818 w 1897003"/>
                <a:gd name="connsiteY29" fmla="*/ 17020 h 4203964"/>
                <a:gd name="connsiteX30" fmla="*/ 1329312 w 1897003"/>
                <a:gd name="connsiteY30" fmla="*/ 395 h 4203964"/>
                <a:gd name="connsiteX31" fmla="*/ 1113181 w 1897003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22188 w 1899281"/>
                <a:gd name="connsiteY21" fmla="*/ 3909801 h 4203964"/>
                <a:gd name="connsiteX22" fmla="*/ 1896252 w 1899281"/>
                <a:gd name="connsiteY22" fmla="*/ 3808086 h 4203964"/>
                <a:gd name="connsiteX23" fmla="*/ 1769887 w 1899281"/>
                <a:gd name="connsiteY23" fmla="*/ 3516678 h 4203964"/>
                <a:gd name="connsiteX24" fmla="*/ 1653509 w 1899281"/>
                <a:gd name="connsiteY24" fmla="*/ 3084417 h 4203964"/>
                <a:gd name="connsiteX25" fmla="*/ 1595319 w 1899281"/>
                <a:gd name="connsiteY25" fmla="*/ 2585653 h 4203964"/>
                <a:gd name="connsiteX26" fmla="*/ 1570381 w 1899281"/>
                <a:gd name="connsiteY26" fmla="*/ 2128453 h 4203964"/>
                <a:gd name="connsiteX27" fmla="*/ 1679616 w 1899281"/>
                <a:gd name="connsiteY27" fmla="*/ 1084600 h 4203964"/>
                <a:gd name="connsiteX28" fmla="*/ 1744949 w 1899281"/>
                <a:gd name="connsiteY28" fmla="*/ 41958 h 4203964"/>
                <a:gd name="connsiteX29" fmla="*/ 1528818 w 1899281"/>
                <a:gd name="connsiteY29" fmla="*/ 17020 h 4203964"/>
                <a:gd name="connsiteX30" fmla="*/ 1329312 w 1899281"/>
                <a:gd name="connsiteY30" fmla="*/ 395 h 4203964"/>
                <a:gd name="connsiteX31" fmla="*/ 1113181 w 1899281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96252 w 1899281"/>
                <a:gd name="connsiteY21" fmla="*/ 3808086 h 4203964"/>
                <a:gd name="connsiteX22" fmla="*/ 1769887 w 1899281"/>
                <a:gd name="connsiteY22" fmla="*/ 3516678 h 4203964"/>
                <a:gd name="connsiteX23" fmla="*/ 1653509 w 1899281"/>
                <a:gd name="connsiteY23" fmla="*/ 3084417 h 4203964"/>
                <a:gd name="connsiteX24" fmla="*/ 1595319 w 1899281"/>
                <a:gd name="connsiteY24" fmla="*/ 2585653 h 4203964"/>
                <a:gd name="connsiteX25" fmla="*/ 1570381 w 1899281"/>
                <a:gd name="connsiteY25" fmla="*/ 2128453 h 4203964"/>
                <a:gd name="connsiteX26" fmla="*/ 1679616 w 1899281"/>
                <a:gd name="connsiteY26" fmla="*/ 1084600 h 4203964"/>
                <a:gd name="connsiteX27" fmla="*/ 1744949 w 1899281"/>
                <a:gd name="connsiteY27" fmla="*/ 41958 h 4203964"/>
                <a:gd name="connsiteX28" fmla="*/ 1528818 w 1899281"/>
                <a:gd name="connsiteY28" fmla="*/ 17020 h 4203964"/>
                <a:gd name="connsiteX29" fmla="*/ 1329312 w 1899281"/>
                <a:gd name="connsiteY29" fmla="*/ 395 h 4203964"/>
                <a:gd name="connsiteX30" fmla="*/ 1113181 w 1899281"/>
                <a:gd name="connsiteY30" fmla="*/ 8707 h 420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99281" h="4203964">
                  <a:moveTo>
                    <a:pt x="1113181" y="8707"/>
                  </a:moveTo>
                  <a:cubicBezTo>
                    <a:pt x="1073003" y="133398"/>
                    <a:pt x="1115591" y="393489"/>
                    <a:pt x="1088243" y="748540"/>
                  </a:cubicBezTo>
                  <a:cubicBezTo>
                    <a:pt x="1060895" y="1103591"/>
                    <a:pt x="1064344" y="1105381"/>
                    <a:pt x="1049104" y="1267479"/>
                  </a:cubicBezTo>
                  <a:cubicBezTo>
                    <a:pt x="1033864" y="1429577"/>
                    <a:pt x="1016604" y="1572091"/>
                    <a:pt x="996803" y="1721129"/>
                  </a:cubicBezTo>
                  <a:cubicBezTo>
                    <a:pt x="977002" y="1870167"/>
                    <a:pt x="952468" y="2039784"/>
                    <a:pt x="930301" y="2161704"/>
                  </a:cubicBezTo>
                  <a:cubicBezTo>
                    <a:pt x="908134" y="2283624"/>
                    <a:pt x="899821" y="2345969"/>
                    <a:pt x="863799" y="2452649"/>
                  </a:cubicBezTo>
                  <a:cubicBezTo>
                    <a:pt x="827777" y="2559329"/>
                    <a:pt x="770973" y="2685406"/>
                    <a:pt x="714170" y="2801784"/>
                  </a:cubicBezTo>
                  <a:cubicBezTo>
                    <a:pt x="657367" y="2918162"/>
                    <a:pt x="590865" y="3042853"/>
                    <a:pt x="522978" y="3150918"/>
                  </a:cubicBezTo>
                  <a:cubicBezTo>
                    <a:pt x="447948" y="3247077"/>
                    <a:pt x="392745" y="3332414"/>
                    <a:pt x="306847" y="3450177"/>
                  </a:cubicBezTo>
                  <a:cubicBezTo>
                    <a:pt x="220949" y="3567940"/>
                    <a:pt x="19365" y="3827966"/>
                    <a:pt x="7589" y="3857500"/>
                  </a:cubicBezTo>
                  <a:cubicBezTo>
                    <a:pt x="-4187" y="3887034"/>
                    <a:pt x="-724" y="3915819"/>
                    <a:pt x="7589" y="3955997"/>
                  </a:cubicBezTo>
                  <a:cubicBezTo>
                    <a:pt x="15902" y="3996175"/>
                    <a:pt x="31142" y="4063723"/>
                    <a:pt x="57465" y="4098569"/>
                  </a:cubicBezTo>
                  <a:cubicBezTo>
                    <a:pt x="83788" y="4133415"/>
                    <a:pt x="129508" y="4153987"/>
                    <a:pt x="165530" y="4165071"/>
                  </a:cubicBezTo>
                  <a:cubicBezTo>
                    <a:pt x="201552" y="4176155"/>
                    <a:pt x="244501" y="4170613"/>
                    <a:pt x="273596" y="4165071"/>
                  </a:cubicBezTo>
                  <a:cubicBezTo>
                    <a:pt x="302691" y="4159529"/>
                    <a:pt x="314561" y="4136568"/>
                    <a:pt x="340098" y="4131820"/>
                  </a:cubicBezTo>
                  <a:cubicBezTo>
                    <a:pt x="365635" y="4127072"/>
                    <a:pt x="396338" y="4128270"/>
                    <a:pt x="426818" y="4136583"/>
                  </a:cubicBezTo>
                  <a:lnTo>
                    <a:pt x="522978" y="4181697"/>
                  </a:lnTo>
                  <a:cubicBezTo>
                    <a:pt x="582553" y="4188624"/>
                    <a:pt x="695880" y="4169709"/>
                    <a:pt x="772359" y="4173384"/>
                  </a:cubicBezTo>
                  <a:cubicBezTo>
                    <a:pt x="848838" y="4177059"/>
                    <a:pt x="879300" y="4206779"/>
                    <a:pt x="981852" y="4203748"/>
                  </a:cubicBezTo>
                  <a:cubicBezTo>
                    <a:pt x="1084404" y="4200717"/>
                    <a:pt x="1273964" y="4182288"/>
                    <a:pt x="1387674" y="4155200"/>
                  </a:cubicBezTo>
                  <a:cubicBezTo>
                    <a:pt x="1501384" y="4128112"/>
                    <a:pt x="1579352" y="4099070"/>
                    <a:pt x="1664115" y="4041218"/>
                  </a:cubicBezTo>
                  <a:cubicBezTo>
                    <a:pt x="1748878" y="3983366"/>
                    <a:pt x="1878623" y="3895509"/>
                    <a:pt x="1896252" y="3808086"/>
                  </a:cubicBezTo>
                  <a:cubicBezTo>
                    <a:pt x="1919285" y="3764791"/>
                    <a:pt x="1804523" y="3633056"/>
                    <a:pt x="1769887" y="3516678"/>
                  </a:cubicBezTo>
                  <a:lnTo>
                    <a:pt x="1653509" y="3084417"/>
                  </a:lnTo>
                  <a:cubicBezTo>
                    <a:pt x="1624414" y="2929246"/>
                    <a:pt x="1603632" y="2738053"/>
                    <a:pt x="1595319" y="2585653"/>
                  </a:cubicBezTo>
                  <a:cubicBezTo>
                    <a:pt x="1587006" y="2433253"/>
                    <a:pt x="1556332" y="2378628"/>
                    <a:pt x="1570381" y="2128453"/>
                  </a:cubicBezTo>
                  <a:cubicBezTo>
                    <a:pt x="1584430" y="1878278"/>
                    <a:pt x="1655457" y="1431353"/>
                    <a:pt x="1679616" y="1084600"/>
                  </a:cubicBezTo>
                  <a:cubicBezTo>
                    <a:pt x="1703775" y="737847"/>
                    <a:pt x="1723171" y="389505"/>
                    <a:pt x="1744949" y="41958"/>
                  </a:cubicBezTo>
                  <a:lnTo>
                    <a:pt x="1528818" y="17020"/>
                  </a:lnTo>
                  <a:cubicBezTo>
                    <a:pt x="1459545" y="10093"/>
                    <a:pt x="1401356" y="-2376"/>
                    <a:pt x="1329312" y="395"/>
                  </a:cubicBezTo>
                  <a:lnTo>
                    <a:pt x="1113181" y="8707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399EB2F-65AB-47E4-AADA-6AE35A77DB44}"/>
                </a:ext>
              </a:extLst>
            </p:cNvPr>
            <p:cNvSpPr/>
            <p:nvPr/>
          </p:nvSpPr>
          <p:spPr>
            <a:xfrm>
              <a:off x="3402888" y="2529260"/>
              <a:ext cx="666615" cy="89974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4F2F80-3015-4E53-AAE6-03188E187574}"/>
                </a:ext>
              </a:extLst>
            </p:cNvPr>
            <p:cNvCxnSpPr>
              <a:cxnSpLocks/>
            </p:cNvCxnSpPr>
            <p:nvPr/>
          </p:nvCxnSpPr>
          <p:spPr>
            <a:xfrm>
              <a:off x="4069503" y="3189136"/>
              <a:ext cx="1213614" cy="60331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CD090CA-7803-4CB7-A0E5-A7B07FD1D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776" y="4763278"/>
              <a:ext cx="81026" cy="6733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ultiplication Sign 19">
              <a:extLst>
                <a:ext uri="{FF2B5EF4-FFF2-40B4-BE49-F238E27FC236}">
                  <a16:creationId xmlns:a16="http://schemas.microsoft.com/office/drawing/2014/main" id="{A90FD7BD-D00B-4043-BB10-BFDCA5DE8009}"/>
                </a:ext>
              </a:extLst>
            </p:cNvPr>
            <p:cNvSpPr/>
            <p:nvPr/>
          </p:nvSpPr>
          <p:spPr>
            <a:xfrm>
              <a:off x="5127467" y="5247914"/>
              <a:ext cx="838617" cy="980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8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E4F324-FC77-459B-BD84-D08AFC46EA2E}"/>
              </a:ext>
            </a:extLst>
          </p:cNvPr>
          <p:cNvGrpSpPr/>
          <p:nvPr/>
        </p:nvGrpSpPr>
        <p:grpSpPr>
          <a:xfrm>
            <a:off x="2656937" y="-15815"/>
            <a:ext cx="6883878" cy="6883878"/>
            <a:chOff x="2656937" y="-15815"/>
            <a:chExt cx="6883878" cy="6883878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46E1798-4DCB-4F6B-BB9A-AA3D7B836D8F}"/>
                </a:ext>
              </a:extLst>
            </p:cNvPr>
            <p:cNvSpPr/>
            <p:nvPr/>
          </p:nvSpPr>
          <p:spPr>
            <a:xfrm>
              <a:off x="5827132" y="252614"/>
              <a:ext cx="1193058" cy="4435656"/>
            </a:xfrm>
            <a:custGeom>
              <a:avLst/>
              <a:gdLst>
                <a:gd name="connsiteX0" fmla="*/ 158750 w 1181100"/>
                <a:gd name="connsiteY0" fmla="*/ 4387850 h 4451350"/>
                <a:gd name="connsiteX1" fmla="*/ 501650 w 1181100"/>
                <a:gd name="connsiteY1" fmla="*/ 4451350 h 4451350"/>
                <a:gd name="connsiteX2" fmla="*/ 762000 w 1181100"/>
                <a:gd name="connsiteY2" fmla="*/ 4432300 h 4451350"/>
                <a:gd name="connsiteX3" fmla="*/ 869950 w 1181100"/>
                <a:gd name="connsiteY3" fmla="*/ 4000500 h 4451350"/>
                <a:gd name="connsiteX4" fmla="*/ 1041400 w 1181100"/>
                <a:gd name="connsiteY4" fmla="*/ 3784600 h 4451350"/>
                <a:gd name="connsiteX5" fmla="*/ 1073150 w 1181100"/>
                <a:gd name="connsiteY5" fmla="*/ 3505200 h 4451350"/>
                <a:gd name="connsiteX6" fmla="*/ 971550 w 1181100"/>
                <a:gd name="connsiteY6" fmla="*/ 3073400 h 4451350"/>
                <a:gd name="connsiteX7" fmla="*/ 1104900 w 1181100"/>
                <a:gd name="connsiteY7" fmla="*/ 1447800 h 4451350"/>
                <a:gd name="connsiteX8" fmla="*/ 1181100 w 1181100"/>
                <a:gd name="connsiteY8" fmla="*/ 603250 h 4451350"/>
                <a:gd name="connsiteX9" fmla="*/ 1136650 w 1181100"/>
                <a:gd name="connsiteY9" fmla="*/ 57150 h 4451350"/>
                <a:gd name="connsiteX10" fmla="*/ 1009650 w 1181100"/>
                <a:gd name="connsiteY10" fmla="*/ 12700 h 4451350"/>
                <a:gd name="connsiteX11" fmla="*/ 876300 w 1181100"/>
                <a:gd name="connsiteY11" fmla="*/ 0 h 4451350"/>
                <a:gd name="connsiteX12" fmla="*/ 857250 w 1181100"/>
                <a:gd name="connsiteY12" fmla="*/ 1130300 h 4451350"/>
                <a:gd name="connsiteX13" fmla="*/ 622300 w 1181100"/>
                <a:gd name="connsiteY13" fmla="*/ 2425700 h 4451350"/>
                <a:gd name="connsiteX14" fmla="*/ 234950 w 1181100"/>
                <a:gd name="connsiteY14" fmla="*/ 3930650 h 4451350"/>
                <a:gd name="connsiteX15" fmla="*/ 0 w 1181100"/>
                <a:gd name="connsiteY15" fmla="*/ 4260850 h 4451350"/>
                <a:gd name="connsiteX16" fmla="*/ 158750 w 1181100"/>
                <a:gd name="connsiteY16" fmla="*/ 4387850 h 4451350"/>
                <a:gd name="connsiteX0" fmla="*/ 159980 w 1182330"/>
                <a:gd name="connsiteY0" fmla="*/ 4387850 h 4451350"/>
                <a:gd name="connsiteX1" fmla="*/ 502880 w 1182330"/>
                <a:gd name="connsiteY1" fmla="*/ 4451350 h 4451350"/>
                <a:gd name="connsiteX2" fmla="*/ 763230 w 1182330"/>
                <a:gd name="connsiteY2" fmla="*/ 4432300 h 4451350"/>
                <a:gd name="connsiteX3" fmla="*/ 871180 w 1182330"/>
                <a:gd name="connsiteY3" fmla="*/ 4000500 h 4451350"/>
                <a:gd name="connsiteX4" fmla="*/ 1042630 w 1182330"/>
                <a:gd name="connsiteY4" fmla="*/ 3784600 h 4451350"/>
                <a:gd name="connsiteX5" fmla="*/ 1074380 w 1182330"/>
                <a:gd name="connsiteY5" fmla="*/ 3505200 h 4451350"/>
                <a:gd name="connsiteX6" fmla="*/ 972780 w 1182330"/>
                <a:gd name="connsiteY6" fmla="*/ 3073400 h 4451350"/>
                <a:gd name="connsiteX7" fmla="*/ 1106130 w 1182330"/>
                <a:gd name="connsiteY7" fmla="*/ 1447800 h 4451350"/>
                <a:gd name="connsiteX8" fmla="*/ 1182330 w 1182330"/>
                <a:gd name="connsiteY8" fmla="*/ 603250 h 4451350"/>
                <a:gd name="connsiteX9" fmla="*/ 1137880 w 1182330"/>
                <a:gd name="connsiteY9" fmla="*/ 57150 h 4451350"/>
                <a:gd name="connsiteX10" fmla="*/ 1010880 w 1182330"/>
                <a:gd name="connsiteY10" fmla="*/ 12700 h 4451350"/>
                <a:gd name="connsiteX11" fmla="*/ 877530 w 1182330"/>
                <a:gd name="connsiteY11" fmla="*/ 0 h 4451350"/>
                <a:gd name="connsiteX12" fmla="*/ 858480 w 1182330"/>
                <a:gd name="connsiteY12" fmla="*/ 1130300 h 4451350"/>
                <a:gd name="connsiteX13" fmla="*/ 623530 w 1182330"/>
                <a:gd name="connsiteY13" fmla="*/ 2425700 h 4451350"/>
                <a:gd name="connsiteX14" fmla="*/ 236180 w 1182330"/>
                <a:gd name="connsiteY14" fmla="*/ 3930650 h 4451350"/>
                <a:gd name="connsiteX15" fmla="*/ 1230 w 1182330"/>
                <a:gd name="connsiteY15" fmla="*/ 4260850 h 4451350"/>
                <a:gd name="connsiteX16" fmla="*/ 159980 w 1182330"/>
                <a:gd name="connsiteY16" fmla="*/ 4387850 h 4451350"/>
                <a:gd name="connsiteX0" fmla="*/ 159980 w 1182330"/>
                <a:gd name="connsiteY0" fmla="*/ 4387850 h 4432300"/>
                <a:gd name="connsiteX1" fmla="*/ 763230 w 1182330"/>
                <a:gd name="connsiteY1" fmla="*/ 4432300 h 4432300"/>
                <a:gd name="connsiteX2" fmla="*/ 871180 w 1182330"/>
                <a:gd name="connsiteY2" fmla="*/ 4000500 h 4432300"/>
                <a:gd name="connsiteX3" fmla="*/ 1042630 w 1182330"/>
                <a:gd name="connsiteY3" fmla="*/ 3784600 h 4432300"/>
                <a:gd name="connsiteX4" fmla="*/ 1074380 w 1182330"/>
                <a:gd name="connsiteY4" fmla="*/ 3505200 h 4432300"/>
                <a:gd name="connsiteX5" fmla="*/ 972780 w 1182330"/>
                <a:gd name="connsiteY5" fmla="*/ 3073400 h 4432300"/>
                <a:gd name="connsiteX6" fmla="*/ 1106130 w 1182330"/>
                <a:gd name="connsiteY6" fmla="*/ 1447800 h 4432300"/>
                <a:gd name="connsiteX7" fmla="*/ 1182330 w 1182330"/>
                <a:gd name="connsiteY7" fmla="*/ 603250 h 4432300"/>
                <a:gd name="connsiteX8" fmla="*/ 1137880 w 1182330"/>
                <a:gd name="connsiteY8" fmla="*/ 57150 h 4432300"/>
                <a:gd name="connsiteX9" fmla="*/ 1010880 w 1182330"/>
                <a:gd name="connsiteY9" fmla="*/ 12700 h 4432300"/>
                <a:gd name="connsiteX10" fmla="*/ 877530 w 1182330"/>
                <a:gd name="connsiteY10" fmla="*/ 0 h 4432300"/>
                <a:gd name="connsiteX11" fmla="*/ 858480 w 1182330"/>
                <a:gd name="connsiteY11" fmla="*/ 1130300 h 4432300"/>
                <a:gd name="connsiteX12" fmla="*/ 623530 w 1182330"/>
                <a:gd name="connsiteY12" fmla="*/ 2425700 h 4432300"/>
                <a:gd name="connsiteX13" fmla="*/ 236180 w 1182330"/>
                <a:gd name="connsiteY13" fmla="*/ 3930650 h 4432300"/>
                <a:gd name="connsiteX14" fmla="*/ 1230 w 1182330"/>
                <a:gd name="connsiteY14" fmla="*/ 4260850 h 4432300"/>
                <a:gd name="connsiteX15" fmla="*/ 159980 w 1182330"/>
                <a:gd name="connsiteY15" fmla="*/ 4387850 h 4432300"/>
                <a:gd name="connsiteX0" fmla="*/ 292559 w 1181559"/>
                <a:gd name="connsiteY0" fmla="*/ 4457700 h 4457700"/>
                <a:gd name="connsiteX1" fmla="*/ 762459 w 1181559"/>
                <a:gd name="connsiteY1" fmla="*/ 4432300 h 4457700"/>
                <a:gd name="connsiteX2" fmla="*/ 870409 w 1181559"/>
                <a:gd name="connsiteY2" fmla="*/ 4000500 h 4457700"/>
                <a:gd name="connsiteX3" fmla="*/ 1041859 w 1181559"/>
                <a:gd name="connsiteY3" fmla="*/ 3784600 h 4457700"/>
                <a:gd name="connsiteX4" fmla="*/ 1073609 w 1181559"/>
                <a:gd name="connsiteY4" fmla="*/ 3505200 h 4457700"/>
                <a:gd name="connsiteX5" fmla="*/ 972009 w 1181559"/>
                <a:gd name="connsiteY5" fmla="*/ 3073400 h 4457700"/>
                <a:gd name="connsiteX6" fmla="*/ 1105359 w 1181559"/>
                <a:gd name="connsiteY6" fmla="*/ 1447800 h 4457700"/>
                <a:gd name="connsiteX7" fmla="*/ 1181559 w 1181559"/>
                <a:gd name="connsiteY7" fmla="*/ 603250 h 4457700"/>
                <a:gd name="connsiteX8" fmla="*/ 1137109 w 1181559"/>
                <a:gd name="connsiteY8" fmla="*/ 57150 h 4457700"/>
                <a:gd name="connsiteX9" fmla="*/ 1010109 w 1181559"/>
                <a:gd name="connsiteY9" fmla="*/ 12700 h 4457700"/>
                <a:gd name="connsiteX10" fmla="*/ 876759 w 1181559"/>
                <a:gd name="connsiteY10" fmla="*/ 0 h 4457700"/>
                <a:gd name="connsiteX11" fmla="*/ 857709 w 1181559"/>
                <a:gd name="connsiteY11" fmla="*/ 1130300 h 4457700"/>
                <a:gd name="connsiteX12" fmla="*/ 622759 w 1181559"/>
                <a:gd name="connsiteY12" fmla="*/ 2425700 h 4457700"/>
                <a:gd name="connsiteX13" fmla="*/ 235409 w 1181559"/>
                <a:gd name="connsiteY13" fmla="*/ 3930650 h 4457700"/>
                <a:gd name="connsiteX14" fmla="*/ 459 w 1181559"/>
                <a:gd name="connsiteY14" fmla="*/ 4260850 h 4457700"/>
                <a:gd name="connsiteX15" fmla="*/ 292559 w 1181559"/>
                <a:gd name="connsiteY15" fmla="*/ 4457700 h 4457700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995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512733"/>
                <a:gd name="connsiteX1" fmla="*/ 762459 w 1181559"/>
                <a:gd name="connsiteY1" fmla="*/ 4432300 h 4512733"/>
                <a:gd name="connsiteX2" fmla="*/ 870409 w 1181559"/>
                <a:gd name="connsiteY2" fmla="*/ 4000500 h 4512733"/>
                <a:gd name="connsiteX3" fmla="*/ 1041859 w 1181559"/>
                <a:gd name="connsiteY3" fmla="*/ 3784600 h 4512733"/>
                <a:gd name="connsiteX4" fmla="*/ 1079959 w 1181559"/>
                <a:gd name="connsiteY4" fmla="*/ 3505200 h 4512733"/>
                <a:gd name="connsiteX5" fmla="*/ 972009 w 1181559"/>
                <a:gd name="connsiteY5" fmla="*/ 3073400 h 4512733"/>
                <a:gd name="connsiteX6" fmla="*/ 1105359 w 1181559"/>
                <a:gd name="connsiteY6" fmla="*/ 1447800 h 4512733"/>
                <a:gd name="connsiteX7" fmla="*/ 1181559 w 1181559"/>
                <a:gd name="connsiteY7" fmla="*/ 603250 h 4512733"/>
                <a:gd name="connsiteX8" fmla="*/ 1137109 w 1181559"/>
                <a:gd name="connsiteY8" fmla="*/ 57150 h 4512733"/>
                <a:gd name="connsiteX9" fmla="*/ 1010109 w 1181559"/>
                <a:gd name="connsiteY9" fmla="*/ 12700 h 4512733"/>
                <a:gd name="connsiteX10" fmla="*/ 876759 w 1181559"/>
                <a:gd name="connsiteY10" fmla="*/ 0 h 4512733"/>
                <a:gd name="connsiteX11" fmla="*/ 845009 w 1181559"/>
                <a:gd name="connsiteY11" fmla="*/ 1193800 h 4512733"/>
                <a:gd name="connsiteX12" fmla="*/ 622759 w 1181559"/>
                <a:gd name="connsiteY12" fmla="*/ 2425700 h 4512733"/>
                <a:gd name="connsiteX13" fmla="*/ 235409 w 1181559"/>
                <a:gd name="connsiteY13" fmla="*/ 3930650 h 4512733"/>
                <a:gd name="connsiteX14" fmla="*/ 459 w 1181559"/>
                <a:gd name="connsiteY14" fmla="*/ 4260850 h 4512733"/>
                <a:gd name="connsiteX15" fmla="*/ 292559 w 1181559"/>
                <a:gd name="connsiteY15" fmla="*/ 4457700 h 4512733"/>
                <a:gd name="connsiteX0" fmla="*/ 292559 w 1181559"/>
                <a:gd name="connsiteY0" fmla="*/ 4457700 h 4472975"/>
                <a:gd name="connsiteX1" fmla="*/ 775159 w 1181559"/>
                <a:gd name="connsiteY1" fmla="*/ 4362450 h 4472975"/>
                <a:gd name="connsiteX2" fmla="*/ 870409 w 1181559"/>
                <a:gd name="connsiteY2" fmla="*/ 4000500 h 4472975"/>
                <a:gd name="connsiteX3" fmla="*/ 1041859 w 1181559"/>
                <a:gd name="connsiteY3" fmla="*/ 3784600 h 4472975"/>
                <a:gd name="connsiteX4" fmla="*/ 1079959 w 1181559"/>
                <a:gd name="connsiteY4" fmla="*/ 3505200 h 4472975"/>
                <a:gd name="connsiteX5" fmla="*/ 972009 w 1181559"/>
                <a:gd name="connsiteY5" fmla="*/ 3073400 h 4472975"/>
                <a:gd name="connsiteX6" fmla="*/ 1105359 w 1181559"/>
                <a:gd name="connsiteY6" fmla="*/ 1447800 h 4472975"/>
                <a:gd name="connsiteX7" fmla="*/ 1181559 w 1181559"/>
                <a:gd name="connsiteY7" fmla="*/ 603250 h 4472975"/>
                <a:gd name="connsiteX8" fmla="*/ 1137109 w 1181559"/>
                <a:gd name="connsiteY8" fmla="*/ 57150 h 4472975"/>
                <a:gd name="connsiteX9" fmla="*/ 1010109 w 1181559"/>
                <a:gd name="connsiteY9" fmla="*/ 12700 h 4472975"/>
                <a:gd name="connsiteX10" fmla="*/ 876759 w 1181559"/>
                <a:gd name="connsiteY10" fmla="*/ 0 h 4472975"/>
                <a:gd name="connsiteX11" fmla="*/ 845009 w 1181559"/>
                <a:gd name="connsiteY11" fmla="*/ 1193800 h 4472975"/>
                <a:gd name="connsiteX12" fmla="*/ 622759 w 1181559"/>
                <a:gd name="connsiteY12" fmla="*/ 2425700 h 4472975"/>
                <a:gd name="connsiteX13" fmla="*/ 235409 w 1181559"/>
                <a:gd name="connsiteY13" fmla="*/ 3930650 h 4472975"/>
                <a:gd name="connsiteX14" fmla="*/ 459 w 1181559"/>
                <a:gd name="connsiteY14" fmla="*/ 4260850 h 4472975"/>
                <a:gd name="connsiteX15" fmla="*/ 292559 w 1181559"/>
                <a:gd name="connsiteY15" fmla="*/ 4457700 h 4472975"/>
                <a:gd name="connsiteX0" fmla="*/ 292559 w 1183998"/>
                <a:gd name="connsiteY0" fmla="*/ 4457700 h 4472975"/>
                <a:gd name="connsiteX1" fmla="*/ 775159 w 1183998"/>
                <a:gd name="connsiteY1" fmla="*/ 4362450 h 4472975"/>
                <a:gd name="connsiteX2" fmla="*/ 870409 w 1183998"/>
                <a:gd name="connsiteY2" fmla="*/ 4000500 h 4472975"/>
                <a:gd name="connsiteX3" fmla="*/ 1041859 w 1183998"/>
                <a:gd name="connsiteY3" fmla="*/ 3784600 h 4472975"/>
                <a:gd name="connsiteX4" fmla="*/ 1079959 w 1183998"/>
                <a:gd name="connsiteY4" fmla="*/ 3505200 h 4472975"/>
                <a:gd name="connsiteX5" fmla="*/ 972009 w 1183998"/>
                <a:gd name="connsiteY5" fmla="*/ 3073400 h 4472975"/>
                <a:gd name="connsiteX6" fmla="*/ 1105359 w 1183998"/>
                <a:gd name="connsiteY6" fmla="*/ 1447800 h 4472975"/>
                <a:gd name="connsiteX7" fmla="*/ 1181559 w 1183998"/>
                <a:gd name="connsiteY7" fmla="*/ 603250 h 4472975"/>
                <a:gd name="connsiteX8" fmla="*/ 1137109 w 1183998"/>
                <a:gd name="connsiteY8" fmla="*/ 57150 h 4472975"/>
                <a:gd name="connsiteX9" fmla="*/ 1010109 w 1183998"/>
                <a:gd name="connsiteY9" fmla="*/ 12700 h 4472975"/>
                <a:gd name="connsiteX10" fmla="*/ 876759 w 1183998"/>
                <a:gd name="connsiteY10" fmla="*/ 0 h 4472975"/>
                <a:gd name="connsiteX11" fmla="*/ 845009 w 1183998"/>
                <a:gd name="connsiteY11" fmla="*/ 1193800 h 4472975"/>
                <a:gd name="connsiteX12" fmla="*/ 622759 w 1183998"/>
                <a:gd name="connsiteY12" fmla="*/ 2425700 h 4472975"/>
                <a:gd name="connsiteX13" fmla="*/ 235409 w 1183998"/>
                <a:gd name="connsiteY13" fmla="*/ 3930650 h 4472975"/>
                <a:gd name="connsiteX14" fmla="*/ 459 w 1183998"/>
                <a:gd name="connsiteY14" fmla="*/ 4260850 h 4472975"/>
                <a:gd name="connsiteX15" fmla="*/ 292559 w 1183998"/>
                <a:gd name="connsiteY15" fmla="*/ 4457700 h 4472975"/>
                <a:gd name="connsiteX0" fmla="*/ 292559 w 1183998"/>
                <a:gd name="connsiteY0" fmla="*/ 4457700 h 4472975"/>
                <a:gd name="connsiteX1" fmla="*/ 775159 w 1183998"/>
                <a:gd name="connsiteY1" fmla="*/ 4362450 h 4472975"/>
                <a:gd name="connsiteX2" fmla="*/ 870409 w 1183998"/>
                <a:gd name="connsiteY2" fmla="*/ 4000500 h 4472975"/>
                <a:gd name="connsiteX3" fmla="*/ 1041859 w 1183998"/>
                <a:gd name="connsiteY3" fmla="*/ 3784600 h 4472975"/>
                <a:gd name="connsiteX4" fmla="*/ 1079959 w 1183998"/>
                <a:gd name="connsiteY4" fmla="*/ 3505200 h 4472975"/>
                <a:gd name="connsiteX5" fmla="*/ 972009 w 1183998"/>
                <a:gd name="connsiteY5" fmla="*/ 3073400 h 4472975"/>
                <a:gd name="connsiteX6" fmla="*/ 1105359 w 1183998"/>
                <a:gd name="connsiteY6" fmla="*/ 1447800 h 4472975"/>
                <a:gd name="connsiteX7" fmla="*/ 1181559 w 1183998"/>
                <a:gd name="connsiteY7" fmla="*/ 603250 h 4472975"/>
                <a:gd name="connsiteX8" fmla="*/ 1137109 w 1183998"/>
                <a:gd name="connsiteY8" fmla="*/ 57150 h 4472975"/>
                <a:gd name="connsiteX9" fmla="*/ 1010109 w 1183998"/>
                <a:gd name="connsiteY9" fmla="*/ 12700 h 4472975"/>
                <a:gd name="connsiteX10" fmla="*/ 876759 w 1183998"/>
                <a:gd name="connsiteY10" fmla="*/ 0 h 4472975"/>
                <a:gd name="connsiteX11" fmla="*/ 806909 w 1183998"/>
                <a:gd name="connsiteY11" fmla="*/ 1250950 h 4472975"/>
                <a:gd name="connsiteX12" fmla="*/ 622759 w 1183998"/>
                <a:gd name="connsiteY12" fmla="*/ 2425700 h 4472975"/>
                <a:gd name="connsiteX13" fmla="*/ 235409 w 1183998"/>
                <a:gd name="connsiteY13" fmla="*/ 3930650 h 4472975"/>
                <a:gd name="connsiteX14" fmla="*/ 459 w 1183998"/>
                <a:gd name="connsiteY14" fmla="*/ 4260850 h 4472975"/>
                <a:gd name="connsiteX15" fmla="*/ 292559 w 1183998"/>
                <a:gd name="connsiteY15" fmla="*/ 4457700 h 4472975"/>
                <a:gd name="connsiteX0" fmla="*/ 292559 w 1183998"/>
                <a:gd name="connsiteY0" fmla="*/ 4492160 h 4507435"/>
                <a:gd name="connsiteX1" fmla="*/ 775159 w 1183998"/>
                <a:gd name="connsiteY1" fmla="*/ 4396910 h 4507435"/>
                <a:gd name="connsiteX2" fmla="*/ 870409 w 1183998"/>
                <a:gd name="connsiteY2" fmla="*/ 4034960 h 4507435"/>
                <a:gd name="connsiteX3" fmla="*/ 1041859 w 1183998"/>
                <a:gd name="connsiteY3" fmla="*/ 3819060 h 4507435"/>
                <a:gd name="connsiteX4" fmla="*/ 1079959 w 1183998"/>
                <a:gd name="connsiteY4" fmla="*/ 3539660 h 4507435"/>
                <a:gd name="connsiteX5" fmla="*/ 972009 w 1183998"/>
                <a:gd name="connsiteY5" fmla="*/ 3107860 h 4507435"/>
                <a:gd name="connsiteX6" fmla="*/ 1105359 w 1183998"/>
                <a:gd name="connsiteY6" fmla="*/ 1482260 h 4507435"/>
                <a:gd name="connsiteX7" fmla="*/ 1181559 w 1183998"/>
                <a:gd name="connsiteY7" fmla="*/ 637710 h 4507435"/>
                <a:gd name="connsiteX8" fmla="*/ 1137109 w 1183998"/>
                <a:gd name="connsiteY8" fmla="*/ 91610 h 4507435"/>
                <a:gd name="connsiteX9" fmla="*/ 1010109 w 1183998"/>
                <a:gd name="connsiteY9" fmla="*/ 47160 h 4507435"/>
                <a:gd name="connsiteX10" fmla="*/ 876759 w 1183998"/>
                <a:gd name="connsiteY10" fmla="*/ 34460 h 4507435"/>
                <a:gd name="connsiteX11" fmla="*/ 806909 w 1183998"/>
                <a:gd name="connsiteY11" fmla="*/ 1285410 h 4507435"/>
                <a:gd name="connsiteX12" fmla="*/ 622759 w 1183998"/>
                <a:gd name="connsiteY12" fmla="*/ 2460160 h 4507435"/>
                <a:gd name="connsiteX13" fmla="*/ 235409 w 1183998"/>
                <a:gd name="connsiteY13" fmla="*/ 3965110 h 4507435"/>
                <a:gd name="connsiteX14" fmla="*/ 459 w 1183998"/>
                <a:gd name="connsiteY14" fmla="*/ 4295310 h 4507435"/>
                <a:gd name="connsiteX15" fmla="*/ 292559 w 1183998"/>
                <a:gd name="connsiteY15" fmla="*/ 4492160 h 4507435"/>
                <a:gd name="connsiteX0" fmla="*/ 292559 w 1183998"/>
                <a:gd name="connsiteY0" fmla="*/ 4553884 h 4569159"/>
                <a:gd name="connsiteX1" fmla="*/ 775159 w 1183998"/>
                <a:gd name="connsiteY1" fmla="*/ 4458634 h 4569159"/>
                <a:gd name="connsiteX2" fmla="*/ 870409 w 1183998"/>
                <a:gd name="connsiteY2" fmla="*/ 4096684 h 4569159"/>
                <a:gd name="connsiteX3" fmla="*/ 1041859 w 1183998"/>
                <a:gd name="connsiteY3" fmla="*/ 3880784 h 4569159"/>
                <a:gd name="connsiteX4" fmla="*/ 1079959 w 1183998"/>
                <a:gd name="connsiteY4" fmla="*/ 3601384 h 4569159"/>
                <a:gd name="connsiteX5" fmla="*/ 972009 w 1183998"/>
                <a:gd name="connsiteY5" fmla="*/ 3169584 h 4569159"/>
                <a:gd name="connsiteX6" fmla="*/ 1105359 w 1183998"/>
                <a:gd name="connsiteY6" fmla="*/ 1543984 h 4569159"/>
                <a:gd name="connsiteX7" fmla="*/ 1181559 w 1183998"/>
                <a:gd name="connsiteY7" fmla="*/ 699434 h 4569159"/>
                <a:gd name="connsiteX8" fmla="*/ 1137109 w 1183998"/>
                <a:gd name="connsiteY8" fmla="*/ 153334 h 4569159"/>
                <a:gd name="connsiteX9" fmla="*/ 876759 w 1183998"/>
                <a:gd name="connsiteY9" fmla="*/ 96184 h 4569159"/>
                <a:gd name="connsiteX10" fmla="*/ 806909 w 1183998"/>
                <a:gd name="connsiteY10" fmla="*/ 1347134 h 4569159"/>
                <a:gd name="connsiteX11" fmla="*/ 622759 w 1183998"/>
                <a:gd name="connsiteY11" fmla="*/ 2521884 h 4569159"/>
                <a:gd name="connsiteX12" fmla="*/ 235409 w 1183998"/>
                <a:gd name="connsiteY12" fmla="*/ 4026834 h 4569159"/>
                <a:gd name="connsiteX13" fmla="*/ 459 w 1183998"/>
                <a:gd name="connsiteY13" fmla="*/ 4357034 h 4569159"/>
                <a:gd name="connsiteX14" fmla="*/ 292559 w 1183998"/>
                <a:gd name="connsiteY14" fmla="*/ 4553884 h 4569159"/>
                <a:gd name="connsiteX0" fmla="*/ 292559 w 1183998"/>
                <a:gd name="connsiteY0" fmla="*/ 4553884 h 4569159"/>
                <a:gd name="connsiteX1" fmla="*/ 775159 w 1183998"/>
                <a:gd name="connsiteY1" fmla="*/ 4458634 h 4569159"/>
                <a:gd name="connsiteX2" fmla="*/ 870409 w 1183998"/>
                <a:gd name="connsiteY2" fmla="*/ 4096684 h 4569159"/>
                <a:gd name="connsiteX3" fmla="*/ 1041859 w 1183998"/>
                <a:gd name="connsiteY3" fmla="*/ 3880784 h 4569159"/>
                <a:gd name="connsiteX4" fmla="*/ 1079959 w 1183998"/>
                <a:gd name="connsiteY4" fmla="*/ 3601384 h 4569159"/>
                <a:gd name="connsiteX5" fmla="*/ 972009 w 1183998"/>
                <a:gd name="connsiteY5" fmla="*/ 3169584 h 4569159"/>
                <a:gd name="connsiteX6" fmla="*/ 1105359 w 1183998"/>
                <a:gd name="connsiteY6" fmla="*/ 1543984 h 4569159"/>
                <a:gd name="connsiteX7" fmla="*/ 1181559 w 1183998"/>
                <a:gd name="connsiteY7" fmla="*/ 699434 h 4569159"/>
                <a:gd name="connsiteX8" fmla="*/ 1137109 w 1183998"/>
                <a:gd name="connsiteY8" fmla="*/ 153334 h 4569159"/>
                <a:gd name="connsiteX9" fmla="*/ 876759 w 1183998"/>
                <a:gd name="connsiteY9" fmla="*/ 96184 h 4569159"/>
                <a:gd name="connsiteX10" fmla="*/ 806909 w 1183998"/>
                <a:gd name="connsiteY10" fmla="*/ 1347134 h 4569159"/>
                <a:gd name="connsiteX11" fmla="*/ 622759 w 1183998"/>
                <a:gd name="connsiteY11" fmla="*/ 2521884 h 4569159"/>
                <a:gd name="connsiteX12" fmla="*/ 235409 w 1183998"/>
                <a:gd name="connsiteY12" fmla="*/ 4026834 h 4569159"/>
                <a:gd name="connsiteX13" fmla="*/ 459 w 1183998"/>
                <a:gd name="connsiteY13" fmla="*/ 4357034 h 4569159"/>
                <a:gd name="connsiteX14" fmla="*/ 292559 w 1183998"/>
                <a:gd name="connsiteY14" fmla="*/ 4553884 h 4569159"/>
                <a:gd name="connsiteX0" fmla="*/ 292559 w 1183998"/>
                <a:gd name="connsiteY0" fmla="*/ 4497757 h 4513032"/>
                <a:gd name="connsiteX1" fmla="*/ 775159 w 1183998"/>
                <a:gd name="connsiteY1" fmla="*/ 4402507 h 4513032"/>
                <a:gd name="connsiteX2" fmla="*/ 870409 w 1183998"/>
                <a:gd name="connsiteY2" fmla="*/ 4040557 h 4513032"/>
                <a:gd name="connsiteX3" fmla="*/ 1041859 w 1183998"/>
                <a:gd name="connsiteY3" fmla="*/ 3824657 h 4513032"/>
                <a:gd name="connsiteX4" fmla="*/ 1079959 w 1183998"/>
                <a:gd name="connsiteY4" fmla="*/ 3545257 h 4513032"/>
                <a:gd name="connsiteX5" fmla="*/ 972009 w 1183998"/>
                <a:gd name="connsiteY5" fmla="*/ 3113457 h 4513032"/>
                <a:gd name="connsiteX6" fmla="*/ 1105359 w 1183998"/>
                <a:gd name="connsiteY6" fmla="*/ 1487857 h 4513032"/>
                <a:gd name="connsiteX7" fmla="*/ 1181559 w 1183998"/>
                <a:gd name="connsiteY7" fmla="*/ 643307 h 4513032"/>
                <a:gd name="connsiteX8" fmla="*/ 1137109 w 1183998"/>
                <a:gd name="connsiteY8" fmla="*/ 97207 h 4513032"/>
                <a:gd name="connsiteX9" fmla="*/ 876759 w 1183998"/>
                <a:gd name="connsiteY9" fmla="*/ 40057 h 4513032"/>
                <a:gd name="connsiteX10" fmla="*/ 806909 w 1183998"/>
                <a:gd name="connsiteY10" fmla="*/ 1291007 h 4513032"/>
                <a:gd name="connsiteX11" fmla="*/ 622759 w 1183998"/>
                <a:gd name="connsiteY11" fmla="*/ 2465757 h 4513032"/>
                <a:gd name="connsiteX12" fmla="*/ 235409 w 1183998"/>
                <a:gd name="connsiteY12" fmla="*/ 3970707 h 4513032"/>
                <a:gd name="connsiteX13" fmla="*/ 459 w 1183998"/>
                <a:gd name="connsiteY13" fmla="*/ 4300907 h 4513032"/>
                <a:gd name="connsiteX14" fmla="*/ 292559 w 1183998"/>
                <a:gd name="connsiteY14" fmla="*/ 4497757 h 4513032"/>
                <a:gd name="connsiteX0" fmla="*/ 292559 w 1183998"/>
                <a:gd name="connsiteY0" fmla="*/ 4506131 h 4521406"/>
                <a:gd name="connsiteX1" fmla="*/ 775159 w 1183998"/>
                <a:gd name="connsiteY1" fmla="*/ 4410881 h 4521406"/>
                <a:gd name="connsiteX2" fmla="*/ 870409 w 1183998"/>
                <a:gd name="connsiteY2" fmla="*/ 4048931 h 4521406"/>
                <a:gd name="connsiteX3" fmla="*/ 1041859 w 1183998"/>
                <a:gd name="connsiteY3" fmla="*/ 3833031 h 4521406"/>
                <a:gd name="connsiteX4" fmla="*/ 1079959 w 1183998"/>
                <a:gd name="connsiteY4" fmla="*/ 3553631 h 4521406"/>
                <a:gd name="connsiteX5" fmla="*/ 972009 w 1183998"/>
                <a:gd name="connsiteY5" fmla="*/ 3121831 h 4521406"/>
                <a:gd name="connsiteX6" fmla="*/ 1105359 w 1183998"/>
                <a:gd name="connsiteY6" fmla="*/ 1496231 h 4521406"/>
                <a:gd name="connsiteX7" fmla="*/ 1181559 w 1183998"/>
                <a:gd name="connsiteY7" fmla="*/ 651681 h 4521406"/>
                <a:gd name="connsiteX8" fmla="*/ 1137109 w 1183998"/>
                <a:gd name="connsiteY8" fmla="*/ 105581 h 4521406"/>
                <a:gd name="connsiteX9" fmla="*/ 876759 w 1183998"/>
                <a:gd name="connsiteY9" fmla="*/ 48431 h 4521406"/>
                <a:gd name="connsiteX10" fmla="*/ 806909 w 1183998"/>
                <a:gd name="connsiteY10" fmla="*/ 1299381 h 4521406"/>
                <a:gd name="connsiteX11" fmla="*/ 622759 w 1183998"/>
                <a:gd name="connsiteY11" fmla="*/ 2474131 h 4521406"/>
                <a:gd name="connsiteX12" fmla="*/ 235409 w 1183998"/>
                <a:gd name="connsiteY12" fmla="*/ 3979081 h 4521406"/>
                <a:gd name="connsiteX13" fmla="*/ 459 w 1183998"/>
                <a:gd name="connsiteY13" fmla="*/ 4309281 h 4521406"/>
                <a:gd name="connsiteX14" fmla="*/ 292559 w 1183998"/>
                <a:gd name="connsiteY14" fmla="*/ 4506131 h 4521406"/>
                <a:gd name="connsiteX0" fmla="*/ 292559 w 1213966"/>
                <a:gd name="connsiteY0" fmla="*/ 4506131 h 4521406"/>
                <a:gd name="connsiteX1" fmla="*/ 775159 w 1213966"/>
                <a:gd name="connsiteY1" fmla="*/ 4410881 h 4521406"/>
                <a:gd name="connsiteX2" fmla="*/ 870409 w 1213966"/>
                <a:gd name="connsiteY2" fmla="*/ 4048931 h 4521406"/>
                <a:gd name="connsiteX3" fmla="*/ 1041859 w 1213966"/>
                <a:gd name="connsiteY3" fmla="*/ 3833031 h 4521406"/>
                <a:gd name="connsiteX4" fmla="*/ 1079959 w 1213966"/>
                <a:gd name="connsiteY4" fmla="*/ 3553631 h 4521406"/>
                <a:gd name="connsiteX5" fmla="*/ 972009 w 1213966"/>
                <a:gd name="connsiteY5" fmla="*/ 3121831 h 4521406"/>
                <a:gd name="connsiteX6" fmla="*/ 1200609 w 1213966"/>
                <a:gd name="connsiteY6" fmla="*/ 1489881 h 4521406"/>
                <a:gd name="connsiteX7" fmla="*/ 1181559 w 1213966"/>
                <a:gd name="connsiteY7" fmla="*/ 651681 h 4521406"/>
                <a:gd name="connsiteX8" fmla="*/ 1137109 w 1213966"/>
                <a:gd name="connsiteY8" fmla="*/ 105581 h 4521406"/>
                <a:gd name="connsiteX9" fmla="*/ 876759 w 1213966"/>
                <a:gd name="connsiteY9" fmla="*/ 48431 h 4521406"/>
                <a:gd name="connsiteX10" fmla="*/ 806909 w 1213966"/>
                <a:gd name="connsiteY10" fmla="*/ 1299381 h 4521406"/>
                <a:gd name="connsiteX11" fmla="*/ 622759 w 1213966"/>
                <a:gd name="connsiteY11" fmla="*/ 2474131 h 4521406"/>
                <a:gd name="connsiteX12" fmla="*/ 235409 w 1213966"/>
                <a:gd name="connsiteY12" fmla="*/ 3979081 h 4521406"/>
                <a:gd name="connsiteX13" fmla="*/ 459 w 1213966"/>
                <a:gd name="connsiteY13" fmla="*/ 4309281 h 4521406"/>
                <a:gd name="connsiteX14" fmla="*/ 292559 w 1213966"/>
                <a:gd name="connsiteY14" fmla="*/ 4506131 h 4521406"/>
                <a:gd name="connsiteX0" fmla="*/ 292559 w 1183099"/>
                <a:gd name="connsiteY0" fmla="*/ 4506131 h 4521406"/>
                <a:gd name="connsiteX1" fmla="*/ 775159 w 1183099"/>
                <a:gd name="connsiteY1" fmla="*/ 4410881 h 4521406"/>
                <a:gd name="connsiteX2" fmla="*/ 870409 w 1183099"/>
                <a:gd name="connsiteY2" fmla="*/ 4048931 h 4521406"/>
                <a:gd name="connsiteX3" fmla="*/ 1041859 w 1183099"/>
                <a:gd name="connsiteY3" fmla="*/ 3833031 h 4521406"/>
                <a:gd name="connsiteX4" fmla="*/ 1079959 w 1183099"/>
                <a:gd name="connsiteY4" fmla="*/ 3553631 h 4521406"/>
                <a:gd name="connsiteX5" fmla="*/ 972009 w 1183099"/>
                <a:gd name="connsiteY5" fmla="*/ 3121831 h 4521406"/>
                <a:gd name="connsiteX6" fmla="*/ 1118059 w 1183099"/>
                <a:gd name="connsiteY6" fmla="*/ 1515281 h 4521406"/>
                <a:gd name="connsiteX7" fmla="*/ 1181559 w 1183099"/>
                <a:gd name="connsiteY7" fmla="*/ 651681 h 4521406"/>
                <a:gd name="connsiteX8" fmla="*/ 1137109 w 1183099"/>
                <a:gd name="connsiteY8" fmla="*/ 105581 h 4521406"/>
                <a:gd name="connsiteX9" fmla="*/ 876759 w 1183099"/>
                <a:gd name="connsiteY9" fmla="*/ 48431 h 4521406"/>
                <a:gd name="connsiteX10" fmla="*/ 806909 w 1183099"/>
                <a:gd name="connsiteY10" fmla="*/ 1299381 h 4521406"/>
                <a:gd name="connsiteX11" fmla="*/ 622759 w 1183099"/>
                <a:gd name="connsiteY11" fmla="*/ 2474131 h 4521406"/>
                <a:gd name="connsiteX12" fmla="*/ 235409 w 1183099"/>
                <a:gd name="connsiteY12" fmla="*/ 3979081 h 4521406"/>
                <a:gd name="connsiteX13" fmla="*/ 459 w 1183099"/>
                <a:gd name="connsiteY13" fmla="*/ 4309281 h 4521406"/>
                <a:gd name="connsiteX14" fmla="*/ 292559 w 1183099"/>
                <a:gd name="connsiteY14" fmla="*/ 4506131 h 4521406"/>
                <a:gd name="connsiteX0" fmla="*/ 292559 w 1193906"/>
                <a:gd name="connsiteY0" fmla="*/ 4535565 h 4550840"/>
                <a:gd name="connsiteX1" fmla="*/ 775159 w 1193906"/>
                <a:gd name="connsiteY1" fmla="*/ 4440315 h 4550840"/>
                <a:gd name="connsiteX2" fmla="*/ 870409 w 1193906"/>
                <a:gd name="connsiteY2" fmla="*/ 4078365 h 4550840"/>
                <a:gd name="connsiteX3" fmla="*/ 1041859 w 1193906"/>
                <a:gd name="connsiteY3" fmla="*/ 3862465 h 4550840"/>
                <a:gd name="connsiteX4" fmla="*/ 1079959 w 1193906"/>
                <a:gd name="connsiteY4" fmla="*/ 3583065 h 4550840"/>
                <a:gd name="connsiteX5" fmla="*/ 972009 w 1193906"/>
                <a:gd name="connsiteY5" fmla="*/ 3151265 h 4550840"/>
                <a:gd name="connsiteX6" fmla="*/ 1118059 w 1193906"/>
                <a:gd name="connsiteY6" fmla="*/ 1544715 h 4550840"/>
                <a:gd name="connsiteX7" fmla="*/ 1181559 w 1193906"/>
                <a:gd name="connsiteY7" fmla="*/ 681115 h 4550840"/>
                <a:gd name="connsiteX8" fmla="*/ 1162509 w 1193906"/>
                <a:gd name="connsiteY8" fmla="*/ 192165 h 4550840"/>
                <a:gd name="connsiteX9" fmla="*/ 876759 w 1193906"/>
                <a:gd name="connsiteY9" fmla="*/ 77865 h 4550840"/>
                <a:gd name="connsiteX10" fmla="*/ 806909 w 1193906"/>
                <a:gd name="connsiteY10" fmla="*/ 1328815 h 4550840"/>
                <a:gd name="connsiteX11" fmla="*/ 622759 w 1193906"/>
                <a:gd name="connsiteY11" fmla="*/ 2503565 h 4550840"/>
                <a:gd name="connsiteX12" fmla="*/ 235409 w 1193906"/>
                <a:gd name="connsiteY12" fmla="*/ 4008515 h 4550840"/>
                <a:gd name="connsiteX13" fmla="*/ 459 w 1193906"/>
                <a:gd name="connsiteY13" fmla="*/ 4338715 h 4550840"/>
                <a:gd name="connsiteX14" fmla="*/ 292559 w 1193906"/>
                <a:gd name="connsiteY14" fmla="*/ 4535565 h 4550840"/>
                <a:gd name="connsiteX0" fmla="*/ 292559 w 1193906"/>
                <a:gd name="connsiteY0" fmla="*/ 4535565 h 4550840"/>
                <a:gd name="connsiteX1" fmla="*/ 775159 w 1193906"/>
                <a:gd name="connsiteY1" fmla="*/ 4440315 h 4550840"/>
                <a:gd name="connsiteX2" fmla="*/ 870409 w 1193906"/>
                <a:gd name="connsiteY2" fmla="*/ 4078365 h 4550840"/>
                <a:gd name="connsiteX3" fmla="*/ 1041859 w 1193906"/>
                <a:gd name="connsiteY3" fmla="*/ 3862465 h 4550840"/>
                <a:gd name="connsiteX4" fmla="*/ 1079959 w 1193906"/>
                <a:gd name="connsiteY4" fmla="*/ 3583065 h 4550840"/>
                <a:gd name="connsiteX5" fmla="*/ 972009 w 1193906"/>
                <a:gd name="connsiteY5" fmla="*/ 3151265 h 4550840"/>
                <a:gd name="connsiteX6" fmla="*/ 1118059 w 1193906"/>
                <a:gd name="connsiteY6" fmla="*/ 1544715 h 4550840"/>
                <a:gd name="connsiteX7" fmla="*/ 1181559 w 1193906"/>
                <a:gd name="connsiteY7" fmla="*/ 681115 h 4550840"/>
                <a:gd name="connsiteX8" fmla="*/ 1162509 w 1193906"/>
                <a:gd name="connsiteY8" fmla="*/ 192165 h 4550840"/>
                <a:gd name="connsiteX9" fmla="*/ 876759 w 1193906"/>
                <a:gd name="connsiteY9" fmla="*/ 77865 h 4550840"/>
                <a:gd name="connsiteX10" fmla="*/ 806909 w 1193906"/>
                <a:gd name="connsiteY10" fmla="*/ 1328815 h 4550840"/>
                <a:gd name="connsiteX11" fmla="*/ 622759 w 1193906"/>
                <a:gd name="connsiteY11" fmla="*/ 2503565 h 4550840"/>
                <a:gd name="connsiteX12" fmla="*/ 235409 w 1193906"/>
                <a:gd name="connsiteY12" fmla="*/ 4008515 h 4550840"/>
                <a:gd name="connsiteX13" fmla="*/ 459 w 1193906"/>
                <a:gd name="connsiteY13" fmla="*/ 4338715 h 4550840"/>
                <a:gd name="connsiteX14" fmla="*/ 292559 w 1193906"/>
                <a:gd name="connsiteY14" fmla="*/ 4535565 h 4550840"/>
                <a:gd name="connsiteX0" fmla="*/ 292559 w 1193906"/>
                <a:gd name="connsiteY0" fmla="*/ 4535565 h 4550840"/>
                <a:gd name="connsiteX1" fmla="*/ 775159 w 1193906"/>
                <a:gd name="connsiteY1" fmla="*/ 4440315 h 4550840"/>
                <a:gd name="connsiteX2" fmla="*/ 870409 w 1193906"/>
                <a:gd name="connsiteY2" fmla="*/ 4078365 h 4550840"/>
                <a:gd name="connsiteX3" fmla="*/ 1041859 w 1193906"/>
                <a:gd name="connsiteY3" fmla="*/ 3862465 h 4550840"/>
                <a:gd name="connsiteX4" fmla="*/ 1079959 w 1193906"/>
                <a:gd name="connsiteY4" fmla="*/ 3583065 h 4550840"/>
                <a:gd name="connsiteX5" fmla="*/ 972009 w 1193906"/>
                <a:gd name="connsiteY5" fmla="*/ 3151265 h 4550840"/>
                <a:gd name="connsiteX6" fmla="*/ 1118059 w 1193906"/>
                <a:gd name="connsiteY6" fmla="*/ 1544715 h 4550840"/>
                <a:gd name="connsiteX7" fmla="*/ 1181559 w 1193906"/>
                <a:gd name="connsiteY7" fmla="*/ 681115 h 4550840"/>
                <a:gd name="connsiteX8" fmla="*/ 1162509 w 1193906"/>
                <a:gd name="connsiteY8" fmla="*/ 192165 h 4550840"/>
                <a:gd name="connsiteX9" fmla="*/ 876759 w 1193906"/>
                <a:gd name="connsiteY9" fmla="*/ 77865 h 4550840"/>
                <a:gd name="connsiteX10" fmla="*/ 806909 w 1193906"/>
                <a:gd name="connsiteY10" fmla="*/ 1328815 h 4550840"/>
                <a:gd name="connsiteX11" fmla="*/ 622759 w 1193906"/>
                <a:gd name="connsiteY11" fmla="*/ 2503565 h 4550840"/>
                <a:gd name="connsiteX12" fmla="*/ 235409 w 1193906"/>
                <a:gd name="connsiteY12" fmla="*/ 4008515 h 4550840"/>
                <a:gd name="connsiteX13" fmla="*/ 459 w 1193906"/>
                <a:gd name="connsiteY13" fmla="*/ 4338715 h 4550840"/>
                <a:gd name="connsiteX14" fmla="*/ 292559 w 1193906"/>
                <a:gd name="connsiteY14" fmla="*/ 4535565 h 4550840"/>
                <a:gd name="connsiteX0" fmla="*/ 292559 w 1201582"/>
                <a:gd name="connsiteY0" fmla="*/ 4545729 h 4561004"/>
                <a:gd name="connsiteX1" fmla="*/ 775159 w 1201582"/>
                <a:gd name="connsiteY1" fmla="*/ 4450479 h 4561004"/>
                <a:gd name="connsiteX2" fmla="*/ 870409 w 1201582"/>
                <a:gd name="connsiteY2" fmla="*/ 4088529 h 4561004"/>
                <a:gd name="connsiteX3" fmla="*/ 1041859 w 1201582"/>
                <a:gd name="connsiteY3" fmla="*/ 3872629 h 4561004"/>
                <a:gd name="connsiteX4" fmla="*/ 1079959 w 1201582"/>
                <a:gd name="connsiteY4" fmla="*/ 3593229 h 4561004"/>
                <a:gd name="connsiteX5" fmla="*/ 972009 w 1201582"/>
                <a:gd name="connsiteY5" fmla="*/ 3161429 h 4561004"/>
                <a:gd name="connsiteX6" fmla="*/ 1118059 w 1201582"/>
                <a:gd name="connsiteY6" fmla="*/ 1554879 h 4561004"/>
                <a:gd name="connsiteX7" fmla="*/ 1181559 w 1201582"/>
                <a:gd name="connsiteY7" fmla="*/ 691279 h 4561004"/>
                <a:gd name="connsiteX8" fmla="*/ 1174415 w 1201582"/>
                <a:gd name="connsiteY8" fmla="*/ 159466 h 4561004"/>
                <a:gd name="connsiteX9" fmla="*/ 876759 w 1201582"/>
                <a:gd name="connsiteY9" fmla="*/ 88029 h 4561004"/>
                <a:gd name="connsiteX10" fmla="*/ 806909 w 1201582"/>
                <a:gd name="connsiteY10" fmla="*/ 1338979 h 4561004"/>
                <a:gd name="connsiteX11" fmla="*/ 622759 w 1201582"/>
                <a:gd name="connsiteY11" fmla="*/ 2513729 h 4561004"/>
                <a:gd name="connsiteX12" fmla="*/ 235409 w 1201582"/>
                <a:gd name="connsiteY12" fmla="*/ 4018679 h 4561004"/>
                <a:gd name="connsiteX13" fmla="*/ 459 w 1201582"/>
                <a:gd name="connsiteY13" fmla="*/ 4348879 h 4561004"/>
                <a:gd name="connsiteX14" fmla="*/ 292559 w 1201582"/>
                <a:gd name="connsiteY14" fmla="*/ 4545729 h 4561004"/>
                <a:gd name="connsiteX0" fmla="*/ 292559 w 1188194"/>
                <a:gd name="connsiteY0" fmla="*/ 4545729 h 4561004"/>
                <a:gd name="connsiteX1" fmla="*/ 775159 w 1188194"/>
                <a:gd name="connsiteY1" fmla="*/ 4450479 h 4561004"/>
                <a:gd name="connsiteX2" fmla="*/ 870409 w 1188194"/>
                <a:gd name="connsiteY2" fmla="*/ 4088529 h 4561004"/>
                <a:gd name="connsiteX3" fmla="*/ 1041859 w 1188194"/>
                <a:gd name="connsiteY3" fmla="*/ 3872629 h 4561004"/>
                <a:gd name="connsiteX4" fmla="*/ 1079959 w 1188194"/>
                <a:gd name="connsiteY4" fmla="*/ 3593229 h 4561004"/>
                <a:gd name="connsiteX5" fmla="*/ 972009 w 1188194"/>
                <a:gd name="connsiteY5" fmla="*/ 3161429 h 4561004"/>
                <a:gd name="connsiteX6" fmla="*/ 1118059 w 1188194"/>
                <a:gd name="connsiteY6" fmla="*/ 1554879 h 4561004"/>
                <a:gd name="connsiteX7" fmla="*/ 1181559 w 1188194"/>
                <a:gd name="connsiteY7" fmla="*/ 691279 h 4561004"/>
                <a:gd name="connsiteX8" fmla="*/ 1174415 w 1188194"/>
                <a:gd name="connsiteY8" fmla="*/ 159466 h 4561004"/>
                <a:gd name="connsiteX9" fmla="*/ 876759 w 1188194"/>
                <a:gd name="connsiteY9" fmla="*/ 88029 h 4561004"/>
                <a:gd name="connsiteX10" fmla="*/ 806909 w 1188194"/>
                <a:gd name="connsiteY10" fmla="*/ 1338979 h 4561004"/>
                <a:gd name="connsiteX11" fmla="*/ 622759 w 1188194"/>
                <a:gd name="connsiteY11" fmla="*/ 2513729 h 4561004"/>
                <a:gd name="connsiteX12" fmla="*/ 235409 w 1188194"/>
                <a:gd name="connsiteY12" fmla="*/ 4018679 h 4561004"/>
                <a:gd name="connsiteX13" fmla="*/ 459 w 1188194"/>
                <a:gd name="connsiteY13" fmla="*/ 4348879 h 4561004"/>
                <a:gd name="connsiteX14" fmla="*/ 292559 w 1188194"/>
                <a:gd name="connsiteY14" fmla="*/ 4545729 h 4561004"/>
                <a:gd name="connsiteX0" fmla="*/ 292559 w 1191348"/>
                <a:gd name="connsiteY0" fmla="*/ 4584036 h 4599311"/>
                <a:gd name="connsiteX1" fmla="*/ 775159 w 1191348"/>
                <a:gd name="connsiteY1" fmla="*/ 4488786 h 4599311"/>
                <a:gd name="connsiteX2" fmla="*/ 870409 w 1191348"/>
                <a:gd name="connsiteY2" fmla="*/ 4126836 h 4599311"/>
                <a:gd name="connsiteX3" fmla="*/ 1041859 w 1191348"/>
                <a:gd name="connsiteY3" fmla="*/ 3910936 h 4599311"/>
                <a:gd name="connsiteX4" fmla="*/ 1079959 w 1191348"/>
                <a:gd name="connsiteY4" fmla="*/ 3631536 h 4599311"/>
                <a:gd name="connsiteX5" fmla="*/ 972009 w 1191348"/>
                <a:gd name="connsiteY5" fmla="*/ 3199736 h 4599311"/>
                <a:gd name="connsiteX6" fmla="*/ 1118059 w 1191348"/>
                <a:gd name="connsiteY6" fmla="*/ 1593186 h 4599311"/>
                <a:gd name="connsiteX7" fmla="*/ 1181559 w 1191348"/>
                <a:gd name="connsiteY7" fmla="*/ 729586 h 4599311"/>
                <a:gd name="connsiteX8" fmla="*/ 1174415 w 1191348"/>
                <a:gd name="connsiteY8" fmla="*/ 197773 h 4599311"/>
                <a:gd name="connsiteX9" fmla="*/ 1024396 w 1191348"/>
                <a:gd name="connsiteY9" fmla="*/ 50929 h 4599311"/>
                <a:gd name="connsiteX10" fmla="*/ 876759 w 1191348"/>
                <a:gd name="connsiteY10" fmla="*/ 126336 h 4599311"/>
                <a:gd name="connsiteX11" fmla="*/ 806909 w 1191348"/>
                <a:gd name="connsiteY11" fmla="*/ 1377286 h 4599311"/>
                <a:gd name="connsiteX12" fmla="*/ 622759 w 1191348"/>
                <a:gd name="connsiteY12" fmla="*/ 2552036 h 4599311"/>
                <a:gd name="connsiteX13" fmla="*/ 235409 w 1191348"/>
                <a:gd name="connsiteY13" fmla="*/ 4056986 h 4599311"/>
                <a:gd name="connsiteX14" fmla="*/ 459 w 1191348"/>
                <a:gd name="connsiteY14" fmla="*/ 4387186 h 4599311"/>
                <a:gd name="connsiteX15" fmla="*/ 292559 w 1191348"/>
                <a:gd name="connsiteY15" fmla="*/ 4584036 h 4599311"/>
                <a:gd name="connsiteX0" fmla="*/ 292559 w 1191348"/>
                <a:gd name="connsiteY0" fmla="*/ 4552372 h 4567647"/>
                <a:gd name="connsiteX1" fmla="*/ 775159 w 1191348"/>
                <a:gd name="connsiteY1" fmla="*/ 4457122 h 4567647"/>
                <a:gd name="connsiteX2" fmla="*/ 870409 w 1191348"/>
                <a:gd name="connsiteY2" fmla="*/ 4095172 h 4567647"/>
                <a:gd name="connsiteX3" fmla="*/ 1041859 w 1191348"/>
                <a:gd name="connsiteY3" fmla="*/ 3879272 h 4567647"/>
                <a:gd name="connsiteX4" fmla="*/ 1079959 w 1191348"/>
                <a:gd name="connsiteY4" fmla="*/ 3599872 h 4567647"/>
                <a:gd name="connsiteX5" fmla="*/ 972009 w 1191348"/>
                <a:gd name="connsiteY5" fmla="*/ 3168072 h 4567647"/>
                <a:gd name="connsiteX6" fmla="*/ 1118059 w 1191348"/>
                <a:gd name="connsiteY6" fmla="*/ 1561522 h 4567647"/>
                <a:gd name="connsiteX7" fmla="*/ 1181559 w 1191348"/>
                <a:gd name="connsiteY7" fmla="*/ 697922 h 4567647"/>
                <a:gd name="connsiteX8" fmla="*/ 1174415 w 1191348"/>
                <a:gd name="connsiteY8" fmla="*/ 166109 h 4567647"/>
                <a:gd name="connsiteX9" fmla="*/ 1017253 w 1191348"/>
                <a:gd name="connsiteY9" fmla="*/ 119278 h 4567647"/>
                <a:gd name="connsiteX10" fmla="*/ 876759 w 1191348"/>
                <a:gd name="connsiteY10" fmla="*/ 94672 h 4567647"/>
                <a:gd name="connsiteX11" fmla="*/ 806909 w 1191348"/>
                <a:gd name="connsiteY11" fmla="*/ 1345622 h 4567647"/>
                <a:gd name="connsiteX12" fmla="*/ 622759 w 1191348"/>
                <a:gd name="connsiteY12" fmla="*/ 2520372 h 4567647"/>
                <a:gd name="connsiteX13" fmla="*/ 235409 w 1191348"/>
                <a:gd name="connsiteY13" fmla="*/ 4025322 h 4567647"/>
                <a:gd name="connsiteX14" fmla="*/ 459 w 1191348"/>
                <a:gd name="connsiteY14" fmla="*/ 4355522 h 4567647"/>
                <a:gd name="connsiteX15" fmla="*/ 292559 w 1191348"/>
                <a:gd name="connsiteY15" fmla="*/ 4552372 h 4567647"/>
                <a:gd name="connsiteX0" fmla="*/ 292559 w 1191348"/>
                <a:gd name="connsiteY0" fmla="*/ 4459086 h 4474361"/>
                <a:gd name="connsiteX1" fmla="*/ 775159 w 1191348"/>
                <a:gd name="connsiteY1" fmla="*/ 4363836 h 4474361"/>
                <a:gd name="connsiteX2" fmla="*/ 870409 w 1191348"/>
                <a:gd name="connsiteY2" fmla="*/ 4001886 h 4474361"/>
                <a:gd name="connsiteX3" fmla="*/ 1041859 w 1191348"/>
                <a:gd name="connsiteY3" fmla="*/ 3785986 h 4474361"/>
                <a:gd name="connsiteX4" fmla="*/ 1079959 w 1191348"/>
                <a:gd name="connsiteY4" fmla="*/ 3506586 h 4474361"/>
                <a:gd name="connsiteX5" fmla="*/ 972009 w 1191348"/>
                <a:gd name="connsiteY5" fmla="*/ 3074786 h 4474361"/>
                <a:gd name="connsiteX6" fmla="*/ 1118059 w 1191348"/>
                <a:gd name="connsiteY6" fmla="*/ 1468236 h 4474361"/>
                <a:gd name="connsiteX7" fmla="*/ 1181559 w 1191348"/>
                <a:gd name="connsiteY7" fmla="*/ 604636 h 4474361"/>
                <a:gd name="connsiteX8" fmla="*/ 1174415 w 1191348"/>
                <a:gd name="connsiteY8" fmla="*/ 72823 h 4474361"/>
                <a:gd name="connsiteX9" fmla="*/ 1017253 w 1191348"/>
                <a:gd name="connsiteY9" fmla="*/ 25992 h 4474361"/>
                <a:gd name="connsiteX10" fmla="*/ 876759 w 1191348"/>
                <a:gd name="connsiteY10" fmla="*/ 1386 h 4474361"/>
                <a:gd name="connsiteX11" fmla="*/ 806909 w 1191348"/>
                <a:gd name="connsiteY11" fmla="*/ 1252336 h 4474361"/>
                <a:gd name="connsiteX12" fmla="*/ 622759 w 1191348"/>
                <a:gd name="connsiteY12" fmla="*/ 2427086 h 4474361"/>
                <a:gd name="connsiteX13" fmla="*/ 235409 w 1191348"/>
                <a:gd name="connsiteY13" fmla="*/ 3932036 h 4474361"/>
                <a:gd name="connsiteX14" fmla="*/ 459 w 1191348"/>
                <a:gd name="connsiteY14" fmla="*/ 4262236 h 4474361"/>
                <a:gd name="connsiteX15" fmla="*/ 292559 w 1191348"/>
                <a:gd name="connsiteY15" fmla="*/ 4459086 h 4474361"/>
                <a:gd name="connsiteX0" fmla="*/ 292559 w 1191348"/>
                <a:gd name="connsiteY0" fmla="*/ 4459086 h 4474361"/>
                <a:gd name="connsiteX1" fmla="*/ 775159 w 1191348"/>
                <a:gd name="connsiteY1" fmla="*/ 4363836 h 4474361"/>
                <a:gd name="connsiteX2" fmla="*/ 870409 w 1191348"/>
                <a:gd name="connsiteY2" fmla="*/ 4001886 h 4474361"/>
                <a:gd name="connsiteX3" fmla="*/ 1041859 w 1191348"/>
                <a:gd name="connsiteY3" fmla="*/ 3785986 h 4474361"/>
                <a:gd name="connsiteX4" fmla="*/ 1079959 w 1191348"/>
                <a:gd name="connsiteY4" fmla="*/ 3506586 h 4474361"/>
                <a:gd name="connsiteX5" fmla="*/ 972009 w 1191348"/>
                <a:gd name="connsiteY5" fmla="*/ 3074786 h 4474361"/>
                <a:gd name="connsiteX6" fmla="*/ 1118059 w 1191348"/>
                <a:gd name="connsiteY6" fmla="*/ 1468236 h 4474361"/>
                <a:gd name="connsiteX7" fmla="*/ 1181559 w 1191348"/>
                <a:gd name="connsiteY7" fmla="*/ 604636 h 4474361"/>
                <a:gd name="connsiteX8" fmla="*/ 1174415 w 1191348"/>
                <a:gd name="connsiteY8" fmla="*/ 72823 h 4474361"/>
                <a:gd name="connsiteX9" fmla="*/ 1017253 w 1191348"/>
                <a:gd name="connsiteY9" fmla="*/ 25992 h 4474361"/>
                <a:gd name="connsiteX10" fmla="*/ 876759 w 1191348"/>
                <a:gd name="connsiteY10" fmla="*/ 1386 h 4474361"/>
                <a:gd name="connsiteX11" fmla="*/ 806909 w 1191348"/>
                <a:gd name="connsiteY11" fmla="*/ 1252336 h 4474361"/>
                <a:gd name="connsiteX12" fmla="*/ 622759 w 1191348"/>
                <a:gd name="connsiteY12" fmla="*/ 2427086 h 4474361"/>
                <a:gd name="connsiteX13" fmla="*/ 235409 w 1191348"/>
                <a:gd name="connsiteY13" fmla="*/ 3932036 h 4474361"/>
                <a:gd name="connsiteX14" fmla="*/ 459 w 1191348"/>
                <a:gd name="connsiteY14" fmla="*/ 4262236 h 4474361"/>
                <a:gd name="connsiteX15" fmla="*/ 292559 w 1191348"/>
                <a:gd name="connsiteY15" fmla="*/ 4459086 h 4474361"/>
                <a:gd name="connsiteX0" fmla="*/ 292559 w 1191348"/>
                <a:gd name="connsiteY0" fmla="*/ 4459086 h 4474361"/>
                <a:gd name="connsiteX1" fmla="*/ 775159 w 1191348"/>
                <a:gd name="connsiteY1" fmla="*/ 4363836 h 4474361"/>
                <a:gd name="connsiteX2" fmla="*/ 870409 w 1191348"/>
                <a:gd name="connsiteY2" fmla="*/ 4001886 h 4474361"/>
                <a:gd name="connsiteX3" fmla="*/ 1041859 w 1191348"/>
                <a:gd name="connsiteY3" fmla="*/ 3785986 h 4474361"/>
                <a:gd name="connsiteX4" fmla="*/ 1079959 w 1191348"/>
                <a:gd name="connsiteY4" fmla="*/ 3506586 h 4474361"/>
                <a:gd name="connsiteX5" fmla="*/ 972009 w 1191348"/>
                <a:gd name="connsiteY5" fmla="*/ 3074786 h 4474361"/>
                <a:gd name="connsiteX6" fmla="*/ 1118059 w 1191348"/>
                <a:gd name="connsiteY6" fmla="*/ 1468236 h 4474361"/>
                <a:gd name="connsiteX7" fmla="*/ 1181559 w 1191348"/>
                <a:gd name="connsiteY7" fmla="*/ 604636 h 4474361"/>
                <a:gd name="connsiteX8" fmla="*/ 1174415 w 1191348"/>
                <a:gd name="connsiteY8" fmla="*/ 72823 h 4474361"/>
                <a:gd name="connsiteX9" fmla="*/ 1017253 w 1191348"/>
                <a:gd name="connsiteY9" fmla="*/ 25992 h 4474361"/>
                <a:gd name="connsiteX10" fmla="*/ 876759 w 1191348"/>
                <a:gd name="connsiteY10" fmla="*/ 1386 h 4474361"/>
                <a:gd name="connsiteX11" fmla="*/ 806909 w 1191348"/>
                <a:gd name="connsiteY11" fmla="*/ 1252336 h 4474361"/>
                <a:gd name="connsiteX12" fmla="*/ 622759 w 1191348"/>
                <a:gd name="connsiteY12" fmla="*/ 2427086 h 4474361"/>
                <a:gd name="connsiteX13" fmla="*/ 235409 w 1191348"/>
                <a:gd name="connsiteY13" fmla="*/ 3932036 h 4474361"/>
                <a:gd name="connsiteX14" fmla="*/ 459 w 1191348"/>
                <a:gd name="connsiteY14" fmla="*/ 4262236 h 4474361"/>
                <a:gd name="connsiteX15" fmla="*/ 292559 w 1191348"/>
                <a:gd name="connsiteY15" fmla="*/ 4459086 h 4474361"/>
                <a:gd name="connsiteX0" fmla="*/ 370469 w 1193058"/>
                <a:gd name="connsiteY0" fmla="*/ 4428606 h 4435656"/>
                <a:gd name="connsiteX1" fmla="*/ 776869 w 1193058"/>
                <a:gd name="connsiteY1" fmla="*/ 4363836 h 4435656"/>
                <a:gd name="connsiteX2" fmla="*/ 872119 w 1193058"/>
                <a:gd name="connsiteY2" fmla="*/ 4001886 h 4435656"/>
                <a:gd name="connsiteX3" fmla="*/ 1043569 w 1193058"/>
                <a:gd name="connsiteY3" fmla="*/ 3785986 h 4435656"/>
                <a:gd name="connsiteX4" fmla="*/ 1081669 w 1193058"/>
                <a:gd name="connsiteY4" fmla="*/ 3506586 h 4435656"/>
                <a:gd name="connsiteX5" fmla="*/ 973719 w 1193058"/>
                <a:gd name="connsiteY5" fmla="*/ 3074786 h 4435656"/>
                <a:gd name="connsiteX6" fmla="*/ 1119769 w 1193058"/>
                <a:gd name="connsiteY6" fmla="*/ 1468236 h 4435656"/>
                <a:gd name="connsiteX7" fmla="*/ 1183269 w 1193058"/>
                <a:gd name="connsiteY7" fmla="*/ 604636 h 4435656"/>
                <a:gd name="connsiteX8" fmla="*/ 1176125 w 1193058"/>
                <a:gd name="connsiteY8" fmla="*/ 72823 h 4435656"/>
                <a:gd name="connsiteX9" fmla="*/ 1018963 w 1193058"/>
                <a:gd name="connsiteY9" fmla="*/ 25992 h 4435656"/>
                <a:gd name="connsiteX10" fmla="*/ 878469 w 1193058"/>
                <a:gd name="connsiteY10" fmla="*/ 1386 h 4435656"/>
                <a:gd name="connsiteX11" fmla="*/ 808619 w 1193058"/>
                <a:gd name="connsiteY11" fmla="*/ 1252336 h 4435656"/>
                <a:gd name="connsiteX12" fmla="*/ 624469 w 1193058"/>
                <a:gd name="connsiteY12" fmla="*/ 2427086 h 4435656"/>
                <a:gd name="connsiteX13" fmla="*/ 237119 w 1193058"/>
                <a:gd name="connsiteY13" fmla="*/ 3932036 h 4435656"/>
                <a:gd name="connsiteX14" fmla="*/ 2169 w 1193058"/>
                <a:gd name="connsiteY14" fmla="*/ 4262236 h 4435656"/>
                <a:gd name="connsiteX15" fmla="*/ 370469 w 1193058"/>
                <a:gd name="connsiteY15" fmla="*/ 4428606 h 443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93058" h="4435656">
                  <a:moveTo>
                    <a:pt x="370469" y="4428606"/>
                  </a:moveTo>
                  <a:cubicBezTo>
                    <a:pt x="499586" y="4445539"/>
                    <a:pt x="693261" y="4434956"/>
                    <a:pt x="776869" y="4363836"/>
                  </a:cubicBezTo>
                  <a:cubicBezTo>
                    <a:pt x="860477" y="4292716"/>
                    <a:pt x="827669" y="4098194"/>
                    <a:pt x="872119" y="4001886"/>
                  </a:cubicBezTo>
                  <a:cubicBezTo>
                    <a:pt x="916569" y="3905578"/>
                    <a:pt x="1008644" y="3868536"/>
                    <a:pt x="1043569" y="3785986"/>
                  </a:cubicBezTo>
                  <a:cubicBezTo>
                    <a:pt x="1078494" y="3703436"/>
                    <a:pt x="1068969" y="3599719"/>
                    <a:pt x="1081669" y="3506586"/>
                  </a:cubicBezTo>
                  <a:cubicBezTo>
                    <a:pt x="1092252" y="3413453"/>
                    <a:pt x="967369" y="3414511"/>
                    <a:pt x="973719" y="3074786"/>
                  </a:cubicBezTo>
                  <a:cubicBezTo>
                    <a:pt x="980069" y="2735061"/>
                    <a:pt x="1084844" y="1879928"/>
                    <a:pt x="1119769" y="1468236"/>
                  </a:cubicBezTo>
                  <a:cubicBezTo>
                    <a:pt x="1154694" y="1056544"/>
                    <a:pt x="1173876" y="837205"/>
                    <a:pt x="1183269" y="604636"/>
                  </a:cubicBezTo>
                  <a:cubicBezTo>
                    <a:pt x="1192662" y="372067"/>
                    <a:pt x="1202319" y="185932"/>
                    <a:pt x="1176125" y="72823"/>
                  </a:cubicBezTo>
                  <a:cubicBezTo>
                    <a:pt x="1138025" y="52583"/>
                    <a:pt x="1068572" y="37898"/>
                    <a:pt x="1018963" y="25992"/>
                  </a:cubicBezTo>
                  <a:cubicBezTo>
                    <a:pt x="969354" y="14086"/>
                    <a:pt x="919480" y="-5360"/>
                    <a:pt x="878469" y="1386"/>
                  </a:cubicBezTo>
                  <a:cubicBezTo>
                    <a:pt x="868414" y="215301"/>
                    <a:pt x="850952" y="848053"/>
                    <a:pt x="808619" y="1252336"/>
                  </a:cubicBezTo>
                  <a:cubicBezTo>
                    <a:pt x="766286" y="1656619"/>
                    <a:pt x="719719" y="1980469"/>
                    <a:pt x="624469" y="2427086"/>
                  </a:cubicBezTo>
                  <a:cubicBezTo>
                    <a:pt x="529219" y="2873703"/>
                    <a:pt x="340836" y="3626178"/>
                    <a:pt x="237119" y="3932036"/>
                  </a:cubicBezTo>
                  <a:cubicBezTo>
                    <a:pt x="133402" y="4237894"/>
                    <a:pt x="-20056" y="4179474"/>
                    <a:pt x="2169" y="4262236"/>
                  </a:cubicBezTo>
                  <a:cubicBezTo>
                    <a:pt x="24394" y="4344998"/>
                    <a:pt x="241352" y="4411673"/>
                    <a:pt x="370469" y="4428606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30C43E-032A-4F9E-AF2E-FC2CA613C5BD}"/>
              </a:ext>
            </a:extLst>
          </p:cNvPr>
          <p:cNvCxnSpPr>
            <a:cxnSpLocks/>
          </p:cNvCxnSpPr>
          <p:nvPr/>
        </p:nvCxnSpPr>
        <p:spPr>
          <a:xfrm flipH="1" flipV="1">
            <a:off x="6261835" y="4758362"/>
            <a:ext cx="1" cy="641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E46FC64E-DC32-4A7C-A255-C3D03474B828}"/>
              </a:ext>
            </a:extLst>
          </p:cNvPr>
          <p:cNvSpPr/>
          <p:nvPr/>
        </p:nvSpPr>
        <p:spPr>
          <a:xfrm>
            <a:off x="5828440" y="5279137"/>
            <a:ext cx="838617" cy="98010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819786-64C7-46A7-8BFC-364635A35C4D}"/>
              </a:ext>
            </a:extLst>
          </p:cNvPr>
          <p:cNvCxnSpPr>
            <a:cxnSpLocks/>
          </p:cNvCxnSpPr>
          <p:nvPr/>
        </p:nvCxnSpPr>
        <p:spPr>
          <a:xfrm flipH="1" flipV="1">
            <a:off x="6985027" y="2178663"/>
            <a:ext cx="444718" cy="2828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BAFD1B2-3FB0-4478-BAB0-AC68D5388AA9}"/>
              </a:ext>
            </a:extLst>
          </p:cNvPr>
          <p:cNvSpPr/>
          <p:nvPr/>
        </p:nvSpPr>
        <p:spPr>
          <a:xfrm>
            <a:off x="7363900" y="2235719"/>
            <a:ext cx="838617" cy="98010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66726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0E9FB82-502D-4324-BC9C-9E4B14C395D8}"/>
              </a:ext>
            </a:extLst>
          </p:cNvPr>
          <p:cNvGrpSpPr/>
          <p:nvPr/>
        </p:nvGrpSpPr>
        <p:grpSpPr>
          <a:xfrm>
            <a:off x="2656937" y="-15815"/>
            <a:ext cx="6883878" cy="6883878"/>
            <a:chOff x="2656937" y="-15815"/>
            <a:chExt cx="6883878" cy="6883878"/>
          </a:xfrm>
        </p:grpSpPr>
        <p:pic>
          <p:nvPicPr>
            <p:cNvPr id="3" name="Picture 2" descr="X-ray of a human leg&#10;&#10;Description automatically generated">
              <a:extLst>
                <a:ext uri="{FF2B5EF4-FFF2-40B4-BE49-F238E27FC236}">
                  <a16:creationId xmlns:a16="http://schemas.microsoft.com/office/drawing/2014/main" id="{9E045E25-73B5-4E6B-A7FF-54C862E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937" y="-15815"/>
              <a:ext cx="6883878" cy="6883878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46E1798-4DCB-4F6B-BB9A-AA3D7B836D8F}"/>
                </a:ext>
              </a:extLst>
            </p:cNvPr>
            <p:cNvSpPr/>
            <p:nvPr/>
          </p:nvSpPr>
          <p:spPr>
            <a:xfrm>
              <a:off x="5828440" y="252614"/>
              <a:ext cx="1191749" cy="4417701"/>
            </a:xfrm>
            <a:custGeom>
              <a:avLst/>
              <a:gdLst>
                <a:gd name="connsiteX0" fmla="*/ 158750 w 1181100"/>
                <a:gd name="connsiteY0" fmla="*/ 4387850 h 4451350"/>
                <a:gd name="connsiteX1" fmla="*/ 501650 w 1181100"/>
                <a:gd name="connsiteY1" fmla="*/ 4451350 h 4451350"/>
                <a:gd name="connsiteX2" fmla="*/ 762000 w 1181100"/>
                <a:gd name="connsiteY2" fmla="*/ 4432300 h 4451350"/>
                <a:gd name="connsiteX3" fmla="*/ 869950 w 1181100"/>
                <a:gd name="connsiteY3" fmla="*/ 4000500 h 4451350"/>
                <a:gd name="connsiteX4" fmla="*/ 1041400 w 1181100"/>
                <a:gd name="connsiteY4" fmla="*/ 3784600 h 4451350"/>
                <a:gd name="connsiteX5" fmla="*/ 1073150 w 1181100"/>
                <a:gd name="connsiteY5" fmla="*/ 3505200 h 4451350"/>
                <a:gd name="connsiteX6" fmla="*/ 971550 w 1181100"/>
                <a:gd name="connsiteY6" fmla="*/ 3073400 h 4451350"/>
                <a:gd name="connsiteX7" fmla="*/ 1104900 w 1181100"/>
                <a:gd name="connsiteY7" fmla="*/ 1447800 h 4451350"/>
                <a:gd name="connsiteX8" fmla="*/ 1181100 w 1181100"/>
                <a:gd name="connsiteY8" fmla="*/ 603250 h 4451350"/>
                <a:gd name="connsiteX9" fmla="*/ 1136650 w 1181100"/>
                <a:gd name="connsiteY9" fmla="*/ 57150 h 4451350"/>
                <a:gd name="connsiteX10" fmla="*/ 1009650 w 1181100"/>
                <a:gd name="connsiteY10" fmla="*/ 12700 h 4451350"/>
                <a:gd name="connsiteX11" fmla="*/ 876300 w 1181100"/>
                <a:gd name="connsiteY11" fmla="*/ 0 h 4451350"/>
                <a:gd name="connsiteX12" fmla="*/ 857250 w 1181100"/>
                <a:gd name="connsiteY12" fmla="*/ 1130300 h 4451350"/>
                <a:gd name="connsiteX13" fmla="*/ 622300 w 1181100"/>
                <a:gd name="connsiteY13" fmla="*/ 2425700 h 4451350"/>
                <a:gd name="connsiteX14" fmla="*/ 234950 w 1181100"/>
                <a:gd name="connsiteY14" fmla="*/ 3930650 h 4451350"/>
                <a:gd name="connsiteX15" fmla="*/ 0 w 1181100"/>
                <a:gd name="connsiteY15" fmla="*/ 4260850 h 4451350"/>
                <a:gd name="connsiteX16" fmla="*/ 158750 w 1181100"/>
                <a:gd name="connsiteY16" fmla="*/ 4387850 h 4451350"/>
                <a:gd name="connsiteX0" fmla="*/ 159980 w 1182330"/>
                <a:gd name="connsiteY0" fmla="*/ 4387850 h 4451350"/>
                <a:gd name="connsiteX1" fmla="*/ 502880 w 1182330"/>
                <a:gd name="connsiteY1" fmla="*/ 4451350 h 4451350"/>
                <a:gd name="connsiteX2" fmla="*/ 763230 w 1182330"/>
                <a:gd name="connsiteY2" fmla="*/ 4432300 h 4451350"/>
                <a:gd name="connsiteX3" fmla="*/ 871180 w 1182330"/>
                <a:gd name="connsiteY3" fmla="*/ 4000500 h 4451350"/>
                <a:gd name="connsiteX4" fmla="*/ 1042630 w 1182330"/>
                <a:gd name="connsiteY4" fmla="*/ 3784600 h 4451350"/>
                <a:gd name="connsiteX5" fmla="*/ 1074380 w 1182330"/>
                <a:gd name="connsiteY5" fmla="*/ 3505200 h 4451350"/>
                <a:gd name="connsiteX6" fmla="*/ 972780 w 1182330"/>
                <a:gd name="connsiteY6" fmla="*/ 3073400 h 4451350"/>
                <a:gd name="connsiteX7" fmla="*/ 1106130 w 1182330"/>
                <a:gd name="connsiteY7" fmla="*/ 1447800 h 4451350"/>
                <a:gd name="connsiteX8" fmla="*/ 1182330 w 1182330"/>
                <a:gd name="connsiteY8" fmla="*/ 603250 h 4451350"/>
                <a:gd name="connsiteX9" fmla="*/ 1137880 w 1182330"/>
                <a:gd name="connsiteY9" fmla="*/ 57150 h 4451350"/>
                <a:gd name="connsiteX10" fmla="*/ 1010880 w 1182330"/>
                <a:gd name="connsiteY10" fmla="*/ 12700 h 4451350"/>
                <a:gd name="connsiteX11" fmla="*/ 877530 w 1182330"/>
                <a:gd name="connsiteY11" fmla="*/ 0 h 4451350"/>
                <a:gd name="connsiteX12" fmla="*/ 858480 w 1182330"/>
                <a:gd name="connsiteY12" fmla="*/ 1130300 h 4451350"/>
                <a:gd name="connsiteX13" fmla="*/ 623530 w 1182330"/>
                <a:gd name="connsiteY13" fmla="*/ 2425700 h 4451350"/>
                <a:gd name="connsiteX14" fmla="*/ 236180 w 1182330"/>
                <a:gd name="connsiteY14" fmla="*/ 3930650 h 4451350"/>
                <a:gd name="connsiteX15" fmla="*/ 1230 w 1182330"/>
                <a:gd name="connsiteY15" fmla="*/ 4260850 h 4451350"/>
                <a:gd name="connsiteX16" fmla="*/ 159980 w 1182330"/>
                <a:gd name="connsiteY16" fmla="*/ 4387850 h 4451350"/>
                <a:gd name="connsiteX0" fmla="*/ 159980 w 1182330"/>
                <a:gd name="connsiteY0" fmla="*/ 4387850 h 4432300"/>
                <a:gd name="connsiteX1" fmla="*/ 763230 w 1182330"/>
                <a:gd name="connsiteY1" fmla="*/ 4432300 h 4432300"/>
                <a:gd name="connsiteX2" fmla="*/ 871180 w 1182330"/>
                <a:gd name="connsiteY2" fmla="*/ 4000500 h 4432300"/>
                <a:gd name="connsiteX3" fmla="*/ 1042630 w 1182330"/>
                <a:gd name="connsiteY3" fmla="*/ 3784600 h 4432300"/>
                <a:gd name="connsiteX4" fmla="*/ 1074380 w 1182330"/>
                <a:gd name="connsiteY4" fmla="*/ 3505200 h 4432300"/>
                <a:gd name="connsiteX5" fmla="*/ 972780 w 1182330"/>
                <a:gd name="connsiteY5" fmla="*/ 3073400 h 4432300"/>
                <a:gd name="connsiteX6" fmla="*/ 1106130 w 1182330"/>
                <a:gd name="connsiteY6" fmla="*/ 1447800 h 4432300"/>
                <a:gd name="connsiteX7" fmla="*/ 1182330 w 1182330"/>
                <a:gd name="connsiteY7" fmla="*/ 603250 h 4432300"/>
                <a:gd name="connsiteX8" fmla="*/ 1137880 w 1182330"/>
                <a:gd name="connsiteY8" fmla="*/ 57150 h 4432300"/>
                <a:gd name="connsiteX9" fmla="*/ 1010880 w 1182330"/>
                <a:gd name="connsiteY9" fmla="*/ 12700 h 4432300"/>
                <a:gd name="connsiteX10" fmla="*/ 877530 w 1182330"/>
                <a:gd name="connsiteY10" fmla="*/ 0 h 4432300"/>
                <a:gd name="connsiteX11" fmla="*/ 858480 w 1182330"/>
                <a:gd name="connsiteY11" fmla="*/ 1130300 h 4432300"/>
                <a:gd name="connsiteX12" fmla="*/ 623530 w 1182330"/>
                <a:gd name="connsiteY12" fmla="*/ 2425700 h 4432300"/>
                <a:gd name="connsiteX13" fmla="*/ 236180 w 1182330"/>
                <a:gd name="connsiteY13" fmla="*/ 3930650 h 4432300"/>
                <a:gd name="connsiteX14" fmla="*/ 1230 w 1182330"/>
                <a:gd name="connsiteY14" fmla="*/ 4260850 h 4432300"/>
                <a:gd name="connsiteX15" fmla="*/ 159980 w 1182330"/>
                <a:gd name="connsiteY15" fmla="*/ 4387850 h 4432300"/>
                <a:gd name="connsiteX0" fmla="*/ 292559 w 1181559"/>
                <a:gd name="connsiteY0" fmla="*/ 4457700 h 4457700"/>
                <a:gd name="connsiteX1" fmla="*/ 762459 w 1181559"/>
                <a:gd name="connsiteY1" fmla="*/ 4432300 h 4457700"/>
                <a:gd name="connsiteX2" fmla="*/ 870409 w 1181559"/>
                <a:gd name="connsiteY2" fmla="*/ 4000500 h 4457700"/>
                <a:gd name="connsiteX3" fmla="*/ 1041859 w 1181559"/>
                <a:gd name="connsiteY3" fmla="*/ 3784600 h 4457700"/>
                <a:gd name="connsiteX4" fmla="*/ 1073609 w 1181559"/>
                <a:gd name="connsiteY4" fmla="*/ 3505200 h 4457700"/>
                <a:gd name="connsiteX5" fmla="*/ 972009 w 1181559"/>
                <a:gd name="connsiteY5" fmla="*/ 3073400 h 4457700"/>
                <a:gd name="connsiteX6" fmla="*/ 1105359 w 1181559"/>
                <a:gd name="connsiteY6" fmla="*/ 1447800 h 4457700"/>
                <a:gd name="connsiteX7" fmla="*/ 1181559 w 1181559"/>
                <a:gd name="connsiteY7" fmla="*/ 603250 h 4457700"/>
                <a:gd name="connsiteX8" fmla="*/ 1137109 w 1181559"/>
                <a:gd name="connsiteY8" fmla="*/ 57150 h 4457700"/>
                <a:gd name="connsiteX9" fmla="*/ 1010109 w 1181559"/>
                <a:gd name="connsiteY9" fmla="*/ 12700 h 4457700"/>
                <a:gd name="connsiteX10" fmla="*/ 876759 w 1181559"/>
                <a:gd name="connsiteY10" fmla="*/ 0 h 4457700"/>
                <a:gd name="connsiteX11" fmla="*/ 857709 w 1181559"/>
                <a:gd name="connsiteY11" fmla="*/ 1130300 h 4457700"/>
                <a:gd name="connsiteX12" fmla="*/ 622759 w 1181559"/>
                <a:gd name="connsiteY12" fmla="*/ 2425700 h 4457700"/>
                <a:gd name="connsiteX13" fmla="*/ 235409 w 1181559"/>
                <a:gd name="connsiteY13" fmla="*/ 3930650 h 4457700"/>
                <a:gd name="connsiteX14" fmla="*/ 459 w 1181559"/>
                <a:gd name="connsiteY14" fmla="*/ 4260850 h 4457700"/>
                <a:gd name="connsiteX15" fmla="*/ 292559 w 1181559"/>
                <a:gd name="connsiteY15" fmla="*/ 4457700 h 4457700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57709 w 1181559"/>
                <a:gd name="connsiteY11" fmla="*/ 11303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360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485516"/>
                <a:gd name="connsiteX1" fmla="*/ 762459 w 1181559"/>
                <a:gd name="connsiteY1" fmla="*/ 4432300 h 4485516"/>
                <a:gd name="connsiteX2" fmla="*/ 870409 w 1181559"/>
                <a:gd name="connsiteY2" fmla="*/ 4000500 h 4485516"/>
                <a:gd name="connsiteX3" fmla="*/ 1041859 w 1181559"/>
                <a:gd name="connsiteY3" fmla="*/ 3784600 h 4485516"/>
                <a:gd name="connsiteX4" fmla="*/ 1079959 w 1181559"/>
                <a:gd name="connsiteY4" fmla="*/ 3505200 h 4485516"/>
                <a:gd name="connsiteX5" fmla="*/ 972009 w 1181559"/>
                <a:gd name="connsiteY5" fmla="*/ 3073400 h 4485516"/>
                <a:gd name="connsiteX6" fmla="*/ 1105359 w 1181559"/>
                <a:gd name="connsiteY6" fmla="*/ 1447800 h 4485516"/>
                <a:gd name="connsiteX7" fmla="*/ 1181559 w 1181559"/>
                <a:gd name="connsiteY7" fmla="*/ 603250 h 4485516"/>
                <a:gd name="connsiteX8" fmla="*/ 1137109 w 1181559"/>
                <a:gd name="connsiteY8" fmla="*/ 57150 h 4485516"/>
                <a:gd name="connsiteX9" fmla="*/ 1010109 w 1181559"/>
                <a:gd name="connsiteY9" fmla="*/ 12700 h 4485516"/>
                <a:gd name="connsiteX10" fmla="*/ 876759 w 1181559"/>
                <a:gd name="connsiteY10" fmla="*/ 0 h 4485516"/>
                <a:gd name="connsiteX11" fmla="*/ 845009 w 1181559"/>
                <a:gd name="connsiteY11" fmla="*/ 1193800 h 4485516"/>
                <a:gd name="connsiteX12" fmla="*/ 622759 w 1181559"/>
                <a:gd name="connsiteY12" fmla="*/ 2425700 h 4485516"/>
                <a:gd name="connsiteX13" fmla="*/ 235409 w 1181559"/>
                <a:gd name="connsiteY13" fmla="*/ 3930650 h 4485516"/>
                <a:gd name="connsiteX14" fmla="*/ 459 w 1181559"/>
                <a:gd name="connsiteY14" fmla="*/ 4260850 h 4485516"/>
                <a:gd name="connsiteX15" fmla="*/ 292559 w 1181559"/>
                <a:gd name="connsiteY15" fmla="*/ 4457700 h 4485516"/>
                <a:gd name="connsiteX0" fmla="*/ 292559 w 1181559"/>
                <a:gd name="connsiteY0" fmla="*/ 4457700 h 4512733"/>
                <a:gd name="connsiteX1" fmla="*/ 762459 w 1181559"/>
                <a:gd name="connsiteY1" fmla="*/ 4432300 h 4512733"/>
                <a:gd name="connsiteX2" fmla="*/ 870409 w 1181559"/>
                <a:gd name="connsiteY2" fmla="*/ 4000500 h 4512733"/>
                <a:gd name="connsiteX3" fmla="*/ 1041859 w 1181559"/>
                <a:gd name="connsiteY3" fmla="*/ 3784600 h 4512733"/>
                <a:gd name="connsiteX4" fmla="*/ 1079959 w 1181559"/>
                <a:gd name="connsiteY4" fmla="*/ 3505200 h 4512733"/>
                <a:gd name="connsiteX5" fmla="*/ 972009 w 1181559"/>
                <a:gd name="connsiteY5" fmla="*/ 3073400 h 4512733"/>
                <a:gd name="connsiteX6" fmla="*/ 1105359 w 1181559"/>
                <a:gd name="connsiteY6" fmla="*/ 1447800 h 4512733"/>
                <a:gd name="connsiteX7" fmla="*/ 1181559 w 1181559"/>
                <a:gd name="connsiteY7" fmla="*/ 603250 h 4512733"/>
                <a:gd name="connsiteX8" fmla="*/ 1137109 w 1181559"/>
                <a:gd name="connsiteY8" fmla="*/ 57150 h 4512733"/>
                <a:gd name="connsiteX9" fmla="*/ 1010109 w 1181559"/>
                <a:gd name="connsiteY9" fmla="*/ 12700 h 4512733"/>
                <a:gd name="connsiteX10" fmla="*/ 876759 w 1181559"/>
                <a:gd name="connsiteY10" fmla="*/ 0 h 4512733"/>
                <a:gd name="connsiteX11" fmla="*/ 845009 w 1181559"/>
                <a:gd name="connsiteY11" fmla="*/ 1193800 h 4512733"/>
                <a:gd name="connsiteX12" fmla="*/ 622759 w 1181559"/>
                <a:gd name="connsiteY12" fmla="*/ 2425700 h 4512733"/>
                <a:gd name="connsiteX13" fmla="*/ 235409 w 1181559"/>
                <a:gd name="connsiteY13" fmla="*/ 3930650 h 4512733"/>
                <a:gd name="connsiteX14" fmla="*/ 459 w 1181559"/>
                <a:gd name="connsiteY14" fmla="*/ 4260850 h 4512733"/>
                <a:gd name="connsiteX15" fmla="*/ 292559 w 1181559"/>
                <a:gd name="connsiteY15" fmla="*/ 4457700 h 4512733"/>
                <a:gd name="connsiteX0" fmla="*/ 292559 w 1181559"/>
                <a:gd name="connsiteY0" fmla="*/ 4457700 h 4472975"/>
                <a:gd name="connsiteX1" fmla="*/ 775159 w 1181559"/>
                <a:gd name="connsiteY1" fmla="*/ 4362450 h 4472975"/>
                <a:gd name="connsiteX2" fmla="*/ 870409 w 1181559"/>
                <a:gd name="connsiteY2" fmla="*/ 4000500 h 4472975"/>
                <a:gd name="connsiteX3" fmla="*/ 1041859 w 1181559"/>
                <a:gd name="connsiteY3" fmla="*/ 3784600 h 4472975"/>
                <a:gd name="connsiteX4" fmla="*/ 1079959 w 1181559"/>
                <a:gd name="connsiteY4" fmla="*/ 3505200 h 4472975"/>
                <a:gd name="connsiteX5" fmla="*/ 972009 w 1181559"/>
                <a:gd name="connsiteY5" fmla="*/ 3073400 h 4472975"/>
                <a:gd name="connsiteX6" fmla="*/ 1105359 w 1181559"/>
                <a:gd name="connsiteY6" fmla="*/ 1447800 h 4472975"/>
                <a:gd name="connsiteX7" fmla="*/ 1181559 w 1181559"/>
                <a:gd name="connsiteY7" fmla="*/ 603250 h 4472975"/>
                <a:gd name="connsiteX8" fmla="*/ 1137109 w 1181559"/>
                <a:gd name="connsiteY8" fmla="*/ 57150 h 4472975"/>
                <a:gd name="connsiteX9" fmla="*/ 1010109 w 1181559"/>
                <a:gd name="connsiteY9" fmla="*/ 12700 h 4472975"/>
                <a:gd name="connsiteX10" fmla="*/ 876759 w 1181559"/>
                <a:gd name="connsiteY10" fmla="*/ 0 h 4472975"/>
                <a:gd name="connsiteX11" fmla="*/ 845009 w 1181559"/>
                <a:gd name="connsiteY11" fmla="*/ 1193800 h 4472975"/>
                <a:gd name="connsiteX12" fmla="*/ 622759 w 1181559"/>
                <a:gd name="connsiteY12" fmla="*/ 2425700 h 4472975"/>
                <a:gd name="connsiteX13" fmla="*/ 235409 w 1181559"/>
                <a:gd name="connsiteY13" fmla="*/ 3930650 h 4472975"/>
                <a:gd name="connsiteX14" fmla="*/ 459 w 1181559"/>
                <a:gd name="connsiteY14" fmla="*/ 4260850 h 4472975"/>
                <a:gd name="connsiteX15" fmla="*/ 292559 w 1181559"/>
                <a:gd name="connsiteY15" fmla="*/ 4457700 h 4472975"/>
                <a:gd name="connsiteX0" fmla="*/ 292559 w 1183998"/>
                <a:gd name="connsiteY0" fmla="*/ 4457700 h 4472975"/>
                <a:gd name="connsiteX1" fmla="*/ 775159 w 1183998"/>
                <a:gd name="connsiteY1" fmla="*/ 4362450 h 4472975"/>
                <a:gd name="connsiteX2" fmla="*/ 870409 w 1183998"/>
                <a:gd name="connsiteY2" fmla="*/ 4000500 h 4472975"/>
                <a:gd name="connsiteX3" fmla="*/ 1041859 w 1183998"/>
                <a:gd name="connsiteY3" fmla="*/ 3784600 h 4472975"/>
                <a:gd name="connsiteX4" fmla="*/ 1079959 w 1183998"/>
                <a:gd name="connsiteY4" fmla="*/ 3505200 h 4472975"/>
                <a:gd name="connsiteX5" fmla="*/ 972009 w 1183998"/>
                <a:gd name="connsiteY5" fmla="*/ 3073400 h 4472975"/>
                <a:gd name="connsiteX6" fmla="*/ 1105359 w 1183998"/>
                <a:gd name="connsiteY6" fmla="*/ 1447800 h 4472975"/>
                <a:gd name="connsiteX7" fmla="*/ 1181559 w 1183998"/>
                <a:gd name="connsiteY7" fmla="*/ 603250 h 4472975"/>
                <a:gd name="connsiteX8" fmla="*/ 1137109 w 1183998"/>
                <a:gd name="connsiteY8" fmla="*/ 57150 h 4472975"/>
                <a:gd name="connsiteX9" fmla="*/ 1010109 w 1183998"/>
                <a:gd name="connsiteY9" fmla="*/ 12700 h 4472975"/>
                <a:gd name="connsiteX10" fmla="*/ 876759 w 1183998"/>
                <a:gd name="connsiteY10" fmla="*/ 0 h 4472975"/>
                <a:gd name="connsiteX11" fmla="*/ 845009 w 1183998"/>
                <a:gd name="connsiteY11" fmla="*/ 1193800 h 4472975"/>
                <a:gd name="connsiteX12" fmla="*/ 622759 w 1183998"/>
                <a:gd name="connsiteY12" fmla="*/ 2425700 h 4472975"/>
                <a:gd name="connsiteX13" fmla="*/ 235409 w 1183998"/>
                <a:gd name="connsiteY13" fmla="*/ 3930650 h 4472975"/>
                <a:gd name="connsiteX14" fmla="*/ 459 w 1183998"/>
                <a:gd name="connsiteY14" fmla="*/ 4260850 h 4472975"/>
                <a:gd name="connsiteX15" fmla="*/ 292559 w 1183998"/>
                <a:gd name="connsiteY15" fmla="*/ 4457700 h 4472975"/>
                <a:gd name="connsiteX0" fmla="*/ 292559 w 1183998"/>
                <a:gd name="connsiteY0" fmla="*/ 4457700 h 4472975"/>
                <a:gd name="connsiteX1" fmla="*/ 775159 w 1183998"/>
                <a:gd name="connsiteY1" fmla="*/ 4362450 h 4472975"/>
                <a:gd name="connsiteX2" fmla="*/ 870409 w 1183998"/>
                <a:gd name="connsiteY2" fmla="*/ 4000500 h 4472975"/>
                <a:gd name="connsiteX3" fmla="*/ 1041859 w 1183998"/>
                <a:gd name="connsiteY3" fmla="*/ 3784600 h 4472975"/>
                <a:gd name="connsiteX4" fmla="*/ 1079959 w 1183998"/>
                <a:gd name="connsiteY4" fmla="*/ 3505200 h 4472975"/>
                <a:gd name="connsiteX5" fmla="*/ 972009 w 1183998"/>
                <a:gd name="connsiteY5" fmla="*/ 3073400 h 4472975"/>
                <a:gd name="connsiteX6" fmla="*/ 1105359 w 1183998"/>
                <a:gd name="connsiteY6" fmla="*/ 1447800 h 4472975"/>
                <a:gd name="connsiteX7" fmla="*/ 1181559 w 1183998"/>
                <a:gd name="connsiteY7" fmla="*/ 603250 h 4472975"/>
                <a:gd name="connsiteX8" fmla="*/ 1137109 w 1183998"/>
                <a:gd name="connsiteY8" fmla="*/ 57150 h 4472975"/>
                <a:gd name="connsiteX9" fmla="*/ 1010109 w 1183998"/>
                <a:gd name="connsiteY9" fmla="*/ 12700 h 4472975"/>
                <a:gd name="connsiteX10" fmla="*/ 876759 w 1183998"/>
                <a:gd name="connsiteY10" fmla="*/ 0 h 4472975"/>
                <a:gd name="connsiteX11" fmla="*/ 806909 w 1183998"/>
                <a:gd name="connsiteY11" fmla="*/ 1250950 h 4472975"/>
                <a:gd name="connsiteX12" fmla="*/ 622759 w 1183998"/>
                <a:gd name="connsiteY12" fmla="*/ 2425700 h 4472975"/>
                <a:gd name="connsiteX13" fmla="*/ 235409 w 1183998"/>
                <a:gd name="connsiteY13" fmla="*/ 3930650 h 4472975"/>
                <a:gd name="connsiteX14" fmla="*/ 459 w 1183998"/>
                <a:gd name="connsiteY14" fmla="*/ 4260850 h 4472975"/>
                <a:gd name="connsiteX15" fmla="*/ 292559 w 1183998"/>
                <a:gd name="connsiteY15" fmla="*/ 4457700 h 4472975"/>
                <a:gd name="connsiteX0" fmla="*/ 292559 w 1183998"/>
                <a:gd name="connsiteY0" fmla="*/ 4492160 h 4507435"/>
                <a:gd name="connsiteX1" fmla="*/ 775159 w 1183998"/>
                <a:gd name="connsiteY1" fmla="*/ 4396910 h 4507435"/>
                <a:gd name="connsiteX2" fmla="*/ 870409 w 1183998"/>
                <a:gd name="connsiteY2" fmla="*/ 4034960 h 4507435"/>
                <a:gd name="connsiteX3" fmla="*/ 1041859 w 1183998"/>
                <a:gd name="connsiteY3" fmla="*/ 3819060 h 4507435"/>
                <a:gd name="connsiteX4" fmla="*/ 1079959 w 1183998"/>
                <a:gd name="connsiteY4" fmla="*/ 3539660 h 4507435"/>
                <a:gd name="connsiteX5" fmla="*/ 972009 w 1183998"/>
                <a:gd name="connsiteY5" fmla="*/ 3107860 h 4507435"/>
                <a:gd name="connsiteX6" fmla="*/ 1105359 w 1183998"/>
                <a:gd name="connsiteY6" fmla="*/ 1482260 h 4507435"/>
                <a:gd name="connsiteX7" fmla="*/ 1181559 w 1183998"/>
                <a:gd name="connsiteY7" fmla="*/ 637710 h 4507435"/>
                <a:gd name="connsiteX8" fmla="*/ 1137109 w 1183998"/>
                <a:gd name="connsiteY8" fmla="*/ 91610 h 4507435"/>
                <a:gd name="connsiteX9" fmla="*/ 1010109 w 1183998"/>
                <a:gd name="connsiteY9" fmla="*/ 47160 h 4507435"/>
                <a:gd name="connsiteX10" fmla="*/ 876759 w 1183998"/>
                <a:gd name="connsiteY10" fmla="*/ 34460 h 4507435"/>
                <a:gd name="connsiteX11" fmla="*/ 806909 w 1183998"/>
                <a:gd name="connsiteY11" fmla="*/ 1285410 h 4507435"/>
                <a:gd name="connsiteX12" fmla="*/ 622759 w 1183998"/>
                <a:gd name="connsiteY12" fmla="*/ 2460160 h 4507435"/>
                <a:gd name="connsiteX13" fmla="*/ 235409 w 1183998"/>
                <a:gd name="connsiteY13" fmla="*/ 3965110 h 4507435"/>
                <a:gd name="connsiteX14" fmla="*/ 459 w 1183998"/>
                <a:gd name="connsiteY14" fmla="*/ 4295310 h 4507435"/>
                <a:gd name="connsiteX15" fmla="*/ 292559 w 1183998"/>
                <a:gd name="connsiteY15" fmla="*/ 4492160 h 4507435"/>
                <a:gd name="connsiteX0" fmla="*/ 292559 w 1183998"/>
                <a:gd name="connsiteY0" fmla="*/ 4553884 h 4569159"/>
                <a:gd name="connsiteX1" fmla="*/ 775159 w 1183998"/>
                <a:gd name="connsiteY1" fmla="*/ 4458634 h 4569159"/>
                <a:gd name="connsiteX2" fmla="*/ 870409 w 1183998"/>
                <a:gd name="connsiteY2" fmla="*/ 4096684 h 4569159"/>
                <a:gd name="connsiteX3" fmla="*/ 1041859 w 1183998"/>
                <a:gd name="connsiteY3" fmla="*/ 3880784 h 4569159"/>
                <a:gd name="connsiteX4" fmla="*/ 1079959 w 1183998"/>
                <a:gd name="connsiteY4" fmla="*/ 3601384 h 4569159"/>
                <a:gd name="connsiteX5" fmla="*/ 972009 w 1183998"/>
                <a:gd name="connsiteY5" fmla="*/ 3169584 h 4569159"/>
                <a:gd name="connsiteX6" fmla="*/ 1105359 w 1183998"/>
                <a:gd name="connsiteY6" fmla="*/ 1543984 h 4569159"/>
                <a:gd name="connsiteX7" fmla="*/ 1181559 w 1183998"/>
                <a:gd name="connsiteY7" fmla="*/ 699434 h 4569159"/>
                <a:gd name="connsiteX8" fmla="*/ 1137109 w 1183998"/>
                <a:gd name="connsiteY8" fmla="*/ 153334 h 4569159"/>
                <a:gd name="connsiteX9" fmla="*/ 876759 w 1183998"/>
                <a:gd name="connsiteY9" fmla="*/ 96184 h 4569159"/>
                <a:gd name="connsiteX10" fmla="*/ 806909 w 1183998"/>
                <a:gd name="connsiteY10" fmla="*/ 1347134 h 4569159"/>
                <a:gd name="connsiteX11" fmla="*/ 622759 w 1183998"/>
                <a:gd name="connsiteY11" fmla="*/ 2521884 h 4569159"/>
                <a:gd name="connsiteX12" fmla="*/ 235409 w 1183998"/>
                <a:gd name="connsiteY12" fmla="*/ 4026834 h 4569159"/>
                <a:gd name="connsiteX13" fmla="*/ 459 w 1183998"/>
                <a:gd name="connsiteY13" fmla="*/ 4357034 h 4569159"/>
                <a:gd name="connsiteX14" fmla="*/ 292559 w 1183998"/>
                <a:gd name="connsiteY14" fmla="*/ 4553884 h 4569159"/>
                <a:gd name="connsiteX0" fmla="*/ 292559 w 1183998"/>
                <a:gd name="connsiteY0" fmla="*/ 4553884 h 4569159"/>
                <a:gd name="connsiteX1" fmla="*/ 775159 w 1183998"/>
                <a:gd name="connsiteY1" fmla="*/ 4458634 h 4569159"/>
                <a:gd name="connsiteX2" fmla="*/ 870409 w 1183998"/>
                <a:gd name="connsiteY2" fmla="*/ 4096684 h 4569159"/>
                <a:gd name="connsiteX3" fmla="*/ 1041859 w 1183998"/>
                <a:gd name="connsiteY3" fmla="*/ 3880784 h 4569159"/>
                <a:gd name="connsiteX4" fmla="*/ 1079959 w 1183998"/>
                <a:gd name="connsiteY4" fmla="*/ 3601384 h 4569159"/>
                <a:gd name="connsiteX5" fmla="*/ 972009 w 1183998"/>
                <a:gd name="connsiteY5" fmla="*/ 3169584 h 4569159"/>
                <a:gd name="connsiteX6" fmla="*/ 1105359 w 1183998"/>
                <a:gd name="connsiteY6" fmla="*/ 1543984 h 4569159"/>
                <a:gd name="connsiteX7" fmla="*/ 1181559 w 1183998"/>
                <a:gd name="connsiteY7" fmla="*/ 699434 h 4569159"/>
                <a:gd name="connsiteX8" fmla="*/ 1137109 w 1183998"/>
                <a:gd name="connsiteY8" fmla="*/ 153334 h 4569159"/>
                <a:gd name="connsiteX9" fmla="*/ 876759 w 1183998"/>
                <a:gd name="connsiteY9" fmla="*/ 96184 h 4569159"/>
                <a:gd name="connsiteX10" fmla="*/ 806909 w 1183998"/>
                <a:gd name="connsiteY10" fmla="*/ 1347134 h 4569159"/>
                <a:gd name="connsiteX11" fmla="*/ 622759 w 1183998"/>
                <a:gd name="connsiteY11" fmla="*/ 2521884 h 4569159"/>
                <a:gd name="connsiteX12" fmla="*/ 235409 w 1183998"/>
                <a:gd name="connsiteY12" fmla="*/ 4026834 h 4569159"/>
                <a:gd name="connsiteX13" fmla="*/ 459 w 1183998"/>
                <a:gd name="connsiteY13" fmla="*/ 4357034 h 4569159"/>
                <a:gd name="connsiteX14" fmla="*/ 292559 w 1183998"/>
                <a:gd name="connsiteY14" fmla="*/ 4553884 h 4569159"/>
                <a:gd name="connsiteX0" fmla="*/ 292559 w 1183998"/>
                <a:gd name="connsiteY0" fmla="*/ 4497757 h 4513032"/>
                <a:gd name="connsiteX1" fmla="*/ 775159 w 1183998"/>
                <a:gd name="connsiteY1" fmla="*/ 4402507 h 4513032"/>
                <a:gd name="connsiteX2" fmla="*/ 870409 w 1183998"/>
                <a:gd name="connsiteY2" fmla="*/ 4040557 h 4513032"/>
                <a:gd name="connsiteX3" fmla="*/ 1041859 w 1183998"/>
                <a:gd name="connsiteY3" fmla="*/ 3824657 h 4513032"/>
                <a:gd name="connsiteX4" fmla="*/ 1079959 w 1183998"/>
                <a:gd name="connsiteY4" fmla="*/ 3545257 h 4513032"/>
                <a:gd name="connsiteX5" fmla="*/ 972009 w 1183998"/>
                <a:gd name="connsiteY5" fmla="*/ 3113457 h 4513032"/>
                <a:gd name="connsiteX6" fmla="*/ 1105359 w 1183998"/>
                <a:gd name="connsiteY6" fmla="*/ 1487857 h 4513032"/>
                <a:gd name="connsiteX7" fmla="*/ 1181559 w 1183998"/>
                <a:gd name="connsiteY7" fmla="*/ 643307 h 4513032"/>
                <a:gd name="connsiteX8" fmla="*/ 1137109 w 1183998"/>
                <a:gd name="connsiteY8" fmla="*/ 97207 h 4513032"/>
                <a:gd name="connsiteX9" fmla="*/ 876759 w 1183998"/>
                <a:gd name="connsiteY9" fmla="*/ 40057 h 4513032"/>
                <a:gd name="connsiteX10" fmla="*/ 806909 w 1183998"/>
                <a:gd name="connsiteY10" fmla="*/ 1291007 h 4513032"/>
                <a:gd name="connsiteX11" fmla="*/ 622759 w 1183998"/>
                <a:gd name="connsiteY11" fmla="*/ 2465757 h 4513032"/>
                <a:gd name="connsiteX12" fmla="*/ 235409 w 1183998"/>
                <a:gd name="connsiteY12" fmla="*/ 3970707 h 4513032"/>
                <a:gd name="connsiteX13" fmla="*/ 459 w 1183998"/>
                <a:gd name="connsiteY13" fmla="*/ 4300907 h 4513032"/>
                <a:gd name="connsiteX14" fmla="*/ 292559 w 1183998"/>
                <a:gd name="connsiteY14" fmla="*/ 4497757 h 4513032"/>
                <a:gd name="connsiteX0" fmla="*/ 292559 w 1183998"/>
                <a:gd name="connsiteY0" fmla="*/ 4506131 h 4521406"/>
                <a:gd name="connsiteX1" fmla="*/ 775159 w 1183998"/>
                <a:gd name="connsiteY1" fmla="*/ 4410881 h 4521406"/>
                <a:gd name="connsiteX2" fmla="*/ 870409 w 1183998"/>
                <a:gd name="connsiteY2" fmla="*/ 4048931 h 4521406"/>
                <a:gd name="connsiteX3" fmla="*/ 1041859 w 1183998"/>
                <a:gd name="connsiteY3" fmla="*/ 3833031 h 4521406"/>
                <a:gd name="connsiteX4" fmla="*/ 1079959 w 1183998"/>
                <a:gd name="connsiteY4" fmla="*/ 3553631 h 4521406"/>
                <a:gd name="connsiteX5" fmla="*/ 972009 w 1183998"/>
                <a:gd name="connsiteY5" fmla="*/ 3121831 h 4521406"/>
                <a:gd name="connsiteX6" fmla="*/ 1105359 w 1183998"/>
                <a:gd name="connsiteY6" fmla="*/ 1496231 h 4521406"/>
                <a:gd name="connsiteX7" fmla="*/ 1181559 w 1183998"/>
                <a:gd name="connsiteY7" fmla="*/ 651681 h 4521406"/>
                <a:gd name="connsiteX8" fmla="*/ 1137109 w 1183998"/>
                <a:gd name="connsiteY8" fmla="*/ 105581 h 4521406"/>
                <a:gd name="connsiteX9" fmla="*/ 876759 w 1183998"/>
                <a:gd name="connsiteY9" fmla="*/ 48431 h 4521406"/>
                <a:gd name="connsiteX10" fmla="*/ 806909 w 1183998"/>
                <a:gd name="connsiteY10" fmla="*/ 1299381 h 4521406"/>
                <a:gd name="connsiteX11" fmla="*/ 622759 w 1183998"/>
                <a:gd name="connsiteY11" fmla="*/ 2474131 h 4521406"/>
                <a:gd name="connsiteX12" fmla="*/ 235409 w 1183998"/>
                <a:gd name="connsiteY12" fmla="*/ 3979081 h 4521406"/>
                <a:gd name="connsiteX13" fmla="*/ 459 w 1183998"/>
                <a:gd name="connsiteY13" fmla="*/ 4309281 h 4521406"/>
                <a:gd name="connsiteX14" fmla="*/ 292559 w 1183998"/>
                <a:gd name="connsiteY14" fmla="*/ 4506131 h 4521406"/>
                <a:gd name="connsiteX0" fmla="*/ 292559 w 1213966"/>
                <a:gd name="connsiteY0" fmla="*/ 4506131 h 4521406"/>
                <a:gd name="connsiteX1" fmla="*/ 775159 w 1213966"/>
                <a:gd name="connsiteY1" fmla="*/ 4410881 h 4521406"/>
                <a:gd name="connsiteX2" fmla="*/ 870409 w 1213966"/>
                <a:gd name="connsiteY2" fmla="*/ 4048931 h 4521406"/>
                <a:gd name="connsiteX3" fmla="*/ 1041859 w 1213966"/>
                <a:gd name="connsiteY3" fmla="*/ 3833031 h 4521406"/>
                <a:gd name="connsiteX4" fmla="*/ 1079959 w 1213966"/>
                <a:gd name="connsiteY4" fmla="*/ 3553631 h 4521406"/>
                <a:gd name="connsiteX5" fmla="*/ 972009 w 1213966"/>
                <a:gd name="connsiteY5" fmla="*/ 3121831 h 4521406"/>
                <a:gd name="connsiteX6" fmla="*/ 1200609 w 1213966"/>
                <a:gd name="connsiteY6" fmla="*/ 1489881 h 4521406"/>
                <a:gd name="connsiteX7" fmla="*/ 1181559 w 1213966"/>
                <a:gd name="connsiteY7" fmla="*/ 651681 h 4521406"/>
                <a:gd name="connsiteX8" fmla="*/ 1137109 w 1213966"/>
                <a:gd name="connsiteY8" fmla="*/ 105581 h 4521406"/>
                <a:gd name="connsiteX9" fmla="*/ 876759 w 1213966"/>
                <a:gd name="connsiteY9" fmla="*/ 48431 h 4521406"/>
                <a:gd name="connsiteX10" fmla="*/ 806909 w 1213966"/>
                <a:gd name="connsiteY10" fmla="*/ 1299381 h 4521406"/>
                <a:gd name="connsiteX11" fmla="*/ 622759 w 1213966"/>
                <a:gd name="connsiteY11" fmla="*/ 2474131 h 4521406"/>
                <a:gd name="connsiteX12" fmla="*/ 235409 w 1213966"/>
                <a:gd name="connsiteY12" fmla="*/ 3979081 h 4521406"/>
                <a:gd name="connsiteX13" fmla="*/ 459 w 1213966"/>
                <a:gd name="connsiteY13" fmla="*/ 4309281 h 4521406"/>
                <a:gd name="connsiteX14" fmla="*/ 292559 w 1213966"/>
                <a:gd name="connsiteY14" fmla="*/ 4506131 h 4521406"/>
                <a:gd name="connsiteX0" fmla="*/ 292559 w 1183099"/>
                <a:gd name="connsiteY0" fmla="*/ 4506131 h 4521406"/>
                <a:gd name="connsiteX1" fmla="*/ 775159 w 1183099"/>
                <a:gd name="connsiteY1" fmla="*/ 4410881 h 4521406"/>
                <a:gd name="connsiteX2" fmla="*/ 870409 w 1183099"/>
                <a:gd name="connsiteY2" fmla="*/ 4048931 h 4521406"/>
                <a:gd name="connsiteX3" fmla="*/ 1041859 w 1183099"/>
                <a:gd name="connsiteY3" fmla="*/ 3833031 h 4521406"/>
                <a:gd name="connsiteX4" fmla="*/ 1079959 w 1183099"/>
                <a:gd name="connsiteY4" fmla="*/ 3553631 h 4521406"/>
                <a:gd name="connsiteX5" fmla="*/ 972009 w 1183099"/>
                <a:gd name="connsiteY5" fmla="*/ 3121831 h 4521406"/>
                <a:gd name="connsiteX6" fmla="*/ 1118059 w 1183099"/>
                <a:gd name="connsiteY6" fmla="*/ 1515281 h 4521406"/>
                <a:gd name="connsiteX7" fmla="*/ 1181559 w 1183099"/>
                <a:gd name="connsiteY7" fmla="*/ 651681 h 4521406"/>
                <a:gd name="connsiteX8" fmla="*/ 1137109 w 1183099"/>
                <a:gd name="connsiteY8" fmla="*/ 105581 h 4521406"/>
                <a:gd name="connsiteX9" fmla="*/ 876759 w 1183099"/>
                <a:gd name="connsiteY9" fmla="*/ 48431 h 4521406"/>
                <a:gd name="connsiteX10" fmla="*/ 806909 w 1183099"/>
                <a:gd name="connsiteY10" fmla="*/ 1299381 h 4521406"/>
                <a:gd name="connsiteX11" fmla="*/ 622759 w 1183099"/>
                <a:gd name="connsiteY11" fmla="*/ 2474131 h 4521406"/>
                <a:gd name="connsiteX12" fmla="*/ 235409 w 1183099"/>
                <a:gd name="connsiteY12" fmla="*/ 3979081 h 4521406"/>
                <a:gd name="connsiteX13" fmla="*/ 459 w 1183099"/>
                <a:gd name="connsiteY13" fmla="*/ 4309281 h 4521406"/>
                <a:gd name="connsiteX14" fmla="*/ 292559 w 1183099"/>
                <a:gd name="connsiteY14" fmla="*/ 4506131 h 4521406"/>
                <a:gd name="connsiteX0" fmla="*/ 292559 w 1193906"/>
                <a:gd name="connsiteY0" fmla="*/ 4535565 h 4550840"/>
                <a:gd name="connsiteX1" fmla="*/ 775159 w 1193906"/>
                <a:gd name="connsiteY1" fmla="*/ 4440315 h 4550840"/>
                <a:gd name="connsiteX2" fmla="*/ 870409 w 1193906"/>
                <a:gd name="connsiteY2" fmla="*/ 4078365 h 4550840"/>
                <a:gd name="connsiteX3" fmla="*/ 1041859 w 1193906"/>
                <a:gd name="connsiteY3" fmla="*/ 3862465 h 4550840"/>
                <a:gd name="connsiteX4" fmla="*/ 1079959 w 1193906"/>
                <a:gd name="connsiteY4" fmla="*/ 3583065 h 4550840"/>
                <a:gd name="connsiteX5" fmla="*/ 972009 w 1193906"/>
                <a:gd name="connsiteY5" fmla="*/ 3151265 h 4550840"/>
                <a:gd name="connsiteX6" fmla="*/ 1118059 w 1193906"/>
                <a:gd name="connsiteY6" fmla="*/ 1544715 h 4550840"/>
                <a:gd name="connsiteX7" fmla="*/ 1181559 w 1193906"/>
                <a:gd name="connsiteY7" fmla="*/ 681115 h 4550840"/>
                <a:gd name="connsiteX8" fmla="*/ 1162509 w 1193906"/>
                <a:gd name="connsiteY8" fmla="*/ 192165 h 4550840"/>
                <a:gd name="connsiteX9" fmla="*/ 876759 w 1193906"/>
                <a:gd name="connsiteY9" fmla="*/ 77865 h 4550840"/>
                <a:gd name="connsiteX10" fmla="*/ 806909 w 1193906"/>
                <a:gd name="connsiteY10" fmla="*/ 1328815 h 4550840"/>
                <a:gd name="connsiteX11" fmla="*/ 622759 w 1193906"/>
                <a:gd name="connsiteY11" fmla="*/ 2503565 h 4550840"/>
                <a:gd name="connsiteX12" fmla="*/ 235409 w 1193906"/>
                <a:gd name="connsiteY12" fmla="*/ 4008515 h 4550840"/>
                <a:gd name="connsiteX13" fmla="*/ 459 w 1193906"/>
                <a:gd name="connsiteY13" fmla="*/ 4338715 h 4550840"/>
                <a:gd name="connsiteX14" fmla="*/ 292559 w 1193906"/>
                <a:gd name="connsiteY14" fmla="*/ 4535565 h 4550840"/>
                <a:gd name="connsiteX0" fmla="*/ 292559 w 1193906"/>
                <a:gd name="connsiteY0" fmla="*/ 4535565 h 4550840"/>
                <a:gd name="connsiteX1" fmla="*/ 775159 w 1193906"/>
                <a:gd name="connsiteY1" fmla="*/ 4440315 h 4550840"/>
                <a:gd name="connsiteX2" fmla="*/ 870409 w 1193906"/>
                <a:gd name="connsiteY2" fmla="*/ 4078365 h 4550840"/>
                <a:gd name="connsiteX3" fmla="*/ 1041859 w 1193906"/>
                <a:gd name="connsiteY3" fmla="*/ 3862465 h 4550840"/>
                <a:gd name="connsiteX4" fmla="*/ 1079959 w 1193906"/>
                <a:gd name="connsiteY4" fmla="*/ 3583065 h 4550840"/>
                <a:gd name="connsiteX5" fmla="*/ 972009 w 1193906"/>
                <a:gd name="connsiteY5" fmla="*/ 3151265 h 4550840"/>
                <a:gd name="connsiteX6" fmla="*/ 1118059 w 1193906"/>
                <a:gd name="connsiteY6" fmla="*/ 1544715 h 4550840"/>
                <a:gd name="connsiteX7" fmla="*/ 1181559 w 1193906"/>
                <a:gd name="connsiteY7" fmla="*/ 681115 h 4550840"/>
                <a:gd name="connsiteX8" fmla="*/ 1162509 w 1193906"/>
                <a:gd name="connsiteY8" fmla="*/ 192165 h 4550840"/>
                <a:gd name="connsiteX9" fmla="*/ 876759 w 1193906"/>
                <a:gd name="connsiteY9" fmla="*/ 77865 h 4550840"/>
                <a:gd name="connsiteX10" fmla="*/ 806909 w 1193906"/>
                <a:gd name="connsiteY10" fmla="*/ 1328815 h 4550840"/>
                <a:gd name="connsiteX11" fmla="*/ 622759 w 1193906"/>
                <a:gd name="connsiteY11" fmla="*/ 2503565 h 4550840"/>
                <a:gd name="connsiteX12" fmla="*/ 235409 w 1193906"/>
                <a:gd name="connsiteY12" fmla="*/ 4008515 h 4550840"/>
                <a:gd name="connsiteX13" fmla="*/ 459 w 1193906"/>
                <a:gd name="connsiteY13" fmla="*/ 4338715 h 4550840"/>
                <a:gd name="connsiteX14" fmla="*/ 292559 w 1193906"/>
                <a:gd name="connsiteY14" fmla="*/ 4535565 h 4550840"/>
                <a:gd name="connsiteX0" fmla="*/ 292559 w 1193906"/>
                <a:gd name="connsiteY0" fmla="*/ 4535565 h 4550840"/>
                <a:gd name="connsiteX1" fmla="*/ 775159 w 1193906"/>
                <a:gd name="connsiteY1" fmla="*/ 4440315 h 4550840"/>
                <a:gd name="connsiteX2" fmla="*/ 870409 w 1193906"/>
                <a:gd name="connsiteY2" fmla="*/ 4078365 h 4550840"/>
                <a:gd name="connsiteX3" fmla="*/ 1041859 w 1193906"/>
                <a:gd name="connsiteY3" fmla="*/ 3862465 h 4550840"/>
                <a:gd name="connsiteX4" fmla="*/ 1079959 w 1193906"/>
                <a:gd name="connsiteY4" fmla="*/ 3583065 h 4550840"/>
                <a:gd name="connsiteX5" fmla="*/ 972009 w 1193906"/>
                <a:gd name="connsiteY5" fmla="*/ 3151265 h 4550840"/>
                <a:gd name="connsiteX6" fmla="*/ 1118059 w 1193906"/>
                <a:gd name="connsiteY6" fmla="*/ 1544715 h 4550840"/>
                <a:gd name="connsiteX7" fmla="*/ 1181559 w 1193906"/>
                <a:gd name="connsiteY7" fmla="*/ 681115 h 4550840"/>
                <a:gd name="connsiteX8" fmla="*/ 1162509 w 1193906"/>
                <a:gd name="connsiteY8" fmla="*/ 192165 h 4550840"/>
                <a:gd name="connsiteX9" fmla="*/ 876759 w 1193906"/>
                <a:gd name="connsiteY9" fmla="*/ 77865 h 4550840"/>
                <a:gd name="connsiteX10" fmla="*/ 806909 w 1193906"/>
                <a:gd name="connsiteY10" fmla="*/ 1328815 h 4550840"/>
                <a:gd name="connsiteX11" fmla="*/ 622759 w 1193906"/>
                <a:gd name="connsiteY11" fmla="*/ 2503565 h 4550840"/>
                <a:gd name="connsiteX12" fmla="*/ 235409 w 1193906"/>
                <a:gd name="connsiteY12" fmla="*/ 4008515 h 4550840"/>
                <a:gd name="connsiteX13" fmla="*/ 459 w 1193906"/>
                <a:gd name="connsiteY13" fmla="*/ 4338715 h 4550840"/>
                <a:gd name="connsiteX14" fmla="*/ 292559 w 1193906"/>
                <a:gd name="connsiteY14" fmla="*/ 4535565 h 4550840"/>
                <a:gd name="connsiteX0" fmla="*/ 292559 w 1201582"/>
                <a:gd name="connsiteY0" fmla="*/ 4545729 h 4561004"/>
                <a:gd name="connsiteX1" fmla="*/ 775159 w 1201582"/>
                <a:gd name="connsiteY1" fmla="*/ 4450479 h 4561004"/>
                <a:gd name="connsiteX2" fmla="*/ 870409 w 1201582"/>
                <a:gd name="connsiteY2" fmla="*/ 4088529 h 4561004"/>
                <a:gd name="connsiteX3" fmla="*/ 1041859 w 1201582"/>
                <a:gd name="connsiteY3" fmla="*/ 3872629 h 4561004"/>
                <a:gd name="connsiteX4" fmla="*/ 1079959 w 1201582"/>
                <a:gd name="connsiteY4" fmla="*/ 3593229 h 4561004"/>
                <a:gd name="connsiteX5" fmla="*/ 972009 w 1201582"/>
                <a:gd name="connsiteY5" fmla="*/ 3161429 h 4561004"/>
                <a:gd name="connsiteX6" fmla="*/ 1118059 w 1201582"/>
                <a:gd name="connsiteY6" fmla="*/ 1554879 h 4561004"/>
                <a:gd name="connsiteX7" fmla="*/ 1181559 w 1201582"/>
                <a:gd name="connsiteY7" fmla="*/ 691279 h 4561004"/>
                <a:gd name="connsiteX8" fmla="*/ 1174415 w 1201582"/>
                <a:gd name="connsiteY8" fmla="*/ 159466 h 4561004"/>
                <a:gd name="connsiteX9" fmla="*/ 876759 w 1201582"/>
                <a:gd name="connsiteY9" fmla="*/ 88029 h 4561004"/>
                <a:gd name="connsiteX10" fmla="*/ 806909 w 1201582"/>
                <a:gd name="connsiteY10" fmla="*/ 1338979 h 4561004"/>
                <a:gd name="connsiteX11" fmla="*/ 622759 w 1201582"/>
                <a:gd name="connsiteY11" fmla="*/ 2513729 h 4561004"/>
                <a:gd name="connsiteX12" fmla="*/ 235409 w 1201582"/>
                <a:gd name="connsiteY12" fmla="*/ 4018679 h 4561004"/>
                <a:gd name="connsiteX13" fmla="*/ 459 w 1201582"/>
                <a:gd name="connsiteY13" fmla="*/ 4348879 h 4561004"/>
                <a:gd name="connsiteX14" fmla="*/ 292559 w 1201582"/>
                <a:gd name="connsiteY14" fmla="*/ 4545729 h 4561004"/>
                <a:gd name="connsiteX0" fmla="*/ 292559 w 1188194"/>
                <a:gd name="connsiteY0" fmla="*/ 4545729 h 4561004"/>
                <a:gd name="connsiteX1" fmla="*/ 775159 w 1188194"/>
                <a:gd name="connsiteY1" fmla="*/ 4450479 h 4561004"/>
                <a:gd name="connsiteX2" fmla="*/ 870409 w 1188194"/>
                <a:gd name="connsiteY2" fmla="*/ 4088529 h 4561004"/>
                <a:gd name="connsiteX3" fmla="*/ 1041859 w 1188194"/>
                <a:gd name="connsiteY3" fmla="*/ 3872629 h 4561004"/>
                <a:gd name="connsiteX4" fmla="*/ 1079959 w 1188194"/>
                <a:gd name="connsiteY4" fmla="*/ 3593229 h 4561004"/>
                <a:gd name="connsiteX5" fmla="*/ 972009 w 1188194"/>
                <a:gd name="connsiteY5" fmla="*/ 3161429 h 4561004"/>
                <a:gd name="connsiteX6" fmla="*/ 1118059 w 1188194"/>
                <a:gd name="connsiteY6" fmla="*/ 1554879 h 4561004"/>
                <a:gd name="connsiteX7" fmla="*/ 1181559 w 1188194"/>
                <a:gd name="connsiteY7" fmla="*/ 691279 h 4561004"/>
                <a:gd name="connsiteX8" fmla="*/ 1174415 w 1188194"/>
                <a:gd name="connsiteY8" fmla="*/ 159466 h 4561004"/>
                <a:gd name="connsiteX9" fmla="*/ 876759 w 1188194"/>
                <a:gd name="connsiteY9" fmla="*/ 88029 h 4561004"/>
                <a:gd name="connsiteX10" fmla="*/ 806909 w 1188194"/>
                <a:gd name="connsiteY10" fmla="*/ 1338979 h 4561004"/>
                <a:gd name="connsiteX11" fmla="*/ 622759 w 1188194"/>
                <a:gd name="connsiteY11" fmla="*/ 2513729 h 4561004"/>
                <a:gd name="connsiteX12" fmla="*/ 235409 w 1188194"/>
                <a:gd name="connsiteY12" fmla="*/ 4018679 h 4561004"/>
                <a:gd name="connsiteX13" fmla="*/ 459 w 1188194"/>
                <a:gd name="connsiteY13" fmla="*/ 4348879 h 4561004"/>
                <a:gd name="connsiteX14" fmla="*/ 292559 w 1188194"/>
                <a:gd name="connsiteY14" fmla="*/ 4545729 h 4561004"/>
                <a:gd name="connsiteX0" fmla="*/ 292559 w 1191348"/>
                <a:gd name="connsiteY0" fmla="*/ 4584036 h 4599311"/>
                <a:gd name="connsiteX1" fmla="*/ 775159 w 1191348"/>
                <a:gd name="connsiteY1" fmla="*/ 4488786 h 4599311"/>
                <a:gd name="connsiteX2" fmla="*/ 870409 w 1191348"/>
                <a:gd name="connsiteY2" fmla="*/ 4126836 h 4599311"/>
                <a:gd name="connsiteX3" fmla="*/ 1041859 w 1191348"/>
                <a:gd name="connsiteY3" fmla="*/ 3910936 h 4599311"/>
                <a:gd name="connsiteX4" fmla="*/ 1079959 w 1191348"/>
                <a:gd name="connsiteY4" fmla="*/ 3631536 h 4599311"/>
                <a:gd name="connsiteX5" fmla="*/ 972009 w 1191348"/>
                <a:gd name="connsiteY5" fmla="*/ 3199736 h 4599311"/>
                <a:gd name="connsiteX6" fmla="*/ 1118059 w 1191348"/>
                <a:gd name="connsiteY6" fmla="*/ 1593186 h 4599311"/>
                <a:gd name="connsiteX7" fmla="*/ 1181559 w 1191348"/>
                <a:gd name="connsiteY7" fmla="*/ 729586 h 4599311"/>
                <a:gd name="connsiteX8" fmla="*/ 1174415 w 1191348"/>
                <a:gd name="connsiteY8" fmla="*/ 197773 h 4599311"/>
                <a:gd name="connsiteX9" fmla="*/ 1024396 w 1191348"/>
                <a:gd name="connsiteY9" fmla="*/ 50929 h 4599311"/>
                <a:gd name="connsiteX10" fmla="*/ 876759 w 1191348"/>
                <a:gd name="connsiteY10" fmla="*/ 126336 h 4599311"/>
                <a:gd name="connsiteX11" fmla="*/ 806909 w 1191348"/>
                <a:gd name="connsiteY11" fmla="*/ 1377286 h 4599311"/>
                <a:gd name="connsiteX12" fmla="*/ 622759 w 1191348"/>
                <a:gd name="connsiteY12" fmla="*/ 2552036 h 4599311"/>
                <a:gd name="connsiteX13" fmla="*/ 235409 w 1191348"/>
                <a:gd name="connsiteY13" fmla="*/ 4056986 h 4599311"/>
                <a:gd name="connsiteX14" fmla="*/ 459 w 1191348"/>
                <a:gd name="connsiteY14" fmla="*/ 4387186 h 4599311"/>
                <a:gd name="connsiteX15" fmla="*/ 292559 w 1191348"/>
                <a:gd name="connsiteY15" fmla="*/ 4584036 h 4599311"/>
                <a:gd name="connsiteX0" fmla="*/ 292559 w 1191348"/>
                <a:gd name="connsiteY0" fmla="*/ 4552372 h 4567647"/>
                <a:gd name="connsiteX1" fmla="*/ 775159 w 1191348"/>
                <a:gd name="connsiteY1" fmla="*/ 4457122 h 4567647"/>
                <a:gd name="connsiteX2" fmla="*/ 870409 w 1191348"/>
                <a:gd name="connsiteY2" fmla="*/ 4095172 h 4567647"/>
                <a:gd name="connsiteX3" fmla="*/ 1041859 w 1191348"/>
                <a:gd name="connsiteY3" fmla="*/ 3879272 h 4567647"/>
                <a:gd name="connsiteX4" fmla="*/ 1079959 w 1191348"/>
                <a:gd name="connsiteY4" fmla="*/ 3599872 h 4567647"/>
                <a:gd name="connsiteX5" fmla="*/ 972009 w 1191348"/>
                <a:gd name="connsiteY5" fmla="*/ 3168072 h 4567647"/>
                <a:gd name="connsiteX6" fmla="*/ 1118059 w 1191348"/>
                <a:gd name="connsiteY6" fmla="*/ 1561522 h 4567647"/>
                <a:gd name="connsiteX7" fmla="*/ 1181559 w 1191348"/>
                <a:gd name="connsiteY7" fmla="*/ 697922 h 4567647"/>
                <a:gd name="connsiteX8" fmla="*/ 1174415 w 1191348"/>
                <a:gd name="connsiteY8" fmla="*/ 166109 h 4567647"/>
                <a:gd name="connsiteX9" fmla="*/ 1017253 w 1191348"/>
                <a:gd name="connsiteY9" fmla="*/ 119278 h 4567647"/>
                <a:gd name="connsiteX10" fmla="*/ 876759 w 1191348"/>
                <a:gd name="connsiteY10" fmla="*/ 94672 h 4567647"/>
                <a:gd name="connsiteX11" fmla="*/ 806909 w 1191348"/>
                <a:gd name="connsiteY11" fmla="*/ 1345622 h 4567647"/>
                <a:gd name="connsiteX12" fmla="*/ 622759 w 1191348"/>
                <a:gd name="connsiteY12" fmla="*/ 2520372 h 4567647"/>
                <a:gd name="connsiteX13" fmla="*/ 235409 w 1191348"/>
                <a:gd name="connsiteY13" fmla="*/ 4025322 h 4567647"/>
                <a:gd name="connsiteX14" fmla="*/ 459 w 1191348"/>
                <a:gd name="connsiteY14" fmla="*/ 4355522 h 4567647"/>
                <a:gd name="connsiteX15" fmla="*/ 292559 w 1191348"/>
                <a:gd name="connsiteY15" fmla="*/ 4552372 h 4567647"/>
                <a:gd name="connsiteX0" fmla="*/ 292559 w 1191348"/>
                <a:gd name="connsiteY0" fmla="*/ 4459086 h 4474361"/>
                <a:gd name="connsiteX1" fmla="*/ 775159 w 1191348"/>
                <a:gd name="connsiteY1" fmla="*/ 4363836 h 4474361"/>
                <a:gd name="connsiteX2" fmla="*/ 870409 w 1191348"/>
                <a:gd name="connsiteY2" fmla="*/ 4001886 h 4474361"/>
                <a:gd name="connsiteX3" fmla="*/ 1041859 w 1191348"/>
                <a:gd name="connsiteY3" fmla="*/ 3785986 h 4474361"/>
                <a:gd name="connsiteX4" fmla="*/ 1079959 w 1191348"/>
                <a:gd name="connsiteY4" fmla="*/ 3506586 h 4474361"/>
                <a:gd name="connsiteX5" fmla="*/ 972009 w 1191348"/>
                <a:gd name="connsiteY5" fmla="*/ 3074786 h 4474361"/>
                <a:gd name="connsiteX6" fmla="*/ 1118059 w 1191348"/>
                <a:gd name="connsiteY6" fmla="*/ 1468236 h 4474361"/>
                <a:gd name="connsiteX7" fmla="*/ 1181559 w 1191348"/>
                <a:gd name="connsiteY7" fmla="*/ 604636 h 4474361"/>
                <a:gd name="connsiteX8" fmla="*/ 1174415 w 1191348"/>
                <a:gd name="connsiteY8" fmla="*/ 72823 h 4474361"/>
                <a:gd name="connsiteX9" fmla="*/ 1017253 w 1191348"/>
                <a:gd name="connsiteY9" fmla="*/ 25992 h 4474361"/>
                <a:gd name="connsiteX10" fmla="*/ 876759 w 1191348"/>
                <a:gd name="connsiteY10" fmla="*/ 1386 h 4474361"/>
                <a:gd name="connsiteX11" fmla="*/ 806909 w 1191348"/>
                <a:gd name="connsiteY11" fmla="*/ 1252336 h 4474361"/>
                <a:gd name="connsiteX12" fmla="*/ 622759 w 1191348"/>
                <a:gd name="connsiteY12" fmla="*/ 2427086 h 4474361"/>
                <a:gd name="connsiteX13" fmla="*/ 235409 w 1191348"/>
                <a:gd name="connsiteY13" fmla="*/ 3932036 h 4474361"/>
                <a:gd name="connsiteX14" fmla="*/ 459 w 1191348"/>
                <a:gd name="connsiteY14" fmla="*/ 4262236 h 4474361"/>
                <a:gd name="connsiteX15" fmla="*/ 292559 w 1191348"/>
                <a:gd name="connsiteY15" fmla="*/ 4459086 h 4474361"/>
                <a:gd name="connsiteX0" fmla="*/ 292559 w 1191348"/>
                <a:gd name="connsiteY0" fmla="*/ 4459086 h 4474361"/>
                <a:gd name="connsiteX1" fmla="*/ 775159 w 1191348"/>
                <a:gd name="connsiteY1" fmla="*/ 4363836 h 4474361"/>
                <a:gd name="connsiteX2" fmla="*/ 870409 w 1191348"/>
                <a:gd name="connsiteY2" fmla="*/ 4001886 h 4474361"/>
                <a:gd name="connsiteX3" fmla="*/ 1041859 w 1191348"/>
                <a:gd name="connsiteY3" fmla="*/ 3785986 h 4474361"/>
                <a:gd name="connsiteX4" fmla="*/ 1079959 w 1191348"/>
                <a:gd name="connsiteY4" fmla="*/ 3506586 h 4474361"/>
                <a:gd name="connsiteX5" fmla="*/ 972009 w 1191348"/>
                <a:gd name="connsiteY5" fmla="*/ 3074786 h 4474361"/>
                <a:gd name="connsiteX6" fmla="*/ 1118059 w 1191348"/>
                <a:gd name="connsiteY6" fmla="*/ 1468236 h 4474361"/>
                <a:gd name="connsiteX7" fmla="*/ 1181559 w 1191348"/>
                <a:gd name="connsiteY7" fmla="*/ 604636 h 4474361"/>
                <a:gd name="connsiteX8" fmla="*/ 1174415 w 1191348"/>
                <a:gd name="connsiteY8" fmla="*/ 72823 h 4474361"/>
                <a:gd name="connsiteX9" fmla="*/ 1017253 w 1191348"/>
                <a:gd name="connsiteY9" fmla="*/ 25992 h 4474361"/>
                <a:gd name="connsiteX10" fmla="*/ 876759 w 1191348"/>
                <a:gd name="connsiteY10" fmla="*/ 1386 h 4474361"/>
                <a:gd name="connsiteX11" fmla="*/ 806909 w 1191348"/>
                <a:gd name="connsiteY11" fmla="*/ 1252336 h 4474361"/>
                <a:gd name="connsiteX12" fmla="*/ 622759 w 1191348"/>
                <a:gd name="connsiteY12" fmla="*/ 2427086 h 4474361"/>
                <a:gd name="connsiteX13" fmla="*/ 235409 w 1191348"/>
                <a:gd name="connsiteY13" fmla="*/ 3932036 h 4474361"/>
                <a:gd name="connsiteX14" fmla="*/ 459 w 1191348"/>
                <a:gd name="connsiteY14" fmla="*/ 4262236 h 4474361"/>
                <a:gd name="connsiteX15" fmla="*/ 292559 w 1191348"/>
                <a:gd name="connsiteY15" fmla="*/ 4459086 h 4474361"/>
                <a:gd name="connsiteX0" fmla="*/ 292559 w 1191348"/>
                <a:gd name="connsiteY0" fmla="*/ 4459086 h 4474361"/>
                <a:gd name="connsiteX1" fmla="*/ 775159 w 1191348"/>
                <a:gd name="connsiteY1" fmla="*/ 4363836 h 4474361"/>
                <a:gd name="connsiteX2" fmla="*/ 870409 w 1191348"/>
                <a:gd name="connsiteY2" fmla="*/ 4001886 h 4474361"/>
                <a:gd name="connsiteX3" fmla="*/ 1041859 w 1191348"/>
                <a:gd name="connsiteY3" fmla="*/ 3785986 h 4474361"/>
                <a:gd name="connsiteX4" fmla="*/ 1079959 w 1191348"/>
                <a:gd name="connsiteY4" fmla="*/ 3506586 h 4474361"/>
                <a:gd name="connsiteX5" fmla="*/ 972009 w 1191348"/>
                <a:gd name="connsiteY5" fmla="*/ 3074786 h 4474361"/>
                <a:gd name="connsiteX6" fmla="*/ 1118059 w 1191348"/>
                <a:gd name="connsiteY6" fmla="*/ 1468236 h 4474361"/>
                <a:gd name="connsiteX7" fmla="*/ 1181559 w 1191348"/>
                <a:gd name="connsiteY7" fmla="*/ 604636 h 4474361"/>
                <a:gd name="connsiteX8" fmla="*/ 1174415 w 1191348"/>
                <a:gd name="connsiteY8" fmla="*/ 72823 h 4474361"/>
                <a:gd name="connsiteX9" fmla="*/ 1017253 w 1191348"/>
                <a:gd name="connsiteY9" fmla="*/ 25992 h 4474361"/>
                <a:gd name="connsiteX10" fmla="*/ 876759 w 1191348"/>
                <a:gd name="connsiteY10" fmla="*/ 1386 h 4474361"/>
                <a:gd name="connsiteX11" fmla="*/ 806909 w 1191348"/>
                <a:gd name="connsiteY11" fmla="*/ 1252336 h 4474361"/>
                <a:gd name="connsiteX12" fmla="*/ 622759 w 1191348"/>
                <a:gd name="connsiteY12" fmla="*/ 2427086 h 4474361"/>
                <a:gd name="connsiteX13" fmla="*/ 235409 w 1191348"/>
                <a:gd name="connsiteY13" fmla="*/ 3932036 h 4474361"/>
                <a:gd name="connsiteX14" fmla="*/ 459 w 1191348"/>
                <a:gd name="connsiteY14" fmla="*/ 4262236 h 4474361"/>
                <a:gd name="connsiteX15" fmla="*/ 292559 w 1191348"/>
                <a:gd name="connsiteY15" fmla="*/ 4459086 h 4474361"/>
                <a:gd name="connsiteX0" fmla="*/ 315820 w 1191749"/>
                <a:gd name="connsiteY0" fmla="*/ 4405746 h 4417701"/>
                <a:gd name="connsiteX1" fmla="*/ 775560 w 1191749"/>
                <a:gd name="connsiteY1" fmla="*/ 4363836 h 4417701"/>
                <a:gd name="connsiteX2" fmla="*/ 870810 w 1191749"/>
                <a:gd name="connsiteY2" fmla="*/ 4001886 h 4417701"/>
                <a:gd name="connsiteX3" fmla="*/ 1042260 w 1191749"/>
                <a:gd name="connsiteY3" fmla="*/ 3785986 h 4417701"/>
                <a:gd name="connsiteX4" fmla="*/ 1080360 w 1191749"/>
                <a:gd name="connsiteY4" fmla="*/ 3506586 h 4417701"/>
                <a:gd name="connsiteX5" fmla="*/ 972410 w 1191749"/>
                <a:gd name="connsiteY5" fmla="*/ 3074786 h 4417701"/>
                <a:gd name="connsiteX6" fmla="*/ 1118460 w 1191749"/>
                <a:gd name="connsiteY6" fmla="*/ 1468236 h 4417701"/>
                <a:gd name="connsiteX7" fmla="*/ 1181960 w 1191749"/>
                <a:gd name="connsiteY7" fmla="*/ 604636 h 4417701"/>
                <a:gd name="connsiteX8" fmla="*/ 1174816 w 1191749"/>
                <a:gd name="connsiteY8" fmla="*/ 72823 h 4417701"/>
                <a:gd name="connsiteX9" fmla="*/ 1017654 w 1191749"/>
                <a:gd name="connsiteY9" fmla="*/ 25992 h 4417701"/>
                <a:gd name="connsiteX10" fmla="*/ 877160 w 1191749"/>
                <a:gd name="connsiteY10" fmla="*/ 1386 h 4417701"/>
                <a:gd name="connsiteX11" fmla="*/ 807310 w 1191749"/>
                <a:gd name="connsiteY11" fmla="*/ 1252336 h 4417701"/>
                <a:gd name="connsiteX12" fmla="*/ 623160 w 1191749"/>
                <a:gd name="connsiteY12" fmla="*/ 2427086 h 4417701"/>
                <a:gd name="connsiteX13" fmla="*/ 235810 w 1191749"/>
                <a:gd name="connsiteY13" fmla="*/ 3932036 h 4417701"/>
                <a:gd name="connsiteX14" fmla="*/ 860 w 1191749"/>
                <a:gd name="connsiteY14" fmla="*/ 4262236 h 4417701"/>
                <a:gd name="connsiteX15" fmla="*/ 315820 w 1191749"/>
                <a:gd name="connsiteY15" fmla="*/ 4405746 h 441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91749" h="4417701">
                  <a:moveTo>
                    <a:pt x="315820" y="4405746"/>
                  </a:moveTo>
                  <a:cubicBezTo>
                    <a:pt x="444937" y="4422679"/>
                    <a:pt x="683062" y="4431146"/>
                    <a:pt x="775560" y="4363836"/>
                  </a:cubicBezTo>
                  <a:cubicBezTo>
                    <a:pt x="868058" y="4296526"/>
                    <a:pt x="826360" y="4098194"/>
                    <a:pt x="870810" y="4001886"/>
                  </a:cubicBezTo>
                  <a:cubicBezTo>
                    <a:pt x="915260" y="3905578"/>
                    <a:pt x="1007335" y="3868536"/>
                    <a:pt x="1042260" y="3785986"/>
                  </a:cubicBezTo>
                  <a:cubicBezTo>
                    <a:pt x="1077185" y="3703436"/>
                    <a:pt x="1067660" y="3599719"/>
                    <a:pt x="1080360" y="3506586"/>
                  </a:cubicBezTo>
                  <a:cubicBezTo>
                    <a:pt x="1090943" y="3413453"/>
                    <a:pt x="966060" y="3414511"/>
                    <a:pt x="972410" y="3074786"/>
                  </a:cubicBezTo>
                  <a:cubicBezTo>
                    <a:pt x="978760" y="2735061"/>
                    <a:pt x="1083535" y="1879928"/>
                    <a:pt x="1118460" y="1468236"/>
                  </a:cubicBezTo>
                  <a:cubicBezTo>
                    <a:pt x="1153385" y="1056544"/>
                    <a:pt x="1172567" y="837205"/>
                    <a:pt x="1181960" y="604636"/>
                  </a:cubicBezTo>
                  <a:cubicBezTo>
                    <a:pt x="1191353" y="372067"/>
                    <a:pt x="1201010" y="185932"/>
                    <a:pt x="1174816" y="72823"/>
                  </a:cubicBezTo>
                  <a:cubicBezTo>
                    <a:pt x="1136716" y="52583"/>
                    <a:pt x="1067263" y="37898"/>
                    <a:pt x="1017654" y="25992"/>
                  </a:cubicBezTo>
                  <a:cubicBezTo>
                    <a:pt x="968045" y="14086"/>
                    <a:pt x="918171" y="-5360"/>
                    <a:pt x="877160" y="1386"/>
                  </a:cubicBezTo>
                  <a:cubicBezTo>
                    <a:pt x="867105" y="215301"/>
                    <a:pt x="849643" y="848053"/>
                    <a:pt x="807310" y="1252336"/>
                  </a:cubicBezTo>
                  <a:cubicBezTo>
                    <a:pt x="764977" y="1656619"/>
                    <a:pt x="718410" y="1980469"/>
                    <a:pt x="623160" y="2427086"/>
                  </a:cubicBezTo>
                  <a:cubicBezTo>
                    <a:pt x="527910" y="2873703"/>
                    <a:pt x="339527" y="3626178"/>
                    <a:pt x="235810" y="3932036"/>
                  </a:cubicBezTo>
                  <a:cubicBezTo>
                    <a:pt x="132093" y="4237894"/>
                    <a:pt x="-12475" y="4183284"/>
                    <a:pt x="860" y="4262236"/>
                  </a:cubicBezTo>
                  <a:cubicBezTo>
                    <a:pt x="14195" y="4341188"/>
                    <a:pt x="186703" y="4388813"/>
                    <a:pt x="315820" y="4405746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486A9F2-943B-47C1-AFCF-9499D5947280}"/>
                </a:ext>
              </a:extLst>
            </p:cNvPr>
            <p:cNvSpPr/>
            <p:nvPr/>
          </p:nvSpPr>
          <p:spPr>
            <a:xfrm>
              <a:off x="4913547" y="190796"/>
              <a:ext cx="1899281" cy="4203964"/>
            </a:xfrm>
            <a:custGeom>
              <a:avLst/>
              <a:gdLst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3738"/>
                <a:gd name="connsiteY0" fmla="*/ 8312 h 4547062"/>
                <a:gd name="connsiteX1" fmla="*/ 1080654 w 1853738"/>
                <a:gd name="connsiteY1" fmla="*/ 748145 h 4547062"/>
                <a:gd name="connsiteX2" fmla="*/ 1022465 w 1853738"/>
                <a:gd name="connsiteY2" fmla="*/ 1271847 h 4547062"/>
                <a:gd name="connsiteX3" fmla="*/ 989214 w 1853738"/>
                <a:gd name="connsiteY3" fmla="*/ 1720734 h 4547062"/>
                <a:gd name="connsiteX4" fmla="*/ 922712 w 1853738"/>
                <a:gd name="connsiteY4" fmla="*/ 2161309 h 4547062"/>
                <a:gd name="connsiteX5" fmla="*/ 856210 w 1853738"/>
                <a:gd name="connsiteY5" fmla="*/ 2452254 h 4547062"/>
                <a:gd name="connsiteX6" fmla="*/ 706581 w 1853738"/>
                <a:gd name="connsiteY6" fmla="*/ 2801389 h 4547062"/>
                <a:gd name="connsiteX7" fmla="*/ 515389 w 1853738"/>
                <a:gd name="connsiteY7" fmla="*/ 3150523 h 4547062"/>
                <a:gd name="connsiteX8" fmla="*/ 299258 w 1853738"/>
                <a:gd name="connsiteY8" fmla="*/ 3449782 h 4547062"/>
                <a:gd name="connsiteX9" fmla="*/ 0 w 1853738"/>
                <a:gd name="connsiteY9" fmla="*/ 3857105 h 4547062"/>
                <a:gd name="connsiteX10" fmla="*/ 0 w 1853738"/>
                <a:gd name="connsiteY10" fmla="*/ 3981796 h 4547062"/>
                <a:gd name="connsiteX11" fmla="*/ 49876 w 1853738"/>
                <a:gd name="connsiteY11" fmla="*/ 4098174 h 4547062"/>
                <a:gd name="connsiteX12" fmla="*/ 157941 w 1853738"/>
                <a:gd name="connsiteY12" fmla="*/ 4164676 h 4547062"/>
                <a:gd name="connsiteX13" fmla="*/ 266007 w 1853738"/>
                <a:gd name="connsiteY13" fmla="*/ 4164676 h 4547062"/>
                <a:gd name="connsiteX14" fmla="*/ 332509 w 1853738"/>
                <a:gd name="connsiteY14" fmla="*/ 4131425 h 4547062"/>
                <a:gd name="connsiteX15" fmla="*/ 349134 w 1853738"/>
                <a:gd name="connsiteY15" fmla="*/ 4123112 h 4547062"/>
                <a:gd name="connsiteX16" fmla="*/ 407323 w 1853738"/>
                <a:gd name="connsiteY16" fmla="*/ 4131425 h 4547062"/>
                <a:gd name="connsiteX17" fmla="*/ 515389 w 1853738"/>
                <a:gd name="connsiteY17" fmla="*/ 4181302 h 4547062"/>
                <a:gd name="connsiteX18" fmla="*/ 764770 w 1853738"/>
                <a:gd name="connsiteY18" fmla="*/ 4172989 h 4547062"/>
                <a:gd name="connsiteX19" fmla="*/ 939338 w 1853738"/>
                <a:gd name="connsiteY19" fmla="*/ 4247803 h 4547062"/>
                <a:gd name="connsiteX20" fmla="*/ 964276 w 1853738"/>
                <a:gd name="connsiteY20" fmla="*/ 4355869 h 4547062"/>
                <a:gd name="connsiteX21" fmla="*/ 1030778 w 1853738"/>
                <a:gd name="connsiteY21" fmla="*/ 4455622 h 4547062"/>
                <a:gd name="connsiteX22" fmla="*/ 1188720 w 1853738"/>
                <a:gd name="connsiteY22" fmla="*/ 4463934 h 4547062"/>
                <a:gd name="connsiteX23" fmla="*/ 1354974 w 1853738"/>
                <a:gd name="connsiteY23" fmla="*/ 4513811 h 4547062"/>
                <a:gd name="connsiteX24" fmla="*/ 1454727 w 1853738"/>
                <a:gd name="connsiteY24" fmla="*/ 4538749 h 4547062"/>
                <a:gd name="connsiteX25" fmla="*/ 1546167 w 1853738"/>
                <a:gd name="connsiteY25" fmla="*/ 4547062 h 4547062"/>
                <a:gd name="connsiteX26" fmla="*/ 1687483 w 1853738"/>
                <a:gd name="connsiteY26" fmla="*/ 4447309 h 4547062"/>
                <a:gd name="connsiteX27" fmla="*/ 1770610 w 1853738"/>
                <a:gd name="connsiteY27" fmla="*/ 4297680 h 4547062"/>
                <a:gd name="connsiteX28" fmla="*/ 1720734 w 1853738"/>
                <a:gd name="connsiteY28" fmla="*/ 4073236 h 4547062"/>
                <a:gd name="connsiteX29" fmla="*/ 1687483 w 1853738"/>
                <a:gd name="connsiteY29" fmla="*/ 4023360 h 4547062"/>
                <a:gd name="connsiteX30" fmla="*/ 1795549 w 1853738"/>
                <a:gd name="connsiteY30" fmla="*/ 3890356 h 4547062"/>
                <a:gd name="connsiteX31" fmla="*/ 1853738 w 1853738"/>
                <a:gd name="connsiteY31" fmla="*/ 3782291 h 4547062"/>
                <a:gd name="connsiteX32" fmla="*/ 1762298 w 1853738"/>
                <a:gd name="connsiteY32" fmla="*/ 3516283 h 4547062"/>
                <a:gd name="connsiteX33" fmla="*/ 1645920 w 1853738"/>
                <a:gd name="connsiteY33" fmla="*/ 3084022 h 4547062"/>
                <a:gd name="connsiteX34" fmla="*/ 1587730 w 1853738"/>
                <a:gd name="connsiteY34" fmla="*/ 2585258 h 4547062"/>
                <a:gd name="connsiteX35" fmla="*/ 1562792 w 1853738"/>
                <a:gd name="connsiteY35" fmla="*/ 2128058 h 4547062"/>
                <a:gd name="connsiteX36" fmla="*/ 1679170 w 1853738"/>
                <a:gd name="connsiteY36" fmla="*/ 1088967 h 4547062"/>
                <a:gd name="connsiteX37" fmla="*/ 1737360 w 1853738"/>
                <a:gd name="connsiteY37" fmla="*/ 41563 h 4547062"/>
                <a:gd name="connsiteX38" fmla="*/ 1521229 w 1853738"/>
                <a:gd name="connsiteY38" fmla="*/ 16625 h 4547062"/>
                <a:gd name="connsiteX39" fmla="*/ 1321723 w 1853738"/>
                <a:gd name="connsiteY39" fmla="*/ 0 h 4547062"/>
                <a:gd name="connsiteX40" fmla="*/ 1105592 w 1853738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47062"/>
                <a:gd name="connsiteX1" fmla="*/ 1080654 w 1856851"/>
                <a:gd name="connsiteY1" fmla="*/ 748145 h 4547062"/>
                <a:gd name="connsiteX2" fmla="*/ 1022465 w 1856851"/>
                <a:gd name="connsiteY2" fmla="*/ 1271847 h 4547062"/>
                <a:gd name="connsiteX3" fmla="*/ 989214 w 1856851"/>
                <a:gd name="connsiteY3" fmla="*/ 1720734 h 4547062"/>
                <a:gd name="connsiteX4" fmla="*/ 922712 w 1856851"/>
                <a:gd name="connsiteY4" fmla="*/ 2161309 h 4547062"/>
                <a:gd name="connsiteX5" fmla="*/ 856210 w 1856851"/>
                <a:gd name="connsiteY5" fmla="*/ 2452254 h 4547062"/>
                <a:gd name="connsiteX6" fmla="*/ 706581 w 1856851"/>
                <a:gd name="connsiteY6" fmla="*/ 2801389 h 4547062"/>
                <a:gd name="connsiteX7" fmla="*/ 515389 w 1856851"/>
                <a:gd name="connsiteY7" fmla="*/ 3150523 h 4547062"/>
                <a:gd name="connsiteX8" fmla="*/ 299258 w 1856851"/>
                <a:gd name="connsiteY8" fmla="*/ 3449782 h 4547062"/>
                <a:gd name="connsiteX9" fmla="*/ 0 w 1856851"/>
                <a:gd name="connsiteY9" fmla="*/ 3857105 h 4547062"/>
                <a:gd name="connsiteX10" fmla="*/ 0 w 1856851"/>
                <a:gd name="connsiteY10" fmla="*/ 3981796 h 4547062"/>
                <a:gd name="connsiteX11" fmla="*/ 49876 w 1856851"/>
                <a:gd name="connsiteY11" fmla="*/ 4098174 h 4547062"/>
                <a:gd name="connsiteX12" fmla="*/ 157941 w 1856851"/>
                <a:gd name="connsiteY12" fmla="*/ 4164676 h 4547062"/>
                <a:gd name="connsiteX13" fmla="*/ 266007 w 1856851"/>
                <a:gd name="connsiteY13" fmla="*/ 4164676 h 4547062"/>
                <a:gd name="connsiteX14" fmla="*/ 332509 w 1856851"/>
                <a:gd name="connsiteY14" fmla="*/ 4131425 h 4547062"/>
                <a:gd name="connsiteX15" fmla="*/ 349134 w 1856851"/>
                <a:gd name="connsiteY15" fmla="*/ 4123112 h 4547062"/>
                <a:gd name="connsiteX16" fmla="*/ 407323 w 1856851"/>
                <a:gd name="connsiteY16" fmla="*/ 4131425 h 4547062"/>
                <a:gd name="connsiteX17" fmla="*/ 515389 w 1856851"/>
                <a:gd name="connsiteY17" fmla="*/ 4181302 h 4547062"/>
                <a:gd name="connsiteX18" fmla="*/ 764770 w 1856851"/>
                <a:gd name="connsiteY18" fmla="*/ 4172989 h 4547062"/>
                <a:gd name="connsiteX19" fmla="*/ 939338 w 1856851"/>
                <a:gd name="connsiteY19" fmla="*/ 4247803 h 4547062"/>
                <a:gd name="connsiteX20" fmla="*/ 964276 w 1856851"/>
                <a:gd name="connsiteY20" fmla="*/ 4355869 h 4547062"/>
                <a:gd name="connsiteX21" fmla="*/ 1030778 w 1856851"/>
                <a:gd name="connsiteY21" fmla="*/ 4455622 h 4547062"/>
                <a:gd name="connsiteX22" fmla="*/ 1188720 w 1856851"/>
                <a:gd name="connsiteY22" fmla="*/ 4463934 h 4547062"/>
                <a:gd name="connsiteX23" fmla="*/ 1354974 w 1856851"/>
                <a:gd name="connsiteY23" fmla="*/ 4513811 h 4547062"/>
                <a:gd name="connsiteX24" fmla="*/ 1454727 w 1856851"/>
                <a:gd name="connsiteY24" fmla="*/ 4538749 h 4547062"/>
                <a:gd name="connsiteX25" fmla="*/ 1546167 w 1856851"/>
                <a:gd name="connsiteY25" fmla="*/ 4547062 h 4547062"/>
                <a:gd name="connsiteX26" fmla="*/ 1687483 w 1856851"/>
                <a:gd name="connsiteY26" fmla="*/ 4447309 h 4547062"/>
                <a:gd name="connsiteX27" fmla="*/ 1770610 w 1856851"/>
                <a:gd name="connsiteY27" fmla="*/ 4297680 h 4547062"/>
                <a:gd name="connsiteX28" fmla="*/ 1720734 w 1856851"/>
                <a:gd name="connsiteY28" fmla="*/ 4073236 h 4547062"/>
                <a:gd name="connsiteX29" fmla="*/ 1687483 w 1856851"/>
                <a:gd name="connsiteY29" fmla="*/ 4023360 h 4547062"/>
                <a:gd name="connsiteX30" fmla="*/ 1795549 w 1856851"/>
                <a:gd name="connsiteY30" fmla="*/ 3890356 h 4547062"/>
                <a:gd name="connsiteX31" fmla="*/ 1853738 w 1856851"/>
                <a:gd name="connsiteY31" fmla="*/ 3782291 h 4547062"/>
                <a:gd name="connsiteX32" fmla="*/ 1762298 w 1856851"/>
                <a:gd name="connsiteY32" fmla="*/ 3516283 h 4547062"/>
                <a:gd name="connsiteX33" fmla="*/ 1645920 w 1856851"/>
                <a:gd name="connsiteY33" fmla="*/ 3084022 h 4547062"/>
                <a:gd name="connsiteX34" fmla="*/ 1587730 w 1856851"/>
                <a:gd name="connsiteY34" fmla="*/ 2585258 h 4547062"/>
                <a:gd name="connsiteX35" fmla="*/ 1562792 w 1856851"/>
                <a:gd name="connsiteY35" fmla="*/ 2128058 h 4547062"/>
                <a:gd name="connsiteX36" fmla="*/ 1679170 w 1856851"/>
                <a:gd name="connsiteY36" fmla="*/ 1088967 h 4547062"/>
                <a:gd name="connsiteX37" fmla="*/ 1737360 w 1856851"/>
                <a:gd name="connsiteY37" fmla="*/ 41563 h 4547062"/>
                <a:gd name="connsiteX38" fmla="*/ 1521229 w 1856851"/>
                <a:gd name="connsiteY38" fmla="*/ 16625 h 4547062"/>
                <a:gd name="connsiteX39" fmla="*/ 1321723 w 1856851"/>
                <a:gd name="connsiteY39" fmla="*/ 0 h 4547062"/>
                <a:gd name="connsiteX40" fmla="*/ 1105592 w 1856851"/>
                <a:gd name="connsiteY40" fmla="*/ 8312 h 4547062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87483 w 1856851"/>
                <a:gd name="connsiteY29" fmla="*/ 4023360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697008 w 1856851"/>
                <a:gd name="connsiteY29" fmla="*/ 4001929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048"/>
                <a:gd name="connsiteX1" fmla="*/ 1080654 w 1856851"/>
                <a:gd name="connsiteY1" fmla="*/ 748145 h 4553048"/>
                <a:gd name="connsiteX2" fmla="*/ 1022465 w 1856851"/>
                <a:gd name="connsiteY2" fmla="*/ 1271847 h 4553048"/>
                <a:gd name="connsiteX3" fmla="*/ 989214 w 1856851"/>
                <a:gd name="connsiteY3" fmla="*/ 1720734 h 4553048"/>
                <a:gd name="connsiteX4" fmla="*/ 922712 w 1856851"/>
                <a:gd name="connsiteY4" fmla="*/ 2161309 h 4553048"/>
                <a:gd name="connsiteX5" fmla="*/ 856210 w 1856851"/>
                <a:gd name="connsiteY5" fmla="*/ 2452254 h 4553048"/>
                <a:gd name="connsiteX6" fmla="*/ 706581 w 1856851"/>
                <a:gd name="connsiteY6" fmla="*/ 2801389 h 4553048"/>
                <a:gd name="connsiteX7" fmla="*/ 515389 w 1856851"/>
                <a:gd name="connsiteY7" fmla="*/ 3150523 h 4553048"/>
                <a:gd name="connsiteX8" fmla="*/ 299258 w 1856851"/>
                <a:gd name="connsiteY8" fmla="*/ 3449782 h 4553048"/>
                <a:gd name="connsiteX9" fmla="*/ 0 w 1856851"/>
                <a:gd name="connsiteY9" fmla="*/ 3857105 h 4553048"/>
                <a:gd name="connsiteX10" fmla="*/ 0 w 1856851"/>
                <a:gd name="connsiteY10" fmla="*/ 3981796 h 4553048"/>
                <a:gd name="connsiteX11" fmla="*/ 49876 w 1856851"/>
                <a:gd name="connsiteY11" fmla="*/ 4098174 h 4553048"/>
                <a:gd name="connsiteX12" fmla="*/ 157941 w 1856851"/>
                <a:gd name="connsiteY12" fmla="*/ 4164676 h 4553048"/>
                <a:gd name="connsiteX13" fmla="*/ 266007 w 1856851"/>
                <a:gd name="connsiteY13" fmla="*/ 4164676 h 4553048"/>
                <a:gd name="connsiteX14" fmla="*/ 332509 w 1856851"/>
                <a:gd name="connsiteY14" fmla="*/ 4131425 h 4553048"/>
                <a:gd name="connsiteX15" fmla="*/ 349134 w 1856851"/>
                <a:gd name="connsiteY15" fmla="*/ 4123112 h 4553048"/>
                <a:gd name="connsiteX16" fmla="*/ 407323 w 1856851"/>
                <a:gd name="connsiteY16" fmla="*/ 4131425 h 4553048"/>
                <a:gd name="connsiteX17" fmla="*/ 515389 w 1856851"/>
                <a:gd name="connsiteY17" fmla="*/ 4181302 h 4553048"/>
                <a:gd name="connsiteX18" fmla="*/ 764770 w 1856851"/>
                <a:gd name="connsiteY18" fmla="*/ 4172989 h 4553048"/>
                <a:gd name="connsiteX19" fmla="*/ 939338 w 1856851"/>
                <a:gd name="connsiteY19" fmla="*/ 4247803 h 4553048"/>
                <a:gd name="connsiteX20" fmla="*/ 964276 w 1856851"/>
                <a:gd name="connsiteY20" fmla="*/ 4355869 h 4553048"/>
                <a:gd name="connsiteX21" fmla="*/ 1030778 w 1856851"/>
                <a:gd name="connsiteY21" fmla="*/ 4455622 h 4553048"/>
                <a:gd name="connsiteX22" fmla="*/ 1188720 w 1856851"/>
                <a:gd name="connsiteY22" fmla="*/ 4463934 h 4553048"/>
                <a:gd name="connsiteX23" fmla="*/ 1354974 w 1856851"/>
                <a:gd name="connsiteY23" fmla="*/ 4513811 h 4553048"/>
                <a:gd name="connsiteX24" fmla="*/ 1454727 w 1856851"/>
                <a:gd name="connsiteY24" fmla="*/ 4538749 h 4553048"/>
                <a:gd name="connsiteX25" fmla="*/ 1546167 w 1856851"/>
                <a:gd name="connsiteY25" fmla="*/ 4547062 h 4553048"/>
                <a:gd name="connsiteX26" fmla="*/ 1687483 w 1856851"/>
                <a:gd name="connsiteY26" fmla="*/ 4447309 h 4553048"/>
                <a:gd name="connsiteX27" fmla="*/ 1770610 w 1856851"/>
                <a:gd name="connsiteY27" fmla="*/ 4297680 h 4553048"/>
                <a:gd name="connsiteX28" fmla="*/ 1720734 w 1856851"/>
                <a:gd name="connsiteY28" fmla="*/ 4073236 h 4553048"/>
                <a:gd name="connsiteX29" fmla="*/ 1713676 w 1856851"/>
                <a:gd name="connsiteY29" fmla="*/ 3990023 h 4553048"/>
                <a:gd name="connsiteX30" fmla="*/ 1795549 w 1856851"/>
                <a:gd name="connsiteY30" fmla="*/ 3890356 h 4553048"/>
                <a:gd name="connsiteX31" fmla="*/ 1853738 w 1856851"/>
                <a:gd name="connsiteY31" fmla="*/ 3782291 h 4553048"/>
                <a:gd name="connsiteX32" fmla="*/ 1762298 w 1856851"/>
                <a:gd name="connsiteY32" fmla="*/ 3516283 h 4553048"/>
                <a:gd name="connsiteX33" fmla="*/ 1645920 w 1856851"/>
                <a:gd name="connsiteY33" fmla="*/ 3084022 h 4553048"/>
                <a:gd name="connsiteX34" fmla="*/ 1587730 w 1856851"/>
                <a:gd name="connsiteY34" fmla="*/ 2585258 h 4553048"/>
                <a:gd name="connsiteX35" fmla="*/ 1562792 w 1856851"/>
                <a:gd name="connsiteY35" fmla="*/ 2128058 h 4553048"/>
                <a:gd name="connsiteX36" fmla="*/ 1679170 w 1856851"/>
                <a:gd name="connsiteY36" fmla="*/ 1088967 h 4553048"/>
                <a:gd name="connsiteX37" fmla="*/ 1737360 w 1856851"/>
                <a:gd name="connsiteY37" fmla="*/ 41563 h 4553048"/>
                <a:gd name="connsiteX38" fmla="*/ 1521229 w 1856851"/>
                <a:gd name="connsiteY38" fmla="*/ 16625 h 4553048"/>
                <a:gd name="connsiteX39" fmla="*/ 1321723 w 1856851"/>
                <a:gd name="connsiteY39" fmla="*/ 0 h 4553048"/>
                <a:gd name="connsiteX40" fmla="*/ 1105592 w 1856851"/>
                <a:gd name="connsiteY40" fmla="*/ 8312 h 4553048"/>
                <a:gd name="connsiteX0" fmla="*/ 1105592 w 1856851"/>
                <a:gd name="connsiteY0" fmla="*/ 8312 h 4553486"/>
                <a:gd name="connsiteX1" fmla="*/ 1080654 w 1856851"/>
                <a:gd name="connsiteY1" fmla="*/ 748145 h 4553486"/>
                <a:gd name="connsiteX2" fmla="*/ 1022465 w 1856851"/>
                <a:gd name="connsiteY2" fmla="*/ 1271847 h 4553486"/>
                <a:gd name="connsiteX3" fmla="*/ 989214 w 1856851"/>
                <a:gd name="connsiteY3" fmla="*/ 1720734 h 4553486"/>
                <a:gd name="connsiteX4" fmla="*/ 922712 w 1856851"/>
                <a:gd name="connsiteY4" fmla="*/ 2161309 h 4553486"/>
                <a:gd name="connsiteX5" fmla="*/ 856210 w 1856851"/>
                <a:gd name="connsiteY5" fmla="*/ 2452254 h 4553486"/>
                <a:gd name="connsiteX6" fmla="*/ 706581 w 1856851"/>
                <a:gd name="connsiteY6" fmla="*/ 2801389 h 4553486"/>
                <a:gd name="connsiteX7" fmla="*/ 515389 w 1856851"/>
                <a:gd name="connsiteY7" fmla="*/ 3150523 h 4553486"/>
                <a:gd name="connsiteX8" fmla="*/ 299258 w 1856851"/>
                <a:gd name="connsiteY8" fmla="*/ 3449782 h 4553486"/>
                <a:gd name="connsiteX9" fmla="*/ 0 w 1856851"/>
                <a:gd name="connsiteY9" fmla="*/ 3857105 h 4553486"/>
                <a:gd name="connsiteX10" fmla="*/ 0 w 1856851"/>
                <a:gd name="connsiteY10" fmla="*/ 3981796 h 4553486"/>
                <a:gd name="connsiteX11" fmla="*/ 49876 w 1856851"/>
                <a:gd name="connsiteY11" fmla="*/ 4098174 h 4553486"/>
                <a:gd name="connsiteX12" fmla="*/ 157941 w 1856851"/>
                <a:gd name="connsiteY12" fmla="*/ 4164676 h 4553486"/>
                <a:gd name="connsiteX13" fmla="*/ 266007 w 1856851"/>
                <a:gd name="connsiteY13" fmla="*/ 4164676 h 4553486"/>
                <a:gd name="connsiteX14" fmla="*/ 332509 w 1856851"/>
                <a:gd name="connsiteY14" fmla="*/ 4131425 h 4553486"/>
                <a:gd name="connsiteX15" fmla="*/ 349134 w 1856851"/>
                <a:gd name="connsiteY15" fmla="*/ 4123112 h 4553486"/>
                <a:gd name="connsiteX16" fmla="*/ 407323 w 1856851"/>
                <a:gd name="connsiteY16" fmla="*/ 4131425 h 4553486"/>
                <a:gd name="connsiteX17" fmla="*/ 515389 w 1856851"/>
                <a:gd name="connsiteY17" fmla="*/ 4181302 h 4553486"/>
                <a:gd name="connsiteX18" fmla="*/ 764770 w 1856851"/>
                <a:gd name="connsiteY18" fmla="*/ 4172989 h 4553486"/>
                <a:gd name="connsiteX19" fmla="*/ 939338 w 1856851"/>
                <a:gd name="connsiteY19" fmla="*/ 4247803 h 4553486"/>
                <a:gd name="connsiteX20" fmla="*/ 964276 w 1856851"/>
                <a:gd name="connsiteY20" fmla="*/ 4355869 h 4553486"/>
                <a:gd name="connsiteX21" fmla="*/ 1030778 w 1856851"/>
                <a:gd name="connsiteY21" fmla="*/ 4455622 h 4553486"/>
                <a:gd name="connsiteX22" fmla="*/ 1188720 w 1856851"/>
                <a:gd name="connsiteY22" fmla="*/ 4463934 h 4553486"/>
                <a:gd name="connsiteX23" fmla="*/ 1324018 w 1856851"/>
                <a:gd name="connsiteY23" fmla="*/ 4499523 h 4553486"/>
                <a:gd name="connsiteX24" fmla="*/ 1454727 w 1856851"/>
                <a:gd name="connsiteY24" fmla="*/ 4538749 h 4553486"/>
                <a:gd name="connsiteX25" fmla="*/ 1546167 w 1856851"/>
                <a:gd name="connsiteY25" fmla="*/ 4547062 h 4553486"/>
                <a:gd name="connsiteX26" fmla="*/ 1687483 w 1856851"/>
                <a:gd name="connsiteY26" fmla="*/ 4447309 h 4553486"/>
                <a:gd name="connsiteX27" fmla="*/ 1770610 w 1856851"/>
                <a:gd name="connsiteY27" fmla="*/ 4297680 h 4553486"/>
                <a:gd name="connsiteX28" fmla="*/ 1720734 w 1856851"/>
                <a:gd name="connsiteY28" fmla="*/ 4073236 h 4553486"/>
                <a:gd name="connsiteX29" fmla="*/ 1713676 w 1856851"/>
                <a:gd name="connsiteY29" fmla="*/ 3990023 h 4553486"/>
                <a:gd name="connsiteX30" fmla="*/ 1795549 w 1856851"/>
                <a:gd name="connsiteY30" fmla="*/ 3890356 h 4553486"/>
                <a:gd name="connsiteX31" fmla="*/ 1853738 w 1856851"/>
                <a:gd name="connsiteY31" fmla="*/ 3782291 h 4553486"/>
                <a:gd name="connsiteX32" fmla="*/ 1762298 w 1856851"/>
                <a:gd name="connsiteY32" fmla="*/ 3516283 h 4553486"/>
                <a:gd name="connsiteX33" fmla="*/ 1645920 w 1856851"/>
                <a:gd name="connsiteY33" fmla="*/ 3084022 h 4553486"/>
                <a:gd name="connsiteX34" fmla="*/ 1587730 w 1856851"/>
                <a:gd name="connsiteY34" fmla="*/ 2585258 h 4553486"/>
                <a:gd name="connsiteX35" fmla="*/ 1562792 w 1856851"/>
                <a:gd name="connsiteY35" fmla="*/ 2128058 h 4553486"/>
                <a:gd name="connsiteX36" fmla="*/ 1679170 w 1856851"/>
                <a:gd name="connsiteY36" fmla="*/ 1088967 h 4553486"/>
                <a:gd name="connsiteX37" fmla="*/ 1737360 w 1856851"/>
                <a:gd name="connsiteY37" fmla="*/ 41563 h 4553486"/>
                <a:gd name="connsiteX38" fmla="*/ 1521229 w 1856851"/>
                <a:gd name="connsiteY38" fmla="*/ 16625 h 4553486"/>
                <a:gd name="connsiteX39" fmla="*/ 1321723 w 1856851"/>
                <a:gd name="connsiteY39" fmla="*/ 0 h 4553486"/>
                <a:gd name="connsiteX40" fmla="*/ 1105592 w 1856851"/>
                <a:gd name="connsiteY40" fmla="*/ 8312 h 4553486"/>
                <a:gd name="connsiteX0" fmla="*/ 1105592 w 1856851"/>
                <a:gd name="connsiteY0" fmla="*/ 8312 h 4551702"/>
                <a:gd name="connsiteX1" fmla="*/ 1080654 w 1856851"/>
                <a:gd name="connsiteY1" fmla="*/ 748145 h 4551702"/>
                <a:gd name="connsiteX2" fmla="*/ 1022465 w 1856851"/>
                <a:gd name="connsiteY2" fmla="*/ 1271847 h 4551702"/>
                <a:gd name="connsiteX3" fmla="*/ 989214 w 1856851"/>
                <a:gd name="connsiteY3" fmla="*/ 1720734 h 4551702"/>
                <a:gd name="connsiteX4" fmla="*/ 922712 w 1856851"/>
                <a:gd name="connsiteY4" fmla="*/ 2161309 h 4551702"/>
                <a:gd name="connsiteX5" fmla="*/ 856210 w 1856851"/>
                <a:gd name="connsiteY5" fmla="*/ 2452254 h 4551702"/>
                <a:gd name="connsiteX6" fmla="*/ 706581 w 1856851"/>
                <a:gd name="connsiteY6" fmla="*/ 2801389 h 4551702"/>
                <a:gd name="connsiteX7" fmla="*/ 515389 w 1856851"/>
                <a:gd name="connsiteY7" fmla="*/ 3150523 h 4551702"/>
                <a:gd name="connsiteX8" fmla="*/ 299258 w 1856851"/>
                <a:gd name="connsiteY8" fmla="*/ 3449782 h 4551702"/>
                <a:gd name="connsiteX9" fmla="*/ 0 w 1856851"/>
                <a:gd name="connsiteY9" fmla="*/ 3857105 h 4551702"/>
                <a:gd name="connsiteX10" fmla="*/ 0 w 1856851"/>
                <a:gd name="connsiteY10" fmla="*/ 3981796 h 4551702"/>
                <a:gd name="connsiteX11" fmla="*/ 49876 w 1856851"/>
                <a:gd name="connsiteY11" fmla="*/ 4098174 h 4551702"/>
                <a:gd name="connsiteX12" fmla="*/ 157941 w 1856851"/>
                <a:gd name="connsiteY12" fmla="*/ 4164676 h 4551702"/>
                <a:gd name="connsiteX13" fmla="*/ 266007 w 1856851"/>
                <a:gd name="connsiteY13" fmla="*/ 4164676 h 4551702"/>
                <a:gd name="connsiteX14" fmla="*/ 332509 w 1856851"/>
                <a:gd name="connsiteY14" fmla="*/ 4131425 h 4551702"/>
                <a:gd name="connsiteX15" fmla="*/ 349134 w 1856851"/>
                <a:gd name="connsiteY15" fmla="*/ 4123112 h 4551702"/>
                <a:gd name="connsiteX16" fmla="*/ 407323 w 1856851"/>
                <a:gd name="connsiteY16" fmla="*/ 4131425 h 4551702"/>
                <a:gd name="connsiteX17" fmla="*/ 515389 w 1856851"/>
                <a:gd name="connsiteY17" fmla="*/ 4181302 h 4551702"/>
                <a:gd name="connsiteX18" fmla="*/ 764770 w 1856851"/>
                <a:gd name="connsiteY18" fmla="*/ 4172989 h 4551702"/>
                <a:gd name="connsiteX19" fmla="*/ 939338 w 1856851"/>
                <a:gd name="connsiteY19" fmla="*/ 4247803 h 4551702"/>
                <a:gd name="connsiteX20" fmla="*/ 964276 w 1856851"/>
                <a:gd name="connsiteY20" fmla="*/ 4355869 h 4551702"/>
                <a:gd name="connsiteX21" fmla="*/ 1030778 w 1856851"/>
                <a:gd name="connsiteY21" fmla="*/ 4455622 h 4551702"/>
                <a:gd name="connsiteX22" fmla="*/ 1188720 w 1856851"/>
                <a:gd name="connsiteY22" fmla="*/ 4463934 h 4551702"/>
                <a:gd name="connsiteX23" fmla="*/ 1324018 w 1856851"/>
                <a:gd name="connsiteY23" fmla="*/ 4499523 h 4551702"/>
                <a:gd name="connsiteX24" fmla="*/ 1433296 w 1856851"/>
                <a:gd name="connsiteY24" fmla="*/ 4531605 h 4551702"/>
                <a:gd name="connsiteX25" fmla="*/ 1546167 w 1856851"/>
                <a:gd name="connsiteY25" fmla="*/ 4547062 h 4551702"/>
                <a:gd name="connsiteX26" fmla="*/ 1687483 w 1856851"/>
                <a:gd name="connsiteY26" fmla="*/ 4447309 h 4551702"/>
                <a:gd name="connsiteX27" fmla="*/ 1770610 w 1856851"/>
                <a:gd name="connsiteY27" fmla="*/ 4297680 h 4551702"/>
                <a:gd name="connsiteX28" fmla="*/ 1720734 w 1856851"/>
                <a:gd name="connsiteY28" fmla="*/ 4073236 h 4551702"/>
                <a:gd name="connsiteX29" fmla="*/ 1713676 w 1856851"/>
                <a:gd name="connsiteY29" fmla="*/ 3990023 h 4551702"/>
                <a:gd name="connsiteX30" fmla="*/ 1795549 w 1856851"/>
                <a:gd name="connsiteY30" fmla="*/ 3890356 h 4551702"/>
                <a:gd name="connsiteX31" fmla="*/ 1853738 w 1856851"/>
                <a:gd name="connsiteY31" fmla="*/ 3782291 h 4551702"/>
                <a:gd name="connsiteX32" fmla="*/ 1762298 w 1856851"/>
                <a:gd name="connsiteY32" fmla="*/ 3516283 h 4551702"/>
                <a:gd name="connsiteX33" fmla="*/ 1645920 w 1856851"/>
                <a:gd name="connsiteY33" fmla="*/ 3084022 h 4551702"/>
                <a:gd name="connsiteX34" fmla="*/ 1587730 w 1856851"/>
                <a:gd name="connsiteY34" fmla="*/ 2585258 h 4551702"/>
                <a:gd name="connsiteX35" fmla="*/ 1562792 w 1856851"/>
                <a:gd name="connsiteY35" fmla="*/ 2128058 h 4551702"/>
                <a:gd name="connsiteX36" fmla="*/ 1679170 w 1856851"/>
                <a:gd name="connsiteY36" fmla="*/ 1088967 h 4551702"/>
                <a:gd name="connsiteX37" fmla="*/ 1737360 w 1856851"/>
                <a:gd name="connsiteY37" fmla="*/ 41563 h 4551702"/>
                <a:gd name="connsiteX38" fmla="*/ 1521229 w 1856851"/>
                <a:gd name="connsiteY38" fmla="*/ 16625 h 4551702"/>
                <a:gd name="connsiteX39" fmla="*/ 1321723 w 1856851"/>
                <a:gd name="connsiteY39" fmla="*/ 0 h 4551702"/>
                <a:gd name="connsiteX40" fmla="*/ 1105592 w 1856851"/>
                <a:gd name="connsiteY40" fmla="*/ 8312 h 4551702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07323 w 1856851"/>
                <a:gd name="connsiteY16" fmla="*/ 4131425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349134 w 1856851"/>
                <a:gd name="connsiteY15" fmla="*/ 4123112 h 4543663"/>
                <a:gd name="connsiteX16" fmla="*/ 419229 w 1856851"/>
                <a:gd name="connsiteY16" fmla="*/ 4136188 h 4543663"/>
                <a:gd name="connsiteX17" fmla="*/ 515389 w 1856851"/>
                <a:gd name="connsiteY17" fmla="*/ 4181302 h 4543663"/>
                <a:gd name="connsiteX18" fmla="*/ 764770 w 1856851"/>
                <a:gd name="connsiteY18" fmla="*/ 4172989 h 4543663"/>
                <a:gd name="connsiteX19" fmla="*/ 939338 w 1856851"/>
                <a:gd name="connsiteY19" fmla="*/ 4247803 h 4543663"/>
                <a:gd name="connsiteX20" fmla="*/ 964276 w 1856851"/>
                <a:gd name="connsiteY20" fmla="*/ 4355869 h 4543663"/>
                <a:gd name="connsiteX21" fmla="*/ 1030778 w 1856851"/>
                <a:gd name="connsiteY21" fmla="*/ 4455622 h 4543663"/>
                <a:gd name="connsiteX22" fmla="*/ 1188720 w 1856851"/>
                <a:gd name="connsiteY22" fmla="*/ 4463934 h 4543663"/>
                <a:gd name="connsiteX23" fmla="*/ 1324018 w 1856851"/>
                <a:gd name="connsiteY23" fmla="*/ 4499523 h 4543663"/>
                <a:gd name="connsiteX24" fmla="*/ 1433296 w 1856851"/>
                <a:gd name="connsiteY24" fmla="*/ 4531605 h 4543663"/>
                <a:gd name="connsiteX25" fmla="*/ 1558073 w 1856851"/>
                <a:gd name="connsiteY25" fmla="*/ 4537537 h 4543663"/>
                <a:gd name="connsiteX26" fmla="*/ 1687483 w 1856851"/>
                <a:gd name="connsiteY26" fmla="*/ 4447309 h 4543663"/>
                <a:gd name="connsiteX27" fmla="*/ 1770610 w 1856851"/>
                <a:gd name="connsiteY27" fmla="*/ 4297680 h 4543663"/>
                <a:gd name="connsiteX28" fmla="*/ 1720734 w 1856851"/>
                <a:gd name="connsiteY28" fmla="*/ 4073236 h 4543663"/>
                <a:gd name="connsiteX29" fmla="*/ 1713676 w 1856851"/>
                <a:gd name="connsiteY29" fmla="*/ 3990023 h 4543663"/>
                <a:gd name="connsiteX30" fmla="*/ 1795549 w 1856851"/>
                <a:gd name="connsiteY30" fmla="*/ 3890356 h 4543663"/>
                <a:gd name="connsiteX31" fmla="*/ 1853738 w 1856851"/>
                <a:gd name="connsiteY31" fmla="*/ 3782291 h 4543663"/>
                <a:gd name="connsiteX32" fmla="*/ 1762298 w 1856851"/>
                <a:gd name="connsiteY32" fmla="*/ 3516283 h 4543663"/>
                <a:gd name="connsiteX33" fmla="*/ 1645920 w 1856851"/>
                <a:gd name="connsiteY33" fmla="*/ 3084022 h 4543663"/>
                <a:gd name="connsiteX34" fmla="*/ 1587730 w 1856851"/>
                <a:gd name="connsiteY34" fmla="*/ 2585258 h 4543663"/>
                <a:gd name="connsiteX35" fmla="*/ 1562792 w 1856851"/>
                <a:gd name="connsiteY35" fmla="*/ 2128058 h 4543663"/>
                <a:gd name="connsiteX36" fmla="*/ 1679170 w 1856851"/>
                <a:gd name="connsiteY36" fmla="*/ 1088967 h 4543663"/>
                <a:gd name="connsiteX37" fmla="*/ 1737360 w 1856851"/>
                <a:gd name="connsiteY37" fmla="*/ 41563 h 4543663"/>
                <a:gd name="connsiteX38" fmla="*/ 1521229 w 1856851"/>
                <a:gd name="connsiteY38" fmla="*/ 16625 h 4543663"/>
                <a:gd name="connsiteX39" fmla="*/ 1321723 w 1856851"/>
                <a:gd name="connsiteY39" fmla="*/ 0 h 4543663"/>
                <a:gd name="connsiteX40" fmla="*/ 1105592 w 1856851"/>
                <a:gd name="connsiteY40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05592 w 1856851"/>
                <a:gd name="connsiteY0" fmla="*/ 8312 h 4543663"/>
                <a:gd name="connsiteX1" fmla="*/ 1080654 w 1856851"/>
                <a:gd name="connsiteY1" fmla="*/ 748145 h 4543663"/>
                <a:gd name="connsiteX2" fmla="*/ 1022465 w 1856851"/>
                <a:gd name="connsiteY2" fmla="*/ 1271847 h 4543663"/>
                <a:gd name="connsiteX3" fmla="*/ 989214 w 1856851"/>
                <a:gd name="connsiteY3" fmla="*/ 1720734 h 4543663"/>
                <a:gd name="connsiteX4" fmla="*/ 922712 w 1856851"/>
                <a:gd name="connsiteY4" fmla="*/ 2161309 h 4543663"/>
                <a:gd name="connsiteX5" fmla="*/ 856210 w 1856851"/>
                <a:gd name="connsiteY5" fmla="*/ 2452254 h 4543663"/>
                <a:gd name="connsiteX6" fmla="*/ 706581 w 1856851"/>
                <a:gd name="connsiteY6" fmla="*/ 2801389 h 4543663"/>
                <a:gd name="connsiteX7" fmla="*/ 515389 w 1856851"/>
                <a:gd name="connsiteY7" fmla="*/ 3150523 h 4543663"/>
                <a:gd name="connsiteX8" fmla="*/ 299258 w 1856851"/>
                <a:gd name="connsiteY8" fmla="*/ 3449782 h 4543663"/>
                <a:gd name="connsiteX9" fmla="*/ 0 w 1856851"/>
                <a:gd name="connsiteY9" fmla="*/ 3857105 h 4543663"/>
                <a:gd name="connsiteX10" fmla="*/ 0 w 1856851"/>
                <a:gd name="connsiteY10" fmla="*/ 3981796 h 4543663"/>
                <a:gd name="connsiteX11" fmla="*/ 49876 w 1856851"/>
                <a:gd name="connsiteY11" fmla="*/ 4098174 h 4543663"/>
                <a:gd name="connsiteX12" fmla="*/ 157941 w 1856851"/>
                <a:gd name="connsiteY12" fmla="*/ 4164676 h 4543663"/>
                <a:gd name="connsiteX13" fmla="*/ 266007 w 1856851"/>
                <a:gd name="connsiteY13" fmla="*/ 4164676 h 4543663"/>
                <a:gd name="connsiteX14" fmla="*/ 332509 w 1856851"/>
                <a:gd name="connsiteY14" fmla="*/ 4131425 h 4543663"/>
                <a:gd name="connsiteX15" fmla="*/ 419229 w 1856851"/>
                <a:gd name="connsiteY15" fmla="*/ 4136188 h 4543663"/>
                <a:gd name="connsiteX16" fmla="*/ 515389 w 1856851"/>
                <a:gd name="connsiteY16" fmla="*/ 4181302 h 4543663"/>
                <a:gd name="connsiteX17" fmla="*/ 764770 w 1856851"/>
                <a:gd name="connsiteY17" fmla="*/ 4172989 h 4543663"/>
                <a:gd name="connsiteX18" fmla="*/ 939338 w 1856851"/>
                <a:gd name="connsiteY18" fmla="*/ 4247803 h 4543663"/>
                <a:gd name="connsiteX19" fmla="*/ 964276 w 1856851"/>
                <a:gd name="connsiteY19" fmla="*/ 4355869 h 4543663"/>
                <a:gd name="connsiteX20" fmla="*/ 1030778 w 1856851"/>
                <a:gd name="connsiteY20" fmla="*/ 4455622 h 4543663"/>
                <a:gd name="connsiteX21" fmla="*/ 1188720 w 1856851"/>
                <a:gd name="connsiteY21" fmla="*/ 4463934 h 4543663"/>
                <a:gd name="connsiteX22" fmla="*/ 1324018 w 1856851"/>
                <a:gd name="connsiteY22" fmla="*/ 4499523 h 4543663"/>
                <a:gd name="connsiteX23" fmla="*/ 1433296 w 1856851"/>
                <a:gd name="connsiteY23" fmla="*/ 4531605 h 4543663"/>
                <a:gd name="connsiteX24" fmla="*/ 1558073 w 1856851"/>
                <a:gd name="connsiteY24" fmla="*/ 4537537 h 4543663"/>
                <a:gd name="connsiteX25" fmla="*/ 1687483 w 1856851"/>
                <a:gd name="connsiteY25" fmla="*/ 4447309 h 4543663"/>
                <a:gd name="connsiteX26" fmla="*/ 1770610 w 1856851"/>
                <a:gd name="connsiteY26" fmla="*/ 4297680 h 4543663"/>
                <a:gd name="connsiteX27" fmla="*/ 1720734 w 1856851"/>
                <a:gd name="connsiteY27" fmla="*/ 4073236 h 4543663"/>
                <a:gd name="connsiteX28" fmla="*/ 1713676 w 1856851"/>
                <a:gd name="connsiteY28" fmla="*/ 3990023 h 4543663"/>
                <a:gd name="connsiteX29" fmla="*/ 1795549 w 1856851"/>
                <a:gd name="connsiteY29" fmla="*/ 3890356 h 4543663"/>
                <a:gd name="connsiteX30" fmla="*/ 1853738 w 1856851"/>
                <a:gd name="connsiteY30" fmla="*/ 3782291 h 4543663"/>
                <a:gd name="connsiteX31" fmla="*/ 1762298 w 1856851"/>
                <a:gd name="connsiteY31" fmla="*/ 3516283 h 4543663"/>
                <a:gd name="connsiteX32" fmla="*/ 1645920 w 1856851"/>
                <a:gd name="connsiteY32" fmla="*/ 3084022 h 4543663"/>
                <a:gd name="connsiteX33" fmla="*/ 1587730 w 1856851"/>
                <a:gd name="connsiteY33" fmla="*/ 2585258 h 4543663"/>
                <a:gd name="connsiteX34" fmla="*/ 1562792 w 1856851"/>
                <a:gd name="connsiteY34" fmla="*/ 2128058 h 4543663"/>
                <a:gd name="connsiteX35" fmla="*/ 1679170 w 1856851"/>
                <a:gd name="connsiteY35" fmla="*/ 1088967 h 4543663"/>
                <a:gd name="connsiteX36" fmla="*/ 1737360 w 1856851"/>
                <a:gd name="connsiteY36" fmla="*/ 41563 h 4543663"/>
                <a:gd name="connsiteX37" fmla="*/ 1521229 w 1856851"/>
                <a:gd name="connsiteY37" fmla="*/ 16625 h 4543663"/>
                <a:gd name="connsiteX38" fmla="*/ 1321723 w 1856851"/>
                <a:gd name="connsiteY38" fmla="*/ 0 h 4543663"/>
                <a:gd name="connsiteX39" fmla="*/ 1105592 w 1856851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81796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29724 w 1880983"/>
                <a:gd name="connsiteY0" fmla="*/ 8312 h 4543663"/>
                <a:gd name="connsiteX1" fmla="*/ 1104786 w 1880983"/>
                <a:gd name="connsiteY1" fmla="*/ 748145 h 4543663"/>
                <a:gd name="connsiteX2" fmla="*/ 1046597 w 1880983"/>
                <a:gd name="connsiteY2" fmla="*/ 1271847 h 4543663"/>
                <a:gd name="connsiteX3" fmla="*/ 1013346 w 1880983"/>
                <a:gd name="connsiteY3" fmla="*/ 1720734 h 4543663"/>
                <a:gd name="connsiteX4" fmla="*/ 946844 w 1880983"/>
                <a:gd name="connsiteY4" fmla="*/ 2161309 h 4543663"/>
                <a:gd name="connsiteX5" fmla="*/ 880342 w 1880983"/>
                <a:gd name="connsiteY5" fmla="*/ 2452254 h 4543663"/>
                <a:gd name="connsiteX6" fmla="*/ 730713 w 1880983"/>
                <a:gd name="connsiteY6" fmla="*/ 2801389 h 4543663"/>
                <a:gd name="connsiteX7" fmla="*/ 539521 w 1880983"/>
                <a:gd name="connsiteY7" fmla="*/ 3150523 h 4543663"/>
                <a:gd name="connsiteX8" fmla="*/ 323390 w 1880983"/>
                <a:gd name="connsiteY8" fmla="*/ 3449782 h 4543663"/>
                <a:gd name="connsiteX9" fmla="*/ 24132 w 1880983"/>
                <a:gd name="connsiteY9" fmla="*/ 3857105 h 4543663"/>
                <a:gd name="connsiteX10" fmla="*/ 24132 w 1880983"/>
                <a:gd name="connsiteY10" fmla="*/ 3955602 h 4543663"/>
                <a:gd name="connsiteX11" fmla="*/ 74008 w 1880983"/>
                <a:gd name="connsiteY11" fmla="*/ 4098174 h 4543663"/>
                <a:gd name="connsiteX12" fmla="*/ 182073 w 1880983"/>
                <a:gd name="connsiteY12" fmla="*/ 4164676 h 4543663"/>
                <a:gd name="connsiteX13" fmla="*/ 290139 w 1880983"/>
                <a:gd name="connsiteY13" fmla="*/ 4164676 h 4543663"/>
                <a:gd name="connsiteX14" fmla="*/ 356641 w 1880983"/>
                <a:gd name="connsiteY14" fmla="*/ 4131425 h 4543663"/>
                <a:gd name="connsiteX15" fmla="*/ 443361 w 1880983"/>
                <a:gd name="connsiteY15" fmla="*/ 4136188 h 4543663"/>
                <a:gd name="connsiteX16" fmla="*/ 539521 w 1880983"/>
                <a:gd name="connsiteY16" fmla="*/ 4181302 h 4543663"/>
                <a:gd name="connsiteX17" fmla="*/ 788902 w 1880983"/>
                <a:gd name="connsiteY17" fmla="*/ 4172989 h 4543663"/>
                <a:gd name="connsiteX18" fmla="*/ 963470 w 1880983"/>
                <a:gd name="connsiteY18" fmla="*/ 4247803 h 4543663"/>
                <a:gd name="connsiteX19" fmla="*/ 988408 w 1880983"/>
                <a:gd name="connsiteY19" fmla="*/ 4355869 h 4543663"/>
                <a:gd name="connsiteX20" fmla="*/ 1054910 w 1880983"/>
                <a:gd name="connsiteY20" fmla="*/ 4455622 h 4543663"/>
                <a:gd name="connsiteX21" fmla="*/ 1212852 w 1880983"/>
                <a:gd name="connsiteY21" fmla="*/ 4463934 h 4543663"/>
                <a:gd name="connsiteX22" fmla="*/ 1348150 w 1880983"/>
                <a:gd name="connsiteY22" fmla="*/ 4499523 h 4543663"/>
                <a:gd name="connsiteX23" fmla="*/ 1457428 w 1880983"/>
                <a:gd name="connsiteY23" fmla="*/ 4531605 h 4543663"/>
                <a:gd name="connsiteX24" fmla="*/ 1582205 w 1880983"/>
                <a:gd name="connsiteY24" fmla="*/ 4537537 h 4543663"/>
                <a:gd name="connsiteX25" fmla="*/ 1711615 w 1880983"/>
                <a:gd name="connsiteY25" fmla="*/ 4447309 h 4543663"/>
                <a:gd name="connsiteX26" fmla="*/ 1794742 w 1880983"/>
                <a:gd name="connsiteY26" fmla="*/ 4297680 h 4543663"/>
                <a:gd name="connsiteX27" fmla="*/ 1744866 w 1880983"/>
                <a:gd name="connsiteY27" fmla="*/ 4073236 h 4543663"/>
                <a:gd name="connsiteX28" fmla="*/ 1737808 w 1880983"/>
                <a:gd name="connsiteY28" fmla="*/ 3990023 h 4543663"/>
                <a:gd name="connsiteX29" fmla="*/ 1819681 w 1880983"/>
                <a:gd name="connsiteY29" fmla="*/ 3890356 h 4543663"/>
                <a:gd name="connsiteX30" fmla="*/ 1877870 w 1880983"/>
                <a:gd name="connsiteY30" fmla="*/ 3782291 h 4543663"/>
                <a:gd name="connsiteX31" fmla="*/ 1786430 w 1880983"/>
                <a:gd name="connsiteY31" fmla="*/ 3516283 h 4543663"/>
                <a:gd name="connsiteX32" fmla="*/ 1670052 w 1880983"/>
                <a:gd name="connsiteY32" fmla="*/ 3084022 h 4543663"/>
                <a:gd name="connsiteX33" fmla="*/ 1611862 w 1880983"/>
                <a:gd name="connsiteY33" fmla="*/ 2585258 h 4543663"/>
                <a:gd name="connsiteX34" fmla="*/ 1586924 w 1880983"/>
                <a:gd name="connsiteY34" fmla="*/ 2128058 h 4543663"/>
                <a:gd name="connsiteX35" fmla="*/ 1703302 w 1880983"/>
                <a:gd name="connsiteY35" fmla="*/ 1088967 h 4543663"/>
                <a:gd name="connsiteX36" fmla="*/ 1761492 w 1880983"/>
                <a:gd name="connsiteY36" fmla="*/ 41563 h 4543663"/>
                <a:gd name="connsiteX37" fmla="*/ 1545361 w 1880983"/>
                <a:gd name="connsiteY37" fmla="*/ 16625 h 4543663"/>
                <a:gd name="connsiteX38" fmla="*/ 1345855 w 1880983"/>
                <a:gd name="connsiteY38" fmla="*/ 0 h 4543663"/>
                <a:gd name="connsiteX39" fmla="*/ 1129724 w 1880983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30054 w 1864440"/>
                <a:gd name="connsiteY2" fmla="*/ 1271847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86759 w 1864440"/>
                <a:gd name="connsiteY35" fmla="*/ 1088967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312 h 4543663"/>
                <a:gd name="connsiteX1" fmla="*/ 1088243 w 1864440"/>
                <a:gd name="connsiteY1" fmla="*/ 748145 h 4543663"/>
                <a:gd name="connsiteX2" fmla="*/ 1049104 w 1864440"/>
                <a:gd name="connsiteY2" fmla="*/ 1267084 h 4543663"/>
                <a:gd name="connsiteX3" fmla="*/ 996803 w 1864440"/>
                <a:gd name="connsiteY3" fmla="*/ 1720734 h 4543663"/>
                <a:gd name="connsiteX4" fmla="*/ 930301 w 1864440"/>
                <a:gd name="connsiteY4" fmla="*/ 2161309 h 4543663"/>
                <a:gd name="connsiteX5" fmla="*/ 863799 w 1864440"/>
                <a:gd name="connsiteY5" fmla="*/ 2452254 h 4543663"/>
                <a:gd name="connsiteX6" fmla="*/ 714170 w 1864440"/>
                <a:gd name="connsiteY6" fmla="*/ 2801389 h 4543663"/>
                <a:gd name="connsiteX7" fmla="*/ 522978 w 1864440"/>
                <a:gd name="connsiteY7" fmla="*/ 3150523 h 4543663"/>
                <a:gd name="connsiteX8" fmla="*/ 306847 w 1864440"/>
                <a:gd name="connsiteY8" fmla="*/ 3449782 h 4543663"/>
                <a:gd name="connsiteX9" fmla="*/ 7589 w 1864440"/>
                <a:gd name="connsiteY9" fmla="*/ 3857105 h 4543663"/>
                <a:gd name="connsiteX10" fmla="*/ 7589 w 1864440"/>
                <a:gd name="connsiteY10" fmla="*/ 3955602 h 4543663"/>
                <a:gd name="connsiteX11" fmla="*/ 57465 w 1864440"/>
                <a:gd name="connsiteY11" fmla="*/ 4098174 h 4543663"/>
                <a:gd name="connsiteX12" fmla="*/ 165530 w 1864440"/>
                <a:gd name="connsiteY12" fmla="*/ 4164676 h 4543663"/>
                <a:gd name="connsiteX13" fmla="*/ 273596 w 1864440"/>
                <a:gd name="connsiteY13" fmla="*/ 4164676 h 4543663"/>
                <a:gd name="connsiteX14" fmla="*/ 340098 w 1864440"/>
                <a:gd name="connsiteY14" fmla="*/ 4131425 h 4543663"/>
                <a:gd name="connsiteX15" fmla="*/ 426818 w 1864440"/>
                <a:gd name="connsiteY15" fmla="*/ 4136188 h 4543663"/>
                <a:gd name="connsiteX16" fmla="*/ 522978 w 1864440"/>
                <a:gd name="connsiteY16" fmla="*/ 4181302 h 4543663"/>
                <a:gd name="connsiteX17" fmla="*/ 772359 w 1864440"/>
                <a:gd name="connsiteY17" fmla="*/ 4172989 h 4543663"/>
                <a:gd name="connsiteX18" fmla="*/ 946927 w 1864440"/>
                <a:gd name="connsiteY18" fmla="*/ 4247803 h 4543663"/>
                <a:gd name="connsiteX19" fmla="*/ 971865 w 1864440"/>
                <a:gd name="connsiteY19" fmla="*/ 4355869 h 4543663"/>
                <a:gd name="connsiteX20" fmla="*/ 1038367 w 1864440"/>
                <a:gd name="connsiteY20" fmla="*/ 4455622 h 4543663"/>
                <a:gd name="connsiteX21" fmla="*/ 1196309 w 1864440"/>
                <a:gd name="connsiteY21" fmla="*/ 4463934 h 4543663"/>
                <a:gd name="connsiteX22" fmla="*/ 1331607 w 1864440"/>
                <a:gd name="connsiteY22" fmla="*/ 4499523 h 4543663"/>
                <a:gd name="connsiteX23" fmla="*/ 1440885 w 1864440"/>
                <a:gd name="connsiteY23" fmla="*/ 4531605 h 4543663"/>
                <a:gd name="connsiteX24" fmla="*/ 1565662 w 1864440"/>
                <a:gd name="connsiteY24" fmla="*/ 4537537 h 4543663"/>
                <a:gd name="connsiteX25" fmla="*/ 1695072 w 1864440"/>
                <a:gd name="connsiteY25" fmla="*/ 4447309 h 4543663"/>
                <a:gd name="connsiteX26" fmla="*/ 1778199 w 1864440"/>
                <a:gd name="connsiteY26" fmla="*/ 4297680 h 4543663"/>
                <a:gd name="connsiteX27" fmla="*/ 1728323 w 1864440"/>
                <a:gd name="connsiteY27" fmla="*/ 4073236 h 4543663"/>
                <a:gd name="connsiteX28" fmla="*/ 1721265 w 1864440"/>
                <a:gd name="connsiteY28" fmla="*/ 3990023 h 4543663"/>
                <a:gd name="connsiteX29" fmla="*/ 1803138 w 1864440"/>
                <a:gd name="connsiteY29" fmla="*/ 3890356 h 4543663"/>
                <a:gd name="connsiteX30" fmla="*/ 1861327 w 1864440"/>
                <a:gd name="connsiteY30" fmla="*/ 3782291 h 4543663"/>
                <a:gd name="connsiteX31" fmla="*/ 1769887 w 1864440"/>
                <a:gd name="connsiteY31" fmla="*/ 3516283 h 4543663"/>
                <a:gd name="connsiteX32" fmla="*/ 1653509 w 1864440"/>
                <a:gd name="connsiteY32" fmla="*/ 3084022 h 4543663"/>
                <a:gd name="connsiteX33" fmla="*/ 1595319 w 1864440"/>
                <a:gd name="connsiteY33" fmla="*/ 2585258 h 4543663"/>
                <a:gd name="connsiteX34" fmla="*/ 1570381 w 1864440"/>
                <a:gd name="connsiteY34" fmla="*/ 2128058 h 4543663"/>
                <a:gd name="connsiteX35" fmla="*/ 1679616 w 1864440"/>
                <a:gd name="connsiteY35" fmla="*/ 1084205 h 4543663"/>
                <a:gd name="connsiteX36" fmla="*/ 1744949 w 1864440"/>
                <a:gd name="connsiteY36" fmla="*/ 41563 h 4543663"/>
                <a:gd name="connsiteX37" fmla="*/ 1528818 w 1864440"/>
                <a:gd name="connsiteY37" fmla="*/ 16625 h 4543663"/>
                <a:gd name="connsiteX38" fmla="*/ 1329312 w 1864440"/>
                <a:gd name="connsiteY38" fmla="*/ 0 h 4543663"/>
                <a:gd name="connsiteX39" fmla="*/ 1113181 w 1864440"/>
                <a:gd name="connsiteY39" fmla="*/ 8312 h 4543663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971865 w 1864440"/>
                <a:gd name="connsiteY19" fmla="*/ 4356264 h 4544058"/>
                <a:gd name="connsiteX20" fmla="*/ 1038367 w 1864440"/>
                <a:gd name="connsiteY20" fmla="*/ 4456017 h 4544058"/>
                <a:gd name="connsiteX21" fmla="*/ 1196309 w 1864440"/>
                <a:gd name="connsiteY21" fmla="*/ 4464329 h 4544058"/>
                <a:gd name="connsiteX22" fmla="*/ 1331607 w 1864440"/>
                <a:gd name="connsiteY22" fmla="*/ 4499918 h 4544058"/>
                <a:gd name="connsiteX23" fmla="*/ 1440885 w 1864440"/>
                <a:gd name="connsiteY23" fmla="*/ 4532000 h 4544058"/>
                <a:gd name="connsiteX24" fmla="*/ 1565662 w 1864440"/>
                <a:gd name="connsiteY24" fmla="*/ 4537932 h 4544058"/>
                <a:gd name="connsiteX25" fmla="*/ 1695072 w 1864440"/>
                <a:gd name="connsiteY25" fmla="*/ 4447704 h 4544058"/>
                <a:gd name="connsiteX26" fmla="*/ 1778199 w 1864440"/>
                <a:gd name="connsiteY26" fmla="*/ 4298075 h 4544058"/>
                <a:gd name="connsiteX27" fmla="*/ 1728323 w 1864440"/>
                <a:gd name="connsiteY27" fmla="*/ 4073631 h 4544058"/>
                <a:gd name="connsiteX28" fmla="*/ 1721265 w 1864440"/>
                <a:gd name="connsiteY28" fmla="*/ 3990418 h 4544058"/>
                <a:gd name="connsiteX29" fmla="*/ 1803138 w 1864440"/>
                <a:gd name="connsiteY29" fmla="*/ 3890751 h 4544058"/>
                <a:gd name="connsiteX30" fmla="*/ 1861327 w 1864440"/>
                <a:gd name="connsiteY30" fmla="*/ 3782686 h 4544058"/>
                <a:gd name="connsiteX31" fmla="*/ 1769887 w 1864440"/>
                <a:gd name="connsiteY31" fmla="*/ 3516678 h 4544058"/>
                <a:gd name="connsiteX32" fmla="*/ 1653509 w 1864440"/>
                <a:gd name="connsiteY32" fmla="*/ 3084417 h 4544058"/>
                <a:gd name="connsiteX33" fmla="*/ 1595319 w 1864440"/>
                <a:gd name="connsiteY33" fmla="*/ 2585653 h 4544058"/>
                <a:gd name="connsiteX34" fmla="*/ 1570381 w 1864440"/>
                <a:gd name="connsiteY34" fmla="*/ 2128453 h 4544058"/>
                <a:gd name="connsiteX35" fmla="*/ 1679616 w 1864440"/>
                <a:gd name="connsiteY35" fmla="*/ 1084600 h 4544058"/>
                <a:gd name="connsiteX36" fmla="*/ 1744949 w 1864440"/>
                <a:gd name="connsiteY36" fmla="*/ 41958 h 4544058"/>
                <a:gd name="connsiteX37" fmla="*/ 1528818 w 1864440"/>
                <a:gd name="connsiteY37" fmla="*/ 17020 h 4544058"/>
                <a:gd name="connsiteX38" fmla="*/ 1329312 w 1864440"/>
                <a:gd name="connsiteY38" fmla="*/ 395 h 4544058"/>
                <a:gd name="connsiteX39" fmla="*/ 1113181 w 1864440"/>
                <a:gd name="connsiteY39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038367 w 1864440"/>
                <a:gd name="connsiteY19" fmla="*/ 4456017 h 4544058"/>
                <a:gd name="connsiteX20" fmla="*/ 1196309 w 1864440"/>
                <a:gd name="connsiteY20" fmla="*/ 4464329 h 4544058"/>
                <a:gd name="connsiteX21" fmla="*/ 1331607 w 1864440"/>
                <a:gd name="connsiteY21" fmla="*/ 4499918 h 4544058"/>
                <a:gd name="connsiteX22" fmla="*/ 1440885 w 1864440"/>
                <a:gd name="connsiteY22" fmla="*/ 4532000 h 4544058"/>
                <a:gd name="connsiteX23" fmla="*/ 1565662 w 1864440"/>
                <a:gd name="connsiteY23" fmla="*/ 4537932 h 4544058"/>
                <a:gd name="connsiteX24" fmla="*/ 1695072 w 1864440"/>
                <a:gd name="connsiteY24" fmla="*/ 4447704 h 4544058"/>
                <a:gd name="connsiteX25" fmla="*/ 1778199 w 1864440"/>
                <a:gd name="connsiteY25" fmla="*/ 4298075 h 4544058"/>
                <a:gd name="connsiteX26" fmla="*/ 1728323 w 1864440"/>
                <a:gd name="connsiteY26" fmla="*/ 4073631 h 4544058"/>
                <a:gd name="connsiteX27" fmla="*/ 1721265 w 1864440"/>
                <a:gd name="connsiteY27" fmla="*/ 3990418 h 4544058"/>
                <a:gd name="connsiteX28" fmla="*/ 1803138 w 1864440"/>
                <a:gd name="connsiteY28" fmla="*/ 3890751 h 4544058"/>
                <a:gd name="connsiteX29" fmla="*/ 1861327 w 1864440"/>
                <a:gd name="connsiteY29" fmla="*/ 3782686 h 4544058"/>
                <a:gd name="connsiteX30" fmla="*/ 1769887 w 1864440"/>
                <a:gd name="connsiteY30" fmla="*/ 3516678 h 4544058"/>
                <a:gd name="connsiteX31" fmla="*/ 1653509 w 1864440"/>
                <a:gd name="connsiteY31" fmla="*/ 3084417 h 4544058"/>
                <a:gd name="connsiteX32" fmla="*/ 1595319 w 1864440"/>
                <a:gd name="connsiteY32" fmla="*/ 2585653 h 4544058"/>
                <a:gd name="connsiteX33" fmla="*/ 1570381 w 1864440"/>
                <a:gd name="connsiteY33" fmla="*/ 2128453 h 4544058"/>
                <a:gd name="connsiteX34" fmla="*/ 1679616 w 1864440"/>
                <a:gd name="connsiteY34" fmla="*/ 1084600 h 4544058"/>
                <a:gd name="connsiteX35" fmla="*/ 1744949 w 1864440"/>
                <a:gd name="connsiteY35" fmla="*/ 41958 h 4544058"/>
                <a:gd name="connsiteX36" fmla="*/ 1528818 w 1864440"/>
                <a:gd name="connsiteY36" fmla="*/ 17020 h 4544058"/>
                <a:gd name="connsiteX37" fmla="*/ 1329312 w 1864440"/>
                <a:gd name="connsiteY37" fmla="*/ 395 h 4544058"/>
                <a:gd name="connsiteX38" fmla="*/ 1113181 w 1864440"/>
                <a:gd name="connsiteY38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196309 w 1864440"/>
                <a:gd name="connsiteY19" fmla="*/ 4464329 h 4544058"/>
                <a:gd name="connsiteX20" fmla="*/ 1331607 w 1864440"/>
                <a:gd name="connsiteY20" fmla="*/ 4499918 h 4544058"/>
                <a:gd name="connsiteX21" fmla="*/ 1440885 w 1864440"/>
                <a:gd name="connsiteY21" fmla="*/ 4532000 h 4544058"/>
                <a:gd name="connsiteX22" fmla="*/ 1565662 w 1864440"/>
                <a:gd name="connsiteY22" fmla="*/ 4537932 h 4544058"/>
                <a:gd name="connsiteX23" fmla="*/ 1695072 w 1864440"/>
                <a:gd name="connsiteY23" fmla="*/ 4447704 h 4544058"/>
                <a:gd name="connsiteX24" fmla="*/ 1778199 w 1864440"/>
                <a:gd name="connsiteY24" fmla="*/ 4298075 h 4544058"/>
                <a:gd name="connsiteX25" fmla="*/ 1728323 w 1864440"/>
                <a:gd name="connsiteY25" fmla="*/ 4073631 h 4544058"/>
                <a:gd name="connsiteX26" fmla="*/ 1721265 w 1864440"/>
                <a:gd name="connsiteY26" fmla="*/ 3990418 h 4544058"/>
                <a:gd name="connsiteX27" fmla="*/ 1803138 w 1864440"/>
                <a:gd name="connsiteY27" fmla="*/ 3890751 h 4544058"/>
                <a:gd name="connsiteX28" fmla="*/ 1861327 w 1864440"/>
                <a:gd name="connsiteY28" fmla="*/ 3782686 h 4544058"/>
                <a:gd name="connsiteX29" fmla="*/ 1769887 w 1864440"/>
                <a:gd name="connsiteY29" fmla="*/ 3516678 h 4544058"/>
                <a:gd name="connsiteX30" fmla="*/ 1653509 w 1864440"/>
                <a:gd name="connsiteY30" fmla="*/ 3084417 h 4544058"/>
                <a:gd name="connsiteX31" fmla="*/ 1595319 w 1864440"/>
                <a:gd name="connsiteY31" fmla="*/ 2585653 h 4544058"/>
                <a:gd name="connsiteX32" fmla="*/ 1570381 w 1864440"/>
                <a:gd name="connsiteY32" fmla="*/ 2128453 h 4544058"/>
                <a:gd name="connsiteX33" fmla="*/ 1679616 w 1864440"/>
                <a:gd name="connsiteY33" fmla="*/ 1084600 h 4544058"/>
                <a:gd name="connsiteX34" fmla="*/ 1744949 w 1864440"/>
                <a:gd name="connsiteY34" fmla="*/ 41958 h 4544058"/>
                <a:gd name="connsiteX35" fmla="*/ 1528818 w 1864440"/>
                <a:gd name="connsiteY35" fmla="*/ 17020 h 4544058"/>
                <a:gd name="connsiteX36" fmla="*/ 1329312 w 1864440"/>
                <a:gd name="connsiteY36" fmla="*/ 395 h 4544058"/>
                <a:gd name="connsiteX37" fmla="*/ 1113181 w 1864440"/>
                <a:gd name="connsiteY37" fmla="*/ 8707 h 4544058"/>
                <a:gd name="connsiteX0" fmla="*/ 1113181 w 1864440"/>
                <a:gd name="connsiteY0" fmla="*/ 8707 h 4544058"/>
                <a:gd name="connsiteX1" fmla="*/ 1088243 w 1864440"/>
                <a:gd name="connsiteY1" fmla="*/ 748540 h 4544058"/>
                <a:gd name="connsiteX2" fmla="*/ 1049104 w 1864440"/>
                <a:gd name="connsiteY2" fmla="*/ 1267479 h 4544058"/>
                <a:gd name="connsiteX3" fmla="*/ 996803 w 1864440"/>
                <a:gd name="connsiteY3" fmla="*/ 1721129 h 4544058"/>
                <a:gd name="connsiteX4" fmla="*/ 930301 w 1864440"/>
                <a:gd name="connsiteY4" fmla="*/ 2161704 h 4544058"/>
                <a:gd name="connsiteX5" fmla="*/ 863799 w 1864440"/>
                <a:gd name="connsiteY5" fmla="*/ 2452649 h 4544058"/>
                <a:gd name="connsiteX6" fmla="*/ 714170 w 1864440"/>
                <a:gd name="connsiteY6" fmla="*/ 2801784 h 4544058"/>
                <a:gd name="connsiteX7" fmla="*/ 522978 w 1864440"/>
                <a:gd name="connsiteY7" fmla="*/ 3150918 h 4544058"/>
                <a:gd name="connsiteX8" fmla="*/ 306847 w 1864440"/>
                <a:gd name="connsiteY8" fmla="*/ 3450177 h 4544058"/>
                <a:gd name="connsiteX9" fmla="*/ 7589 w 1864440"/>
                <a:gd name="connsiteY9" fmla="*/ 3857500 h 4544058"/>
                <a:gd name="connsiteX10" fmla="*/ 7589 w 1864440"/>
                <a:gd name="connsiteY10" fmla="*/ 3955997 h 4544058"/>
                <a:gd name="connsiteX11" fmla="*/ 57465 w 1864440"/>
                <a:gd name="connsiteY11" fmla="*/ 4098569 h 4544058"/>
                <a:gd name="connsiteX12" fmla="*/ 165530 w 1864440"/>
                <a:gd name="connsiteY12" fmla="*/ 4165071 h 4544058"/>
                <a:gd name="connsiteX13" fmla="*/ 273596 w 1864440"/>
                <a:gd name="connsiteY13" fmla="*/ 4165071 h 4544058"/>
                <a:gd name="connsiteX14" fmla="*/ 340098 w 1864440"/>
                <a:gd name="connsiteY14" fmla="*/ 4131820 h 4544058"/>
                <a:gd name="connsiteX15" fmla="*/ 426818 w 1864440"/>
                <a:gd name="connsiteY15" fmla="*/ 4136583 h 4544058"/>
                <a:gd name="connsiteX16" fmla="*/ 522978 w 1864440"/>
                <a:gd name="connsiteY16" fmla="*/ 4181697 h 4544058"/>
                <a:gd name="connsiteX17" fmla="*/ 772359 w 1864440"/>
                <a:gd name="connsiteY17" fmla="*/ 4173384 h 4544058"/>
                <a:gd name="connsiteX18" fmla="*/ 946927 w 1864440"/>
                <a:gd name="connsiteY18" fmla="*/ 4248198 h 4544058"/>
                <a:gd name="connsiteX19" fmla="*/ 1331607 w 1864440"/>
                <a:gd name="connsiteY19" fmla="*/ 4499918 h 4544058"/>
                <a:gd name="connsiteX20" fmla="*/ 1440885 w 1864440"/>
                <a:gd name="connsiteY20" fmla="*/ 4532000 h 4544058"/>
                <a:gd name="connsiteX21" fmla="*/ 1565662 w 1864440"/>
                <a:gd name="connsiteY21" fmla="*/ 4537932 h 4544058"/>
                <a:gd name="connsiteX22" fmla="*/ 1695072 w 1864440"/>
                <a:gd name="connsiteY22" fmla="*/ 4447704 h 4544058"/>
                <a:gd name="connsiteX23" fmla="*/ 1778199 w 1864440"/>
                <a:gd name="connsiteY23" fmla="*/ 4298075 h 4544058"/>
                <a:gd name="connsiteX24" fmla="*/ 1728323 w 1864440"/>
                <a:gd name="connsiteY24" fmla="*/ 4073631 h 4544058"/>
                <a:gd name="connsiteX25" fmla="*/ 1721265 w 1864440"/>
                <a:gd name="connsiteY25" fmla="*/ 3990418 h 4544058"/>
                <a:gd name="connsiteX26" fmla="*/ 1803138 w 1864440"/>
                <a:gd name="connsiteY26" fmla="*/ 3890751 h 4544058"/>
                <a:gd name="connsiteX27" fmla="*/ 1861327 w 1864440"/>
                <a:gd name="connsiteY27" fmla="*/ 3782686 h 4544058"/>
                <a:gd name="connsiteX28" fmla="*/ 1769887 w 1864440"/>
                <a:gd name="connsiteY28" fmla="*/ 3516678 h 4544058"/>
                <a:gd name="connsiteX29" fmla="*/ 1653509 w 1864440"/>
                <a:gd name="connsiteY29" fmla="*/ 3084417 h 4544058"/>
                <a:gd name="connsiteX30" fmla="*/ 1595319 w 1864440"/>
                <a:gd name="connsiteY30" fmla="*/ 2585653 h 4544058"/>
                <a:gd name="connsiteX31" fmla="*/ 1570381 w 1864440"/>
                <a:gd name="connsiteY31" fmla="*/ 2128453 h 4544058"/>
                <a:gd name="connsiteX32" fmla="*/ 1679616 w 1864440"/>
                <a:gd name="connsiteY32" fmla="*/ 1084600 h 4544058"/>
                <a:gd name="connsiteX33" fmla="*/ 1744949 w 1864440"/>
                <a:gd name="connsiteY33" fmla="*/ 41958 h 4544058"/>
                <a:gd name="connsiteX34" fmla="*/ 1528818 w 1864440"/>
                <a:gd name="connsiteY34" fmla="*/ 17020 h 4544058"/>
                <a:gd name="connsiteX35" fmla="*/ 1329312 w 1864440"/>
                <a:gd name="connsiteY35" fmla="*/ 395 h 4544058"/>
                <a:gd name="connsiteX36" fmla="*/ 1113181 w 1864440"/>
                <a:gd name="connsiteY36" fmla="*/ 8707 h 4544058"/>
                <a:gd name="connsiteX0" fmla="*/ 1113181 w 1864440"/>
                <a:gd name="connsiteY0" fmla="*/ 8707 h 4559040"/>
                <a:gd name="connsiteX1" fmla="*/ 1088243 w 1864440"/>
                <a:gd name="connsiteY1" fmla="*/ 748540 h 4559040"/>
                <a:gd name="connsiteX2" fmla="*/ 1049104 w 1864440"/>
                <a:gd name="connsiteY2" fmla="*/ 1267479 h 4559040"/>
                <a:gd name="connsiteX3" fmla="*/ 996803 w 1864440"/>
                <a:gd name="connsiteY3" fmla="*/ 1721129 h 4559040"/>
                <a:gd name="connsiteX4" fmla="*/ 930301 w 1864440"/>
                <a:gd name="connsiteY4" fmla="*/ 2161704 h 4559040"/>
                <a:gd name="connsiteX5" fmla="*/ 863799 w 1864440"/>
                <a:gd name="connsiteY5" fmla="*/ 2452649 h 4559040"/>
                <a:gd name="connsiteX6" fmla="*/ 714170 w 1864440"/>
                <a:gd name="connsiteY6" fmla="*/ 2801784 h 4559040"/>
                <a:gd name="connsiteX7" fmla="*/ 522978 w 1864440"/>
                <a:gd name="connsiteY7" fmla="*/ 3150918 h 4559040"/>
                <a:gd name="connsiteX8" fmla="*/ 306847 w 1864440"/>
                <a:gd name="connsiteY8" fmla="*/ 3450177 h 4559040"/>
                <a:gd name="connsiteX9" fmla="*/ 7589 w 1864440"/>
                <a:gd name="connsiteY9" fmla="*/ 3857500 h 4559040"/>
                <a:gd name="connsiteX10" fmla="*/ 7589 w 1864440"/>
                <a:gd name="connsiteY10" fmla="*/ 3955997 h 4559040"/>
                <a:gd name="connsiteX11" fmla="*/ 57465 w 1864440"/>
                <a:gd name="connsiteY11" fmla="*/ 4098569 h 4559040"/>
                <a:gd name="connsiteX12" fmla="*/ 165530 w 1864440"/>
                <a:gd name="connsiteY12" fmla="*/ 4165071 h 4559040"/>
                <a:gd name="connsiteX13" fmla="*/ 273596 w 1864440"/>
                <a:gd name="connsiteY13" fmla="*/ 4165071 h 4559040"/>
                <a:gd name="connsiteX14" fmla="*/ 340098 w 1864440"/>
                <a:gd name="connsiteY14" fmla="*/ 4131820 h 4559040"/>
                <a:gd name="connsiteX15" fmla="*/ 426818 w 1864440"/>
                <a:gd name="connsiteY15" fmla="*/ 4136583 h 4559040"/>
                <a:gd name="connsiteX16" fmla="*/ 522978 w 1864440"/>
                <a:gd name="connsiteY16" fmla="*/ 4181697 h 4559040"/>
                <a:gd name="connsiteX17" fmla="*/ 772359 w 1864440"/>
                <a:gd name="connsiteY17" fmla="*/ 4173384 h 4559040"/>
                <a:gd name="connsiteX18" fmla="*/ 946927 w 1864440"/>
                <a:gd name="connsiteY18" fmla="*/ 4248198 h 4559040"/>
                <a:gd name="connsiteX19" fmla="*/ 1440885 w 1864440"/>
                <a:gd name="connsiteY19" fmla="*/ 4532000 h 4559040"/>
                <a:gd name="connsiteX20" fmla="*/ 1565662 w 1864440"/>
                <a:gd name="connsiteY20" fmla="*/ 4537932 h 4559040"/>
                <a:gd name="connsiteX21" fmla="*/ 1695072 w 1864440"/>
                <a:gd name="connsiteY21" fmla="*/ 4447704 h 4559040"/>
                <a:gd name="connsiteX22" fmla="*/ 1778199 w 1864440"/>
                <a:gd name="connsiteY22" fmla="*/ 4298075 h 4559040"/>
                <a:gd name="connsiteX23" fmla="*/ 1728323 w 1864440"/>
                <a:gd name="connsiteY23" fmla="*/ 4073631 h 4559040"/>
                <a:gd name="connsiteX24" fmla="*/ 1721265 w 1864440"/>
                <a:gd name="connsiteY24" fmla="*/ 3990418 h 4559040"/>
                <a:gd name="connsiteX25" fmla="*/ 1803138 w 1864440"/>
                <a:gd name="connsiteY25" fmla="*/ 3890751 h 4559040"/>
                <a:gd name="connsiteX26" fmla="*/ 1861327 w 1864440"/>
                <a:gd name="connsiteY26" fmla="*/ 3782686 h 4559040"/>
                <a:gd name="connsiteX27" fmla="*/ 1769887 w 1864440"/>
                <a:gd name="connsiteY27" fmla="*/ 3516678 h 4559040"/>
                <a:gd name="connsiteX28" fmla="*/ 1653509 w 1864440"/>
                <a:gd name="connsiteY28" fmla="*/ 3084417 h 4559040"/>
                <a:gd name="connsiteX29" fmla="*/ 1595319 w 1864440"/>
                <a:gd name="connsiteY29" fmla="*/ 2585653 h 4559040"/>
                <a:gd name="connsiteX30" fmla="*/ 1570381 w 1864440"/>
                <a:gd name="connsiteY30" fmla="*/ 2128453 h 4559040"/>
                <a:gd name="connsiteX31" fmla="*/ 1679616 w 1864440"/>
                <a:gd name="connsiteY31" fmla="*/ 1084600 h 4559040"/>
                <a:gd name="connsiteX32" fmla="*/ 1744949 w 1864440"/>
                <a:gd name="connsiteY32" fmla="*/ 41958 h 4559040"/>
                <a:gd name="connsiteX33" fmla="*/ 1528818 w 1864440"/>
                <a:gd name="connsiteY33" fmla="*/ 17020 h 4559040"/>
                <a:gd name="connsiteX34" fmla="*/ 1329312 w 1864440"/>
                <a:gd name="connsiteY34" fmla="*/ 395 h 4559040"/>
                <a:gd name="connsiteX35" fmla="*/ 1113181 w 1864440"/>
                <a:gd name="connsiteY35" fmla="*/ 8707 h 4559040"/>
                <a:gd name="connsiteX0" fmla="*/ 1113181 w 1864440"/>
                <a:gd name="connsiteY0" fmla="*/ 8707 h 4540009"/>
                <a:gd name="connsiteX1" fmla="*/ 1088243 w 1864440"/>
                <a:gd name="connsiteY1" fmla="*/ 748540 h 4540009"/>
                <a:gd name="connsiteX2" fmla="*/ 1049104 w 1864440"/>
                <a:gd name="connsiteY2" fmla="*/ 1267479 h 4540009"/>
                <a:gd name="connsiteX3" fmla="*/ 996803 w 1864440"/>
                <a:gd name="connsiteY3" fmla="*/ 1721129 h 4540009"/>
                <a:gd name="connsiteX4" fmla="*/ 930301 w 1864440"/>
                <a:gd name="connsiteY4" fmla="*/ 2161704 h 4540009"/>
                <a:gd name="connsiteX5" fmla="*/ 863799 w 1864440"/>
                <a:gd name="connsiteY5" fmla="*/ 2452649 h 4540009"/>
                <a:gd name="connsiteX6" fmla="*/ 714170 w 1864440"/>
                <a:gd name="connsiteY6" fmla="*/ 2801784 h 4540009"/>
                <a:gd name="connsiteX7" fmla="*/ 522978 w 1864440"/>
                <a:gd name="connsiteY7" fmla="*/ 3150918 h 4540009"/>
                <a:gd name="connsiteX8" fmla="*/ 306847 w 1864440"/>
                <a:gd name="connsiteY8" fmla="*/ 3450177 h 4540009"/>
                <a:gd name="connsiteX9" fmla="*/ 7589 w 1864440"/>
                <a:gd name="connsiteY9" fmla="*/ 3857500 h 4540009"/>
                <a:gd name="connsiteX10" fmla="*/ 7589 w 1864440"/>
                <a:gd name="connsiteY10" fmla="*/ 3955997 h 4540009"/>
                <a:gd name="connsiteX11" fmla="*/ 57465 w 1864440"/>
                <a:gd name="connsiteY11" fmla="*/ 4098569 h 4540009"/>
                <a:gd name="connsiteX12" fmla="*/ 165530 w 1864440"/>
                <a:gd name="connsiteY12" fmla="*/ 4165071 h 4540009"/>
                <a:gd name="connsiteX13" fmla="*/ 273596 w 1864440"/>
                <a:gd name="connsiteY13" fmla="*/ 4165071 h 4540009"/>
                <a:gd name="connsiteX14" fmla="*/ 340098 w 1864440"/>
                <a:gd name="connsiteY14" fmla="*/ 4131820 h 4540009"/>
                <a:gd name="connsiteX15" fmla="*/ 426818 w 1864440"/>
                <a:gd name="connsiteY15" fmla="*/ 4136583 h 4540009"/>
                <a:gd name="connsiteX16" fmla="*/ 522978 w 1864440"/>
                <a:gd name="connsiteY16" fmla="*/ 4181697 h 4540009"/>
                <a:gd name="connsiteX17" fmla="*/ 772359 w 1864440"/>
                <a:gd name="connsiteY17" fmla="*/ 4173384 h 4540009"/>
                <a:gd name="connsiteX18" fmla="*/ 946927 w 1864440"/>
                <a:gd name="connsiteY18" fmla="*/ 4248198 h 4540009"/>
                <a:gd name="connsiteX19" fmla="*/ 1440885 w 1864440"/>
                <a:gd name="connsiteY19" fmla="*/ 4532000 h 4540009"/>
                <a:gd name="connsiteX20" fmla="*/ 1695072 w 1864440"/>
                <a:gd name="connsiteY20" fmla="*/ 4447704 h 4540009"/>
                <a:gd name="connsiteX21" fmla="*/ 1778199 w 1864440"/>
                <a:gd name="connsiteY21" fmla="*/ 4298075 h 4540009"/>
                <a:gd name="connsiteX22" fmla="*/ 1728323 w 1864440"/>
                <a:gd name="connsiteY22" fmla="*/ 4073631 h 4540009"/>
                <a:gd name="connsiteX23" fmla="*/ 1721265 w 1864440"/>
                <a:gd name="connsiteY23" fmla="*/ 3990418 h 4540009"/>
                <a:gd name="connsiteX24" fmla="*/ 1803138 w 1864440"/>
                <a:gd name="connsiteY24" fmla="*/ 3890751 h 4540009"/>
                <a:gd name="connsiteX25" fmla="*/ 1861327 w 1864440"/>
                <a:gd name="connsiteY25" fmla="*/ 3782686 h 4540009"/>
                <a:gd name="connsiteX26" fmla="*/ 1769887 w 1864440"/>
                <a:gd name="connsiteY26" fmla="*/ 3516678 h 4540009"/>
                <a:gd name="connsiteX27" fmla="*/ 1653509 w 1864440"/>
                <a:gd name="connsiteY27" fmla="*/ 3084417 h 4540009"/>
                <a:gd name="connsiteX28" fmla="*/ 1595319 w 1864440"/>
                <a:gd name="connsiteY28" fmla="*/ 2585653 h 4540009"/>
                <a:gd name="connsiteX29" fmla="*/ 1570381 w 1864440"/>
                <a:gd name="connsiteY29" fmla="*/ 2128453 h 4540009"/>
                <a:gd name="connsiteX30" fmla="*/ 1679616 w 1864440"/>
                <a:gd name="connsiteY30" fmla="*/ 1084600 h 4540009"/>
                <a:gd name="connsiteX31" fmla="*/ 1744949 w 1864440"/>
                <a:gd name="connsiteY31" fmla="*/ 41958 h 4540009"/>
                <a:gd name="connsiteX32" fmla="*/ 1528818 w 1864440"/>
                <a:gd name="connsiteY32" fmla="*/ 17020 h 4540009"/>
                <a:gd name="connsiteX33" fmla="*/ 1329312 w 1864440"/>
                <a:gd name="connsiteY33" fmla="*/ 395 h 4540009"/>
                <a:gd name="connsiteX34" fmla="*/ 1113181 w 1864440"/>
                <a:gd name="connsiteY34" fmla="*/ 8707 h 4540009"/>
                <a:gd name="connsiteX0" fmla="*/ 1113181 w 1864440"/>
                <a:gd name="connsiteY0" fmla="*/ 8707 h 4532301"/>
                <a:gd name="connsiteX1" fmla="*/ 1088243 w 1864440"/>
                <a:gd name="connsiteY1" fmla="*/ 748540 h 4532301"/>
                <a:gd name="connsiteX2" fmla="*/ 1049104 w 1864440"/>
                <a:gd name="connsiteY2" fmla="*/ 1267479 h 4532301"/>
                <a:gd name="connsiteX3" fmla="*/ 996803 w 1864440"/>
                <a:gd name="connsiteY3" fmla="*/ 1721129 h 4532301"/>
                <a:gd name="connsiteX4" fmla="*/ 930301 w 1864440"/>
                <a:gd name="connsiteY4" fmla="*/ 2161704 h 4532301"/>
                <a:gd name="connsiteX5" fmla="*/ 863799 w 1864440"/>
                <a:gd name="connsiteY5" fmla="*/ 2452649 h 4532301"/>
                <a:gd name="connsiteX6" fmla="*/ 714170 w 1864440"/>
                <a:gd name="connsiteY6" fmla="*/ 2801784 h 4532301"/>
                <a:gd name="connsiteX7" fmla="*/ 522978 w 1864440"/>
                <a:gd name="connsiteY7" fmla="*/ 3150918 h 4532301"/>
                <a:gd name="connsiteX8" fmla="*/ 306847 w 1864440"/>
                <a:gd name="connsiteY8" fmla="*/ 3450177 h 4532301"/>
                <a:gd name="connsiteX9" fmla="*/ 7589 w 1864440"/>
                <a:gd name="connsiteY9" fmla="*/ 3857500 h 4532301"/>
                <a:gd name="connsiteX10" fmla="*/ 7589 w 1864440"/>
                <a:gd name="connsiteY10" fmla="*/ 3955997 h 4532301"/>
                <a:gd name="connsiteX11" fmla="*/ 57465 w 1864440"/>
                <a:gd name="connsiteY11" fmla="*/ 4098569 h 4532301"/>
                <a:gd name="connsiteX12" fmla="*/ 165530 w 1864440"/>
                <a:gd name="connsiteY12" fmla="*/ 4165071 h 4532301"/>
                <a:gd name="connsiteX13" fmla="*/ 273596 w 1864440"/>
                <a:gd name="connsiteY13" fmla="*/ 4165071 h 4532301"/>
                <a:gd name="connsiteX14" fmla="*/ 340098 w 1864440"/>
                <a:gd name="connsiteY14" fmla="*/ 4131820 h 4532301"/>
                <a:gd name="connsiteX15" fmla="*/ 426818 w 1864440"/>
                <a:gd name="connsiteY15" fmla="*/ 4136583 h 4532301"/>
                <a:gd name="connsiteX16" fmla="*/ 522978 w 1864440"/>
                <a:gd name="connsiteY16" fmla="*/ 4181697 h 4532301"/>
                <a:gd name="connsiteX17" fmla="*/ 772359 w 1864440"/>
                <a:gd name="connsiteY17" fmla="*/ 4173384 h 4532301"/>
                <a:gd name="connsiteX18" fmla="*/ 946927 w 1864440"/>
                <a:gd name="connsiteY18" fmla="*/ 4248198 h 4532301"/>
                <a:gd name="connsiteX19" fmla="*/ 1440885 w 1864440"/>
                <a:gd name="connsiteY19" fmla="*/ 4532000 h 4532301"/>
                <a:gd name="connsiteX20" fmla="*/ 1778199 w 1864440"/>
                <a:gd name="connsiteY20" fmla="*/ 4298075 h 4532301"/>
                <a:gd name="connsiteX21" fmla="*/ 1728323 w 1864440"/>
                <a:gd name="connsiteY21" fmla="*/ 4073631 h 4532301"/>
                <a:gd name="connsiteX22" fmla="*/ 1721265 w 1864440"/>
                <a:gd name="connsiteY22" fmla="*/ 3990418 h 4532301"/>
                <a:gd name="connsiteX23" fmla="*/ 1803138 w 1864440"/>
                <a:gd name="connsiteY23" fmla="*/ 3890751 h 4532301"/>
                <a:gd name="connsiteX24" fmla="*/ 1861327 w 1864440"/>
                <a:gd name="connsiteY24" fmla="*/ 3782686 h 4532301"/>
                <a:gd name="connsiteX25" fmla="*/ 1769887 w 1864440"/>
                <a:gd name="connsiteY25" fmla="*/ 3516678 h 4532301"/>
                <a:gd name="connsiteX26" fmla="*/ 1653509 w 1864440"/>
                <a:gd name="connsiteY26" fmla="*/ 3084417 h 4532301"/>
                <a:gd name="connsiteX27" fmla="*/ 1595319 w 1864440"/>
                <a:gd name="connsiteY27" fmla="*/ 2585653 h 4532301"/>
                <a:gd name="connsiteX28" fmla="*/ 1570381 w 1864440"/>
                <a:gd name="connsiteY28" fmla="*/ 2128453 h 4532301"/>
                <a:gd name="connsiteX29" fmla="*/ 1679616 w 1864440"/>
                <a:gd name="connsiteY29" fmla="*/ 1084600 h 4532301"/>
                <a:gd name="connsiteX30" fmla="*/ 1744949 w 1864440"/>
                <a:gd name="connsiteY30" fmla="*/ 41958 h 4532301"/>
                <a:gd name="connsiteX31" fmla="*/ 1528818 w 1864440"/>
                <a:gd name="connsiteY31" fmla="*/ 17020 h 4532301"/>
                <a:gd name="connsiteX32" fmla="*/ 1329312 w 1864440"/>
                <a:gd name="connsiteY32" fmla="*/ 395 h 4532301"/>
                <a:gd name="connsiteX33" fmla="*/ 1113181 w 1864440"/>
                <a:gd name="connsiteY33" fmla="*/ 8707 h 4532301"/>
                <a:gd name="connsiteX0" fmla="*/ 1113181 w 1864440"/>
                <a:gd name="connsiteY0" fmla="*/ 8707 h 4532206"/>
                <a:gd name="connsiteX1" fmla="*/ 1088243 w 1864440"/>
                <a:gd name="connsiteY1" fmla="*/ 748540 h 4532206"/>
                <a:gd name="connsiteX2" fmla="*/ 1049104 w 1864440"/>
                <a:gd name="connsiteY2" fmla="*/ 1267479 h 4532206"/>
                <a:gd name="connsiteX3" fmla="*/ 996803 w 1864440"/>
                <a:gd name="connsiteY3" fmla="*/ 1721129 h 4532206"/>
                <a:gd name="connsiteX4" fmla="*/ 930301 w 1864440"/>
                <a:gd name="connsiteY4" fmla="*/ 2161704 h 4532206"/>
                <a:gd name="connsiteX5" fmla="*/ 863799 w 1864440"/>
                <a:gd name="connsiteY5" fmla="*/ 2452649 h 4532206"/>
                <a:gd name="connsiteX6" fmla="*/ 714170 w 1864440"/>
                <a:gd name="connsiteY6" fmla="*/ 2801784 h 4532206"/>
                <a:gd name="connsiteX7" fmla="*/ 522978 w 1864440"/>
                <a:gd name="connsiteY7" fmla="*/ 3150918 h 4532206"/>
                <a:gd name="connsiteX8" fmla="*/ 306847 w 1864440"/>
                <a:gd name="connsiteY8" fmla="*/ 3450177 h 4532206"/>
                <a:gd name="connsiteX9" fmla="*/ 7589 w 1864440"/>
                <a:gd name="connsiteY9" fmla="*/ 3857500 h 4532206"/>
                <a:gd name="connsiteX10" fmla="*/ 7589 w 1864440"/>
                <a:gd name="connsiteY10" fmla="*/ 3955997 h 4532206"/>
                <a:gd name="connsiteX11" fmla="*/ 57465 w 1864440"/>
                <a:gd name="connsiteY11" fmla="*/ 4098569 h 4532206"/>
                <a:gd name="connsiteX12" fmla="*/ 165530 w 1864440"/>
                <a:gd name="connsiteY12" fmla="*/ 4165071 h 4532206"/>
                <a:gd name="connsiteX13" fmla="*/ 273596 w 1864440"/>
                <a:gd name="connsiteY13" fmla="*/ 4165071 h 4532206"/>
                <a:gd name="connsiteX14" fmla="*/ 340098 w 1864440"/>
                <a:gd name="connsiteY14" fmla="*/ 4131820 h 4532206"/>
                <a:gd name="connsiteX15" fmla="*/ 426818 w 1864440"/>
                <a:gd name="connsiteY15" fmla="*/ 4136583 h 4532206"/>
                <a:gd name="connsiteX16" fmla="*/ 522978 w 1864440"/>
                <a:gd name="connsiteY16" fmla="*/ 4181697 h 4532206"/>
                <a:gd name="connsiteX17" fmla="*/ 772359 w 1864440"/>
                <a:gd name="connsiteY17" fmla="*/ 4173384 h 4532206"/>
                <a:gd name="connsiteX18" fmla="*/ 946927 w 1864440"/>
                <a:gd name="connsiteY18" fmla="*/ 4248198 h 4532206"/>
                <a:gd name="connsiteX19" fmla="*/ 1440885 w 1864440"/>
                <a:gd name="connsiteY19" fmla="*/ 4532000 h 4532206"/>
                <a:gd name="connsiteX20" fmla="*/ 1524199 w 1864440"/>
                <a:gd name="connsiteY20" fmla="*/ 4199650 h 4532206"/>
                <a:gd name="connsiteX21" fmla="*/ 1728323 w 1864440"/>
                <a:gd name="connsiteY21" fmla="*/ 4073631 h 4532206"/>
                <a:gd name="connsiteX22" fmla="*/ 1721265 w 1864440"/>
                <a:gd name="connsiteY22" fmla="*/ 3990418 h 4532206"/>
                <a:gd name="connsiteX23" fmla="*/ 1803138 w 1864440"/>
                <a:gd name="connsiteY23" fmla="*/ 3890751 h 4532206"/>
                <a:gd name="connsiteX24" fmla="*/ 1861327 w 1864440"/>
                <a:gd name="connsiteY24" fmla="*/ 3782686 h 4532206"/>
                <a:gd name="connsiteX25" fmla="*/ 1769887 w 1864440"/>
                <a:gd name="connsiteY25" fmla="*/ 3516678 h 4532206"/>
                <a:gd name="connsiteX26" fmla="*/ 1653509 w 1864440"/>
                <a:gd name="connsiteY26" fmla="*/ 3084417 h 4532206"/>
                <a:gd name="connsiteX27" fmla="*/ 1595319 w 1864440"/>
                <a:gd name="connsiteY27" fmla="*/ 2585653 h 4532206"/>
                <a:gd name="connsiteX28" fmla="*/ 1570381 w 1864440"/>
                <a:gd name="connsiteY28" fmla="*/ 2128453 h 4532206"/>
                <a:gd name="connsiteX29" fmla="*/ 1679616 w 1864440"/>
                <a:gd name="connsiteY29" fmla="*/ 1084600 h 4532206"/>
                <a:gd name="connsiteX30" fmla="*/ 1744949 w 1864440"/>
                <a:gd name="connsiteY30" fmla="*/ 41958 h 4532206"/>
                <a:gd name="connsiteX31" fmla="*/ 1528818 w 1864440"/>
                <a:gd name="connsiteY31" fmla="*/ 17020 h 4532206"/>
                <a:gd name="connsiteX32" fmla="*/ 1329312 w 1864440"/>
                <a:gd name="connsiteY32" fmla="*/ 395 h 4532206"/>
                <a:gd name="connsiteX33" fmla="*/ 1113181 w 1864440"/>
                <a:gd name="connsiteY33" fmla="*/ 8707 h 4532206"/>
                <a:gd name="connsiteX0" fmla="*/ 1113181 w 1864440"/>
                <a:gd name="connsiteY0" fmla="*/ 8707 h 4248718"/>
                <a:gd name="connsiteX1" fmla="*/ 1088243 w 1864440"/>
                <a:gd name="connsiteY1" fmla="*/ 748540 h 4248718"/>
                <a:gd name="connsiteX2" fmla="*/ 1049104 w 1864440"/>
                <a:gd name="connsiteY2" fmla="*/ 1267479 h 4248718"/>
                <a:gd name="connsiteX3" fmla="*/ 996803 w 1864440"/>
                <a:gd name="connsiteY3" fmla="*/ 1721129 h 4248718"/>
                <a:gd name="connsiteX4" fmla="*/ 930301 w 1864440"/>
                <a:gd name="connsiteY4" fmla="*/ 2161704 h 4248718"/>
                <a:gd name="connsiteX5" fmla="*/ 863799 w 1864440"/>
                <a:gd name="connsiteY5" fmla="*/ 2452649 h 4248718"/>
                <a:gd name="connsiteX6" fmla="*/ 714170 w 1864440"/>
                <a:gd name="connsiteY6" fmla="*/ 2801784 h 4248718"/>
                <a:gd name="connsiteX7" fmla="*/ 522978 w 1864440"/>
                <a:gd name="connsiteY7" fmla="*/ 3150918 h 4248718"/>
                <a:gd name="connsiteX8" fmla="*/ 306847 w 1864440"/>
                <a:gd name="connsiteY8" fmla="*/ 3450177 h 4248718"/>
                <a:gd name="connsiteX9" fmla="*/ 7589 w 1864440"/>
                <a:gd name="connsiteY9" fmla="*/ 3857500 h 4248718"/>
                <a:gd name="connsiteX10" fmla="*/ 7589 w 1864440"/>
                <a:gd name="connsiteY10" fmla="*/ 3955997 h 4248718"/>
                <a:gd name="connsiteX11" fmla="*/ 57465 w 1864440"/>
                <a:gd name="connsiteY11" fmla="*/ 4098569 h 4248718"/>
                <a:gd name="connsiteX12" fmla="*/ 165530 w 1864440"/>
                <a:gd name="connsiteY12" fmla="*/ 4165071 h 4248718"/>
                <a:gd name="connsiteX13" fmla="*/ 273596 w 1864440"/>
                <a:gd name="connsiteY13" fmla="*/ 4165071 h 4248718"/>
                <a:gd name="connsiteX14" fmla="*/ 340098 w 1864440"/>
                <a:gd name="connsiteY14" fmla="*/ 4131820 h 4248718"/>
                <a:gd name="connsiteX15" fmla="*/ 426818 w 1864440"/>
                <a:gd name="connsiteY15" fmla="*/ 4136583 h 4248718"/>
                <a:gd name="connsiteX16" fmla="*/ 522978 w 1864440"/>
                <a:gd name="connsiteY16" fmla="*/ 4181697 h 4248718"/>
                <a:gd name="connsiteX17" fmla="*/ 772359 w 1864440"/>
                <a:gd name="connsiteY17" fmla="*/ 4173384 h 4248718"/>
                <a:gd name="connsiteX18" fmla="*/ 946927 w 1864440"/>
                <a:gd name="connsiteY18" fmla="*/ 4248198 h 4248718"/>
                <a:gd name="connsiteX19" fmla="*/ 1524199 w 1864440"/>
                <a:gd name="connsiteY19" fmla="*/ 4199650 h 4248718"/>
                <a:gd name="connsiteX20" fmla="*/ 1728323 w 1864440"/>
                <a:gd name="connsiteY20" fmla="*/ 4073631 h 4248718"/>
                <a:gd name="connsiteX21" fmla="*/ 1721265 w 1864440"/>
                <a:gd name="connsiteY21" fmla="*/ 3990418 h 4248718"/>
                <a:gd name="connsiteX22" fmla="*/ 1803138 w 1864440"/>
                <a:gd name="connsiteY22" fmla="*/ 3890751 h 4248718"/>
                <a:gd name="connsiteX23" fmla="*/ 1861327 w 1864440"/>
                <a:gd name="connsiteY23" fmla="*/ 3782686 h 4248718"/>
                <a:gd name="connsiteX24" fmla="*/ 1769887 w 1864440"/>
                <a:gd name="connsiteY24" fmla="*/ 3516678 h 4248718"/>
                <a:gd name="connsiteX25" fmla="*/ 1653509 w 1864440"/>
                <a:gd name="connsiteY25" fmla="*/ 3084417 h 4248718"/>
                <a:gd name="connsiteX26" fmla="*/ 1595319 w 1864440"/>
                <a:gd name="connsiteY26" fmla="*/ 2585653 h 4248718"/>
                <a:gd name="connsiteX27" fmla="*/ 1570381 w 1864440"/>
                <a:gd name="connsiteY27" fmla="*/ 2128453 h 4248718"/>
                <a:gd name="connsiteX28" fmla="*/ 1679616 w 1864440"/>
                <a:gd name="connsiteY28" fmla="*/ 1084600 h 4248718"/>
                <a:gd name="connsiteX29" fmla="*/ 1744949 w 1864440"/>
                <a:gd name="connsiteY29" fmla="*/ 41958 h 4248718"/>
                <a:gd name="connsiteX30" fmla="*/ 1528818 w 1864440"/>
                <a:gd name="connsiteY30" fmla="*/ 17020 h 4248718"/>
                <a:gd name="connsiteX31" fmla="*/ 1329312 w 1864440"/>
                <a:gd name="connsiteY31" fmla="*/ 395 h 4248718"/>
                <a:gd name="connsiteX32" fmla="*/ 1113181 w 1864440"/>
                <a:gd name="connsiteY32" fmla="*/ 8707 h 4248718"/>
                <a:gd name="connsiteX0" fmla="*/ 1113181 w 1864440"/>
                <a:gd name="connsiteY0" fmla="*/ 8707 h 4248298"/>
                <a:gd name="connsiteX1" fmla="*/ 1088243 w 1864440"/>
                <a:gd name="connsiteY1" fmla="*/ 748540 h 4248298"/>
                <a:gd name="connsiteX2" fmla="*/ 1049104 w 1864440"/>
                <a:gd name="connsiteY2" fmla="*/ 1267479 h 4248298"/>
                <a:gd name="connsiteX3" fmla="*/ 996803 w 1864440"/>
                <a:gd name="connsiteY3" fmla="*/ 1721129 h 4248298"/>
                <a:gd name="connsiteX4" fmla="*/ 930301 w 1864440"/>
                <a:gd name="connsiteY4" fmla="*/ 2161704 h 4248298"/>
                <a:gd name="connsiteX5" fmla="*/ 863799 w 1864440"/>
                <a:gd name="connsiteY5" fmla="*/ 2452649 h 4248298"/>
                <a:gd name="connsiteX6" fmla="*/ 714170 w 1864440"/>
                <a:gd name="connsiteY6" fmla="*/ 2801784 h 4248298"/>
                <a:gd name="connsiteX7" fmla="*/ 522978 w 1864440"/>
                <a:gd name="connsiteY7" fmla="*/ 3150918 h 4248298"/>
                <a:gd name="connsiteX8" fmla="*/ 306847 w 1864440"/>
                <a:gd name="connsiteY8" fmla="*/ 3450177 h 4248298"/>
                <a:gd name="connsiteX9" fmla="*/ 7589 w 1864440"/>
                <a:gd name="connsiteY9" fmla="*/ 3857500 h 4248298"/>
                <a:gd name="connsiteX10" fmla="*/ 7589 w 1864440"/>
                <a:gd name="connsiteY10" fmla="*/ 3955997 h 4248298"/>
                <a:gd name="connsiteX11" fmla="*/ 57465 w 1864440"/>
                <a:gd name="connsiteY11" fmla="*/ 4098569 h 4248298"/>
                <a:gd name="connsiteX12" fmla="*/ 165530 w 1864440"/>
                <a:gd name="connsiteY12" fmla="*/ 4165071 h 4248298"/>
                <a:gd name="connsiteX13" fmla="*/ 273596 w 1864440"/>
                <a:gd name="connsiteY13" fmla="*/ 4165071 h 4248298"/>
                <a:gd name="connsiteX14" fmla="*/ 340098 w 1864440"/>
                <a:gd name="connsiteY14" fmla="*/ 4131820 h 4248298"/>
                <a:gd name="connsiteX15" fmla="*/ 426818 w 1864440"/>
                <a:gd name="connsiteY15" fmla="*/ 4136583 h 4248298"/>
                <a:gd name="connsiteX16" fmla="*/ 522978 w 1864440"/>
                <a:gd name="connsiteY16" fmla="*/ 4181697 h 4248298"/>
                <a:gd name="connsiteX17" fmla="*/ 772359 w 1864440"/>
                <a:gd name="connsiteY17" fmla="*/ 4173384 h 4248298"/>
                <a:gd name="connsiteX18" fmla="*/ 946927 w 1864440"/>
                <a:gd name="connsiteY18" fmla="*/ 4248198 h 4248298"/>
                <a:gd name="connsiteX19" fmla="*/ 1387674 w 1864440"/>
                <a:gd name="connsiteY19" fmla="*/ 4155200 h 4248298"/>
                <a:gd name="connsiteX20" fmla="*/ 1728323 w 1864440"/>
                <a:gd name="connsiteY20" fmla="*/ 4073631 h 4248298"/>
                <a:gd name="connsiteX21" fmla="*/ 1721265 w 1864440"/>
                <a:gd name="connsiteY21" fmla="*/ 3990418 h 4248298"/>
                <a:gd name="connsiteX22" fmla="*/ 1803138 w 1864440"/>
                <a:gd name="connsiteY22" fmla="*/ 3890751 h 4248298"/>
                <a:gd name="connsiteX23" fmla="*/ 1861327 w 1864440"/>
                <a:gd name="connsiteY23" fmla="*/ 3782686 h 4248298"/>
                <a:gd name="connsiteX24" fmla="*/ 1769887 w 1864440"/>
                <a:gd name="connsiteY24" fmla="*/ 3516678 h 4248298"/>
                <a:gd name="connsiteX25" fmla="*/ 1653509 w 1864440"/>
                <a:gd name="connsiteY25" fmla="*/ 3084417 h 4248298"/>
                <a:gd name="connsiteX26" fmla="*/ 1595319 w 1864440"/>
                <a:gd name="connsiteY26" fmla="*/ 2585653 h 4248298"/>
                <a:gd name="connsiteX27" fmla="*/ 1570381 w 1864440"/>
                <a:gd name="connsiteY27" fmla="*/ 2128453 h 4248298"/>
                <a:gd name="connsiteX28" fmla="*/ 1679616 w 1864440"/>
                <a:gd name="connsiteY28" fmla="*/ 1084600 h 4248298"/>
                <a:gd name="connsiteX29" fmla="*/ 1744949 w 1864440"/>
                <a:gd name="connsiteY29" fmla="*/ 41958 h 4248298"/>
                <a:gd name="connsiteX30" fmla="*/ 1528818 w 1864440"/>
                <a:gd name="connsiteY30" fmla="*/ 17020 h 4248298"/>
                <a:gd name="connsiteX31" fmla="*/ 1329312 w 1864440"/>
                <a:gd name="connsiteY31" fmla="*/ 395 h 4248298"/>
                <a:gd name="connsiteX32" fmla="*/ 1113181 w 1864440"/>
                <a:gd name="connsiteY32" fmla="*/ 8707 h 4248298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8323 w 1864440"/>
                <a:gd name="connsiteY20" fmla="*/ 4073631 h 4203964"/>
                <a:gd name="connsiteX21" fmla="*/ 1721265 w 1864440"/>
                <a:gd name="connsiteY21" fmla="*/ 3990418 h 4203964"/>
                <a:gd name="connsiteX22" fmla="*/ 1803138 w 1864440"/>
                <a:gd name="connsiteY22" fmla="*/ 3890751 h 4203964"/>
                <a:gd name="connsiteX23" fmla="*/ 1861327 w 1864440"/>
                <a:gd name="connsiteY23" fmla="*/ 3782686 h 4203964"/>
                <a:gd name="connsiteX24" fmla="*/ 1769887 w 1864440"/>
                <a:gd name="connsiteY24" fmla="*/ 3516678 h 4203964"/>
                <a:gd name="connsiteX25" fmla="*/ 1653509 w 1864440"/>
                <a:gd name="connsiteY25" fmla="*/ 3084417 h 4203964"/>
                <a:gd name="connsiteX26" fmla="*/ 1595319 w 1864440"/>
                <a:gd name="connsiteY26" fmla="*/ 2585653 h 4203964"/>
                <a:gd name="connsiteX27" fmla="*/ 1570381 w 1864440"/>
                <a:gd name="connsiteY27" fmla="*/ 2128453 h 4203964"/>
                <a:gd name="connsiteX28" fmla="*/ 1679616 w 1864440"/>
                <a:gd name="connsiteY28" fmla="*/ 1084600 h 4203964"/>
                <a:gd name="connsiteX29" fmla="*/ 1744949 w 1864440"/>
                <a:gd name="connsiteY29" fmla="*/ 41958 h 4203964"/>
                <a:gd name="connsiteX30" fmla="*/ 1528818 w 1864440"/>
                <a:gd name="connsiteY30" fmla="*/ 17020 h 4203964"/>
                <a:gd name="connsiteX31" fmla="*/ 1329312 w 1864440"/>
                <a:gd name="connsiteY31" fmla="*/ 395 h 4203964"/>
                <a:gd name="connsiteX32" fmla="*/ 1113181 w 1864440"/>
                <a:gd name="connsiteY32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721265 w 1864440"/>
                <a:gd name="connsiteY20" fmla="*/ 39904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4440"/>
                <a:gd name="connsiteY0" fmla="*/ 8707 h 4203964"/>
                <a:gd name="connsiteX1" fmla="*/ 1088243 w 1864440"/>
                <a:gd name="connsiteY1" fmla="*/ 748540 h 4203964"/>
                <a:gd name="connsiteX2" fmla="*/ 1049104 w 1864440"/>
                <a:gd name="connsiteY2" fmla="*/ 1267479 h 4203964"/>
                <a:gd name="connsiteX3" fmla="*/ 996803 w 1864440"/>
                <a:gd name="connsiteY3" fmla="*/ 1721129 h 4203964"/>
                <a:gd name="connsiteX4" fmla="*/ 930301 w 1864440"/>
                <a:gd name="connsiteY4" fmla="*/ 2161704 h 4203964"/>
                <a:gd name="connsiteX5" fmla="*/ 863799 w 1864440"/>
                <a:gd name="connsiteY5" fmla="*/ 2452649 h 4203964"/>
                <a:gd name="connsiteX6" fmla="*/ 714170 w 1864440"/>
                <a:gd name="connsiteY6" fmla="*/ 2801784 h 4203964"/>
                <a:gd name="connsiteX7" fmla="*/ 522978 w 1864440"/>
                <a:gd name="connsiteY7" fmla="*/ 3150918 h 4203964"/>
                <a:gd name="connsiteX8" fmla="*/ 306847 w 1864440"/>
                <a:gd name="connsiteY8" fmla="*/ 3450177 h 4203964"/>
                <a:gd name="connsiteX9" fmla="*/ 7589 w 1864440"/>
                <a:gd name="connsiteY9" fmla="*/ 3857500 h 4203964"/>
                <a:gd name="connsiteX10" fmla="*/ 7589 w 1864440"/>
                <a:gd name="connsiteY10" fmla="*/ 3955997 h 4203964"/>
                <a:gd name="connsiteX11" fmla="*/ 57465 w 1864440"/>
                <a:gd name="connsiteY11" fmla="*/ 4098569 h 4203964"/>
                <a:gd name="connsiteX12" fmla="*/ 165530 w 1864440"/>
                <a:gd name="connsiteY12" fmla="*/ 4165071 h 4203964"/>
                <a:gd name="connsiteX13" fmla="*/ 273596 w 1864440"/>
                <a:gd name="connsiteY13" fmla="*/ 4165071 h 4203964"/>
                <a:gd name="connsiteX14" fmla="*/ 340098 w 1864440"/>
                <a:gd name="connsiteY14" fmla="*/ 4131820 h 4203964"/>
                <a:gd name="connsiteX15" fmla="*/ 426818 w 1864440"/>
                <a:gd name="connsiteY15" fmla="*/ 4136583 h 4203964"/>
                <a:gd name="connsiteX16" fmla="*/ 522978 w 1864440"/>
                <a:gd name="connsiteY16" fmla="*/ 4181697 h 4203964"/>
                <a:gd name="connsiteX17" fmla="*/ 772359 w 1864440"/>
                <a:gd name="connsiteY17" fmla="*/ 4173384 h 4203964"/>
                <a:gd name="connsiteX18" fmla="*/ 981852 w 1864440"/>
                <a:gd name="connsiteY18" fmla="*/ 4203748 h 4203964"/>
                <a:gd name="connsiteX19" fmla="*/ 1387674 w 1864440"/>
                <a:gd name="connsiteY19" fmla="*/ 4155200 h 4203964"/>
                <a:gd name="connsiteX20" fmla="*/ 1664115 w 1864440"/>
                <a:gd name="connsiteY20" fmla="*/ 4041218 h 4203964"/>
                <a:gd name="connsiteX21" fmla="*/ 1803138 w 1864440"/>
                <a:gd name="connsiteY21" fmla="*/ 3890751 h 4203964"/>
                <a:gd name="connsiteX22" fmla="*/ 1861327 w 1864440"/>
                <a:gd name="connsiteY22" fmla="*/ 3782686 h 4203964"/>
                <a:gd name="connsiteX23" fmla="*/ 1769887 w 1864440"/>
                <a:gd name="connsiteY23" fmla="*/ 3516678 h 4203964"/>
                <a:gd name="connsiteX24" fmla="*/ 1653509 w 1864440"/>
                <a:gd name="connsiteY24" fmla="*/ 3084417 h 4203964"/>
                <a:gd name="connsiteX25" fmla="*/ 1595319 w 1864440"/>
                <a:gd name="connsiteY25" fmla="*/ 2585653 h 4203964"/>
                <a:gd name="connsiteX26" fmla="*/ 1570381 w 1864440"/>
                <a:gd name="connsiteY26" fmla="*/ 2128453 h 4203964"/>
                <a:gd name="connsiteX27" fmla="*/ 1679616 w 1864440"/>
                <a:gd name="connsiteY27" fmla="*/ 1084600 h 4203964"/>
                <a:gd name="connsiteX28" fmla="*/ 1744949 w 1864440"/>
                <a:gd name="connsiteY28" fmla="*/ 41958 h 4203964"/>
                <a:gd name="connsiteX29" fmla="*/ 1528818 w 1864440"/>
                <a:gd name="connsiteY29" fmla="*/ 17020 h 4203964"/>
                <a:gd name="connsiteX30" fmla="*/ 1329312 w 1864440"/>
                <a:gd name="connsiteY30" fmla="*/ 395 h 4203964"/>
                <a:gd name="connsiteX31" fmla="*/ 1113181 w 1864440"/>
                <a:gd name="connsiteY31" fmla="*/ 8707 h 4203964"/>
                <a:gd name="connsiteX0" fmla="*/ 1113181 w 1862710"/>
                <a:gd name="connsiteY0" fmla="*/ 8707 h 4203964"/>
                <a:gd name="connsiteX1" fmla="*/ 1088243 w 1862710"/>
                <a:gd name="connsiteY1" fmla="*/ 748540 h 4203964"/>
                <a:gd name="connsiteX2" fmla="*/ 1049104 w 1862710"/>
                <a:gd name="connsiteY2" fmla="*/ 1267479 h 4203964"/>
                <a:gd name="connsiteX3" fmla="*/ 996803 w 1862710"/>
                <a:gd name="connsiteY3" fmla="*/ 1721129 h 4203964"/>
                <a:gd name="connsiteX4" fmla="*/ 930301 w 1862710"/>
                <a:gd name="connsiteY4" fmla="*/ 2161704 h 4203964"/>
                <a:gd name="connsiteX5" fmla="*/ 863799 w 1862710"/>
                <a:gd name="connsiteY5" fmla="*/ 2452649 h 4203964"/>
                <a:gd name="connsiteX6" fmla="*/ 714170 w 1862710"/>
                <a:gd name="connsiteY6" fmla="*/ 2801784 h 4203964"/>
                <a:gd name="connsiteX7" fmla="*/ 522978 w 1862710"/>
                <a:gd name="connsiteY7" fmla="*/ 3150918 h 4203964"/>
                <a:gd name="connsiteX8" fmla="*/ 306847 w 1862710"/>
                <a:gd name="connsiteY8" fmla="*/ 3450177 h 4203964"/>
                <a:gd name="connsiteX9" fmla="*/ 7589 w 1862710"/>
                <a:gd name="connsiteY9" fmla="*/ 3857500 h 4203964"/>
                <a:gd name="connsiteX10" fmla="*/ 7589 w 1862710"/>
                <a:gd name="connsiteY10" fmla="*/ 3955997 h 4203964"/>
                <a:gd name="connsiteX11" fmla="*/ 57465 w 1862710"/>
                <a:gd name="connsiteY11" fmla="*/ 4098569 h 4203964"/>
                <a:gd name="connsiteX12" fmla="*/ 165530 w 1862710"/>
                <a:gd name="connsiteY12" fmla="*/ 4165071 h 4203964"/>
                <a:gd name="connsiteX13" fmla="*/ 273596 w 1862710"/>
                <a:gd name="connsiteY13" fmla="*/ 4165071 h 4203964"/>
                <a:gd name="connsiteX14" fmla="*/ 340098 w 1862710"/>
                <a:gd name="connsiteY14" fmla="*/ 4131820 h 4203964"/>
                <a:gd name="connsiteX15" fmla="*/ 426818 w 1862710"/>
                <a:gd name="connsiteY15" fmla="*/ 4136583 h 4203964"/>
                <a:gd name="connsiteX16" fmla="*/ 522978 w 1862710"/>
                <a:gd name="connsiteY16" fmla="*/ 4181697 h 4203964"/>
                <a:gd name="connsiteX17" fmla="*/ 772359 w 1862710"/>
                <a:gd name="connsiteY17" fmla="*/ 4173384 h 4203964"/>
                <a:gd name="connsiteX18" fmla="*/ 981852 w 1862710"/>
                <a:gd name="connsiteY18" fmla="*/ 4203748 h 4203964"/>
                <a:gd name="connsiteX19" fmla="*/ 1387674 w 1862710"/>
                <a:gd name="connsiteY19" fmla="*/ 4155200 h 4203964"/>
                <a:gd name="connsiteX20" fmla="*/ 1664115 w 1862710"/>
                <a:gd name="connsiteY20" fmla="*/ 4041218 h 4203964"/>
                <a:gd name="connsiteX21" fmla="*/ 1822188 w 1862710"/>
                <a:gd name="connsiteY21" fmla="*/ 3909801 h 4203964"/>
                <a:gd name="connsiteX22" fmla="*/ 1861327 w 1862710"/>
                <a:gd name="connsiteY22" fmla="*/ 3782686 h 4203964"/>
                <a:gd name="connsiteX23" fmla="*/ 1769887 w 1862710"/>
                <a:gd name="connsiteY23" fmla="*/ 3516678 h 4203964"/>
                <a:gd name="connsiteX24" fmla="*/ 1653509 w 1862710"/>
                <a:gd name="connsiteY24" fmla="*/ 3084417 h 4203964"/>
                <a:gd name="connsiteX25" fmla="*/ 1595319 w 1862710"/>
                <a:gd name="connsiteY25" fmla="*/ 2585653 h 4203964"/>
                <a:gd name="connsiteX26" fmla="*/ 1570381 w 1862710"/>
                <a:gd name="connsiteY26" fmla="*/ 2128453 h 4203964"/>
                <a:gd name="connsiteX27" fmla="*/ 1679616 w 1862710"/>
                <a:gd name="connsiteY27" fmla="*/ 1084600 h 4203964"/>
                <a:gd name="connsiteX28" fmla="*/ 1744949 w 1862710"/>
                <a:gd name="connsiteY28" fmla="*/ 41958 h 4203964"/>
                <a:gd name="connsiteX29" fmla="*/ 1528818 w 1862710"/>
                <a:gd name="connsiteY29" fmla="*/ 17020 h 4203964"/>
                <a:gd name="connsiteX30" fmla="*/ 1329312 w 1862710"/>
                <a:gd name="connsiteY30" fmla="*/ 395 h 4203964"/>
                <a:gd name="connsiteX31" fmla="*/ 1113181 w 1862710"/>
                <a:gd name="connsiteY31" fmla="*/ 8707 h 4203964"/>
                <a:gd name="connsiteX0" fmla="*/ 1113181 w 1897003"/>
                <a:gd name="connsiteY0" fmla="*/ 8707 h 4203964"/>
                <a:gd name="connsiteX1" fmla="*/ 1088243 w 1897003"/>
                <a:gd name="connsiteY1" fmla="*/ 748540 h 4203964"/>
                <a:gd name="connsiteX2" fmla="*/ 1049104 w 1897003"/>
                <a:gd name="connsiteY2" fmla="*/ 1267479 h 4203964"/>
                <a:gd name="connsiteX3" fmla="*/ 996803 w 1897003"/>
                <a:gd name="connsiteY3" fmla="*/ 1721129 h 4203964"/>
                <a:gd name="connsiteX4" fmla="*/ 930301 w 1897003"/>
                <a:gd name="connsiteY4" fmla="*/ 2161704 h 4203964"/>
                <a:gd name="connsiteX5" fmla="*/ 863799 w 1897003"/>
                <a:gd name="connsiteY5" fmla="*/ 2452649 h 4203964"/>
                <a:gd name="connsiteX6" fmla="*/ 714170 w 1897003"/>
                <a:gd name="connsiteY6" fmla="*/ 2801784 h 4203964"/>
                <a:gd name="connsiteX7" fmla="*/ 522978 w 1897003"/>
                <a:gd name="connsiteY7" fmla="*/ 3150918 h 4203964"/>
                <a:gd name="connsiteX8" fmla="*/ 306847 w 1897003"/>
                <a:gd name="connsiteY8" fmla="*/ 3450177 h 4203964"/>
                <a:gd name="connsiteX9" fmla="*/ 7589 w 1897003"/>
                <a:gd name="connsiteY9" fmla="*/ 3857500 h 4203964"/>
                <a:gd name="connsiteX10" fmla="*/ 7589 w 1897003"/>
                <a:gd name="connsiteY10" fmla="*/ 3955997 h 4203964"/>
                <a:gd name="connsiteX11" fmla="*/ 57465 w 1897003"/>
                <a:gd name="connsiteY11" fmla="*/ 4098569 h 4203964"/>
                <a:gd name="connsiteX12" fmla="*/ 165530 w 1897003"/>
                <a:gd name="connsiteY12" fmla="*/ 4165071 h 4203964"/>
                <a:gd name="connsiteX13" fmla="*/ 273596 w 1897003"/>
                <a:gd name="connsiteY13" fmla="*/ 4165071 h 4203964"/>
                <a:gd name="connsiteX14" fmla="*/ 340098 w 1897003"/>
                <a:gd name="connsiteY14" fmla="*/ 4131820 h 4203964"/>
                <a:gd name="connsiteX15" fmla="*/ 426818 w 1897003"/>
                <a:gd name="connsiteY15" fmla="*/ 4136583 h 4203964"/>
                <a:gd name="connsiteX16" fmla="*/ 522978 w 1897003"/>
                <a:gd name="connsiteY16" fmla="*/ 4181697 h 4203964"/>
                <a:gd name="connsiteX17" fmla="*/ 772359 w 1897003"/>
                <a:gd name="connsiteY17" fmla="*/ 4173384 h 4203964"/>
                <a:gd name="connsiteX18" fmla="*/ 981852 w 1897003"/>
                <a:gd name="connsiteY18" fmla="*/ 4203748 h 4203964"/>
                <a:gd name="connsiteX19" fmla="*/ 1387674 w 1897003"/>
                <a:gd name="connsiteY19" fmla="*/ 4155200 h 4203964"/>
                <a:gd name="connsiteX20" fmla="*/ 1664115 w 1897003"/>
                <a:gd name="connsiteY20" fmla="*/ 4041218 h 4203964"/>
                <a:gd name="connsiteX21" fmla="*/ 1822188 w 1897003"/>
                <a:gd name="connsiteY21" fmla="*/ 3909801 h 4203964"/>
                <a:gd name="connsiteX22" fmla="*/ 1896252 w 1897003"/>
                <a:gd name="connsiteY22" fmla="*/ 3808086 h 4203964"/>
                <a:gd name="connsiteX23" fmla="*/ 1769887 w 1897003"/>
                <a:gd name="connsiteY23" fmla="*/ 3516678 h 4203964"/>
                <a:gd name="connsiteX24" fmla="*/ 1653509 w 1897003"/>
                <a:gd name="connsiteY24" fmla="*/ 3084417 h 4203964"/>
                <a:gd name="connsiteX25" fmla="*/ 1595319 w 1897003"/>
                <a:gd name="connsiteY25" fmla="*/ 2585653 h 4203964"/>
                <a:gd name="connsiteX26" fmla="*/ 1570381 w 1897003"/>
                <a:gd name="connsiteY26" fmla="*/ 2128453 h 4203964"/>
                <a:gd name="connsiteX27" fmla="*/ 1679616 w 1897003"/>
                <a:gd name="connsiteY27" fmla="*/ 1084600 h 4203964"/>
                <a:gd name="connsiteX28" fmla="*/ 1744949 w 1897003"/>
                <a:gd name="connsiteY28" fmla="*/ 41958 h 4203964"/>
                <a:gd name="connsiteX29" fmla="*/ 1528818 w 1897003"/>
                <a:gd name="connsiteY29" fmla="*/ 17020 h 4203964"/>
                <a:gd name="connsiteX30" fmla="*/ 1329312 w 1897003"/>
                <a:gd name="connsiteY30" fmla="*/ 395 h 4203964"/>
                <a:gd name="connsiteX31" fmla="*/ 1113181 w 1897003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22188 w 1899281"/>
                <a:gd name="connsiteY21" fmla="*/ 3909801 h 4203964"/>
                <a:gd name="connsiteX22" fmla="*/ 1896252 w 1899281"/>
                <a:gd name="connsiteY22" fmla="*/ 3808086 h 4203964"/>
                <a:gd name="connsiteX23" fmla="*/ 1769887 w 1899281"/>
                <a:gd name="connsiteY23" fmla="*/ 3516678 h 4203964"/>
                <a:gd name="connsiteX24" fmla="*/ 1653509 w 1899281"/>
                <a:gd name="connsiteY24" fmla="*/ 3084417 h 4203964"/>
                <a:gd name="connsiteX25" fmla="*/ 1595319 w 1899281"/>
                <a:gd name="connsiteY25" fmla="*/ 2585653 h 4203964"/>
                <a:gd name="connsiteX26" fmla="*/ 1570381 w 1899281"/>
                <a:gd name="connsiteY26" fmla="*/ 2128453 h 4203964"/>
                <a:gd name="connsiteX27" fmla="*/ 1679616 w 1899281"/>
                <a:gd name="connsiteY27" fmla="*/ 1084600 h 4203964"/>
                <a:gd name="connsiteX28" fmla="*/ 1744949 w 1899281"/>
                <a:gd name="connsiteY28" fmla="*/ 41958 h 4203964"/>
                <a:gd name="connsiteX29" fmla="*/ 1528818 w 1899281"/>
                <a:gd name="connsiteY29" fmla="*/ 17020 h 4203964"/>
                <a:gd name="connsiteX30" fmla="*/ 1329312 w 1899281"/>
                <a:gd name="connsiteY30" fmla="*/ 395 h 4203964"/>
                <a:gd name="connsiteX31" fmla="*/ 1113181 w 1899281"/>
                <a:gd name="connsiteY31" fmla="*/ 8707 h 4203964"/>
                <a:gd name="connsiteX0" fmla="*/ 1113181 w 1899281"/>
                <a:gd name="connsiteY0" fmla="*/ 8707 h 4203964"/>
                <a:gd name="connsiteX1" fmla="*/ 1088243 w 1899281"/>
                <a:gd name="connsiteY1" fmla="*/ 748540 h 4203964"/>
                <a:gd name="connsiteX2" fmla="*/ 1049104 w 1899281"/>
                <a:gd name="connsiteY2" fmla="*/ 1267479 h 4203964"/>
                <a:gd name="connsiteX3" fmla="*/ 996803 w 1899281"/>
                <a:gd name="connsiteY3" fmla="*/ 1721129 h 4203964"/>
                <a:gd name="connsiteX4" fmla="*/ 930301 w 1899281"/>
                <a:gd name="connsiteY4" fmla="*/ 2161704 h 4203964"/>
                <a:gd name="connsiteX5" fmla="*/ 863799 w 1899281"/>
                <a:gd name="connsiteY5" fmla="*/ 2452649 h 4203964"/>
                <a:gd name="connsiteX6" fmla="*/ 714170 w 1899281"/>
                <a:gd name="connsiteY6" fmla="*/ 2801784 h 4203964"/>
                <a:gd name="connsiteX7" fmla="*/ 522978 w 1899281"/>
                <a:gd name="connsiteY7" fmla="*/ 3150918 h 4203964"/>
                <a:gd name="connsiteX8" fmla="*/ 306847 w 1899281"/>
                <a:gd name="connsiteY8" fmla="*/ 3450177 h 4203964"/>
                <a:gd name="connsiteX9" fmla="*/ 7589 w 1899281"/>
                <a:gd name="connsiteY9" fmla="*/ 3857500 h 4203964"/>
                <a:gd name="connsiteX10" fmla="*/ 7589 w 1899281"/>
                <a:gd name="connsiteY10" fmla="*/ 3955997 h 4203964"/>
                <a:gd name="connsiteX11" fmla="*/ 57465 w 1899281"/>
                <a:gd name="connsiteY11" fmla="*/ 4098569 h 4203964"/>
                <a:gd name="connsiteX12" fmla="*/ 165530 w 1899281"/>
                <a:gd name="connsiteY12" fmla="*/ 4165071 h 4203964"/>
                <a:gd name="connsiteX13" fmla="*/ 273596 w 1899281"/>
                <a:gd name="connsiteY13" fmla="*/ 4165071 h 4203964"/>
                <a:gd name="connsiteX14" fmla="*/ 340098 w 1899281"/>
                <a:gd name="connsiteY14" fmla="*/ 4131820 h 4203964"/>
                <a:gd name="connsiteX15" fmla="*/ 426818 w 1899281"/>
                <a:gd name="connsiteY15" fmla="*/ 4136583 h 4203964"/>
                <a:gd name="connsiteX16" fmla="*/ 522978 w 1899281"/>
                <a:gd name="connsiteY16" fmla="*/ 4181697 h 4203964"/>
                <a:gd name="connsiteX17" fmla="*/ 772359 w 1899281"/>
                <a:gd name="connsiteY17" fmla="*/ 4173384 h 4203964"/>
                <a:gd name="connsiteX18" fmla="*/ 981852 w 1899281"/>
                <a:gd name="connsiteY18" fmla="*/ 4203748 h 4203964"/>
                <a:gd name="connsiteX19" fmla="*/ 1387674 w 1899281"/>
                <a:gd name="connsiteY19" fmla="*/ 4155200 h 4203964"/>
                <a:gd name="connsiteX20" fmla="*/ 1664115 w 1899281"/>
                <a:gd name="connsiteY20" fmla="*/ 4041218 h 4203964"/>
                <a:gd name="connsiteX21" fmla="*/ 1896252 w 1899281"/>
                <a:gd name="connsiteY21" fmla="*/ 3808086 h 4203964"/>
                <a:gd name="connsiteX22" fmla="*/ 1769887 w 1899281"/>
                <a:gd name="connsiteY22" fmla="*/ 3516678 h 4203964"/>
                <a:gd name="connsiteX23" fmla="*/ 1653509 w 1899281"/>
                <a:gd name="connsiteY23" fmla="*/ 3084417 h 4203964"/>
                <a:gd name="connsiteX24" fmla="*/ 1595319 w 1899281"/>
                <a:gd name="connsiteY24" fmla="*/ 2585653 h 4203964"/>
                <a:gd name="connsiteX25" fmla="*/ 1570381 w 1899281"/>
                <a:gd name="connsiteY25" fmla="*/ 2128453 h 4203964"/>
                <a:gd name="connsiteX26" fmla="*/ 1679616 w 1899281"/>
                <a:gd name="connsiteY26" fmla="*/ 1084600 h 4203964"/>
                <a:gd name="connsiteX27" fmla="*/ 1744949 w 1899281"/>
                <a:gd name="connsiteY27" fmla="*/ 41958 h 4203964"/>
                <a:gd name="connsiteX28" fmla="*/ 1528818 w 1899281"/>
                <a:gd name="connsiteY28" fmla="*/ 17020 h 4203964"/>
                <a:gd name="connsiteX29" fmla="*/ 1329312 w 1899281"/>
                <a:gd name="connsiteY29" fmla="*/ 395 h 4203964"/>
                <a:gd name="connsiteX30" fmla="*/ 1113181 w 1899281"/>
                <a:gd name="connsiteY30" fmla="*/ 8707 h 420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99281" h="4203964">
                  <a:moveTo>
                    <a:pt x="1113181" y="8707"/>
                  </a:moveTo>
                  <a:cubicBezTo>
                    <a:pt x="1073003" y="133398"/>
                    <a:pt x="1115591" y="393489"/>
                    <a:pt x="1088243" y="748540"/>
                  </a:cubicBezTo>
                  <a:cubicBezTo>
                    <a:pt x="1060895" y="1103591"/>
                    <a:pt x="1064344" y="1105381"/>
                    <a:pt x="1049104" y="1267479"/>
                  </a:cubicBezTo>
                  <a:cubicBezTo>
                    <a:pt x="1033864" y="1429577"/>
                    <a:pt x="1016604" y="1572091"/>
                    <a:pt x="996803" y="1721129"/>
                  </a:cubicBezTo>
                  <a:cubicBezTo>
                    <a:pt x="977002" y="1870167"/>
                    <a:pt x="952468" y="2039784"/>
                    <a:pt x="930301" y="2161704"/>
                  </a:cubicBezTo>
                  <a:cubicBezTo>
                    <a:pt x="908134" y="2283624"/>
                    <a:pt x="899821" y="2345969"/>
                    <a:pt x="863799" y="2452649"/>
                  </a:cubicBezTo>
                  <a:cubicBezTo>
                    <a:pt x="827777" y="2559329"/>
                    <a:pt x="770973" y="2685406"/>
                    <a:pt x="714170" y="2801784"/>
                  </a:cubicBezTo>
                  <a:cubicBezTo>
                    <a:pt x="657367" y="2918162"/>
                    <a:pt x="590865" y="3042853"/>
                    <a:pt x="522978" y="3150918"/>
                  </a:cubicBezTo>
                  <a:cubicBezTo>
                    <a:pt x="447948" y="3247077"/>
                    <a:pt x="392745" y="3332414"/>
                    <a:pt x="306847" y="3450177"/>
                  </a:cubicBezTo>
                  <a:cubicBezTo>
                    <a:pt x="220949" y="3567940"/>
                    <a:pt x="19365" y="3827966"/>
                    <a:pt x="7589" y="3857500"/>
                  </a:cubicBezTo>
                  <a:cubicBezTo>
                    <a:pt x="-4187" y="3887034"/>
                    <a:pt x="-724" y="3915819"/>
                    <a:pt x="7589" y="3955997"/>
                  </a:cubicBezTo>
                  <a:cubicBezTo>
                    <a:pt x="15902" y="3996175"/>
                    <a:pt x="31142" y="4063723"/>
                    <a:pt x="57465" y="4098569"/>
                  </a:cubicBezTo>
                  <a:cubicBezTo>
                    <a:pt x="83788" y="4133415"/>
                    <a:pt x="129508" y="4153987"/>
                    <a:pt x="165530" y="4165071"/>
                  </a:cubicBezTo>
                  <a:cubicBezTo>
                    <a:pt x="201552" y="4176155"/>
                    <a:pt x="244501" y="4170613"/>
                    <a:pt x="273596" y="4165071"/>
                  </a:cubicBezTo>
                  <a:cubicBezTo>
                    <a:pt x="302691" y="4159529"/>
                    <a:pt x="314561" y="4136568"/>
                    <a:pt x="340098" y="4131820"/>
                  </a:cubicBezTo>
                  <a:cubicBezTo>
                    <a:pt x="365635" y="4127072"/>
                    <a:pt x="396338" y="4128270"/>
                    <a:pt x="426818" y="4136583"/>
                  </a:cubicBezTo>
                  <a:lnTo>
                    <a:pt x="522978" y="4181697"/>
                  </a:lnTo>
                  <a:cubicBezTo>
                    <a:pt x="582553" y="4188624"/>
                    <a:pt x="695880" y="4169709"/>
                    <a:pt x="772359" y="4173384"/>
                  </a:cubicBezTo>
                  <a:cubicBezTo>
                    <a:pt x="848838" y="4177059"/>
                    <a:pt x="879300" y="4206779"/>
                    <a:pt x="981852" y="4203748"/>
                  </a:cubicBezTo>
                  <a:cubicBezTo>
                    <a:pt x="1084404" y="4200717"/>
                    <a:pt x="1273964" y="4182288"/>
                    <a:pt x="1387674" y="4155200"/>
                  </a:cubicBezTo>
                  <a:cubicBezTo>
                    <a:pt x="1501384" y="4128112"/>
                    <a:pt x="1579352" y="4099070"/>
                    <a:pt x="1664115" y="4041218"/>
                  </a:cubicBezTo>
                  <a:cubicBezTo>
                    <a:pt x="1748878" y="3983366"/>
                    <a:pt x="1878623" y="3895509"/>
                    <a:pt x="1896252" y="3808086"/>
                  </a:cubicBezTo>
                  <a:cubicBezTo>
                    <a:pt x="1919285" y="3764791"/>
                    <a:pt x="1804523" y="3633056"/>
                    <a:pt x="1769887" y="3516678"/>
                  </a:cubicBezTo>
                  <a:lnTo>
                    <a:pt x="1653509" y="3084417"/>
                  </a:lnTo>
                  <a:cubicBezTo>
                    <a:pt x="1624414" y="2929246"/>
                    <a:pt x="1603632" y="2738053"/>
                    <a:pt x="1595319" y="2585653"/>
                  </a:cubicBezTo>
                  <a:cubicBezTo>
                    <a:pt x="1587006" y="2433253"/>
                    <a:pt x="1556332" y="2378628"/>
                    <a:pt x="1570381" y="2128453"/>
                  </a:cubicBezTo>
                  <a:cubicBezTo>
                    <a:pt x="1584430" y="1878278"/>
                    <a:pt x="1655457" y="1431353"/>
                    <a:pt x="1679616" y="1084600"/>
                  </a:cubicBezTo>
                  <a:cubicBezTo>
                    <a:pt x="1703775" y="737847"/>
                    <a:pt x="1723171" y="389505"/>
                    <a:pt x="1744949" y="41958"/>
                  </a:cubicBezTo>
                  <a:lnTo>
                    <a:pt x="1528818" y="17020"/>
                  </a:lnTo>
                  <a:cubicBezTo>
                    <a:pt x="1459545" y="10093"/>
                    <a:pt x="1401356" y="-2376"/>
                    <a:pt x="1329312" y="395"/>
                  </a:cubicBezTo>
                  <a:lnTo>
                    <a:pt x="1113181" y="8707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59D17E-37D2-479B-8BE1-52EA5D7BF1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1835" y="4758362"/>
              <a:ext cx="1" cy="6410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A801148-7C06-4020-B345-26AF29BB086E}"/>
                </a:ext>
              </a:extLst>
            </p:cNvPr>
            <p:cNvSpPr/>
            <p:nvPr/>
          </p:nvSpPr>
          <p:spPr>
            <a:xfrm>
              <a:off x="3405764" y="2526384"/>
              <a:ext cx="666615" cy="89974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E40180-EE1D-4AA7-B060-FA67E2B5A8E1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79" y="3186260"/>
              <a:ext cx="1213614" cy="60331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98A87F0A-4476-4997-BC94-40C469880BFD}"/>
                </a:ext>
              </a:extLst>
            </p:cNvPr>
            <p:cNvSpPr/>
            <p:nvPr/>
          </p:nvSpPr>
          <p:spPr>
            <a:xfrm>
              <a:off x="5828440" y="5279137"/>
              <a:ext cx="838617" cy="980104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63848EE-9268-4453-8076-90382D5A8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5027" y="2178663"/>
              <a:ext cx="444718" cy="28280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Multiplication Sign 18">
              <a:extLst>
                <a:ext uri="{FF2B5EF4-FFF2-40B4-BE49-F238E27FC236}">
                  <a16:creationId xmlns:a16="http://schemas.microsoft.com/office/drawing/2014/main" id="{F45D003B-2BE5-458D-A32C-C05CBA68E07F}"/>
                </a:ext>
              </a:extLst>
            </p:cNvPr>
            <p:cNvSpPr/>
            <p:nvPr/>
          </p:nvSpPr>
          <p:spPr>
            <a:xfrm>
              <a:off x="7363900" y="2235719"/>
              <a:ext cx="838617" cy="980104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8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73</Words>
  <Application>Microsoft Office PowerPoint</Application>
  <PresentationFormat>Widescreen</PresentationFormat>
  <Paragraphs>66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Mattioli, Dominik D</dc:creator>
  <cp:lastModifiedBy>Mattioli, Dominik D</cp:lastModifiedBy>
  <cp:revision>10</cp:revision>
  <dcterms:created xsi:type="dcterms:W3CDTF">2024-01-02T15:01:53Z</dcterms:created>
  <dcterms:modified xsi:type="dcterms:W3CDTF">2024-01-18T22:18:57Z</dcterms:modified>
</cp:coreProperties>
</file>