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4"/>
  </p:notesMasterIdLst>
  <p:sldIdLst>
    <p:sldId id="256" r:id="rId2"/>
    <p:sldId id="257" r:id="rId3"/>
    <p:sldId id="259" r:id="rId4"/>
    <p:sldId id="260" r:id="rId5"/>
    <p:sldId id="261" r:id="rId6"/>
    <p:sldId id="264" r:id="rId7"/>
    <p:sldId id="265" r:id="rId8"/>
    <p:sldId id="263" r:id="rId9"/>
    <p:sldId id="262" r:id="rId10"/>
    <p:sldId id="266" r:id="rId11"/>
    <p:sldId id="267"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261" autoAdjust="0"/>
  </p:normalViewPr>
  <p:slideViewPr>
    <p:cSldViewPr snapToGrid="0">
      <p:cViewPr varScale="1">
        <p:scale>
          <a:sx n="93" d="100"/>
          <a:sy n="93" d="100"/>
        </p:scale>
        <p:origin x="12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95427-B641-4913-85FC-37A78808A3F6}"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376EE-7A0D-4311-9D45-51658EB23BC5}" type="slidenum">
              <a:rPr lang="en-US" smtClean="0"/>
              <a:t>‹#›</a:t>
            </a:fld>
            <a:endParaRPr lang="en-US"/>
          </a:p>
        </p:txBody>
      </p:sp>
    </p:spTree>
    <p:extLst>
      <p:ext uri="{BB962C8B-B14F-4D97-AF65-F5344CB8AC3E}">
        <p14:creationId xmlns:p14="http://schemas.microsoft.com/office/powerpoint/2010/main" val="380649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dataset that we chose was a plant dataset.</a:t>
            </a:r>
            <a:r>
              <a:rPr lang="en-US" baseline="0" dirty="0" smtClean="0"/>
              <a:t> This dataset contained plant names (each one listed by its scientific name). Each plant name then had a list of all of the regions in the United States/Canada that the plant could be found in. The regions were all listed using abbreviations, and in order to know what the abbreviations stood for there was an additional file which contained all of the abbreviations and what they stood for. </a:t>
            </a:r>
          </a:p>
          <a:p>
            <a:endParaRPr lang="en-US" baseline="0" dirty="0" smtClean="0"/>
          </a:p>
          <a:p>
            <a:r>
              <a:rPr lang="en-US" baseline="0" dirty="0" smtClean="0"/>
              <a:t>The URL at the end is the link to the dataset that we used.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2</a:t>
            </a:fld>
            <a:endParaRPr lang="en-US"/>
          </a:p>
        </p:txBody>
      </p:sp>
    </p:spTree>
    <p:extLst>
      <p:ext uri="{BB962C8B-B14F-4D97-AF65-F5344CB8AC3E}">
        <p14:creationId xmlns:p14="http://schemas.microsoft.com/office/powerpoint/2010/main" val="700680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future, we could attempt to cluster that data in order</a:t>
            </a:r>
            <a:r>
              <a:rPr lang="en-US" baseline="0" dirty="0" smtClean="0"/>
              <a:t> to find a trend with the type of plants that are found. Certain plants might grow together because of a certain climate. There might also be trends based on the locations for the plants.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11</a:t>
            </a:fld>
            <a:endParaRPr lang="en-US"/>
          </a:p>
        </p:txBody>
      </p:sp>
    </p:spTree>
    <p:extLst>
      <p:ext uri="{BB962C8B-B14F-4D97-AF65-F5344CB8AC3E}">
        <p14:creationId xmlns:p14="http://schemas.microsoft.com/office/powerpoint/2010/main" val="322919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load the data effectively into the database, we needed to create a script. This script not only changed the abbreviations to stand for the full name of the regions, but it then took that information and neatly loaded it into the database, creating a unique ID for each plant and location, and creating a table that would link the ID’s together in order to a quick lookup using the ID’s.</a:t>
            </a:r>
          </a:p>
          <a:p>
            <a:endParaRPr lang="en-US" baseline="0" dirty="0" smtClean="0"/>
          </a:p>
          <a:p>
            <a:r>
              <a:rPr lang="en-US" baseline="0" dirty="0" smtClean="0"/>
              <a:t>This script was created using Java in Eclipse, and was run on the files that contained the data. The script would first create a new file which removed the abbreviations, and that is the file that was used to load the database.</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3</a:t>
            </a:fld>
            <a:endParaRPr lang="en-US"/>
          </a:p>
        </p:txBody>
      </p:sp>
    </p:spTree>
    <p:extLst>
      <p:ext uri="{BB962C8B-B14F-4D97-AF65-F5344CB8AC3E}">
        <p14:creationId xmlns:p14="http://schemas.microsoft.com/office/powerpoint/2010/main" val="175132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analytic</a:t>
            </a:r>
            <a:r>
              <a:rPr lang="en-US" baseline="0" dirty="0" smtClean="0"/>
              <a:t> that we chose was a visualization. We chose to do a webpage that was written using Jade Markup Language and CSS. This was chosen because it was a familiar language with members of the group, and there would not need to be a new language to learn. </a:t>
            </a:r>
            <a:r>
              <a:rPr lang="en-US" baseline="0" dirty="0" smtClean="0"/>
              <a:t>The </a:t>
            </a:r>
            <a:r>
              <a:rPr lang="en-US" baseline="0" dirty="0" smtClean="0"/>
              <a:t>visualization has great support, and has a map that we were able to use. The map is a map of the united states/Canada since this is the information that is contained in the dataset that we have. </a:t>
            </a:r>
          </a:p>
          <a:p>
            <a:endParaRPr lang="en-US" baseline="0" dirty="0" smtClean="0"/>
          </a:p>
          <a:p>
            <a:r>
              <a:rPr lang="en-US" baseline="0" dirty="0" smtClean="0"/>
              <a:t>There are 2 ways that you can look up information using the webpage. The first is to select a location. If you do this, on the left a list of information will appear showing the plants that are available in that area. If you know the name of the plant that you are looking for you can also search for it, and when you select it the locations that it can be found in will turn green. Sub searching works as well, so if you search a part of a plant name, a list of the plants that contain that string will  become available to select on the left hand side. </a:t>
            </a:r>
          </a:p>
          <a:p>
            <a:endParaRPr lang="en-US" baseline="0" dirty="0" smtClean="0"/>
          </a:p>
          <a:p>
            <a:r>
              <a:rPr lang="en-US" baseline="0" dirty="0" smtClean="0"/>
              <a:t>There is a screen shot image on the next slide that shows what the visualization looks like.</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4</a:t>
            </a:fld>
            <a:endParaRPr lang="en-US"/>
          </a:p>
        </p:txBody>
      </p:sp>
    </p:spTree>
    <p:extLst>
      <p:ext uri="{BB962C8B-B14F-4D97-AF65-F5344CB8AC3E}">
        <p14:creationId xmlns:p14="http://schemas.microsoft.com/office/powerpoint/2010/main" val="231397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screenshot</a:t>
            </a:r>
            <a:r>
              <a:rPr lang="en-US" baseline="0" dirty="0" smtClean="0"/>
              <a:t> of the webpage. All of the regions are highlighted green, and you would be able to select any of the regions and on the left hand side the available plants in that area will appear. Also, at the top left is the search bar. This is how you can do any searching. As you search the plant name will appear on the left hand side, and it can be selected. This will then change the regions to only the regions where that particular plant is available.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5</a:t>
            </a:fld>
            <a:endParaRPr lang="en-US"/>
          </a:p>
        </p:txBody>
      </p:sp>
    </p:spTree>
    <p:extLst>
      <p:ext uri="{BB962C8B-B14F-4D97-AF65-F5344CB8AC3E}">
        <p14:creationId xmlns:p14="http://schemas.microsoft.com/office/powerpoint/2010/main" val="182830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will appear if you search for a certain</a:t>
            </a:r>
            <a:r>
              <a:rPr lang="en-US" baseline="0" dirty="0" smtClean="0"/>
              <a:t> plant by its full name. See how only some of the regions are highlighted.</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6</a:t>
            </a:fld>
            <a:endParaRPr lang="en-US"/>
          </a:p>
        </p:txBody>
      </p:sp>
    </p:spTree>
    <p:extLst>
      <p:ext uri="{BB962C8B-B14F-4D97-AF65-F5344CB8AC3E}">
        <p14:creationId xmlns:p14="http://schemas.microsoft.com/office/powerpoint/2010/main" val="345305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a:t>
            </a:r>
            <a:r>
              <a:rPr lang="en-US" baseline="0" dirty="0" smtClean="0"/>
              <a:t> state of New York was selected, and on the left hand side is a list of all of the plants that can be found in that state.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7</a:t>
            </a:fld>
            <a:endParaRPr lang="en-US"/>
          </a:p>
        </p:txBody>
      </p:sp>
    </p:spTree>
    <p:extLst>
      <p:ext uri="{BB962C8B-B14F-4D97-AF65-F5344CB8AC3E}">
        <p14:creationId xmlns:p14="http://schemas.microsoft.com/office/powerpoint/2010/main" val="396298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partial search was done, which will</a:t>
            </a:r>
            <a:r>
              <a:rPr lang="en-US" baseline="0" dirty="0" smtClean="0"/>
              <a:t> give a result with many plants that contain that substring in their name. Then, all of the regions where that plant exists will be highlighted on the map.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8</a:t>
            </a:fld>
            <a:endParaRPr lang="en-US"/>
          </a:p>
        </p:txBody>
      </p:sp>
    </p:spTree>
    <p:extLst>
      <p:ext uri="{BB962C8B-B14F-4D97-AF65-F5344CB8AC3E}">
        <p14:creationId xmlns:p14="http://schemas.microsoft.com/office/powerpoint/2010/main" val="3755344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connect the</a:t>
            </a:r>
            <a:r>
              <a:rPr lang="en-US" baseline="0" dirty="0" smtClean="0"/>
              <a:t> database and the webserver we needed to use a MySQL package, and put the database up on a server. The server we used was a Node.js server that was created locally on the computer. In order to protect the information, we used a MySQL injection with an escape command. Then it was as simple as pushing the database calls to the server, and the server relaying the results back to the webpage in order to be displayed in the visualization.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9</a:t>
            </a:fld>
            <a:endParaRPr lang="en-US"/>
          </a:p>
        </p:txBody>
      </p:sp>
    </p:spTree>
    <p:extLst>
      <p:ext uri="{BB962C8B-B14F-4D97-AF65-F5344CB8AC3E}">
        <p14:creationId xmlns:p14="http://schemas.microsoft.com/office/powerpoint/2010/main" val="417291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were a few areas where we needed to slightly adjust the dataset/information in order to</a:t>
            </a:r>
            <a:r>
              <a:rPr lang="en-US" baseline="0" dirty="0" smtClean="0"/>
              <a:t> get it to work with the map. The first is that Newfoundland and Labrador are the same place on the map in the webpage. For this reason, at runtime we either combine the information or make 2 different calls in order to get the needed information. If the regions is selected, it searched both Newfoundland and Labrador. If a plant is listed in either of these locations, it is combined to include them both. </a:t>
            </a:r>
          </a:p>
          <a:p>
            <a:endParaRPr lang="en-US" baseline="0" dirty="0" smtClean="0"/>
          </a:p>
          <a:p>
            <a:r>
              <a:rPr lang="en-US" baseline="0" dirty="0" smtClean="0"/>
              <a:t>Another change to the dataset we made was with Prince Edward Island, Greenland/Denmark, and St. Pierre Miquelon. This information was removed from our database because our map did not include these regions, which are not part of the United States/Canada. We figured that since the map we wanted was only US and Canada, there was no need to include any regions outside of that. So</a:t>
            </a:r>
            <a:r>
              <a:rPr lang="en-US" baseline="0" smtClean="0"/>
              <a:t>, </a:t>
            </a:r>
            <a:r>
              <a:rPr lang="en-US" baseline="0" smtClean="0"/>
              <a:t>we </a:t>
            </a:r>
            <a:r>
              <a:rPr lang="en-US" baseline="0" dirty="0" smtClean="0"/>
              <a:t>simple removed that information from the dataset. </a:t>
            </a:r>
            <a:endParaRPr lang="en-US" dirty="0"/>
          </a:p>
        </p:txBody>
      </p:sp>
      <p:sp>
        <p:nvSpPr>
          <p:cNvPr id="4" name="Slide Number Placeholder 3"/>
          <p:cNvSpPr>
            <a:spLocks noGrp="1"/>
          </p:cNvSpPr>
          <p:nvPr>
            <p:ph type="sldNum" sz="quarter" idx="10"/>
          </p:nvPr>
        </p:nvSpPr>
        <p:spPr/>
        <p:txBody>
          <a:bodyPr/>
          <a:lstStyle/>
          <a:p>
            <a:fld id="{98F376EE-7A0D-4311-9D45-51658EB23BC5}" type="slidenum">
              <a:rPr lang="en-US" smtClean="0"/>
              <a:t>10</a:t>
            </a:fld>
            <a:endParaRPr lang="en-US"/>
          </a:p>
        </p:txBody>
      </p:sp>
    </p:spTree>
    <p:extLst>
      <p:ext uri="{BB962C8B-B14F-4D97-AF65-F5344CB8AC3E}">
        <p14:creationId xmlns:p14="http://schemas.microsoft.com/office/powerpoint/2010/main" val="75212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197850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89010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70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99787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8637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80041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800445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81071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94206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845E-60D0-4298-AA5F-9C867469EE2E}"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72048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8B845E-60D0-4298-AA5F-9C867469EE2E}"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51464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8B845E-60D0-4298-AA5F-9C867469EE2E}"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38360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8B845E-60D0-4298-AA5F-9C867469EE2E}"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57849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B845E-60D0-4298-AA5F-9C867469EE2E}"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63895437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B845E-60D0-4298-AA5F-9C867469EE2E}"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9646003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B845E-60D0-4298-AA5F-9C867469EE2E}"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8746F-897D-436E-BC24-4099996F436B}" type="slidenum">
              <a:rPr lang="en-US" smtClean="0"/>
              <a:t>‹#›</a:t>
            </a:fld>
            <a:endParaRPr lang="en-US"/>
          </a:p>
        </p:txBody>
      </p:sp>
    </p:spTree>
    <p:extLst>
      <p:ext uri="{BB962C8B-B14F-4D97-AF65-F5344CB8AC3E}">
        <p14:creationId xmlns:p14="http://schemas.microsoft.com/office/powerpoint/2010/main" val="172052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8B845E-60D0-4298-AA5F-9C867469EE2E}" type="datetimeFigureOut">
              <a:rPr lang="en-US" smtClean="0"/>
              <a:t>12/8/2015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C8746F-897D-436E-BC24-4099996F436B}" type="slidenum">
              <a:rPr lang="en-US" smtClean="0"/>
              <a:t>‹#›</a:t>
            </a:fld>
            <a:endParaRPr lang="en-US"/>
          </a:p>
        </p:txBody>
      </p:sp>
    </p:spTree>
    <p:extLst>
      <p:ext uri="{BB962C8B-B14F-4D97-AF65-F5344CB8AC3E}">
        <p14:creationId xmlns:p14="http://schemas.microsoft.com/office/powerpoint/2010/main" val="61893958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24.media.tumblr.com/9b699955b7a950954f6e6d7143d0bbb7/tumblr_mz0tlzrS2E1qeuvt8o1_500.png" TargetMode="External"/><Relationship Id="rId2" Type="http://schemas.openxmlformats.org/officeDocument/2006/relationships/hyperlink" Target="http://res.freestockphotos.biz/pictures/16/16631-illustration-of-a-green-plant-pv.png" TargetMode="External"/><Relationship Id="rId1" Type="http://schemas.openxmlformats.org/officeDocument/2006/relationships/slideLayout" Target="../slideLayouts/slideLayout2.xml"/><Relationship Id="rId5" Type="http://schemas.openxmlformats.org/officeDocument/2006/relationships/hyperlink" Target="http://archive.ics.uci.edu/ml/datasets/Plants" TargetMode="External"/><Relationship Id="rId4" Type="http://schemas.openxmlformats.org/officeDocument/2006/relationships/hyperlink" Target="http://therecycletimes.com/wp-content/uploads/2011/04/Replant.jp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Plant Database</a:t>
            </a:r>
            <a:endParaRPr lang="en-US" dirty="0"/>
          </a:p>
        </p:txBody>
      </p:sp>
      <p:sp>
        <p:nvSpPr>
          <p:cNvPr id="3" name="Subtitle 2"/>
          <p:cNvSpPr>
            <a:spLocks noGrp="1"/>
          </p:cNvSpPr>
          <p:nvPr>
            <p:ph type="subTitle" idx="1"/>
          </p:nvPr>
        </p:nvSpPr>
        <p:spPr/>
        <p:txBody>
          <a:bodyPr/>
          <a:lstStyle/>
          <a:p>
            <a:r>
              <a:rPr lang="en-US" dirty="0" smtClean="0"/>
              <a:t>Kevin </a:t>
            </a:r>
            <a:r>
              <a:rPr lang="en-US" dirty="0" err="1" smtClean="0"/>
              <a:t>Dombrosky</a:t>
            </a:r>
            <a:r>
              <a:rPr lang="en-US" dirty="0" smtClean="0"/>
              <a:t>, Brittany Purcell</a:t>
            </a:r>
            <a:endParaRPr lang="en-US" dirty="0"/>
          </a:p>
        </p:txBody>
      </p:sp>
    </p:spTree>
    <p:extLst>
      <p:ext uri="{BB962C8B-B14F-4D97-AF65-F5344CB8AC3E}">
        <p14:creationId xmlns:p14="http://schemas.microsoft.com/office/powerpoint/2010/main" val="1605707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therecycletimes.com/wp-content/uploads/2011/04/Repla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791" y="40005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Work Arounds</a:t>
            </a:r>
            <a:endParaRPr lang="en-US" dirty="0"/>
          </a:p>
        </p:txBody>
      </p:sp>
      <p:sp>
        <p:nvSpPr>
          <p:cNvPr id="3" name="Content Placeholder 2"/>
          <p:cNvSpPr>
            <a:spLocks noGrp="1"/>
          </p:cNvSpPr>
          <p:nvPr>
            <p:ph idx="1"/>
          </p:nvPr>
        </p:nvSpPr>
        <p:spPr/>
        <p:txBody>
          <a:bodyPr/>
          <a:lstStyle/>
          <a:p>
            <a:r>
              <a:rPr lang="en-US" dirty="0" smtClean="0"/>
              <a:t>Newfoundland and Labrador</a:t>
            </a:r>
          </a:p>
          <a:p>
            <a:pPr lvl="1"/>
            <a:r>
              <a:rPr lang="en-US" dirty="0" smtClean="0"/>
              <a:t>2 places in </a:t>
            </a:r>
            <a:r>
              <a:rPr lang="en-US" dirty="0" smtClean="0"/>
              <a:t>database, </a:t>
            </a:r>
            <a:r>
              <a:rPr lang="en-US" dirty="0" smtClean="0"/>
              <a:t>1 place on the map</a:t>
            </a:r>
          </a:p>
          <a:p>
            <a:pPr lvl="1"/>
            <a:r>
              <a:rPr lang="en-US" dirty="0" smtClean="0"/>
              <a:t>At runtime either combine or split the information</a:t>
            </a:r>
          </a:p>
          <a:p>
            <a:r>
              <a:rPr lang="en-US" dirty="0" smtClean="0"/>
              <a:t>Prince Edward Island, Greenland/Denmark, and St. Pierre and Miquelon.</a:t>
            </a:r>
          </a:p>
          <a:p>
            <a:pPr lvl="1"/>
            <a:r>
              <a:rPr lang="en-US" dirty="0" smtClean="0"/>
              <a:t>In dataset</a:t>
            </a:r>
          </a:p>
          <a:p>
            <a:pPr lvl="1"/>
            <a:r>
              <a:rPr lang="en-US" dirty="0" smtClean="0"/>
              <a:t>Not in </a:t>
            </a:r>
            <a:r>
              <a:rPr lang="en-US" dirty="0" smtClean="0"/>
              <a:t>ArcGIS map that was used</a:t>
            </a:r>
            <a:endParaRPr lang="en-US" dirty="0" smtClean="0"/>
          </a:p>
          <a:p>
            <a:pPr lvl="1"/>
            <a:r>
              <a:rPr lang="en-US" dirty="0" smtClean="0"/>
              <a:t>Were </a:t>
            </a:r>
            <a:r>
              <a:rPr lang="en-US" dirty="0" smtClean="0"/>
              <a:t>removed, “</a:t>
            </a:r>
            <a:r>
              <a:rPr lang="en-US" dirty="0" smtClean="0"/>
              <a:t>outside scope of project”</a:t>
            </a:r>
          </a:p>
        </p:txBody>
      </p:sp>
    </p:spTree>
    <p:extLst>
      <p:ext uri="{BB962C8B-B14F-4D97-AF65-F5344CB8AC3E}">
        <p14:creationId xmlns:p14="http://schemas.microsoft.com/office/powerpoint/2010/main" val="198557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smtClean="0"/>
              <a:t>Clustering</a:t>
            </a:r>
          </a:p>
          <a:p>
            <a:pPr lvl="1"/>
            <a:r>
              <a:rPr lang="en-US" dirty="0" smtClean="0"/>
              <a:t>Try to determine trends</a:t>
            </a:r>
          </a:p>
          <a:p>
            <a:pPr lvl="2"/>
            <a:r>
              <a:rPr lang="en-US" dirty="0" smtClean="0"/>
              <a:t>Climate</a:t>
            </a:r>
          </a:p>
          <a:p>
            <a:pPr lvl="2"/>
            <a:r>
              <a:rPr lang="en-US" dirty="0" smtClean="0"/>
              <a:t>Locations</a:t>
            </a:r>
          </a:p>
          <a:p>
            <a:pPr lvl="2"/>
            <a:endParaRPr lang="en-US" dirty="0" smtClean="0"/>
          </a:p>
          <a:p>
            <a:pPr lvl="1"/>
            <a:endParaRPr lang="en-US" dirty="0"/>
          </a:p>
        </p:txBody>
      </p:sp>
      <p:pic>
        <p:nvPicPr>
          <p:cNvPr id="8194" name="Picture 2" descr="http://4.bp.blogspot.com/-LFuUhWZVOf0/TqeD7GPW5jI/AAAAAAAA2Mg/YFq4GPtMu4g/s400/w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786" y="947596"/>
            <a:ext cx="4867096" cy="473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440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res.freestockphotos.biz/pictures/16/16631-illustration-of-a-green-plant-pv.png</a:t>
            </a:r>
            <a:endParaRPr lang="en-US" dirty="0" smtClean="0"/>
          </a:p>
          <a:p>
            <a:r>
              <a:rPr lang="en-US" dirty="0">
                <a:hlinkClick r:id="rId3"/>
              </a:rPr>
              <a:t>https://</a:t>
            </a:r>
            <a:r>
              <a:rPr lang="en-US" dirty="0" smtClean="0">
                <a:hlinkClick r:id="rId3"/>
              </a:rPr>
              <a:t>24.media.tumblr.com/9b699955b7a950954f6e6d7143d0bbb7/tumblr_mz0tlzrS2E1qeuvt8o1_500.png</a:t>
            </a:r>
            <a:endParaRPr lang="en-US" dirty="0" smtClean="0"/>
          </a:p>
          <a:p>
            <a:r>
              <a:rPr lang="en-US" dirty="0">
                <a:hlinkClick r:id="rId4"/>
              </a:rPr>
              <a:t>http://</a:t>
            </a:r>
            <a:r>
              <a:rPr lang="en-US" dirty="0" smtClean="0">
                <a:hlinkClick r:id="rId4"/>
              </a:rPr>
              <a:t>therecycletimes.com/wp-content/uploads/2011/04/Replant.jpg</a:t>
            </a:r>
            <a:endParaRPr lang="en-US" dirty="0" smtClean="0"/>
          </a:p>
          <a:p>
            <a:r>
              <a:rPr lang="en-US" dirty="0" smtClean="0">
                <a:hlinkClick r:id="rId5"/>
              </a:rPr>
              <a:t>http</a:t>
            </a:r>
            <a:r>
              <a:rPr lang="en-US" dirty="0">
                <a:hlinkClick r:id="rId5"/>
              </a:rPr>
              <a:t>://</a:t>
            </a:r>
            <a:r>
              <a:rPr lang="en-US" dirty="0" smtClean="0">
                <a:hlinkClick r:id="rId5"/>
              </a:rPr>
              <a:t>archive.ics.uci.edu/ml/datasets/Plants</a:t>
            </a:r>
            <a:endParaRPr lang="en-US" dirty="0" smtClean="0"/>
          </a:p>
          <a:p>
            <a:endParaRPr lang="en-US" dirty="0"/>
          </a:p>
          <a:p>
            <a:endParaRPr lang="en-US" dirty="0"/>
          </a:p>
        </p:txBody>
      </p:sp>
    </p:spTree>
    <p:extLst>
      <p:ext uri="{BB962C8B-B14F-4D97-AF65-F5344CB8AC3E}">
        <p14:creationId xmlns:p14="http://schemas.microsoft.com/office/powerpoint/2010/main" val="4126356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Plant Dataset</a:t>
            </a:r>
          </a:p>
          <a:p>
            <a:r>
              <a:rPr lang="en-US" dirty="0" smtClean="0"/>
              <a:t>Maps </a:t>
            </a:r>
            <a:r>
              <a:rPr lang="en-US" dirty="0" smtClean="0"/>
              <a:t>plants </a:t>
            </a:r>
            <a:r>
              <a:rPr lang="en-US" dirty="0" smtClean="0"/>
              <a:t>to locations in United States/Canada</a:t>
            </a:r>
          </a:p>
          <a:p>
            <a:r>
              <a:rPr lang="en-US" dirty="0" smtClean="0"/>
              <a:t>Plants</a:t>
            </a:r>
          </a:p>
          <a:p>
            <a:pPr lvl="1"/>
            <a:r>
              <a:rPr lang="en-US" dirty="0" smtClean="0"/>
              <a:t>Listed using their scientific name</a:t>
            </a:r>
          </a:p>
          <a:p>
            <a:r>
              <a:rPr lang="en-US" dirty="0" smtClean="0"/>
              <a:t>Locations</a:t>
            </a:r>
          </a:p>
          <a:p>
            <a:pPr lvl="1"/>
            <a:r>
              <a:rPr lang="en-US" dirty="0" smtClean="0"/>
              <a:t>Abbreviations for different regions</a:t>
            </a:r>
          </a:p>
          <a:p>
            <a:pPr lvl="2"/>
            <a:r>
              <a:rPr lang="en-US" dirty="0" smtClean="0"/>
              <a:t>There is a separate file which mapped the abbreviations to the regions </a:t>
            </a:r>
          </a:p>
          <a:p>
            <a:r>
              <a:rPr lang="en-US" dirty="0"/>
              <a:t>(http://</a:t>
            </a:r>
            <a:r>
              <a:rPr lang="en-US" dirty="0" smtClean="0"/>
              <a:t>archive.ics.uci.edu/ml/datasets/Plants)</a:t>
            </a:r>
            <a:endParaRPr lang="en-US" dirty="0"/>
          </a:p>
        </p:txBody>
      </p:sp>
      <p:pic>
        <p:nvPicPr>
          <p:cNvPr id="1026" name="Picture 2" descr="http://res.freestockphotos.biz/pictures/16/16631-illustration-of-a-green-plant-p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3290" y="1153390"/>
            <a:ext cx="3713831" cy="4965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340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093" y="1930400"/>
            <a:ext cx="4419600" cy="2352675"/>
          </a:xfrm>
          <a:prstGeom prst="rect">
            <a:avLst/>
          </a:prstGeom>
        </p:spPr>
      </p:pic>
      <p:sp>
        <p:nvSpPr>
          <p:cNvPr id="2" name="Title 1"/>
          <p:cNvSpPr>
            <a:spLocks noGrp="1"/>
          </p:cNvSpPr>
          <p:nvPr>
            <p:ph type="title"/>
          </p:nvPr>
        </p:nvSpPr>
        <p:spPr/>
        <p:txBody>
          <a:bodyPr/>
          <a:lstStyle/>
          <a:p>
            <a:r>
              <a:rPr lang="en-US" dirty="0" smtClean="0"/>
              <a:t>Creating the Database</a:t>
            </a:r>
            <a:endParaRPr lang="en-US" dirty="0"/>
          </a:p>
        </p:txBody>
      </p:sp>
      <p:sp>
        <p:nvSpPr>
          <p:cNvPr id="3" name="Content Placeholder 2"/>
          <p:cNvSpPr>
            <a:spLocks noGrp="1"/>
          </p:cNvSpPr>
          <p:nvPr>
            <p:ph idx="1"/>
          </p:nvPr>
        </p:nvSpPr>
        <p:spPr/>
        <p:txBody>
          <a:bodyPr/>
          <a:lstStyle/>
          <a:p>
            <a:r>
              <a:rPr lang="en-US" dirty="0" smtClean="0"/>
              <a:t>Created a script in Java</a:t>
            </a:r>
          </a:p>
          <a:p>
            <a:r>
              <a:rPr lang="en-US" dirty="0" smtClean="0"/>
              <a:t>Steps script took to upload data to database</a:t>
            </a:r>
          </a:p>
          <a:p>
            <a:pPr lvl="1"/>
            <a:r>
              <a:rPr lang="en-US" dirty="0" smtClean="0"/>
              <a:t>Convert the abbreviations into the regions</a:t>
            </a:r>
          </a:p>
          <a:p>
            <a:pPr lvl="2"/>
            <a:r>
              <a:rPr lang="en-US" dirty="0" smtClean="0"/>
              <a:t>Need full names for analysis</a:t>
            </a:r>
          </a:p>
          <a:p>
            <a:pPr lvl="1"/>
            <a:r>
              <a:rPr lang="en-US" dirty="0" smtClean="0"/>
              <a:t>Created the tables for the database</a:t>
            </a:r>
          </a:p>
          <a:p>
            <a:pPr lvl="2"/>
            <a:r>
              <a:rPr lang="en-US" dirty="0" smtClean="0"/>
              <a:t>The ER diagram (seen to right)</a:t>
            </a:r>
          </a:p>
          <a:p>
            <a:pPr lvl="1"/>
            <a:r>
              <a:rPr lang="en-US" dirty="0" smtClean="0"/>
              <a:t>Uploaded the data to the database using load call.</a:t>
            </a:r>
          </a:p>
          <a:p>
            <a:r>
              <a:rPr lang="en-US" dirty="0" smtClean="0"/>
              <a:t>3 tables of data</a:t>
            </a:r>
          </a:p>
          <a:p>
            <a:endParaRPr lang="en-US" dirty="0"/>
          </a:p>
        </p:txBody>
      </p:sp>
    </p:spTree>
    <p:extLst>
      <p:ext uri="{BB962C8B-B14F-4D97-AF65-F5344CB8AC3E}">
        <p14:creationId xmlns:p14="http://schemas.microsoft.com/office/powerpoint/2010/main" val="3879773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a:xfrm>
            <a:off x="677334" y="1930400"/>
            <a:ext cx="8312120" cy="3880773"/>
          </a:xfrm>
        </p:spPr>
        <p:txBody>
          <a:bodyPr/>
          <a:lstStyle/>
          <a:p>
            <a:r>
              <a:rPr lang="en-US" dirty="0" smtClean="0"/>
              <a:t>Created webpage visualization</a:t>
            </a:r>
          </a:p>
          <a:p>
            <a:r>
              <a:rPr lang="en-US" dirty="0" smtClean="0"/>
              <a:t>Written in Jade Markup Language with CSS</a:t>
            </a:r>
          </a:p>
          <a:p>
            <a:pPr lvl="1"/>
            <a:r>
              <a:rPr lang="en-US" dirty="0" smtClean="0"/>
              <a:t>Familiar language for the group</a:t>
            </a:r>
          </a:p>
          <a:p>
            <a:r>
              <a:rPr lang="en-US" dirty="0" smtClean="0"/>
              <a:t>Map of United States/Canada</a:t>
            </a:r>
          </a:p>
          <a:p>
            <a:r>
              <a:rPr lang="en-US" dirty="0" smtClean="0"/>
              <a:t>Search and </a:t>
            </a:r>
            <a:r>
              <a:rPr lang="en-US" dirty="0" smtClean="0"/>
              <a:t>substring-searching</a:t>
            </a:r>
            <a:endParaRPr lang="en-US" dirty="0" smtClean="0"/>
          </a:p>
          <a:p>
            <a:r>
              <a:rPr lang="en-US" dirty="0" smtClean="0"/>
              <a:t>Display information</a:t>
            </a:r>
            <a:endParaRPr lang="en-US" dirty="0"/>
          </a:p>
        </p:txBody>
      </p:sp>
      <p:pic>
        <p:nvPicPr>
          <p:cNvPr id="1028" name="Picture 4" descr="http://vignette1.wikia.nocookie.net/plantsvszombies/images/8/87/Peashooter_HD.png/revision/latest?cb=201405060635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546" y="2614411"/>
            <a:ext cx="4157570" cy="424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38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content-yyz1-1.xx.fbcdn.net/hphotos-xft1/v/t35.0-12/12359317_1065970650121027_1381092629_o.jpg?oh=a77650bcd5da012f1e0e8a0659548e1e&amp;oe=5669F2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688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464500" y="4563414"/>
            <a:ext cx="3881787" cy="1320800"/>
          </a:xfrm>
        </p:spPr>
        <p:txBody>
          <a:bodyPr/>
          <a:lstStyle/>
          <a:p>
            <a:r>
              <a:rPr lang="en-US" dirty="0" smtClean="0"/>
              <a:t>The Visualization</a:t>
            </a:r>
            <a:endParaRPr lang="en-US" dirty="0"/>
          </a:p>
        </p:txBody>
      </p:sp>
    </p:spTree>
    <p:extLst>
      <p:ext uri="{BB962C8B-B14F-4D97-AF65-F5344CB8AC3E}">
        <p14:creationId xmlns:p14="http://schemas.microsoft.com/office/powerpoint/2010/main" val="4136105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content-yyz1-1.xx.fbcdn.net/hphotos-xpa1/v/t35.0-12/12363971_1065961750121917_1269129484_o.jpg?oh=8ce610094f58587965a2ed5eea9c098e&amp;oe=5668CB8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80376" y="4305837"/>
            <a:ext cx="3018903" cy="1320800"/>
          </a:xfrm>
        </p:spPr>
        <p:txBody>
          <a:bodyPr/>
          <a:lstStyle/>
          <a:p>
            <a:r>
              <a:rPr lang="en-US" dirty="0" smtClean="0"/>
              <a:t>Exact Search</a:t>
            </a:r>
            <a:endParaRPr lang="en-US" dirty="0"/>
          </a:p>
        </p:txBody>
      </p:sp>
    </p:spTree>
    <p:extLst>
      <p:ext uri="{BB962C8B-B14F-4D97-AF65-F5344CB8AC3E}">
        <p14:creationId xmlns:p14="http://schemas.microsoft.com/office/powerpoint/2010/main" val="3407624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content-yyz1-1.xx.fbcdn.net/hphotos-xat1/v/t35.0-12/12355974_1065962310121861_1758665429_o.jpg?oh=e56d6bf3ec3b02ede57d064aeb9caa26&amp;oe=5668EEA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301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67497" y="4790583"/>
            <a:ext cx="3456784" cy="1320800"/>
          </a:xfrm>
        </p:spPr>
        <p:txBody>
          <a:bodyPr/>
          <a:lstStyle/>
          <a:p>
            <a:r>
              <a:rPr lang="en-US" dirty="0" smtClean="0"/>
              <a:t>Selecting State</a:t>
            </a:r>
            <a:endParaRPr lang="en-US" dirty="0"/>
          </a:p>
        </p:txBody>
      </p:sp>
    </p:spTree>
    <p:extLst>
      <p:ext uri="{BB962C8B-B14F-4D97-AF65-F5344CB8AC3E}">
        <p14:creationId xmlns:p14="http://schemas.microsoft.com/office/powerpoint/2010/main" val="470260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scontent-yyz1-1.xx.fbcdn.net/hphotos-xfa1/v/t35.0-12/12359738_1065962390121853_2130181716_o.jpg?oh=403840a9dc35893bdb39011ab5da1724&amp;oe=5669E1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67497" y="4808112"/>
            <a:ext cx="3237843" cy="1320800"/>
          </a:xfrm>
        </p:spPr>
        <p:txBody>
          <a:bodyPr/>
          <a:lstStyle/>
          <a:p>
            <a:r>
              <a:rPr lang="en-US" dirty="0" smtClean="0"/>
              <a:t>Partial Search</a:t>
            </a:r>
            <a:endParaRPr lang="en-US" dirty="0"/>
          </a:p>
        </p:txBody>
      </p:sp>
    </p:spTree>
    <p:extLst>
      <p:ext uri="{BB962C8B-B14F-4D97-AF65-F5344CB8AC3E}">
        <p14:creationId xmlns:p14="http://schemas.microsoft.com/office/powerpoint/2010/main" val="2328611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Database to Webpage</a:t>
            </a:r>
            <a:endParaRPr lang="en-US" dirty="0"/>
          </a:p>
        </p:txBody>
      </p:sp>
      <p:sp>
        <p:nvSpPr>
          <p:cNvPr id="3" name="Content Placeholder 2"/>
          <p:cNvSpPr>
            <a:spLocks noGrp="1"/>
          </p:cNvSpPr>
          <p:nvPr>
            <p:ph idx="1"/>
          </p:nvPr>
        </p:nvSpPr>
        <p:spPr>
          <a:xfrm>
            <a:off x="1244002" y="2405284"/>
            <a:ext cx="8596668" cy="3880773"/>
          </a:xfrm>
        </p:spPr>
        <p:txBody>
          <a:bodyPr/>
          <a:lstStyle/>
          <a:p>
            <a:r>
              <a:rPr lang="en-US" dirty="0" smtClean="0"/>
              <a:t>Node MySQL </a:t>
            </a:r>
            <a:r>
              <a:rPr lang="en-US" dirty="0" smtClean="0"/>
              <a:t>database</a:t>
            </a:r>
          </a:p>
          <a:p>
            <a:r>
              <a:rPr lang="en-US" dirty="0" smtClean="0"/>
              <a:t>Node.js server</a:t>
            </a:r>
          </a:p>
          <a:p>
            <a:r>
              <a:rPr lang="en-US" dirty="0" smtClean="0"/>
              <a:t>Protection</a:t>
            </a:r>
          </a:p>
          <a:p>
            <a:pPr lvl="1"/>
            <a:r>
              <a:rPr lang="en-US" dirty="0" smtClean="0"/>
              <a:t>Use MySQL injection with escape command</a:t>
            </a:r>
          </a:p>
          <a:p>
            <a:r>
              <a:rPr lang="en-US" dirty="0" smtClean="0"/>
              <a:t>MySQL packaging</a:t>
            </a:r>
            <a:endParaRPr lang="en-US" dirty="0"/>
          </a:p>
        </p:txBody>
      </p:sp>
      <p:pic>
        <p:nvPicPr>
          <p:cNvPr id="2056" name="Picture 8" descr="https://24.media.tumblr.com/9b699955b7a950954f6e6d7143d0bbb7/tumblr_mz0tlzrS2E1qeuvt8o1_500.png"/>
          <p:cNvPicPr>
            <a:picLocks noChangeAspect="1" noChangeArrowheads="1"/>
          </p:cNvPicPr>
          <p:nvPr/>
        </p:nvPicPr>
        <p:blipFill rotWithShape="1">
          <a:blip r:embed="rId3">
            <a:extLst>
              <a:ext uri="{28A0092B-C50C-407E-A947-70E740481C1C}">
                <a14:useLocalDpi xmlns:a14="http://schemas.microsoft.com/office/drawing/2010/main" val="0"/>
              </a:ext>
            </a:extLst>
          </a:blip>
          <a:srcRect l="527"/>
          <a:stretch/>
        </p:blipFill>
        <p:spPr bwMode="auto">
          <a:xfrm>
            <a:off x="2524257" y="1476058"/>
            <a:ext cx="7109138" cy="3573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637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TotalTime>
  <Words>1211</Words>
  <Application>Microsoft Office PowerPoint</Application>
  <PresentationFormat>Widescreen</PresentationFormat>
  <Paragraphs>85</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Plant Database</vt:lpstr>
      <vt:lpstr>Dataset</vt:lpstr>
      <vt:lpstr>Creating the Database</vt:lpstr>
      <vt:lpstr>Analysis</vt:lpstr>
      <vt:lpstr>The Visualization</vt:lpstr>
      <vt:lpstr>Exact Search</vt:lpstr>
      <vt:lpstr>Selecting State</vt:lpstr>
      <vt:lpstr>Partial Search</vt:lpstr>
      <vt:lpstr>Connecting Database to Webpage</vt:lpstr>
      <vt:lpstr>Work Arounds</vt:lpstr>
      <vt:lpstr>Future</vt:lpstr>
      <vt:lpstr>References</vt:lpstr>
    </vt:vector>
  </TitlesOfParts>
  <Company>Rochester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Database</dc:title>
  <dc:creator>BRITTANY PURCELL (RIT Student)</dc:creator>
  <cp:lastModifiedBy>Brit</cp:lastModifiedBy>
  <cp:revision>26</cp:revision>
  <dcterms:created xsi:type="dcterms:W3CDTF">2015-12-08T19:34:11Z</dcterms:created>
  <dcterms:modified xsi:type="dcterms:W3CDTF">2015-12-09T04:02:23Z</dcterms:modified>
</cp:coreProperties>
</file>