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20"/>
  </p:notesMasterIdLst>
  <p:sldIdLst>
    <p:sldId id="256" r:id="rId2"/>
    <p:sldId id="258" r:id="rId3"/>
    <p:sldId id="259" r:id="rId4"/>
    <p:sldId id="261" r:id="rId5"/>
    <p:sldId id="260" r:id="rId6"/>
    <p:sldId id="262" r:id="rId7"/>
    <p:sldId id="292" r:id="rId8"/>
    <p:sldId id="293" r:id="rId9"/>
    <p:sldId id="294" r:id="rId10"/>
    <p:sldId id="295" r:id="rId11"/>
    <p:sldId id="296" r:id="rId12"/>
    <p:sldId id="297" r:id="rId13"/>
    <p:sldId id="265" r:id="rId14"/>
    <p:sldId id="298" r:id="rId15"/>
    <p:sldId id="269" r:id="rId16"/>
    <p:sldId id="272" r:id="rId17"/>
    <p:sldId id="277" r:id="rId18"/>
    <p:sldId id="299" r:id="rId19"/>
  </p:sldIdLst>
  <p:sldSz cx="9144000" cy="5143500" type="screen16x9"/>
  <p:notesSz cx="6858000" cy="9144000"/>
  <p:embeddedFontLst>
    <p:embeddedFont>
      <p:font typeface="Raleway" panose="020B0604020202020204" charset="0"/>
      <p:regular r:id="rId21"/>
      <p:bold r:id="rId22"/>
      <p:italic r:id="rId23"/>
      <p:boldItalic r:id="rId24"/>
    </p:embeddedFont>
    <p:embeddedFont>
      <p:font typeface="Raleway Black" panose="020B0604020202020204" charset="0"/>
      <p:bold r:id="rId25"/>
      <p:boldItalic r:id="rId26"/>
    </p:embeddedFont>
    <p:embeddedFont>
      <p:font typeface="Raleway Light"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4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7EC26D1-9A43-432C-ADC9-82DEFD3F0E3A}">
  <a:tblStyle styleId="{A7EC26D1-9A43-432C-ADC9-82DEFD3F0E3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1" d="100"/>
          <a:sy n="91" d="100"/>
        </p:scale>
        <p:origin x="795" y="399"/>
      </p:cViewPr>
      <p:guideLst>
        <p:guide orient="horz" pos="32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607d2fc18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607d2fc1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07d2fc189_0_7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07d2fc189_0_7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1695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07d2fc189_0_7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07d2fc189_0_7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613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07d2fc189_0_7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07d2fc189_0_7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0987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41cf5a4fc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41cf5a4f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41cf5a4fc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41cf5a4f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0476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607d2fc189_0_7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607d2fc189_0_7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607d2fc189_0_75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607d2fc189_0_75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g607d2fc189_0_89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8" name="Google Shape;798;g607d2fc189_0_89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g607d2fc189_0_89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8" name="Google Shape;798;g607d2fc189_0_89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0521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607d2fc18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607d2fc18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41ab87a8fe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41ab87a8fe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41ab87a8fe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41ab87a8fe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6025326c3a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6025326c3a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41ab87a8fe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41ab87a8fe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07d2fc189_0_7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07d2fc189_0_7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3341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07d2fc189_0_7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07d2fc189_0_7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23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07d2fc189_0_7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07d2fc189_0_7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7033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type="title">
  <p:cSld name="TITLE">
    <p:spTree>
      <p:nvGrpSpPr>
        <p:cNvPr id="1" name="Shape 8"/>
        <p:cNvGrpSpPr/>
        <p:nvPr/>
      </p:nvGrpSpPr>
      <p:grpSpPr>
        <a:xfrm>
          <a:off x="0" y="0"/>
          <a:ext cx="0" cy="0"/>
          <a:chOff x="0" y="0"/>
          <a:chExt cx="0" cy="0"/>
        </a:xfrm>
      </p:grpSpPr>
      <p:sp>
        <p:nvSpPr>
          <p:cNvPr id="9" name="Google Shape;9;p2"/>
          <p:cNvSpPr/>
          <p:nvPr/>
        </p:nvSpPr>
        <p:spPr>
          <a:xfrm>
            <a:off x="2336550" y="994304"/>
            <a:ext cx="4470900" cy="2425800"/>
          </a:xfrm>
          <a:prstGeom prst="rect">
            <a:avLst/>
          </a:prstGeom>
          <a:solidFill>
            <a:srgbClr val="CA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2883300" y="1961550"/>
            <a:ext cx="3377400" cy="6471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FFFFFF"/>
              </a:buClr>
              <a:buSzPts val="3000"/>
              <a:buNone/>
              <a:defRPr sz="3000">
                <a:solidFill>
                  <a:srgbClr val="FFFFFF"/>
                </a:solidFill>
              </a:defRPr>
            </a:lvl1pPr>
            <a:lvl2pPr lvl="1" algn="ctr">
              <a:spcBef>
                <a:spcPts val="0"/>
              </a:spcBef>
              <a:spcAft>
                <a:spcPts val="0"/>
              </a:spcAft>
              <a:buClr>
                <a:srgbClr val="FFFFFF"/>
              </a:buClr>
              <a:buSzPts val="3000"/>
              <a:buNone/>
              <a:defRPr sz="3000">
                <a:solidFill>
                  <a:srgbClr val="FFFFFF"/>
                </a:solidFill>
              </a:defRPr>
            </a:lvl2pPr>
            <a:lvl3pPr lvl="2" algn="ctr">
              <a:spcBef>
                <a:spcPts val="0"/>
              </a:spcBef>
              <a:spcAft>
                <a:spcPts val="0"/>
              </a:spcAft>
              <a:buClr>
                <a:srgbClr val="FFFFFF"/>
              </a:buClr>
              <a:buSzPts val="3000"/>
              <a:buNone/>
              <a:defRPr sz="3000">
                <a:solidFill>
                  <a:srgbClr val="FFFFFF"/>
                </a:solidFill>
              </a:defRPr>
            </a:lvl3pPr>
            <a:lvl4pPr lvl="3" algn="ctr">
              <a:spcBef>
                <a:spcPts val="0"/>
              </a:spcBef>
              <a:spcAft>
                <a:spcPts val="0"/>
              </a:spcAft>
              <a:buClr>
                <a:srgbClr val="FFFFFF"/>
              </a:buClr>
              <a:buSzPts val="3000"/>
              <a:buNone/>
              <a:defRPr sz="3000">
                <a:solidFill>
                  <a:srgbClr val="FFFFFF"/>
                </a:solidFill>
              </a:defRPr>
            </a:lvl4pPr>
            <a:lvl5pPr lvl="4" algn="ctr">
              <a:spcBef>
                <a:spcPts val="0"/>
              </a:spcBef>
              <a:spcAft>
                <a:spcPts val="0"/>
              </a:spcAft>
              <a:buClr>
                <a:srgbClr val="FFFFFF"/>
              </a:buClr>
              <a:buSzPts val="3000"/>
              <a:buNone/>
              <a:defRPr sz="3000">
                <a:solidFill>
                  <a:srgbClr val="FFFFFF"/>
                </a:solidFill>
              </a:defRPr>
            </a:lvl5pPr>
            <a:lvl6pPr lvl="5" algn="ctr">
              <a:spcBef>
                <a:spcPts val="0"/>
              </a:spcBef>
              <a:spcAft>
                <a:spcPts val="0"/>
              </a:spcAft>
              <a:buClr>
                <a:srgbClr val="FFFFFF"/>
              </a:buClr>
              <a:buSzPts val="3000"/>
              <a:buNone/>
              <a:defRPr sz="3000">
                <a:solidFill>
                  <a:srgbClr val="FFFFFF"/>
                </a:solidFill>
              </a:defRPr>
            </a:lvl6pPr>
            <a:lvl7pPr lvl="6" algn="ctr">
              <a:spcBef>
                <a:spcPts val="0"/>
              </a:spcBef>
              <a:spcAft>
                <a:spcPts val="0"/>
              </a:spcAft>
              <a:buClr>
                <a:srgbClr val="FFFFFF"/>
              </a:buClr>
              <a:buSzPts val="3000"/>
              <a:buNone/>
              <a:defRPr sz="3000">
                <a:solidFill>
                  <a:srgbClr val="FFFFFF"/>
                </a:solidFill>
              </a:defRPr>
            </a:lvl7pPr>
            <a:lvl8pPr lvl="7" algn="ctr">
              <a:spcBef>
                <a:spcPts val="0"/>
              </a:spcBef>
              <a:spcAft>
                <a:spcPts val="0"/>
              </a:spcAft>
              <a:buClr>
                <a:srgbClr val="FFFFFF"/>
              </a:buClr>
              <a:buSzPts val="3000"/>
              <a:buNone/>
              <a:defRPr sz="3000">
                <a:solidFill>
                  <a:srgbClr val="FFFFFF"/>
                </a:solidFill>
              </a:defRPr>
            </a:lvl8pPr>
            <a:lvl9pPr lvl="8" algn="ctr">
              <a:spcBef>
                <a:spcPts val="0"/>
              </a:spcBef>
              <a:spcAft>
                <a:spcPts val="0"/>
              </a:spcAft>
              <a:buClr>
                <a:srgbClr val="FFFFFF"/>
              </a:buClr>
              <a:buSzPts val="3000"/>
              <a:buNone/>
              <a:defRPr sz="3000">
                <a:solidFill>
                  <a:srgbClr val="FFFFFF"/>
                </a:solidFill>
              </a:defRPr>
            </a:lvl9pPr>
          </a:lstStyle>
          <a:p>
            <a:endParaRPr/>
          </a:p>
        </p:txBody>
      </p:sp>
      <p:sp>
        <p:nvSpPr>
          <p:cNvPr id="11" name="Google Shape;11;p2"/>
          <p:cNvSpPr txBox="1">
            <a:spLocks noGrp="1"/>
          </p:cNvSpPr>
          <p:nvPr>
            <p:ph type="subTitle" idx="1"/>
          </p:nvPr>
        </p:nvSpPr>
        <p:spPr>
          <a:xfrm>
            <a:off x="2910750" y="2483508"/>
            <a:ext cx="3322500" cy="375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1200"/>
              <a:buNone/>
              <a:defRPr>
                <a:solidFill>
                  <a:srgbClr val="FFFFFF"/>
                </a:solidFill>
              </a:defRPr>
            </a:lvl1pPr>
            <a:lvl2pPr lvl="1" algn="ctr">
              <a:lnSpc>
                <a:spcPct val="100000"/>
              </a:lnSpc>
              <a:spcBef>
                <a:spcPts val="0"/>
              </a:spcBef>
              <a:spcAft>
                <a:spcPts val="0"/>
              </a:spcAft>
              <a:buClr>
                <a:srgbClr val="FFFFFF"/>
              </a:buClr>
              <a:buSzPts val="2800"/>
              <a:buNone/>
              <a:defRPr sz="2800">
                <a:solidFill>
                  <a:srgbClr val="FFFFFF"/>
                </a:solidFill>
              </a:defRPr>
            </a:lvl2pPr>
            <a:lvl3pPr lvl="2" algn="ctr">
              <a:lnSpc>
                <a:spcPct val="100000"/>
              </a:lnSpc>
              <a:spcBef>
                <a:spcPts val="0"/>
              </a:spcBef>
              <a:spcAft>
                <a:spcPts val="0"/>
              </a:spcAft>
              <a:buClr>
                <a:srgbClr val="FFFFFF"/>
              </a:buClr>
              <a:buSzPts val="2800"/>
              <a:buNone/>
              <a:defRPr sz="2800">
                <a:solidFill>
                  <a:srgbClr val="FFFFFF"/>
                </a:solidFill>
              </a:defRPr>
            </a:lvl3pPr>
            <a:lvl4pPr lvl="3" algn="ctr">
              <a:lnSpc>
                <a:spcPct val="100000"/>
              </a:lnSpc>
              <a:spcBef>
                <a:spcPts val="0"/>
              </a:spcBef>
              <a:spcAft>
                <a:spcPts val="0"/>
              </a:spcAft>
              <a:buClr>
                <a:srgbClr val="FFFFFF"/>
              </a:buClr>
              <a:buSzPts val="2800"/>
              <a:buNone/>
              <a:defRPr sz="2800">
                <a:solidFill>
                  <a:srgbClr val="FFFFFF"/>
                </a:solidFill>
              </a:defRPr>
            </a:lvl4pPr>
            <a:lvl5pPr lvl="4" algn="ctr">
              <a:lnSpc>
                <a:spcPct val="100000"/>
              </a:lnSpc>
              <a:spcBef>
                <a:spcPts val="0"/>
              </a:spcBef>
              <a:spcAft>
                <a:spcPts val="0"/>
              </a:spcAft>
              <a:buClr>
                <a:srgbClr val="FFFFFF"/>
              </a:buClr>
              <a:buSzPts val="2800"/>
              <a:buNone/>
              <a:defRPr sz="2800">
                <a:solidFill>
                  <a:srgbClr val="FFFFFF"/>
                </a:solidFill>
              </a:defRPr>
            </a:lvl5pPr>
            <a:lvl6pPr lvl="5" algn="ctr">
              <a:lnSpc>
                <a:spcPct val="100000"/>
              </a:lnSpc>
              <a:spcBef>
                <a:spcPts val="0"/>
              </a:spcBef>
              <a:spcAft>
                <a:spcPts val="0"/>
              </a:spcAft>
              <a:buClr>
                <a:srgbClr val="FFFFFF"/>
              </a:buClr>
              <a:buSzPts val="2800"/>
              <a:buNone/>
              <a:defRPr sz="2800">
                <a:solidFill>
                  <a:srgbClr val="FFFFFF"/>
                </a:solidFill>
              </a:defRPr>
            </a:lvl6pPr>
            <a:lvl7pPr lvl="6" algn="ctr">
              <a:lnSpc>
                <a:spcPct val="100000"/>
              </a:lnSpc>
              <a:spcBef>
                <a:spcPts val="0"/>
              </a:spcBef>
              <a:spcAft>
                <a:spcPts val="0"/>
              </a:spcAft>
              <a:buClr>
                <a:srgbClr val="FFFFFF"/>
              </a:buClr>
              <a:buSzPts val="2800"/>
              <a:buNone/>
              <a:defRPr sz="2800">
                <a:solidFill>
                  <a:srgbClr val="FFFFFF"/>
                </a:solidFill>
              </a:defRPr>
            </a:lvl7pPr>
            <a:lvl8pPr lvl="7" algn="ctr">
              <a:lnSpc>
                <a:spcPct val="100000"/>
              </a:lnSpc>
              <a:spcBef>
                <a:spcPts val="0"/>
              </a:spcBef>
              <a:spcAft>
                <a:spcPts val="0"/>
              </a:spcAft>
              <a:buClr>
                <a:srgbClr val="FFFFFF"/>
              </a:buClr>
              <a:buSzPts val="2800"/>
              <a:buNone/>
              <a:defRPr sz="2800">
                <a:solidFill>
                  <a:srgbClr val="FFFFFF"/>
                </a:solidFill>
              </a:defRPr>
            </a:lvl8pPr>
            <a:lvl9pPr lvl="8" algn="ctr">
              <a:lnSpc>
                <a:spcPct val="100000"/>
              </a:lnSpc>
              <a:spcBef>
                <a:spcPts val="0"/>
              </a:spcBef>
              <a:spcAft>
                <a:spcPts val="0"/>
              </a:spcAft>
              <a:buClr>
                <a:srgbClr val="FFFFFF"/>
              </a:buClr>
              <a:buSzPts val="2800"/>
              <a:buNone/>
              <a:defRPr sz="2800">
                <a:solidFill>
                  <a:srgbClr val="FFFFF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amp; CREDITS">
  <p:cSld name="TITLE_1">
    <p:spTree>
      <p:nvGrpSpPr>
        <p:cNvPr id="1" name="Shape 109"/>
        <p:cNvGrpSpPr/>
        <p:nvPr/>
      </p:nvGrpSpPr>
      <p:grpSpPr>
        <a:xfrm>
          <a:off x="0" y="0"/>
          <a:ext cx="0" cy="0"/>
          <a:chOff x="0" y="0"/>
          <a:chExt cx="0" cy="0"/>
        </a:xfrm>
      </p:grpSpPr>
      <p:sp>
        <p:nvSpPr>
          <p:cNvPr id="110" name="Google Shape;110;p16"/>
          <p:cNvSpPr/>
          <p:nvPr/>
        </p:nvSpPr>
        <p:spPr>
          <a:xfrm>
            <a:off x="1133550" y="2101913"/>
            <a:ext cx="6876900" cy="3057600"/>
          </a:xfrm>
          <a:prstGeom prst="rect">
            <a:avLst/>
          </a:prstGeom>
          <a:solidFill>
            <a:srgbClr val="CA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6"/>
          <p:cNvSpPr txBox="1">
            <a:spLocks noGrp="1"/>
          </p:cNvSpPr>
          <p:nvPr>
            <p:ph type="ctrTitle"/>
          </p:nvPr>
        </p:nvSpPr>
        <p:spPr>
          <a:xfrm>
            <a:off x="1620750" y="1794904"/>
            <a:ext cx="4945200" cy="6471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2" name="Google Shape;112;p16"/>
          <p:cNvSpPr txBox="1">
            <a:spLocks noGrp="1"/>
          </p:cNvSpPr>
          <p:nvPr>
            <p:ph type="subTitle" idx="1"/>
          </p:nvPr>
        </p:nvSpPr>
        <p:spPr>
          <a:xfrm>
            <a:off x="1620750" y="2595500"/>
            <a:ext cx="25854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113" name="Google Shape;113;p16"/>
          <p:cNvSpPr txBox="1">
            <a:spLocks noGrp="1"/>
          </p:cNvSpPr>
          <p:nvPr>
            <p:ph type="subTitle" idx="2"/>
          </p:nvPr>
        </p:nvSpPr>
        <p:spPr>
          <a:xfrm>
            <a:off x="2015500" y="3443225"/>
            <a:ext cx="4395600" cy="375000"/>
          </a:xfrm>
          <a:prstGeom prst="rect">
            <a:avLst/>
          </a:prstGeom>
        </p:spPr>
        <p:txBody>
          <a:bodyPr spcFirstLastPara="1" wrap="square" lIns="91425" tIns="91425" rIns="91425" bIns="91425" anchor="t" anchorCtr="0">
            <a:noAutofit/>
          </a:bodyPr>
          <a:lstStyle>
            <a:lvl1pPr lvl="0" rtl="0">
              <a:lnSpc>
                <a:spcPct val="200000"/>
              </a:lnSpc>
              <a:spcBef>
                <a:spcPts val="0"/>
              </a:spcBef>
              <a:spcAft>
                <a:spcPts val="0"/>
              </a:spcAft>
              <a:buSzPts val="1000"/>
              <a:buNone/>
              <a:defRPr sz="1000"/>
            </a:lvl1pPr>
            <a:lvl2pPr lvl="1" rtl="0">
              <a:lnSpc>
                <a:spcPct val="200000"/>
              </a:lnSpc>
              <a:spcBef>
                <a:spcPts val="0"/>
              </a:spcBef>
              <a:spcAft>
                <a:spcPts val="0"/>
              </a:spcAft>
              <a:buSzPts val="2800"/>
              <a:buNone/>
              <a:defRPr sz="2800"/>
            </a:lvl2pPr>
            <a:lvl3pPr lvl="2" rtl="0">
              <a:lnSpc>
                <a:spcPct val="200000"/>
              </a:lnSpc>
              <a:spcBef>
                <a:spcPts val="0"/>
              </a:spcBef>
              <a:spcAft>
                <a:spcPts val="0"/>
              </a:spcAft>
              <a:buSzPts val="2800"/>
              <a:buNone/>
              <a:defRPr sz="2800"/>
            </a:lvl3pPr>
            <a:lvl4pPr lvl="3" rtl="0">
              <a:lnSpc>
                <a:spcPct val="200000"/>
              </a:lnSpc>
              <a:spcBef>
                <a:spcPts val="0"/>
              </a:spcBef>
              <a:spcAft>
                <a:spcPts val="0"/>
              </a:spcAft>
              <a:buSzPts val="2800"/>
              <a:buNone/>
              <a:defRPr sz="2800"/>
            </a:lvl4pPr>
            <a:lvl5pPr lvl="4" rtl="0">
              <a:lnSpc>
                <a:spcPct val="200000"/>
              </a:lnSpc>
              <a:spcBef>
                <a:spcPts val="0"/>
              </a:spcBef>
              <a:spcAft>
                <a:spcPts val="0"/>
              </a:spcAft>
              <a:buSzPts val="2800"/>
              <a:buNone/>
              <a:defRPr sz="2800"/>
            </a:lvl5pPr>
            <a:lvl6pPr lvl="5" rtl="0">
              <a:lnSpc>
                <a:spcPct val="200000"/>
              </a:lnSpc>
              <a:spcBef>
                <a:spcPts val="0"/>
              </a:spcBef>
              <a:spcAft>
                <a:spcPts val="0"/>
              </a:spcAft>
              <a:buSzPts val="2800"/>
              <a:buNone/>
              <a:defRPr sz="2800"/>
            </a:lvl6pPr>
            <a:lvl7pPr lvl="6" rtl="0">
              <a:lnSpc>
                <a:spcPct val="200000"/>
              </a:lnSpc>
              <a:spcBef>
                <a:spcPts val="0"/>
              </a:spcBef>
              <a:spcAft>
                <a:spcPts val="0"/>
              </a:spcAft>
              <a:buSzPts val="2800"/>
              <a:buNone/>
              <a:defRPr sz="2800"/>
            </a:lvl7pPr>
            <a:lvl8pPr lvl="7" rtl="0">
              <a:lnSpc>
                <a:spcPct val="200000"/>
              </a:lnSpc>
              <a:spcBef>
                <a:spcPts val="0"/>
              </a:spcBef>
              <a:spcAft>
                <a:spcPts val="0"/>
              </a:spcAft>
              <a:buSzPts val="2800"/>
              <a:buNone/>
              <a:defRPr sz="2800"/>
            </a:lvl8pPr>
            <a:lvl9pPr lvl="8" rtl="0">
              <a:lnSpc>
                <a:spcPct val="200000"/>
              </a:lnSpc>
              <a:spcBef>
                <a:spcPts val="0"/>
              </a:spcBef>
              <a:spcAft>
                <a:spcPts val="0"/>
              </a:spcAft>
              <a:buSzPts val="2800"/>
              <a:buNone/>
              <a:defRPr sz="2800"/>
            </a:lvl9pPr>
          </a:lstStyle>
          <a:p>
            <a:endParaRPr/>
          </a:p>
        </p:txBody>
      </p:sp>
      <p:sp>
        <p:nvSpPr>
          <p:cNvPr id="114" name="Google Shape;114;p16"/>
          <p:cNvSpPr txBox="1"/>
          <p:nvPr/>
        </p:nvSpPr>
        <p:spPr>
          <a:xfrm>
            <a:off x="5011800" y="3637875"/>
            <a:ext cx="2478600" cy="10191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800">
                <a:latin typeface="Raleway Light"/>
                <a:ea typeface="Raleway Light"/>
                <a:cs typeface="Raleway Light"/>
                <a:sym typeface="Raleway Light"/>
              </a:rPr>
              <a:t>CREDITS: This presentation template was created by </a:t>
            </a:r>
            <a:r>
              <a:rPr lang="en" sz="800" b="1">
                <a:uFill>
                  <a:noFill/>
                </a:uFill>
                <a:latin typeface="Raleway"/>
                <a:ea typeface="Raleway"/>
                <a:cs typeface="Raleway"/>
                <a:sym typeface="Raleway"/>
                <a:hlinkClick r:id="rId2"/>
              </a:rPr>
              <a:t>Slidesgo</a:t>
            </a:r>
            <a:r>
              <a:rPr lang="en" sz="800">
                <a:latin typeface="Raleway Light"/>
                <a:ea typeface="Raleway Light"/>
                <a:cs typeface="Raleway Light"/>
                <a:sym typeface="Raleway Light"/>
              </a:rPr>
              <a:t>, including icons by </a:t>
            </a:r>
            <a:r>
              <a:rPr lang="en" sz="800" b="1">
                <a:uFill>
                  <a:noFill/>
                </a:uFill>
                <a:latin typeface="Raleway"/>
                <a:ea typeface="Raleway"/>
                <a:cs typeface="Raleway"/>
                <a:sym typeface="Raleway"/>
                <a:hlinkClick r:id="rId3"/>
              </a:rPr>
              <a:t>Flaticon</a:t>
            </a:r>
            <a:r>
              <a:rPr lang="en" sz="800">
                <a:latin typeface="Raleway Light"/>
                <a:ea typeface="Raleway Light"/>
                <a:cs typeface="Raleway Light"/>
                <a:sym typeface="Raleway Light"/>
              </a:rPr>
              <a:t>, and infographics &amp; images by </a:t>
            </a:r>
            <a:r>
              <a:rPr lang="en" sz="800" b="1">
                <a:uFill>
                  <a:noFill/>
                </a:uFill>
                <a:latin typeface="Raleway"/>
                <a:ea typeface="Raleway"/>
                <a:cs typeface="Raleway"/>
                <a:sym typeface="Raleway"/>
                <a:hlinkClick r:id="rId4"/>
              </a:rPr>
              <a:t>Freepik</a:t>
            </a:r>
            <a:r>
              <a:rPr lang="en" sz="800">
                <a:latin typeface="Raleway Light"/>
                <a:ea typeface="Raleway Light"/>
                <a:cs typeface="Raleway Light"/>
                <a:sym typeface="Raleway Light"/>
              </a:rPr>
              <a:t>. </a:t>
            </a:r>
            <a:endParaRPr sz="800">
              <a:latin typeface="Raleway Light"/>
              <a:ea typeface="Raleway Light"/>
              <a:cs typeface="Raleway Light"/>
              <a:sym typeface="Raleway Light"/>
            </a:endParaRPr>
          </a:p>
          <a:p>
            <a:pPr marL="0" lvl="0" indent="0" algn="l" rtl="0">
              <a:spcBef>
                <a:spcPts val="300"/>
              </a:spcBef>
              <a:spcAft>
                <a:spcPts val="0"/>
              </a:spcAft>
              <a:buNone/>
            </a:pPr>
            <a:r>
              <a:rPr lang="en" sz="800" b="1">
                <a:latin typeface="Raleway"/>
                <a:ea typeface="Raleway"/>
                <a:cs typeface="Raleway"/>
                <a:sym typeface="Raleway"/>
              </a:rPr>
              <a:t>Please keep this slide for attribution.</a:t>
            </a:r>
            <a:endParaRPr sz="800" b="1">
              <a:latin typeface="Raleway"/>
              <a:ea typeface="Raleway"/>
              <a:cs typeface="Raleway"/>
              <a:sym typeface="Raleway"/>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1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type="secHead">
  <p:cSld name="SECTION_HEADER">
    <p:spTree>
      <p:nvGrpSpPr>
        <p:cNvPr id="1" name="Shape 16"/>
        <p:cNvGrpSpPr/>
        <p:nvPr/>
      </p:nvGrpSpPr>
      <p:grpSpPr>
        <a:xfrm>
          <a:off x="0" y="0"/>
          <a:ext cx="0" cy="0"/>
          <a:chOff x="0" y="0"/>
          <a:chExt cx="0" cy="0"/>
        </a:xfrm>
      </p:grpSpPr>
      <p:sp>
        <p:nvSpPr>
          <p:cNvPr id="17" name="Google Shape;17;p4"/>
          <p:cNvSpPr txBox="1">
            <a:spLocks noGrp="1"/>
          </p:cNvSpPr>
          <p:nvPr>
            <p:ph type="subTitle" idx="1"/>
          </p:nvPr>
        </p:nvSpPr>
        <p:spPr>
          <a:xfrm>
            <a:off x="1667753" y="1682738"/>
            <a:ext cx="2880600" cy="319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800"/>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18" name="Google Shape;18;p4"/>
          <p:cNvSpPr txBox="1">
            <a:spLocks noGrp="1"/>
          </p:cNvSpPr>
          <p:nvPr>
            <p:ph type="title"/>
          </p:nvPr>
        </p:nvSpPr>
        <p:spPr>
          <a:xfrm>
            <a:off x="1500750" y="1490367"/>
            <a:ext cx="3214800" cy="319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00"/>
              <a:buNone/>
              <a:defRPr sz="9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19" name="Google Shape;19;p4"/>
          <p:cNvSpPr txBox="1">
            <a:spLocks noGrp="1"/>
          </p:cNvSpPr>
          <p:nvPr>
            <p:ph type="title" idx="2" hasCustomPrompt="1"/>
          </p:nvPr>
        </p:nvSpPr>
        <p:spPr>
          <a:xfrm>
            <a:off x="2826352" y="1282763"/>
            <a:ext cx="563400" cy="354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CADCDC"/>
              </a:buClr>
              <a:buSzPts val="1400"/>
              <a:buNone/>
              <a:defRPr sz="1400">
                <a:solidFill>
                  <a:srgbClr val="CADCDC"/>
                </a:solidFill>
              </a:defRPr>
            </a:lvl1pPr>
            <a:lvl2pPr lvl="1" algn="ctr" rtl="0">
              <a:spcBef>
                <a:spcPts val="0"/>
              </a:spcBef>
              <a:spcAft>
                <a:spcPts val="0"/>
              </a:spcAft>
              <a:buClr>
                <a:srgbClr val="CADCDC"/>
              </a:buClr>
              <a:buSzPts val="12000"/>
              <a:buNone/>
              <a:defRPr sz="12000">
                <a:solidFill>
                  <a:srgbClr val="CADCDC"/>
                </a:solidFill>
              </a:defRPr>
            </a:lvl2pPr>
            <a:lvl3pPr lvl="2" algn="ctr" rtl="0">
              <a:spcBef>
                <a:spcPts val="0"/>
              </a:spcBef>
              <a:spcAft>
                <a:spcPts val="0"/>
              </a:spcAft>
              <a:buClr>
                <a:srgbClr val="CADCDC"/>
              </a:buClr>
              <a:buSzPts val="12000"/>
              <a:buNone/>
              <a:defRPr sz="12000">
                <a:solidFill>
                  <a:srgbClr val="CADCDC"/>
                </a:solidFill>
              </a:defRPr>
            </a:lvl3pPr>
            <a:lvl4pPr lvl="3" algn="ctr" rtl="0">
              <a:spcBef>
                <a:spcPts val="0"/>
              </a:spcBef>
              <a:spcAft>
                <a:spcPts val="0"/>
              </a:spcAft>
              <a:buClr>
                <a:srgbClr val="CADCDC"/>
              </a:buClr>
              <a:buSzPts val="12000"/>
              <a:buNone/>
              <a:defRPr sz="12000">
                <a:solidFill>
                  <a:srgbClr val="CADCDC"/>
                </a:solidFill>
              </a:defRPr>
            </a:lvl4pPr>
            <a:lvl5pPr lvl="4" algn="ctr" rtl="0">
              <a:spcBef>
                <a:spcPts val="0"/>
              </a:spcBef>
              <a:spcAft>
                <a:spcPts val="0"/>
              </a:spcAft>
              <a:buClr>
                <a:srgbClr val="CADCDC"/>
              </a:buClr>
              <a:buSzPts val="12000"/>
              <a:buNone/>
              <a:defRPr sz="12000">
                <a:solidFill>
                  <a:srgbClr val="CADCDC"/>
                </a:solidFill>
              </a:defRPr>
            </a:lvl5pPr>
            <a:lvl6pPr lvl="5" algn="ctr" rtl="0">
              <a:spcBef>
                <a:spcPts val="0"/>
              </a:spcBef>
              <a:spcAft>
                <a:spcPts val="0"/>
              </a:spcAft>
              <a:buClr>
                <a:srgbClr val="CADCDC"/>
              </a:buClr>
              <a:buSzPts val="12000"/>
              <a:buNone/>
              <a:defRPr sz="12000">
                <a:solidFill>
                  <a:srgbClr val="CADCDC"/>
                </a:solidFill>
              </a:defRPr>
            </a:lvl6pPr>
            <a:lvl7pPr lvl="6" algn="ctr" rtl="0">
              <a:spcBef>
                <a:spcPts val="0"/>
              </a:spcBef>
              <a:spcAft>
                <a:spcPts val="0"/>
              </a:spcAft>
              <a:buClr>
                <a:srgbClr val="CADCDC"/>
              </a:buClr>
              <a:buSzPts val="12000"/>
              <a:buNone/>
              <a:defRPr sz="12000">
                <a:solidFill>
                  <a:srgbClr val="CADCDC"/>
                </a:solidFill>
              </a:defRPr>
            </a:lvl7pPr>
            <a:lvl8pPr lvl="7" algn="ctr" rtl="0">
              <a:spcBef>
                <a:spcPts val="0"/>
              </a:spcBef>
              <a:spcAft>
                <a:spcPts val="0"/>
              </a:spcAft>
              <a:buClr>
                <a:srgbClr val="CADCDC"/>
              </a:buClr>
              <a:buSzPts val="12000"/>
              <a:buNone/>
              <a:defRPr sz="12000">
                <a:solidFill>
                  <a:srgbClr val="CADCDC"/>
                </a:solidFill>
              </a:defRPr>
            </a:lvl8pPr>
            <a:lvl9pPr lvl="8" algn="ctr" rtl="0">
              <a:spcBef>
                <a:spcPts val="0"/>
              </a:spcBef>
              <a:spcAft>
                <a:spcPts val="0"/>
              </a:spcAft>
              <a:buClr>
                <a:srgbClr val="CADCDC"/>
              </a:buClr>
              <a:buSzPts val="12000"/>
              <a:buNone/>
              <a:defRPr sz="12000">
                <a:solidFill>
                  <a:srgbClr val="CADCDC"/>
                </a:solidFill>
              </a:defRPr>
            </a:lvl9pPr>
          </a:lstStyle>
          <a:p>
            <a:r>
              <a:t>xx%</a:t>
            </a:r>
          </a:p>
        </p:txBody>
      </p:sp>
      <p:sp>
        <p:nvSpPr>
          <p:cNvPr id="20" name="Google Shape;20;p4"/>
          <p:cNvSpPr/>
          <p:nvPr/>
        </p:nvSpPr>
        <p:spPr>
          <a:xfrm>
            <a:off x="333700" y="-47850"/>
            <a:ext cx="227400" cy="5239200"/>
          </a:xfrm>
          <a:prstGeom prst="rect">
            <a:avLst/>
          </a:prstGeom>
          <a:solidFill>
            <a:srgbClr val="CA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idx="3"/>
          </p:nvPr>
        </p:nvSpPr>
        <p:spPr>
          <a:xfrm rot="-5400000">
            <a:off x="-1703750" y="2548403"/>
            <a:ext cx="4302300" cy="20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900"/>
            </a:lvl1pPr>
            <a:lvl2pPr lvl="1" algn="r" rtl="0">
              <a:spcBef>
                <a:spcPts val="0"/>
              </a:spcBef>
              <a:spcAft>
                <a:spcPts val="0"/>
              </a:spcAft>
              <a:buSzPts val="1200"/>
              <a:buNone/>
              <a:defRPr sz="1200"/>
            </a:lvl2pPr>
            <a:lvl3pPr lvl="2" algn="r" rtl="0">
              <a:spcBef>
                <a:spcPts val="0"/>
              </a:spcBef>
              <a:spcAft>
                <a:spcPts val="0"/>
              </a:spcAft>
              <a:buSzPts val="1200"/>
              <a:buNone/>
              <a:defRPr sz="1200"/>
            </a:lvl3pPr>
            <a:lvl4pPr lvl="3" algn="r" rtl="0">
              <a:spcBef>
                <a:spcPts val="0"/>
              </a:spcBef>
              <a:spcAft>
                <a:spcPts val="0"/>
              </a:spcAft>
              <a:buSzPts val="1200"/>
              <a:buNone/>
              <a:defRPr sz="1200"/>
            </a:lvl4pPr>
            <a:lvl5pPr lvl="4" algn="r" rtl="0">
              <a:spcBef>
                <a:spcPts val="0"/>
              </a:spcBef>
              <a:spcAft>
                <a:spcPts val="0"/>
              </a:spcAft>
              <a:buSzPts val="1200"/>
              <a:buNone/>
              <a:defRPr sz="1200"/>
            </a:lvl5pPr>
            <a:lvl6pPr lvl="5" algn="r" rtl="0">
              <a:spcBef>
                <a:spcPts val="0"/>
              </a:spcBef>
              <a:spcAft>
                <a:spcPts val="0"/>
              </a:spcAft>
              <a:buSzPts val="1200"/>
              <a:buNone/>
              <a:defRPr sz="1200"/>
            </a:lvl6pPr>
            <a:lvl7pPr lvl="6" algn="r" rtl="0">
              <a:spcBef>
                <a:spcPts val="0"/>
              </a:spcBef>
              <a:spcAft>
                <a:spcPts val="0"/>
              </a:spcAft>
              <a:buSzPts val="1200"/>
              <a:buNone/>
              <a:defRPr sz="1200"/>
            </a:lvl7pPr>
            <a:lvl8pPr lvl="7" algn="r" rtl="0">
              <a:spcBef>
                <a:spcPts val="0"/>
              </a:spcBef>
              <a:spcAft>
                <a:spcPts val="0"/>
              </a:spcAft>
              <a:buSzPts val="1200"/>
              <a:buNone/>
              <a:defRPr sz="1200"/>
            </a:lvl8pPr>
            <a:lvl9pPr lvl="8" algn="r" rtl="0">
              <a:spcBef>
                <a:spcPts val="0"/>
              </a:spcBef>
              <a:spcAft>
                <a:spcPts val="0"/>
              </a:spcAft>
              <a:buSzPts val="1200"/>
              <a:buNone/>
              <a:defRPr sz="1200"/>
            </a:lvl9pPr>
          </a:lstStyle>
          <a:p>
            <a:endParaRPr/>
          </a:p>
        </p:txBody>
      </p:sp>
      <p:sp>
        <p:nvSpPr>
          <p:cNvPr id="22" name="Google Shape;22;p4"/>
          <p:cNvSpPr txBox="1">
            <a:spLocks noGrp="1"/>
          </p:cNvSpPr>
          <p:nvPr>
            <p:ph type="subTitle" idx="4"/>
          </p:nvPr>
        </p:nvSpPr>
        <p:spPr>
          <a:xfrm>
            <a:off x="1667753" y="2653210"/>
            <a:ext cx="2880600" cy="319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800"/>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23" name="Google Shape;23;p4"/>
          <p:cNvSpPr txBox="1">
            <a:spLocks noGrp="1"/>
          </p:cNvSpPr>
          <p:nvPr>
            <p:ph type="title" idx="5"/>
          </p:nvPr>
        </p:nvSpPr>
        <p:spPr>
          <a:xfrm>
            <a:off x="1500750" y="2460839"/>
            <a:ext cx="3214800" cy="319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00"/>
              <a:buNone/>
              <a:defRPr sz="9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4" name="Google Shape;24;p4"/>
          <p:cNvSpPr txBox="1">
            <a:spLocks noGrp="1"/>
          </p:cNvSpPr>
          <p:nvPr>
            <p:ph type="title" idx="6" hasCustomPrompt="1"/>
          </p:nvPr>
        </p:nvSpPr>
        <p:spPr>
          <a:xfrm>
            <a:off x="2826352" y="2253235"/>
            <a:ext cx="563400" cy="354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CADCDC"/>
              </a:buClr>
              <a:buSzPts val="1400"/>
              <a:buNone/>
              <a:defRPr sz="1400">
                <a:solidFill>
                  <a:srgbClr val="CADCDC"/>
                </a:solidFill>
              </a:defRPr>
            </a:lvl1pPr>
            <a:lvl2pPr lvl="1" algn="ctr" rtl="0">
              <a:spcBef>
                <a:spcPts val="0"/>
              </a:spcBef>
              <a:spcAft>
                <a:spcPts val="0"/>
              </a:spcAft>
              <a:buClr>
                <a:srgbClr val="CADCDC"/>
              </a:buClr>
              <a:buSzPts val="12000"/>
              <a:buNone/>
              <a:defRPr sz="12000">
                <a:solidFill>
                  <a:srgbClr val="CADCDC"/>
                </a:solidFill>
              </a:defRPr>
            </a:lvl2pPr>
            <a:lvl3pPr lvl="2" algn="ctr" rtl="0">
              <a:spcBef>
                <a:spcPts val="0"/>
              </a:spcBef>
              <a:spcAft>
                <a:spcPts val="0"/>
              </a:spcAft>
              <a:buClr>
                <a:srgbClr val="CADCDC"/>
              </a:buClr>
              <a:buSzPts val="12000"/>
              <a:buNone/>
              <a:defRPr sz="12000">
                <a:solidFill>
                  <a:srgbClr val="CADCDC"/>
                </a:solidFill>
              </a:defRPr>
            </a:lvl3pPr>
            <a:lvl4pPr lvl="3" algn="ctr" rtl="0">
              <a:spcBef>
                <a:spcPts val="0"/>
              </a:spcBef>
              <a:spcAft>
                <a:spcPts val="0"/>
              </a:spcAft>
              <a:buClr>
                <a:srgbClr val="CADCDC"/>
              </a:buClr>
              <a:buSzPts val="12000"/>
              <a:buNone/>
              <a:defRPr sz="12000">
                <a:solidFill>
                  <a:srgbClr val="CADCDC"/>
                </a:solidFill>
              </a:defRPr>
            </a:lvl4pPr>
            <a:lvl5pPr lvl="4" algn="ctr" rtl="0">
              <a:spcBef>
                <a:spcPts val="0"/>
              </a:spcBef>
              <a:spcAft>
                <a:spcPts val="0"/>
              </a:spcAft>
              <a:buClr>
                <a:srgbClr val="CADCDC"/>
              </a:buClr>
              <a:buSzPts val="12000"/>
              <a:buNone/>
              <a:defRPr sz="12000">
                <a:solidFill>
                  <a:srgbClr val="CADCDC"/>
                </a:solidFill>
              </a:defRPr>
            </a:lvl5pPr>
            <a:lvl6pPr lvl="5" algn="ctr" rtl="0">
              <a:spcBef>
                <a:spcPts val="0"/>
              </a:spcBef>
              <a:spcAft>
                <a:spcPts val="0"/>
              </a:spcAft>
              <a:buClr>
                <a:srgbClr val="CADCDC"/>
              </a:buClr>
              <a:buSzPts val="12000"/>
              <a:buNone/>
              <a:defRPr sz="12000">
                <a:solidFill>
                  <a:srgbClr val="CADCDC"/>
                </a:solidFill>
              </a:defRPr>
            </a:lvl6pPr>
            <a:lvl7pPr lvl="6" algn="ctr" rtl="0">
              <a:spcBef>
                <a:spcPts val="0"/>
              </a:spcBef>
              <a:spcAft>
                <a:spcPts val="0"/>
              </a:spcAft>
              <a:buClr>
                <a:srgbClr val="CADCDC"/>
              </a:buClr>
              <a:buSzPts val="12000"/>
              <a:buNone/>
              <a:defRPr sz="12000">
                <a:solidFill>
                  <a:srgbClr val="CADCDC"/>
                </a:solidFill>
              </a:defRPr>
            </a:lvl7pPr>
            <a:lvl8pPr lvl="7" algn="ctr" rtl="0">
              <a:spcBef>
                <a:spcPts val="0"/>
              </a:spcBef>
              <a:spcAft>
                <a:spcPts val="0"/>
              </a:spcAft>
              <a:buClr>
                <a:srgbClr val="CADCDC"/>
              </a:buClr>
              <a:buSzPts val="12000"/>
              <a:buNone/>
              <a:defRPr sz="12000">
                <a:solidFill>
                  <a:srgbClr val="CADCDC"/>
                </a:solidFill>
              </a:defRPr>
            </a:lvl8pPr>
            <a:lvl9pPr lvl="8" algn="ctr" rtl="0">
              <a:spcBef>
                <a:spcPts val="0"/>
              </a:spcBef>
              <a:spcAft>
                <a:spcPts val="0"/>
              </a:spcAft>
              <a:buClr>
                <a:srgbClr val="CADCDC"/>
              </a:buClr>
              <a:buSzPts val="12000"/>
              <a:buNone/>
              <a:defRPr sz="12000">
                <a:solidFill>
                  <a:srgbClr val="CADCDC"/>
                </a:solidFill>
              </a:defRPr>
            </a:lvl9pPr>
          </a:lstStyle>
          <a:p>
            <a:r>
              <a:t>xx%</a:t>
            </a:r>
          </a:p>
        </p:txBody>
      </p:sp>
      <p:sp>
        <p:nvSpPr>
          <p:cNvPr id="25" name="Google Shape;25;p4"/>
          <p:cNvSpPr txBox="1">
            <a:spLocks noGrp="1"/>
          </p:cNvSpPr>
          <p:nvPr>
            <p:ph type="subTitle" idx="7"/>
          </p:nvPr>
        </p:nvSpPr>
        <p:spPr>
          <a:xfrm>
            <a:off x="1667753" y="3623655"/>
            <a:ext cx="2880600" cy="319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800"/>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26" name="Google Shape;26;p4"/>
          <p:cNvSpPr txBox="1">
            <a:spLocks noGrp="1"/>
          </p:cNvSpPr>
          <p:nvPr>
            <p:ph type="title" idx="8"/>
          </p:nvPr>
        </p:nvSpPr>
        <p:spPr>
          <a:xfrm>
            <a:off x="1500750" y="3431284"/>
            <a:ext cx="3214800" cy="319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00"/>
              <a:buNone/>
              <a:defRPr sz="9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7" name="Google Shape;27;p4"/>
          <p:cNvSpPr txBox="1">
            <a:spLocks noGrp="1"/>
          </p:cNvSpPr>
          <p:nvPr>
            <p:ph type="title" idx="9" hasCustomPrompt="1"/>
          </p:nvPr>
        </p:nvSpPr>
        <p:spPr>
          <a:xfrm>
            <a:off x="2826352" y="3223680"/>
            <a:ext cx="563400" cy="354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CADCDC"/>
              </a:buClr>
              <a:buSzPts val="1400"/>
              <a:buNone/>
              <a:defRPr sz="1400">
                <a:solidFill>
                  <a:srgbClr val="CADCDC"/>
                </a:solidFill>
              </a:defRPr>
            </a:lvl1pPr>
            <a:lvl2pPr lvl="1" algn="ctr" rtl="0">
              <a:spcBef>
                <a:spcPts val="0"/>
              </a:spcBef>
              <a:spcAft>
                <a:spcPts val="0"/>
              </a:spcAft>
              <a:buClr>
                <a:srgbClr val="CADCDC"/>
              </a:buClr>
              <a:buSzPts val="12000"/>
              <a:buNone/>
              <a:defRPr sz="12000">
                <a:solidFill>
                  <a:srgbClr val="CADCDC"/>
                </a:solidFill>
              </a:defRPr>
            </a:lvl2pPr>
            <a:lvl3pPr lvl="2" algn="ctr" rtl="0">
              <a:spcBef>
                <a:spcPts val="0"/>
              </a:spcBef>
              <a:spcAft>
                <a:spcPts val="0"/>
              </a:spcAft>
              <a:buClr>
                <a:srgbClr val="CADCDC"/>
              </a:buClr>
              <a:buSzPts val="12000"/>
              <a:buNone/>
              <a:defRPr sz="12000">
                <a:solidFill>
                  <a:srgbClr val="CADCDC"/>
                </a:solidFill>
              </a:defRPr>
            </a:lvl3pPr>
            <a:lvl4pPr lvl="3" algn="ctr" rtl="0">
              <a:spcBef>
                <a:spcPts val="0"/>
              </a:spcBef>
              <a:spcAft>
                <a:spcPts val="0"/>
              </a:spcAft>
              <a:buClr>
                <a:srgbClr val="CADCDC"/>
              </a:buClr>
              <a:buSzPts val="12000"/>
              <a:buNone/>
              <a:defRPr sz="12000">
                <a:solidFill>
                  <a:srgbClr val="CADCDC"/>
                </a:solidFill>
              </a:defRPr>
            </a:lvl4pPr>
            <a:lvl5pPr lvl="4" algn="ctr" rtl="0">
              <a:spcBef>
                <a:spcPts val="0"/>
              </a:spcBef>
              <a:spcAft>
                <a:spcPts val="0"/>
              </a:spcAft>
              <a:buClr>
                <a:srgbClr val="CADCDC"/>
              </a:buClr>
              <a:buSzPts val="12000"/>
              <a:buNone/>
              <a:defRPr sz="12000">
                <a:solidFill>
                  <a:srgbClr val="CADCDC"/>
                </a:solidFill>
              </a:defRPr>
            </a:lvl5pPr>
            <a:lvl6pPr lvl="5" algn="ctr" rtl="0">
              <a:spcBef>
                <a:spcPts val="0"/>
              </a:spcBef>
              <a:spcAft>
                <a:spcPts val="0"/>
              </a:spcAft>
              <a:buClr>
                <a:srgbClr val="CADCDC"/>
              </a:buClr>
              <a:buSzPts val="12000"/>
              <a:buNone/>
              <a:defRPr sz="12000">
                <a:solidFill>
                  <a:srgbClr val="CADCDC"/>
                </a:solidFill>
              </a:defRPr>
            </a:lvl6pPr>
            <a:lvl7pPr lvl="6" algn="ctr" rtl="0">
              <a:spcBef>
                <a:spcPts val="0"/>
              </a:spcBef>
              <a:spcAft>
                <a:spcPts val="0"/>
              </a:spcAft>
              <a:buClr>
                <a:srgbClr val="CADCDC"/>
              </a:buClr>
              <a:buSzPts val="12000"/>
              <a:buNone/>
              <a:defRPr sz="12000">
                <a:solidFill>
                  <a:srgbClr val="CADCDC"/>
                </a:solidFill>
              </a:defRPr>
            </a:lvl7pPr>
            <a:lvl8pPr lvl="7" algn="ctr" rtl="0">
              <a:spcBef>
                <a:spcPts val="0"/>
              </a:spcBef>
              <a:spcAft>
                <a:spcPts val="0"/>
              </a:spcAft>
              <a:buClr>
                <a:srgbClr val="CADCDC"/>
              </a:buClr>
              <a:buSzPts val="12000"/>
              <a:buNone/>
              <a:defRPr sz="12000">
                <a:solidFill>
                  <a:srgbClr val="CADCDC"/>
                </a:solidFill>
              </a:defRPr>
            </a:lvl8pPr>
            <a:lvl9pPr lvl="8" algn="ctr" rtl="0">
              <a:spcBef>
                <a:spcPts val="0"/>
              </a:spcBef>
              <a:spcAft>
                <a:spcPts val="0"/>
              </a:spcAft>
              <a:buClr>
                <a:srgbClr val="CADCDC"/>
              </a:buClr>
              <a:buSzPts val="12000"/>
              <a:buNone/>
              <a:defRPr sz="12000">
                <a:solidFill>
                  <a:srgbClr val="CADCDC"/>
                </a:solidFill>
              </a:defRPr>
            </a:lvl9pPr>
          </a:lstStyle>
          <a:p>
            <a:r>
              <a:t>xx%</a:t>
            </a:r>
          </a:p>
        </p:txBody>
      </p:sp>
      <p:sp>
        <p:nvSpPr>
          <p:cNvPr id="28" name="Google Shape;28;p4"/>
          <p:cNvSpPr txBox="1">
            <a:spLocks noGrp="1"/>
          </p:cNvSpPr>
          <p:nvPr>
            <p:ph type="subTitle" idx="13"/>
          </p:nvPr>
        </p:nvSpPr>
        <p:spPr>
          <a:xfrm>
            <a:off x="5171303" y="1682738"/>
            <a:ext cx="2880600" cy="319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800"/>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29" name="Google Shape;29;p4"/>
          <p:cNvSpPr txBox="1">
            <a:spLocks noGrp="1"/>
          </p:cNvSpPr>
          <p:nvPr>
            <p:ph type="title" idx="14"/>
          </p:nvPr>
        </p:nvSpPr>
        <p:spPr>
          <a:xfrm>
            <a:off x="5004300" y="1490367"/>
            <a:ext cx="3214800" cy="319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00"/>
              <a:buNone/>
              <a:defRPr sz="9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30" name="Google Shape;30;p4"/>
          <p:cNvSpPr txBox="1">
            <a:spLocks noGrp="1"/>
          </p:cNvSpPr>
          <p:nvPr>
            <p:ph type="title" idx="15" hasCustomPrompt="1"/>
          </p:nvPr>
        </p:nvSpPr>
        <p:spPr>
          <a:xfrm>
            <a:off x="6329903" y="1282763"/>
            <a:ext cx="563400" cy="354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CADCDC"/>
              </a:buClr>
              <a:buSzPts val="1400"/>
              <a:buNone/>
              <a:defRPr sz="1400">
                <a:solidFill>
                  <a:srgbClr val="CADCDC"/>
                </a:solidFill>
              </a:defRPr>
            </a:lvl1pPr>
            <a:lvl2pPr lvl="1" algn="ctr" rtl="0">
              <a:spcBef>
                <a:spcPts val="0"/>
              </a:spcBef>
              <a:spcAft>
                <a:spcPts val="0"/>
              </a:spcAft>
              <a:buClr>
                <a:srgbClr val="CADCDC"/>
              </a:buClr>
              <a:buSzPts val="12000"/>
              <a:buNone/>
              <a:defRPr sz="12000">
                <a:solidFill>
                  <a:srgbClr val="CADCDC"/>
                </a:solidFill>
              </a:defRPr>
            </a:lvl2pPr>
            <a:lvl3pPr lvl="2" algn="ctr" rtl="0">
              <a:spcBef>
                <a:spcPts val="0"/>
              </a:spcBef>
              <a:spcAft>
                <a:spcPts val="0"/>
              </a:spcAft>
              <a:buClr>
                <a:srgbClr val="CADCDC"/>
              </a:buClr>
              <a:buSzPts val="12000"/>
              <a:buNone/>
              <a:defRPr sz="12000">
                <a:solidFill>
                  <a:srgbClr val="CADCDC"/>
                </a:solidFill>
              </a:defRPr>
            </a:lvl3pPr>
            <a:lvl4pPr lvl="3" algn="ctr" rtl="0">
              <a:spcBef>
                <a:spcPts val="0"/>
              </a:spcBef>
              <a:spcAft>
                <a:spcPts val="0"/>
              </a:spcAft>
              <a:buClr>
                <a:srgbClr val="CADCDC"/>
              </a:buClr>
              <a:buSzPts val="12000"/>
              <a:buNone/>
              <a:defRPr sz="12000">
                <a:solidFill>
                  <a:srgbClr val="CADCDC"/>
                </a:solidFill>
              </a:defRPr>
            </a:lvl4pPr>
            <a:lvl5pPr lvl="4" algn="ctr" rtl="0">
              <a:spcBef>
                <a:spcPts val="0"/>
              </a:spcBef>
              <a:spcAft>
                <a:spcPts val="0"/>
              </a:spcAft>
              <a:buClr>
                <a:srgbClr val="CADCDC"/>
              </a:buClr>
              <a:buSzPts val="12000"/>
              <a:buNone/>
              <a:defRPr sz="12000">
                <a:solidFill>
                  <a:srgbClr val="CADCDC"/>
                </a:solidFill>
              </a:defRPr>
            </a:lvl5pPr>
            <a:lvl6pPr lvl="5" algn="ctr" rtl="0">
              <a:spcBef>
                <a:spcPts val="0"/>
              </a:spcBef>
              <a:spcAft>
                <a:spcPts val="0"/>
              </a:spcAft>
              <a:buClr>
                <a:srgbClr val="CADCDC"/>
              </a:buClr>
              <a:buSzPts val="12000"/>
              <a:buNone/>
              <a:defRPr sz="12000">
                <a:solidFill>
                  <a:srgbClr val="CADCDC"/>
                </a:solidFill>
              </a:defRPr>
            </a:lvl6pPr>
            <a:lvl7pPr lvl="6" algn="ctr" rtl="0">
              <a:spcBef>
                <a:spcPts val="0"/>
              </a:spcBef>
              <a:spcAft>
                <a:spcPts val="0"/>
              </a:spcAft>
              <a:buClr>
                <a:srgbClr val="CADCDC"/>
              </a:buClr>
              <a:buSzPts val="12000"/>
              <a:buNone/>
              <a:defRPr sz="12000">
                <a:solidFill>
                  <a:srgbClr val="CADCDC"/>
                </a:solidFill>
              </a:defRPr>
            </a:lvl7pPr>
            <a:lvl8pPr lvl="7" algn="ctr" rtl="0">
              <a:spcBef>
                <a:spcPts val="0"/>
              </a:spcBef>
              <a:spcAft>
                <a:spcPts val="0"/>
              </a:spcAft>
              <a:buClr>
                <a:srgbClr val="CADCDC"/>
              </a:buClr>
              <a:buSzPts val="12000"/>
              <a:buNone/>
              <a:defRPr sz="12000">
                <a:solidFill>
                  <a:srgbClr val="CADCDC"/>
                </a:solidFill>
              </a:defRPr>
            </a:lvl8pPr>
            <a:lvl9pPr lvl="8" algn="ctr" rtl="0">
              <a:spcBef>
                <a:spcPts val="0"/>
              </a:spcBef>
              <a:spcAft>
                <a:spcPts val="0"/>
              </a:spcAft>
              <a:buClr>
                <a:srgbClr val="CADCDC"/>
              </a:buClr>
              <a:buSzPts val="12000"/>
              <a:buNone/>
              <a:defRPr sz="12000">
                <a:solidFill>
                  <a:srgbClr val="CADCDC"/>
                </a:solidFill>
              </a:defRPr>
            </a:lvl9pPr>
          </a:lstStyle>
          <a:p>
            <a:r>
              <a:t>xx%</a:t>
            </a:r>
          </a:p>
        </p:txBody>
      </p:sp>
      <p:sp>
        <p:nvSpPr>
          <p:cNvPr id="31" name="Google Shape;31;p4"/>
          <p:cNvSpPr txBox="1">
            <a:spLocks noGrp="1"/>
          </p:cNvSpPr>
          <p:nvPr>
            <p:ph type="subTitle" idx="16"/>
          </p:nvPr>
        </p:nvSpPr>
        <p:spPr>
          <a:xfrm>
            <a:off x="5171303" y="2653210"/>
            <a:ext cx="2880600" cy="319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800"/>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32" name="Google Shape;32;p4"/>
          <p:cNvSpPr txBox="1">
            <a:spLocks noGrp="1"/>
          </p:cNvSpPr>
          <p:nvPr>
            <p:ph type="title" idx="17"/>
          </p:nvPr>
        </p:nvSpPr>
        <p:spPr>
          <a:xfrm>
            <a:off x="5004300" y="2460839"/>
            <a:ext cx="3214800" cy="319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00"/>
              <a:buNone/>
              <a:defRPr sz="9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33" name="Google Shape;33;p4"/>
          <p:cNvSpPr txBox="1">
            <a:spLocks noGrp="1"/>
          </p:cNvSpPr>
          <p:nvPr>
            <p:ph type="title" idx="18" hasCustomPrompt="1"/>
          </p:nvPr>
        </p:nvSpPr>
        <p:spPr>
          <a:xfrm>
            <a:off x="6329903" y="2253235"/>
            <a:ext cx="563400" cy="354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CADCDC"/>
              </a:buClr>
              <a:buSzPts val="1400"/>
              <a:buNone/>
              <a:defRPr sz="1400">
                <a:solidFill>
                  <a:srgbClr val="CADCDC"/>
                </a:solidFill>
              </a:defRPr>
            </a:lvl1pPr>
            <a:lvl2pPr lvl="1" algn="ctr" rtl="0">
              <a:spcBef>
                <a:spcPts val="0"/>
              </a:spcBef>
              <a:spcAft>
                <a:spcPts val="0"/>
              </a:spcAft>
              <a:buClr>
                <a:srgbClr val="CADCDC"/>
              </a:buClr>
              <a:buSzPts val="12000"/>
              <a:buNone/>
              <a:defRPr sz="12000">
                <a:solidFill>
                  <a:srgbClr val="CADCDC"/>
                </a:solidFill>
              </a:defRPr>
            </a:lvl2pPr>
            <a:lvl3pPr lvl="2" algn="ctr" rtl="0">
              <a:spcBef>
                <a:spcPts val="0"/>
              </a:spcBef>
              <a:spcAft>
                <a:spcPts val="0"/>
              </a:spcAft>
              <a:buClr>
                <a:srgbClr val="CADCDC"/>
              </a:buClr>
              <a:buSzPts val="12000"/>
              <a:buNone/>
              <a:defRPr sz="12000">
                <a:solidFill>
                  <a:srgbClr val="CADCDC"/>
                </a:solidFill>
              </a:defRPr>
            </a:lvl3pPr>
            <a:lvl4pPr lvl="3" algn="ctr" rtl="0">
              <a:spcBef>
                <a:spcPts val="0"/>
              </a:spcBef>
              <a:spcAft>
                <a:spcPts val="0"/>
              </a:spcAft>
              <a:buClr>
                <a:srgbClr val="CADCDC"/>
              </a:buClr>
              <a:buSzPts val="12000"/>
              <a:buNone/>
              <a:defRPr sz="12000">
                <a:solidFill>
                  <a:srgbClr val="CADCDC"/>
                </a:solidFill>
              </a:defRPr>
            </a:lvl4pPr>
            <a:lvl5pPr lvl="4" algn="ctr" rtl="0">
              <a:spcBef>
                <a:spcPts val="0"/>
              </a:spcBef>
              <a:spcAft>
                <a:spcPts val="0"/>
              </a:spcAft>
              <a:buClr>
                <a:srgbClr val="CADCDC"/>
              </a:buClr>
              <a:buSzPts val="12000"/>
              <a:buNone/>
              <a:defRPr sz="12000">
                <a:solidFill>
                  <a:srgbClr val="CADCDC"/>
                </a:solidFill>
              </a:defRPr>
            </a:lvl5pPr>
            <a:lvl6pPr lvl="5" algn="ctr" rtl="0">
              <a:spcBef>
                <a:spcPts val="0"/>
              </a:spcBef>
              <a:spcAft>
                <a:spcPts val="0"/>
              </a:spcAft>
              <a:buClr>
                <a:srgbClr val="CADCDC"/>
              </a:buClr>
              <a:buSzPts val="12000"/>
              <a:buNone/>
              <a:defRPr sz="12000">
                <a:solidFill>
                  <a:srgbClr val="CADCDC"/>
                </a:solidFill>
              </a:defRPr>
            </a:lvl6pPr>
            <a:lvl7pPr lvl="6" algn="ctr" rtl="0">
              <a:spcBef>
                <a:spcPts val="0"/>
              </a:spcBef>
              <a:spcAft>
                <a:spcPts val="0"/>
              </a:spcAft>
              <a:buClr>
                <a:srgbClr val="CADCDC"/>
              </a:buClr>
              <a:buSzPts val="12000"/>
              <a:buNone/>
              <a:defRPr sz="12000">
                <a:solidFill>
                  <a:srgbClr val="CADCDC"/>
                </a:solidFill>
              </a:defRPr>
            </a:lvl7pPr>
            <a:lvl8pPr lvl="7" algn="ctr" rtl="0">
              <a:spcBef>
                <a:spcPts val="0"/>
              </a:spcBef>
              <a:spcAft>
                <a:spcPts val="0"/>
              </a:spcAft>
              <a:buClr>
                <a:srgbClr val="CADCDC"/>
              </a:buClr>
              <a:buSzPts val="12000"/>
              <a:buNone/>
              <a:defRPr sz="12000">
                <a:solidFill>
                  <a:srgbClr val="CADCDC"/>
                </a:solidFill>
              </a:defRPr>
            </a:lvl8pPr>
            <a:lvl9pPr lvl="8" algn="ctr" rtl="0">
              <a:spcBef>
                <a:spcPts val="0"/>
              </a:spcBef>
              <a:spcAft>
                <a:spcPts val="0"/>
              </a:spcAft>
              <a:buClr>
                <a:srgbClr val="CADCDC"/>
              </a:buClr>
              <a:buSzPts val="12000"/>
              <a:buNone/>
              <a:defRPr sz="12000">
                <a:solidFill>
                  <a:srgbClr val="CADCDC"/>
                </a:solidFill>
              </a:defRPr>
            </a:lvl9pPr>
          </a:lstStyle>
          <a:p>
            <a:r>
              <a:t>xx%</a:t>
            </a:r>
          </a:p>
        </p:txBody>
      </p:sp>
      <p:sp>
        <p:nvSpPr>
          <p:cNvPr id="34" name="Google Shape;34;p4"/>
          <p:cNvSpPr txBox="1">
            <a:spLocks noGrp="1"/>
          </p:cNvSpPr>
          <p:nvPr>
            <p:ph type="subTitle" idx="19"/>
          </p:nvPr>
        </p:nvSpPr>
        <p:spPr>
          <a:xfrm>
            <a:off x="5171303" y="3623655"/>
            <a:ext cx="2880600" cy="319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800"/>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35" name="Google Shape;35;p4"/>
          <p:cNvSpPr txBox="1">
            <a:spLocks noGrp="1"/>
          </p:cNvSpPr>
          <p:nvPr>
            <p:ph type="title" idx="20"/>
          </p:nvPr>
        </p:nvSpPr>
        <p:spPr>
          <a:xfrm>
            <a:off x="5004300" y="3431284"/>
            <a:ext cx="3214800" cy="319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00"/>
              <a:buNone/>
              <a:defRPr sz="9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36" name="Google Shape;36;p4"/>
          <p:cNvSpPr txBox="1">
            <a:spLocks noGrp="1"/>
          </p:cNvSpPr>
          <p:nvPr>
            <p:ph type="title" idx="21" hasCustomPrompt="1"/>
          </p:nvPr>
        </p:nvSpPr>
        <p:spPr>
          <a:xfrm>
            <a:off x="6329903" y="3223680"/>
            <a:ext cx="563400" cy="3549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CADCDC"/>
              </a:buClr>
              <a:buSzPts val="1400"/>
              <a:buNone/>
              <a:defRPr sz="1400">
                <a:solidFill>
                  <a:srgbClr val="CADCDC"/>
                </a:solidFill>
              </a:defRPr>
            </a:lvl1pPr>
            <a:lvl2pPr lvl="1" algn="ctr" rtl="0">
              <a:spcBef>
                <a:spcPts val="0"/>
              </a:spcBef>
              <a:spcAft>
                <a:spcPts val="0"/>
              </a:spcAft>
              <a:buClr>
                <a:srgbClr val="CADCDC"/>
              </a:buClr>
              <a:buSzPts val="12000"/>
              <a:buNone/>
              <a:defRPr sz="12000">
                <a:solidFill>
                  <a:srgbClr val="CADCDC"/>
                </a:solidFill>
              </a:defRPr>
            </a:lvl2pPr>
            <a:lvl3pPr lvl="2" algn="ctr" rtl="0">
              <a:spcBef>
                <a:spcPts val="0"/>
              </a:spcBef>
              <a:spcAft>
                <a:spcPts val="0"/>
              </a:spcAft>
              <a:buClr>
                <a:srgbClr val="CADCDC"/>
              </a:buClr>
              <a:buSzPts val="12000"/>
              <a:buNone/>
              <a:defRPr sz="12000">
                <a:solidFill>
                  <a:srgbClr val="CADCDC"/>
                </a:solidFill>
              </a:defRPr>
            </a:lvl3pPr>
            <a:lvl4pPr lvl="3" algn="ctr" rtl="0">
              <a:spcBef>
                <a:spcPts val="0"/>
              </a:spcBef>
              <a:spcAft>
                <a:spcPts val="0"/>
              </a:spcAft>
              <a:buClr>
                <a:srgbClr val="CADCDC"/>
              </a:buClr>
              <a:buSzPts val="12000"/>
              <a:buNone/>
              <a:defRPr sz="12000">
                <a:solidFill>
                  <a:srgbClr val="CADCDC"/>
                </a:solidFill>
              </a:defRPr>
            </a:lvl4pPr>
            <a:lvl5pPr lvl="4" algn="ctr" rtl="0">
              <a:spcBef>
                <a:spcPts val="0"/>
              </a:spcBef>
              <a:spcAft>
                <a:spcPts val="0"/>
              </a:spcAft>
              <a:buClr>
                <a:srgbClr val="CADCDC"/>
              </a:buClr>
              <a:buSzPts val="12000"/>
              <a:buNone/>
              <a:defRPr sz="12000">
                <a:solidFill>
                  <a:srgbClr val="CADCDC"/>
                </a:solidFill>
              </a:defRPr>
            </a:lvl5pPr>
            <a:lvl6pPr lvl="5" algn="ctr" rtl="0">
              <a:spcBef>
                <a:spcPts val="0"/>
              </a:spcBef>
              <a:spcAft>
                <a:spcPts val="0"/>
              </a:spcAft>
              <a:buClr>
                <a:srgbClr val="CADCDC"/>
              </a:buClr>
              <a:buSzPts val="12000"/>
              <a:buNone/>
              <a:defRPr sz="12000">
                <a:solidFill>
                  <a:srgbClr val="CADCDC"/>
                </a:solidFill>
              </a:defRPr>
            </a:lvl6pPr>
            <a:lvl7pPr lvl="6" algn="ctr" rtl="0">
              <a:spcBef>
                <a:spcPts val="0"/>
              </a:spcBef>
              <a:spcAft>
                <a:spcPts val="0"/>
              </a:spcAft>
              <a:buClr>
                <a:srgbClr val="CADCDC"/>
              </a:buClr>
              <a:buSzPts val="12000"/>
              <a:buNone/>
              <a:defRPr sz="12000">
                <a:solidFill>
                  <a:srgbClr val="CADCDC"/>
                </a:solidFill>
              </a:defRPr>
            </a:lvl7pPr>
            <a:lvl8pPr lvl="7" algn="ctr" rtl="0">
              <a:spcBef>
                <a:spcPts val="0"/>
              </a:spcBef>
              <a:spcAft>
                <a:spcPts val="0"/>
              </a:spcAft>
              <a:buClr>
                <a:srgbClr val="CADCDC"/>
              </a:buClr>
              <a:buSzPts val="12000"/>
              <a:buNone/>
              <a:defRPr sz="12000">
                <a:solidFill>
                  <a:srgbClr val="CADCDC"/>
                </a:solidFill>
              </a:defRPr>
            </a:lvl8pPr>
            <a:lvl9pPr lvl="8" algn="ctr" rtl="0">
              <a:spcBef>
                <a:spcPts val="0"/>
              </a:spcBef>
              <a:spcAft>
                <a:spcPts val="0"/>
              </a:spcAft>
              <a:buClr>
                <a:srgbClr val="CADCDC"/>
              </a:buClr>
              <a:buSzPts val="12000"/>
              <a:buNone/>
              <a:defRPr sz="12000">
                <a:solidFill>
                  <a:srgbClr val="CADCDC"/>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p:cSld name="SECTION_HEADER_2">
    <p:spTree>
      <p:nvGrpSpPr>
        <p:cNvPr id="1" name="Shape 37"/>
        <p:cNvGrpSpPr/>
        <p:nvPr/>
      </p:nvGrpSpPr>
      <p:grpSpPr>
        <a:xfrm>
          <a:off x="0" y="0"/>
          <a:ext cx="0" cy="0"/>
          <a:chOff x="0" y="0"/>
          <a:chExt cx="0" cy="0"/>
        </a:xfrm>
      </p:grpSpPr>
      <p:sp>
        <p:nvSpPr>
          <p:cNvPr id="38" name="Google Shape;38;p5"/>
          <p:cNvSpPr txBox="1">
            <a:spLocks noGrp="1"/>
          </p:cNvSpPr>
          <p:nvPr>
            <p:ph type="subTitle" idx="1"/>
          </p:nvPr>
        </p:nvSpPr>
        <p:spPr>
          <a:xfrm>
            <a:off x="1166425" y="1857150"/>
            <a:ext cx="2793300" cy="1429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1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39" name="Google Shape;39;p5"/>
          <p:cNvSpPr/>
          <p:nvPr/>
        </p:nvSpPr>
        <p:spPr>
          <a:xfrm>
            <a:off x="333700" y="-47850"/>
            <a:ext cx="227400" cy="5239200"/>
          </a:xfrm>
          <a:prstGeom prst="rect">
            <a:avLst/>
          </a:prstGeom>
          <a:solidFill>
            <a:srgbClr val="CA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txBox="1">
            <a:spLocks noGrp="1"/>
          </p:cNvSpPr>
          <p:nvPr>
            <p:ph type="title"/>
          </p:nvPr>
        </p:nvSpPr>
        <p:spPr>
          <a:xfrm rot="-5400000">
            <a:off x="-1703750" y="2544750"/>
            <a:ext cx="4302300" cy="20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900"/>
            </a:lvl1pPr>
            <a:lvl2pPr lvl="1" algn="r" rtl="0">
              <a:spcBef>
                <a:spcPts val="0"/>
              </a:spcBef>
              <a:spcAft>
                <a:spcPts val="0"/>
              </a:spcAft>
              <a:buSzPts val="1200"/>
              <a:buNone/>
              <a:defRPr sz="1200"/>
            </a:lvl2pPr>
            <a:lvl3pPr lvl="2" algn="r" rtl="0">
              <a:spcBef>
                <a:spcPts val="0"/>
              </a:spcBef>
              <a:spcAft>
                <a:spcPts val="0"/>
              </a:spcAft>
              <a:buSzPts val="1200"/>
              <a:buNone/>
              <a:defRPr sz="1200"/>
            </a:lvl3pPr>
            <a:lvl4pPr lvl="3" algn="r" rtl="0">
              <a:spcBef>
                <a:spcPts val="0"/>
              </a:spcBef>
              <a:spcAft>
                <a:spcPts val="0"/>
              </a:spcAft>
              <a:buSzPts val="1200"/>
              <a:buNone/>
              <a:defRPr sz="1200"/>
            </a:lvl4pPr>
            <a:lvl5pPr lvl="4" algn="r" rtl="0">
              <a:spcBef>
                <a:spcPts val="0"/>
              </a:spcBef>
              <a:spcAft>
                <a:spcPts val="0"/>
              </a:spcAft>
              <a:buSzPts val="1200"/>
              <a:buNone/>
              <a:defRPr sz="1200"/>
            </a:lvl5pPr>
            <a:lvl6pPr lvl="5" algn="r" rtl="0">
              <a:spcBef>
                <a:spcPts val="0"/>
              </a:spcBef>
              <a:spcAft>
                <a:spcPts val="0"/>
              </a:spcAft>
              <a:buSzPts val="1200"/>
              <a:buNone/>
              <a:defRPr sz="1200"/>
            </a:lvl6pPr>
            <a:lvl7pPr lvl="6" algn="r" rtl="0">
              <a:spcBef>
                <a:spcPts val="0"/>
              </a:spcBef>
              <a:spcAft>
                <a:spcPts val="0"/>
              </a:spcAft>
              <a:buSzPts val="1200"/>
              <a:buNone/>
              <a:defRPr sz="1200"/>
            </a:lvl7pPr>
            <a:lvl8pPr lvl="7" algn="r" rtl="0">
              <a:spcBef>
                <a:spcPts val="0"/>
              </a:spcBef>
              <a:spcAft>
                <a:spcPts val="0"/>
              </a:spcAft>
              <a:buSzPts val="1200"/>
              <a:buNone/>
              <a:defRPr sz="1200"/>
            </a:lvl8pPr>
            <a:lvl9pPr lvl="8" algn="r" rtl="0">
              <a:spcBef>
                <a:spcPts val="0"/>
              </a:spcBef>
              <a:spcAft>
                <a:spcPts val="0"/>
              </a:spcAft>
              <a:buSzPts val="1200"/>
              <a:buNone/>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1">
  <p:cSld name="SECTION_HEADER_2_1_1_3">
    <p:spTree>
      <p:nvGrpSpPr>
        <p:cNvPr id="1" name="Shape 41"/>
        <p:cNvGrpSpPr/>
        <p:nvPr/>
      </p:nvGrpSpPr>
      <p:grpSpPr>
        <a:xfrm>
          <a:off x="0" y="0"/>
          <a:ext cx="0" cy="0"/>
          <a:chOff x="0" y="0"/>
          <a:chExt cx="0" cy="0"/>
        </a:xfrm>
      </p:grpSpPr>
      <p:sp>
        <p:nvSpPr>
          <p:cNvPr id="42" name="Google Shape;42;p6"/>
          <p:cNvSpPr txBox="1">
            <a:spLocks noGrp="1"/>
          </p:cNvSpPr>
          <p:nvPr>
            <p:ph type="subTitle" idx="1"/>
          </p:nvPr>
        </p:nvSpPr>
        <p:spPr>
          <a:xfrm>
            <a:off x="5521500" y="2854825"/>
            <a:ext cx="3888600" cy="469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900"/>
            </a:lvl1pPr>
            <a:lvl2pPr lvl="1" rtl="0">
              <a:spcBef>
                <a:spcPts val="1600"/>
              </a:spcBef>
              <a:spcAft>
                <a:spcPts val="0"/>
              </a:spcAft>
              <a:buNone/>
              <a:defRPr sz="900"/>
            </a:lvl2pPr>
            <a:lvl3pPr lvl="2" rtl="0">
              <a:spcBef>
                <a:spcPts val="1600"/>
              </a:spcBef>
              <a:spcAft>
                <a:spcPts val="0"/>
              </a:spcAft>
              <a:buNone/>
              <a:defRPr sz="900"/>
            </a:lvl3pPr>
            <a:lvl4pPr lvl="3" rtl="0">
              <a:spcBef>
                <a:spcPts val="1600"/>
              </a:spcBef>
              <a:spcAft>
                <a:spcPts val="0"/>
              </a:spcAft>
              <a:buNone/>
              <a:defRPr sz="900"/>
            </a:lvl4pPr>
            <a:lvl5pPr lvl="4" rtl="0">
              <a:spcBef>
                <a:spcPts val="1600"/>
              </a:spcBef>
              <a:spcAft>
                <a:spcPts val="0"/>
              </a:spcAft>
              <a:buNone/>
              <a:defRPr sz="900"/>
            </a:lvl5pPr>
            <a:lvl6pPr lvl="5" rtl="0">
              <a:spcBef>
                <a:spcPts val="1600"/>
              </a:spcBef>
              <a:spcAft>
                <a:spcPts val="0"/>
              </a:spcAft>
              <a:buNone/>
              <a:defRPr sz="900"/>
            </a:lvl6pPr>
            <a:lvl7pPr lvl="6" rtl="0">
              <a:spcBef>
                <a:spcPts val="1600"/>
              </a:spcBef>
              <a:spcAft>
                <a:spcPts val="0"/>
              </a:spcAft>
              <a:buNone/>
              <a:defRPr sz="900"/>
            </a:lvl7pPr>
            <a:lvl8pPr lvl="7" rtl="0">
              <a:spcBef>
                <a:spcPts val="1600"/>
              </a:spcBef>
              <a:spcAft>
                <a:spcPts val="0"/>
              </a:spcAft>
              <a:buNone/>
              <a:defRPr sz="900"/>
            </a:lvl8pPr>
            <a:lvl9pPr lvl="8" rtl="0">
              <a:spcBef>
                <a:spcPts val="1600"/>
              </a:spcBef>
              <a:spcAft>
                <a:spcPts val="1600"/>
              </a:spcAft>
              <a:buNone/>
              <a:defRPr sz="900"/>
            </a:lvl9pPr>
          </a:lstStyle>
          <a:p>
            <a:endParaRPr/>
          </a:p>
        </p:txBody>
      </p:sp>
      <p:sp>
        <p:nvSpPr>
          <p:cNvPr id="43" name="Google Shape;43;p6"/>
          <p:cNvSpPr txBox="1">
            <a:spLocks noGrp="1"/>
          </p:cNvSpPr>
          <p:nvPr>
            <p:ph type="title"/>
          </p:nvPr>
        </p:nvSpPr>
        <p:spPr>
          <a:xfrm>
            <a:off x="5521500" y="2426200"/>
            <a:ext cx="4959000" cy="6441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44" name="Google Shape;44;p6"/>
          <p:cNvSpPr txBox="1">
            <a:spLocks noGrp="1"/>
          </p:cNvSpPr>
          <p:nvPr>
            <p:ph type="title" idx="2" hasCustomPrompt="1"/>
          </p:nvPr>
        </p:nvSpPr>
        <p:spPr>
          <a:xfrm>
            <a:off x="5521500" y="2210575"/>
            <a:ext cx="1654200" cy="3549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CADCDC"/>
              </a:buClr>
              <a:buSzPts val="3600"/>
              <a:buNone/>
              <a:defRPr sz="3600">
                <a:solidFill>
                  <a:srgbClr val="CADCDC"/>
                </a:solidFill>
              </a:defRPr>
            </a:lvl1pPr>
            <a:lvl2pPr lvl="1" rtl="0">
              <a:spcBef>
                <a:spcPts val="0"/>
              </a:spcBef>
              <a:spcAft>
                <a:spcPts val="0"/>
              </a:spcAft>
              <a:buClr>
                <a:srgbClr val="CADCDC"/>
              </a:buClr>
              <a:buSzPts val="3000"/>
              <a:buNone/>
              <a:defRPr sz="3000">
                <a:solidFill>
                  <a:srgbClr val="CADCDC"/>
                </a:solidFill>
              </a:defRPr>
            </a:lvl2pPr>
            <a:lvl3pPr lvl="2" rtl="0">
              <a:spcBef>
                <a:spcPts val="0"/>
              </a:spcBef>
              <a:spcAft>
                <a:spcPts val="0"/>
              </a:spcAft>
              <a:buClr>
                <a:srgbClr val="CADCDC"/>
              </a:buClr>
              <a:buSzPts val="3000"/>
              <a:buNone/>
              <a:defRPr sz="3000">
                <a:solidFill>
                  <a:srgbClr val="CADCDC"/>
                </a:solidFill>
              </a:defRPr>
            </a:lvl3pPr>
            <a:lvl4pPr lvl="3" rtl="0">
              <a:spcBef>
                <a:spcPts val="0"/>
              </a:spcBef>
              <a:spcAft>
                <a:spcPts val="0"/>
              </a:spcAft>
              <a:buClr>
                <a:srgbClr val="CADCDC"/>
              </a:buClr>
              <a:buSzPts val="3000"/>
              <a:buNone/>
              <a:defRPr sz="3000">
                <a:solidFill>
                  <a:srgbClr val="CADCDC"/>
                </a:solidFill>
              </a:defRPr>
            </a:lvl4pPr>
            <a:lvl5pPr lvl="4" rtl="0">
              <a:spcBef>
                <a:spcPts val="0"/>
              </a:spcBef>
              <a:spcAft>
                <a:spcPts val="0"/>
              </a:spcAft>
              <a:buClr>
                <a:srgbClr val="CADCDC"/>
              </a:buClr>
              <a:buSzPts val="3000"/>
              <a:buNone/>
              <a:defRPr sz="3000">
                <a:solidFill>
                  <a:srgbClr val="CADCDC"/>
                </a:solidFill>
              </a:defRPr>
            </a:lvl5pPr>
            <a:lvl6pPr lvl="5" rtl="0">
              <a:spcBef>
                <a:spcPts val="0"/>
              </a:spcBef>
              <a:spcAft>
                <a:spcPts val="0"/>
              </a:spcAft>
              <a:buClr>
                <a:srgbClr val="CADCDC"/>
              </a:buClr>
              <a:buSzPts val="3000"/>
              <a:buNone/>
              <a:defRPr sz="3000">
                <a:solidFill>
                  <a:srgbClr val="CADCDC"/>
                </a:solidFill>
              </a:defRPr>
            </a:lvl6pPr>
            <a:lvl7pPr lvl="6" rtl="0">
              <a:spcBef>
                <a:spcPts val="0"/>
              </a:spcBef>
              <a:spcAft>
                <a:spcPts val="0"/>
              </a:spcAft>
              <a:buClr>
                <a:srgbClr val="CADCDC"/>
              </a:buClr>
              <a:buSzPts val="3000"/>
              <a:buNone/>
              <a:defRPr sz="3000">
                <a:solidFill>
                  <a:srgbClr val="CADCDC"/>
                </a:solidFill>
              </a:defRPr>
            </a:lvl7pPr>
            <a:lvl8pPr lvl="7" rtl="0">
              <a:spcBef>
                <a:spcPts val="0"/>
              </a:spcBef>
              <a:spcAft>
                <a:spcPts val="0"/>
              </a:spcAft>
              <a:buClr>
                <a:srgbClr val="CADCDC"/>
              </a:buClr>
              <a:buSzPts val="3000"/>
              <a:buNone/>
              <a:defRPr sz="3000">
                <a:solidFill>
                  <a:srgbClr val="CADCDC"/>
                </a:solidFill>
              </a:defRPr>
            </a:lvl8pPr>
            <a:lvl9pPr lvl="8" rtl="0">
              <a:spcBef>
                <a:spcPts val="0"/>
              </a:spcBef>
              <a:spcAft>
                <a:spcPts val="0"/>
              </a:spcAft>
              <a:buClr>
                <a:srgbClr val="CADCDC"/>
              </a:buClr>
              <a:buSzPts val="3000"/>
              <a:buNone/>
              <a:defRPr sz="3000">
                <a:solidFill>
                  <a:srgbClr val="CADCDC"/>
                </a:solidFill>
              </a:defRPr>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HREE COLUMNS">
  <p:cSld name="SECTION_HEADER_2_1">
    <p:spTree>
      <p:nvGrpSpPr>
        <p:cNvPr id="1" name="Shape 45"/>
        <p:cNvGrpSpPr/>
        <p:nvPr/>
      </p:nvGrpSpPr>
      <p:grpSpPr>
        <a:xfrm>
          <a:off x="0" y="0"/>
          <a:ext cx="0" cy="0"/>
          <a:chOff x="0" y="0"/>
          <a:chExt cx="0" cy="0"/>
        </a:xfrm>
      </p:grpSpPr>
      <p:sp>
        <p:nvSpPr>
          <p:cNvPr id="46" name="Google Shape;46;p7"/>
          <p:cNvSpPr txBox="1">
            <a:spLocks noGrp="1"/>
          </p:cNvSpPr>
          <p:nvPr>
            <p:ph type="subTitle" idx="1"/>
          </p:nvPr>
        </p:nvSpPr>
        <p:spPr>
          <a:xfrm>
            <a:off x="6390275" y="1413250"/>
            <a:ext cx="2061000" cy="469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900"/>
            </a:lvl1pPr>
            <a:lvl2pPr lvl="1" rtl="0">
              <a:spcBef>
                <a:spcPts val="1600"/>
              </a:spcBef>
              <a:spcAft>
                <a:spcPts val="0"/>
              </a:spcAft>
              <a:buNone/>
              <a:defRPr sz="900"/>
            </a:lvl2pPr>
            <a:lvl3pPr lvl="2" rtl="0">
              <a:spcBef>
                <a:spcPts val="1600"/>
              </a:spcBef>
              <a:spcAft>
                <a:spcPts val="0"/>
              </a:spcAft>
              <a:buNone/>
              <a:defRPr sz="900"/>
            </a:lvl3pPr>
            <a:lvl4pPr lvl="3" rtl="0">
              <a:spcBef>
                <a:spcPts val="1600"/>
              </a:spcBef>
              <a:spcAft>
                <a:spcPts val="0"/>
              </a:spcAft>
              <a:buNone/>
              <a:defRPr sz="900"/>
            </a:lvl4pPr>
            <a:lvl5pPr lvl="4" rtl="0">
              <a:spcBef>
                <a:spcPts val="1600"/>
              </a:spcBef>
              <a:spcAft>
                <a:spcPts val="0"/>
              </a:spcAft>
              <a:buNone/>
              <a:defRPr sz="900"/>
            </a:lvl5pPr>
            <a:lvl6pPr lvl="5" rtl="0">
              <a:spcBef>
                <a:spcPts val="1600"/>
              </a:spcBef>
              <a:spcAft>
                <a:spcPts val="0"/>
              </a:spcAft>
              <a:buNone/>
              <a:defRPr sz="900"/>
            </a:lvl6pPr>
            <a:lvl7pPr lvl="6" rtl="0">
              <a:spcBef>
                <a:spcPts val="1600"/>
              </a:spcBef>
              <a:spcAft>
                <a:spcPts val="0"/>
              </a:spcAft>
              <a:buNone/>
              <a:defRPr sz="900"/>
            </a:lvl7pPr>
            <a:lvl8pPr lvl="7" rtl="0">
              <a:spcBef>
                <a:spcPts val="1600"/>
              </a:spcBef>
              <a:spcAft>
                <a:spcPts val="0"/>
              </a:spcAft>
              <a:buNone/>
              <a:defRPr sz="900"/>
            </a:lvl8pPr>
            <a:lvl9pPr lvl="8" rtl="0">
              <a:spcBef>
                <a:spcPts val="1600"/>
              </a:spcBef>
              <a:spcAft>
                <a:spcPts val="1600"/>
              </a:spcAft>
              <a:buNone/>
              <a:defRPr sz="900"/>
            </a:lvl9pPr>
          </a:lstStyle>
          <a:p>
            <a:endParaRPr/>
          </a:p>
        </p:txBody>
      </p:sp>
      <p:sp>
        <p:nvSpPr>
          <p:cNvPr id="47" name="Google Shape;47;p7"/>
          <p:cNvSpPr txBox="1">
            <a:spLocks noGrp="1"/>
          </p:cNvSpPr>
          <p:nvPr>
            <p:ph type="subTitle" idx="2"/>
          </p:nvPr>
        </p:nvSpPr>
        <p:spPr>
          <a:xfrm>
            <a:off x="6390275" y="2336850"/>
            <a:ext cx="2061000" cy="469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900"/>
            </a:lvl1pPr>
            <a:lvl2pPr lvl="1" rtl="0">
              <a:spcBef>
                <a:spcPts val="1600"/>
              </a:spcBef>
              <a:spcAft>
                <a:spcPts val="0"/>
              </a:spcAft>
              <a:buNone/>
              <a:defRPr sz="900"/>
            </a:lvl2pPr>
            <a:lvl3pPr lvl="2" rtl="0">
              <a:spcBef>
                <a:spcPts val="1600"/>
              </a:spcBef>
              <a:spcAft>
                <a:spcPts val="0"/>
              </a:spcAft>
              <a:buNone/>
              <a:defRPr sz="900"/>
            </a:lvl3pPr>
            <a:lvl4pPr lvl="3" rtl="0">
              <a:spcBef>
                <a:spcPts val="1600"/>
              </a:spcBef>
              <a:spcAft>
                <a:spcPts val="0"/>
              </a:spcAft>
              <a:buNone/>
              <a:defRPr sz="900"/>
            </a:lvl4pPr>
            <a:lvl5pPr lvl="4" rtl="0">
              <a:spcBef>
                <a:spcPts val="1600"/>
              </a:spcBef>
              <a:spcAft>
                <a:spcPts val="0"/>
              </a:spcAft>
              <a:buNone/>
              <a:defRPr sz="900"/>
            </a:lvl5pPr>
            <a:lvl6pPr lvl="5" rtl="0">
              <a:spcBef>
                <a:spcPts val="1600"/>
              </a:spcBef>
              <a:spcAft>
                <a:spcPts val="0"/>
              </a:spcAft>
              <a:buNone/>
              <a:defRPr sz="900"/>
            </a:lvl6pPr>
            <a:lvl7pPr lvl="6" rtl="0">
              <a:spcBef>
                <a:spcPts val="1600"/>
              </a:spcBef>
              <a:spcAft>
                <a:spcPts val="0"/>
              </a:spcAft>
              <a:buNone/>
              <a:defRPr sz="900"/>
            </a:lvl7pPr>
            <a:lvl8pPr lvl="7" rtl="0">
              <a:spcBef>
                <a:spcPts val="1600"/>
              </a:spcBef>
              <a:spcAft>
                <a:spcPts val="0"/>
              </a:spcAft>
              <a:buNone/>
              <a:defRPr sz="900"/>
            </a:lvl8pPr>
            <a:lvl9pPr lvl="8" rtl="0">
              <a:spcBef>
                <a:spcPts val="1600"/>
              </a:spcBef>
              <a:spcAft>
                <a:spcPts val="1600"/>
              </a:spcAft>
              <a:buNone/>
              <a:defRPr sz="900"/>
            </a:lvl9pPr>
          </a:lstStyle>
          <a:p>
            <a:endParaRPr/>
          </a:p>
        </p:txBody>
      </p:sp>
      <p:sp>
        <p:nvSpPr>
          <p:cNvPr id="48" name="Google Shape;48;p7"/>
          <p:cNvSpPr txBox="1">
            <a:spLocks noGrp="1"/>
          </p:cNvSpPr>
          <p:nvPr>
            <p:ph type="subTitle" idx="3"/>
          </p:nvPr>
        </p:nvSpPr>
        <p:spPr>
          <a:xfrm>
            <a:off x="6390275" y="3260450"/>
            <a:ext cx="2061000" cy="469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900"/>
            </a:lvl1pPr>
            <a:lvl2pPr lvl="1" rtl="0">
              <a:spcBef>
                <a:spcPts val="1600"/>
              </a:spcBef>
              <a:spcAft>
                <a:spcPts val="0"/>
              </a:spcAft>
              <a:buNone/>
              <a:defRPr sz="900"/>
            </a:lvl2pPr>
            <a:lvl3pPr lvl="2" rtl="0">
              <a:spcBef>
                <a:spcPts val="1600"/>
              </a:spcBef>
              <a:spcAft>
                <a:spcPts val="0"/>
              </a:spcAft>
              <a:buNone/>
              <a:defRPr sz="900"/>
            </a:lvl3pPr>
            <a:lvl4pPr lvl="3" rtl="0">
              <a:spcBef>
                <a:spcPts val="1600"/>
              </a:spcBef>
              <a:spcAft>
                <a:spcPts val="0"/>
              </a:spcAft>
              <a:buNone/>
              <a:defRPr sz="900"/>
            </a:lvl4pPr>
            <a:lvl5pPr lvl="4" rtl="0">
              <a:spcBef>
                <a:spcPts val="1600"/>
              </a:spcBef>
              <a:spcAft>
                <a:spcPts val="0"/>
              </a:spcAft>
              <a:buNone/>
              <a:defRPr sz="900"/>
            </a:lvl5pPr>
            <a:lvl6pPr lvl="5" rtl="0">
              <a:spcBef>
                <a:spcPts val="1600"/>
              </a:spcBef>
              <a:spcAft>
                <a:spcPts val="0"/>
              </a:spcAft>
              <a:buNone/>
              <a:defRPr sz="900"/>
            </a:lvl6pPr>
            <a:lvl7pPr lvl="6" rtl="0">
              <a:spcBef>
                <a:spcPts val="1600"/>
              </a:spcBef>
              <a:spcAft>
                <a:spcPts val="0"/>
              </a:spcAft>
              <a:buNone/>
              <a:defRPr sz="900"/>
            </a:lvl7pPr>
            <a:lvl8pPr lvl="7" rtl="0">
              <a:spcBef>
                <a:spcPts val="1600"/>
              </a:spcBef>
              <a:spcAft>
                <a:spcPts val="0"/>
              </a:spcAft>
              <a:buNone/>
              <a:defRPr sz="900"/>
            </a:lvl8pPr>
            <a:lvl9pPr lvl="8" rtl="0">
              <a:spcBef>
                <a:spcPts val="1600"/>
              </a:spcBef>
              <a:spcAft>
                <a:spcPts val="1600"/>
              </a:spcAft>
              <a:buNone/>
              <a:defRPr sz="900"/>
            </a:lvl9pPr>
          </a:lstStyle>
          <a:p>
            <a:endParaRPr/>
          </a:p>
        </p:txBody>
      </p:sp>
      <p:sp>
        <p:nvSpPr>
          <p:cNvPr id="49" name="Google Shape;49;p7"/>
          <p:cNvSpPr/>
          <p:nvPr/>
        </p:nvSpPr>
        <p:spPr>
          <a:xfrm>
            <a:off x="333700" y="-47850"/>
            <a:ext cx="227400" cy="5239200"/>
          </a:xfrm>
          <a:prstGeom prst="rect">
            <a:avLst/>
          </a:prstGeom>
          <a:solidFill>
            <a:srgbClr val="CA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txBox="1">
            <a:spLocks noGrp="1"/>
          </p:cNvSpPr>
          <p:nvPr>
            <p:ph type="title"/>
          </p:nvPr>
        </p:nvSpPr>
        <p:spPr>
          <a:xfrm rot="-5400000">
            <a:off x="-1703750" y="2544750"/>
            <a:ext cx="4302300" cy="20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900"/>
            </a:lvl1pPr>
            <a:lvl2pPr lvl="1" algn="r" rtl="0">
              <a:spcBef>
                <a:spcPts val="0"/>
              </a:spcBef>
              <a:spcAft>
                <a:spcPts val="0"/>
              </a:spcAft>
              <a:buSzPts val="1200"/>
              <a:buNone/>
              <a:defRPr sz="1200"/>
            </a:lvl2pPr>
            <a:lvl3pPr lvl="2" algn="r" rtl="0">
              <a:spcBef>
                <a:spcPts val="0"/>
              </a:spcBef>
              <a:spcAft>
                <a:spcPts val="0"/>
              </a:spcAft>
              <a:buSzPts val="1200"/>
              <a:buNone/>
              <a:defRPr sz="1200"/>
            </a:lvl3pPr>
            <a:lvl4pPr lvl="3" algn="r" rtl="0">
              <a:spcBef>
                <a:spcPts val="0"/>
              </a:spcBef>
              <a:spcAft>
                <a:spcPts val="0"/>
              </a:spcAft>
              <a:buSzPts val="1200"/>
              <a:buNone/>
              <a:defRPr sz="1200"/>
            </a:lvl4pPr>
            <a:lvl5pPr lvl="4" algn="r" rtl="0">
              <a:spcBef>
                <a:spcPts val="0"/>
              </a:spcBef>
              <a:spcAft>
                <a:spcPts val="0"/>
              </a:spcAft>
              <a:buSzPts val="1200"/>
              <a:buNone/>
              <a:defRPr sz="1200"/>
            </a:lvl5pPr>
            <a:lvl6pPr lvl="5" algn="r" rtl="0">
              <a:spcBef>
                <a:spcPts val="0"/>
              </a:spcBef>
              <a:spcAft>
                <a:spcPts val="0"/>
              </a:spcAft>
              <a:buSzPts val="1200"/>
              <a:buNone/>
              <a:defRPr sz="1200"/>
            </a:lvl6pPr>
            <a:lvl7pPr lvl="6" algn="r" rtl="0">
              <a:spcBef>
                <a:spcPts val="0"/>
              </a:spcBef>
              <a:spcAft>
                <a:spcPts val="0"/>
              </a:spcAft>
              <a:buSzPts val="1200"/>
              <a:buNone/>
              <a:defRPr sz="1200"/>
            </a:lvl7pPr>
            <a:lvl8pPr lvl="7" algn="r" rtl="0">
              <a:spcBef>
                <a:spcPts val="0"/>
              </a:spcBef>
              <a:spcAft>
                <a:spcPts val="0"/>
              </a:spcAft>
              <a:buSzPts val="1200"/>
              <a:buNone/>
              <a:defRPr sz="1200"/>
            </a:lvl8pPr>
            <a:lvl9pPr lvl="8" algn="r" rtl="0">
              <a:spcBef>
                <a:spcPts val="0"/>
              </a:spcBef>
              <a:spcAft>
                <a:spcPts val="0"/>
              </a:spcAft>
              <a:buSzPts val="1200"/>
              <a:buNone/>
              <a:defRPr sz="1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FOUR COLUMNS">
  <p:cSld name="SECTION_HEADER_2_1_1">
    <p:spTree>
      <p:nvGrpSpPr>
        <p:cNvPr id="1" name="Shape 51"/>
        <p:cNvGrpSpPr/>
        <p:nvPr/>
      </p:nvGrpSpPr>
      <p:grpSpPr>
        <a:xfrm>
          <a:off x="0" y="0"/>
          <a:ext cx="0" cy="0"/>
          <a:chOff x="0" y="0"/>
          <a:chExt cx="0" cy="0"/>
        </a:xfrm>
      </p:grpSpPr>
      <p:sp>
        <p:nvSpPr>
          <p:cNvPr id="52" name="Google Shape;52;p8"/>
          <p:cNvSpPr txBox="1">
            <a:spLocks noGrp="1"/>
          </p:cNvSpPr>
          <p:nvPr>
            <p:ph type="subTitle" idx="1"/>
          </p:nvPr>
        </p:nvSpPr>
        <p:spPr>
          <a:xfrm>
            <a:off x="1398588" y="3066150"/>
            <a:ext cx="1515600" cy="469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900"/>
            </a:lvl1pPr>
            <a:lvl2pPr lvl="1" algn="ctr" rtl="0">
              <a:spcBef>
                <a:spcPts val="1600"/>
              </a:spcBef>
              <a:spcAft>
                <a:spcPts val="0"/>
              </a:spcAft>
              <a:buNone/>
              <a:defRPr sz="900"/>
            </a:lvl2pPr>
            <a:lvl3pPr lvl="2" algn="ctr" rtl="0">
              <a:spcBef>
                <a:spcPts val="1600"/>
              </a:spcBef>
              <a:spcAft>
                <a:spcPts val="0"/>
              </a:spcAft>
              <a:buNone/>
              <a:defRPr sz="900"/>
            </a:lvl3pPr>
            <a:lvl4pPr lvl="3" algn="ctr" rtl="0">
              <a:spcBef>
                <a:spcPts val="1600"/>
              </a:spcBef>
              <a:spcAft>
                <a:spcPts val="0"/>
              </a:spcAft>
              <a:buNone/>
              <a:defRPr sz="900"/>
            </a:lvl4pPr>
            <a:lvl5pPr lvl="4" algn="ctr" rtl="0">
              <a:spcBef>
                <a:spcPts val="1600"/>
              </a:spcBef>
              <a:spcAft>
                <a:spcPts val="0"/>
              </a:spcAft>
              <a:buNone/>
              <a:defRPr sz="900"/>
            </a:lvl5pPr>
            <a:lvl6pPr lvl="5" algn="ctr" rtl="0">
              <a:spcBef>
                <a:spcPts val="1600"/>
              </a:spcBef>
              <a:spcAft>
                <a:spcPts val="0"/>
              </a:spcAft>
              <a:buNone/>
              <a:defRPr sz="900"/>
            </a:lvl6pPr>
            <a:lvl7pPr lvl="6" algn="ctr" rtl="0">
              <a:spcBef>
                <a:spcPts val="1600"/>
              </a:spcBef>
              <a:spcAft>
                <a:spcPts val="0"/>
              </a:spcAft>
              <a:buNone/>
              <a:defRPr sz="900"/>
            </a:lvl7pPr>
            <a:lvl8pPr lvl="7" algn="ctr" rtl="0">
              <a:spcBef>
                <a:spcPts val="1600"/>
              </a:spcBef>
              <a:spcAft>
                <a:spcPts val="0"/>
              </a:spcAft>
              <a:buNone/>
              <a:defRPr sz="900"/>
            </a:lvl8pPr>
            <a:lvl9pPr lvl="8" algn="ctr" rtl="0">
              <a:spcBef>
                <a:spcPts val="1600"/>
              </a:spcBef>
              <a:spcAft>
                <a:spcPts val="1600"/>
              </a:spcAft>
              <a:buNone/>
              <a:defRPr sz="900"/>
            </a:lvl9pPr>
          </a:lstStyle>
          <a:p>
            <a:endParaRPr/>
          </a:p>
        </p:txBody>
      </p:sp>
      <p:sp>
        <p:nvSpPr>
          <p:cNvPr id="53" name="Google Shape;53;p8"/>
          <p:cNvSpPr txBox="1">
            <a:spLocks noGrp="1"/>
          </p:cNvSpPr>
          <p:nvPr>
            <p:ph type="subTitle" idx="2"/>
          </p:nvPr>
        </p:nvSpPr>
        <p:spPr>
          <a:xfrm>
            <a:off x="3192463" y="3066150"/>
            <a:ext cx="1515600" cy="469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900"/>
            </a:lvl1pPr>
            <a:lvl2pPr lvl="1" algn="ctr" rtl="0">
              <a:spcBef>
                <a:spcPts val="1600"/>
              </a:spcBef>
              <a:spcAft>
                <a:spcPts val="0"/>
              </a:spcAft>
              <a:buNone/>
              <a:defRPr sz="900"/>
            </a:lvl2pPr>
            <a:lvl3pPr lvl="2" algn="ctr" rtl="0">
              <a:spcBef>
                <a:spcPts val="1600"/>
              </a:spcBef>
              <a:spcAft>
                <a:spcPts val="0"/>
              </a:spcAft>
              <a:buNone/>
              <a:defRPr sz="900"/>
            </a:lvl3pPr>
            <a:lvl4pPr lvl="3" algn="ctr" rtl="0">
              <a:spcBef>
                <a:spcPts val="1600"/>
              </a:spcBef>
              <a:spcAft>
                <a:spcPts val="0"/>
              </a:spcAft>
              <a:buNone/>
              <a:defRPr sz="900"/>
            </a:lvl4pPr>
            <a:lvl5pPr lvl="4" algn="ctr" rtl="0">
              <a:spcBef>
                <a:spcPts val="1600"/>
              </a:spcBef>
              <a:spcAft>
                <a:spcPts val="0"/>
              </a:spcAft>
              <a:buNone/>
              <a:defRPr sz="900"/>
            </a:lvl5pPr>
            <a:lvl6pPr lvl="5" algn="ctr" rtl="0">
              <a:spcBef>
                <a:spcPts val="1600"/>
              </a:spcBef>
              <a:spcAft>
                <a:spcPts val="0"/>
              </a:spcAft>
              <a:buNone/>
              <a:defRPr sz="900"/>
            </a:lvl6pPr>
            <a:lvl7pPr lvl="6" algn="ctr" rtl="0">
              <a:spcBef>
                <a:spcPts val="1600"/>
              </a:spcBef>
              <a:spcAft>
                <a:spcPts val="0"/>
              </a:spcAft>
              <a:buNone/>
              <a:defRPr sz="900"/>
            </a:lvl7pPr>
            <a:lvl8pPr lvl="7" algn="ctr" rtl="0">
              <a:spcBef>
                <a:spcPts val="1600"/>
              </a:spcBef>
              <a:spcAft>
                <a:spcPts val="0"/>
              </a:spcAft>
              <a:buNone/>
              <a:defRPr sz="900"/>
            </a:lvl8pPr>
            <a:lvl9pPr lvl="8" algn="ctr" rtl="0">
              <a:spcBef>
                <a:spcPts val="1600"/>
              </a:spcBef>
              <a:spcAft>
                <a:spcPts val="1600"/>
              </a:spcAft>
              <a:buNone/>
              <a:defRPr sz="900"/>
            </a:lvl9pPr>
          </a:lstStyle>
          <a:p>
            <a:endParaRPr/>
          </a:p>
        </p:txBody>
      </p:sp>
      <p:sp>
        <p:nvSpPr>
          <p:cNvPr id="54" name="Google Shape;54;p8"/>
          <p:cNvSpPr txBox="1">
            <a:spLocks noGrp="1"/>
          </p:cNvSpPr>
          <p:nvPr>
            <p:ph type="subTitle" idx="3"/>
          </p:nvPr>
        </p:nvSpPr>
        <p:spPr>
          <a:xfrm>
            <a:off x="4986338" y="3066150"/>
            <a:ext cx="1515600" cy="469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900"/>
            </a:lvl1pPr>
            <a:lvl2pPr lvl="1" algn="ctr" rtl="0">
              <a:spcBef>
                <a:spcPts val="1600"/>
              </a:spcBef>
              <a:spcAft>
                <a:spcPts val="0"/>
              </a:spcAft>
              <a:buNone/>
              <a:defRPr sz="900"/>
            </a:lvl2pPr>
            <a:lvl3pPr lvl="2" algn="ctr" rtl="0">
              <a:spcBef>
                <a:spcPts val="1600"/>
              </a:spcBef>
              <a:spcAft>
                <a:spcPts val="0"/>
              </a:spcAft>
              <a:buNone/>
              <a:defRPr sz="900"/>
            </a:lvl3pPr>
            <a:lvl4pPr lvl="3" algn="ctr" rtl="0">
              <a:spcBef>
                <a:spcPts val="1600"/>
              </a:spcBef>
              <a:spcAft>
                <a:spcPts val="0"/>
              </a:spcAft>
              <a:buNone/>
              <a:defRPr sz="900"/>
            </a:lvl4pPr>
            <a:lvl5pPr lvl="4" algn="ctr" rtl="0">
              <a:spcBef>
                <a:spcPts val="1600"/>
              </a:spcBef>
              <a:spcAft>
                <a:spcPts val="0"/>
              </a:spcAft>
              <a:buNone/>
              <a:defRPr sz="900"/>
            </a:lvl5pPr>
            <a:lvl6pPr lvl="5" algn="ctr" rtl="0">
              <a:spcBef>
                <a:spcPts val="1600"/>
              </a:spcBef>
              <a:spcAft>
                <a:spcPts val="0"/>
              </a:spcAft>
              <a:buNone/>
              <a:defRPr sz="900"/>
            </a:lvl6pPr>
            <a:lvl7pPr lvl="6" algn="ctr" rtl="0">
              <a:spcBef>
                <a:spcPts val="1600"/>
              </a:spcBef>
              <a:spcAft>
                <a:spcPts val="0"/>
              </a:spcAft>
              <a:buNone/>
              <a:defRPr sz="900"/>
            </a:lvl7pPr>
            <a:lvl8pPr lvl="7" algn="ctr" rtl="0">
              <a:spcBef>
                <a:spcPts val="1600"/>
              </a:spcBef>
              <a:spcAft>
                <a:spcPts val="0"/>
              </a:spcAft>
              <a:buNone/>
              <a:defRPr sz="900"/>
            </a:lvl8pPr>
            <a:lvl9pPr lvl="8" algn="ctr" rtl="0">
              <a:spcBef>
                <a:spcPts val="1600"/>
              </a:spcBef>
              <a:spcAft>
                <a:spcPts val="1600"/>
              </a:spcAft>
              <a:buNone/>
              <a:defRPr sz="900"/>
            </a:lvl9pPr>
          </a:lstStyle>
          <a:p>
            <a:endParaRPr/>
          </a:p>
        </p:txBody>
      </p:sp>
      <p:sp>
        <p:nvSpPr>
          <p:cNvPr id="55" name="Google Shape;55;p8"/>
          <p:cNvSpPr txBox="1">
            <a:spLocks noGrp="1"/>
          </p:cNvSpPr>
          <p:nvPr>
            <p:ph type="subTitle" idx="4"/>
          </p:nvPr>
        </p:nvSpPr>
        <p:spPr>
          <a:xfrm>
            <a:off x="6780213" y="3066150"/>
            <a:ext cx="1515600" cy="469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900"/>
            </a:lvl1pPr>
            <a:lvl2pPr lvl="1" algn="ctr" rtl="0">
              <a:spcBef>
                <a:spcPts val="1600"/>
              </a:spcBef>
              <a:spcAft>
                <a:spcPts val="0"/>
              </a:spcAft>
              <a:buNone/>
              <a:defRPr sz="900"/>
            </a:lvl2pPr>
            <a:lvl3pPr lvl="2" algn="ctr" rtl="0">
              <a:spcBef>
                <a:spcPts val="1600"/>
              </a:spcBef>
              <a:spcAft>
                <a:spcPts val="0"/>
              </a:spcAft>
              <a:buNone/>
              <a:defRPr sz="900"/>
            </a:lvl3pPr>
            <a:lvl4pPr lvl="3" algn="ctr" rtl="0">
              <a:spcBef>
                <a:spcPts val="1600"/>
              </a:spcBef>
              <a:spcAft>
                <a:spcPts val="0"/>
              </a:spcAft>
              <a:buNone/>
              <a:defRPr sz="900"/>
            </a:lvl4pPr>
            <a:lvl5pPr lvl="4" algn="ctr" rtl="0">
              <a:spcBef>
                <a:spcPts val="1600"/>
              </a:spcBef>
              <a:spcAft>
                <a:spcPts val="0"/>
              </a:spcAft>
              <a:buNone/>
              <a:defRPr sz="900"/>
            </a:lvl5pPr>
            <a:lvl6pPr lvl="5" algn="ctr" rtl="0">
              <a:spcBef>
                <a:spcPts val="1600"/>
              </a:spcBef>
              <a:spcAft>
                <a:spcPts val="0"/>
              </a:spcAft>
              <a:buNone/>
              <a:defRPr sz="900"/>
            </a:lvl6pPr>
            <a:lvl7pPr lvl="6" algn="ctr" rtl="0">
              <a:spcBef>
                <a:spcPts val="1600"/>
              </a:spcBef>
              <a:spcAft>
                <a:spcPts val="0"/>
              </a:spcAft>
              <a:buNone/>
              <a:defRPr sz="900"/>
            </a:lvl7pPr>
            <a:lvl8pPr lvl="7" algn="ctr" rtl="0">
              <a:spcBef>
                <a:spcPts val="1600"/>
              </a:spcBef>
              <a:spcAft>
                <a:spcPts val="0"/>
              </a:spcAft>
              <a:buNone/>
              <a:defRPr sz="900"/>
            </a:lvl8pPr>
            <a:lvl9pPr lvl="8" algn="ctr" rtl="0">
              <a:spcBef>
                <a:spcPts val="1600"/>
              </a:spcBef>
              <a:spcAft>
                <a:spcPts val="1600"/>
              </a:spcAft>
              <a:buNone/>
              <a:defRPr sz="900"/>
            </a:lvl9pPr>
          </a:lstStyle>
          <a:p>
            <a:endParaRPr/>
          </a:p>
        </p:txBody>
      </p:sp>
      <p:sp>
        <p:nvSpPr>
          <p:cNvPr id="56" name="Google Shape;56;p8"/>
          <p:cNvSpPr/>
          <p:nvPr/>
        </p:nvSpPr>
        <p:spPr>
          <a:xfrm>
            <a:off x="333700" y="-47850"/>
            <a:ext cx="227400" cy="5239200"/>
          </a:xfrm>
          <a:prstGeom prst="rect">
            <a:avLst/>
          </a:prstGeom>
          <a:solidFill>
            <a:srgbClr val="CA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txBox="1">
            <a:spLocks noGrp="1"/>
          </p:cNvSpPr>
          <p:nvPr>
            <p:ph type="title"/>
          </p:nvPr>
        </p:nvSpPr>
        <p:spPr>
          <a:xfrm rot="-5400000">
            <a:off x="-1703750" y="2544750"/>
            <a:ext cx="4302300" cy="20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900"/>
            </a:lvl1pPr>
            <a:lvl2pPr lvl="1" algn="r" rtl="0">
              <a:spcBef>
                <a:spcPts val="0"/>
              </a:spcBef>
              <a:spcAft>
                <a:spcPts val="0"/>
              </a:spcAft>
              <a:buSzPts val="1200"/>
              <a:buNone/>
              <a:defRPr sz="1200"/>
            </a:lvl2pPr>
            <a:lvl3pPr lvl="2" algn="r" rtl="0">
              <a:spcBef>
                <a:spcPts val="0"/>
              </a:spcBef>
              <a:spcAft>
                <a:spcPts val="0"/>
              </a:spcAft>
              <a:buSzPts val="1200"/>
              <a:buNone/>
              <a:defRPr sz="1200"/>
            </a:lvl3pPr>
            <a:lvl4pPr lvl="3" algn="r" rtl="0">
              <a:spcBef>
                <a:spcPts val="0"/>
              </a:spcBef>
              <a:spcAft>
                <a:spcPts val="0"/>
              </a:spcAft>
              <a:buSzPts val="1200"/>
              <a:buNone/>
              <a:defRPr sz="1200"/>
            </a:lvl4pPr>
            <a:lvl5pPr lvl="4" algn="r" rtl="0">
              <a:spcBef>
                <a:spcPts val="0"/>
              </a:spcBef>
              <a:spcAft>
                <a:spcPts val="0"/>
              </a:spcAft>
              <a:buSzPts val="1200"/>
              <a:buNone/>
              <a:defRPr sz="1200"/>
            </a:lvl5pPr>
            <a:lvl6pPr lvl="5" algn="r" rtl="0">
              <a:spcBef>
                <a:spcPts val="0"/>
              </a:spcBef>
              <a:spcAft>
                <a:spcPts val="0"/>
              </a:spcAft>
              <a:buSzPts val="1200"/>
              <a:buNone/>
              <a:defRPr sz="1200"/>
            </a:lvl6pPr>
            <a:lvl7pPr lvl="6" algn="r" rtl="0">
              <a:spcBef>
                <a:spcPts val="0"/>
              </a:spcBef>
              <a:spcAft>
                <a:spcPts val="0"/>
              </a:spcAft>
              <a:buSzPts val="1200"/>
              <a:buNone/>
              <a:defRPr sz="1200"/>
            </a:lvl7pPr>
            <a:lvl8pPr lvl="7" algn="r" rtl="0">
              <a:spcBef>
                <a:spcPts val="0"/>
              </a:spcBef>
              <a:spcAft>
                <a:spcPts val="0"/>
              </a:spcAft>
              <a:buSzPts val="1200"/>
              <a:buNone/>
              <a:defRPr sz="1200"/>
            </a:lvl8pPr>
            <a:lvl9pPr lvl="8" algn="r" rtl="0">
              <a:spcBef>
                <a:spcPts val="0"/>
              </a:spcBef>
              <a:spcAft>
                <a:spcPts val="0"/>
              </a:spcAft>
              <a:buSzPts val="1200"/>
              <a:buNone/>
              <a:defRPr sz="1200"/>
            </a:lvl9pPr>
          </a:lstStyle>
          <a:p>
            <a:endParaRPr/>
          </a:p>
        </p:txBody>
      </p:sp>
      <p:sp>
        <p:nvSpPr>
          <p:cNvPr id="58" name="Google Shape;58;p8"/>
          <p:cNvSpPr txBox="1">
            <a:spLocks noGrp="1"/>
          </p:cNvSpPr>
          <p:nvPr>
            <p:ph type="title" idx="5"/>
          </p:nvPr>
        </p:nvSpPr>
        <p:spPr>
          <a:xfrm>
            <a:off x="1398600" y="2848700"/>
            <a:ext cx="1515600" cy="319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00"/>
              <a:buNone/>
              <a:defRPr sz="9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59" name="Google Shape;59;p8"/>
          <p:cNvSpPr txBox="1">
            <a:spLocks noGrp="1"/>
          </p:cNvSpPr>
          <p:nvPr>
            <p:ph type="title" idx="6"/>
          </p:nvPr>
        </p:nvSpPr>
        <p:spPr>
          <a:xfrm>
            <a:off x="3192475" y="2848700"/>
            <a:ext cx="1515600" cy="319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00"/>
              <a:buNone/>
              <a:defRPr sz="9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60" name="Google Shape;60;p8"/>
          <p:cNvSpPr txBox="1">
            <a:spLocks noGrp="1"/>
          </p:cNvSpPr>
          <p:nvPr>
            <p:ph type="title" idx="7"/>
          </p:nvPr>
        </p:nvSpPr>
        <p:spPr>
          <a:xfrm>
            <a:off x="4986350" y="2848700"/>
            <a:ext cx="1515600" cy="319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00"/>
              <a:buNone/>
              <a:defRPr sz="9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61" name="Google Shape;61;p8"/>
          <p:cNvSpPr txBox="1">
            <a:spLocks noGrp="1"/>
          </p:cNvSpPr>
          <p:nvPr>
            <p:ph type="title" idx="8"/>
          </p:nvPr>
        </p:nvSpPr>
        <p:spPr>
          <a:xfrm>
            <a:off x="6780225" y="2848700"/>
            <a:ext cx="1515600" cy="319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00"/>
              <a:buNone/>
              <a:defRPr sz="9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DESIGN">
  <p:cSld name="SECTION_HEADER_2_1_1_1_1">
    <p:spTree>
      <p:nvGrpSpPr>
        <p:cNvPr id="1" name="Shape 62"/>
        <p:cNvGrpSpPr/>
        <p:nvPr/>
      </p:nvGrpSpPr>
      <p:grpSpPr>
        <a:xfrm>
          <a:off x="0" y="0"/>
          <a:ext cx="0" cy="0"/>
          <a:chOff x="0" y="0"/>
          <a:chExt cx="0" cy="0"/>
        </a:xfrm>
      </p:grpSpPr>
      <p:sp>
        <p:nvSpPr>
          <p:cNvPr id="63" name="Google Shape;63;p9"/>
          <p:cNvSpPr/>
          <p:nvPr/>
        </p:nvSpPr>
        <p:spPr>
          <a:xfrm>
            <a:off x="333700" y="-47850"/>
            <a:ext cx="227400" cy="5239200"/>
          </a:xfrm>
          <a:prstGeom prst="rect">
            <a:avLst/>
          </a:prstGeom>
          <a:solidFill>
            <a:srgbClr val="CA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txBox="1">
            <a:spLocks noGrp="1"/>
          </p:cNvSpPr>
          <p:nvPr>
            <p:ph type="title"/>
          </p:nvPr>
        </p:nvSpPr>
        <p:spPr>
          <a:xfrm rot="-5400000">
            <a:off x="-1703750" y="2544750"/>
            <a:ext cx="4302300" cy="20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900"/>
            </a:lvl1pPr>
            <a:lvl2pPr lvl="1" algn="r" rtl="0">
              <a:spcBef>
                <a:spcPts val="0"/>
              </a:spcBef>
              <a:spcAft>
                <a:spcPts val="0"/>
              </a:spcAft>
              <a:buSzPts val="1200"/>
              <a:buNone/>
              <a:defRPr sz="1200"/>
            </a:lvl2pPr>
            <a:lvl3pPr lvl="2" algn="r" rtl="0">
              <a:spcBef>
                <a:spcPts val="0"/>
              </a:spcBef>
              <a:spcAft>
                <a:spcPts val="0"/>
              </a:spcAft>
              <a:buSzPts val="1200"/>
              <a:buNone/>
              <a:defRPr sz="1200"/>
            </a:lvl3pPr>
            <a:lvl4pPr lvl="3" algn="r" rtl="0">
              <a:spcBef>
                <a:spcPts val="0"/>
              </a:spcBef>
              <a:spcAft>
                <a:spcPts val="0"/>
              </a:spcAft>
              <a:buSzPts val="1200"/>
              <a:buNone/>
              <a:defRPr sz="1200"/>
            </a:lvl4pPr>
            <a:lvl5pPr lvl="4" algn="r" rtl="0">
              <a:spcBef>
                <a:spcPts val="0"/>
              </a:spcBef>
              <a:spcAft>
                <a:spcPts val="0"/>
              </a:spcAft>
              <a:buSzPts val="1200"/>
              <a:buNone/>
              <a:defRPr sz="1200"/>
            </a:lvl5pPr>
            <a:lvl6pPr lvl="5" algn="r" rtl="0">
              <a:spcBef>
                <a:spcPts val="0"/>
              </a:spcBef>
              <a:spcAft>
                <a:spcPts val="0"/>
              </a:spcAft>
              <a:buSzPts val="1200"/>
              <a:buNone/>
              <a:defRPr sz="1200"/>
            </a:lvl6pPr>
            <a:lvl7pPr lvl="6" algn="r" rtl="0">
              <a:spcBef>
                <a:spcPts val="0"/>
              </a:spcBef>
              <a:spcAft>
                <a:spcPts val="0"/>
              </a:spcAft>
              <a:buSzPts val="1200"/>
              <a:buNone/>
              <a:defRPr sz="1200"/>
            </a:lvl7pPr>
            <a:lvl8pPr lvl="7" algn="r" rtl="0">
              <a:spcBef>
                <a:spcPts val="0"/>
              </a:spcBef>
              <a:spcAft>
                <a:spcPts val="0"/>
              </a:spcAft>
              <a:buSzPts val="1200"/>
              <a:buNone/>
              <a:defRPr sz="1200"/>
            </a:lvl8pPr>
            <a:lvl9pPr lvl="8" algn="r" rtl="0">
              <a:spcBef>
                <a:spcPts val="0"/>
              </a:spcBef>
              <a:spcAft>
                <a:spcPts val="0"/>
              </a:spcAft>
              <a:buSzPts val="1200"/>
              <a:buNone/>
              <a:defRPr sz="12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WO COLUMNS">
  <p:cSld name="SECTION_HEADER_2_1_1_2">
    <p:spTree>
      <p:nvGrpSpPr>
        <p:cNvPr id="1" name="Shape 69"/>
        <p:cNvGrpSpPr/>
        <p:nvPr/>
      </p:nvGrpSpPr>
      <p:grpSpPr>
        <a:xfrm>
          <a:off x="0" y="0"/>
          <a:ext cx="0" cy="0"/>
          <a:chOff x="0" y="0"/>
          <a:chExt cx="0" cy="0"/>
        </a:xfrm>
      </p:grpSpPr>
      <p:sp>
        <p:nvSpPr>
          <p:cNvPr id="70" name="Google Shape;70;p11"/>
          <p:cNvSpPr/>
          <p:nvPr/>
        </p:nvSpPr>
        <p:spPr>
          <a:xfrm>
            <a:off x="333700" y="-47850"/>
            <a:ext cx="227400" cy="5239200"/>
          </a:xfrm>
          <a:prstGeom prst="rect">
            <a:avLst/>
          </a:prstGeom>
          <a:solidFill>
            <a:srgbClr val="CA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1"/>
          <p:cNvSpPr txBox="1">
            <a:spLocks noGrp="1"/>
          </p:cNvSpPr>
          <p:nvPr>
            <p:ph type="title"/>
          </p:nvPr>
        </p:nvSpPr>
        <p:spPr>
          <a:xfrm rot="-5400000">
            <a:off x="-1703750" y="2544750"/>
            <a:ext cx="4302300" cy="20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900"/>
            </a:lvl1pPr>
            <a:lvl2pPr lvl="1" algn="r" rtl="0">
              <a:spcBef>
                <a:spcPts val="0"/>
              </a:spcBef>
              <a:spcAft>
                <a:spcPts val="0"/>
              </a:spcAft>
              <a:buSzPts val="1200"/>
              <a:buNone/>
              <a:defRPr sz="1200"/>
            </a:lvl2pPr>
            <a:lvl3pPr lvl="2" algn="r" rtl="0">
              <a:spcBef>
                <a:spcPts val="0"/>
              </a:spcBef>
              <a:spcAft>
                <a:spcPts val="0"/>
              </a:spcAft>
              <a:buSzPts val="1200"/>
              <a:buNone/>
              <a:defRPr sz="1200"/>
            </a:lvl3pPr>
            <a:lvl4pPr lvl="3" algn="r" rtl="0">
              <a:spcBef>
                <a:spcPts val="0"/>
              </a:spcBef>
              <a:spcAft>
                <a:spcPts val="0"/>
              </a:spcAft>
              <a:buSzPts val="1200"/>
              <a:buNone/>
              <a:defRPr sz="1200"/>
            </a:lvl4pPr>
            <a:lvl5pPr lvl="4" algn="r" rtl="0">
              <a:spcBef>
                <a:spcPts val="0"/>
              </a:spcBef>
              <a:spcAft>
                <a:spcPts val="0"/>
              </a:spcAft>
              <a:buSzPts val="1200"/>
              <a:buNone/>
              <a:defRPr sz="1200"/>
            </a:lvl5pPr>
            <a:lvl6pPr lvl="5" algn="r" rtl="0">
              <a:spcBef>
                <a:spcPts val="0"/>
              </a:spcBef>
              <a:spcAft>
                <a:spcPts val="0"/>
              </a:spcAft>
              <a:buSzPts val="1200"/>
              <a:buNone/>
              <a:defRPr sz="1200"/>
            </a:lvl6pPr>
            <a:lvl7pPr lvl="6" algn="r" rtl="0">
              <a:spcBef>
                <a:spcPts val="0"/>
              </a:spcBef>
              <a:spcAft>
                <a:spcPts val="0"/>
              </a:spcAft>
              <a:buSzPts val="1200"/>
              <a:buNone/>
              <a:defRPr sz="1200"/>
            </a:lvl7pPr>
            <a:lvl8pPr lvl="7" algn="r" rtl="0">
              <a:spcBef>
                <a:spcPts val="0"/>
              </a:spcBef>
              <a:spcAft>
                <a:spcPts val="0"/>
              </a:spcAft>
              <a:buSzPts val="1200"/>
              <a:buNone/>
              <a:defRPr sz="1200"/>
            </a:lvl8pPr>
            <a:lvl9pPr lvl="8" algn="r" rtl="0">
              <a:spcBef>
                <a:spcPts val="0"/>
              </a:spcBef>
              <a:spcAft>
                <a:spcPts val="0"/>
              </a:spcAft>
              <a:buSzPts val="1200"/>
              <a:buNone/>
              <a:defRPr sz="1200"/>
            </a:lvl9pPr>
          </a:lstStyle>
          <a:p>
            <a:endParaRPr/>
          </a:p>
        </p:txBody>
      </p:sp>
      <p:sp>
        <p:nvSpPr>
          <p:cNvPr id="72" name="Google Shape;72;p11"/>
          <p:cNvSpPr txBox="1">
            <a:spLocks noGrp="1"/>
          </p:cNvSpPr>
          <p:nvPr>
            <p:ph type="subTitle" idx="1"/>
          </p:nvPr>
        </p:nvSpPr>
        <p:spPr>
          <a:xfrm>
            <a:off x="5397432" y="3289025"/>
            <a:ext cx="2078700" cy="469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900"/>
            </a:lvl1pPr>
            <a:lvl2pPr lvl="1" algn="ctr" rtl="0">
              <a:spcBef>
                <a:spcPts val="1600"/>
              </a:spcBef>
              <a:spcAft>
                <a:spcPts val="0"/>
              </a:spcAft>
              <a:buNone/>
              <a:defRPr sz="900"/>
            </a:lvl2pPr>
            <a:lvl3pPr lvl="2" algn="ctr" rtl="0">
              <a:spcBef>
                <a:spcPts val="1600"/>
              </a:spcBef>
              <a:spcAft>
                <a:spcPts val="0"/>
              </a:spcAft>
              <a:buNone/>
              <a:defRPr sz="900"/>
            </a:lvl3pPr>
            <a:lvl4pPr lvl="3" algn="ctr" rtl="0">
              <a:spcBef>
                <a:spcPts val="1600"/>
              </a:spcBef>
              <a:spcAft>
                <a:spcPts val="0"/>
              </a:spcAft>
              <a:buNone/>
              <a:defRPr sz="900"/>
            </a:lvl4pPr>
            <a:lvl5pPr lvl="4" algn="ctr" rtl="0">
              <a:spcBef>
                <a:spcPts val="1600"/>
              </a:spcBef>
              <a:spcAft>
                <a:spcPts val="0"/>
              </a:spcAft>
              <a:buNone/>
              <a:defRPr sz="900"/>
            </a:lvl5pPr>
            <a:lvl6pPr lvl="5" algn="ctr" rtl="0">
              <a:spcBef>
                <a:spcPts val="1600"/>
              </a:spcBef>
              <a:spcAft>
                <a:spcPts val="0"/>
              </a:spcAft>
              <a:buNone/>
              <a:defRPr sz="900"/>
            </a:lvl6pPr>
            <a:lvl7pPr lvl="6" algn="ctr" rtl="0">
              <a:spcBef>
                <a:spcPts val="1600"/>
              </a:spcBef>
              <a:spcAft>
                <a:spcPts val="0"/>
              </a:spcAft>
              <a:buNone/>
              <a:defRPr sz="900"/>
            </a:lvl7pPr>
            <a:lvl8pPr lvl="7" algn="ctr" rtl="0">
              <a:spcBef>
                <a:spcPts val="1600"/>
              </a:spcBef>
              <a:spcAft>
                <a:spcPts val="0"/>
              </a:spcAft>
              <a:buNone/>
              <a:defRPr sz="900"/>
            </a:lvl8pPr>
            <a:lvl9pPr lvl="8" algn="ctr" rtl="0">
              <a:spcBef>
                <a:spcPts val="1600"/>
              </a:spcBef>
              <a:spcAft>
                <a:spcPts val="1600"/>
              </a:spcAft>
              <a:buNone/>
              <a:defRPr sz="900"/>
            </a:lvl9pPr>
          </a:lstStyle>
          <a:p>
            <a:endParaRPr/>
          </a:p>
        </p:txBody>
      </p:sp>
      <p:sp>
        <p:nvSpPr>
          <p:cNvPr id="73" name="Google Shape;73;p11"/>
          <p:cNvSpPr txBox="1">
            <a:spLocks noGrp="1"/>
          </p:cNvSpPr>
          <p:nvPr>
            <p:ph type="subTitle" idx="2"/>
          </p:nvPr>
        </p:nvSpPr>
        <p:spPr>
          <a:xfrm>
            <a:off x="2228775" y="3289025"/>
            <a:ext cx="2078700" cy="469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900"/>
            </a:lvl1pPr>
            <a:lvl2pPr lvl="1" algn="ctr" rtl="0">
              <a:spcBef>
                <a:spcPts val="1600"/>
              </a:spcBef>
              <a:spcAft>
                <a:spcPts val="0"/>
              </a:spcAft>
              <a:buNone/>
              <a:defRPr sz="900"/>
            </a:lvl2pPr>
            <a:lvl3pPr lvl="2" algn="ctr" rtl="0">
              <a:spcBef>
                <a:spcPts val="1600"/>
              </a:spcBef>
              <a:spcAft>
                <a:spcPts val="0"/>
              </a:spcAft>
              <a:buNone/>
              <a:defRPr sz="900"/>
            </a:lvl3pPr>
            <a:lvl4pPr lvl="3" algn="ctr" rtl="0">
              <a:spcBef>
                <a:spcPts val="1600"/>
              </a:spcBef>
              <a:spcAft>
                <a:spcPts val="0"/>
              </a:spcAft>
              <a:buNone/>
              <a:defRPr sz="900"/>
            </a:lvl4pPr>
            <a:lvl5pPr lvl="4" algn="ctr" rtl="0">
              <a:spcBef>
                <a:spcPts val="1600"/>
              </a:spcBef>
              <a:spcAft>
                <a:spcPts val="0"/>
              </a:spcAft>
              <a:buNone/>
              <a:defRPr sz="900"/>
            </a:lvl5pPr>
            <a:lvl6pPr lvl="5" algn="ctr" rtl="0">
              <a:spcBef>
                <a:spcPts val="1600"/>
              </a:spcBef>
              <a:spcAft>
                <a:spcPts val="0"/>
              </a:spcAft>
              <a:buNone/>
              <a:defRPr sz="900"/>
            </a:lvl6pPr>
            <a:lvl7pPr lvl="6" algn="ctr" rtl="0">
              <a:spcBef>
                <a:spcPts val="1600"/>
              </a:spcBef>
              <a:spcAft>
                <a:spcPts val="0"/>
              </a:spcAft>
              <a:buNone/>
              <a:defRPr sz="900"/>
            </a:lvl7pPr>
            <a:lvl8pPr lvl="7" algn="ctr" rtl="0">
              <a:spcBef>
                <a:spcPts val="1600"/>
              </a:spcBef>
              <a:spcAft>
                <a:spcPts val="0"/>
              </a:spcAft>
              <a:buNone/>
              <a:defRPr sz="900"/>
            </a:lvl8pPr>
            <a:lvl9pPr lvl="8" algn="ctr" rtl="0">
              <a:spcBef>
                <a:spcPts val="1600"/>
              </a:spcBef>
              <a:spcAft>
                <a:spcPts val="1600"/>
              </a:spcAft>
              <a:buNone/>
              <a:defRPr sz="900"/>
            </a:lvl9pPr>
          </a:lstStyle>
          <a:p>
            <a:endParaRPr/>
          </a:p>
        </p:txBody>
      </p:sp>
      <p:sp>
        <p:nvSpPr>
          <p:cNvPr id="74" name="Google Shape;74;p11"/>
          <p:cNvSpPr txBox="1">
            <a:spLocks noGrp="1"/>
          </p:cNvSpPr>
          <p:nvPr>
            <p:ph type="title" idx="3"/>
          </p:nvPr>
        </p:nvSpPr>
        <p:spPr>
          <a:xfrm>
            <a:off x="2228775" y="3016100"/>
            <a:ext cx="2078700" cy="319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00"/>
              <a:buNone/>
              <a:defRPr sz="9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75" name="Google Shape;75;p11"/>
          <p:cNvSpPr txBox="1">
            <a:spLocks noGrp="1"/>
          </p:cNvSpPr>
          <p:nvPr>
            <p:ph type="title" idx="4"/>
          </p:nvPr>
        </p:nvSpPr>
        <p:spPr>
          <a:xfrm>
            <a:off x="5397432" y="3016100"/>
            <a:ext cx="2078700" cy="319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00"/>
              <a:buNone/>
              <a:defRPr sz="9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WO LISTS">
  <p:cSld name="SECTION_HEADER_2_1_1_1_1_2">
    <p:spTree>
      <p:nvGrpSpPr>
        <p:cNvPr id="1" name="Shape 80"/>
        <p:cNvGrpSpPr/>
        <p:nvPr/>
      </p:nvGrpSpPr>
      <p:grpSpPr>
        <a:xfrm>
          <a:off x="0" y="0"/>
          <a:ext cx="0" cy="0"/>
          <a:chOff x="0" y="0"/>
          <a:chExt cx="0" cy="0"/>
        </a:xfrm>
      </p:grpSpPr>
      <p:sp>
        <p:nvSpPr>
          <p:cNvPr id="81" name="Google Shape;81;p13"/>
          <p:cNvSpPr/>
          <p:nvPr/>
        </p:nvSpPr>
        <p:spPr>
          <a:xfrm>
            <a:off x="333700" y="-47850"/>
            <a:ext cx="227400" cy="5239200"/>
          </a:xfrm>
          <a:prstGeom prst="rect">
            <a:avLst/>
          </a:prstGeom>
          <a:solidFill>
            <a:srgbClr val="CA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txBox="1">
            <a:spLocks noGrp="1"/>
          </p:cNvSpPr>
          <p:nvPr>
            <p:ph type="title"/>
          </p:nvPr>
        </p:nvSpPr>
        <p:spPr>
          <a:xfrm rot="-5400000">
            <a:off x="-1703750" y="2544750"/>
            <a:ext cx="4302300" cy="20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900"/>
            </a:lvl1pPr>
            <a:lvl2pPr lvl="1" algn="r" rtl="0">
              <a:spcBef>
                <a:spcPts val="0"/>
              </a:spcBef>
              <a:spcAft>
                <a:spcPts val="0"/>
              </a:spcAft>
              <a:buSzPts val="1200"/>
              <a:buNone/>
              <a:defRPr sz="1200"/>
            </a:lvl2pPr>
            <a:lvl3pPr lvl="2" algn="r" rtl="0">
              <a:spcBef>
                <a:spcPts val="0"/>
              </a:spcBef>
              <a:spcAft>
                <a:spcPts val="0"/>
              </a:spcAft>
              <a:buSzPts val="1200"/>
              <a:buNone/>
              <a:defRPr sz="1200"/>
            </a:lvl3pPr>
            <a:lvl4pPr lvl="3" algn="r" rtl="0">
              <a:spcBef>
                <a:spcPts val="0"/>
              </a:spcBef>
              <a:spcAft>
                <a:spcPts val="0"/>
              </a:spcAft>
              <a:buSzPts val="1200"/>
              <a:buNone/>
              <a:defRPr sz="1200"/>
            </a:lvl4pPr>
            <a:lvl5pPr lvl="4" algn="r" rtl="0">
              <a:spcBef>
                <a:spcPts val="0"/>
              </a:spcBef>
              <a:spcAft>
                <a:spcPts val="0"/>
              </a:spcAft>
              <a:buSzPts val="1200"/>
              <a:buNone/>
              <a:defRPr sz="1200"/>
            </a:lvl5pPr>
            <a:lvl6pPr lvl="5" algn="r" rtl="0">
              <a:spcBef>
                <a:spcPts val="0"/>
              </a:spcBef>
              <a:spcAft>
                <a:spcPts val="0"/>
              </a:spcAft>
              <a:buSzPts val="1200"/>
              <a:buNone/>
              <a:defRPr sz="1200"/>
            </a:lvl6pPr>
            <a:lvl7pPr lvl="6" algn="r" rtl="0">
              <a:spcBef>
                <a:spcPts val="0"/>
              </a:spcBef>
              <a:spcAft>
                <a:spcPts val="0"/>
              </a:spcAft>
              <a:buSzPts val="1200"/>
              <a:buNone/>
              <a:defRPr sz="1200"/>
            </a:lvl7pPr>
            <a:lvl8pPr lvl="7" algn="r" rtl="0">
              <a:spcBef>
                <a:spcPts val="0"/>
              </a:spcBef>
              <a:spcAft>
                <a:spcPts val="0"/>
              </a:spcAft>
              <a:buSzPts val="1200"/>
              <a:buNone/>
              <a:defRPr sz="1200"/>
            </a:lvl8pPr>
            <a:lvl9pPr lvl="8" algn="r" rtl="0">
              <a:spcBef>
                <a:spcPts val="0"/>
              </a:spcBef>
              <a:spcAft>
                <a:spcPts val="0"/>
              </a:spcAft>
              <a:buSzPts val="1200"/>
              <a:buNone/>
              <a:defRPr sz="1200"/>
            </a:lvl9pPr>
          </a:lstStyle>
          <a:p>
            <a:endParaRPr/>
          </a:p>
        </p:txBody>
      </p:sp>
      <p:sp>
        <p:nvSpPr>
          <p:cNvPr id="83" name="Google Shape;83;p13"/>
          <p:cNvSpPr txBox="1">
            <a:spLocks noGrp="1"/>
          </p:cNvSpPr>
          <p:nvPr>
            <p:ph type="body" idx="1"/>
          </p:nvPr>
        </p:nvSpPr>
        <p:spPr>
          <a:xfrm>
            <a:off x="1903604" y="1707675"/>
            <a:ext cx="2477400" cy="2775900"/>
          </a:xfrm>
          <a:prstGeom prst="rect">
            <a:avLst/>
          </a:prstGeom>
        </p:spPr>
        <p:txBody>
          <a:bodyPr spcFirstLastPara="1" wrap="square" lIns="91425" tIns="91425" rIns="91425" bIns="91425" anchor="t" anchorCtr="0">
            <a:noAutofit/>
          </a:bodyPr>
          <a:lstStyle>
            <a:lvl1pPr marL="457200" lvl="0" indent="-285750" rtl="0">
              <a:lnSpc>
                <a:spcPct val="115000"/>
              </a:lnSpc>
              <a:spcBef>
                <a:spcPts val="0"/>
              </a:spcBef>
              <a:spcAft>
                <a:spcPts val="0"/>
              </a:spcAft>
              <a:buSzPts val="900"/>
              <a:buFont typeface="Raleway"/>
              <a:buChar char="●"/>
              <a:defRPr sz="900">
                <a:latin typeface="Raleway"/>
                <a:ea typeface="Raleway"/>
                <a:cs typeface="Raleway"/>
                <a:sym typeface="Raleway"/>
              </a:defRPr>
            </a:lvl1pPr>
            <a:lvl2pPr marL="914400" lvl="1" indent="-285750" rtl="0">
              <a:lnSpc>
                <a:spcPct val="115000"/>
              </a:lnSpc>
              <a:spcBef>
                <a:spcPts val="1600"/>
              </a:spcBef>
              <a:spcAft>
                <a:spcPts val="0"/>
              </a:spcAft>
              <a:buSzPts val="900"/>
              <a:buFont typeface="Raleway"/>
              <a:buChar char="○"/>
              <a:defRPr sz="900">
                <a:latin typeface="Raleway"/>
                <a:ea typeface="Raleway"/>
                <a:cs typeface="Raleway"/>
                <a:sym typeface="Raleway"/>
              </a:defRPr>
            </a:lvl2pPr>
            <a:lvl3pPr marL="1371600" lvl="2" indent="-285750" rtl="0">
              <a:lnSpc>
                <a:spcPct val="115000"/>
              </a:lnSpc>
              <a:spcBef>
                <a:spcPts val="1600"/>
              </a:spcBef>
              <a:spcAft>
                <a:spcPts val="0"/>
              </a:spcAft>
              <a:buSzPts val="900"/>
              <a:buFont typeface="Raleway"/>
              <a:buChar char="■"/>
              <a:defRPr sz="900">
                <a:latin typeface="Raleway"/>
                <a:ea typeface="Raleway"/>
                <a:cs typeface="Raleway"/>
                <a:sym typeface="Raleway"/>
              </a:defRPr>
            </a:lvl3pPr>
            <a:lvl4pPr marL="1828800" lvl="3" indent="-285750" rtl="0">
              <a:lnSpc>
                <a:spcPct val="115000"/>
              </a:lnSpc>
              <a:spcBef>
                <a:spcPts val="1600"/>
              </a:spcBef>
              <a:spcAft>
                <a:spcPts val="0"/>
              </a:spcAft>
              <a:buSzPts val="900"/>
              <a:buFont typeface="Raleway"/>
              <a:buChar char="●"/>
              <a:defRPr sz="900">
                <a:latin typeface="Raleway"/>
                <a:ea typeface="Raleway"/>
                <a:cs typeface="Raleway"/>
                <a:sym typeface="Raleway"/>
              </a:defRPr>
            </a:lvl4pPr>
            <a:lvl5pPr marL="2286000" lvl="4" indent="-285750" rtl="0">
              <a:lnSpc>
                <a:spcPct val="115000"/>
              </a:lnSpc>
              <a:spcBef>
                <a:spcPts val="1600"/>
              </a:spcBef>
              <a:spcAft>
                <a:spcPts val="0"/>
              </a:spcAft>
              <a:buSzPts val="900"/>
              <a:buFont typeface="Raleway"/>
              <a:buChar char="○"/>
              <a:defRPr sz="900">
                <a:latin typeface="Raleway"/>
                <a:ea typeface="Raleway"/>
                <a:cs typeface="Raleway"/>
                <a:sym typeface="Raleway"/>
              </a:defRPr>
            </a:lvl5pPr>
            <a:lvl6pPr marL="2743200" lvl="5" indent="-285750" rtl="0">
              <a:lnSpc>
                <a:spcPct val="115000"/>
              </a:lnSpc>
              <a:spcBef>
                <a:spcPts val="1600"/>
              </a:spcBef>
              <a:spcAft>
                <a:spcPts val="0"/>
              </a:spcAft>
              <a:buSzPts val="900"/>
              <a:buFont typeface="Raleway"/>
              <a:buChar char="■"/>
              <a:defRPr sz="900">
                <a:latin typeface="Raleway"/>
                <a:ea typeface="Raleway"/>
                <a:cs typeface="Raleway"/>
                <a:sym typeface="Raleway"/>
              </a:defRPr>
            </a:lvl6pPr>
            <a:lvl7pPr marL="3200400" lvl="6" indent="-285750" rtl="0">
              <a:lnSpc>
                <a:spcPct val="115000"/>
              </a:lnSpc>
              <a:spcBef>
                <a:spcPts val="1600"/>
              </a:spcBef>
              <a:spcAft>
                <a:spcPts val="0"/>
              </a:spcAft>
              <a:buSzPts val="900"/>
              <a:buFont typeface="Raleway"/>
              <a:buChar char="●"/>
              <a:defRPr sz="900">
                <a:latin typeface="Raleway"/>
                <a:ea typeface="Raleway"/>
                <a:cs typeface="Raleway"/>
                <a:sym typeface="Raleway"/>
              </a:defRPr>
            </a:lvl7pPr>
            <a:lvl8pPr marL="3657600" lvl="7" indent="-285750" rtl="0">
              <a:lnSpc>
                <a:spcPct val="115000"/>
              </a:lnSpc>
              <a:spcBef>
                <a:spcPts val="1600"/>
              </a:spcBef>
              <a:spcAft>
                <a:spcPts val="0"/>
              </a:spcAft>
              <a:buSzPts val="900"/>
              <a:buFont typeface="Raleway"/>
              <a:buChar char="○"/>
              <a:defRPr sz="900">
                <a:latin typeface="Raleway"/>
                <a:ea typeface="Raleway"/>
                <a:cs typeface="Raleway"/>
                <a:sym typeface="Raleway"/>
              </a:defRPr>
            </a:lvl8pPr>
            <a:lvl9pPr marL="4114800" lvl="8" indent="-285750" rtl="0">
              <a:lnSpc>
                <a:spcPct val="115000"/>
              </a:lnSpc>
              <a:spcBef>
                <a:spcPts val="1600"/>
              </a:spcBef>
              <a:spcAft>
                <a:spcPts val="1600"/>
              </a:spcAft>
              <a:buSzPts val="900"/>
              <a:buFont typeface="Raleway"/>
              <a:buChar char="■"/>
              <a:defRPr sz="900">
                <a:latin typeface="Raleway"/>
                <a:ea typeface="Raleway"/>
                <a:cs typeface="Raleway"/>
                <a:sym typeface="Raleway"/>
              </a:defRPr>
            </a:lvl9pPr>
          </a:lstStyle>
          <a:p>
            <a:endParaRPr/>
          </a:p>
        </p:txBody>
      </p:sp>
      <p:sp>
        <p:nvSpPr>
          <p:cNvPr id="84" name="Google Shape;84;p13"/>
          <p:cNvSpPr txBox="1">
            <a:spLocks noGrp="1"/>
          </p:cNvSpPr>
          <p:nvPr>
            <p:ph type="body" idx="2"/>
          </p:nvPr>
        </p:nvSpPr>
        <p:spPr>
          <a:xfrm>
            <a:off x="5280396" y="1707675"/>
            <a:ext cx="2477400" cy="2775900"/>
          </a:xfrm>
          <a:prstGeom prst="rect">
            <a:avLst/>
          </a:prstGeom>
        </p:spPr>
        <p:txBody>
          <a:bodyPr spcFirstLastPara="1" wrap="square" lIns="91425" tIns="91425" rIns="91425" bIns="91425" anchor="t" anchorCtr="0">
            <a:noAutofit/>
          </a:bodyPr>
          <a:lstStyle>
            <a:lvl1pPr marL="457200" lvl="0" indent="-285750" rtl="0">
              <a:lnSpc>
                <a:spcPct val="115000"/>
              </a:lnSpc>
              <a:spcBef>
                <a:spcPts val="0"/>
              </a:spcBef>
              <a:spcAft>
                <a:spcPts val="0"/>
              </a:spcAft>
              <a:buSzPts val="900"/>
              <a:buFont typeface="Raleway"/>
              <a:buChar char="●"/>
              <a:defRPr sz="900">
                <a:latin typeface="Raleway"/>
                <a:ea typeface="Raleway"/>
                <a:cs typeface="Raleway"/>
                <a:sym typeface="Raleway"/>
              </a:defRPr>
            </a:lvl1pPr>
            <a:lvl2pPr marL="914400" lvl="1" indent="-285750" rtl="0">
              <a:lnSpc>
                <a:spcPct val="115000"/>
              </a:lnSpc>
              <a:spcBef>
                <a:spcPts val="1600"/>
              </a:spcBef>
              <a:spcAft>
                <a:spcPts val="0"/>
              </a:spcAft>
              <a:buSzPts val="900"/>
              <a:buFont typeface="Raleway"/>
              <a:buChar char="○"/>
              <a:defRPr sz="900">
                <a:latin typeface="Raleway"/>
                <a:ea typeface="Raleway"/>
                <a:cs typeface="Raleway"/>
                <a:sym typeface="Raleway"/>
              </a:defRPr>
            </a:lvl2pPr>
            <a:lvl3pPr marL="1371600" lvl="2" indent="-285750" rtl="0">
              <a:lnSpc>
                <a:spcPct val="115000"/>
              </a:lnSpc>
              <a:spcBef>
                <a:spcPts val="1600"/>
              </a:spcBef>
              <a:spcAft>
                <a:spcPts val="0"/>
              </a:spcAft>
              <a:buSzPts val="900"/>
              <a:buFont typeface="Raleway"/>
              <a:buChar char="■"/>
              <a:defRPr sz="900">
                <a:latin typeface="Raleway"/>
                <a:ea typeface="Raleway"/>
                <a:cs typeface="Raleway"/>
                <a:sym typeface="Raleway"/>
              </a:defRPr>
            </a:lvl3pPr>
            <a:lvl4pPr marL="1828800" lvl="3" indent="-285750" rtl="0">
              <a:lnSpc>
                <a:spcPct val="115000"/>
              </a:lnSpc>
              <a:spcBef>
                <a:spcPts val="1600"/>
              </a:spcBef>
              <a:spcAft>
                <a:spcPts val="0"/>
              </a:spcAft>
              <a:buSzPts val="900"/>
              <a:buFont typeface="Raleway"/>
              <a:buChar char="●"/>
              <a:defRPr sz="900">
                <a:latin typeface="Raleway"/>
                <a:ea typeface="Raleway"/>
                <a:cs typeface="Raleway"/>
                <a:sym typeface="Raleway"/>
              </a:defRPr>
            </a:lvl4pPr>
            <a:lvl5pPr marL="2286000" lvl="4" indent="-285750" rtl="0">
              <a:lnSpc>
                <a:spcPct val="115000"/>
              </a:lnSpc>
              <a:spcBef>
                <a:spcPts val="1600"/>
              </a:spcBef>
              <a:spcAft>
                <a:spcPts val="0"/>
              </a:spcAft>
              <a:buSzPts val="900"/>
              <a:buFont typeface="Raleway"/>
              <a:buChar char="○"/>
              <a:defRPr sz="900">
                <a:latin typeface="Raleway"/>
                <a:ea typeface="Raleway"/>
                <a:cs typeface="Raleway"/>
                <a:sym typeface="Raleway"/>
              </a:defRPr>
            </a:lvl5pPr>
            <a:lvl6pPr marL="2743200" lvl="5" indent="-285750" rtl="0">
              <a:lnSpc>
                <a:spcPct val="115000"/>
              </a:lnSpc>
              <a:spcBef>
                <a:spcPts val="1600"/>
              </a:spcBef>
              <a:spcAft>
                <a:spcPts val="0"/>
              </a:spcAft>
              <a:buSzPts val="900"/>
              <a:buFont typeface="Raleway"/>
              <a:buChar char="■"/>
              <a:defRPr sz="900">
                <a:latin typeface="Raleway"/>
                <a:ea typeface="Raleway"/>
                <a:cs typeface="Raleway"/>
                <a:sym typeface="Raleway"/>
              </a:defRPr>
            </a:lvl6pPr>
            <a:lvl7pPr marL="3200400" lvl="6" indent="-285750" rtl="0">
              <a:lnSpc>
                <a:spcPct val="115000"/>
              </a:lnSpc>
              <a:spcBef>
                <a:spcPts val="1600"/>
              </a:spcBef>
              <a:spcAft>
                <a:spcPts val="0"/>
              </a:spcAft>
              <a:buSzPts val="900"/>
              <a:buFont typeface="Raleway"/>
              <a:buChar char="●"/>
              <a:defRPr sz="900">
                <a:latin typeface="Raleway"/>
                <a:ea typeface="Raleway"/>
                <a:cs typeface="Raleway"/>
                <a:sym typeface="Raleway"/>
              </a:defRPr>
            </a:lvl7pPr>
            <a:lvl8pPr marL="3657600" lvl="7" indent="-285750" rtl="0">
              <a:lnSpc>
                <a:spcPct val="115000"/>
              </a:lnSpc>
              <a:spcBef>
                <a:spcPts val="1600"/>
              </a:spcBef>
              <a:spcAft>
                <a:spcPts val="0"/>
              </a:spcAft>
              <a:buSzPts val="900"/>
              <a:buFont typeface="Raleway"/>
              <a:buChar char="○"/>
              <a:defRPr sz="900">
                <a:latin typeface="Raleway"/>
                <a:ea typeface="Raleway"/>
                <a:cs typeface="Raleway"/>
                <a:sym typeface="Raleway"/>
              </a:defRPr>
            </a:lvl8pPr>
            <a:lvl9pPr marL="4114800" lvl="8" indent="-285750" rtl="0">
              <a:lnSpc>
                <a:spcPct val="115000"/>
              </a:lnSpc>
              <a:spcBef>
                <a:spcPts val="1600"/>
              </a:spcBef>
              <a:spcAft>
                <a:spcPts val="1600"/>
              </a:spcAft>
              <a:buSzPts val="900"/>
              <a:buFont typeface="Raleway"/>
              <a:buChar char="■"/>
              <a:defRPr sz="900">
                <a:latin typeface="Raleway"/>
                <a:ea typeface="Raleway"/>
                <a:cs typeface="Raleway"/>
                <a:sym typeface="Raleway"/>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DFDF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400"/>
              <a:buFont typeface="Raleway Black"/>
              <a:buNone/>
              <a:defRPr sz="2400">
                <a:latin typeface="Raleway Black"/>
                <a:ea typeface="Raleway Black"/>
                <a:cs typeface="Raleway Black"/>
                <a:sym typeface="Raleway Black"/>
              </a:defRPr>
            </a:lvl1pPr>
            <a:lvl2pPr lvl="1">
              <a:spcBef>
                <a:spcPts val="0"/>
              </a:spcBef>
              <a:spcAft>
                <a:spcPts val="0"/>
              </a:spcAft>
              <a:buSzPts val="2800"/>
              <a:buFont typeface="Raleway Black"/>
              <a:buNone/>
              <a:defRPr sz="2800">
                <a:latin typeface="Raleway Black"/>
                <a:ea typeface="Raleway Black"/>
                <a:cs typeface="Raleway Black"/>
                <a:sym typeface="Raleway Black"/>
              </a:defRPr>
            </a:lvl2pPr>
            <a:lvl3pPr lvl="2">
              <a:spcBef>
                <a:spcPts val="0"/>
              </a:spcBef>
              <a:spcAft>
                <a:spcPts val="0"/>
              </a:spcAft>
              <a:buSzPts val="2800"/>
              <a:buFont typeface="Raleway Black"/>
              <a:buNone/>
              <a:defRPr sz="2800">
                <a:latin typeface="Raleway Black"/>
                <a:ea typeface="Raleway Black"/>
                <a:cs typeface="Raleway Black"/>
                <a:sym typeface="Raleway Black"/>
              </a:defRPr>
            </a:lvl3pPr>
            <a:lvl4pPr lvl="3">
              <a:spcBef>
                <a:spcPts val="0"/>
              </a:spcBef>
              <a:spcAft>
                <a:spcPts val="0"/>
              </a:spcAft>
              <a:buSzPts val="2800"/>
              <a:buFont typeface="Raleway Black"/>
              <a:buNone/>
              <a:defRPr sz="2800">
                <a:latin typeface="Raleway Black"/>
                <a:ea typeface="Raleway Black"/>
                <a:cs typeface="Raleway Black"/>
                <a:sym typeface="Raleway Black"/>
              </a:defRPr>
            </a:lvl4pPr>
            <a:lvl5pPr lvl="4">
              <a:spcBef>
                <a:spcPts val="0"/>
              </a:spcBef>
              <a:spcAft>
                <a:spcPts val="0"/>
              </a:spcAft>
              <a:buSzPts val="2800"/>
              <a:buFont typeface="Raleway Black"/>
              <a:buNone/>
              <a:defRPr sz="2800">
                <a:latin typeface="Raleway Black"/>
                <a:ea typeface="Raleway Black"/>
                <a:cs typeface="Raleway Black"/>
                <a:sym typeface="Raleway Black"/>
              </a:defRPr>
            </a:lvl5pPr>
            <a:lvl6pPr lvl="5">
              <a:spcBef>
                <a:spcPts val="0"/>
              </a:spcBef>
              <a:spcAft>
                <a:spcPts val="0"/>
              </a:spcAft>
              <a:buSzPts val="2800"/>
              <a:buFont typeface="Raleway Black"/>
              <a:buNone/>
              <a:defRPr sz="2800">
                <a:latin typeface="Raleway Black"/>
                <a:ea typeface="Raleway Black"/>
                <a:cs typeface="Raleway Black"/>
                <a:sym typeface="Raleway Black"/>
              </a:defRPr>
            </a:lvl6pPr>
            <a:lvl7pPr lvl="6">
              <a:spcBef>
                <a:spcPts val="0"/>
              </a:spcBef>
              <a:spcAft>
                <a:spcPts val="0"/>
              </a:spcAft>
              <a:buSzPts val="2800"/>
              <a:buFont typeface="Raleway Black"/>
              <a:buNone/>
              <a:defRPr sz="2800">
                <a:latin typeface="Raleway Black"/>
                <a:ea typeface="Raleway Black"/>
                <a:cs typeface="Raleway Black"/>
                <a:sym typeface="Raleway Black"/>
              </a:defRPr>
            </a:lvl7pPr>
            <a:lvl8pPr lvl="7">
              <a:spcBef>
                <a:spcPts val="0"/>
              </a:spcBef>
              <a:spcAft>
                <a:spcPts val="0"/>
              </a:spcAft>
              <a:buSzPts val="2800"/>
              <a:buFont typeface="Raleway Black"/>
              <a:buNone/>
              <a:defRPr sz="2800">
                <a:latin typeface="Raleway Black"/>
                <a:ea typeface="Raleway Black"/>
                <a:cs typeface="Raleway Black"/>
                <a:sym typeface="Raleway Black"/>
              </a:defRPr>
            </a:lvl8pPr>
            <a:lvl9pPr lvl="8">
              <a:spcBef>
                <a:spcPts val="0"/>
              </a:spcBef>
              <a:spcAft>
                <a:spcPts val="0"/>
              </a:spcAft>
              <a:buSzPts val="2800"/>
              <a:buFont typeface="Raleway Black"/>
              <a:buNone/>
              <a:defRPr sz="2800">
                <a:latin typeface="Raleway Black"/>
                <a:ea typeface="Raleway Black"/>
                <a:cs typeface="Raleway Black"/>
                <a:sym typeface="Raleway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SzPts val="1200"/>
              <a:buFont typeface="Raleway"/>
              <a:buChar char="●"/>
              <a:defRPr sz="1200">
                <a:latin typeface="Raleway"/>
                <a:ea typeface="Raleway"/>
                <a:cs typeface="Raleway"/>
                <a:sym typeface="Raleway"/>
              </a:defRPr>
            </a:lvl1pPr>
            <a:lvl2pPr marL="914400" lvl="1" indent="-304800">
              <a:lnSpc>
                <a:spcPct val="115000"/>
              </a:lnSpc>
              <a:spcBef>
                <a:spcPts val="1600"/>
              </a:spcBef>
              <a:spcAft>
                <a:spcPts val="0"/>
              </a:spcAft>
              <a:buSzPts val="1200"/>
              <a:buFont typeface="Raleway"/>
              <a:buChar char="○"/>
              <a:defRPr sz="1200">
                <a:latin typeface="Raleway"/>
                <a:ea typeface="Raleway"/>
                <a:cs typeface="Raleway"/>
                <a:sym typeface="Raleway"/>
              </a:defRPr>
            </a:lvl2pPr>
            <a:lvl3pPr marL="1371600" lvl="2" indent="-304800">
              <a:lnSpc>
                <a:spcPct val="115000"/>
              </a:lnSpc>
              <a:spcBef>
                <a:spcPts val="1600"/>
              </a:spcBef>
              <a:spcAft>
                <a:spcPts val="0"/>
              </a:spcAft>
              <a:buSzPts val="1200"/>
              <a:buFont typeface="Raleway"/>
              <a:buChar char="■"/>
              <a:defRPr sz="1200">
                <a:latin typeface="Raleway"/>
                <a:ea typeface="Raleway"/>
                <a:cs typeface="Raleway"/>
                <a:sym typeface="Raleway"/>
              </a:defRPr>
            </a:lvl3pPr>
            <a:lvl4pPr marL="1828800" lvl="3" indent="-304800">
              <a:lnSpc>
                <a:spcPct val="115000"/>
              </a:lnSpc>
              <a:spcBef>
                <a:spcPts val="1600"/>
              </a:spcBef>
              <a:spcAft>
                <a:spcPts val="0"/>
              </a:spcAft>
              <a:buSzPts val="1200"/>
              <a:buFont typeface="Raleway"/>
              <a:buChar char="●"/>
              <a:defRPr sz="1200">
                <a:latin typeface="Raleway"/>
                <a:ea typeface="Raleway"/>
                <a:cs typeface="Raleway"/>
                <a:sym typeface="Raleway"/>
              </a:defRPr>
            </a:lvl4pPr>
            <a:lvl5pPr marL="2286000" lvl="4" indent="-304800">
              <a:lnSpc>
                <a:spcPct val="115000"/>
              </a:lnSpc>
              <a:spcBef>
                <a:spcPts val="1600"/>
              </a:spcBef>
              <a:spcAft>
                <a:spcPts val="0"/>
              </a:spcAft>
              <a:buSzPts val="1200"/>
              <a:buFont typeface="Raleway"/>
              <a:buChar char="○"/>
              <a:defRPr sz="1200">
                <a:latin typeface="Raleway"/>
                <a:ea typeface="Raleway"/>
                <a:cs typeface="Raleway"/>
                <a:sym typeface="Raleway"/>
              </a:defRPr>
            </a:lvl5pPr>
            <a:lvl6pPr marL="2743200" lvl="5" indent="-304800">
              <a:lnSpc>
                <a:spcPct val="115000"/>
              </a:lnSpc>
              <a:spcBef>
                <a:spcPts val="1600"/>
              </a:spcBef>
              <a:spcAft>
                <a:spcPts val="0"/>
              </a:spcAft>
              <a:buSzPts val="1200"/>
              <a:buFont typeface="Raleway"/>
              <a:buChar char="■"/>
              <a:defRPr sz="1200">
                <a:latin typeface="Raleway"/>
                <a:ea typeface="Raleway"/>
                <a:cs typeface="Raleway"/>
                <a:sym typeface="Raleway"/>
              </a:defRPr>
            </a:lvl6pPr>
            <a:lvl7pPr marL="3200400" lvl="6" indent="-304800">
              <a:lnSpc>
                <a:spcPct val="115000"/>
              </a:lnSpc>
              <a:spcBef>
                <a:spcPts val="1600"/>
              </a:spcBef>
              <a:spcAft>
                <a:spcPts val="0"/>
              </a:spcAft>
              <a:buSzPts val="1200"/>
              <a:buFont typeface="Raleway"/>
              <a:buChar char="●"/>
              <a:defRPr sz="1200">
                <a:latin typeface="Raleway"/>
                <a:ea typeface="Raleway"/>
                <a:cs typeface="Raleway"/>
                <a:sym typeface="Raleway"/>
              </a:defRPr>
            </a:lvl7pPr>
            <a:lvl8pPr marL="3657600" lvl="7" indent="-304800">
              <a:lnSpc>
                <a:spcPct val="115000"/>
              </a:lnSpc>
              <a:spcBef>
                <a:spcPts val="1600"/>
              </a:spcBef>
              <a:spcAft>
                <a:spcPts val="0"/>
              </a:spcAft>
              <a:buSzPts val="1200"/>
              <a:buFont typeface="Raleway"/>
              <a:buChar char="○"/>
              <a:defRPr sz="1200">
                <a:latin typeface="Raleway"/>
                <a:ea typeface="Raleway"/>
                <a:cs typeface="Raleway"/>
                <a:sym typeface="Raleway"/>
              </a:defRPr>
            </a:lvl8pPr>
            <a:lvl9pPr marL="4114800" lvl="8" indent="-304800">
              <a:lnSpc>
                <a:spcPct val="115000"/>
              </a:lnSpc>
              <a:spcBef>
                <a:spcPts val="1600"/>
              </a:spcBef>
              <a:spcAft>
                <a:spcPts val="1600"/>
              </a:spcAft>
              <a:buSzPts val="1200"/>
              <a:buFont typeface="Raleway"/>
              <a:buChar char="■"/>
              <a:defRPr sz="1200">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7" r:id="rId8"/>
    <p:sldLayoutId id="2147483659" r:id="rId9"/>
    <p:sldLayoutId id="2147483662" r:id="rId10"/>
    <p:sldLayoutId id="214748366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CSSEGISandData/COVID-19" TargetMode="External"/><Relationship Id="rId2" Type="http://schemas.openxmlformats.org/officeDocument/2006/relationships/notesSlide" Target="../notesSlides/notesSlide18.xml"/><Relationship Id="rId1" Type="http://schemas.openxmlformats.org/officeDocument/2006/relationships/slideLayout" Target="../slideLayouts/slideLayout10.xml"/><Relationship Id="rId6" Type="http://schemas.openxmlformats.org/officeDocument/2006/relationships/hyperlink" Target="https://www.freepik.com/free-photo/stethoscope-keyboard-with-pills-spilling-out-from-bottle-white-background_5234401.htm" TargetMode="External"/><Relationship Id="rId5" Type="http://schemas.openxmlformats.org/officeDocument/2006/relationships/hyperlink" Target="https://www.niaid.nih.gov/diseases-conditions/covid-19" TargetMode="External"/><Relationship Id="rId4" Type="http://schemas.openxmlformats.org/officeDocument/2006/relationships/hyperlink" Target="https://co.vid19.sg/singapore/dashboard"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0.tmp"/><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0"/>
            <a:lum/>
          </a:blip>
          <a:srcRect/>
          <a:stretch>
            <a:fillRect/>
          </a:stretch>
        </a:blipFill>
        <a:effectLst/>
      </p:bgPr>
    </p:bg>
    <p:spTree>
      <p:nvGrpSpPr>
        <p:cNvPr id="1" name="Shape 127"/>
        <p:cNvGrpSpPr/>
        <p:nvPr/>
      </p:nvGrpSpPr>
      <p:grpSpPr>
        <a:xfrm>
          <a:off x="0" y="0"/>
          <a:ext cx="0" cy="0"/>
          <a:chOff x="0" y="0"/>
          <a:chExt cx="0" cy="0"/>
        </a:xfrm>
      </p:grpSpPr>
      <p:sp>
        <p:nvSpPr>
          <p:cNvPr id="128" name="Google Shape;128;p21"/>
          <p:cNvSpPr txBox="1">
            <a:spLocks noGrp="1"/>
          </p:cNvSpPr>
          <p:nvPr>
            <p:ph type="ctrTitle"/>
          </p:nvPr>
        </p:nvSpPr>
        <p:spPr>
          <a:prstGeom prst="rect">
            <a:avLst/>
          </a:prstGeom>
        </p:spPr>
        <p:txBody>
          <a:bodyPr spcFirstLastPara="1" wrap="square" lIns="91425" tIns="91425" rIns="91425" bIns="91425" anchor="b" anchorCtr="0">
            <a:noAutofit/>
          </a:bodyPr>
          <a:lstStyle/>
          <a:p>
            <a:pPr lvl="0"/>
            <a:r>
              <a:rPr lang="en-SG" dirty="0" err="1"/>
              <a:t>COronaVIrus</a:t>
            </a:r>
            <a:r>
              <a:rPr lang="en-SG" dirty="0"/>
              <a:t> Disease 2019</a:t>
            </a:r>
            <a:endParaRPr dirty="0">
              <a:solidFill>
                <a:srgbClr val="FFFFFF"/>
              </a:solidFill>
            </a:endParaRPr>
          </a:p>
        </p:txBody>
      </p:sp>
      <p:sp>
        <p:nvSpPr>
          <p:cNvPr id="129" name="Google Shape;129;p21"/>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dirty="0"/>
              <a:t>A PREDICTION OF THINGS TO COME</a:t>
            </a:r>
            <a:endParaRPr dirty="0">
              <a:solidFill>
                <a:srgbClr val="FFFFFF"/>
              </a:solidFill>
            </a:endParaRPr>
          </a:p>
        </p:txBody>
      </p:sp>
      <p:cxnSp>
        <p:nvCxnSpPr>
          <p:cNvPr id="130" name="Google Shape;130;p21"/>
          <p:cNvCxnSpPr/>
          <p:nvPr/>
        </p:nvCxnSpPr>
        <p:spPr>
          <a:xfrm>
            <a:off x="3411150" y="1395788"/>
            <a:ext cx="2321700" cy="0"/>
          </a:xfrm>
          <a:prstGeom prst="straightConnector1">
            <a:avLst/>
          </a:prstGeom>
          <a:noFill/>
          <a:ln w="9525" cap="flat" cmpd="sng">
            <a:solidFill>
              <a:srgbClr val="FFFFFF"/>
            </a:solidFill>
            <a:prstDash val="dot"/>
            <a:round/>
            <a:headEnd type="none" w="med" len="med"/>
            <a:tailEnd type="none" w="med" len="med"/>
          </a:ln>
        </p:spPr>
      </p:cxnSp>
      <p:cxnSp>
        <p:nvCxnSpPr>
          <p:cNvPr id="131" name="Google Shape;131;p21"/>
          <p:cNvCxnSpPr/>
          <p:nvPr/>
        </p:nvCxnSpPr>
        <p:spPr>
          <a:xfrm>
            <a:off x="3411150" y="3003900"/>
            <a:ext cx="2321700" cy="0"/>
          </a:xfrm>
          <a:prstGeom prst="straightConnector1">
            <a:avLst/>
          </a:prstGeom>
          <a:noFill/>
          <a:ln w="9525" cap="flat" cmpd="sng">
            <a:solidFill>
              <a:srgbClr val="FFFFFF"/>
            </a:solidFill>
            <a:prstDash val="dot"/>
            <a:round/>
            <a:headEnd type="none" w="med" len="med"/>
            <a:tailEnd type="none" w="med" len="med"/>
          </a:ln>
        </p:spPr>
      </p:cxnSp>
      <p:sp>
        <p:nvSpPr>
          <p:cNvPr id="6" name="Google Shape;129;p21">
            <a:extLst>
              <a:ext uri="{FF2B5EF4-FFF2-40B4-BE49-F238E27FC236}">
                <a16:creationId xmlns:a16="http://schemas.microsoft.com/office/drawing/2014/main" id="{0CDBD275-F823-4CFF-92AA-F87C553C0B5E}"/>
              </a:ext>
            </a:extLst>
          </p:cNvPr>
          <p:cNvSpPr txBox="1">
            <a:spLocks/>
          </p:cNvSpPr>
          <p:nvPr/>
        </p:nvSpPr>
        <p:spPr>
          <a:xfrm>
            <a:off x="2905789" y="3849329"/>
            <a:ext cx="33225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FFFFFF"/>
              </a:buClr>
              <a:buSzPts val="1200"/>
              <a:buFont typeface="Raleway"/>
              <a:buNone/>
              <a:defRPr sz="1200" b="0" i="0" u="none" strike="noStrike" cap="none">
                <a:solidFill>
                  <a:srgbClr val="FFFFFF"/>
                </a:solidFill>
                <a:latin typeface="Raleway"/>
                <a:ea typeface="Raleway"/>
                <a:cs typeface="Raleway"/>
                <a:sym typeface="Raleway"/>
              </a:defRPr>
            </a:lvl1pPr>
            <a:lvl2pPr marL="914400" marR="0" lvl="1" indent="-304800" algn="ctr" rtl="0">
              <a:lnSpc>
                <a:spcPct val="100000"/>
              </a:lnSpc>
              <a:spcBef>
                <a:spcPts val="0"/>
              </a:spcBef>
              <a:spcAft>
                <a:spcPts val="0"/>
              </a:spcAft>
              <a:buClr>
                <a:srgbClr val="FFFFFF"/>
              </a:buClr>
              <a:buSzPts val="2800"/>
              <a:buFont typeface="Raleway"/>
              <a:buNone/>
              <a:defRPr sz="2800" b="0" i="0" u="none" strike="noStrike" cap="none">
                <a:solidFill>
                  <a:srgbClr val="FFFFFF"/>
                </a:solidFill>
                <a:latin typeface="Raleway"/>
                <a:ea typeface="Raleway"/>
                <a:cs typeface="Raleway"/>
                <a:sym typeface="Raleway"/>
              </a:defRPr>
            </a:lvl2pPr>
            <a:lvl3pPr marL="1371600" marR="0" lvl="2" indent="-304800" algn="ctr" rtl="0">
              <a:lnSpc>
                <a:spcPct val="100000"/>
              </a:lnSpc>
              <a:spcBef>
                <a:spcPts val="0"/>
              </a:spcBef>
              <a:spcAft>
                <a:spcPts val="0"/>
              </a:spcAft>
              <a:buClr>
                <a:srgbClr val="FFFFFF"/>
              </a:buClr>
              <a:buSzPts val="2800"/>
              <a:buFont typeface="Raleway"/>
              <a:buNone/>
              <a:defRPr sz="2800" b="0" i="0" u="none" strike="noStrike" cap="none">
                <a:solidFill>
                  <a:srgbClr val="FFFFFF"/>
                </a:solidFill>
                <a:latin typeface="Raleway"/>
                <a:ea typeface="Raleway"/>
                <a:cs typeface="Raleway"/>
                <a:sym typeface="Raleway"/>
              </a:defRPr>
            </a:lvl3pPr>
            <a:lvl4pPr marL="1828800" marR="0" lvl="3" indent="-304800" algn="ctr" rtl="0">
              <a:lnSpc>
                <a:spcPct val="100000"/>
              </a:lnSpc>
              <a:spcBef>
                <a:spcPts val="0"/>
              </a:spcBef>
              <a:spcAft>
                <a:spcPts val="0"/>
              </a:spcAft>
              <a:buClr>
                <a:srgbClr val="FFFFFF"/>
              </a:buClr>
              <a:buSzPts val="2800"/>
              <a:buFont typeface="Raleway"/>
              <a:buNone/>
              <a:defRPr sz="2800" b="0" i="0" u="none" strike="noStrike" cap="none">
                <a:solidFill>
                  <a:srgbClr val="FFFFFF"/>
                </a:solidFill>
                <a:latin typeface="Raleway"/>
                <a:ea typeface="Raleway"/>
                <a:cs typeface="Raleway"/>
                <a:sym typeface="Raleway"/>
              </a:defRPr>
            </a:lvl4pPr>
            <a:lvl5pPr marL="2286000" marR="0" lvl="4" indent="-304800" algn="ctr" rtl="0">
              <a:lnSpc>
                <a:spcPct val="100000"/>
              </a:lnSpc>
              <a:spcBef>
                <a:spcPts val="0"/>
              </a:spcBef>
              <a:spcAft>
                <a:spcPts val="0"/>
              </a:spcAft>
              <a:buClr>
                <a:srgbClr val="FFFFFF"/>
              </a:buClr>
              <a:buSzPts val="2800"/>
              <a:buFont typeface="Raleway"/>
              <a:buNone/>
              <a:defRPr sz="2800" b="0" i="0" u="none" strike="noStrike" cap="none">
                <a:solidFill>
                  <a:srgbClr val="FFFFFF"/>
                </a:solidFill>
                <a:latin typeface="Raleway"/>
                <a:ea typeface="Raleway"/>
                <a:cs typeface="Raleway"/>
                <a:sym typeface="Raleway"/>
              </a:defRPr>
            </a:lvl5pPr>
            <a:lvl6pPr marL="2743200" marR="0" lvl="5" indent="-304800" algn="ctr" rtl="0">
              <a:lnSpc>
                <a:spcPct val="100000"/>
              </a:lnSpc>
              <a:spcBef>
                <a:spcPts val="0"/>
              </a:spcBef>
              <a:spcAft>
                <a:spcPts val="0"/>
              </a:spcAft>
              <a:buClr>
                <a:srgbClr val="FFFFFF"/>
              </a:buClr>
              <a:buSzPts val="2800"/>
              <a:buFont typeface="Raleway"/>
              <a:buNone/>
              <a:defRPr sz="2800" b="0" i="0" u="none" strike="noStrike" cap="none">
                <a:solidFill>
                  <a:srgbClr val="FFFFFF"/>
                </a:solidFill>
                <a:latin typeface="Raleway"/>
                <a:ea typeface="Raleway"/>
                <a:cs typeface="Raleway"/>
                <a:sym typeface="Raleway"/>
              </a:defRPr>
            </a:lvl6pPr>
            <a:lvl7pPr marL="3200400" marR="0" lvl="6" indent="-304800" algn="ctr" rtl="0">
              <a:lnSpc>
                <a:spcPct val="100000"/>
              </a:lnSpc>
              <a:spcBef>
                <a:spcPts val="0"/>
              </a:spcBef>
              <a:spcAft>
                <a:spcPts val="0"/>
              </a:spcAft>
              <a:buClr>
                <a:srgbClr val="FFFFFF"/>
              </a:buClr>
              <a:buSzPts val="2800"/>
              <a:buFont typeface="Raleway"/>
              <a:buNone/>
              <a:defRPr sz="2800" b="0" i="0" u="none" strike="noStrike" cap="none">
                <a:solidFill>
                  <a:srgbClr val="FFFFFF"/>
                </a:solidFill>
                <a:latin typeface="Raleway"/>
                <a:ea typeface="Raleway"/>
                <a:cs typeface="Raleway"/>
                <a:sym typeface="Raleway"/>
              </a:defRPr>
            </a:lvl7pPr>
            <a:lvl8pPr marL="3657600" marR="0" lvl="7" indent="-304800" algn="ctr" rtl="0">
              <a:lnSpc>
                <a:spcPct val="100000"/>
              </a:lnSpc>
              <a:spcBef>
                <a:spcPts val="0"/>
              </a:spcBef>
              <a:spcAft>
                <a:spcPts val="0"/>
              </a:spcAft>
              <a:buClr>
                <a:srgbClr val="FFFFFF"/>
              </a:buClr>
              <a:buSzPts val="2800"/>
              <a:buFont typeface="Raleway"/>
              <a:buNone/>
              <a:defRPr sz="2800" b="0" i="0" u="none" strike="noStrike" cap="none">
                <a:solidFill>
                  <a:srgbClr val="FFFFFF"/>
                </a:solidFill>
                <a:latin typeface="Raleway"/>
                <a:ea typeface="Raleway"/>
                <a:cs typeface="Raleway"/>
                <a:sym typeface="Raleway"/>
              </a:defRPr>
            </a:lvl8pPr>
            <a:lvl9pPr marL="4114800" marR="0" lvl="8" indent="-304800" algn="ctr" rtl="0">
              <a:lnSpc>
                <a:spcPct val="100000"/>
              </a:lnSpc>
              <a:spcBef>
                <a:spcPts val="0"/>
              </a:spcBef>
              <a:spcAft>
                <a:spcPts val="0"/>
              </a:spcAft>
              <a:buClr>
                <a:srgbClr val="FFFFFF"/>
              </a:buClr>
              <a:buSzPts val="2800"/>
              <a:buFont typeface="Raleway"/>
              <a:buNone/>
              <a:defRPr sz="2800" b="0" i="0" u="none" strike="noStrike" cap="none">
                <a:solidFill>
                  <a:srgbClr val="FFFFFF"/>
                </a:solidFill>
                <a:latin typeface="Raleway"/>
                <a:ea typeface="Raleway"/>
                <a:cs typeface="Raleway"/>
                <a:sym typeface="Raleway"/>
              </a:defRPr>
            </a:lvl9pPr>
          </a:lstStyle>
          <a:p>
            <a:pPr marL="0" indent="0"/>
            <a:r>
              <a:rPr lang="en-GB" dirty="0">
                <a:solidFill>
                  <a:schemeClr val="tx1"/>
                </a:solidFill>
              </a:rPr>
              <a:t>CHAN DOMINIC</a:t>
            </a:r>
          </a:p>
          <a:p>
            <a:pPr marL="0" indent="0"/>
            <a:r>
              <a:rPr lang="en-GB" dirty="0">
                <a:solidFill>
                  <a:schemeClr val="tx1"/>
                </a:solidFill>
              </a:rPr>
              <a:t>- DSI13 -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8"/>
          <p:cNvSpPr txBox="1">
            <a:spLocks noGrp="1"/>
          </p:cNvSpPr>
          <p:nvPr>
            <p:ph type="title"/>
          </p:nvPr>
        </p:nvSpPr>
        <p:spPr>
          <a:xfrm rot="-5400000">
            <a:off x="-1703750" y="2544750"/>
            <a:ext cx="4302300" cy="206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SG" dirty="0">
                <a:solidFill>
                  <a:schemeClr val="dk1"/>
                </a:solidFill>
              </a:rPr>
              <a:t>04 EXPLORATORY DATA ANALYSIS</a:t>
            </a:r>
            <a:endParaRPr dirty="0"/>
          </a:p>
        </p:txBody>
      </p:sp>
      <p:pic>
        <p:nvPicPr>
          <p:cNvPr id="5122" name="Picture 2">
            <a:extLst>
              <a:ext uri="{FF2B5EF4-FFF2-40B4-BE49-F238E27FC236}">
                <a16:creationId xmlns:a16="http://schemas.microsoft.com/office/drawing/2014/main" id="{38699B40-FDAF-4F53-AAD3-4752A9E769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1743" y="394688"/>
            <a:ext cx="6974872" cy="4581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8655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6146" name="Picture 2">
            <a:extLst>
              <a:ext uri="{FF2B5EF4-FFF2-40B4-BE49-F238E27FC236}">
                <a16:creationId xmlns:a16="http://schemas.microsoft.com/office/drawing/2014/main" id="{FD0F030A-F8F4-4B39-BCDF-B26C86BE70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772" y="625575"/>
            <a:ext cx="6089594" cy="4044749"/>
          </a:xfrm>
          <a:prstGeom prst="rect">
            <a:avLst/>
          </a:prstGeom>
          <a:noFill/>
          <a:extLst>
            <a:ext uri="{909E8E84-426E-40DD-AFC4-6F175D3DCCD1}">
              <a14:hiddenFill xmlns:a14="http://schemas.microsoft.com/office/drawing/2010/main">
                <a:solidFill>
                  <a:srgbClr val="FFFFFF"/>
                </a:solidFill>
              </a14:hiddenFill>
            </a:ext>
          </a:extLst>
        </p:spPr>
      </p:pic>
      <p:sp>
        <p:nvSpPr>
          <p:cNvPr id="223" name="Google Shape;223;p28"/>
          <p:cNvSpPr txBox="1">
            <a:spLocks noGrp="1"/>
          </p:cNvSpPr>
          <p:nvPr>
            <p:ph type="title"/>
          </p:nvPr>
        </p:nvSpPr>
        <p:spPr>
          <a:xfrm rot="-5400000">
            <a:off x="-1703750" y="2544750"/>
            <a:ext cx="4302300" cy="206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SG" dirty="0">
                <a:solidFill>
                  <a:schemeClr val="dk1"/>
                </a:solidFill>
              </a:rPr>
              <a:t>04 EXPLORATORY DATA ANALYSIS</a:t>
            </a:r>
            <a:endParaRPr dirty="0"/>
          </a:p>
        </p:txBody>
      </p:sp>
      <p:pic>
        <p:nvPicPr>
          <p:cNvPr id="6148" name="Picture 4">
            <a:extLst>
              <a:ext uri="{FF2B5EF4-FFF2-40B4-BE49-F238E27FC236}">
                <a16:creationId xmlns:a16="http://schemas.microsoft.com/office/drawing/2014/main" id="{0C5324DF-B0DD-4D55-989D-7D06DFD3A4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9884" y="716328"/>
            <a:ext cx="5816326" cy="3863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140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7172" name="Picture 4">
            <a:extLst>
              <a:ext uri="{FF2B5EF4-FFF2-40B4-BE49-F238E27FC236}">
                <a16:creationId xmlns:a16="http://schemas.microsoft.com/office/drawing/2014/main" id="{7006B4B6-3CCC-4BC1-BE4D-FA7F54D3D4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526" y="312777"/>
            <a:ext cx="7164947" cy="4759005"/>
          </a:xfrm>
          <a:prstGeom prst="rect">
            <a:avLst/>
          </a:prstGeom>
          <a:noFill/>
          <a:extLst>
            <a:ext uri="{909E8E84-426E-40DD-AFC4-6F175D3DCCD1}">
              <a14:hiddenFill xmlns:a14="http://schemas.microsoft.com/office/drawing/2010/main">
                <a:solidFill>
                  <a:srgbClr val="FFFFFF"/>
                </a:solidFill>
              </a14:hiddenFill>
            </a:ext>
          </a:extLst>
        </p:spPr>
      </p:pic>
      <p:sp>
        <p:nvSpPr>
          <p:cNvPr id="223" name="Google Shape;223;p28"/>
          <p:cNvSpPr txBox="1">
            <a:spLocks noGrp="1"/>
          </p:cNvSpPr>
          <p:nvPr>
            <p:ph type="title"/>
          </p:nvPr>
        </p:nvSpPr>
        <p:spPr>
          <a:xfrm rot="-5400000">
            <a:off x="-1703750" y="2544750"/>
            <a:ext cx="4302300" cy="206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SG" dirty="0">
                <a:solidFill>
                  <a:schemeClr val="dk1"/>
                </a:solidFill>
              </a:rPr>
              <a:t>04 EXPLORATORY DATA ANALYSIS</a:t>
            </a:r>
            <a:endParaRPr dirty="0"/>
          </a:p>
        </p:txBody>
      </p:sp>
      <p:pic>
        <p:nvPicPr>
          <p:cNvPr id="7170" name="Picture 2">
            <a:extLst>
              <a:ext uri="{FF2B5EF4-FFF2-40B4-BE49-F238E27FC236}">
                <a16:creationId xmlns:a16="http://schemas.microsoft.com/office/drawing/2014/main" id="{90DE92E7-BFEE-4F4B-8B2B-33CEA997E8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3120" y="681318"/>
            <a:ext cx="4900230" cy="3254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687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0"/>
          <p:cNvSpPr txBox="1">
            <a:spLocks noGrp="1"/>
          </p:cNvSpPr>
          <p:nvPr>
            <p:ph type="title"/>
          </p:nvPr>
        </p:nvSpPr>
        <p:spPr>
          <a:xfrm rot="-5400000">
            <a:off x="-1703750" y="2544750"/>
            <a:ext cx="4302300" cy="206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dk1"/>
                </a:solidFill>
              </a:rPr>
              <a:t>05 </a:t>
            </a:r>
            <a:r>
              <a:rPr lang="en-SG" dirty="0">
                <a:solidFill>
                  <a:schemeClr val="dk1"/>
                </a:solidFill>
              </a:rPr>
              <a:t>PREDICTIONS</a:t>
            </a:r>
            <a:endParaRPr dirty="0"/>
          </a:p>
        </p:txBody>
      </p:sp>
      <p:sp>
        <p:nvSpPr>
          <p:cNvPr id="264" name="Google Shape;264;p30"/>
          <p:cNvSpPr txBox="1">
            <a:spLocks noGrp="1"/>
          </p:cNvSpPr>
          <p:nvPr>
            <p:ph type="subTitle" idx="4294967295"/>
          </p:nvPr>
        </p:nvSpPr>
        <p:spPr>
          <a:xfrm>
            <a:off x="3869550" y="1327218"/>
            <a:ext cx="1862100" cy="2101781"/>
          </a:xfrm>
          <a:prstGeom prst="rect">
            <a:avLst/>
          </a:prstGeom>
        </p:spPr>
        <p:txBody>
          <a:bodyPr spcFirstLastPara="1" wrap="square" lIns="91425" tIns="91425" rIns="91425" bIns="91425" anchor="t" anchorCtr="0">
            <a:noAutofit/>
          </a:bodyPr>
          <a:lstStyle/>
          <a:p>
            <a:pPr marL="0" lvl="0" indent="0" algn="ctr">
              <a:spcAft>
                <a:spcPts val="1600"/>
              </a:spcAft>
              <a:buNone/>
            </a:pPr>
            <a:r>
              <a:rPr lang="en-SG" sz="900" dirty="0"/>
              <a:t>For scraped data, </a:t>
            </a:r>
            <a:r>
              <a:rPr lang="en-GB" sz="900" dirty="0"/>
              <a:t>the RF model performed average on the training set, though it performed worst on the validation set.</a:t>
            </a:r>
          </a:p>
          <a:p>
            <a:pPr marL="0" lvl="0" indent="0" algn="ctr">
              <a:spcAft>
                <a:spcPts val="1600"/>
              </a:spcAft>
              <a:buNone/>
            </a:pPr>
            <a:endParaRPr lang="en-GB" sz="900" dirty="0"/>
          </a:p>
          <a:p>
            <a:pPr marL="0" lvl="0" indent="0" algn="ctr">
              <a:spcAft>
                <a:spcPts val="1600"/>
              </a:spcAft>
              <a:buNone/>
            </a:pPr>
            <a:r>
              <a:rPr lang="en-SG" sz="900" b="1" dirty="0"/>
              <a:t>For Kaggle dataset, RF was the best perform model.</a:t>
            </a:r>
            <a:endParaRPr lang="en-GB" sz="900" b="1" dirty="0"/>
          </a:p>
        </p:txBody>
      </p:sp>
      <p:sp>
        <p:nvSpPr>
          <p:cNvPr id="265" name="Google Shape;265;p30"/>
          <p:cNvSpPr txBox="1">
            <a:spLocks noGrp="1"/>
          </p:cNvSpPr>
          <p:nvPr>
            <p:ph type="subTitle" idx="4294967295"/>
          </p:nvPr>
        </p:nvSpPr>
        <p:spPr>
          <a:xfrm>
            <a:off x="1374000" y="1327218"/>
            <a:ext cx="1862100" cy="2156025"/>
          </a:xfrm>
          <a:prstGeom prst="rect">
            <a:avLst/>
          </a:prstGeom>
        </p:spPr>
        <p:txBody>
          <a:bodyPr spcFirstLastPara="1" wrap="square" lIns="91425" tIns="91425" rIns="91425" bIns="91425" anchor="t" anchorCtr="0">
            <a:noAutofit/>
          </a:bodyPr>
          <a:lstStyle/>
          <a:p>
            <a:pPr marL="0" lvl="0" indent="0" algn="ctr">
              <a:spcAft>
                <a:spcPts val="1600"/>
              </a:spcAft>
              <a:buNone/>
            </a:pPr>
            <a:r>
              <a:rPr lang="en-SG" sz="900" dirty="0"/>
              <a:t>For scraped data, </a:t>
            </a:r>
            <a:r>
              <a:rPr lang="en-GB" sz="900" dirty="0"/>
              <a:t>the linear regression model performed the worst on the training set,, though it performed the best on the validation set.</a:t>
            </a:r>
          </a:p>
          <a:p>
            <a:pPr marL="0" lvl="0" indent="0" algn="ctr">
              <a:spcAft>
                <a:spcPts val="1600"/>
              </a:spcAft>
              <a:buNone/>
            </a:pPr>
            <a:endParaRPr lang="en-GB" sz="900" dirty="0"/>
          </a:p>
          <a:p>
            <a:pPr marL="0" lvl="0" indent="0" algn="ctr">
              <a:spcAft>
                <a:spcPts val="1600"/>
              </a:spcAft>
              <a:buNone/>
            </a:pPr>
            <a:r>
              <a:rPr lang="en-SG" sz="900" dirty="0"/>
              <a:t>For Kaggle dataset, linear regression was significantly the worst performing model.</a:t>
            </a:r>
            <a:endParaRPr lang="en-GB" sz="900" dirty="0"/>
          </a:p>
        </p:txBody>
      </p:sp>
      <p:sp>
        <p:nvSpPr>
          <p:cNvPr id="266" name="Google Shape;266;p30"/>
          <p:cNvSpPr txBox="1">
            <a:spLocks noGrp="1"/>
          </p:cNvSpPr>
          <p:nvPr>
            <p:ph type="subTitle" idx="4294967295"/>
          </p:nvPr>
        </p:nvSpPr>
        <p:spPr>
          <a:xfrm>
            <a:off x="6365100" y="1327219"/>
            <a:ext cx="1862100" cy="2210269"/>
          </a:xfrm>
          <a:prstGeom prst="rect">
            <a:avLst/>
          </a:prstGeom>
        </p:spPr>
        <p:txBody>
          <a:bodyPr spcFirstLastPara="1" wrap="square" lIns="91425" tIns="91425" rIns="91425" bIns="91425" anchor="t" anchorCtr="0">
            <a:noAutofit/>
          </a:bodyPr>
          <a:lstStyle/>
          <a:p>
            <a:pPr marL="0" lvl="0" indent="0" algn="ctr">
              <a:spcAft>
                <a:spcPts val="1600"/>
              </a:spcAft>
              <a:buNone/>
            </a:pPr>
            <a:r>
              <a:rPr lang="en-SG" sz="900" dirty="0"/>
              <a:t>For scraped data, </a:t>
            </a:r>
            <a:r>
              <a:rPr lang="en-GB" sz="900" dirty="0"/>
              <a:t>the XGB model performed best on the training set, though it displayed average performance on the validation set.</a:t>
            </a:r>
          </a:p>
          <a:p>
            <a:pPr marL="0" lvl="0" indent="0" algn="ctr">
              <a:spcAft>
                <a:spcPts val="1600"/>
              </a:spcAft>
              <a:buNone/>
            </a:pPr>
            <a:endParaRPr lang="en-GB" sz="900" dirty="0"/>
          </a:p>
          <a:p>
            <a:pPr marL="0" lvl="0" indent="0" algn="ctr">
              <a:spcAft>
                <a:spcPts val="1600"/>
              </a:spcAft>
              <a:buNone/>
            </a:pPr>
            <a:r>
              <a:rPr lang="en-SG" sz="900" dirty="0"/>
              <a:t>For Kaggle dataset, XGB was the 2</a:t>
            </a:r>
            <a:r>
              <a:rPr lang="en-SG" sz="900" baseline="30000" dirty="0"/>
              <a:t>nd</a:t>
            </a:r>
            <a:r>
              <a:rPr lang="en-SG" sz="900" dirty="0"/>
              <a:t> best performing model.</a:t>
            </a:r>
            <a:endParaRPr lang="en-GB" sz="900" dirty="0"/>
          </a:p>
        </p:txBody>
      </p:sp>
      <p:sp>
        <p:nvSpPr>
          <p:cNvPr id="267" name="Google Shape;267;p30"/>
          <p:cNvSpPr txBox="1">
            <a:spLocks noGrp="1"/>
          </p:cNvSpPr>
          <p:nvPr>
            <p:ph type="title" idx="4294967295"/>
          </p:nvPr>
        </p:nvSpPr>
        <p:spPr>
          <a:xfrm>
            <a:off x="1374000" y="3792075"/>
            <a:ext cx="1862100" cy="31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sz="900" dirty="0">
                <a:solidFill>
                  <a:srgbClr val="CADCDC"/>
                </a:solidFill>
              </a:rPr>
              <a:t>LINEAR REGRESSION</a:t>
            </a:r>
            <a:endParaRPr sz="900" dirty="0">
              <a:solidFill>
                <a:srgbClr val="CADCDC"/>
              </a:solidFill>
            </a:endParaRPr>
          </a:p>
        </p:txBody>
      </p:sp>
      <p:sp>
        <p:nvSpPr>
          <p:cNvPr id="268" name="Google Shape;268;p30"/>
          <p:cNvSpPr txBox="1">
            <a:spLocks noGrp="1"/>
          </p:cNvSpPr>
          <p:nvPr>
            <p:ph type="title" idx="4294967295"/>
          </p:nvPr>
        </p:nvSpPr>
        <p:spPr>
          <a:xfrm>
            <a:off x="3869550" y="3792075"/>
            <a:ext cx="1862100" cy="31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900" dirty="0">
                <a:solidFill>
                  <a:srgbClr val="CADCDC"/>
                </a:solidFill>
              </a:rPr>
              <a:t>RANDOM FOREST</a:t>
            </a:r>
            <a:endParaRPr sz="900" dirty="0">
              <a:solidFill>
                <a:srgbClr val="CADCDC"/>
              </a:solidFill>
            </a:endParaRPr>
          </a:p>
        </p:txBody>
      </p:sp>
      <p:sp>
        <p:nvSpPr>
          <p:cNvPr id="269" name="Google Shape;269;p30"/>
          <p:cNvSpPr txBox="1">
            <a:spLocks noGrp="1"/>
          </p:cNvSpPr>
          <p:nvPr>
            <p:ph type="title" idx="4294967295"/>
          </p:nvPr>
        </p:nvSpPr>
        <p:spPr>
          <a:xfrm>
            <a:off x="6365100" y="3792075"/>
            <a:ext cx="1862100" cy="31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sz="900" dirty="0">
                <a:solidFill>
                  <a:srgbClr val="CADCDC"/>
                </a:solidFill>
              </a:rPr>
              <a:t>XGBOOST</a:t>
            </a:r>
            <a:endParaRPr sz="900" dirty="0">
              <a:solidFill>
                <a:srgbClr val="CADCDC"/>
              </a:solidFill>
            </a:endParaRPr>
          </a:p>
        </p:txBody>
      </p:sp>
      <p:sp>
        <p:nvSpPr>
          <p:cNvPr id="270" name="Google Shape;270;p30"/>
          <p:cNvSpPr/>
          <p:nvPr/>
        </p:nvSpPr>
        <p:spPr>
          <a:xfrm>
            <a:off x="1895400" y="499525"/>
            <a:ext cx="819300" cy="819300"/>
          </a:xfrm>
          <a:prstGeom prst="ellipse">
            <a:avLst/>
          </a:prstGeom>
          <a:solidFill>
            <a:srgbClr val="CA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0"/>
          <p:cNvSpPr/>
          <p:nvPr/>
        </p:nvSpPr>
        <p:spPr>
          <a:xfrm>
            <a:off x="4390950" y="496800"/>
            <a:ext cx="819300" cy="819300"/>
          </a:xfrm>
          <a:prstGeom prst="ellipse">
            <a:avLst/>
          </a:prstGeom>
          <a:solidFill>
            <a:srgbClr val="CA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0"/>
          <p:cNvSpPr/>
          <p:nvPr/>
        </p:nvSpPr>
        <p:spPr>
          <a:xfrm>
            <a:off x="6886500" y="499525"/>
            <a:ext cx="819300" cy="819300"/>
          </a:xfrm>
          <a:prstGeom prst="ellipse">
            <a:avLst/>
          </a:prstGeom>
          <a:solidFill>
            <a:srgbClr val="CA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3" name="Google Shape;273;p30"/>
          <p:cNvCxnSpPr>
            <a:stCxn id="270" idx="6"/>
            <a:endCxn id="267" idx="3"/>
          </p:cNvCxnSpPr>
          <p:nvPr/>
        </p:nvCxnSpPr>
        <p:spPr>
          <a:xfrm>
            <a:off x="2714700" y="909175"/>
            <a:ext cx="521400" cy="3042900"/>
          </a:xfrm>
          <a:prstGeom prst="bentConnector3">
            <a:avLst>
              <a:gd name="adj1" fmla="val 145670"/>
            </a:avLst>
          </a:prstGeom>
          <a:noFill/>
          <a:ln w="9525" cap="flat" cmpd="sng">
            <a:solidFill>
              <a:srgbClr val="CADCDC"/>
            </a:solidFill>
            <a:prstDash val="solid"/>
            <a:round/>
            <a:headEnd type="none" w="med" len="med"/>
            <a:tailEnd type="none" w="med" len="med"/>
          </a:ln>
        </p:spPr>
      </p:cxnSp>
      <p:cxnSp>
        <p:nvCxnSpPr>
          <p:cNvPr id="274" name="Google Shape;274;p30"/>
          <p:cNvCxnSpPr>
            <a:stCxn id="270" idx="2"/>
            <a:endCxn id="267" idx="1"/>
          </p:cNvCxnSpPr>
          <p:nvPr/>
        </p:nvCxnSpPr>
        <p:spPr>
          <a:xfrm flipH="1">
            <a:off x="1374000" y="909175"/>
            <a:ext cx="521400" cy="3042900"/>
          </a:xfrm>
          <a:prstGeom prst="bentConnector3">
            <a:avLst>
              <a:gd name="adj1" fmla="val 145670"/>
            </a:avLst>
          </a:prstGeom>
          <a:noFill/>
          <a:ln w="9525" cap="flat" cmpd="sng">
            <a:solidFill>
              <a:srgbClr val="CADCDC"/>
            </a:solidFill>
            <a:prstDash val="solid"/>
            <a:round/>
            <a:headEnd type="none" w="med" len="med"/>
            <a:tailEnd type="none" w="med" len="med"/>
          </a:ln>
        </p:spPr>
      </p:cxnSp>
      <p:cxnSp>
        <p:nvCxnSpPr>
          <p:cNvPr id="275" name="Google Shape;275;p30"/>
          <p:cNvCxnSpPr>
            <a:stCxn id="271" idx="2"/>
            <a:endCxn id="268" idx="1"/>
          </p:cNvCxnSpPr>
          <p:nvPr/>
        </p:nvCxnSpPr>
        <p:spPr>
          <a:xfrm flipH="1">
            <a:off x="3869550" y="906450"/>
            <a:ext cx="521400" cy="3045600"/>
          </a:xfrm>
          <a:prstGeom prst="bentConnector3">
            <a:avLst>
              <a:gd name="adj1" fmla="val 145670"/>
            </a:avLst>
          </a:prstGeom>
          <a:noFill/>
          <a:ln w="9525" cap="flat" cmpd="sng">
            <a:solidFill>
              <a:srgbClr val="CADCDC"/>
            </a:solidFill>
            <a:prstDash val="solid"/>
            <a:round/>
            <a:headEnd type="none" w="med" len="med"/>
            <a:tailEnd type="none" w="med" len="med"/>
          </a:ln>
        </p:spPr>
      </p:cxnSp>
      <p:cxnSp>
        <p:nvCxnSpPr>
          <p:cNvPr id="276" name="Google Shape;276;p30"/>
          <p:cNvCxnSpPr>
            <a:stCxn id="271" idx="6"/>
            <a:endCxn id="268" idx="3"/>
          </p:cNvCxnSpPr>
          <p:nvPr/>
        </p:nvCxnSpPr>
        <p:spPr>
          <a:xfrm>
            <a:off x="5210250" y="906450"/>
            <a:ext cx="521400" cy="3045600"/>
          </a:xfrm>
          <a:prstGeom prst="bentConnector3">
            <a:avLst>
              <a:gd name="adj1" fmla="val 145670"/>
            </a:avLst>
          </a:prstGeom>
          <a:noFill/>
          <a:ln w="9525" cap="flat" cmpd="sng">
            <a:solidFill>
              <a:srgbClr val="CADCDC"/>
            </a:solidFill>
            <a:prstDash val="solid"/>
            <a:round/>
            <a:headEnd type="none" w="med" len="med"/>
            <a:tailEnd type="none" w="med" len="med"/>
          </a:ln>
        </p:spPr>
      </p:cxnSp>
      <p:cxnSp>
        <p:nvCxnSpPr>
          <p:cNvPr id="277" name="Google Shape;277;p30"/>
          <p:cNvCxnSpPr>
            <a:stCxn id="272" idx="2"/>
            <a:endCxn id="269" idx="1"/>
          </p:cNvCxnSpPr>
          <p:nvPr/>
        </p:nvCxnSpPr>
        <p:spPr>
          <a:xfrm flipH="1">
            <a:off x="6365100" y="909175"/>
            <a:ext cx="521400" cy="3042900"/>
          </a:xfrm>
          <a:prstGeom prst="bentConnector3">
            <a:avLst>
              <a:gd name="adj1" fmla="val 145670"/>
            </a:avLst>
          </a:prstGeom>
          <a:noFill/>
          <a:ln w="9525" cap="flat" cmpd="sng">
            <a:solidFill>
              <a:srgbClr val="CADCDC"/>
            </a:solidFill>
            <a:prstDash val="solid"/>
            <a:round/>
            <a:headEnd type="none" w="med" len="med"/>
            <a:tailEnd type="none" w="med" len="med"/>
          </a:ln>
        </p:spPr>
      </p:cxnSp>
      <p:cxnSp>
        <p:nvCxnSpPr>
          <p:cNvPr id="278" name="Google Shape;278;p30"/>
          <p:cNvCxnSpPr>
            <a:stCxn id="272" idx="6"/>
            <a:endCxn id="269" idx="3"/>
          </p:cNvCxnSpPr>
          <p:nvPr/>
        </p:nvCxnSpPr>
        <p:spPr>
          <a:xfrm>
            <a:off x="7705800" y="909175"/>
            <a:ext cx="521400" cy="3042900"/>
          </a:xfrm>
          <a:prstGeom prst="bentConnector3">
            <a:avLst>
              <a:gd name="adj1" fmla="val 145670"/>
            </a:avLst>
          </a:prstGeom>
          <a:noFill/>
          <a:ln w="9525" cap="flat" cmpd="sng">
            <a:solidFill>
              <a:srgbClr val="CADCDC"/>
            </a:solidFill>
            <a:prstDash val="solid"/>
            <a:round/>
            <a:headEnd type="none" w="med" len="med"/>
            <a:tailEnd type="none" w="med" len="med"/>
          </a:ln>
        </p:spPr>
      </p:cxnSp>
      <p:pic>
        <p:nvPicPr>
          <p:cNvPr id="9218" name="Picture 2" descr="Random Forest Icons - Download Free Vector Icons | Noun Project">
            <a:extLst>
              <a:ext uri="{FF2B5EF4-FFF2-40B4-BE49-F238E27FC236}">
                <a16:creationId xmlns:a16="http://schemas.microsoft.com/office/drawing/2014/main" id="{09FC4B25-4C30-4AFB-B414-6BE646D3A4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7293" y="652672"/>
            <a:ext cx="546613" cy="54661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Random Forest Icons - Download Free Vector Icons | Noun Project">
            <a:extLst>
              <a:ext uri="{FF2B5EF4-FFF2-40B4-BE49-F238E27FC236}">
                <a16:creationId xmlns:a16="http://schemas.microsoft.com/office/drawing/2014/main" id="{5CB42547-E7D7-4C09-87FB-421763F73C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6653" y="576953"/>
            <a:ext cx="658993" cy="658993"/>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Linear Regression Icons - Download Free Vector Icons | Noun Project">
            <a:extLst>
              <a:ext uri="{FF2B5EF4-FFF2-40B4-BE49-F238E27FC236}">
                <a16:creationId xmlns:a16="http://schemas.microsoft.com/office/drawing/2014/main" id="{AC9819F5-EE19-400B-A9BC-8FC85C0DB7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4350" y="652672"/>
            <a:ext cx="521400" cy="521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0"/>
          <p:cNvSpPr txBox="1">
            <a:spLocks noGrp="1"/>
          </p:cNvSpPr>
          <p:nvPr>
            <p:ph type="title"/>
          </p:nvPr>
        </p:nvSpPr>
        <p:spPr>
          <a:xfrm rot="-5400000">
            <a:off x="-1703750" y="2544750"/>
            <a:ext cx="4302300" cy="206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dk1"/>
                </a:solidFill>
              </a:rPr>
              <a:t>05 </a:t>
            </a:r>
            <a:r>
              <a:rPr lang="en-SG" dirty="0">
                <a:solidFill>
                  <a:schemeClr val="dk1"/>
                </a:solidFill>
              </a:rPr>
              <a:t>PREDICTIONS</a:t>
            </a:r>
            <a:endParaRPr dirty="0"/>
          </a:p>
        </p:txBody>
      </p:sp>
      <p:pic>
        <p:nvPicPr>
          <p:cNvPr id="10244" name="Picture 4">
            <a:extLst>
              <a:ext uri="{FF2B5EF4-FFF2-40B4-BE49-F238E27FC236}">
                <a16:creationId xmlns:a16="http://schemas.microsoft.com/office/drawing/2014/main" id="{332306B9-623F-4BF1-BA91-D88567AC9F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9469" y="1717289"/>
            <a:ext cx="2821441" cy="1963796"/>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87D26760-C16C-4EAE-8877-B93B7E87FF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8375" y="1704914"/>
            <a:ext cx="2834394" cy="1972811"/>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Google Shape;382;p32">
            <a:extLst>
              <a:ext uri="{FF2B5EF4-FFF2-40B4-BE49-F238E27FC236}">
                <a16:creationId xmlns:a16="http://schemas.microsoft.com/office/drawing/2014/main" id="{06D1FA13-58DE-4089-A6AF-C5F41DD2EB47}"/>
              </a:ext>
            </a:extLst>
          </p:cNvPr>
          <p:cNvCxnSpPr>
            <a:cxnSpLocks/>
          </p:cNvCxnSpPr>
          <p:nvPr/>
        </p:nvCxnSpPr>
        <p:spPr>
          <a:xfrm rot="16200000">
            <a:off x="2935106" y="7801"/>
            <a:ext cx="852600" cy="2438400"/>
          </a:xfrm>
          <a:prstGeom prst="bentConnector3">
            <a:avLst>
              <a:gd name="adj1" fmla="val 49996"/>
            </a:avLst>
          </a:prstGeom>
          <a:noFill/>
          <a:ln w="9525" cap="flat" cmpd="sng">
            <a:solidFill>
              <a:srgbClr val="CADCDC"/>
            </a:solidFill>
            <a:prstDash val="solid"/>
            <a:round/>
            <a:headEnd type="none" w="med" len="med"/>
            <a:tailEnd type="none" w="med" len="med"/>
          </a:ln>
        </p:spPr>
      </p:cxnSp>
      <p:cxnSp>
        <p:nvCxnSpPr>
          <p:cNvPr id="25" name="Google Shape;383;p32">
            <a:extLst>
              <a:ext uri="{FF2B5EF4-FFF2-40B4-BE49-F238E27FC236}">
                <a16:creationId xmlns:a16="http://schemas.microsoft.com/office/drawing/2014/main" id="{6E4C5294-CBAB-4DE9-9EBA-7B3A207E08F1}"/>
              </a:ext>
            </a:extLst>
          </p:cNvPr>
          <p:cNvCxnSpPr/>
          <p:nvPr/>
        </p:nvCxnSpPr>
        <p:spPr>
          <a:xfrm rot="5400000" flipH="1">
            <a:off x="5373506" y="7801"/>
            <a:ext cx="852600" cy="2438400"/>
          </a:xfrm>
          <a:prstGeom prst="bentConnector3">
            <a:avLst>
              <a:gd name="adj1" fmla="val 49996"/>
            </a:avLst>
          </a:prstGeom>
          <a:noFill/>
          <a:ln w="9525" cap="flat" cmpd="sng">
            <a:solidFill>
              <a:srgbClr val="CADCDC"/>
            </a:solidFill>
            <a:prstDash val="solid"/>
            <a:round/>
            <a:headEnd type="none" w="med" len="med"/>
            <a:tailEnd type="none" w="med" len="med"/>
          </a:ln>
        </p:spPr>
      </p:cxnSp>
      <p:sp>
        <p:nvSpPr>
          <p:cNvPr id="26" name="Google Shape;271;p30">
            <a:extLst>
              <a:ext uri="{FF2B5EF4-FFF2-40B4-BE49-F238E27FC236}">
                <a16:creationId xmlns:a16="http://schemas.microsoft.com/office/drawing/2014/main" id="{E81C8700-C4A2-4E2E-A437-026D488CAE67}"/>
              </a:ext>
            </a:extLst>
          </p:cNvPr>
          <p:cNvSpPr/>
          <p:nvPr/>
        </p:nvSpPr>
        <p:spPr>
          <a:xfrm>
            <a:off x="4208070" y="266725"/>
            <a:ext cx="819300" cy="819300"/>
          </a:xfrm>
          <a:prstGeom prst="ellipse">
            <a:avLst/>
          </a:prstGeom>
          <a:solidFill>
            <a:srgbClr val="CA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 name="Picture 2" descr="Random Forest Icons - Download Free Vector Icons | Noun Project">
            <a:extLst>
              <a:ext uri="{FF2B5EF4-FFF2-40B4-BE49-F238E27FC236}">
                <a16:creationId xmlns:a16="http://schemas.microsoft.com/office/drawing/2014/main" id="{7583B84C-34CA-457B-93C3-A63D6F3B74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9017" y="393100"/>
            <a:ext cx="546613" cy="54661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222E39BF-746A-42CE-9446-9C4BC5F8B18C}"/>
              </a:ext>
            </a:extLst>
          </p:cNvPr>
          <p:cNvGraphicFramePr>
            <a:graphicFrameLocks noGrp="1"/>
          </p:cNvGraphicFramePr>
          <p:nvPr>
            <p:extLst>
              <p:ext uri="{D42A27DB-BD31-4B8C-83A1-F6EECF244321}">
                <p14:modId xmlns:p14="http://schemas.microsoft.com/office/powerpoint/2010/main" val="715497298"/>
              </p:ext>
            </p:extLst>
          </p:nvPr>
        </p:nvGraphicFramePr>
        <p:xfrm>
          <a:off x="5651581" y="3946914"/>
          <a:ext cx="3032268" cy="1051560"/>
        </p:xfrm>
        <a:graphic>
          <a:graphicData uri="http://schemas.openxmlformats.org/drawingml/2006/table">
            <a:tbl>
              <a:tblPr/>
              <a:tblGrid>
                <a:gridCol w="1036761">
                  <a:extLst>
                    <a:ext uri="{9D8B030D-6E8A-4147-A177-3AD203B41FA5}">
                      <a16:colId xmlns:a16="http://schemas.microsoft.com/office/drawing/2014/main" val="2967623115"/>
                    </a:ext>
                  </a:extLst>
                </a:gridCol>
                <a:gridCol w="1036761">
                  <a:extLst>
                    <a:ext uri="{9D8B030D-6E8A-4147-A177-3AD203B41FA5}">
                      <a16:colId xmlns:a16="http://schemas.microsoft.com/office/drawing/2014/main" val="3363819327"/>
                    </a:ext>
                  </a:extLst>
                </a:gridCol>
                <a:gridCol w="958746">
                  <a:extLst>
                    <a:ext uri="{9D8B030D-6E8A-4147-A177-3AD203B41FA5}">
                      <a16:colId xmlns:a16="http://schemas.microsoft.com/office/drawing/2014/main" val="3588650068"/>
                    </a:ext>
                  </a:extLst>
                </a:gridCol>
              </a:tblGrid>
              <a:tr h="0">
                <a:tc>
                  <a:txBody>
                    <a:bodyPr/>
                    <a:lstStyle/>
                    <a:p>
                      <a:pPr marL="0" marR="0" lvl="0" indent="0" algn="r" rtl="0" fontAlgn="ctr">
                        <a:lnSpc>
                          <a:spcPct val="100000"/>
                        </a:lnSpc>
                        <a:spcBef>
                          <a:spcPts val="0"/>
                        </a:spcBef>
                        <a:spcAft>
                          <a:spcPts val="0"/>
                        </a:spcAft>
                        <a:buClr>
                          <a:srgbClr val="000000"/>
                        </a:buClr>
                        <a:buSzPts val="900"/>
                        <a:buFont typeface="Raleway Black"/>
                        <a:buNone/>
                      </a:pPr>
                      <a:r>
                        <a:rPr lang="en-SG" sz="900" b="0" i="0" u="none" strike="noStrike" cap="none" dirty="0">
                          <a:solidFill>
                            <a:schemeClr val="bg1">
                              <a:lumMod val="75000"/>
                            </a:schemeClr>
                          </a:solidFill>
                          <a:latin typeface="Raleway Black"/>
                          <a:sym typeface="Raleway Black"/>
                        </a:rPr>
                        <a:t>model</a:t>
                      </a:r>
                    </a:p>
                  </a:txBody>
                  <a:tcPr anchor="ctr">
                    <a:lnL>
                      <a:noFill/>
                    </a:lnL>
                    <a:lnR>
                      <a:noFill/>
                    </a:lnR>
                    <a:lnT>
                      <a:noFill/>
                    </a:lnT>
                    <a:lnB>
                      <a:noFill/>
                    </a:lnB>
                    <a:solidFill>
                      <a:srgbClr val="FFFFFF"/>
                    </a:solidFill>
                  </a:tcPr>
                </a:tc>
                <a:tc>
                  <a:txBody>
                    <a:bodyPr/>
                    <a:lstStyle/>
                    <a:p>
                      <a:pPr marL="0" marR="0" lvl="0" indent="0" algn="r" defTabSz="914400" rtl="0" eaLnBrk="1" fontAlgn="ctr" latinLnBrk="0" hangingPunct="1">
                        <a:lnSpc>
                          <a:spcPct val="100000"/>
                        </a:lnSpc>
                        <a:spcBef>
                          <a:spcPts val="0"/>
                        </a:spcBef>
                        <a:spcAft>
                          <a:spcPts val="0"/>
                        </a:spcAft>
                        <a:buClr>
                          <a:srgbClr val="000000"/>
                        </a:buClr>
                        <a:buSzPts val="900"/>
                        <a:buFont typeface="Raleway Black"/>
                        <a:buNone/>
                        <a:tabLst/>
                        <a:defRPr/>
                      </a:pPr>
                      <a:r>
                        <a:rPr lang="en-SG" sz="900" b="0" i="0" u="none" strike="noStrike" cap="none" dirty="0" err="1">
                          <a:solidFill>
                            <a:schemeClr val="bg1">
                              <a:lumMod val="75000"/>
                            </a:schemeClr>
                          </a:solidFill>
                          <a:latin typeface="Raleway Black"/>
                          <a:sym typeface="Raleway Black"/>
                        </a:rPr>
                        <a:t>mse</a:t>
                      </a:r>
                      <a:endParaRPr lang="en-SG" sz="900" b="0" i="0" u="none" strike="noStrike" cap="none" dirty="0">
                        <a:solidFill>
                          <a:schemeClr val="bg1">
                            <a:lumMod val="75000"/>
                          </a:schemeClr>
                        </a:solidFill>
                        <a:latin typeface="Raleway Black"/>
                        <a:sym typeface="Raleway Black"/>
                      </a:endParaRPr>
                    </a:p>
                  </a:txBody>
                  <a:tcPr anchor="ctr">
                    <a:lnL>
                      <a:noFill/>
                    </a:lnL>
                    <a:lnR>
                      <a:noFill/>
                    </a:lnR>
                    <a:lnT>
                      <a:noFill/>
                    </a:lnT>
                    <a:lnB>
                      <a:noFill/>
                    </a:lnB>
                    <a:solidFill>
                      <a:srgbClr val="FFFFFF"/>
                    </a:solidFill>
                  </a:tcPr>
                </a:tc>
                <a:tc>
                  <a:txBody>
                    <a:bodyPr/>
                    <a:lstStyle/>
                    <a:p>
                      <a:pPr marL="0" marR="0" lvl="0" indent="0" algn="r" defTabSz="914400" rtl="0" eaLnBrk="1" fontAlgn="auto" latinLnBrk="0" hangingPunct="1">
                        <a:lnSpc>
                          <a:spcPct val="100000"/>
                        </a:lnSpc>
                        <a:spcBef>
                          <a:spcPts val="0"/>
                        </a:spcBef>
                        <a:spcAft>
                          <a:spcPts val="0"/>
                        </a:spcAft>
                        <a:buClr>
                          <a:srgbClr val="000000"/>
                        </a:buClr>
                        <a:buSzPts val="900"/>
                        <a:buFont typeface="Raleway Black"/>
                        <a:buNone/>
                        <a:tabLst/>
                        <a:defRPr/>
                      </a:pPr>
                      <a:r>
                        <a:rPr lang="en-SG" sz="900" b="0" i="0" u="none" strike="noStrike" cap="none" dirty="0" err="1">
                          <a:solidFill>
                            <a:schemeClr val="bg1">
                              <a:lumMod val="75000"/>
                            </a:schemeClr>
                          </a:solidFill>
                          <a:latin typeface="Raleway Black"/>
                          <a:sym typeface="Raleway Black"/>
                        </a:rPr>
                        <a:t>rmse</a:t>
                      </a:r>
                      <a:endParaRPr lang="en-SG" sz="900" b="0" i="0" u="none" strike="noStrike" cap="none" dirty="0">
                        <a:solidFill>
                          <a:schemeClr val="bg1">
                            <a:lumMod val="75000"/>
                          </a:schemeClr>
                        </a:solidFill>
                        <a:latin typeface="Raleway Black"/>
                        <a:sym typeface="Raleway Black"/>
                      </a:endParaRPr>
                    </a:p>
                  </a:txBody>
                  <a:tcPr>
                    <a:lnL>
                      <a:noFill/>
                    </a:lnL>
                  </a:tcPr>
                </a:tc>
                <a:extLst>
                  <a:ext uri="{0D108BD9-81ED-4DB2-BD59-A6C34878D82A}">
                    <a16:rowId xmlns:a16="http://schemas.microsoft.com/office/drawing/2014/main" val="3485022460"/>
                  </a:ext>
                </a:extLst>
              </a:tr>
              <a:tr h="0">
                <a:tc>
                  <a:txBody>
                    <a:bodyPr/>
                    <a:lstStyle/>
                    <a:p>
                      <a:pPr marL="0" marR="0" lvl="0" indent="0" algn="r" rtl="0" fontAlgn="ctr">
                        <a:lnSpc>
                          <a:spcPct val="100000"/>
                        </a:lnSpc>
                        <a:spcBef>
                          <a:spcPts val="0"/>
                        </a:spcBef>
                        <a:spcAft>
                          <a:spcPts val="0"/>
                        </a:spcAft>
                        <a:buClr>
                          <a:srgbClr val="000000"/>
                        </a:buClr>
                        <a:buSzPts val="900"/>
                        <a:buFont typeface="Raleway Black"/>
                        <a:buNone/>
                      </a:pPr>
                      <a:r>
                        <a:rPr lang="en-SG" sz="900" b="0" i="0" u="none" strike="noStrike" cap="none" dirty="0">
                          <a:solidFill>
                            <a:schemeClr val="bg1">
                              <a:lumMod val="75000"/>
                            </a:schemeClr>
                          </a:solidFill>
                          <a:latin typeface="Raleway Black"/>
                          <a:sym typeface="Raleway Black"/>
                        </a:rPr>
                        <a:t>Linear Regression</a:t>
                      </a:r>
                    </a:p>
                  </a:txBody>
                  <a:tcPr anchor="ctr">
                    <a:lnL>
                      <a:noFill/>
                    </a:lnL>
                    <a:lnR>
                      <a:noFill/>
                    </a:lnR>
                    <a:lnT>
                      <a:noFill/>
                    </a:lnT>
                    <a:lnB>
                      <a:noFill/>
                    </a:lnB>
                    <a:solidFill>
                      <a:srgbClr val="F5F5F5"/>
                    </a:solidFill>
                  </a:tcPr>
                </a:tc>
                <a:tc>
                  <a:txBody>
                    <a:bodyPr/>
                    <a:lstStyle/>
                    <a:p>
                      <a:pPr marL="0" marR="0" lvl="0" indent="0" algn="r" rtl="0" fontAlgn="ctr">
                        <a:lnSpc>
                          <a:spcPct val="100000"/>
                        </a:lnSpc>
                        <a:spcBef>
                          <a:spcPts val="0"/>
                        </a:spcBef>
                        <a:spcAft>
                          <a:spcPts val="0"/>
                        </a:spcAft>
                        <a:buClr>
                          <a:srgbClr val="000000"/>
                        </a:buClr>
                        <a:buSzPts val="900"/>
                        <a:buFont typeface="Raleway Black"/>
                        <a:buNone/>
                      </a:pPr>
                      <a:r>
                        <a:rPr lang="en-SG" sz="900" b="0" i="0" u="none" strike="noStrike" cap="none" dirty="0">
                          <a:solidFill>
                            <a:schemeClr val="bg1">
                              <a:lumMod val="75000"/>
                            </a:schemeClr>
                          </a:solidFill>
                          <a:latin typeface="Raleway Black"/>
                          <a:sym typeface="Raleway Black"/>
                        </a:rPr>
                        <a:t>1529577.74</a:t>
                      </a:r>
                    </a:p>
                  </a:txBody>
                  <a:tcPr anchor="ctr">
                    <a:lnL>
                      <a:noFill/>
                    </a:lnL>
                    <a:lnR>
                      <a:noFill/>
                    </a:lnR>
                    <a:lnT>
                      <a:noFill/>
                    </a:lnT>
                    <a:lnB>
                      <a:noFill/>
                    </a:lnB>
                    <a:solidFill>
                      <a:srgbClr val="F5F5F5"/>
                    </a:solidFill>
                  </a:tcPr>
                </a:tc>
                <a:tc>
                  <a:txBody>
                    <a:bodyPr/>
                    <a:lstStyle/>
                    <a:p>
                      <a:pPr marL="0" marR="0" lvl="0" indent="0" algn="r" rtl="0" fontAlgn="ctr">
                        <a:lnSpc>
                          <a:spcPct val="100000"/>
                        </a:lnSpc>
                        <a:spcBef>
                          <a:spcPts val="0"/>
                        </a:spcBef>
                        <a:spcAft>
                          <a:spcPts val="0"/>
                        </a:spcAft>
                        <a:buClr>
                          <a:srgbClr val="000000"/>
                        </a:buClr>
                        <a:buSzPts val="900"/>
                        <a:buFont typeface="Raleway Black"/>
                        <a:buNone/>
                      </a:pPr>
                      <a:r>
                        <a:rPr lang="en-SG" sz="900" b="0" i="0" u="none" strike="noStrike" cap="none" dirty="0">
                          <a:solidFill>
                            <a:schemeClr val="bg1">
                              <a:lumMod val="75000"/>
                            </a:schemeClr>
                          </a:solidFill>
                          <a:latin typeface="Raleway Black"/>
                          <a:sym typeface="Raleway Black"/>
                        </a:rPr>
                        <a:t>1236.76</a:t>
                      </a:r>
                    </a:p>
                  </a:txBody>
                  <a:tcPr anchor="ctr">
                    <a:lnL>
                      <a:noFill/>
                    </a:lnL>
                    <a:lnR>
                      <a:noFill/>
                    </a:lnR>
                    <a:lnB>
                      <a:noFill/>
                    </a:lnB>
                    <a:solidFill>
                      <a:srgbClr val="F5F5F5"/>
                    </a:solidFill>
                  </a:tcPr>
                </a:tc>
                <a:extLst>
                  <a:ext uri="{0D108BD9-81ED-4DB2-BD59-A6C34878D82A}">
                    <a16:rowId xmlns:a16="http://schemas.microsoft.com/office/drawing/2014/main" val="2686200145"/>
                  </a:ext>
                </a:extLst>
              </a:tr>
              <a:tr h="0">
                <a:tc>
                  <a:txBody>
                    <a:bodyPr/>
                    <a:lstStyle/>
                    <a:p>
                      <a:pPr marL="0" marR="0" lvl="0" indent="0" algn="r" rtl="0" fontAlgn="ctr">
                        <a:lnSpc>
                          <a:spcPct val="100000"/>
                        </a:lnSpc>
                        <a:spcBef>
                          <a:spcPts val="0"/>
                        </a:spcBef>
                        <a:spcAft>
                          <a:spcPts val="0"/>
                        </a:spcAft>
                        <a:buClr>
                          <a:srgbClr val="000000"/>
                        </a:buClr>
                        <a:buSzPts val="900"/>
                        <a:buFont typeface="Raleway Black"/>
                        <a:buNone/>
                      </a:pPr>
                      <a:r>
                        <a:rPr lang="en-SG" sz="900" b="0" i="0" u="none" strike="noStrike" cap="none">
                          <a:solidFill>
                            <a:schemeClr val="dk1"/>
                          </a:solidFill>
                          <a:latin typeface="Raleway Black"/>
                          <a:sym typeface="Raleway Black"/>
                        </a:rPr>
                        <a:t>Random Forest</a:t>
                      </a:r>
                    </a:p>
                  </a:txBody>
                  <a:tcPr anchor="ctr">
                    <a:lnL>
                      <a:noFill/>
                    </a:lnL>
                    <a:lnR>
                      <a:noFill/>
                    </a:lnR>
                    <a:lnT>
                      <a:noFill/>
                    </a:lnT>
                    <a:lnB>
                      <a:noFill/>
                    </a:lnB>
                    <a:solidFill>
                      <a:srgbClr val="FFFFFF"/>
                    </a:solidFill>
                  </a:tcPr>
                </a:tc>
                <a:tc>
                  <a:txBody>
                    <a:bodyPr/>
                    <a:lstStyle/>
                    <a:p>
                      <a:pPr marL="0" marR="0" lvl="0" indent="0" algn="r" rtl="0" fontAlgn="ctr">
                        <a:lnSpc>
                          <a:spcPct val="100000"/>
                        </a:lnSpc>
                        <a:spcBef>
                          <a:spcPts val="0"/>
                        </a:spcBef>
                        <a:spcAft>
                          <a:spcPts val="0"/>
                        </a:spcAft>
                        <a:buClr>
                          <a:srgbClr val="000000"/>
                        </a:buClr>
                        <a:buSzPts val="900"/>
                        <a:buFont typeface="Raleway Black"/>
                        <a:buNone/>
                      </a:pPr>
                      <a:r>
                        <a:rPr lang="en-SG" sz="900" b="0" i="0" u="none" strike="noStrike" cap="none">
                          <a:solidFill>
                            <a:schemeClr val="dk1"/>
                          </a:solidFill>
                          <a:latin typeface="Raleway Black"/>
                          <a:sym typeface="Raleway Black"/>
                        </a:rPr>
                        <a:t>11173.06</a:t>
                      </a:r>
                    </a:p>
                  </a:txBody>
                  <a:tcPr anchor="ctr">
                    <a:lnL>
                      <a:noFill/>
                    </a:lnL>
                    <a:lnR>
                      <a:noFill/>
                    </a:lnR>
                    <a:lnT>
                      <a:noFill/>
                    </a:lnT>
                    <a:lnB>
                      <a:noFill/>
                    </a:lnB>
                    <a:solidFill>
                      <a:srgbClr val="FFFFFF"/>
                    </a:solidFill>
                  </a:tcPr>
                </a:tc>
                <a:tc>
                  <a:txBody>
                    <a:bodyPr/>
                    <a:lstStyle/>
                    <a:p>
                      <a:pPr marL="0" marR="0" lvl="0" indent="0" algn="r" rtl="0" fontAlgn="ctr">
                        <a:lnSpc>
                          <a:spcPct val="100000"/>
                        </a:lnSpc>
                        <a:spcBef>
                          <a:spcPts val="0"/>
                        </a:spcBef>
                        <a:spcAft>
                          <a:spcPts val="0"/>
                        </a:spcAft>
                        <a:buClr>
                          <a:srgbClr val="000000"/>
                        </a:buClr>
                        <a:buSzPts val="900"/>
                        <a:buFont typeface="Raleway Black"/>
                        <a:buNone/>
                      </a:pPr>
                      <a:r>
                        <a:rPr lang="en-SG" sz="900" b="0" i="0" u="none" strike="noStrike" cap="none" dirty="0">
                          <a:solidFill>
                            <a:schemeClr val="dk1"/>
                          </a:solidFill>
                          <a:latin typeface="Raleway Black"/>
                          <a:sym typeface="Raleway Black"/>
                        </a:rPr>
                        <a:t>105.7</a:t>
                      </a:r>
                    </a:p>
                  </a:txBody>
                  <a:tcPr anchor="ctr">
                    <a:lnL>
                      <a:noFill/>
                    </a:lnL>
                    <a:lnR>
                      <a:noFill/>
                    </a:lnR>
                    <a:lnT>
                      <a:noFill/>
                    </a:lnT>
                    <a:lnB>
                      <a:noFill/>
                    </a:lnB>
                    <a:solidFill>
                      <a:srgbClr val="FFFFFF"/>
                    </a:solidFill>
                  </a:tcPr>
                </a:tc>
                <a:extLst>
                  <a:ext uri="{0D108BD9-81ED-4DB2-BD59-A6C34878D82A}">
                    <a16:rowId xmlns:a16="http://schemas.microsoft.com/office/drawing/2014/main" val="1480050597"/>
                  </a:ext>
                </a:extLst>
              </a:tr>
              <a:tr h="0">
                <a:tc>
                  <a:txBody>
                    <a:bodyPr/>
                    <a:lstStyle/>
                    <a:p>
                      <a:pPr marL="0" marR="0" lvl="0" indent="0" algn="r" rtl="0" fontAlgn="ctr">
                        <a:lnSpc>
                          <a:spcPct val="100000"/>
                        </a:lnSpc>
                        <a:spcBef>
                          <a:spcPts val="0"/>
                        </a:spcBef>
                        <a:spcAft>
                          <a:spcPts val="0"/>
                        </a:spcAft>
                        <a:buClr>
                          <a:srgbClr val="000000"/>
                        </a:buClr>
                        <a:buSzPts val="900"/>
                        <a:buFont typeface="Raleway Black"/>
                        <a:buNone/>
                      </a:pPr>
                      <a:r>
                        <a:rPr lang="en-SG" sz="900" b="0" i="0" u="none" strike="noStrike" cap="none" dirty="0" err="1">
                          <a:solidFill>
                            <a:schemeClr val="bg1">
                              <a:lumMod val="75000"/>
                            </a:schemeClr>
                          </a:solidFill>
                          <a:latin typeface="Raleway Black"/>
                          <a:sym typeface="Raleway Black"/>
                        </a:rPr>
                        <a:t>XGBoost</a:t>
                      </a:r>
                      <a:endParaRPr lang="en-SG" sz="900" b="0" i="0" u="none" strike="noStrike" cap="none" dirty="0">
                        <a:solidFill>
                          <a:schemeClr val="bg1">
                            <a:lumMod val="75000"/>
                          </a:schemeClr>
                        </a:solidFill>
                        <a:latin typeface="Raleway Black"/>
                        <a:sym typeface="Raleway Black"/>
                      </a:endParaRPr>
                    </a:p>
                  </a:txBody>
                  <a:tcPr anchor="ctr">
                    <a:lnL>
                      <a:noFill/>
                    </a:lnL>
                    <a:lnR>
                      <a:noFill/>
                    </a:lnR>
                    <a:lnT>
                      <a:noFill/>
                    </a:lnT>
                    <a:lnB>
                      <a:noFill/>
                    </a:lnB>
                    <a:solidFill>
                      <a:srgbClr val="F5F5F5"/>
                    </a:solidFill>
                  </a:tcPr>
                </a:tc>
                <a:tc>
                  <a:txBody>
                    <a:bodyPr/>
                    <a:lstStyle/>
                    <a:p>
                      <a:pPr marL="0" marR="0" lvl="0" indent="0" algn="r" rtl="0" fontAlgn="ctr">
                        <a:lnSpc>
                          <a:spcPct val="100000"/>
                        </a:lnSpc>
                        <a:spcBef>
                          <a:spcPts val="0"/>
                        </a:spcBef>
                        <a:spcAft>
                          <a:spcPts val="0"/>
                        </a:spcAft>
                        <a:buClr>
                          <a:srgbClr val="000000"/>
                        </a:buClr>
                        <a:buSzPts val="900"/>
                        <a:buFont typeface="Raleway Black"/>
                        <a:buNone/>
                      </a:pPr>
                      <a:r>
                        <a:rPr lang="en-SG" sz="900" b="0" i="0" u="none" strike="noStrike" cap="none">
                          <a:solidFill>
                            <a:schemeClr val="bg1">
                              <a:lumMod val="75000"/>
                            </a:schemeClr>
                          </a:solidFill>
                          <a:latin typeface="Raleway Black"/>
                          <a:sym typeface="Raleway Black"/>
                        </a:rPr>
                        <a:t>19406.37</a:t>
                      </a:r>
                    </a:p>
                  </a:txBody>
                  <a:tcPr anchor="ctr">
                    <a:lnL>
                      <a:noFill/>
                    </a:lnL>
                    <a:lnR>
                      <a:noFill/>
                    </a:lnR>
                    <a:lnT>
                      <a:noFill/>
                    </a:lnT>
                    <a:lnB>
                      <a:noFill/>
                    </a:lnB>
                    <a:solidFill>
                      <a:srgbClr val="F5F5F5"/>
                    </a:solidFill>
                  </a:tcPr>
                </a:tc>
                <a:tc>
                  <a:txBody>
                    <a:bodyPr/>
                    <a:lstStyle/>
                    <a:p>
                      <a:pPr marL="0" marR="0" lvl="0" indent="0" algn="r" rtl="0" fontAlgn="ctr">
                        <a:lnSpc>
                          <a:spcPct val="100000"/>
                        </a:lnSpc>
                        <a:spcBef>
                          <a:spcPts val="0"/>
                        </a:spcBef>
                        <a:spcAft>
                          <a:spcPts val="0"/>
                        </a:spcAft>
                        <a:buClr>
                          <a:srgbClr val="000000"/>
                        </a:buClr>
                        <a:buSzPts val="900"/>
                        <a:buFont typeface="Raleway Black"/>
                        <a:buNone/>
                      </a:pPr>
                      <a:r>
                        <a:rPr lang="en-SG" sz="900" b="0" i="0" u="none" strike="noStrike" cap="none" dirty="0">
                          <a:solidFill>
                            <a:schemeClr val="bg1">
                              <a:lumMod val="75000"/>
                            </a:schemeClr>
                          </a:solidFill>
                          <a:latin typeface="Raleway Black"/>
                          <a:sym typeface="Raleway Black"/>
                        </a:rPr>
                        <a:t>139.31</a:t>
                      </a:r>
                    </a:p>
                  </a:txBody>
                  <a:tcPr anchor="ctr">
                    <a:lnL>
                      <a:noFill/>
                    </a:lnL>
                    <a:lnR>
                      <a:noFill/>
                    </a:lnR>
                    <a:lnT>
                      <a:noFill/>
                    </a:lnT>
                    <a:lnB>
                      <a:noFill/>
                    </a:lnB>
                    <a:solidFill>
                      <a:srgbClr val="F5F5F5"/>
                    </a:solidFill>
                  </a:tcPr>
                </a:tc>
                <a:extLst>
                  <a:ext uri="{0D108BD9-81ED-4DB2-BD59-A6C34878D82A}">
                    <a16:rowId xmlns:a16="http://schemas.microsoft.com/office/drawing/2014/main" val="3916800837"/>
                  </a:ext>
                </a:extLst>
              </a:tr>
            </a:tbl>
          </a:graphicData>
        </a:graphic>
      </p:graphicFrame>
      <p:graphicFrame>
        <p:nvGraphicFramePr>
          <p:cNvPr id="29" name="Table 28">
            <a:extLst>
              <a:ext uri="{FF2B5EF4-FFF2-40B4-BE49-F238E27FC236}">
                <a16:creationId xmlns:a16="http://schemas.microsoft.com/office/drawing/2014/main" id="{01775540-E156-4AF5-8965-C3590078D21B}"/>
              </a:ext>
            </a:extLst>
          </p:cNvPr>
          <p:cNvGraphicFramePr>
            <a:graphicFrameLocks noGrp="1"/>
          </p:cNvGraphicFramePr>
          <p:nvPr>
            <p:extLst>
              <p:ext uri="{D42A27DB-BD31-4B8C-83A1-F6EECF244321}">
                <p14:modId xmlns:p14="http://schemas.microsoft.com/office/powerpoint/2010/main" val="164663718"/>
              </p:ext>
            </p:extLst>
          </p:nvPr>
        </p:nvGraphicFramePr>
        <p:xfrm>
          <a:off x="1172987" y="3922334"/>
          <a:ext cx="3032268" cy="1051560"/>
        </p:xfrm>
        <a:graphic>
          <a:graphicData uri="http://schemas.openxmlformats.org/drawingml/2006/table">
            <a:tbl>
              <a:tblPr/>
              <a:tblGrid>
                <a:gridCol w="1036761">
                  <a:extLst>
                    <a:ext uri="{9D8B030D-6E8A-4147-A177-3AD203B41FA5}">
                      <a16:colId xmlns:a16="http://schemas.microsoft.com/office/drawing/2014/main" val="2967623115"/>
                    </a:ext>
                  </a:extLst>
                </a:gridCol>
                <a:gridCol w="1036761">
                  <a:extLst>
                    <a:ext uri="{9D8B030D-6E8A-4147-A177-3AD203B41FA5}">
                      <a16:colId xmlns:a16="http://schemas.microsoft.com/office/drawing/2014/main" val="3363819327"/>
                    </a:ext>
                  </a:extLst>
                </a:gridCol>
                <a:gridCol w="958746">
                  <a:extLst>
                    <a:ext uri="{9D8B030D-6E8A-4147-A177-3AD203B41FA5}">
                      <a16:colId xmlns:a16="http://schemas.microsoft.com/office/drawing/2014/main" val="3588650068"/>
                    </a:ext>
                  </a:extLst>
                </a:gridCol>
              </a:tblGrid>
              <a:tr h="0">
                <a:tc>
                  <a:txBody>
                    <a:bodyPr/>
                    <a:lstStyle/>
                    <a:p>
                      <a:pPr marL="0" marR="0" lvl="0" indent="0" algn="r" rtl="0" fontAlgn="ctr">
                        <a:lnSpc>
                          <a:spcPct val="100000"/>
                        </a:lnSpc>
                        <a:spcBef>
                          <a:spcPts val="0"/>
                        </a:spcBef>
                        <a:spcAft>
                          <a:spcPts val="0"/>
                        </a:spcAft>
                        <a:buClr>
                          <a:srgbClr val="000000"/>
                        </a:buClr>
                        <a:buSzPts val="900"/>
                        <a:buFont typeface="Raleway Black"/>
                        <a:buNone/>
                      </a:pPr>
                      <a:r>
                        <a:rPr lang="en-SG" sz="900" b="0" i="0" u="none" strike="noStrike" cap="none" dirty="0">
                          <a:solidFill>
                            <a:schemeClr val="bg1">
                              <a:lumMod val="75000"/>
                            </a:schemeClr>
                          </a:solidFill>
                          <a:latin typeface="Raleway Black"/>
                          <a:sym typeface="Raleway Black"/>
                        </a:rPr>
                        <a:t>model</a:t>
                      </a:r>
                    </a:p>
                  </a:txBody>
                  <a:tcPr anchor="ctr">
                    <a:lnL>
                      <a:noFill/>
                    </a:lnL>
                    <a:lnR>
                      <a:noFill/>
                    </a:lnR>
                    <a:lnT>
                      <a:noFill/>
                    </a:lnT>
                    <a:lnB>
                      <a:noFill/>
                    </a:lnB>
                    <a:solidFill>
                      <a:srgbClr val="FFFFFF"/>
                    </a:solidFill>
                  </a:tcPr>
                </a:tc>
                <a:tc>
                  <a:txBody>
                    <a:bodyPr/>
                    <a:lstStyle/>
                    <a:p>
                      <a:pPr marL="0" marR="0" lvl="0" indent="0" algn="r" defTabSz="914400" rtl="0" eaLnBrk="1" fontAlgn="ctr" latinLnBrk="0" hangingPunct="1">
                        <a:lnSpc>
                          <a:spcPct val="100000"/>
                        </a:lnSpc>
                        <a:spcBef>
                          <a:spcPts val="0"/>
                        </a:spcBef>
                        <a:spcAft>
                          <a:spcPts val="0"/>
                        </a:spcAft>
                        <a:buClr>
                          <a:srgbClr val="000000"/>
                        </a:buClr>
                        <a:buSzPts val="900"/>
                        <a:buFont typeface="Raleway Black"/>
                        <a:buNone/>
                        <a:tabLst/>
                        <a:defRPr/>
                      </a:pPr>
                      <a:r>
                        <a:rPr lang="en-SG" sz="900" b="0" i="0" u="none" strike="noStrike" cap="none" dirty="0" err="1">
                          <a:solidFill>
                            <a:schemeClr val="bg1">
                              <a:lumMod val="75000"/>
                            </a:schemeClr>
                          </a:solidFill>
                          <a:latin typeface="Raleway Black"/>
                          <a:sym typeface="Raleway Black"/>
                        </a:rPr>
                        <a:t>mse</a:t>
                      </a:r>
                      <a:endParaRPr lang="en-SG" sz="900" b="0" i="0" u="none" strike="noStrike" cap="none" dirty="0">
                        <a:solidFill>
                          <a:schemeClr val="bg1">
                            <a:lumMod val="75000"/>
                          </a:schemeClr>
                        </a:solidFill>
                        <a:latin typeface="Raleway Black"/>
                        <a:sym typeface="Raleway Black"/>
                      </a:endParaRPr>
                    </a:p>
                  </a:txBody>
                  <a:tcPr anchor="ctr">
                    <a:lnL>
                      <a:noFill/>
                    </a:lnL>
                    <a:lnR>
                      <a:noFill/>
                    </a:lnR>
                    <a:lnT>
                      <a:noFill/>
                    </a:lnT>
                    <a:lnB>
                      <a:noFill/>
                    </a:lnB>
                    <a:solidFill>
                      <a:srgbClr val="FFFFFF"/>
                    </a:solidFill>
                  </a:tcPr>
                </a:tc>
                <a:tc>
                  <a:txBody>
                    <a:bodyPr/>
                    <a:lstStyle/>
                    <a:p>
                      <a:pPr marL="0" marR="0" lvl="0" indent="0" algn="r" defTabSz="914400" rtl="0" eaLnBrk="1" fontAlgn="auto" latinLnBrk="0" hangingPunct="1">
                        <a:lnSpc>
                          <a:spcPct val="100000"/>
                        </a:lnSpc>
                        <a:spcBef>
                          <a:spcPts val="0"/>
                        </a:spcBef>
                        <a:spcAft>
                          <a:spcPts val="0"/>
                        </a:spcAft>
                        <a:buClr>
                          <a:srgbClr val="000000"/>
                        </a:buClr>
                        <a:buSzPts val="900"/>
                        <a:buFont typeface="Raleway Black"/>
                        <a:buNone/>
                        <a:tabLst/>
                        <a:defRPr/>
                      </a:pPr>
                      <a:r>
                        <a:rPr lang="en-SG" sz="900" b="0" i="0" u="none" strike="noStrike" cap="none" dirty="0" err="1">
                          <a:solidFill>
                            <a:schemeClr val="bg1">
                              <a:lumMod val="75000"/>
                            </a:schemeClr>
                          </a:solidFill>
                          <a:latin typeface="Raleway Black"/>
                          <a:sym typeface="Raleway Black"/>
                        </a:rPr>
                        <a:t>rmse</a:t>
                      </a:r>
                      <a:endParaRPr lang="en-SG" sz="900" b="0" i="0" u="none" strike="noStrike" cap="none" dirty="0">
                        <a:solidFill>
                          <a:schemeClr val="bg1">
                            <a:lumMod val="75000"/>
                          </a:schemeClr>
                        </a:solidFill>
                        <a:latin typeface="Raleway Black"/>
                        <a:sym typeface="Raleway Black"/>
                      </a:endParaRPr>
                    </a:p>
                  </a:txBody>
                  <a:tcPr>
                    <a:lnL>
                      <a:noFill/>
                    </a:lnL>
                  </a:tcPr>
                </a:tc>
                <a:extLst>
                  <a:ext uri="{0D108BD9-81ED-4DB2-BD59-A6C34878D82A}">
                    <a16:rowId xmlns:a16="http://schemas.microsoft.com/office/drawing/2014/main" val="3485022460"/>
                  </a:ext>
                </a:extLst>
              </a:tr>
              <a:tr h="0">
                <a:tc>
                  <a:txBody>
                    <a:bodyPr/>
                    <a:lstStyle/>
                    <a:p>
                      <a:pPr marL="0" marR="0" lvl="0" indent="0" algn="r" rtl="0" fontAlgn="ctr">
                        <a:lnSpc>
                          <a:spcPct val="100000"/>
                        </a:lnSpc>
                        <a:spcBef>
                          <a:spcPts val="0"/>
                        </a:spcBef>
                        <a:spcAft>
                          <a:spcPts val="0"/>
                        </a:spcAft>
                        <a:buClr>
                          <a:srgbClr val="000000"/>
                        </a:buClr>
                        <a:buSzPts val="900"/>
                        <a:buFont typeface="Raleway Black"/>
                        <a:buNone/>
                      </a:pPr>
                      <a:r>
                        <a:rPr lang="en-SG" sz="900" b="0" i="0" u="none" strike="noStrike" cap="none" dirty="0">
                          <a:solidFill>
                            <a:schemeClr val="bg1">
                              <a:lumMod val="75000"/>
                            </a:schemeClr>
                          </a:solidFill>
                          <a:latin typeface="Raleway Black"/>
                          <a:sym typeface="Raleway Black"/>
                        </a:rPr>
                        <a:t>Linear Regression</a:t>
                      </a:r>
                    </a:p>
                  </a:txBody>
                  <a:tcPr anchor="ctr">
                    <a:lnL>
                      <a:noFill/>
                    </a:lnL>
                    <a:lnR>
                      <a:noFill/>
                    </a:lnR>
                    <a:lnT>
                      <a:noFill/>
                    </a:lnT>
                    <a:lnB>
                      <a:noFill/>
                    </a:lnB>
                    <a:solidFill>
                      <a:srgbClr val="F5F5F5"/>
                    </a:solidFill>
                  </a:tcPr>
                </a:tc>
                <a:tc>
                  <a:txBody>
                    <a:bodyPr/>
                    <a:lstStyle/>
                    <a:p>
                      <a:pPr marL="0" marR="0" lvl="0" indent="0" algn="r" rtl="0" fontAlgn="ctr">
                        <a:lnSpc>
                          <a:spcPct val="100000"/>
                        </a:lnSpc>
                        <a:spcBef>
                          <a:spcPts val="0"/>
                        </a:spcBef>
                        <a:spcAft>
                          <a:spcPts val="0"/>
                        </a:spcAft>
                        <a:buClr>
                          <a:srgbClr val="000000"/>
                        </a:buClr>
                        <a:buSzPts val="900"/>
                        <a:buFont typeface="Raleway Black"/>
                        <a:buNone/>
                      </a:pPr>
                      <a:r>
                        <a:rPr lang="en-SG" sz="900" b="0" i="0" u="none" strike="noStrike" cap="none" dirty="0">
                          <a:solidFill>
                            <a:schemeClr val="bg1">
                              <a:lumMod val="75000"/>
                            </a:schemeClr>
                          </a:solidFill>
                          <a:latin typeface="Raleway Black"/>
                          <a:ea typeface="+mn-ea"/>
                          <a:cs typeface="+mn-cs"/>
                          <a:sym typeface="Arial"/>
                        </a:rPr>
                        <a:t>157470458.21</a:t>
                      </a:r>
                      <a:endParaRPr lang="en-SG" sz="900" b="0" i="0" u="none" strike="noStrike" cap="none" dirty="0">
                        <a:solidFill>
                          <a:schemeClr val="bg1">
                            <a:lumMod val="75000"/>
                          </a:schemeClr>
                        </a:solidFill>
                        <a:latin typeface="Raleway Black"/>
                        <a:ea typeface="+mn-ea"/>
                        <a:cs typeface="+mn-cs"/>
                        <a:sym typeface="Raleway Black"/>
                      </a:endParaRPr>
                    </a:p>
                  </a:txBody>
                  <a:tcPr anchor="ctr">
                    <a:lnL>
                      <a:noFill/>
                    </a:lnL>
                    <a:lnR>
                      <a:noFill/>
                    </a:lnR>
                    <a:lnT>
                      <a:noFill/>
                    </a:lnT>
                    <a:lnB>
                      <a:noFill/>
                    </a:lnB>
                    <a:solidFill>
                      <a:srgbClr val="F5F5F5"/>
                    </a:solidFill>
                  </a:tcPr>
                </a:tc>
                <a:tc>
                  <a:txBody>
                    <a:bodyPr/>
                    <a:lstStyle/>
                    <a:p>
                      <a:pPr marL="0" marR="0" lvl="0" indent="0" algn="r" rtl="0" fontAlgn="ctr">
                        <a:lnSpc>
                          <a:spcPct val="100000"/>
                        </a:lnSpc>
                        <a:spcBef>
                          <a:spcPts val="0"/>
                        </a:spcBef>
                        <a:spcAft>
                          <a:spcPts val="0"/>
                        </a:spcAft>
                        <a:buClr>
                          <a:srgbClr val="000000"/>
                        </a:buClr>
                        <a:buSzPts val="900"/>
                        <a:buFont typeface="Raleway Black"/>
                        <a:buNone/>
                      </a:pPr>
                      <a:r>
                        <a:rPr lang="en-SG" sz="900" b="0" i="0" u="none" strike="noStrike" cap="none" dirty="0">
                          <a:solidFill>
                            <a:schemeClr val="bg1">
                              <a:lumMod val="75000"/>
                            </a:schemeClr>
                          </a:solidFill>
                          <a:latin typeface="Raleway Black"/>
                          <a:ea typeface="+mn-ea"/>
                          <a:cs typeface="+mn-cs"/>
                          <a:sym typeface="Arial"/>
                        </a:rPr>
                        <a:t>12548.72</a:t>
                      </a:r>
                      <a:endParaRPr lang="en-SG" sz="900" b="0" i="0" u="none" strike="noStrike" cap="none" dirty="0">
                        <a:solidFill>
                          <a:schemeClr val="bg1">
                            <a:lumMod val="75000"/>
                          </a:schemeClr>
                        </a:solidFill>
                        <a:latin typeface="Raleway Black"/>
                        <a:ea typeface="+mn-ea"/>
                        <a:cs typeface="+mn-cs"/>
                        <a:sym typeface="Raleway Black"/>
                      </a:endParaRPr>
                    </a:p>
                  </a:txBody>
                  <a:tcPr anchor="ctr">
                    <a:lnL>
                      <a:noFill/>
                    </a:lnL>
                    <a:lnR>
                      <a:noFill/>
                    </a:lnR>
                    <a:lnB>
                      <a:noFill/>
                    </a:lnB>
                    <a:solidFill>
                      <a:srgbClr val="F5F5F5"/>
                    </a:solidFill>
                  </a:tcPr>
                </a:tc>
                <a:extLst>
                  <a:ext uri="{0D108BD9-81ED-4DB2-BD59-A6C34878D82A}">
                    <a16:rowId xmlns:a16="http://schemas.microsoft.com/office/drawing/2014/main" val="2686200145"/>
                  </a:ext>
                </a:extLst>
              </a:tr>
              <a:tr h="0">
                <a:tc>
                  <a:txBody>
                    <a:bodyPr/>
                    <a:lstStyle/>
                    <a:p>
                      <a:pPr marL="0" marR="0" lvl="0" indent="0" algn="r" rtl="0" fontAlgn="ctr">
                        <a:lnSpc>
                          <a:spcPct val="100000"/>
                        </a:lnSpc>
                        <a:spcBef>
                          <a:spcPts val="0"/>
                        </a:spcBef>
                        <a:spcAft>
                          <a:spcPts val="0"/>
                        </a:spcAft>
                        <a:buClr>
                          <a:srgbClr val="000000"/>
                        </a:buClr>
                        <a:buSzPts val="900"/>
                        <a:buFont typeface="Raleway Black"/>
                        <a:buNone/>
                      </a:pPr>
                      <a:r>
                        <a:rPr lang="en-SG" sz="900" b="0" i="0" u="none" strike="noStrike" cap="none" dirty="0">
                          <a:solidFill>
                            <a:schemeClr val="dk1"/>
                          </a:solidFill>
                          <a:latin typeface="Raleway Black"/>
                          <a:sym typeface="Raleway Black"/>
                        </a:rPr>
                        <a:t>Random Forest</a:t>
                      </a:r>
                    </a:p>
                  </a:txBody>
                  <a:tcPr anchor="ctr">
                    <a:lnL>
                      <a:noFill/>
                    </a:lnL>
                    <a:lnR>
                      <a:noFill/>
                    </a:lnR>
                    <a:lnT>
                      <a:noFill/>
                    </a:lnT>
                    <a:lnB>
                      <a:noFill/>
                    </a:lnB>
                    <a:solidFill>
                      <a:srgbClr val="FFFFFF"/>
                    </a:solidFill>
                  </a:tcPr>
                </a:tc>
                <a:tc>
                  <a:txBody>
                    <a:bodyPr/>
                    <a:lstStyle/>
                    <a:p>
                      <a:pPr marL="0" marR="0" lvl="0" indent="0" algn="r" rtl="0" fontAlgn="ctr">
                        <a:lnSpc>
                          <a:spcPct val="100000"/>
                        </a:lnSpc>
                        <a:spcBef>
                          <a:spcPts val="0"/>
                        </a:spcBef>
                        <a:spcAft>
                          <a:spcPts val="0"/>
                        </a:spcAft>
                        <a:buClr>
                          <a:srgbClr val="000000"/>
                        </a:buClr>
                        <a:buSzPts val="900"/>
                        <a:buFont typeface="Raleway Black"/>
                        <a:buNone/>
                      </a:pPr>
                      <a:r>
                        <a:rPr lang="en-SG" sz="900" b="0" i="0" u="none" strike="noStrike" cap="none" dirty="0">
                          <a:solidFill>
                            <a:schemeClr val="dk1"/>
                          </a:solidFill>
                          <a:latin typeface="Raleway Black"/>
                          <a:ea typeface="+mn-ea"/>
                          <a:cs typeface="+mn-cs"/>
                          <a:sym typeface="Arial"/>
                        </a:rPr>
                        <a:t>687457.82</a:t>
                      </a:r>
                      <a:endParaRPr lang="en-SG" sz="900" b="0" i="0" u="none" strike="noStrike" cap="none" dirty="0">
                        <a:solidFill>
                          <a:schemeClr val="dk1"/>
                        </a:solidFill>
                        <a:latin typeface="Raleway Black"/>
                        <a:ea typeface="+mn-ea"/>
                        <a:cs typeface="+mn-cs"/>
                        <a:sym typeface="Raleway Black"/>
                      </a:endParaRPr>
                    </a:p>
                  </a:txBody>
                  <a:tcPr anchor="ctr">
                    <a:lnL>
                      <a:noFill/>
                    </a:lnL>
                    <a:lnR>
                      <a:noFill/>
                    </a:lnR>
                    <a:lnT>
                      <a:noFill/>
                    </a:lnT>
                    <a:lnB>
                      <a:noFill/>
                    </a:lnB>
                    <a:solidFill>
                      <a:srgbClr val="FFFFFF"/>
                    </a:solidFill>
                  </a:tcPr>
                </a:tc>
                <a:tc>
                  <a:txBody>
                    <a:bodyPr/>
                    <a:lstStyle/>
                    <a:p>
                      <a:pPr marL="0" marR="0" lvl="0" indent="0" algn="r" rtl="0" fontAlgn="ctr">
                        <a:lnSpc>
                          <a:spcPct val="100000"/>
                        </a:lnSpc>
                        <a:spcBef>
                          <a:spcPts val="0"/>
                        </a:spcBef>
                        <a:spcAft>
                          <a:spcPts val="0"/>
                        </a:spcAft>
                        <a:buClr>
                          <a:srgbClr val="000000"/>
                        </a:buClr>
                        <a:buSzPts val="900"/>
                        <a:buFont typeface="Raleway Black"/>
                        <a:buNone/>
                      </a:pPr>
                      <a:r>
                        <a:rPr lang="en-SG" sz="900" b="0" i="0" u="none" strike="noStrike" cap="none" dirty="0">
                          <a:solidFill>
                            <a:schemeClr val="dk1"/>
                          </a:solidFill>
                          <a:latin typeface="Raleway Black"/>
                          <a:ea typeface="+mn-ea"/>
                          <a:cs typeface="+mn-cs"/>
                          <a:sym typeface="Arial"/>
                        </a:rPr>
                        <a:t>829.13</a:t>
                      </a:r>
                      <a:endParaRPr lang="en-SG" sz="900" b="0" i="0" u="none" strike="noStrike" cap="none" dirty="0">
                        <a:solidFill>
                          <a:schemeClr val="dk1"/>
                        </a:solidFill>
                        <a:latin typeface="Raleway Black"/>
                        <a:ea typeface="+mn-ea"/>
                        <a:cs typeface="+mn-cs"/>
                        <a:sym typeface="Raleway Black"/>
                      </a:endParaRPr>
                    </a:p>
                  </a:txBody>
                  <a:tcPr anchor="ctr">
                    <a:lnL>
                      <a:noFill/>
                    </a:lnL>
                    <a:lnR>
                      <a:noFill/>
                    </a:lnR>
                    <a:lnT>
                      <a:noFill/>
                    </a:lnT>
                    <a:lnB>
                      <a:noFill/>
                    </a:lnB>
                    <a:solidFill>
                      <a:srgbClr val="FFFFFF"/>
                    </a:solidFill>
                  </a:tcPr>
                </a:tc>
                <a:extLst>
                  <a:ext uri="{0D108BD9-81ED-4DB2-BD59-A6C34878D82A}">
                    <a16:rowId xmlns:a16="http://schemas.microsoft.com/office/drawing/2014/main" val="1480050597"/>
                  </a:ext>
                </a:extLst>
              </a:tr>
              <a:tr h="0">
                <a:tc>
                  <a:txBody>
                    <a:bodyPr/>
                    <a:lstStyle/>
                    <a:p>
                      <a:pPr marL="0" marR="0" lvl="0" indent="0" algn="r" rtl="0" fontAlgn="ctr">
                        <a:lnSpc>
                          <a:spcPct val="100000"/>
                        </a:lnSpc>
                        <a:spcBef>
                          <a:spcPts val="0"/>
                        </a:spcBef>
                        <a:spcAft>
                          <a:spcPts val="0"/>
                        </a:spcAft>
                        <a:buClr>
                          <a:srgbClr val="000000"/>
                        </a:buClr>
                        <a:buSzPts val="900"/>
                        <a:buFont typeface="Raleway Black"/>
                        <a:buNone/>
                      </a:pPr>
                      <a:r>
                        <a:rPr lang="en-SG" sz="900" b="0" i="0" u="none" strike="noStrike" cap="none" dirty="0" err="1">
                          <a:solidFill>
                            <a:schemeClr val="bg1">
                              <a:lumMod val="75000"/>
                            </a:schemeClr>
                          </a:solidFill>
                          <a:latin typeface="Raleway Black"/>
                          <a:sym typeface="Raleway Black"/>
                        </a:rPr>
                        <a:t>XGBoost</a:t>
                      </a:r>
                      <a:endParaRPr lang="en-SG" sz="900" b="0" i="0" u="none" strike="noStrike" cap="none" dirty="0">
                        <a:solidFill>
                          <a:schemeClr val="bg1">
                            <a:lumMod val="75000"/>
                          </a:schemeClr>
                        </a:solidFill>
                        <a:latin typeface="Raleway Black"/>
                        <a:sym typeface="Raleway Black"/>
                      </a:endParaRPr>
                    </a:p>
                  </a:txBody>
                  <a:tcPr anchor="ctr">
                    <a:lnL>
                      <a:noFill/>
                    </a:lnL>
                    <a:lnR>
                      <a:noFill/>
                    </a:lnR>
                    <a:lnT>
                      <a:noFill/>
                    </a:lnT>
                    <a:lnB>
                      <a:noFill/>
                    </a:lnB>
                    <a:solidFill>
                      <a:srgbClr val="F5F5F5"/>
                    </a:solidFill>
                  </a:tcPr>
                </a:tc>
                <a:tc>
                  <a:txBody>
                    <a:bodyPr/>
                    <a:lstStyle/>
                    <a:p>
                      <a:pPr marL="0" marR="0" lvl="0" indent="0" algn="r" rtl="0" fontAlgn="ctr">
                        <a:lnSpc>
                          <a:spcPct val="100000"/>
                        </a:lnSpc>
                        <a:spcBef>
                          <a:spcPts val="0"/>
                        </a:spcBef>
                        <a:spcAft>
                          <a:spcPts val="0"/>
                        </a:spcAft>
                        <a:buClr>
                          <a:srgbClr val="000000"/>
                        </a:buClr>
                        <a:buSzPts val="900"/>
                        <a:buFont typeface="Raleway Black"/>
                        <a:buNone/>
                      </a:pPr>
                      <a:r>
                        <a:rPr lang="en-SG" sz="900" b="0" i="0" u="none" strike="noStrike" cap="none" dirty="0">
                          <a:solidFill>
                            <a:schemeClr val="bg1">
                              <a:lumMod val="75000"/>
                            </a:schemeClr>
                          </a:solidFill>
                          <a:latin typeface="Raleway Black"/>
                          <a:ea typeface="+mn-ea"/>
                          <a:cs typeface="+mn-cs"/>
                          <a:sym typeface="Arial"/>
                        </a:rPr>
                        <a:t>2543786.22</a:t>
                      </a:r>
                      <a:endParaRPr lang="en-SG" sz="900" b="0" i="0" u="none" strike="noStrike" cap="none" dirty="0">
                        <a:solidFill>
                          <a:schemeClr val="bg1">
                            <a:lumMod val="75000"/>
                          </a:schemeClr>
                        </a:solidFill>
                        <a:latin typeface="Raleway Black"/>
                        <a:ea typeface="+mn-ea"/>
                        <a:cs typeface="+mn-cs"/>
                        <a:sym typeface="Raleway Black"/>
                      </a:endParaRPr>
                    </a:p>
                  </a:txBody>
                  <a:tcPr anchor="ctr">
                    <a:lnL>
                      <a:noFill/>
                    </a:lnL>
                    <a:lnR>
                      <a:noFill/>
                    </a:lnR>
                    <a:lnT>
                      <a:noFill/>
                    </a:lnT>
                    <a:lnB>
                      <a:noFill/>
                    </a:lnB>
                    <a:solidFill>
                      <a:srgbClr val="F5F5F5"/>
                    </a:solidFill>
                  </a:tcPr>
                </a:tc>
                <a:tc>
                  <a:txBody>
                    <a:bodyPr/>
                    <a:lstStyle/>
                    <a:p>
                      <a:pPr marL="0" marR="0" lvl="0" indent="0" algn="r" rtl="0" fontAlgn="ctr">
                        <a:lnSpc>
                          <a:spcPct val="100000"/>
                        </a:lnSpc>
                        <a:spcBef>
                          <a:spcPts val="0"/>
                        </a:spcBef>
                        <a:spcAft>
                          <a:spcPts val="0"/>
                        </a:spcAft>
                        <a:buClr>
                          <a:srgbClr val="000000"/>
                        </a:buClr>
                        <a:buSzPts val="900"/>
                        <a:buFont typeface="Raleway Black"/>
                        <a:buNone/>
                      </a:pPr>
                      <a:r>
                        <a:rPr lang="en-SG" sz="900" b="0" i="0" u="none" strike="noStrike" cap="none" dirty="0">
                          <a:solidFill>
                            <a:schemeClr val="bg1">
                              <a:lumMod val="75000"/>
                            </a:schemeClr>
                          </a:solidFill>
                          <a:latin typeface="Raleway Black"/>
                          <a:ea typeface="+mn-ea"/>
                          <a:cs typeface="+mn-cs"/>
                          <a:sym typeface="Arial"/>
                        </a:rPr>
                        <a:t>1594.93</a:t>
                      </a:r>
                      <a:endParaRPr lang="en-SG" sz="900" b="0" i="0" u="none" strike="noStrike" cap="none" dirty="0">
                        <a:solidFill>
                          <a:schemeClr val="bg1">
                            <a:lumMod val="75000"/>
                          </a:schemeClr>
                        </a:solidFill>
                        <a:latin typeface="Raleway Black"/>
                        <a:ea typeface="+mn-ea"/>
                        <a:cs typeface="+mn-cs"/>
                        <a:sym typeface="Raleway Black"/>
                      </a:endParaRPr>
                    </a:p>
                  </a:txBody>
                  <a:tcPr anchor="ctr">
                    <a:lnL>
                      <a:noFill/>
                    </a:lnL>
                    <a:lnR>
                      <a:noFill/>
                    </a:lnR>
                    <a:lnT>
                      <a:noFill/>
                    </a:lnT>
                    <a:lnB>
                      <a:noFill/>
                    </a:lnB>
                    <a:solidFill>
                      <a:srgbClr val="F5F5F5"/>
                    </a:solidFill>
                  </a:tcPr>
                </a:tc>
                <a:extLst>
                  <a:ext uri="{0D108BD9-81ED-4DB2-BD59-A6C34878D82A}">
                    <a16:rowId xmlns:a16="http://schemas.microsoft.com/office/drawing/2014/main" val="3916800837"/>
                  </a:ext>
                </a:extLst>
              </a:tr>
            </a:tbl>
          </a:graphicData>
        </a:graphic>
      </p:graphicFrame>
      <p:sp>
        <p:nvSpPr>
          <p:cNvPr id="33" name="Google Shape;144;p23">
            <a:extLst>
              <a:ext uri="{FF2B5EF4-FFF2-40B4-BE49-F238E27FC236}">
                <a16:creationId xmlns:a16="http://schemas.microsoft.com/office/drawing/2014/main" id="{C158A1FA-90B9-4390-9C57-0B5C72388333}"/>
              </a:ext>
            </a:extLst>
          </p:cNvPr>
          <p:cNvSpPr txBox="1">
            <a:spLocks/>
          </p:cNvSpPr>
          <p:nvPr/>
        </p:nvSpPr>
        <p:spPr>
          <a:xfrm rot="16200000">
            <a:off x="-599419" y="2522753"/>
            <a:ext cx="3214800" cy="31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SzPts val="900"/>
              <a:buFont typeface="Raleway Black"/>
              <a:buNone/>
              <a:defRPr sz="900" b="0" i="0" u="none" strike="noStrike" cap="none">
                <a:solidFill>
                  <a:srgbClr val="000000"/>
                </a:solidFill>
                <a:latin typeface="Raleway Black"/>
                <a:ea typeface="Raleway Black"/>
                <a:cs typeface="Raleway Black"/>
                <a:sym typeface="Raleway Black"/>
              </a:defRPr>
            </a:lvl1pPr>
            <a:lvl2pPr marR="0" lvl="1" algn="r" rtl="0">
              <a:lnSpc>
                <a:spcPct val="100000"/>
              </a:lnSpc>
              <a:spcBef>
                <a:spcPts val="0"/>
              </a:spcBef>
              <a:spcAft>
                <a:spcPts val="0"/>
              </a:spcAft>
              <a:buClr>
                <a:srgbClr val="000000"/>
              </a:buClr>
              <a:buSzPts val="1200"/>
              <a:buFont typeface="Raleway Black"/>
              <a:buNone/>
              <a:defRPr sz="1200" b="0" i="0" u="none" strike="noStrike" cap="none">
                <a:solidFill>
                  <a:srgbClr val="000000"/>
                </a:solidFill>
                <a:latin typeface="Raleway Black"/>
                <a:ea typeface="Raleway Black"/>
                <a:cs typeface="Raleway Black"/>
                <a:sym typeface="Raleway Black"/>
              </a:defRPr>
            </a:lvl2pPr>
            <a:lvl3pPr marR="0" lvl="2" algn="r" rtl="0">
              <a:lnSpc>
                <a:spcPct val="100000"/>
              </a:lnSpc>
              <a:spcBef>
                <a:spcPts val="0"/>
              </a:spcBef>
              <a:spcAft>
                <a:spcPts val="0"/>
              </a:spcAft>
              <a:buClr>
                <a:srgbClr val="000000"/>
              </a:buClr>
              <a:buSzPts val="1200"/>
              <a:buFont typeface="Raleway Black"/>
              <a:buNone/>
              <a:defRPr sz="1200" b="0" i="0" u="none" strike="noStrike" cap="none">
                <a:solidFill>
                  <a:srgbClr val="000000"/>
                </a:solidFill>
                <a:latin typeface="Raleway Black"/>
                <a:ea typeface="Raleway Black"/>
                <a:cs typeface="Raleway Black"/>
                <a:sym typeface="Raleway Black"/>
              </a:defRPr>
            </a:lvl3pPr>
            <a:lvl4pPr marR="0" lvl="3" algn="r" rtl="0">
              <a:lnSpc>
                <a:spcPct val="100000"/>
              </a:lnSpc>
              <a:spcBef>
                <a:spcPts val="0"/>
              </a:spcBef>
              <a:spcAft>
                <a:spcPts val="0"/>
              </a:spcAft>
              <a:buClr>
                <a:srgbClr val="000000"/>
              </a:buClr>
              <a:buSzPts val="1200"/>
              <a:buFont typeface="Raleway Black"/>
              <a:buNone/>
              <a:defRPr sz="1200" b="0" i="0" u="none" strike="noStrike" cap="none">
                <a:solidFill>
                  <a:srgbClr val="000000"/>
                </a:solidFill>
                <a:latin typeface="Raleway Black"/>
                <a:ea typeface="Raleway Black"/>
                <a:cs typeface="Raleway Black"/>
                <a:sym typeface="Raleway Black"/>
              </a:defRPr>
            </a:lvl4pPr>
            <a:lvl5pPr marR="0" lvl="4" algn="r" rtl="0">
              <a:lnSpc>
                <a:spcPct val="100000"/>
              </a:lnSpc>
              <a:spcBef>
                <a:spcPts val="0"/>
              </a:spcBef>
              <a:spcAft>
                <a:spcPts val="0"/>
              </a:spcAft>
              <a:buClr>
                <a:srgbClr val="000000"/>
              </a:buClr>
              <a:buSzPts val="1200"/>
              <a:buFont typeface="Raleway Black"/>
              <a:buNone/>
              <a:defRPr sz="1200" b="0" i="0" u="none" strike="noStrike" cap="none">
                <a:solidFill>
                  <a:srgbClr val="000000"/>
                </a:solidFill>
                <a:latin typeface="Raleway Black"/>
                <a:ea typeface="Raleway Black"/>
                <a:cs typeface="Raleway Black"/>
                <a:sym typeface="Raleway Black"/>
              </a:defRPr>
            </a:lvl5pPr>
            <a:lvl6pPr marR="0" lvl="5" algn="r" rtl="0">
              <a:lnSpc>
                <a:spcPct val="100000"/>
              </a:lnSpc>
              <a:spcBef>
                <a:spcPts val="0"/>
              </a:spcBef>
              <a:spcAft>
                <a:spcPts val="0"/>
              </a:spcAft>
              <a:buClr>
                <a:srgbClr val="000000"/>
              </a:buClr>
              <a:buSzPts val="1200"/>
              <a:buFont typeface="Raleway Black"/>
              <a:buNone/>
              <a:defRPr sz="1200" b="0" i="0" u="none" strike="noStrike" cap="none">
                <a:solidFill>
                  <a:srgbClr val="000000"/>
                </a:solidFill>
                <a:latin typeface="Raleway Black"/>
                <a:ea typeface="Raleway Black"/>
                <a:cs typeface="Raleway Black"/>
                <a:sym typeface="Raleway Black"/>
              </a:defRPr>
            </a:lvl6pPr>
            <a:lvl7pPr marR="0" lvl="6" algn="r" rtl="0">
              <a:lnSpc>
                <a:spcPct val="100000"/>
              </a:lnSpc>
              <a:spcBef>
                <a:spcPts val="0"/>
              </a:spcBef>
              <a:spcAft>
                <a:spcPts val="0"/>
              </a:spcAft>
              <a:buClr>
                <a:srgbClr val="000000"/>
              </a:buClr>
              <a:buSzPts val="1200"/>
              <a:buFont typeface="Raleway Black"/>
              <a:buNone/>
              <a:defRPr sz="1200" b="0" i="0" u="none" strike="noStrike" cap="none">
                <a:solidFill>
                  <a:srgbClr val="000000"/>
                </a:solidFill>
                <a:latin typeface="Raleway Black"/>
                <a:ea typeface="Raleway Black"/>
                <a:cs typeface="Raleway Black"/>
                <a:sym typeface="Raleway Black"/>
              </a:defRPr>
            </a:lvl7pPr>
            <a:lvl8pPr marR="0" lvl="7" algn="r" rtl="0">
              <a:lnSpc>
                <a:spcPct val="100000"/>
              </a:lnSpc>
              <a:spcBef>
                <a:spcPts val="0"/>
              </a:spcBef>
              <a:spcAft>
                <a:spcPts val="0"/>
              </a:spcAft>
              <a:buClr>
                <a:srgbClr val="000000"/>
              </a:buClr>
              <a:buSzPts val="1200"/>
              <a:buFont typeface="Raleway Black"/>
              <a:buNone/>
              <a:defRPr sz="1200" b="0" i="0" u="none" strike="noStrike" cap="none">
                <a:solidFill>
                  <a:srgbClr val="000000"/>
                </a:solidFill>
                <a:latin typeface="Raleway Black"/>
                <a:ea typeface="Raleway Black"/>
                <a:cs typeface="Raleway Black"/>
                <a:sym typeface="Raleway Black"/>
              </a:defRPr>
            </a:lvl8pPr>
            <a:lvl9pPr marR="0" lvl="8" algn="r" rtl="0">
              <a:lnSpc>
                <a:spcPct val="100000"/>
              </a:lnSpc>
              <a:spcBef>
                <a:spcPts val="0"/>
              </a:spcBef>
              <a:spcAft>
                <a:spcPts val="0"/>
              </a:spcAft>
              <a:buClr>
                <a:srgbClr val="000000"/>
              </a:buClr>
              <a:buSzPts val="1200"/>
              <a:buFont typeface="Raleway Black"/>
              <a:buNone/>
              <a:defRPr sz="1200" b="0" i="0" u="none" strike="noStrike" cap="none">
                <a:solidFill>
                  <a:srgbClr val="000000"/>
                </a:solidFill>
                <a:latin typeface="Raleway Black"/>
                <a:ea typeface="Raleway Black"/>
                <a:cs typeface="Raleway Black"/>
                <a:sym typeface="Raleway Black"/>
              </a:defRPr>
            </a:lvl9pPr>
          </a:lstStyle>
          <a:p>
            <a:pPr algn="ctr"/>
            <a:r>
              <a:rPr lang="en-SG" sz="1100" dirty="0" err="1"/>
              <a:t>ConfirmedCases</a:t>
            </a:r>
            <a:endParaRPr lang="en-SG" sz="1100" dirty="0"/>
          </a:p>
        </p:txBody>
      </p:sp>
      <p:sp>
        <p:nvSpPr>
          <p:cNvPr id="34" name="Google Shape;144;p23">
            <a:extLst>
              <a:ext uri="{FF2B5EF4-FFF2-40B4-BE49-F238E27FC236}">
                <a16:creationId xmlns:a16="http://schemas.microsoft.com/office/drawing/2014/main" id="{6A0C5B42-10EF-4ED7-B234-5AB1DAD56393}"/>
              </a:ext>
            </a:extLst>
          </p:cNvPr>
          <p:cNvSpPr txBox="1">
            <a:spLocks/>
          </p:cNvSpPr>
          <p:nvPr/>
        </p:nvSpPr>
        <p:spPr>
          <a:xfrm rot="16200000">
            <a:off x="3912602" y="2468674"/>
            <a:ext cx="3214800" cy="31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SzPts val="900"/>
              <a:buFont typeface="Raleway Black"/>
              <a:buNone/>
              <a:defRPr sz="900" b="0" i="0" u="none" strike="noStrike" cap="none">
                <a:solidFill>
                  <a:srgbClr val="000000"/>
                </a:solidFill>
                <a:latin typeface="Raleway Black"/>
                <a:ea typeface="Raleway Black"/>
                <a:cs typeface="Raleway Black"/>
                <a:sym typeface="Raleway Black"/>
              </a:defRPr>
            </a:lvl1pPr>
            <a:lvl2pPr marR="0" lvl="1" algn="r" rtl="0">
              <a:lnSpc>
                <a:spcPct val="100000"/>
              </a:lnSpc>
              <a:spcBef>
                <a:spcPts val="0"/>
              </a:spcBef>
              <a:spcAft>
                <a:spcPts val="0"/>
              </a:spcAft>
              <a:buClr>
                <a:srgbClr val="000000"/>
              </a:buClr>
              <a:buSzPts val="1200"/>
              <a:buFont typeface="Raleway Black"/>
              <a:buNone/>
              <a:defRPr sz="1200" b="0" i="0" u="none" strike="noStrike" cap="none">
                <a:solidFill>
                  <a:srgbClr val="000000"/>
                </a:solidFill>
                <a:latin typeface="Raleway Black"/>
                <a:ea typeface="Raleway Black"/>
                <a:cs typeface="Raleway Black"/>
                <a:sym typeface="Raleway Black"/>
              </a:defRPr>
            </a:lvl2pPr>
            <a:lvl3pPr marR="0" lvl="2" algn="r" rtl="0">
              <a:lnSpc>
                <a:spcPct val="100000"/>
              </a:lnSpc>
              <a:spcBef>
                <a:spcPts val="0"/>
              </a:spcBef>
              <a:spcAft>
                <a:spcPts val="0"/>
              </a:spcAft>
              <a:buClr>
                <a:srgbClr val="000000"/>
              </a:buClr>
              <a:buSzPts val="1200"/>
              <a:buFont typeface="Raleway Black"/>
              <a:buNone/>
              <a:defRPr sz="1200" b="0" i="0" u="none" strike="noStrike" cap="none">
                <a:solidFill>
                  <a:srgbClr val="000000"/>
                </a:solidFill>
                <a:latin typeface="Raleway Black"/>
                <a:ea typeface="Raleway Black"/>
                <a:cs typeface="Raleway Black"/>
                <a:sym typeface="Raleway Black"/>
              </a:defRPr>
            </a:lvl3pPr>
            <a:lvl4pPr marR="0" lvl="3" algn="r" rtl="0">
              <a:lnSpc>
                <a:spcPct val="100000"/>
              </a:lnSpc>
              <a:spcBef>
                <a:spcPts val="0"/>
              </a:spcBef>
              <a:spcAft>
                <a:spcPts val="0"/>
              </a:spcAft>
              <a:buClr>
                <a:srgbClr val="000000"/>
              </a:buClr>
              <a:buSzPts val="1200"/>
              <a:buFont typeface="Raleway Black"/>
              <a:buNone/>
              <a:defRPr sz="1200" b="0" i="0" u="none" strike="noStrike" cap="none">
                <a:solidFill>
                  <a:srgbClr val="000000"/>
                </a:solidFill>
                <a:latin typeface="Raleway Black"/>
                <a:ea typeface="Raleway Black"/>
                <a:cs typeface="Raleway Black"/>
                <a:sym typeface="Raleway Black"/>
              </a:defRPr>
            </a:lvl4pPr>
            <a:lvl5pPr marR="0" lvl="4" algn="r" rtl="0">
              <a:lnSpc>
                <a:spcPct val="100000"/>
              </a:lnSpc>
              <a:spcBef>
                <a:spcPts val="0"/>
              </a:spcBef>
              <a:spcAft>
                <a:spcPts val="0"/>
              </a:spcAft>
              <a:buClr>
                <a:srgbClr val="000000"/>
              </a:buClr>
              <a:buSzPts val="1200"/>
              <a:buFont typeface="Raleway Black"/>
              <a:buNone/>
              <a:defRPr sz="1200" b="0" i="0" u="none" strike="noStrike" cap="none">
                <a:solidFill>
                  <a:srgbClr val="000000"/>
                </a:solidFill>
                <a:latin typeface="Raleway Black"/>
                <a:ea typeface="Raleway Black"/>
                <a:cs typeface="Raleway Black"/>
                <a:sym typeface="Raleway Black"/>
              </a:defRPr>
            </a:lvl5pPr>
            <a:lvl6pPr marR="0" lvl="5" algn="r" rtl="0">
              <a:lnSpc>
                <a:spcPct val="100000"/>
              </a:lnSpc>
              <a:spcBef>
                <a:spcPts val="0"/>
              </a:spcBef>
              <a:spcAft>
                <a:spcPts val="0"/>
              </a:spcAft>
              <a:buClr>
                <a:srgbClr val="000000"/>
              </a:buClr>
              <a:buSzPts val="1200"/>
              <a:buFont typeface="Raleway Black"/>
              <a:buNone/>
              <a:defRPr sz="1200" b="0" i="0" u="none" strike="noStrike" cap="none">
                <a:solidFill>
                  <a:srgbClr val="000000"/>
                </a:solidFill>
                <a:latin typeface="Raleway Black"/>
                <a:ea typeface="Raleway Black"/>
                <a:cs typeface="Raleway Black"/>
                <a:sym typeface="Raleway Black"/>
              </a:defRPr>
            </a:lvl6pPr>
            <a:lvl7pPr marR="0" lvl="6" algn="r" rtl="0">
              <a:lnSpc>
                <a:spcPct val="100000"/>
              </a:lnSpc>
              <a:spcBef>
                <a:spcPts val="0"/>
              </a:spcBef>
              <a:spcAft>
                <a:spcPts val="0"/>
              </a:spcAft>
              <a:buClr>
                <a:srgbClr val="000000"/>
              </a:buClr>
              <a:buSzPts val="1200"/>
              <a:buFont typeface="Raleway Black"/>
              <a:buNone/>
              <a:defRPr sz="1200" b="0" i="0" u="none" strike="noStrike" cap="none">
                <a:solidFill>
                  <a:srgbClr val="000000"/>
                </a:solidFill>
                <a:latin typeface="Raleway Black"/>
                <a:ea typeface="Raleway Black"/>
                <a:cs typeface="Raleway Black"/>
                <a:sym typeface="Raleway Black"/>
              </a:defRPr>
            </a:lvl7pPr>
            <a:lvl8pPr marR="0" lvl="7" algn="r" rtl="0">
              <a:lnSpc>
                <a:spcPct val="100000"/>
              </a:lnSpc>
              <a:spcBef>
                <a:spcPts val="0"/>
              </a:spcBef>
              <a:spcAft>
                <a:spcPts val="0"/>
              </a:spcAft>
              <a:buClr>
                <a:srgbClr val="000000"/>
              </a:buClr>
              <a:buSzPts val="1200"/>
              <a:buFont typeface="Raleway Black"/>
              <a:buNone/>
              <a:defRPr sz="1200" b="0" i="0" u="none" strike="noStrike" cap="none">
                <a:solidFill>
                  <a:srgbClr val="000000"/>
                </a:solidFill>
                <a:latin typeface="Raleway Black"/>
                <a:ea typeface="Raleway Black"/>
                <a:cs typeface="Raleway Black"/>
                <a:sym typeface="Raleway Black"/>
              </a:defRPr>
            </a:lvl8pPr>
            <a:lvl9pPr marR="0" lvl="8" algn="r" rtl="0">
              <a:lnSpc>
                <a:spcPct val="100000"/>
              </a:lnSpc>
              <a:spcBef>
                <a:spcPts val="0"/>
              </a:spcBef>
              <a:spcAft>
                <a:spcPts val="0"/>
              </a:spcAft>
              <a:buClr>
                <a:srgbClr val="000000"/>
              </a:buClr>
              <a:buSzPts val="1200"/>
              <a:buFont typeface="Raleway Black"/>
              <a:buNone/>
              <a:defRPr sz="1200" b="0" i="0" u="none" strike="noStrike" cap="none">
                <a:solidFill>
                  <a:srgbClr val="000000"/>
                </a:solidFill>
                <a:latin typeface="Raleway Black"/>
                <a:ea typeface="Raleway Black"/>
                <a:cs typeface="Raleway Black"/>
                <a:sym typeface="Raleway Black"/>
              </a:defRPr>
            </a:lvl9pPr>
          </a:lstStyle>
          <a:p>
            <a:pPr algn="ctr"/>
            <a:r>
              <a:rPr lang="en-SG" sz="1100" dirty="0"/>
              <a:t>Fatalities</a:t>
            </a:r>
          </a:p>
        </p:txBody>
      </p:sp>
    </p:spTree>
    <p:extLst>
      <p:ext uri="{BB962C8B-B14F-4D97-AF65-F5344CB8AC3E}">
        <p14:creationId xmlns:p14="http://schemas.microsoft.com/office/powerpoint/2010/main" val="1817245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6F90DC49-675F-4A5C-A144-AFE2E71358B2}"/>
              </a:ext>
            </a:extLst>
          </p:cNvPr>
          <p:cNvPicPr>
            <a:picLocks noChangeAspect="1"/>
          </p:cNvPicPr>
          <p:nvPr/>
        </p:nvPicPr>
        <p:blipFill>
          <a:blip r:embed="rId3"/>
          <a:stretch>
            <a:fillRect/>
          </a:stretch>
        </p:blipFill>
        <p:spPr>
          <a:xfrm>
            <a:off x="955694" y="464845"/>
            <a:ext cx="7721976" cy="4260538"/>
          </a:xfrm>
          <a:prstGeom prst="rect">
            <a:avLst/>
          </a:prstGeom>
        </p:spPr>
      </p:pic>
      <p:sp>
        <p:nvSpPr>
          <p:cNvPr id="399" name="Google Shape;399;p34"/>
          <p:cNvSpPr txBox="1">
            <a:spLocks noGrp="1"/>
          </p:cNvSpPr>
          <p:nvPr>
            <p:ph type="title"/>
          </p:nvPr>
        </p:nvSpPr>
        <p:spPr>
          <a:xfrm rot="-5400000">
            <a:off x="-1703750" y="2544750"/>
            <a:ext cx="4302300" cy="206400"/>
          </a:xfrm>
          <a:prstGeom prst="rect">
            <a:avLst/>
          </a:prstGeom>
        </p:spPr>
        <p:txBody>
          <a:bodyPr spcFirstLastPara="1" wrap="square" lIns="91425" tIns="91425" rIns="91425" bIns="91425" anchor="ctr" anchorCtr="0">
            <a:noAutofit/>
          </a:bodyPr>
          <a:lstStyle/>
          <a:p>
            <a:pPr lvl="0"/>
            <a:r>
              <a:rPr lang="en" dirty="0">
                <a:solidFill>
                  <a:schemeClr val="dk1"/>
                </a:solidFill>
              </a:rPr>
              <a:t>05 </a:t>
            </a:r>
            <a:r>
              <a:rPr lang="en-SG" dirty="0">
                <a:solidFill>
                  <a:schemeClr val="dk1"/>
                </a:solidFill>
              </a:rPr>
              <a:t>PREDICTIONS</a:t>
            </a:r>
            <a:endParaRPr dirty="0"/>
          </a:p>
        </p:txBody>
      </p:sp>
      <p:sp>
        <p:nvSpPr>
          <p:cNvPr id="404" name="Google Shape;404;p34"/>
          <p:cNvSpPr/>
          <p:nvPr/>
        </p:nvSpPr>
        <p:spPr>
          <a:xfrm>
            <a:off x="7509879" y="3533714"/>
            <a:ext cx="1097280" cy="466049"/>
          </a:xfrm>
          <a:prstGeom prst="rect">
            <a:avLst/>
          </a:prstGeom>
          <a:noFill/>
          <a:ln w="57150">
            <a:solidFill>
              <a:srgbClr val="CADCDC"/>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6" name="Google Shape;456;p37"/>
          <p:cNvSpPr/>
          <p:nvPr/>
        </p:nvSpPr>
        <p:spPr>
          <a:xfrm>
            <a:off x="4995643" y="1326900"/>
            <a:ext cx="2814000" cy="2775900"/>
          </a:xfrm>
          <a:prstGeom prst="rect">
            <a:avLst/>
          </a:prstGeom>
          <a:noFill/>
          <a:ln w="19050" cap="flat" cmpd="sng">
            <a:solidFill>
              <a:srgbClr val="CADC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txBox="1">
            <a:spLocks noGrp="1"/>
          </p:cNvSpPr>
          <p:nvPr>
            <p:ph type="title"/>
          </p:nvPr>
        </p:nvSpPr>
        <p:spPr>
          <a:xfrm rot="-5400000">
            <a:off x="-1703750" y="2544750"/>
            <a:ext cx="4302300" cy="206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RECOMMENDATIONS</a:t>
            </a:r>
            <a:endParaRPr/>
          </a:p>
        </p:txBody>
      </p:sp>
      <p:grpSp>
        <p:nvGrpSpPr>
          <p:cNvPr id="458" name="Google Shape;458;p37"/>
          <p:cNvGrpSpPr/>
          <p:nvPr/>
        </p:nvGrpSpPr>
        <p:grpSpPr>
          <a:xfrm>
            <a:off x="5454255" y="1092591"/>
            <a:ext cx="1880825" cy="451144"/>
            <a:chOff x="3515000" y="3112625"/>
            <a:chExt cx="282025" cy="67650"/>
          </a:xfrm>
        </p:grpSpPr>
        <p:sp>
          <p:nvSpPr>
            <p:cNvPr id="459" name="Google Shape;459;p37"/>
            <p:cNvSpPr/>
            <p:nvPr/>
          </p:nvSpPr>
          <p:spPr>
            <a:xfrm>
              <a:off x="3515000" y="3112625"/>
              <a:ext cx="282025" cy="67650"/>
            </a:xfrm>
            <a:custGeom>
              <a:avLst/>
              <a:gdLst/>
              <a:ahLst/>
              <a:cxnLst/>
              <a:rect l="l" t="t" r="r" b="b"/>
              <a:pathLst>
                <a:path w="11281" h="2706" extrusionOk="0">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rgbClr val="CA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a:off x="3521850" y="3118313"/>
              <a:ext cx="56275" cy="56275"/>
            </a:xfrm>
            <a:custGeom>
              <a:avLst/>
              <a:gdLst/>
              <a:ahLst/>
              <a:cxnLst/>
              <a:rect l="l" t="t" r="r" b="b"/>
              <a:pathLst>
                <a:path w="2251" h="2251" extrusionOk="0">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61" name="Google Shape;461;p37"/>
          <p:cNvPicPr preferRelativeResize="0"/>
          <p:nvPr/>
        </p:nvPicPr>
        <p:blipFill>
          <a:blip r:embed="rId3">
            <a:alphaModFix/>
          </a:blip>
          <a:stretch>
            <a:fillRect/>
          </a:stretch>
        </p:blipFill>
        <p:spPr>
          <a:xfrm>
            <a:off x="5574281" y="1200100"/>
            <a:ext cx="236150" cy="236150"/>
          </a:xfrm>
          <a:prstGeom prst="rect">
            <a:avLst/>
          </a:prstGeom>
          <a:noFill/>
          <a:ln>
            <a:noFill/>
          </a:ln>
        </p:spPr>
      </p:pic>
      <p:sp>
        <p:nvSpPr>
          <p:cNvPr id="462" name="Google Shape;462;p37"/>
          <p:cNvSpPr txBox="1">
            <a:spLocks noGrp="1"/>
          </p:cNvSpPr>
          <p:nvPr>
            <p:ph type="title" idx="4294967295"/>
          </p:nvPr>
        </p:nvSpPr>
        <p:spPr>
          <a:xfrm>
            <a:off x="5889582" y="1181063"/>
            <a:ext cx="1602900" cy="23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00"/>
              <a:t>WHAT YOU SHOULD DO</a:t>
            </a:r>
            <a:endParaRPr sz="700"/>
          </a:p>
        </p:txBody>
      </p:sp>
      <p:sp>
        <p:nvSpPr>
          <p:cNvPr id="463" name="Google Shape;463;p37"/>
          <p:cNvSpPr txBox="1">
            <a:spLocks noGrp="1"/>
          </p:cNvSpPr>
          <p:nvPr>
            <p:ph type="body" idx="1"/>
          </p:nvPr>
        </p:nvSpPr>
        <p:spPr>
          <a:xfrm>
            <a:off x="5161843" y="1707675"/>
            <a:ext cx="2477400" cy="2775900"/>
          </a:xfrm>
          <a:prstGeom prst="rect">
            <a:avLst/>
          </a:prstGeom>
        </p:spPr>
        <p:txBody>
          <a:bodyPr spcFirstLastPara="1" wrap="square" lIns="91425" tIns="91425" rIns="91425" bIns="91425" anchor="t" anchorCtr="0">
            <a:noAutofit/>
          </a:bodyPr>
          <a:lstStyle/>
          <a:p>
            <a:r>
              <a:rPr lang="en-GB" dirty="0"/>
              <a:t>The current datasets have very little features to work with which led to me breaking up the datetime aspects of it to be used as engineered features.</a:t>
            </a:r>
          </a:p>
          <a:p>
            <a:pPr marL="171450" indent="0">
              <a:buNone/>
            </a:pPr>
            <a:endParaRPr lang="en-GB" dirty="0"/>
          </a:p>
          <a:p>
            <a:r>
              <a:rPr lang="en-GB" dirty="0"/>
              <a:t>The data could be supplemented with additional features like weather info, public transport info, global events with participation rates and locations (i.e. music festivals/</a:t>
            </a:r>
            <a:r>
              <a:rPr lang="en-GB" dirty="0" err="1"/>
              <a:t>olympics</a:t>
            </a:r>
            <a:r>
              <a:rPr lang="en-GB" dirty="0"/>
              <a:t>).</a:t>
            </a:r>
          </a:p>
        </p:txBody>
      </p:sp>
      <p:cxnSp>
        <p:nvCxnSpPr>
          <p:cNvPr id="470" name="Google Shape;470;p37"/>
          <p:cNvCxnSpPr>
            <a:cxnSpLocks/>
          </p:cNvCxnSpPr>
          <p:nvPr/>
        </p:nvCxnSpPr>
        <p:spPr>
          <a:xfrm>
            <a:off x="1522034" y="4395788"/>
            <a:ext cx="6383857" cy="0"/>
          </a:xfrm>
          <a:prstGeom prst="straightConnector1">
            <a:avLst/>
          </a:prstGeom>
          <a:noFill/>
          <a:ln w="9525" cap="flat" cmpd="sng">
            <a:solidFill>
              <a:srgbClr val="CADCDC"/>
            </a:solidFill>
            <a:prstDash val="dot"/>
            <a:round/>
            <a:headEnd type="none" w="med" len="med"/>
            <a:tailEnd type="none" w="med" len="med"/>
          </a:ln>
        </p:spPr>
      </p:cxnSp>
      <p:cxnSp>
        <p:nvCxnSpPr>
          <p:cNvPr id="471" name="Google Shape;471;p37"/>
          <p:cNvCxnSpPr>
            <a:cxnSpLocks/>
          </p:cNvCxnSpPr>
          <p:nvPr/>
        </p:nvCxnSpPr>
        <p:spPr>
          <a:xfrm>
            <a:off x="1504335" y="747713"/>
            <a:ext cx="6401556" cy="0"/>
          </a:xfrm>
          <a:prstGeom prst="straightConnector1">
            <a:avLst/>
          </a:prstGeom>
          <a:noFill/>
          <a:ln w="9525" cap="flat" cmpd="sng">
            <a:solidFill>
              <a:srgbClr val="CADCDC"/>
            </a:solidFill>
            <a:prstDash val="dot"/>
            <a:round/>
            <a:headEnd type="none" w="med" len="med"/>
            <a:tailEnd type="none" w="med" len="med"/>
          </a:ln>
        </p:spPr>
      </p:cxnSp>
      <p:sp>
        <p:nvSpPr>
          <p:cNvPr id="25" name="Google Shape;463;p37">
            <a:extLst>
              <a:ext uri="{FF2B5EF4-FFF2-40B4-BE49-F238E27FC236}">
                <a16:creationId xmlns:a16="http://schemas.microsoft.com/office/drawing/2014/main" id="{2F195987-E1F6-40AD-A2AE-B14210A7D593}"/>
              </a:ext>
            </a:extLst>
          </p:cNvPr>
          <p:cNvSpPr txBox="1">
            <a:spLocks/>
          </p:cNvSpPr>
          <p:nvPr/>
        </p:nvSpPr>
        <p:spPr>
          <a:xfrm>
            <a:off x="1249587" y="1693118"/>
            <a:ext cx="3499394" cy="18514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85750" algn="l" rtl="0">
              <a:lnSpc>
                <a:spcPct val="115000"/>
              </a:lnSpc>
              <a:spcBef>
                <a:spcPts val="0"/>
              </a:spcBef>
              <a:spcAft>
                <a:spcPts val="0"/>
              </a:spcAft>
              <a:buClr>
                <a:srgbClr val="000000"/>
              </a:buClr>
              <a:buSzPts val="900"/>
              <a:buFont typeface="Raleway"/>
              <a:buChar char="●"/>
              <a:defRPr sz="900" b="0" i="0" u="none" strike="noStrike" cap="none">
                <a:solidFill>
                  <a:srgbClr val="000000"/>
                </a:solidFill>
                <a:latin typeface="Raleway"/>
                <a:ea typeface="Raleway"/>
                <a:cs typeface="Raleway"/>
                <a:sym typeface="Raleway"/>
              </a:defRPr>
            </a:lvl1pPr>
            <a:lvl2pPr marL="914400" marR="0" lvl="1" indent="-285750" algn="l" rtl="0">
              <a:lnSpc>
                <a:spcPct val="115000"/>
              </a:lnSpc>
              <a:spcBef>
                <a:spcPts val="1600"/>
              </a:spcBef>
              <a:spcAft>
                <a:spcPts val="0"/>
              </a:spcAft>
              <a:buClr>
                <a:srgbClr val="000000"/>
              </a:buClr>
              <a:buSzPts val="900"/>
              <a:buFont typeface="Raleway"/>
              <a:buChar char="○"/>
              <a:defRPr sz="900" b="0" i="0" u="none" strike="noStrike" cap="none">
                <a:solidFill>
                  <a:srgbClr val="000000"/>
                </a:solidFill>
                <a:latin typeface="Raleway"/>
                <a:ea typeface="Raleway"/>
                <a:cs typeface="Raleway"/>
                <a:sym typeface="Raleway"/>
              </a:defRPr>
            </a:lvl2pPr>
            <a:lvl3pPr marL="1371600" marR="0" lvl="2" indent="-285750" algn="l" rtl="0">
              <a:lnSpc>
                <a:spcPct val="115000"/>
              </a:lnSpc>
              <a:spcBef>
                <a:spcPts val="1600"/>
              </a:spcBef>
              <a:spcAft>
                <a:spcPts val="0"/>
              </a:spcAft>
              <a:buClr>
                <a:srgbClr val="000000"/>
              </a:buClr>
              <a:buSzPts val="900"/>
              <a:buFont typeface="Raleway"/>
              <a:buChar char="■"/>
              <a:defRPr sz="900" b="0" i="0" u="none" strike="noStrike" cap="none">
                <a:solidFill>
                  <a:srgbClr val="000000"/>
                </a:solidFill>
                <a:latin typeface="Raleway"/>
                <a:ea typeface="Raleway"/>
                <a:cs typeface="Raleway"/>
                <a:sym typeface="Raleway"/>
              </a:defRPr>
            </a:lvl3pPr>
            <a:lvl4pPr marL="1828800" marR="0" lvl="3" indent="-285750" algn="l" rtl="0">
              <a:lnSpc>
                <a:spcPct val="115000"/>
              </a:lnSpc>
              <a:spcBef>
                <a:spcPts val="1600"/>
              </a:spcBef>
              <a:spcAft>
                <a:spcPts val="0"/>
              </a:spcAft>
              <a:buClr>
                <a:srgbClr val="000000"/>
              </a:buClr>
              <a:buSzPts val="900"/>
              <a:buFont typeface="Raleway"/>
              <a:buChar char="●"/>
              <a:defRPr sz="900" b="0" i="0" u="none" strike="noStrike" cap="none">
                <a:solidFill>
                  <a:srgbClr val="000000"/>
                </a:solidFill>
                <a:latin typeface="Raleway"/>
                <a:ea typeface="Raleway"/>
                <a:cs typeface="Raleway"/>
                <a:sym typeface="Raleway"/>
              </a:defRPr>
            </a:lvl4pPr>
            <a:lvl5pPr marL="2286000" marR="0" lvl="4" indent="-285750" algn="l" rtl="0">
              <a:lnSpc>
                <a:spcPct val="115000"/>
              </a:lnSpc>
              <a:spcBef>
                <a:spcPts val="1600"/>
              </a:spcBef>
              <a:spcAft>
                <a:spcPts val="0"/>
              </a:spcAft>
              <a:buClr>
                <a:srgbClr val="000000"/>
              </a:buClr>
              <a:buSzPts val="900"/>
              <a:buFont typeface="Raleway"/>
              <a:buChar char="○"/>
              <a:defRPr sz="900" b="0" i="0" u="none" strike="noStrike" cap="none">
                <a:solidFill>
                  <a:srgbClr val="000000"/>
                </a:solidFill>
                <a:latin typeface="Raleway"/>
                <a:ea typeface="Raleway"/>
                <a:cs typeface="Raleway"/>
                <a:sym typeface="Raleway"/>
              </a:defRPr>
            </a:lvl5pPr>
            <a:lvl6pPr marL="2743200" marR="0" lvl="5" indent="-285750" algn="l" rtl="0">
              <a:lnSpc>
                <a:spcPct val="115000"/>
              </a:lnSpc>
              <a:spcBef>
                <a:spcPts val="1600"/>
              </a:spcBef>
              <a:spcAft>
                <a:spcPts val="0"/>
              </a:spcAft>
              <a:buClr>
                <a:srgbClr val="000000"/>
              </a:buClr>
              <a:buSzPts val="900"/>
              <a:buFont typeface="Raleway"/>
              <a:buChar char="■"/>
              <a:defRPr sz="900" b="0" i="0" u="none" strike="noStrike" cap="none">
                <a:solidFill>
                  <a:srgbClr val="000000"/>
                </a:solidFill>
                <a:latin typeface="Raleway"/>
                <a:ea typeface="Raleway"/>
                <a:cs typeface="Raleway"/>
                <a:sym typeface="Raleway"/>
              </a:defRPr>
            </a:lvl6pPr>
            <a:lvl7pPr marL="3200400" marR="0" lvl="6" indent="-285750" algn="l" rtl="0">
              <a:lnSpc>
                <a:spcPct val="115000"/>
              </a:lnSpc>
              <a:spcBef>
                <a:spcPts val="1600"/>
              </a:spcBef>
              <a:spcAft>
                <a:spcPts val="0"/>
              </a:spcAft>
              <a:buClr>
                <a:srgbClr val="000000"/>
              </a:buClr>
              <a:buSzPts val="900"/>
              <a:buFont typeface="Raleway"/>
              <a:buChar char="●"/>
              <a:defRPr sz="900" b="0" i="0" u="none" strike="noStrike" cap="none">
                <a:solidFill>
                  <a:srgbClr val="000000"/>
                </a:solidFill>
                <a:latin typeface="Raleway"/>
                <a:ea typeface="Raleway"/>
                <a:cs typeface="Raleway"/>
                <a:sym typeface="Raleway"/>
              </a:defRPr>
            </a:lvl7pPr>
            <a:lvl8pPr marL="3657600" marR="0" lvl="7" indent="-285750" algn="l" rtl="0">
              <a:lnSpc>
                <a:spcPct val="115000"/>
              </a:lnSpc>
              <a:spcBef>
                <a:spcPts val="1600"/>
              </a:spcBef>
              <a:spcAft>
                <a:spcPts val="0"/>
              </a:spcAft>
              <a:buClr>
                <a:srgbClr val="000000"/>
              </a:buClr>
              <a:buSzPts val="900"/>
              <a:buFont typeface="Raleway"/>
              <a:buChar char="○"/>
              <a:defRPr sz="900" b="0" i="0" u="none" strike="noStrike" cap="none">
                <a:solidFill>
                  <a:srgbClr val="000000"/>
                </a:solidFill>
                <a:latin typeface="Raleway"/>
                <a:ea typeface="Raleway"/>
                <a:cs typeface="Raleway"/>
                <a:sym typeface="Raleway"/>
              </a:defRPr>
            </a:lvl8pPr>
            <a:lvl9pPr marL="4114800" marR="0" lvl="8" indent="-285750" algn="l" rtl="0">
              <a:lnSpc>
                <a:spcPct val="115000"/>
              </a:lnSpc>
              <a:spcBef>
                <a:spcPts val="1600"/>
              </a:spcBef>
              <a:spcAft>
                <a:spcPts val="1600"/>
              </a:spcAft>
              <a:buClr>
                <a:srgbClr val="000000"/>
              </a:buClr>
              <a:buSzPts val="900"/>
              <a:buFont typeface="Raleway"/>
              <a:buChar char="■"/>
              <a:defRPr sz="900" b="0" i="0" u="none" strike="noStrike" cap="none">
                <a:solidFill>
                  <a:srgbClr val="000000"/>
                </a:solidFill>
                <a:latin typeface="Raleway"/>
                <a:ea typeface="Raleway"/>
                <a:cs typeface="Raleway"/>
                <a:sym typeface="Raleway"/>
              </a:defRPr>
            </a:lvl9pPr>
          </a:lstStyle>
          <a:p>
            <a:pPr marL="171450" indent="0">
              <a:buNone/>
            </a:pPr>
            <a:r>
              <a:rPr lang="en-SG" sz="1050" b="1" dirty="0"/>
              <a:t>Recommendation</a:t>
            </a:r>
          </a:p>
          <a:p>
            <a:pPr marL="171450" indent="0">
              <a:buNone/>
            </a:pPr>
            <a:endParaRPr lang="en-GB" dirty="0"/>
          </a:p>
          <a:p>
            <a:pPr marL="171450" indent="0">
              <a:buNone/>
            </a:pPr>
            <a:r>
              <a:rPr lang="en-GB" dirty="0">
                <a:solidFill>
                  <a:srgbClr val="000000">
                    <a:alpha val="50000"/>
                  </a:srgbClr>
                </a:solidFill>
              </a:rPr>
              <a:t>The model can serve as a</a:t>
            </a:r>
            <a:r>
              <a:rPr lang="en-GB" dirty="0"/>
              <a:t> </a:t>
            </a:r>
            <a:r>
              <a:rPr lang="en-GB" b="1" dirty="0"/>
              <a:t>prediction model for countries and businesses</a:t>
            </a:r>
            <a:r>
              <a:rPr lang="en-GB" dirty="0"/>
              <a:t>. </a:t>
            </a:r>
            <a:r>
              <a:rPr lang="en-GB" dirty="0">
                <a:solidFill>
                  <a:srgbClr val="000000">
                    <a:alpha val="50000"/>
                  </a:srgbClr>
                </a:solidFill>
              </a:rPr>
              <a:t>Additionally, citizens can be more discerning of the potential for number of cases and deaths to rise (or fall) with time.</a:t>
            </a:r>
          </a:p>
          <a:p>
            <a:endParaRPr lang="en-GB" dirty="0">
              <a:solidFill>
                <a:srgbClr val="000000">
                  <a:alpha val="50000"/>
                </a:srgbClr>
              </a:solidFill>
            </a:endParaRPr>
          </a:p>
          <a:p>
            <a:pPr marL="171450" indent="0">
              <a:buNone/>
            </a:pPr>
            <a:r>
              <a:rPr lang="en-GB" dirty="0">
                <a:solidFill>
                  <a:srgbClr val="000000">
                    <a:alpha val="50000"/>
                  </a:srgbClr>
                </a:solidFill>
              </a:rPr>
              <a:t>Notwithstanding this, more data, as mentioned above, will serve to optimise the model</a:t>
            </a:r>
            <a:r>
              <a:rPr lang="en-GB" b="1" dirty="0">
                <a:solidFill>
                  <a:srgbClr val="000000">
                    <a:alpha val="50000"/>
                  </a:srgbClr>
                </a:solidFill>
              </a:rPr>
              <a:t>. </a:t>
            </a:r>
            <a:r>
              <a:rPr lang="en-GB" b="1" dirty="0"/>
              <a:t>The model can also serve as a starting point, to be extrapolated to individual countries with additional research</a:t>
            </a:r>
            <a:r>
              <a:rPr lang="en-GB" dirty="0"/>
              <a:t> </a:t>
            </a:r>
            <a:r>
              <a:rPr lang="en-GB" dirty="0">
                <a:solidFill>
                  <a:srgbClr val="000000">
                    <a:alpha val="50000"/>
                  </a:srgbClr>
                </a:solidFill>
              </a:rPr>
              <a:t>to be done marrying the features together.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42"/>
          <p:cNvSpPr txBox="1">
            <a:spLocks noGrp="1"/>
          </p:cNvSpPr>
          <p:nvPr>
            <p:ph type="ctrTitle"/>
          </p:nvPr>
        </p:nvSpPr>
        <p:spPr>
          <a:xfrm>
            <a:off x="1620750" y="1794904"/>
            <a:ext cx="4945200" cy="64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THANKS!</a:t>
            </a:r>
            <a:endParaRPr/>
          </a:p>
        </p:txBody>
      </p:sp>
      <p:sp>
        <p:nvSpPr>
          <p:cNvPr id="801" name="Google Shape;801;p42"/>
          <p:cNvSpPr txBox="1">
            <a:spLocks noGrp="1"/>
          </p:cNvSpPr>
          <p:nvPr>
            <p:ph type="subTitle" idx="1"/>
          </p:nvPr>
        </p:nvSpPr>
        <p:spPr>
          <a:xfrm>
            <a:off x="1620750" y="2595500"/>
            <a:ext cx="25854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Does anyone have any questions?</a:t>
            </a:r>
            <a:endParaRPr dirty="0"/>
          </a:p>
          <a:p>
            <a:pPr marL="0" lvl="0" indent="0" algn="l" rtl="0">
              <a:spcBef>
                <a:spcPts val="0"/>
              </a:spcBef>
              <a:spcAft>
                <a:spcPts val="0"/>
              </a:spcAft>
              <a:buClr>
                <a:schemeClr val="dk1"/>
              </a:buClr>
              <a:buSzPts val="1100"/>
              <a:buFont typeface="Arial"/>
              <a:buNone/>
            </a:pPr>
            <a:r>
              <a:rPr lang="en-SG" dirty="0" err="1"/>
              <a:t>domchanjl</a:t>
            </a:r>
            <a:r>
              <a:rPr lang="en" dirty="0"/>
              <a:t>@</a:t>
            </a:r>
            <a:r>
              <a:rPr lang="en-SG" dirty="0" err="1"/>
              <a:t>gmail</a:t>
            </a:r>
            <a:r>
              <a:rPr lang="en" dirty="0"/>
              <a:t>.com</a:t>
            </a:r>
            <a:endParaRPr dirty="0"/>
          </a:p>
          <a:p>
            <a:pPr marL="0" lvl="0" indent="0" algn="l" rtl="0">
              <a:spcBef>
                <a:spcPts val="0"/>
              </a:spcBef>
              <a:spcAft>
                <a:spcPts val="0"/>
              </a:spcAft>
              <a:buClr>
                <a:schemeClr val="dk1"/>
              </a:buClr>
              <a:buSzPts val="1100"/>
              <a:buFont typeface="Arial"/>
              <a:buNone/>
            </a:pPr>
            <a:r>
              <a:rPr lang="en" dirty="0"/>
              <a:t>+65 8112 7772</a:t>
            </a:r>
            <a:endParaRPr dirty="0"/>
          </a:p>
          <a:p>
            <a:pPr marL="0" lvl="0" indent="0" algn="l" rtl="0">
              <a:spcBef>
                <a:spcPts val="0"/>
              </a:spcBef>
              <a:spcAft>
                <a:spcPts val="0"/>
              </a:spcAft>
              <a:buClr>
                <a:schemeClr val="dk1"/>
              </a:buClr>
              <a:buSzPts val="1100"/>
              <a:buFont typeface="Arial"/>
              <a:buNone/>
            </a:pPr>
            <a:r>
              <a:rPr lang="en" dirty="0"/>
              <a:t>yourcompany.com</a:t>
            </a:r>
            <a:endParaRPr dirty="0"/>
          </a:p>
          <a:p>
            <a:pPr marL="0" lvl="0" indent="0" algn="l" rtl="0">
              <a:spcBef>
                <a:spcPts val="0"/>
              </a:spcBef>
              <a:spcAft>
                <a:spcPts val="0"/>
              </a:spcAft>
              <a:buNone/>
            </a:pPr>
            <a:endParaRPr dirty="0"/>
          </a:p>
        </p:txBody>
      </p:sp>
      <p:sp>
        <p:nvSpPr>
          <p:cNvPr id="2" name="Rectangle 1">
            <a:extLst>
              <a:ext uri="{FF2B5EF4-FFF2-40B4-BE49-F238E27FC236}">
                <a16:creationId xmlns:a16="http://schemas.microsoft.com/office/drawing/2014/main" id="{7424EEC7-5264-4A06-86C3-0B7D903F2C0B}"/>
              </a:ext>
            </a:extLst>
          </p:cNvPr>
          <p:cNvSpPr/>
          <p:nvPr/>
        </p:nvSpPr>
        <p:spPr>
          <a:xfrm>
            <a:off x="4725383" y="3150255"/>
            <a:ext cx="2973275" cy="1569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42"/>
          <p:cNvSpPr txBox="1">
            <a:spLocks noGrp="1"/>
          </p:cNvSpPr>
          <p:nvPr>
            <p:ph type="ctrTitle"/>
          </p:nvPr>
        </p:nvSpPr>
        <p:spPr>
          <a:xfrm>
            <a:off x="1620750" y="1794904"/>
            <a:ext cx="4945200" cy="64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dirty="0"/>
              <a:t>RESOURCES</a:t>
            </a:r>
            <a:endParaRPr dirty="0"/>
          </a:p>
        </p:txBody>
      </p:sp>
      <p:sp>
        <p:nvSpPr>
          <p:cNvPr id="2" name="Rectangle 1">
            <a:extLst>
              <a:ext uri="{FF2B5EF4-FFF2-40B4-BE49-F238E27FC236}">
                <a16:creationId xmlns:a16="http://schemas.microsoft.com/office/drawing/2014/main" id="{7424EEC7-5264-4A06-86C3-0B7D903F2C0B}"/>
              </a:ext>
            </a:extLst>
          </p:cNvPr>
          <p:cNvSpPr/>
          <p:nvPr/>
        </p:nvSpPr>
        <p:spPr>
          <a:xfrm>
            <a:off x="4725383" y="3150255"/>
            <a:ext cx="2973275" cy="1569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824;p44">
            <a:extLst>
              <a:ext uri="{FF2B5EF4-FFF2-40B4-BE49-F238E27FC236}">
                <a16:creationId xmlns:a16="http://schemas.microsoft.com/office/drawing/2014/main" id="{441954E1-2CDE-4921-8A13-2C8EA252817D}"/>
              </a:ext>
            </a:extLst>
          </p:cNvPr>
          <p:cNvSpPr txBox="1">
            <a:spLocks/>
          </p:cNvSpPr>
          <p:nvPr/>
        </p:nvSpPr>
        <p:spPr>
          <a:xfrm>
            <a:off x="4240899" y="2840700"/>
            <a:ext cx="3764525" cy="167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000000"/>
              </a:buClr>
              <a:buSzPts val="1000"/>
              <a:buFont typeface="Raleway"/>
              <a:buNone/>
              <a:defRPr sz="1000" b="0" i="0" u="none" strike="noStrike" cap="none">
                <a:solidFill>
                  <a:srgbClr val="000000"/>
                </a:solidFill>
                <a:latin typeface="Raleway"/>
                <a:ea typeface="Raleway"/>
                <a:cs typeface="Raleway"/>
                <a:sym typeface="Raleway"/>
              </a:defRPr>
            </a:lvl1pPr>
            <a:lvl2pPr marL="914400" marR="0" lvl="1" indent="-304800" algn="l" rtl="0">
              <a:lnSpc>
                <a:spcPct val="100000"/>
              </a:lnSpc>
              <a:spcBef>
                <a:spcPts val="0"/>
              </a:spcBef>
              <a:spcAft>
                <a:spcPts val="0"/>
              </a:spcAft>
              <a:buClr>
                <a:srgbClr val="000000"/>
              </a:buClr>
              <a:buSzPts val="2800"/>
              <a:buFont typeface="Raleway"/>
              <a:buNone/>
              <a:defRPr sz="2800" b="0" i="0" u="none" strike="noStrike" cap="none">
                <a:solidFill>
                  <a:srgbClr val="000000"/>
                </a:solidFill>
                <a:latin typeface="Raleway"/>
                <a:ea typeface="Raleway"/>
                <a:cs typeface="Raleway"/>
                <a:sym typeface="Raleway"/>
              </a:defRPr>
            </a:lvl2pPr>
            <a:lvl3pPr marL="1371600" marR="0" lvl="2" indent="-304800" algn="l" rtl="0">
              <a:lnSpc>
                <a:spcPct val="100000"/>
              </a:lnSpc>
              <a:spcBef>
                <a:spcPts val="0"/>
              </a:spcBef>
              <a:spcAft>
                <a:spcPts val="0"/>
              </a:spcAft>
              <a:buClr>
                <a:srgbClr val="000000"/>
              </a:buClr>
              <a:buSzPts val="2800"/>
              <a:buFont typeface="Raleway"/>
              <a:buNone/>
              <a:defRPr sz="2800" b="0" i="0" u="none" strike="noStrike" cap="none">
                <a:solidFill>
                  <a:srgbClr val="000000"/>
                </a:solidFill>
                <a:latin typeface="Raleway"/>
                <a:ea typeface="Raleway"/>
                <a:cs typeface="Raleway"/>
                <a:sym typeface="Raleway"/>
              </a:defRPr>
            </a:lvl3pPr>
            <a:lvl4pPr marL="1828800" marR="0" lvl="3" indent="-304800" algn="l" rtl="0">
              <a:lnSpc>
                <a:spcPct val="100000"/>
              </a:lnSpc>
              <a:spcBef>
                <a:spcPts val="0"/>
              </a:spcBef>
              <a:spcAft>
                <a:spcPts val="0"/>
              </a:spcAft>
              <a:buClr>
                <a:srgbClr val="000000"/>
              </a:buClr>
              <a:buSzPts val="2800"/>
              <a:buFont typeface="Raleway"/>
              <a:buNone/>
              <a:defRPr sz="2800" b="0" i="0" u="none" strike="noStrike" cap="none">
                <a:solidFill>
                  <a:srgbClr val="000000"/>
                </a:solidFill>
                <a:latin typeface="Raleway"/>
                <a:ea typeface="Raleway"/>
                <a:cs typeface="Raleway"/>
                <a:sym typeface="Raleway"/>
              </a:defRPr>
            </a:lvl4pPr>
            <a:lvl5pPr marL="2286000" marR="0" lvl="4" indent="-304800" algn="l" rtl="0">
              <a:lnSpc>
                <a:spcPct val="100000"/>
              </a:lnSpc>
              <a:spcBef>
                <a:spcPts val="0"/>
              </a:spcBef>
              <a:spcAft>
                <a:spcPts val="0"/>
              </a:spcAft>
              <a:buClr>
                <a:srgbClr val="000000"/>
              </a:buClr>
              <a:buSzPts val="2800"/>
              <a:buFont typeface="Raleway"/>
              <a:buNone/>
              <a:defRPr sz="2800" b="0" i="0" u="none" strike="noStrike" cap="none">
                <a:solidFill>
                  <a:srgbClr val="000000"/>
                </a:solidFill>
                <a:latin typeface="Raleway"/>
                <a:ea typeface="Raleway"/>
                <a:cs typeface="Raleway"/>
                <a:sym typeface="Raleway"/>
              </a:defRPr>
            </a:lvl5pPr>
            <a:lvl6pPr marL="2743200" marR="0" lvl="5" indent="-304800" algn="l" rtl="0">
              <a:lnSpc>
                <a:spcPct val="100000"/>
              </a:lnSpc>
              <a:spcBef>
                <a:spcPts val="0"/>
              </a:spcBef>
              <a:spcAft>
                <a:spcPts val="0"/>
              </a:spcAft>
              <a:buClr>
                <a:srgbClr val="000000"/>
              </a:buClr>
              <a:buSzPts val="2800"/>
              <a:buFont typeface="Raleway"/>
              <a:buNone/>
              <a:defRPr sz="2800" b="0" i="0" u="none" strike="noStrike" cap="none">
                <a:solidFill>
                  <a:srgbClr val="000000"/>
                </a:solidFill>
                <a:latin typeface="Raleway"/>
                <a:ea typeface="Raleway"/>
                <a:cs typeface="Raleway"/>
                <a:sym typeface="Raleway"/>
              </a:defRPr>
            </a:lvl6pPr>
            <a:lvl7pPr marL="3200400" marR="0" lvl="6" indent="-304800" algn="l" rtl="0">
              <a:lnSpc>
                <a:spcPct val="100000"/>
              </a:lnSpc>
              <a:spcBef>
                <a:spcPts val="0"/>
              </a:spcBef>
              <a:spcAft>
                <a:spcPts val="0"/>
              </a:spcAft>
              <a:buClr>
                <a:srgbClr val="000000"/>
              </a:buClr>
              <a:buSzPts val="2800"/>
              <a:buFont typeface="Raleway"/>
              <a:buNone/>
              <a:defRPr sz="2800" b="0" i="0" u="none" strike="noStrike" cap="none">
                <a:solidFill>
                  <a:srgbClr val="000000"/>
                </a:solidFill>
                <a:latin typeface="Raleway"/>
                <a:ea typeface="Raleway"/>
                <a:cs typeface="Raleway"/>
                <a:sym typeface="Raleway"/>
              </a:defRPr>
            </a:lvl7pPr>
            <a:lvl8pPr marL="3657600" marR="0" lvl="7" indent="-304800" algn="l" rtl="0">
              <a:lnSpc>
                <a:spcPct val="100000"/>
              </a:lnSpc>
              <a:spcBef>
                <a:spcPts val="0"/>
              </a:spcBef>
              <a:spcAft>
                <a:spcPts val="0"/>
              </a:spcAft>
              <a:buClr>
                <a:srgbClr val="000000"/>
              </a:buClr>
              <a:buSzPts val="2800"/>
              <a:buFont typeface="Raleway"/>
              <a:buNone/>
              <a:defRPr sz="2800" b="0" i="0" u="none" strike="noStrike" cap="none">
                <a:solidFill>
                  <a:srgbClr val="000000"/>
                </a:solidFill>
                <a:latin typeface="Raleway"/>
                <a:ea typeface="Raleway"/>
                <a:cs typeface="Raleway"/>
                <a:sym typeface="Raleway"/>
              </a:defRPr>
            </a:lvl8pPr>
            <a:lvl9pPr marL="4114800" marR="0" lvl="8" indent="-304800" algn="l" rtl="0">
              <a:lnSpc>
                <a:spcPct val="100000"/>
              </a:lnSpc>
              <a:spcBef>
                <a:spcPts val="0"/>
              </a:spcBef>
              <a:spcAft>
                <a:spcPts val="0"/>
              </a:spcAft>
              <a:buClr>
                <a:srgbClr val="000000"/>
              </a:buClr>
              <a:buSzPts val="2800"/>
              <a:buFont typeface="Raleway"/>
              <a:buNone/>
              <a:defRPr sz="2800" b="0" i="0" u="none" strike="noStrike" cap="none">
                <a:solidFill>
                  <a:srgbClr val="000000"/>
                </a:solidFill>
                <a:latin typeface="Raleway"/>
                <a:ea typeface="Raleway"/>
                <a:cs typeface="Raleway"/>
                <a:sym typeface="Raleway"/>
              </a:defRPr>
            </a:lvl9pPr>
          </a:lstStyle>
          <a:p>
            <a:pPr indent="0"/>
            <a:endParaRPr lang="en-SG">
              <a:solidFill>
                <a:schemeClr val="dk1"/>
              </a:solidFill>
            </a:endParaRPr>
          </a:p>
          <a:p>
            <a:pPr>
              <a:buClr>
                <a:schemeClr val="dk1"/>
              </a:buClr>
            </a:pPr>
            <a:r>
              <a:rPr lang="en-SG" u="sng">
                <a:hlinkClick r:id="rId3"/>
              </a:rPr>
              <a:t>https://github.com/CSSEGISandData/COVID-19</a:t>
            </a:r>
            <a:endParaRPr lang="en-SG" u="sng"/>
          </a:p>
          <a:p>
            <a:pPr>
              <a:buClr>
                <a:schemeClr val="dk1"/>
              </a:buClr>
            </a:pPr>
            <a:r>
              <a:rPr lang="en-SG" u="sng">
                <a:hlinkClick r:id="rId4"/>
              </a:rPr>
              <a:t>https://co.vid19.sg/singapore/dashboard</a:t>
            </a:r>
            <a:r>
              <a:rPr lang="en-SG"/>
              <a:t>.</a:t>
            </a:r>
          </a:p>
          <a:p>
            <a:pPr>
              <a:buClr>
                <a:schemeClr val="dk1"/>
              </a:buClr>
            </a:pPr>
            <a:r>
              <a:rPr lang="en-SG">
                <a:hlinkClick r:id="rId5"/>
              </a:rPr>
              <a:t>https://www.niaid.nih.gov/diseases-conditions/covid-19</a:t>
            </a:r>
            <a:endParaRPr lang="en-SG">
              <a:uFill>
                <a:noFill/>
              </a:uFill>
              <a:hlinkClick r:id="rId6"/>
            </a:endParaRPr>
          </a:p>
          <a:p>
            <a:pPr marL="177800" indent="0">
              <a:buSzPts val="800"/>
            </a:pPr>
            <a:endParaRPr lang="en-SG"/>
          </a:p>
          <a:p>
            <a:pPr marL="0" indent="0"/>
            <a:endParaRPr lang="en-SG" dirty="0"/>
          </a:p>
        </p:txBody>
      </p:sp>
    </p:spTree>
    <p:extLst>
      <p:ext uri="{BB962C8B-B14F-4D97-AF65-F5344CB8AC3E}">
        <p14:creationId xmlns:p14="http://schemas.microsoft.com/office/powerpoint/2010/main" val="985484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Google Shape;144;p23"/>
          <p:cNvSpPr txBox="1">
            <a:spLocks noGrp="1"/>
          </p:cNvSpPr>
          <p:nvPr>
            <p:ph type="title"/>
          </p:nvPr>
        </p:nvSpPr>
        <p:spPr>
          <a:xfrm>
            <a:off x="1500750" y="1490367"/>
            <a:ext cx="3214800" cy="31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sz="1200" dirty="0"/>
              <a:t>BACKGROUND</a:t>
            </a:r>
            <a:endParaRPr sz="1200" dirty="0"/>
          </a:p>
        </p:txBody>
      </p:sp>
      <p:sp>
        <p:nvSpPr>
          <p:cNvPr id="145" name="Google Shape;145;p23"/>
          <p:cNvSpPr txBox="1">
            <a:spLocks noGrp="1"/>
          </p:cNvSpPr>
          <p:nvPr>
            <p:ph type="title" idx="2"/>
          </p:nvPr>
        </p:nvSpPr>
        <p:spPr>
          <a:xfrm>
            <a:off x="2826352" y="1282763"/>
            <a:ext cx="563400" cy="35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a:t>01</a:t>
            </a:r>
            <a:endParaRPr sz="2400"/>
          </a:p>
        </p:txBody>
      </p:sp>
      <p:sp>
        <p:nvSpPr>
          <p:cNvPr id="146" name="Google Shape;146;p23"/>
          <p:cNvSpPr txBox="1">
            <a:spLocks noGrp="1"/>
          </p:cNvSpPr>
          <p:nvPr>
            <p:ph type="title" idx="3"/>
          </p:nvPr>
        </p:nvSpPr>
        <p:spPr>
          <a:xfrm rot="-5400000">
            <a:off x="-1703750" y="2548403"/>
            <a:ext cx="4302300" cy="206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TABLE OF CONTENTS</a:t>
            </a:r>
            <a:endParaRPr/>
          </a:p>
        </p:txBody>
      </p:sp>
      <p:sp>
        <p:nvSpPr>
          <p:cNvPr id="147" name="Google Shape;147;p23"/>
          <p:cNvSpPr txBox="1">
            <a:spLocks noGrp="1"/>
          </p:cNvSpPr>
          <p:nvPr>
            <p:ph type="subTitle" idx="4"/>
          </p:nvPr>
        </p:nvSpPr>
        <p:spPr>
          <a:xfrm>
            <a:off x="1667753" y="2653210"/>
            <a:ext cx="2880600" cy="319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100"/>
              <a:buFont typeface="Arial"/>
              <a:buNone/>
            </a:pPr>
            <a:endParaRPr sz="1100" dirty="0"/>
          </a:p>
        </p:txBody>
      </p:sp>
      <p:sp>
        <p:nvSpPr>
          <p:cNvPr id="148" name="Google Shape;148;p23"/>
          <p:cNvSpPr txBox="1">
            <a:spLocks noGrp="1"/>
          </p:cNvSpPr>
          <p:nvPr>
            <p:ph type="title" idx="5"/>
          </p:nvPr>
        </p:nvSpPr>
        <p:spPr>
          <a:xfrm>
            <a:off x="1500750" y="2460839"/>
            <a:ext cx="3214800" cy="319800"/>
          </a:xfrm>
          <a:prstGeom prst="rect">
            <a:avLst/>
          </a:prstGeom>
        </p:spPr>
        <p:txBody>
          <a:bodyPr spcFirstLastPara="1" wrap="square" lIns="91425" tIns="91425" rIns="91425" bIns="91425" anchor="ctr" anchorCtr="0">
            <a:noAutofit/>
          </a:bodyPr>
          <a:lstStyle/>
          <a:p>
            <a:pPr lvl="0"/>
            <a:r>
              <a:rPr lang="en-SG" sz="1200" dirty="0"/>
              <a:t>PROBLEM STATEMENT</a:t>
            </a:r>
            <a:endParaRPr sz="1200" dirty="0"/>
          </a:p>
        </p:txBody>
      </p:sp>
      <p:sp>
        <p:nvSpPr>
          <p:cNvPr id="149" name="Google Shape;149;p23"/>
          <p:cNvSpPr txBox="1">
            <a:spLocks noGrp="1"/>
          </p:cNvSpPr>
          <p:nvPr>
            <p:ph type="title" idx="6"/>
          </p:nvPr>
        </p:nvSpPr>
        <p:spPr>
          <a:xfrm>
            <a:off x="2826352" y="2253235"/>
            <a:ext cx="563400" cy="35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a:t>02</a:t>
            </a:r>
            <a:endParaRPr sz="2400" dirty="0"/>
          </a:p>
        </p:txBody>
      </p:sp>
      <p:sp>
        <p:nvSpPr>
          <p:cNvPr id="150" name="Google Shape;150;p23"/>
          <p:cNvSpPr txBox="1">
            <a:spLocks noGrp="1"/>
          </p:cNvSpPr>
          <p:nvPr>
            <p:ph type="subTitle" idx="7"/>
          </p:nvPr>
        </p:nvSpPr>
        <p:spPr>
          <a:xfrm>
            <a:off x="1667753" y="3623655"/>
            <a:ext cx="2880600" cy="319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100"/>
              <a:buFont typeface="Arial"/>
              <a:buNone/>
            </a:pPr>
            <a:endParaRPr sz="1100" dirty="0"/>
          </a:p>
        </p:txBody>
      </p:sp>
      <p:sp>
        <p:nvSpPr>
          <p:cNvPr id="151" name="Google Shape;151;p23"/>
          <p:cNvSpPr txBox="1">
            <a:spLocks noGrp="1"/>
          </p:cNvSpPr>
          <p:nvPr>
            <p:ph type="title" idx="8"/>
          </p:nvPr>
        </p:nvSpPr>
        <p:spPr>
          <a:xfrm>
            <a:off x="1500750" y="3431284"/>
            <a:ext cx="3214800" cy="31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sz="1200" dirty="0"/>
              <a:t>THE DATA</a:t>
            </a:r>
            <a:endParaRPr sz="1200" dirty="0"/>
          </a:p>
        </p:txBody>
      </p:sp>
      <p:sp>
        <p:nvSpPr>
          <p:cNvPr id="152" name="Google Shape;152;p23"/>
          <p:cNvSpPr txBox="1">
            <a:spLocks noGrp="1"/>
          </p:cNvSpPr>
          <p:nvPr>
            <p:ph type="title" idx="9"/>
          </p:nvPr>
        </p:nvSpPr>
        <p:spPr>
          <a:xfrm>
            <a:off x="2826352" y="3223680"/>
            <a:ext cx="563400" cy="35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a:t>03</a:t>
            </a:r>
            <a:endParaRPr sz="2400"/>
          </a:p>
        </p:txBody>
      </p:sp>
      <p:sp>
        <p:nvSpPr>
          <p:cNvPr id="154" name="Google Shape;154;p23"/>
          <p:cNvSpPr txBox="1">
            <a:spLocks noGrp="1"/>
          </p:cNvSpPr>
          <p:nvPr>
            <p:ph type="title" idx="14"/>
          </p:nvPr>
        </p:nvSpPr>
        <p:spPr>
          <a:xfrm>
            <a:off x="5004300" y="1490367"/>
            <a:ext cx="3214800" cy="31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sz="1200" dirty="0"/>
              <a:t>EDA</a:t>
            </a:r>
            <a:endParaRPr sz="1200" dirty="0"/>
          </a:p>
        </p:txBody>
      </p:sp>
      <p:sp>
        <p:nvSpPr>
          <p:cNvPr id="155" name="Google Shape;155;p23"/>
          <p:cNvSpPr txBox="1">
            <a:spLocks noGrp="1"/>
          </p:cNvSpPr>
          <p:nvPr>
            <p:ph type="title" idx="15"/>
          </p:nvPr>
        </p:nvSpPr>
        <p:spPr>
          <a:xfrm>
            <a:off x="6329903" y="1282763"/>
            <a:ext cx="563400" cy="35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a:t>04</a:t>
            </a:r>
            <a:endParaRPr sz="2400" dirty="0"/>
          </a:p>
        </p:txBody>
      </p:sp>
      <p:sp>
        <p:nvSpPr>
          <p:cNvPr id="156" name="Google Shape;156;p23"/>
          <p:cNvSpPr txBox="1">
            <a:spLocks noGrp="1"/>
          </p:cNvSpPr>
          <p:nvPr>
            <p:ph type="subTitle" idx="16"/>
          </p:nvPr>
        </p:nvSpPr>
        <p:spPr>
          <a:xfrm>
            <a:off x="5171303" y="2653210"/>
            <a:ext cx="2880600" cy="319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100"/>
              <a:buFont typeface="Arial"/>
              <a:buNone/>
            </a:pPr>
            <a:endParaRPr sz="1100" dirty="0"/>
          </a:p>
        </p:txBody>
      </p:sp>
      <p:sp>
        <p:nvSpPr>
          <p:cNvPr id="157" name="Google Shape;157;p23"/>
          <p:cNvSpPr txBox="1">
            <a:spLocks noGrp="1"/>
          </p:cNvSpPr>
          <p:nvPr>
            <p:ph type="title" idx="17"/>
          </p:nvPr>
        </p:nvSpPr>
        <p:spPr>
          <a:xfrm>
            <a:off x="5004300" y="2460839"/>
            <a:ext cx="3214800" cy="31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sz="1200" dirty="0"/>
              <a:t>PREDICTIONS</a:t>
            </a:r>
            <a:endParaRPr sz="1200" dirty="0"/>
          </a:p>
        </p:txBody>
      </p:sp>
      <p:sp>
        <p:nvSpPr>
          <p:cNvPr id="158" name="Google Shape;158;p23"/>
          <p:cNvSpPr txBox="1">
            <a:spLocks noGrp="1"/>
          </p:cNvSpPr>
          <p:nvPr>
            <p:ph type="title" idx="18"/>
          </p:nvPr>
        </p:nvSpPr>
        <p:spPr>
          <a:xfrm>
            <a:off x="6329903" y="2253235"/>
            <a:ext cx="563400" cy="35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a:t>05</a:t>
            </a:r>
            <a:endParaRPr sz="2400" dirty="0"/>
          </a:p>
        </p:txBody>
      </p:sp>
      <p:sp>
        <p:nvSpPr>
          <p:cNvPr id="159" name="Google Shape;159;p23"/>
          <p:cNvSpPr txBox="1">
            <a:spLocks noGrp="1"/>
          </p:cNvSpPr>
          <p:nvPr>
            <p:ph type="subTitle" idx="19"/>
          </p:nvPr>
        </p:nvSpPr>
        <p:spPr>
          <a:xfrm>
            <a:off x="5171303" y="3623655"/>
            <a:ext cx="2880600" cy="319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100"/>
              <a:buFont typeface="Arial"/>
              <a:buNone/>
            </a:pPr>
            <a:endParaRPr sz="1100" dirty="0"/>
          </a:p>
        </p:txBody>
      </p:sp>
      <p:sp>
        <p:nvSpPr>
          <p:cNvPr id="160" name="Google Shape;160;p23"/>
          <p:cNvSpPr txBox="1">
            <a:spLocks noGrp="1"/>
          </p:cNvSpPr>
          <p:nvPr>
            <p:ph type="title" idx="20"/>
          </p:nvPr>
        </p:nvSpPr>
        <p:spPr>
          <a:xfrm>
            <a:off x="5004300" y="3431284"/>
            <a:ext cx="3214800" cy="31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CONCLUSIONS</a:t>
            </a:r>
            <a:endParaRPr sz="1200"/>
          </a:p>
        </p:txBody>
      </p:sp>
      <p:sp>
        <p:nvSpPr>
          <p:cNvPr id="161" name="Google Shape;161;p23"/>
          <p:cNvSpPr txBox="1">
            <a:spLocks noGrp="1"/>
          </p:cNvSpPr>
          <p:nvPr>
            <p:ph type="title" idx="21"/>
          </p:nvPr>
        </p:nvSpPr>
        <p:spPr>
          <a:xfrm>
            <a:off x="6329903" y="3223680"/>
            <a:ext cx="563400" cy="35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a:t>06</a:t>
            </a:r>
            <a:endParaRPr sz="2400"/>
          </a:p>
        </p:txBody>
      </p:sp>
      <p:cxnSp>
        <p:nvCxnSpPr>
          <p:cNvPr id="162" name="Google Shape;162;p23"/>
          <p:cNvCxnSpPr/>
          <p:nvPr/>
        </p:nvCxnSpPr>
        <p:spPr>
          <a:xfrm>
            <a:off x="1647388" y="1158175"/>
            <a:ext cx="6046800" cy="0"/>
          </a:xfrm>
          <a:prstGeom prst="straightConnector1">
            <a:avLst/>
          </a:prstGeom>
          <a:noFill/>
          <a:ln w="9525" cap="flat" cmpd="sng">
            <a:solidFill>
              <a:srgbClr val="CADCDC"/>
            </a:solidFill>
            <a:prstDash val="dot"/>
            <a:round/>
            <a:headEnd type="none" w="med" len="med"/>
            <a:tailEnd type="none" w="med" len="med"/>
          </a:ln>
        </p:spPr>
      </p:cxnSp>
      <p:cxnSp>
        <p:nvCxnSpPr>
          <p:cNvPr id="163" name="Google Shape;163;p23"/>
          <p:cNvCxnSpPr/>
          <p:nvPr/>
        </p:nvCxnSpPr>
        <p:spPr>
          <a:xfrm>
            <a:off x="1523612" y="2120731"/>
            <a:ext cx="6046800" cy="0"/>
          </a:xfrm>
          <a:prstGeom prst="straightConnector1">
            <a:avLst/>
          </a:prstGeom>
          <a:noFill/>
          <a:ln w="9525" cap="flat" cmpd="sng">
            <a:solidFill>
              <a:srgbClr val="CADCDC"/>
            </a:solidFill>
            <a:prstDash val="dot"/>
            <a:round/>
            <a:headEnd type="none" w="med" len="med"/>
            <a:tailEnd type="none" w="med" len="med"/>
          </a:ln>
        </p:spPr>
      </p:cxnSp>
      <p:cxnSp>
        <p:nvCxnSpPr>
          <p:cNvPr id="164" name="Google Shape;164;p23"/>
          <p:cNvCxnSpPr/>
          <p:nvPr/>
        </p:nvCxnSpPr>
        <p:spPr>
          <a:xfrm>
            <a:off x="1523612" y="3098189"/>
            <a:ext cx="6046800" cy="0"/>
          </a:xfrm>
          <a:prstGeom prst="straightConnector1">
            <a:avLst/>
          </a:prstGeom>
          <a:noFill/>
          <a:ln w="9525" cap="flat" cmpd="sng">
            <a:solidFill>
              <a:srgbClr val="CADCDC"/>
            </a:solidFill>
            <a:prstDash val="dot"/>
            <a:round/>
            <a:headEnd type="none" w="med" len="med"/>
            <a:tailEnd type="none" w="med" len="med"/>
          </a:ln>
        </p:spPr>
      </p:cxnSp>
      <p:cxnSp>
        <p:nvCxnSpPr>
          <p:cNvPr id="165" name="Google Shape;165;p23"/>
          <p:cNvCxnSpPr/>
          <p:nvPr/>
        </p:nvCxnSpPr>
        <p:spPr>
          <a:xfrm>
            <a:off x="1523612" y="4070139"/>
            <a:ext cx="6046800" cy="0"/>
          </a:xfrm>
          <a:prstGeom prst="straightConnector1">
            <a:avLst/>
          </a:prstGeom>
          <a:noFill/>
          <a:ln w="9525" cap="flat" cmpd="sng">
            <a:solidFill>
              <a:srgbClr val="CADCDC"/>
            </a:solidFill>
            <a:prstDash val="dot"/>
            <a:round/>
            <a:headEnd type="none" w="med" len="med"/>
            <a:tailEnd type="none" w="med" len="med"/>
          </a:ln>
        </p:spPr>
      </p:cxnSp>
      <p:sp>
        <p:nvSpPr>
          <p:cNvPr id="3" name="Subtitle 2">
            <a:extLst>
              <a:ext uri="{FF2B5EF4-FFF2-40B4-BE49-F238E27FC236}">
                <a16:creationId xmlns:a16="http://schemas.microsoft.com/office/drawing/2014/main" id="{E305ED31-2E7C-4D68-B24E-2EB3C34132BA}"/>
              </a:ext>
            </a:extLst>
          </p:cNvPr>
          <p:cNvSpPr>
            <a:spLocks noGrp="1"/>
          </p:cNvSpPr>
          <p:nvPr>
            <p:ph type="subTitle" idx="1"/>
          </p:nvPr>
        </p:nvSpPr>
        <p:spPr/>
        <p:txBody>
          <a:bodyPr/>
          <a:lstStyle/>
          <a:p>
            <a:endParaRPr lang="en-SG" sz="1100" dirty="0"/>
          </a:p>
        </p:txBody>
      </p:sp>
      <p:sp>
        <p:nvSpPr>
          <p:cNvPr id="5" name="Subtitle 4">
            <a:extLst>
              <a:ext uri="{FF2B5EF4-FFF2-40B4-BE49-F238E27FC236}">
                <a16:creationId xmlns:a16="http://schemas.microsoft.com/office/drawing/2014/main" id="{EF6DA377-EC3D-48C3-9A37-EC65EFF0AD7E}"/>
              </a:ext>
            </a:extLst>
          </p:cNvPr>
          <p:cNvSpPr>
            <a:spLocks noGrp="1"/>
          </p:cNvSpPr>
          <p:nvPr>
            <p:ph type="subTitle" idx="13"/>
          </p:nvPr>
        </p:nvSpPr>
        <p:spPr/>
        <p:txBody>
          <a:bodyPr/>
          <a:lstStyle/>
          <a:p>
            <a:endParaRPr lang="en-SG" sz="11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4"/>
          <p:cNvSpPr txBox="1">
            <a:spLocks noGrp="1"/>
          </p:cNvSpPr>
          <p:nvPr>
            <p:ph type="subTitle" idx="1"/>
          </p:nvPr>
        </p:nvSpPr>
        <p:spPr>
          <a:xfrm>
            <a:off x="1166425" y="1155724"/>
            <a:ext cx="2793300" cy="2832051"/>
          </a:xfrm>
          <a:prstGeom prst="rect">
            <a:avLst/>
          </a:prstGeom>
        </p:spPr>
        <p:txBody>
          <a:bodyPr spcFirstLastPara="1" wrap="square" lIns="91425" tIns="91425" rIns="91425" bIns="91425" anchor="t" anchorCtr="0">
            <a:noAutofit/>
          </a:bodyPr>
          <a:lstStyle/>
          <a:p>
            <a:pPr marL="0" indent="0">
              <a:buClr>
                <a:schemeClr val="dk1"/>
              </a:buClr>
              <a:buSzPts val="1100"/>
            </a:pPr>
            <a:r>
              <a:rPr lang="en-SG" dirty="0"/>
              <a:t>In January 2020, a novel coronavirus, SARS-CoV-2, was identified as the cause of an outbreak of viral pneumonia in Wuhan, China. The disease, later named coronavirus disease 2019 (COVID-19), subsequently spread globally. In the first three months after COVID-19 emerged nearly 1 million people were infected and 50,000 died.</a:t>
            </a:r>
          </a:p>
          <a:p>
            <a:pPr marL="0" lvl="0" indent="0">
              <a:buClr>
                <a:schemeClr val="dk1"/>
              </a:buClr>
              <a:buSzPts val="1100"/>
            </a:pPr>
            <a:endParaRPr lang="en-SG" dirty="0"/>
          </a:p>
          <a:p>
            <a:pPr marL="0" indent="0">
              <a:buClr>
                <a:schemeClr val="dk1"/>
              </a:buClr>
              <a:buSzPts val="1100"/>
            </a:pPr>
            <a:r>
              <a:rPr lang="en-GB" dirty="0"/>
              <a:t>Similar to the severe acute respiratory syndrome (SARS) and Middle East respiratory syndrome (MERS) of the past.</a:t>
            </a:r>
          </a:p>
          <a:p>
            <a:pPr marL="0" lvl="0" indent="0">
              <a:buClr>
                <a:schemeClr val="dk1"/>
              </a:buClr>
              <a:buSzPts val="1100"/>
            </a:pPr>
            <a:endParaRPr dirty="0"/>
          </a:p>
        </p:txBody>
      </p:sp>
      <p:sp>
        <p:nvSpPr>
          <p:cNvPr id="171" name="Google Shape;171;p24"/>
          <p:cNvSpPr txBox="1">
            <a:spLocks noGrp="1"/>
          </p:cNvSpPr>
          <p:nvPr>
            <p:ph type="title"/>
          </p:nvPr>
        </p:nvSpPr>
        <p:spPr>
          <a:xfrm rot="-5400000">
            <a:off x="-1703750" y="2544750"/>
            <a:ext cx="4302300" cy="206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SG" dirty="0"/>
              <a:t>01 BACKGROUND</a:t>
            </a:r>
            <a:endParaRPr dirty="0"/>
          </a:p>
        </p:txBody>
      </p:sp>
      <p:pic>
        <p:nvPicPr>
          <p:cNvPr id="172" name="Google Shape;172;p24"/>
          <p:cNvPicPr preferRelativeResize="0"/>
          <p:nvPr/>
        </p:nvPicPr>
        <p:blipFill rotWithShape="1">
          <a:blip r:embed="rId3">
            <a:alphaModFix/>
          </a:blip>
          <a:srcRect l="10464" r="16659"/>
          <a:stretch/>
        </p:blipFill>
        <p:spPr>
          <a:xfrm>
            <a:off x="4686300" y="606700"/>
            <a:ext cx="4457704" cy="4082503"/>
          </a:xfrm>
          <a:prstGeom prst="rect">
            <a:avLst/>
          </a:prstGeom>
          <a:noFill/>
          <a:ln>
            <a:noFill/>
          </a:ln>
        </p:spPr>
      </p:pic>
      <p:cxnSp>
        <p:nvCxnSpPr>
          <p:cNvPr id="173" name="Google Shape;173;p24"/>
          <p:cNvCxnSpPr/>
          <p:nvPr/>
        </p:nvCxnSpPr>
        <p:spPr>
          <a:xfrm>
            <a:off x="1253250" y="1067325"/>
            <a:ext cx="2578500" cy="0"/>
          </a:xfrm>
          <a:prstGeom prst="straightConnector1">
            <a:avLst/>
          </a:prstGeom>
          <a:noFill/>
          <a:ln w="9525" cap="flat" cmpd="sng">
            <a:solidFill>
              <a:srgbClr val="CADCDC"/>
            </a:solidFill>
            <a:prstDash val="dot"/>
            <a:round/>
            <a:headEnd type="none" w="med" len="med"/>
            <a:tailEnd type="none" w="med" len="med"/>
          </a:ln>
        </p:spPr>
      </p:cxnSp>
      <p:cxnSp>
        <p:nvCxnSpPr>
          <p:cNvPr id="174" name="Google Shape;174;p24"/>
          <p:cNvCxnSpPr/>
          <p:nvPr/>
        </p:nvCxnSpPr>
        <p:spPr>
          <a:xfrm>
            <a:off x="1253250" y="4210575"/>
            <a:ext cx="2578500" cy="0"/>
          </a:xfrm>
          <a:prstGeom prst="straightConnector1">
            <a:avLst/>
          </a:prstGeom>
          <a:noFill/>
          <a:ln w="9525" cap="flat" cmpd="sng">
            <a:solidFill>
              <a:srgbClr val="CADCDC"/>
            </a:solidFill>
            <a:prstDash val="dot"/>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6"/>
          <p:cNvSpPr txBox="1">
            <a:spLocks noGrp="1"/>
          </p:cNvSpPr>
          <p:nvPr>
            <p:ph type="subTitle" idx="1"/>
          </p:nvPr>
        </p:nvSpPr>
        <p:spPr>
          <a:xfrm>
            <a:off x="6390275" y="946851"/>
            <a:ext cx="2061000" cy="876953"/>
          </a:xfrm>
          <a:prstGeom prst="rect">
            <a:avLst/>
          </a:prstGeom>
        </p:spPr>
        <p:txBody>
          <a:bodyPr spcFirstLastPara="1" wrap="square" lIns="91425" tIns="91425" rIns="91425" bIns="91425" anchor="t" anchorCtr="0">
            <a:noAutofit/>
          </a:bodyPr>
          <a:lstStyle/>
          <a:p>
            <a:pPr marL="0" indent="0">
              <a:buClr>
                <a:schemeClr val="dk1"/>
              </a:buClr>
              <a:buSzPts val="1100"/>
            </a:pPr>
            <a:r>
              <a:rPr lang="en-SG" dirty="0"/>
              <a:t>MERS is a viral respiratory disease that was first reported in Saudi Arabia in September 2012 and has since spread to 27 countries. From its emergence through January 2020, WHO confirmed 2,519 MERS cases and 866 deaths (about 1 in 3).</a:t>
            </a:r>
          </a:p>
        </p:txBody>
      </p:sp>
      <p:sp>
        <p:nvSpPr>
          <p:cNvPr id="189" name="Google Shape;189;p26"/>
          <p:cNvSpPr txBox="1">
            <a:spLocks noGrp="1"/>
          </p:cNvSpPr>
          <p:nvPr>
            <p:ph type="title"/>
          </p:nvPr>
        </p:nvSpPr>
        <p:spPr>
          <a:xfrm rot="-5400000">
            <a:off x="-1703750" y="2544750"/>
            <a:ext cx="4302300" cy="206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SG" dirty="0"/>
              <a:t>01 BACKGROUND</a:t>
            </a:r>
            <a:endParaRPr dirty="0"/>
          </a:p>
        </p:txBody>
      </p:sp>
      <p:sp>
        <p:nvSpPr>
          <p:cNvPr id="190" name="Google Shape;190;p26"/>
          <p:cNvSpPr txBox="1">
            <a:spLocks noGrp="1"/>
          </p:cNvSpPr>
          <p:nvPr>
            <p:ph type="subTitle" idx="2"/>
          </p:nvPr>
        </p:nvSpPr>
        <p:spPr>
          <a:xfrm>
            <a:off x="6390275" y="2336850"/>
            <a:ext cx="2061000" cy="469800"/>
          </a:xfrm>
          <a:prstGeom prst="rect">
            <a:avLst/>
          </a:prstGeom>
        </p:spPr>
        <p:txBody>
          <a:bodyPr spcFirstLastPara="1" wrap="square" lIns="91425" tIns="91425" rIns="91425" bIns="91425" anchor="t" anchorCtr="0">
            <a:noAutofit/>
          </a:bodyPr>
          <a:lstStyle/>
          <a:p>
            <a:pPr marL="0" indent="0">
              <a:spcAft>
                <a:spcPts val="1600"/>
              </a:spcAft>
            </a:pPr>
            <a:r>
              <a:rPr lang="en-SG" dirty="0"/>
              <a:t>Infection with SARS coronavirus (SARS-</a:t>
            </a:r>
            <a:r>
              <a:rPr lang="en-SG" dirty="0" err="1"/>
              <a:t>CoV</a:t>
            </a:r>
            <a:r>
              <a:rPr lang="en-SG" dirty="0"/>
              <a:t>) can cause a severe viral respiratory illness. SARS was first reported in Asia in February 2003, though cases subsequently were tracked to November 2002. SARS quickly spread to 26 countries before being contained after about four months. More than 8,000 people fell ill from SARS and 774 died. Since 2004, there have been no reported SARS cases. </a:t>
            </a:r>
          </a:p>
        </p:txBody>
      </p:sp>
      <p:cxnSp>
        <p:nvCxnSpPr>
          <p:cNvPr id="192" name="Google Shape;192;p26"/>
          <p:cNvCxnSpPr/>
          <p:nvPr/>
        </p:nvCxnSpPr>
        <p:spPr>
          <a:xfrm>
            <a:off x="6487575" y="2290203"/>
            <a:ext cx="1892100" cy="0"/>
          </a:xfrm>
          <a:prstGeom prst="straightConnector1">
            <a:avLst/>
          </a:prstGeom>
          <a:noFill/>
          <a:ln w="9525" cap="flat" cmpd="sng">
            <a:solidFill>
              <a:srgbClr val="CADCDC"/>
            </a:solidFill>
            <a:prstDash val="dot"/>
            <a:round/>
            <a:headEnd type="none" w="med" len="med"/>
            <a:tailEnd type="none" w="med" len="med"/>
          </a:ln>
        </p:spPr>
      </p:cxnSp>
      <p:cxnSp>
        <p:nvCxnSpPr>
          <p:cNvPr id="193" name="Google Shape;193;p26"/>
          <p:cNvCxnSpPr/>
          <p:nvPr/>
        </p:nvCxnSpPr>
        <p:spPr>
          <a:xfrm>
            <a:off x="6487575" y="4485715"/>
            <a:ext cx="1892100" cy="0"/>
          </a:xfrm>
          <a:prstGeom prst="straightConnector1">
            <a:avLst/>
          </a:prstGeom>
          <a:noFill/>
          <a:ln w="9525" cap="flat" cmpd="sng">
            <a:solidFill>
              <a:srgbClr val="CADCDC"/>
            </a:solidFill>
            <a:prstDash val="dot"/>
            <a:round/>
            <a:headEnd type="none" w="med" len="med"/>
            <a:tailEnd type="none" w="med" len="med"/>
          </a:ln>
        </p:spPr>
      </p:cxnSp>
      <p:pic>
        <p:nvPicPr>
          <p:cNvPr id="194" name="Google Shape;194;p26"/>
          <p:cNvPicPr preferRelativeResize="0"/>
          <p:nvPr/>
        </p:nvPicPr>
        <p:blipFill rotWithShape="1">
          <a:blip r:embed="rId3">
            <a:alphaModFix/>
          </a:blip>
          <a:srcRect t="27858" b="11020"/>
          <a:stretch/>
        </p:blipFill>
        <p:spPr>
          <a:xfrm>
            <a:off x="1257300" y="606700"/>
            <a:ext cx="4457700" cy="408250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5"/>
          <p:cNvSpPr/>
          <p:nvPr/>
        </p:nvSpPr>
        <p:spPr>
          <a:xfrm>
            <a:off x="1490750" y="1076500"/>
            <a:ext cx="7596000" cy="2887800"/>
          </a:xfrm>
          <a:prstGeom prst="rect">
            <a:avLst/>
          </a:prstGeom>
          <a:solidFill>
            <a:srgbClr val="CA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5"/>
          <p:cNvSpPr txBox="1">
            <a:spLocks noGrp="1"/>
          </p:cNvSpPr>
          <p:nvPr>
            <p:ph type="title"/>
          </p:nvPr>
        </p:nvSpPr>
        <p:spPr>
          <a:xfrm>
            <a:off x="4426126" y="1626100"/>
            <a:ext cx="4959000" cy="64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solidFill>
                  <a:srgbClr val="FFFFFF"/>
                </a:solidFill>
              </a:rPr>
              <a:t>PROBLEM STATEMENT</a:t>
            </a:r>
            <a:endParaRPr dirty="0">
              <a:solidFill>
                <a:srgbClr val="FFFFFF"/>
              </a:solidFill>
            </a:endParaRPr>
          </a:p>
        </p:txBody>
      </p:sp>
      <p:sp>
        <p:nvSpPr>
          <p:cNvPr id="181" name="Google Shape;181;p25"/>
          <p:cNvSpPr txBox="1">
            <a:spLocks noGrp="1"/>
          </p:cNvSpPr>
          <p:nvPr>
            <p:ph type="subTitle" idx="1"/>
          </p:nvPr>
        </p:nvSpPr>
        <p:spPr>
          <a:xfrm>
            <a:off x="4426126" y="2054725"/>
            <a:ext cx="3888600" cy="1421900"/>
          </a:xfrm>
          <a:prstGeom prst="rect">
            <a:avLst/>
          </a:prstGeom>
        </p:spPr>
        <p:txBody>
          <a:bodyPr spcFirstLastPara="1" wrap="square" lIns="91425" tIns="91425" rIns="91425" bIns="91425" anchor="t" anchorCtr="0">
            <a:noAutofit/>
          </a:bodyPr>
          <a:lstStyle/>
          <a:p>
            <a:pPr marL="0" lvl="0" indent="0" algn="just">
              <a:spcAft>
                <a:spcPts val="1600"/>
              </a:spcAft>
            </a:pPr>
            <a:r>
              <a:rPr lang="en-GB" dirty="0">
                <a:solidFill>
                  <a:srgbClr val="000000">
                    <a:alpha val="50000"/>
                  </a:srgbClr>
                </a:solidFill>
              </a:rPr>
              <a:t>Determining the significance of variables to accurately predict the global COVID-19 cases; </a:t>
            </a:r>
            <a:r>
              <a:rPr lang="en-GB" b="1" dirty="0"/>
              <a:t>to effectively predict their eventual progression of deaths and cases by means of the Regression models</a:t>
            </a:r>
            <a:r>
              <a:rPr lang="en-GB" dirty="0"/>
              <a:t>. </a:t>
            </a:r>
            <a:r>
              <a:rPr lang="en-GB" dirty="0">
                <a:solidFill>
                  <a:srgbClr val="000000">
                    <a:alpha val="50000"/>
                  </a:srgbClr>
                </a:solidFill>
              </a:rPr>
              <a:t>This is to ensure that global citizens are made</a:t>
            </a:r>
            <a:r>
              <a:rPr lang="en-GB" dirty="0"/>
              <a:t> </a:t>
            </a:r>
            <a:r>
              <a:rPr lang="en-GB" b="1" dirty="0"/>
              <a:t>aware to the situation's progression</a:t>
            </a:r>
            <a:r>
              <a:rPr lang="en-GB" dirty="0"/>
              <a:t> </a:t>
            </a:r>
            <a:r>
              <a:rPr lang="en-GB" dirty="0">
                <a:solidFill>
                  <a:srgbClr val="000000">
                    <a:alpha val="50000"/>
                  </a:srgbClr>
                </a:solidFill>
              </a:rPr>
              <a:t>and can make the necessary preparations should there be an extended lockdown period. </a:t>
            </a:r>
            <a:r>
              <a:rPr lang="en-GB" dirty="0" err="1">
                <a:solidFill>
                  <a:srgbClr val="000000">
                    <a:alpha val="50000"/>
                  </a:srgbClr>
                </a:solidFill>
              </a:rPr>
              <a:t>Goverenments</a:t>
            </a:r>
            <a:r>
              <a:rPr lang="en-GB" dirty="0">
                <a:solidFill>
                  <a:srgbClr val="000000">
                    <a:alpha val="50000"/>
                  </a:srgbClr>
                </a:solidFill>
              </a:rPr>
              <a:t> and private companies can leverage on this model to make </a:t>
            </a:r>
            <a:r>
              <a:rPr lang="en-GB" b="1" dirty="0"/>
              <a:t>a informed decision as to growth of the economy and businesses.</a:t>
            </a:r>
            <a:endParaRPr b="1" dirty="0">
              <a:solidFill>
                <a:srgbClr val="FFFFFF"/>
              </a:solidFill>
            </a:endParaRPr>
          </a:p>
        </p:txBody>
      </p:sp>
      <p:sp>
        <p:nvSpPr>
          <p:cNvPr id="182" name="Google Shape;182;p25"/>
          <p:cNvSpPr txBox="1">
            <a:spLocks noGrp="1"/>
          </p:cNvSpPr>
          <p:nvPr>
            <p:ph type="title" idx="2"/>
          </p:nvPr>
        </p:nvSpPr>
        <p:spPr>
          <a:xfrm>
            <a:off x="4426126" y="1410475"/>
            <a:ext cx="1654200" cy="35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FFFF"/>
                </a:solidFill>
              </a:rPr>
              <a:t>02</a:t>
            </a:r>
            <a:endParaRPr dirty="0">
              <a:solidFill>
                <a:srgbClr val="FFFFFF"/>
              </a:solidFill>
            </a:endParaRPr>
          </a:p>
        </p:txBody>
      </p:sp>
      <p:pic>
        <p:nvPicPr>
          <p:cNvPr id="183" name="Google Shape;183;p25"/>
          <p:cNvPicPr preferRelativeResize="0"/>
          <p:nvPr/>
        </p:nvPicPr>
        <p:blipFill rotWithShape="1">
          <a:blip r:embed="rId3">
            <a:alphaModFix/>
          </a:blip>
          <a:srcRect l="16964"/>
          <a:stretch/>
        </p:blipFill>
        <p:spPr>
          <a:xfrm>
            <a:off x="455313" y="1191400"/>
            <a:ext cx="3319425" cy="2647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7"/>
          <p:cNvSpPr txBox="1">
            <a:spLocks noGrp="1"/>
          </p:cNvSpPr>
          <p:nvPr>
            <p:ph type="title"/>
          </p:nvPr>
        </p:nvSpPr>
        <p:spPr>
          <a:xfrm rot="-5400000">
            <a:off x="-1703750" y="2544750"/>
            <a:ext cx="4302300" cy="206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 ABOUT THE D</a:t>
            </a:r>
            <a:r>
              <a:rPr lang="en-SG" dirty="0"/>
              <a:t>ATA</a:t>
            </a:r>
            <a:endParaRPr dirty="0"/>
          </a:p>
        </p:txBody>
      </p:sp>
      <p:sp>
        <p:nvSpPr>
          <p:cNvPr id="201" name="Google Shape;201;p27"/>
          <p:cNvSpPr txBox="1">
            <a:spLocks noGrp="1"/>
          </p:cNvSpPr>
          <p:nvPr>
            <p:ph type="subTitle" idx="2"/>
          </p:nvPr>
        </p:nvSpPr>
        <p:spPr>
          <a:xfrm>
            <a:off x="2111385" y="3066150"/>
            <a:ext cx="1515600" cy="986400"/>
          </a:xfrm>
          <a:prstGeom prst="rect">
            <a:avLst/>
          </a:prstGeom>
        </p:spPr>
        <p:txBody>
          <a:bodyPr spcFirstLastPara="1" wrap="square" lIns="91425" tIns="91425" rIns="91425" bIns="91425" anchor="t" anchorCtr="0">
            <a:noAutofit/>
          </a:bodyPr>
          <a:lstStyle/>
          <a:p>
            <a:pPr marL="0" lvl="0" indent="0">
              <a:spcAft>
                <a:spcPts val="1600"/>
              </a:spcAft>
            </a:pPr>
            <a:r>
              <a:rPr lang="en-SG" dirty="0">
                <a:solidFill>
                  <a:schemeClr val="dk1"/>
                </a:solidFill>
              </a:rPr>
              <a:t>co.vid19.sg provided detailed information of the individual cases up till 19 April 20</a:t>
            </a:r>
            <a:endParaRPr dirty="0"/>
          </a:p>
        </p:txBody>
      </p:sp>
      <p:sp>
        <p:nvSpPr>
          <p:cNvPr id="202" name="Google Shape;202;p27"/>
          <p:cNvSpPr txBox="1">
            <a:spLocks noGrp="1"/>
          </p:cNvSpPr>
          <p:nvPr>
            <p:ph type="subTitle" idx="3"/>
          </p:nvPr>
        </p:nvSpPr>
        <p:spPr>
          <a:xfrm>
            <a:off x="3858069" y="3066150"/>
            <a:ext cx="1515600" cy="986400"/>
          </a:xfrm>
          <a:prstGeom prst="rect">
            <a:avLst/>
          </a:prstGeom>
        </p:spPr>
        <p:txBody>
          <a:bodyPr spcFirstLastPara="1" wrap="square" lIns="91425" tIns="91425" rIns="91425" bIns="91425" anchor="t" anchorCtr="0">
            <a:noAutofit/>
          </a:bodyPr>
          <a:lstStyle/>
          <a:p>
            <a:pPr marL="0" lvl="0" indent="0">
              <a:spcAft>
                <a:spcPts val="1600"/>
              </a:spcAft>
              <a:buClr>
                <a:schemeClr val="dk1"/>
              </a:buClr>
              <a:buSzPts val="1100"/>
            </a:pPr>
            <a:r>
              <a:rPr lang="en-GB" dirty="0"/>
              <a:t>Dataset operated by the Johns Hopkins University </a:t>
            </a:r>
            <a:r>
              <a:rPr lang="en-GB" dirty="0" err="1"/>
              <a:t>Center</a:t>
            </a:r>
            <a:r>
              <a:rPr lang="en-GB" dirty="0"/>
              <a:t> for Systems Science and Engineering and was updated daily. This was also the source to the Kaggle dataset</a:t>
            </a:r>
            <a:endParaRPr dirty="0"/>
          </a:p>
        </p:txBody>
      </p:sp>
      <p:sp>
        <p:nvSpPr>
          <p:cNvPr id="203" name="Google Shape;203;p27"/>
          <p:cNvSpPr txBox="1">
            <a:spLocks noGrp="1"/>
          </p:cNvSpPr>
          <p:nvPr>
            <p:ph type="subTitle" idx="4"/>
          </p:nvPr>
        </p:nvSpPr>
        <p:spPr>
          <a:xfrm>
            <a:off x="5660041" y="3066150"/>
            <a:ext cx="1515600" cy="986400"/>
          </a:xfrm>
          <a:prstGeom prst="rect">
            <a:avLst/>
          </a:prstGeom>
        </p:spPr>
        <p:txBody>
          <a:bodyPr spcFirstLastPara="1" wrap="square" lIns="91425" tIns="91425" rIns="91425" bIns="91425" anchor="t" anchorCtr="0">
            <a:noAutofit/>
          </a:bodyPr>
          <a:lstStyle/>
          <a:p>
            <a:pPr marL="0" lvl="0" indent="0">
              <a:spcAft>
                <a:spcPts val="1600"/>
              </a:spcAft>
            </a:pPr>
            <a:r>
              <a:rPr lang="en-GB" dirty="0"/>
              <a:t> The challenge involves forecasting confirmed cases and fatalities between April 15 and May 14. </a:t>
            </a:r>
            <a:r>
              <a:rPr lang="en-SG" dirty="0"/>
              <a:t>Training set contain features from prior.</a:t>
            </a:r>
            <a:endParaRPr dirty="0"/>
          </a:p>
        </p:txBody>
      </p:sp>
      <p:sp>
        <p:nvSpPr>
          <p:cNvPr id="205" name="Google Shape;205;p27"/>
          <p:cNvSpPr/>
          <p:nvPr/>
        </p:nvSpPr>
        <p:spPr>
          <a:xfrm>
            <a:off x="2398742" y="5432776"/>
            <a:ext cx="819300" cy="819300"/>
          </a:xfrm>
          <a:prstGeom prst="ellipse">
            <a:avLst/>
          </a:prstGeom>
          <a:solidFill>
            <a:srgbClr val="CA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7"/>
          <p:cNvSpPr/>
          <p:nvPr/>
        </p:nvSpPr>
        <p:spPr>
          <a:xfrm>
            <a:off x="4197920" y="5432776"/>
            <a:ext cx="819300" cy="819300"/>
          </a:xfrm>
          <a:prstGeom prst="ellipse">
            <a:avLst/>
          </a:prstGeom>
          <a:solidFill>
            <a:srgbClr val="CA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7"/>
          <p:cNvSpPr/>
          <p:nvPr/>
        </p:nvSpPr>
        <p:spPr>
          <a:xfrm>
            <a:off x="5992084" y="5432776"/>
            <a:ext cx="819300" cy="819300"/>
          </a:xfrm>
          <a:prstGeom prst="ellipse">
            <a:avLst/>
          </a:prstGeom>
          <a:solidFill>
            <a:srgbClr val="CA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9" name="Google Shape;209;p27"/>
          <p:cNvCxnSpPr/>
          <p:nvPr/>
        </p:nvCxnSpPr>
        <p:spPr>
          <a:xfrm>
            <a:off x="3769713" y="1108200"/>
            <a:ext cx="0" cy="2698500"/>
          </a:xfrm>
          <a:prstGeom prst="straightConnector1">
            <a:avLst/>
          </a:prstGeom>
          <a:noFill/>
          <a:ln w="9525" cap="flat" cmpd="sng">
            <a:solidFill>
              <a:srgbClr val="CADCDC"/>
            </a:solidFill>
            <a:prstDash val="dot"/>
            <a:round/>
            <a:headEnd type="none" w="med" len="med"/>
            <a:tailEnd type="none" w="med" len="med"/>
          </a:ln>
        </p:spPr>
      </p:cxnSp>
      <p:cxnSp>
        <p:nvCxnSpPr>
          <p:cNvPr id="210" name="Google Shape;210;p27"/>
          <p:cNvCxnSpPr/>
          <p:nvPr/>
        </p:nvCxnSpPr>
        <p:spPr>
          <a:xfrm>
            <a:off x="5540388" y="1108200"/>
            <a:ext cx="0" cy="2698500"/>
          </a:xfrm>
          <a:prstGeom prst="straightConnector1">
            <a:avLst/>
          </a:prstGeom>
          <a:noFill/>
          <a:ln w="9525" cap="flat" cmpd="sng">
            <a:solidFill>
              <a:srgbClr val="CADCDC"/>
            </a:solidFill>
            <a:prstDash val="dot"/>
            <a:round/>
            <a:headEnd type="none" w="med" len="med"/>
            <a:tailEnd type="none" w="med" len="med"/>
          </a:ln>
        </p:spPr>
      </p:cxnSp>
      <p:sp>
        <p:nvSpPr>
          <p:cNvPr id="212" name="Google Shape;212;p27"/>
          <p:cNvSpPr txBox="1">
            <a:spLocks noGrp="1"/>
          </p:cNvSpPr>
          <p:nvPr>
            <p:ph type="title" idx="6"/>
          </p:nvPr>
        </p:nvSpPr>
        <p:spPr>
          <a:xfrm>
            <a:off x="2111382" y="2848700"/>
            <a:ext cx="1515600" cy="31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a:t>
            </a:r>
            <a:r>
              <a:rPr lang="en-SG" dirty="0"/>
              <a:t>G RELATED DATA</a:t>
            </a:r>
            <a:endParaRPr dirty="0"/>
          </a:p>
        </p:txBody>
      </p:sp>
      <p:sp>
        <p:nvSpPr>
          <p:cNvPr id="213" name="Google Shape;213;p27"/>
          <p:cNvSpPr txBox="1">
            <a:spLocks noGrp="1"/>
          </p:cNvSpPr>
          <p:nvPr>
            <p:ph type="title" idx="7"/>
          </p:nvPr>
        </p:nvSpPr>
        <p:spPr>
          <a:xfrm>
            <a:off x="3858069" y="2848700"/>
            <a:ext cx="1515600" cy="31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dirty="0"/>
              <a:t>GLOBAL SOURCE</a:t>
            </a:r>
            <a:endParaRPr dirty="0"/>
          </a:p>
        </p:txBody>
      </p:sp>
      <p:sp>
        <p:nvSpPr>
          <p:cNvPr id="214" name="Google Shape;214;p27"/>
          <p:cNvSpPr txBox="1">
            <a:spLocks noGrp="1"/>
          </p:cNvSpPr>
          <p:nvPr>
            <p:ph type="title" idx="8"/>
          </p:nvPr>
        </p:nvSpPr>
        <p:spPr>
          <a:xfrm>
            <a:off x="5660044" y="2848700"/>
            <a:ext cx="1515600" cy="31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dirty="0"/>
              <a:t>COMPETITION WEEK 4</a:t>
            </a:r>
            <a:endParaRPr dirty="0"/>
          </a:p>
        </p:txBody>
      </p:sp>
      <p:pic>
        <p:nvPicPr>
          <p:cNvPr id="216" name="Google Shape;216;p27"/>
          <p:cNvPicPr preferRelativeResize="0"/>
          <p:nvPr/>
        </p:nvPicPr>
        <p:blipFill>
          <a:blip r:embed="rId3">
            <a:alphaModFix/>
          </a:blip>
          <a:stretch>
            <a:fillRect/>
          </a:stretch>
        </p:blipFill>
        <p:spPr>
          <a:xfrm>
            <a:off x="2585699" y="5619726"/>
            <a:ext cx="445400" cy="445400"/>
          </a:xfrm>
          <a:prstGeom prst="rect">
            <a:avLst/>
          </a:prstGeom>
          <a:noFill/>
          <a:ln>
            <a:noFill/>
          </a:ln>
        </p:spPr>
      </p:pic>
      <p:pic>
        <p:nvPicPr>
          <p:cNvPr id="217" name="Google Shape;217;p27"/>
          <p:cNvPicPr preferRelativeResize="0"/>
          <p:nvPr/>
        </p:nvPicPr>
        <p:blipFill>
          <a:blip r:embed="rId4">
            <a:alphaModFix/>
          </a:blip>
          <a:stretch>
            <a:fillRect/>
          </a:stretch>
        </p:blipFill>
        <p:spPr>
          <a:xfrm>
            <a:off x="4403841" y="5619714"/>
            <a:ext cx="445425" cy="445425"/>
          </a:xfrm>
          <a:prstGeom prst="rect">
            <a:avLst/>
          </a:prstGeom>
          <a:noFill/>
          <a:ln>
            <a:noFill/>
          </a:ln>
        </p:spPr>
      </p:pic>
      <p:pic>
        <p:nvPicPr>
          <p:cNvPr id="218" name="Google Shape;218;p27"/>
          <p:cNvPicPr preferRelativeResize="0"/>
          <p:nvPr/>
        </p:nvPicPr>
        <p:blipFill>
          <a:blip r:embed="rId5">
            <a:alphaModFix/>
          </a:blip>
          <a:stretch>
            <a:fillRect/>
          </a:stretch>
        </p:blipFill>
        <p:spPr>
          <a:xfrm>
            <a:off x="6179022" y="5619714"/>
            <a:ext cx="445425" cy="445425"/>
          </a:xfrm>
          <a:prstGeom prst="rect">
            <a:avLst/>
          </a:prstGeom>
          <a:noFill/>
          <a:ln>
            <a:noFill/>
          </a:ln>
        </p:spPr>
      </p:pic>
      <p:pic>
        <p:nvPicPr>
          <p:cNvPr id="1026" name="Picture 2" descr="kaggle-logo-transparent-300 - Analytics Vidhya">
            <a:extLst>
              <a:ext uri="{FF2B5EF4-FFF2-40B4-BE49-F238E27FC236}">
                <a16:creationId xmlns:a16="http://schemas.microsoft.com/office/drawing/2014/main" id="{8FB25F2D-10B5-4C12-A555-D84F16FA67A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22503" y="1451325"/>
            <a:ext cx="1590675" cy="7229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SSEGISandData / Projects · GitHub">
            <a:extLst>
              <a:ext uri="{FF2B5EF4-FFF2-40B4-BE49-F238E27FC236}">
                <a16:creationId xmlns:a16="http://schemas.microsoft.com/office/drawing/2014/main" id="{7AE86EE5-7DE2-43BC-880A-981CBE705BD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77115" y="627894"/>
            <a:ext cx="1681159" cy="168115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picture containing drawing&#10;&#10;Description automatically generated">
            <a:extLst>
              <a:ext uri="{FF2B5EF4-FFF2-40B4-BE49-F238E27FC236}">
                <a16:creationId xmlns:a16="http://schemas.microsoft.com/office/drawing/2014/main" id="{C26ACA3F-4AF3-4AAC-AE8D-41F424593B9E}"/>
              </a:ext>
            </a:extLst>
          </p:cNvPr>
          <p:cNvPicPr>
            <a:picLocks noChangeAspect="1"/>
          </p:cNvPicPr>
          <p:nvPr/>
        </p:nvPicPr>
        <p:blipFill>
          <a:blip r:embed="rId8"/>
          <a:stretch>
            <a:fillRect/>
          </a:stretch>
        </p:blipFill>
        <p:spPr>
          <a:xfrm>
            <a:off x="2140620" y="1617887"/>
            <a:ext cx="1440048" cy="27754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050" name="Picture 2">
            <a:extLst>
              <a:ext uri="{FF2B5EF4-FFF2-40B4-BE49-F238E27FC236}">
                <a16:creationId xmlns:a16="http://schemas.microsoft.com/office/drawing/2014/main" id="{C260F1F7-CF24-4EB0-9232-09FDB7211E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793" y="536359"/>
            <a:ext cx="6370413" cy="4231271"/>
          </a:xfrm>
          <a:prstGeom prst="rect">
            <a:avLst/>
          </a:prstGeom>
          <a:noFill/>
          <a:extLst>
            <a:ext uri="{909E8E84-426E-40DD-AFC4-6F175D3DCCD1}">
              <a14:hiddenFill xmlns:a14="http://schemas.microsoft.com/office/drawing/2010/main">
                <a:solidFill>
                  <a:srgbClr val="FFFFFF"/>
                </a:solidFill>
              </a14:hiddenFill>
            </a:ext>
          </a:extLst>
        </p:spPr>
      </p:pic>
      <p:sp>
        <p:nvSpPr>
          <p:cNvPr id="223" name="Google Shape;223;p28"/>
          <p:cNvSpPr txBox="1">
            <a:spLocks noGrp="1"/>
          </p:cNvSpPr>
          <p:nvPr>
            <p:ph type="title"/>
          </p:nvPr>
        </p:nvSpPr>
        <p:spPr>
          <a:xfrm rot="-5400000">
            <a:off x="-1703750" y="2544750"/>
            <a:ext cx="4302300" cy="206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SG" dirty="0">
                <a:solidFill>
                  <a:schemeClr val="dk1"/>
                </a:solidFill>
              </a:rPr>
              <a:t>04 EXPLORATORY DATA ANALYSIS</a:t>
            </a:r>
            <a:endParaRPr dirty="0"/>
          </a:p>
        </p:txBody>
      </p:sp>
      <p:sp>
        <p:nvSpPr>
          <p:cNvPr id="224" name="Google Shape;224;p28"/>
          <p:cNvSpPr txBox="1">
            <a:spLocks noGrp="1"/>
          </p:cNvSpPr>
          <p:nvPr>
            <p:ph type="subTitle" idx="4294967295"/>
          </p:nvPr>
        </p:nvSpPr>
        <p:spPr>
          <a:xfrm>
            <a:off x="698513" y="1191464"/>
            <a:ext cx="2043600" cy="469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SG" sz="900" dirty="0"/>
              <a:t>2,217,912</a:t>
            </a:r>
            <a:endParaRPr sz="900" dirty="0"/>
          </a:p>
        </p:txBody>
      </p:sp>
      <p:sp>
        <p:nvSpPr>
          <p:cNvPr id="225" name="Google Shape;225;p28"/>
          <p:cNvSpPr txBox="1">
            <a:spLocks noGrp="1"/>
          </p:cNvSpPr>
          <p:nvPr>
            <p:ph type="subTitle" idx="4294967295"/>
          </p:nvPr>
        </p:nvSpPr>
        <p:spPr>
          <a:xfrm>
            <a:off x="6285978" y="4158243"/>
            <a:ext cx="2043600" cy="469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900" dirty="0"/>
              <a:t>789,069</a:t>
            </a:r>
            <a:endParaRPr sz="900" dirty="0"/>
          </a:p>
        </p:txBody>
      </p:sp>
      <p:sp>
        <p:nvSpPr>
          <p:cNvPr id="226" name="Google Shape;226;p28"/>
          <p:cNvSpPr txBox="1">
            <a:spLocks noGrp="1"/>
          </p:cNvSpPr>
          <p:nvPr>
            <p:ph type="subTitle" idx="4294967295"/>
          </p:nvPr>
        </p:nvSpPr>
        <p:spPr>
          <a:xfrm>
            <a:off x="6401888" y="1026088"/>
            <a:ext cx="2043600" cy="469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900" dirty="0"/>
              <a:t>197,004</a:t>
            </a:r>
            <a:endParaRPr sz="900" dirty="0"/>
          </a:p>
        </p:txBody>
      </p:sp>
      <p:sp>
        <p:nvSpPr>
          <p:cNvPr id="227" name="Google Shape;227;p28"/>
          <p:cNvSpPr txBox="1">
            <a:spLocks noGrp="1"/>
          </p:cNvSpPr>
          <p:nvPr>
            <p:ph type="title" idx="4294967295"/>
          </p:nvPr>
        </p:nvSpPr>
        <p:spPr>
          <a:xfrm>
            <a:off x="743813" y="991414"/>
            <a:ext cx="1998300" cy="319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SG" sz="900" dirty="0"/>
              <a:t>ACTIVE CASES</a:t>
            </a:r>
            <a:endParaRPr sz="900" dirty="0"/>
          </a:p>
        </p:txBody>
      </p:sp>
      <p:sp>
        <p:nvSpPr>
          <p:cNvPr id="228" name="Google Shape;228;p28"/>
          <p:cNvSpPr txBox="1">
            <a:spLocks noGrp="1"/>
          </p:cNvSpPr>
          <p:nvPr>
            <p:ph type="title" idx="4294967295"/>
          </p:nvPr>
        </p:nvSpPr>
        <p:spPr>
          <a:xfrm>
            <a:off x="6401888" y="825357"/>
            <a:ext cx="1998300" cy="31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sz="900" dirty="0"/>
              <a:t>DEATHS</a:t>
            </a:r>
            <a:endParaRPr sz="900" dirty="0"/>
          </a:p>
        </p:txBody>
      </p:sp>
      <p:sp>
        <p:nvSpPr>
          <p:cNvPr id="229" name="Google Shape;229;p28"/>
          <p:cNvSpPr txBox="1">
            <a:spLocks noGrp="1"/>
          </p:cNvSpPr>
          <p:nvPr>
            <p:ph type="title" idx="4294967295"/>
          </p:nvPr>
        </p:nvSpPr>
        <p:spPr>
          <a:xfrm>
            <a:off x="6285978" y="3956838"/>
            <a:ext cx="1998300" cy="31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sz="900" dirty="0"/>
              <a:t>RECOVERED</a:t>
            </a:r>
            <a:endParaRPr sz="900" dirty="0"/>
          </a:p>
        </p:txBody>
      </p:sp>
      <p:cxnSp>
        <p:nvCxnSpPr>
          <p:cNvPr id="234" name="Google Shape;234;p28"/>
          <p:cNvCxnSpPr>
            <a:cxnSpLocks/>
            <a:endCxn id="227" idx="3"/>
          </p:cNvCxnSpPr>
          <p:nvPr/>
        </p:nvCxnSpPr>
        <p:spPr>
          <a:xfrm rot="16200000" flipV="1">
            <a:off x="2678046" y="1215381"/>
            <a:ext cx="647436" cy="519301"/>
          </a:xfrm>
          <a:prstGeom prst="bentConnector2">
            <a:avLst/>
          </a:prstGeom>
          <a:noFill/>
          <a:ln w="9525" cap="flat" cmpd="sng">
            <a:solidFill>
              <a:srgbClr val="000000"/>
            </a:solidFill>
            <a:prstDash val="solid"/>
            <a:round/>
            <a:headEnd type="oval" w="med" len="med"/>
            <a:tailEnd type="oval" w="med" len="med"/>
          </a:ln>
        </p:spPr>
      </p:cxnSp>
      <p:cxnSp>
        <p:nvCxnSpPr>
          <p:cNvPr id="235" name="Google Shape;235;p28"/>
          <p:cNvCxnSpPr>
            <a:cxnSpLocks/>
            <a:endCxn id="228" idx="1"/>
          </p:cNvCxnSpPr>
          <p:nvPr/>
        </p:nvCxnSpPr>
        <p:spPr>
          <a:xfrm rot="5400000" flipH="1" flipV="1">
            <a:off x="5387145" y="1728457"/>
            <a:ext cx="1757943" cy="271544"/>
          </a:xfrm>
          <a:prstGeom prst="bentConnector2">
            <a:avLst/>
          </a:prstGeom>
          <a:noFill/>
          <a:ln w="9525" cap="flat" cmpd="sng">
            <a:solidFill>
              <a:srgbClr val="000000"/>
            </a:solidFill>
            <a:prstDash val="solid"/>
            <a:round/>
            <a:headEnd type="oval" w="med" len="med"/>
            <a:tailEnd type="oval" w="med" len="med"/>
          </a:ln>
        </p:spPr>
      </p:cxnSp>
      <p:cxnSp>
        <p:nvCxnSpPr>
          <p:cNvPr id="236" name="Google Shape;236;p28"/>
          <p:cNvCxnSpPr>
            <a:cxnSpLocks/>
          </p:cNvCxnSpPr>
          <p:nvPr/>
        </p:nvCxnSpPr>
        <p:spPr>
          <a:xfrm>
            <a:off x="5791200" y="3679065"/>
            <a:ext cx="519448" cy="439755"/>
          </a:xfrm>
          <a:prstGeom prst="bentConnector3">
            <a:avLst>
              <a:gd name="adj1" fmla="val 50000"/>
            </a:avLst>
          </a:prstGeom>
          <a:noFill/>
          <a:ln w="9525" cap="flat" cmpd="sng">
            <a:solidFill>
              <a:srgbClr val="000000"/>
            </a:solidFill>
            <a:prstDash val="solid"/>
            <a:round/>
            <a:headEnd type="oval" w="med" len="med"/>
            <a:tailEnd type="oval" w="med" len="med"/>
          </a:ln>
        </p:spPr>
      </p:cxnSp>
      <p:grpSp>
        <p:nvGrpSpPr>
          <p:cNvPr id="237" name="Google Shape;237;p28"/>
          <p:cNvGrpSpPr/>
          <p:nvPr/>
        </p:nvGrpSpPr>
        <p:grpSpPr>
          <a:xfrm>
            <a:off x="682439" y="137727"/>
            <a:ext cx="519304" cy="513922"/>
            <a:chOff x="5309250" y="2903170"/>
            <a:chExt cx="359579" cy="355852"/>
          </a:xfrm>
        </p:grpSpPr>
        <p:sp>
          <p:nvSpPr>
            <p:cNvPr id="238" name="Google Shape;238;p28"/>
            <p:cNvSpPr/>
            <p:nvPr/>
          </p:nvSpPr>
          <p:spPr>
            <a:xfrm>
              <a:off x="5410517" y="3006317"/>
              <a:ext cx="77854" cy="76452"/>
            </a:xfrm>
            <a:custGeom>
              <a:avLst/>
              <a:gdLst/>
              <a:ahLst/>
              <a:cxnLst/>
              <a:rect l="l" t="t" r="r" b="b"/>
              <a:pathLst>
                <a:path w="2444" h="2400" extrusionOk="0">
                  <a:moveTo>
                    <a:pt x="1345" y="315"/>
                  </a:moveTo>
                  <a:cubicBezTo>
                    <a:pt x="1450" y="315"/>
                    <a:pt x="1549" y="346"/>
                    <a:pt x="1631" y="420"/>
                  </a:cubicBezTo>
                  <a:cubicBezTo>
                    <a:pt x="1905" y="634"/>
                    <a:pt x="2060" y="1206"/>
                    <a:pt x="2096" y="1622"/>
                  </a:cubicBezTo>
                  <a:cubicBezTo>
                    <a:pt x="2104" y="1923"/>
                    <a:pt x="1755" y="2071"/>
                    <a:pt x="1406" y="2071"/>
                  </a:cubicBezTo>
                  <a:cubicBezTo>
                    <a:pt x="1257" y="2071"/>
                    <a:pt x="1109" y="2045"/>
                    <a:pt x="988" y="1991"/>
                  </a:cubicBezTo>
                  <a:cubicBezTo>
                    <a:pt x="560" y="1801"/>
                    <a:pt x="381" y="1313"/>
                    <a:pt x="560" y="872"/>
                  </a:cubicBezTo>
                  <a:cubicBezTo>
                    <a:pt x="693" y="580"/>
                    <a:pt x="1042" y="315"/>
                    <a:pt x="1345" y="315"/>
                  </a:cubicBezTo>
                  <a:close/>
                  <a:moveTo>
                    <a:pt x="1344" y="1"/>
                  </a:moveTo>
                  <a:cubicBezTo>
                    <a:pt x="906" y="1"/>
                    <a:pt x="447" y="320"/>
                    <a:pt x="262" y="741"/>
                  </a:cubicBezTo>
                  <a:cubicBezTo>
                    <a:pt x="0" y="1336"/>
                    <a:pt x="262" y="2027"/>
                    <a:pt x="857" y="2289"/>
                  </a:cubicBezTo>
                  <a:cubicBezTo>
                    <a:pt x="1022" y="2363"/>
                    <a:pt x="1214" y="2400"/>
                    <a:pt x="1407" y="2400"/>
                  </a:cubicBezTo>
                  <a:cubicBezTo>
                    <a:pt x="1925" y="2400"/>
                    <a:pt x="2443" y="2134"/>
                    <a:pt x="2417" y="1622"/>
                  </a:cubicBezTo>
                  <a:cubicBezTo>
                    <a:pt x="2405" y="1134"/>
                    <a:pt x="2203" y="479"/>
                    <a:pt x="1858" y="182"/>
                  </a:cubicBezTo>
                  <a:cubicBezTo>
                    <a:pt x="1704" y="56"/>
                    <a:pt x="1526" y="1"/>
                    <a:pt x="13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8"/>
            <p:cNvSpPr/>
            <p:nvPr/>
          </p:nvSpPr>
          <p:spPr>
            <a:xfrm>
              <a:off x="5309250" y="2903170"/>
              <a:ext cx="359579" cy="355852"/>
            </a:xfrm>
            <a:custGeom>
              <a:avLst/>
              <a:gdLst/>
              <a:ahLst/>
              <a:cxnLst/>
              <a:rect l="l" t="t" r="r" b="b"/>
              <a:pathLst>
                <a:path w="11288" h="11171" extrusionOk="0">
                  <a:moveTo>
                    <a:pt x="3691" y="336"/>
                  </a:moveTo>
                  <a:cubicBezTo>
                    <a:pt x="3775" y="336"/>
                    <a:pt x="3846" y="383"/>
                    <a:pt x="3870" y="455"/>
                  </a:cubicBezTo>
                  <a:lnTo>
                    <a:pt x="4084" y="991"/>
                  </a:lnTo>
                  <a:cubicBezTo>
                    <a:pt x="3953" y="1003"/>
                    <a:pt x="3846" y="1050"/>
                    <a:pt x="3739" y="1122"/>
                  </a:cubicBezTo>
                  <a:lnTo>
                    <a:pt x="3536" y="586"/>
                  </a:lnTo>
                  <a:cubicBezTo>
                    <a:pt x="3489" y="455"/>
                    <a:pt x="3572" y="336"/>
                    <a:pt x="3691" y="336"/>
                  </a:cubicBezTo>
                  <a:close/>
                  <a:moveTo>
                    <a:pt x="7834" y="436"/>
                  </a:moveTo>
                  <a:cubicBezTo>
                    <a:pt x="7859" y="436"/>
                    <a:pt x="7883" y="442"/>
                    <a:pt x="7906" y="455"/>
                  </a:cubicBezTo>
                  <a:cubicBezTo>
                    <a:pt x="7989" y="503"/>
                    <a:pt x="8037" y="598"/>
                    <a:pt x="7989" y="693"/>
                  </a:cubicBezTo>
                  <a:lnTo>
                    <a:pt x="7763" y="1217"/>
                  </a:lnTo>
                  <a:cubicBezTo>
                    <a:pt x="7668" y="1134"/>
                    <a:pt x="7561" y="1086"/>
                    <a:pt x="7418" y="1062"/>
                  </a:cubicBezTo>
                  <a:lnTo>
                    <a:pt x="7668" y="538"/>
                  </a:lnTo>
                  <a:cubicBezTo>
                    <a:pt x="7702" y="478"/>
                    <a:pt x="7769" y="436"/>
                    <a:pt x="7834" y="436"/>
                  </a:cubicBezTo>
                  <a:close/>
                  <a:moveTo>
                    <a:pt x="698" y="3177"/>
                  </a:moveTo>
                  <a:cubicBezTo>
                    <a:pt x="775" y="3177"/>
                    <a:pt x="883" y="3247"/>
                    <a:pt x="1298" y="3431"/>
                  </a:cubicBezTo>
                  <a:cubicBezTo>
                    <a:pt x="1250" y="3479"/>
                    <a:pt x="1227" y="3539"/>
                    <a:pt x="1191" y="3586"/>
                  </a:cubicBezTo>
                  <a:cubicBezTo>
                    <a:pt x="1191" y="3586"/>
                    <a:pt x="1167" y="3658"/>
                    <a:pt x="1155" y="3765"/>
                  </a:cubicBezTo>
                  <a:lnTo>
                    <a:pt x="631" y="3527"/>
                  </a:lnTo>
                  <a:cubicBezTo>
                    <a:pt x="477" y="3479"/>
                    <a:pt x="477" y="3253"/>
                    <a:pt x="631" y="3193"/>
                  </a:cubicBezTo>
                  <a:cubicBezTo>
                    <a:pt x="655" y="3183"/>
                    <a:pt x="675" y="3177"/>
                    <a:pt x="698" y="3177"/>
                  </a:cubicBezTo>
                  <a:close/>
                  <a:moveTo>
                    <a:pt x="10679" y="3437"/>
                  </a:moveTo>
                  <a:cubicBezTo>
                    <a:pt x="10755" y="3437"/>
                    <a:pt x="10841" y="3482"/>
                    <a:pt x="10871" y="3551"/>
                  </a:cubicBezTo>
                  <a:cubicBezTo>
                    <a:pt x="10906" y="3646"/>
                    <a:pt x="10847" y="3765"/>
                    <a:pt x="10764" y="3789"/>
                  </a:cubicBezTo>
                  <a:lnTo>
                    <a:pt x="10228" y="4003"/>
                  </a:lnTo>
                  <a:cubicBezTo>
                    <a:pt x="10216" y="3848"/>
                    <a:pt x="10168" y="3741"/>
                    <a:pt x="10097" y="3658"/>
                  </a:cubicBezTo>
                  <a:lnTo>
                    <a:pt x="10633" y="3443"/>
                  </a:lnTo>
                  <a:cubicBezTo>
                    <a:pt x="10647" y="3439"/>
                    <a:pt x="10663" y="3437"/>
                    <a:pt x="10679" y="3437"/>
                  </a:cubicBezTo>
                  <a:close/>
                  <a:moveTo>
                    <a:pt x="1060" y="7134"/>
                  </a:moveTo>
                  <a:cubicBezTo>
                    <a:pt x="1072" y="7265"/>
                    <a:pt x="1119" y="7372"/>
                    <a:pt x="1191" y="7480"/>
                  </a:cubicBezTo>
                  <a:lnTo>
                    <a:pt x="655" y="7682"/>
                  </a:lnTo>
                  <a:cubicBezTo>
                    <a:pt x="635" y="7694"/>
                    <a:pt x="612" y="7699"/>
                    <a:pt x="589" y="7699"/>
                  </a:cubicBezTo>
                  <a:cubicBezTo>
                    <a:pt x="518" y="7699"/>
                    <a:pt x="444" y="7650"/>
                    <a:pt x="417" y="7587"/>
                  </a:cubicBezTo>
                  <a:cubicBezTo>
                    <a:pt x="381" y="7492"/>
                    <a:pt x="429" y="7372"/>
                    <a:pt x="524" y="7349"/>
                  </a:cubicBezTo>
                  <a:lnTo>
                    <a:pt x="1060" y="7134"/>
                  </a:lnTo>
                  <a:close/>
                  <a:moveTo>
                    <a:pt x="10144" y="7361"/>
                  </a:moveTo>
                  <a:lnTo>
                    <a:pt x="10656" y="7599"/>
                  </a:lnTo>
                  <a:cubicBezTo>
                    <a:pt x="10811" y="7658"/>
                    <a:pt x="10811" y="7884"/>
                    <a:pt x="10656" y="7944"/>
                  </a:cubicBezTo>
                  <a:cubicBezTo>
                    <a:pt x="10637" y="7950"/>
                    <a:pt x="10619" y="7953"/>
                    <a:pt x="10601" y="7953"/>
                  </a:cubicBezTo>
                  <a:cubicBezTo>
                    <a:pt x="10506" y="7953"/>
                    <a:pt x="10398" y="7875"/>
                    <a:pt x="9990" y="7706"/>
                  </a:cubicBezTo>
                  <a:cubicBezTo>
                    <a:pt x="10061" y="7611"/>
                    <a:pt x="10121" y="7515"/>
                    <a:pt x="10144" y="7361"/>
                  </a:cubicBezTo>
                  <a:close/>
                  <a:moveTo>
                    <a:pt x="3536" y="9920"/>
                  </a:moveTo>
                  <a:cubicBezTo>
                    <a:pt x="3620" y="9992"/>
                    <a:pt x="3727" y="10051"/>
                    <a:pt x="3870" y="10063"/>
                  </a:cubicBezTo>
                  <a:lnTo>
                    <a:pt x="3620" y="10587"/>
                  </a:lnTo>
                  <a:cubicBezTo>
                    <a:pt x="3584" y="10658"/>
                    <a:pt x="3522" y="10696"/>
                    <a:pt x="3454" y="10696"/>
                  </a:cubicBezTo>
                  <a:cubicBezTo>
                    <a:pt x="3430" y="10696"/>
                    <a:pt x="3406" y="10691"/>
                    <a:pt x="3382" y="10682"/>
                  </a:cubicBezTo>
                  <a:cubicBezTo>
                    <a:pt x="3298" y="10635"/>
                    <a:pt x="3251" y="10528"/>
                    <a:pt x="3298" y="10444"/>
                  </a:cubicBezTo>
                  <a:lnTo>
                    <a:pt x="3536" y="9920"/>
                  </a:lnTo>
                  <a:close/>
                  <a:moveTo>
                    <a:pt x="7549" y="10016"/>
                  </a:moveTo>
                  <a:cubicBezTo>
                    <a:pt x="7727" y="10528"/>
                    <a:pt x="7799" y="10575"/>
                    <a:pt x="7763" y="10694"/>
                  </a:cubicBezTo>
                  <a:cubicBezTo>
                    <a:pt x="7728" y="10770"/>
                    <a:pt x="7659" y="10809"/>
                    <a:pt x="7590" y="10809"/>
                  </a:cubicBezTo>
                  <a:cubicBezTo>
                    <a:pt x="7519" y="10809"/>
                    <a:pt x="7448" y="10767"/>
                    <a:pt x="7418" y="10682"/>
                  </a:cubicBezTo>
                  <a:lnTo>
                    <a:pt x="7204" y="10147"/>
                  </a:lnTo>
                  <a:cubicBezTo>
                    <a:pt x="7346" y="10123"/>
                    <a:pt x="7442" y="10087"/>
                    <a:pt x="7549" y="10016"/>
                  </a:cubicBezTo>
                  <a:close/>
                  <a:moveTo>
                    <a:pt x="3696" y="1"/>
                  </a:moveTo>
                  <a:cubicBezTo>
                    <a:pt x="3631" y="1"/>
                    <a:pt x="3565" y="13"/>
                    <a:pt x="3501" y="38"/>
                  </a:cubicBezTo>
                  <a:cubicBezTo>
                    <a:pt x="3239" y="145"/>
                    <a:pt x="3096" y="443"/>
                    <a:pt x="3203" y="705"/>
                  </a:cubicBezTo>
                  <a:lnTo>
                    <a:pt x="3477" y="1407"/>
                  </a:lnTo>
                  <a:cubicBezTo>
                    <a:pt x="3239" y="1753"/>
                    <a:pt x="3203" y="1765"/>
                    <a:pt x="2846" y="1824"/>
                  </a:cubicBezTo>
                  <a:cubicBezTo>
                    <a:pt x="2655" y="1848"/>
                    <a:pt x="2429" y="1896"/>
                    <a:pt x="2286" y="2050"/>
                  </a:cubicBezTo>
                  <a:cubicBezTo>
                    <a:pt x="2012" y="2300"/>
                    <a:pt x="2060" y="2741"/>
                    <a:pt x="1929" y="2955"/>
                  </a:cubicBezTo>
                  <a:cubicBezTo>
                    <a:pt x="1870" y="3027"/>
                    <a:pt x="1762" y="3098"/>
                    <a:pt x="1643" y="3181"/>
                  </a:cubicBezTo>
                  <a:cubicBezTo>
                    <a:pt x="1631" y="3193"/>
                    <a:pt x="1608" y="3205"/>
                    <a:pt x="1584" y="3217"/>
                  </a:cubicBezTo>
                  <a:lnTo>
                    <a:pt x="893" y="2920"/>
                  </a:lnTo>
                  <a:cubicBezTo>
                    <a:pt x="830" y="2888"/>
                    <a:pt x="761" y="2873"/>
                    <a:pt x="692" y="2873"/>
                  </a:cubicBezTo>
                  <a:cubicBezTo>
                    <a:pt x="630" y="2873"/>
                    <a:pt x="568" y="2885"/>
                    <a:pt x="512" y="2908"/>
                  </a:cubicBezTo>
                  <a:cubicBezTo>
                    <a:pt x="84" y="3074"/>
                    <a:pt x="60" y="3670"/>
                    <a:pt x="477" y="3860"/>
                  </a:cubicBezTo>
                  <a:lnTo>
                    <a:pt x="1167" y="4158"/>
                  </a:lnTo>
                  <a:cubicBezTo>
                    <a:pt x="1239" y="4563"/>
                    <a:pt x="1239" y="4586"/>
                    <a:pt x="1012" y="4920"/>
                  </a:cubicBezTo>
                  <a:cubicBezTo>
                    <a:pt x="893" y="5086"/>
                    <a:pt x="774" y="5265"/>
                    <a:pt x="774" y="5467"/>
                  </a:cubicBezTo>
                  <a:cubicBezTo>
                    <a:pt x="762" y="5825"/>
                    <a:pt x="1119" y="6122"/>
                    <a:pt x="1167" y="6360"/>
                  </a:cubicBezTo>
                  <a:cubicBezTo>
                    <a:pt x="1179" y="6479"/>
                    <a:pt x="1155" y="6646"/>
                    <a:pt x="1108" y="6777"/>
                  </a:cubicBezTo>
                  <a:lnTo>
                    <a:pt x="405" y="7051"/>
                  </a:lnTo>
                  <a:cubicBezTo>
                    <a:pt x="143" y="7146"/>
                    <a:pt x="0" y="7444"/>
                    <a:pt x="107" y="7718"/>
                  </a:cubicBezTo>
                  <a:cubicBezTo>
                    <a:pt x="190" y="7920"/>
                    <a:pt x="386" y="8051"/>
                    <a:pt x="592" y="8051"/>
                  </a:cubicBezTo>
                  <a:cubicBezTo>
                    <a:pt x="653" y="8051"/>
                    <a:pt x="714" y="8040"/>
                    <a:pt x="774" y="8015"/>
                  </a:cubicBezTo>
                  <a:lnTo>
                    <a:pt x="1477" y="7742"/>
                  </a:lnTo>
                  <a:cubicBezTo>
                    <a:pt x="1822" y="7980"/>
                    <a:pt x="1834" y="8015"/>
                    <a:pt x="1893" y="8373"/>
                  </a:cubicBezTo>
                  <a:cubicBezTo>
                    <a:pt x="1989" y="8932"/>
                    <a:pt x="2131" y="9075"/>
                    <a:pt x="2667" y="9194"/>
                  </a:cubicBezTo>
                  <a:cubicBezTo>
                    <a:pt x="3036" y="9277"/>
                    <a:pt x="3060" y="9289"/>
                    <a:pt x="3274" y="9647"/>
                  </a:cubicBezTo>
                  <a:lnTo>
                    <a:pt x="2977" y="10337"/>
                  </a:lnTo>
                  <a:cubicBezTo>
                    <a:pt x="2815" y="10691"/>
                    <a:pt x="3091" y="11053"/>
                    <a:pt x="3439" y="11053"/>
                  </a:cubicBezTo>
                  <a:cubicBezTo>
                    <a:pt x="3502" y="11053"/>
                    <a:pt x="3567" y="11041"/>
                    <a:pt x="3632" y="11016"/>
                  </a:cubicBezTo>
                  <a:cubicBezTo>
                    <a:pt x="3775" y="10980"/>
                    <a:pt x="3858" y="10873"/>
                    <a:pt x="3917" y="10754"/>
                  </a:cubicBezTo>
                  <a:lnTo>
                    <a:pt x="4215" y="10063"/>
                  </a:lnTo>
                  <a:cubicBezTo>
                    <a:pt x="4361" y="10038"/>
                    <a:pt x="4457" y="10021"/>
                    <a:pt x="4536" y="10021"/>
                  </a:cubicBezTo>
                  <a:cubicBezTo>
                    <a:pt x="4677" y="10021"/>
                    <a:pt x="4764" y="10073"/>
                    <a:pt x="4977" y="10218"/>
                  </a:cubicBezTo>
                  <a:cubicBezTo>
                    <a:pt x="5204" y="10377"/>
                    <a:pt x="5367" y="10458"/>
                    <a:pt x="5538" y="10458"/>
                  </a:cubicBezTo>
                  <a:cubicBezTo>
                    <a:pt x="5699" y="10458"/>
                    <a:pt x="5865" y="10386"/>
                    <a:pt x="6096" y="10242"/>
                  </a:cubicBezTo>
                  <a:cubicBezTo>
                    <a:pt x="6280" y="10126"/>
                    <a:pt x="6363" y="10080"/>
                    <a:pt x="6476" y="10080"/>
                  </a:cubicBezTo>
                  <a:cubicBezTo>
                    <a:pt x="6560" y="10080"/>
                    <a:pt x="6661" y="10106"/>
                    <a:pt x="6834" y="10147"/>
                  </a:cubicBezTo>
                  <a:lnTo>
                    <a:pt x="7108" y="10837"/>
                  </a:lnTo>
                  <a:cubicBezTo>
                    <a:pt x="7180" y="11051"/>
                    <a:pt x="7370" y="11171"/>
                    <a:pt x="7585" y="11171"/>
                  </a:cubicBezTo>
                  <a:cubicBezTo>
                    <a:pt x="7942" y="11171"/>
                    <a:pt x="8192" y="10813"/>
                    <a:pt x="8061" y="10468"/>
                  </a:cubicBezTo>
                  <a:lnTo>
                    <a:pt x="7787" y="9766"/>
                  </a:lnTo>
                  <a:cubicBezTo>
                    <a:pt x="8025" y="9432"/>
                    <a:pt x="8061" y="9408"/>
                    <a:pt x="8418" y="9349"/>
                  </a:cubicBezTo>
                  <a:cubicBezTo>
                    <a:pt x="8978" y="9266"/>
                    <a:pt x="9109" y="9111"/>
                    <a:pt x="9228" y="8575"/>
                  </a:cubicBezTo>
                  <a:cubicBezTo>
                    <a:pt x="9323" y="8206"/>
                    <a:pt x="9335" y="8194"/>
                    <a:pt x="9692" y="7968"/>
                  </a:cubicBezTo>
                  <a:cubicBezTo>
                    <a:pt x="10198" y="8180"/>
                    <a:pt x="10406" y="8313"/>
                    <a:pt x="10595" y="8313"/>
                  </a:cubicBezTo>
                  <a:cubicBezTo>
                    <a:pt x="10650" y="8313"/>
                    <a:pt x="10704" y="8302"/>
                    <a:pt x="10764" y="8277"/>
                  </a:cubicBezTo>
                  <a:cubicBezTo>
                    <a:pt x="11192" y="8075"/>
                    <a:pt x="11216" y="7480"/>
                    <a:pt x="10799" y="7301"/>
                  </a:cubicBezTo>
                  <a:lnTo>
                    <a:pt x="10109" y="7003"/>
                  </a:lnTo>
                  <a:cubicBezTo>
                    <a:pt x="10037" y="6599"/>
                    <a:pt x="10037" y="6575"/>
                    <a:pt x="10263" y="6241"/>
                  </a:cubicBezTo>
                  <a:cubicBezTo>
                    <a:pt x="10573" y="5801"/>
                    <a:pt x="10597" y="5622"/>
                    <a:pt x="10287" y="5134"/>
                  </a:cubicBezTo>
                  <a:cubicBezTo>
                    <a:pt x="10085" y="4801"/>
                    <a:pt x="10097" y="4789"/>
                    <a:pt x="10180" y="4384"/>
                  </a:cubicBezTo>
                  <a:lnTo>
                    <a:pt x="10883" y="4122"/>
                  </a:lnTo>
                  <a:cubicBezTo>
                    <a:pt x="11156" y="4015"/>
                    <a:pt x="11287" y="3717"/>
                    <a:pt x="11180" y="3443"/>
                  </a:cubicBezTo>
                  <a:cubicBezTo>
                    <a:pt x="11097" y="3239"/>
                    <a:pt x="10898" y="3115"/>
                    <a:pt x="10690" y="3115"/>
                  </a:cubicBezTo>
                  <a:cubicBezTo>
                    <a:pt x="10631" y="3115"/>
                    <a:pt x="10571" y="3125"/>
                    <a:pt x="10513" y="3146"/>
                  </a:cubicBezTo>
                  <a:lnTo>
                    <a:pt x="9811" y="3420"/>
                  </a:lnTo>
                  <a:cubicBezTo>
                    <a:pt x="9466" y="3181"/>
                    <a:pt x="9454" y="3146"/>
                    <a:pt x="9394" y="2789"/>
                  </a:cubicBezTo>
                  <a:cubicBezTo>
                    <a:pt x="9311" y="2229"/>
                    <a:pt x="9156" y="2086"/>
                    <a:pt x="8620" y="1979"/>
                  </a:cubicBezTo>
                  <a:cubicBezTo>
                    <a:pt x="8251" y="1884"/>
                    <a:pt x="8239" y="1872"/>
                    <a:pt x="8013" y="1515"/>
                  </a:cubicBezTo>
                  <a:lnTo>
                    <a:pt x="8311" y="824"/>
                  </a:lnTo>
                  <a:cubicBezTo>
                    <a:pt x="8430" y="574"/>
                    <a:pt x="8311" y="264"/>
                    <a:pt x="8037" y="157"/>
                  </a:cubicBezTo>
                  <a:cubicBezTo>
                    <a:pt x="7971" y="126"/>
                    <a:pt x="7901" y="111"/>
                    <a:pt x="7831" y="111"/>
                  </a:cubicBezTo>
                  <a:cubicBezTo>
                    <a:pt x="7638" y="111"/>
                    <a:pt x="7449" y="226"/>
                    <a:pt x="7370" y="419"/>
                  </a:cubicBezTo>
                  <a:lnTo>
                    <a:pt x="7073" y="1110"/>
                  </a:lnTo>
                  <a:cubicBezTo>
                    <a:pt x="6927" y="1135"/>
                    <a:pt x="6831" y="1152"/>
                    <a:pt x="6751" y="1152"/>
                  </a:cubicBezTo>
                  <a:cubicBezTo>
                    <a:pt x="6611" y="1152"/>
                    <a:pt x="6524" y="1100"/>
                    <a:pt x="6311" y="955"/>
                  </a:cubicBezTo>
                  <a:lnTo>
                    <a:pt x="6180" y="872"/>
                  </a:lnTo>
                  <a:cubicBezTo>
                    <a:pt x="6152" y="853"/>
                    <a:pt x="6119" y="844"/>
                    <a:pt x="6087" y="844"/>
                  </a:cubicBezTo>
                  <a:cubicBezTo>
                    <a:pt x="6034" y="844"/>
                    <a:pt x="5983" y="868"/>
                    <a:pt x="5953" y="919"/>
                  </a:cubicBezTo>
                  <a:cubicBezTo>
                    <a:pt x="5918" y="991"/>
                    <a:pt x="5930" y="1098"/>
                    <a:pt x="6001" y="1134"/>
                  </a:cubicBezTo>
                  <a:lnTo>
                    <a:pt x="6132" y="1229"/>
                  </a:lnTo>
                  <a:cubicBezTo>
                    <a:pt x="6389" y="1406"/>
                    <a:pt x="6533" y="1474"/>
                    <a:pt x="6731" y="1474"/>
                  </a:cubicBezTo>
                  <a:cubicBezTo>
                    <a:pt x="6826" y="1474"/>
                    <a:pt x="6933" y="1458"/>
                    <a:pt x="7073" y="1431"/>
                  </a:cubicBezTo>
                  <a:cubicBezTo>
                    <a:pt x="7189" y="1411"/>
                    <a:pt x="7278" y="1397"/>
                    <a:pt x="7350" y="1397"/>
                  </a:cubicBezTo>
                  <a:cubicBezTo>
                    <a:pt x="7531" y="1397"/>
                    <a:pt x="7614" y="1481"/>
                    <a:pt x="7775" y="1753"/>
                  </a:cubicBezTo>
                  <a:cubicBezTo>
                    <a:pt x="8013" y="2122"/>
                    <a:pt x="8120" y="2193"/>
                    <a:pt x="8561" y="2300"/>
                  </a:cubicBezTo>
                  <a:cubicBezTo>
                    <a:pt x="8966" y="2384"/>
                    <a:pt x="9013" y="2419"/>
                    <a:pt x="9085" y="2848"/>
                  </a:cubicBezTo>
                  <a:cubicBezTo>
                    <a:pt x="9109" y="3015"/>
                    <a:pt x="9144" y="3181"/>
                    <a:pt x="9228" y="3324"/>
                  </a:cubicBezTo>
                  <a:cubicBezTo>
                    <a:pt x="9370" y="3551"/>
                    <a:pt x="9621" y="3658"/>
                    <a:pt x="9799" y="3812"/>
                  </a:cubicBezTo>
                  <a:cubicBezTo>
                    <a:pt x="9882" y="3908"/>
                    <a:pt x="9906" y="3932"/>
                    <a:pt x="9906" y="3955"/>
                  </a:cubicBezTo>
                  <a:cubicBezTo>
                    <a:pt x="9906" y="3955"/>
                    <a:pt x="9930" y="4015"/>
                    <a:pt x="9906" y="4193"/>
                  </a:cubicBezTo>
                  <a:cubicBezTo>
                    <a:pt x="9859" y="4444"/>
                    <a:pt x="9787" y="4634"/>
                    <a:pt x="9823" y="4860"/>
                  </a:cubicBezTo>
                  <a:cubicBezTo>
                    <a:pt x="9882" y="5194"/>
                    <a:pt x="10216" y="5467"/>
                    <a:pt x="10204" y="5694"/>
                  </a:cubicBezTo>
                  <a:cubicBezTo>
                    <a:pt x="10204" y="5920"/>
                    <a:pt x="9859" y="6170"/>
                    <a:pt x="9787" y="6515"/>
                  </a:cubicBezTo>
                  <a:cubicBezTo>
                    <a:pt x="9704" y="6813"/>
                    <a:pt x="9906" y="7241"/>
                    <a:pt x="9811" y="7420"/>
                  </a:cubicBezTo>
                  <a:cubicBezTo>
                    <a:pt x="9728" y="7611"/>
                    <a:pt x="9275" y="7777"/>
                    <a:pt x="9109" y="8015"/>
                  </a:cubicBezTo>
                  <a:cubicBezTo>
                    <a:pt x="8918" y="8277"/>
                    <a:pt x="8954" y="8718"/>
                    <a:pt x="8787" y="8873"/>
                  </a:cubicBezTo>
                  <a:cubicBezTo>
                    <a:pt x="8620" y="9027"/>
                    <a:pt x="8192" y="8980"/>
                    <a:pt x="7906" y="9158"/>
                  </a:cubicBezTo>
                  <a:cubicBezTo>
                    <a:pt x="7644" y="9325"/>
                    <a:pt x="7477" y="9754"/>
                    <a:pt x="7287" y="9825"/>
                  </a:cubicBezTo>
                  <a:cubicBezTo>
                    <a:pt x="7254" y="9840"/>
                    <a:pt x="7210" y="9846"/>
                    <a:pt x="7163" y="9846"/>
                  </a:cubicBezTo>
                  <a:cubicBezTo>
                    <a:pt x="7058" y="9846"/>
                    <a:pt x="6936" y="9818"/>
                    <a:pt x="6870" y="9801"/>
                  </a:cubicBezTo>
                  <a:cubicBezTo>
                    <a:pt x="6712" y="9764"/>
                    <a:pt x="6595" y="9744"/>
                    <a:pt x="6493" y="9744"/>
                  </a:cubicBezTo>
                  <a:cubicBezTo>
                    <a:pt x="6304" y="9744"/>
                    <a:pt x="6170" y="9813"/>
                    <a:pt x="5930" y="9968"/>
                  </a:cubicBezTo>
                  <a:cubicBezTo>
                    <a:pt x="5756" y="10072"/>
                    <a:pt x="5655" y="10126"/>
                    <a:pt x="5557" y="10126"/>
                  </a:cubicBezTo>
                  <a:cubicBezTo>
                    <a:pt x="5453" y="10126"/>
                    <a:pt x="5351" y="10066"/>
                    <a:pt x="5168" y="9944"/>
                  </a:cubicBezTo>
                  <a:cubicBezTo>
                    <a:pt x="4918" y="9767"/>
                    <a:pt x="4777" y="9704"/>
                    <a:pt x="4576" y="9704"/>
                  </a:cubicBezTo>
                  <a:cubicBezTo>
                    <a:pt x="4480" y="9704"/>
                    <a:pt x="4370" y="9719"/>
                    <a:pt x="4227" y="9742"/>
                  </a:cubicBezTo>
                  <a:cubicBezTo>
                    <a:pt x="4095" y="9764"/>
                    <a:pt x="4008" y="9771"/>
                    <a:pt x="3947" y="9771"/>
                  </a:cubicBezTo>
                  <a:cubicBezTo>
                    <a:pt x="3843" y="9771"/>
                    <a:pt x="3821" y="9749"/>
                    <a:pt x="3798" y="9742"/>
                  </a:cubicBezTo>
                  <a:cubicBezTo>
                    <a:pt x="3608" y="9647"/>
                    <a:pt x="3453" y="9218"/>
                    <a:pt x="3203" y="9039"/>
                  </a:cubicBezTo>
                  <a:cubicBezTo>
                    <a:pt x="2941" y="8849"/>
                    <a:pt x="2501" y="8873"/>
                    <a:pt x="2346" y="8718"/>
                  </a:cubicBezTo>
                  <a:cubicBezTo>
                    <a:pt x="2191" y="8551"/>
                    <a:pt x="2239" y="8123"/>
                    <a:pt x="2060" y="7837"/>
                  </a:cubicBezTo>
                  <a:cubicBezTo>
                    <a:pt x="1941" y="7646"/>
                    <a:pt x="1750" y="7551"/>
                    <a:pt x="1548" y="7384"/>
                  </a:cubicBezTo>
                  <a:cubicBezTo>
                    <a:pt x="1417" y="7265"/>
                    <a:pt x="1393" y="7206"/>
                    <a:pt x="1393" y="7206"/>
                  </a:cubicBezTo>
                  <a:cubicBezTo>
                    <a:pt x="1310" y="7015"/>
                    <a:pt x="1524" y="6599"/>
                    <a:pt x="1465" y="6301"/>
                  </a:cubicBezTo>
                  <a:cubicBezTo>
                    <a:pt x="1405" y="5979"/>
                    <a:pt x="1072" y="5694"/>
                    <a:pt x="1096" y="5467"/>
                  </a:cubicBezTo>
                  <a:cubicBezTo>
                    <a:pt x="1096" y="5241"/>
                    <a:pt x="1429" y="4991"/>
                    <a:pt x="1512" y="4646"/>
                  </a:cubicBezTo>
                  <a:cubicBezTo>
                    <a:pt x="1584" y="4336"/>
                    <a:pt x="1393" y="3932"/>
                    <a:pt x="1477" y="3741"/>
                  </a:cubicBezTo>
                  <a:cubicBezTo>
                    <a:pt x="1572" y="3551"/>
                    <a:pt x="2001" y="3396"/>
                    <a:pt x="2179" y="3146"/>
                  </a:cubicBezTo>
                  <a:cubicBezTo>
                    <a:pt x="2370" y="2884"/>
                    <a:pt x="2346" y="2443"/>
                    <a:pt x="2501" y="2288"/>
                  </a:cubicBezTo>
                  <a:cubicBezTo>
                    <a:pt x="2667" y="2134"/>
                    <a:pt x="3096" y="2181"/>
                    <a:pt x="3382" y="2003"/>
                  </a:cubicBezTo>
                  <a:cubicBezTo>
                    <a:pt x="3608" y="1872"/>
                    <a:pt x="3715" y="1610"/>
                    <a:pt x="3870" y="1431"/>
                  </a:cubicBezTo>
                  <a:cubicBezTo>
                    <a:pt x="3944" y="1357"/>
                    <a:pt x="3995" y="1320"/>
                    <a:pt x="4116" y="1320"/>
                  </a:cubicBezTo>
                  <a:cubicBezTo>
                    <a:pt x="4189" y="1320"/>
                    <a:pt x="4287" y="1333"/>
                    <a:pt x="4429" y="1360"/>
                  </a:cubicBezTo>
                  <a:cubicBezTo>
                    <a:pt x="4543" y="1395"/>
                    <a:pt x="4662" y="1417"/>
                    <a:pt x="4784" y="1417"/>
                  </a:cubicBezTo>
                  <a:cubicBezTo>
                    <a:pt x="4828" y="1417"/>
                    <a:pt x="4873" y="1414"/>
                    <a:pt x="4918" y="1407"/>
                  </a:cubicBezTo>
                  <a:cubicBezTo>
                    <a:pt x="5144" y="1360"/>
                    <a:pt x="5322" y="1217"/>
                    <a:pt x="5513" y="1110"/>
                  </a:cubicBezTo>
                  <a:cubicBezTo>
                    <a:pt x="5584" y="1062"/>
                    <a:pt x="5620" y="955"/>
                    <a:pt x="5572" y="884"/>
                  </a:cubicBezTo>
                  <a:cubicBezTo>
                    <a:pt x="5540" y="835"/>
                    <a:pt x="5479" y="802"/>
                    <a:pt x="5421" y="802"/>
                  </a:cubicBezTo>
                  <a:cubicBezTo>
                    <a:pt x="5395" y="802"/>
                    <a:pt x="5369" y="809"/>
                    <a:pt x="5346" y="824"/>
                  </a:cubicBezTo>
                  <a:cubicBezTo>
                    <a:pt x="5023" y="1010"/>
                    <a:pt x="4963" y="1086"/>
                    <a:pt x="4794" y="1086"/>
                  </a:cubicBezTo>
                  <a:cubicBezTo>
                    <a:pt x="4714" y="1086"/>
                    <a:pt x="4610" y="1069"/>
                    <a:pt x="4441" y="1038"/>
                  </a:cubicBezTo>
                  <a:lnTo>
                    <a:pt x="4167" y="336"/>
                  </a:lnTo>
                  <a:cubicBezTo>
                    <a:pt x="4095" y="127"/>
                    <a:pt x="3904" y="1"/>
                    <a:pt x="36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8"/>
            <p:cNvSpPr/>
            <p:nvPr/>
          </p:nvSpPr>
          <p:spPr>
            <a:xfrm>
              <a:off x="5466263" y="3032979"/>
              <a:ext cx="127101" cy="146214"/>
            </a:xfrm>
            <a:custGeom>
              <a:avLst/>
              <a:gdLst/>
              <a:ahLst/>
              <a:cxnLst/>
              <a:rect l="l" t="t" r="r" b="b"/>
              <a:pathLst>
                <a:path w="3990" h="4590" extrusionOk="0">
                  <a:moveTo>
                    <a:pt x="2681" y="1"/>
                  </a:moveTo>
                  <a:cubicBezTo>
                    <a:pt x="2422" y="1"/>
                    <a:pt x="2181" y="137"/>
                    <a:pt x="2120" y="428"/>
                  </a:cubicBezTo>
                  <a:cubicBezTo>
                    <a:pt x="2036" y="773"/>
                    <a:pt x="1941" y="1095"/>
                    <a:pt x="1786" y="1392"/>
                  </a:cubicBezTo>
                  <a:cubicBezTo>
                    <a:pt x="1739" y="1476"/>
                    <a:pt x="1786" y="1571"/>
                    <a:pt x="1858" y="1619"/>
                  </a:cubicBezTo>
                  <a:cubicBezTo>
                    <a:pt x="1881" y="1632"/>
                    <a:pt x="1905" y="1638"/>
                    <a:pt x="1929" y="1638"/>
                  </a:cubicBezTo>
                  <a:cubicBezTo>
                    <a:pt x="1991" y="1638"/>
                    <a:pt x="2050" y="1599"/>
                    <a:pt x="2084" y="1547"/>
                  </a:cubicBezTo>
                  <a:cubicBezTo>
                    <a:pt x="2251" y="1214"/>
                    <a:pt x="2358" y="880"/>
                    <a:pt x="2441" y="499"/>
                  </a:cubicBezTo>
                  <a:cubicBezTo>
                    <a:pt x="2466" y="387"/>
                    <a:pt x="2563" y="336"/>
                    <a:pt x="2676" y="336"/>
                  </a:cubicBezTo>
                  <a:cubicBezTo>
                    <a:pt x="2836" y="336"/>
                    <a:pt x="3028" y="439"/>
                    <a:pt x="3084" y="607"/>
                  </a:cubicBezTo>
                  <a:cubicBezTo>
                    <a:pt x="3287" y="1214"/>
                    <a:pt x="3632" y="2214"/>
                    <a:pt x="3072" y="3095"/>
                  </a:cubicBezTo>
                  <a:cubicBezTo>
                    <a:pt x="2512" y="3947"/>
                    <a:pt x="1615" y="4265"/>
                    <a:pt x="1007" y="4265"/>
                  </a:cubicBezTo>
                  <a:cubicBezTo>
                    <a:pt x="672" y="4265"/>
                    <a:pt x="425" y="4168"/>
                    <a:pt x="370" y="4012"/>
                  </a:cubicBezTo>
                  <a:cubicBezTo>
                    <a:pt x="334" y="3881"/>
                    <a:pt x="417" y="3678"/>
                    <a:pt x="643" y="3440"/>
                  </a:cubicBezTo>
                  <a:cubicBezTo>
                    <a:pt x="1060" y="2964"/>
                    <a:pt x="1405" y="2583"/>
                    <a:pt x="1679" y="2190"/>
                  </a:cubicBezTo>
                  <a:cubicBezTo>
                    <a:pt x="1739" y="2107"/>
                    <a:pt x="1715" y="2012"/>
                    <a:pt x="1644" y="1964"/>
                  </a:cubicBezTo>
                  <a:cubicBezTo>
                    <a:pt x="1611" y="1946"/>
                    <a:pt x="1576" y="1936"/>
                    <a:pt x="1542" y="1936"/>
                  </a:cubicBezTo>
                  <a:cubicBezTo>
                    <a:pt x="1488" y="1936"/>
                    <a:pt x="1439" y="1960"/>
                    <a:pt x="1417" y="2012"/>
                  </a:cubicBezTo>
                  <a:cubicBezTo>
                    <a:pt x="1143" y="2393"/>
                    <a:pt x="810" y="2762"/>
                    <a:pt x="405" y="3202"/>
                  </a:cubicBezTo>
                  <a:cubicBezTo>
                    <a:pt x="0" y="3607"/>
                    <a:pt x="0" y="3928"/>
                    <a:pt x="60" y="4119"/>
                  </a:cubicBezTo>
                  <a:cubicBezTo>
                    <a:pt x="171" y="4424"/>
                    <a:pt x="546" y="4589"/>
                    <a:pt x="1019" y="4589"/>
                  </a:cubicBezTo>
                  <a:cubicBezTo>
                    <a:pt x="1763" y="4589"/>
                    <a:pt x="2752" y="4179"/>
                    <a:pt x="3334" y="3262"/>
                  </a:cubicBezTo>
                  <a:cubicBezTo>
                    <a:pt x="3989" y="2250"/>
                    <a:pt x="3608" y="1095"/>
                    <a:pt x="3394" y="488"/>
                  </a:cubicBezTo>
                  <a:cubicBezTo>
                    <a:pt x="3287" y="172"/>
                    <a:pt x="2973" y="1"/>
                    <a:pt x="26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Rectangle 6">
            <a:extLst>
              <a:ext uri="{FF2B5EF4-FFF2-40B4-BE49-F238E27FC236}">
                <a16:creationId xmlns:a16="http://schemas.microsoft.com/office/drawing/2014/main" id="{DF82BC27-DC50-4438-BAEF-61C7DE2AA977}"/>
              </a:ext>
            </a:extLst>
          </p:cNvPr>
          <p:cNvSpPr/>
          <p:nvPr/>
        </p:nvSpPr>
        <p:spPr>
          <a:xfrm>
            <a:off x="2987899" y="1191464"/>
            <a:ext cx="231819" cy="119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ectangle 26">
            <a:extLst>
              <a:ext uri="{FF2B5EF4-FFF2-40B4-BE49-F238E27FC236}">
                <a16:creationId xmlns:a16="http://schemas.microsoft.com/office/drawing/2014/main" id="{0434947A-CAAA-4AE3-8CA9-35D65430A075}"/>
              </a:ext>
            </a:extLst>
          </p:cNvPr>
          <p:cNvSpPr/>
          <p:nvPr/>
        </p:nvSpPr>
        <p:spPr>
          <a:xfrm>
            <a:off x="6549515" y="2743201"/>
            <a:ext cx="379319" cy="987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Rectangle 27">
            <a:extLst>
              <a:ext uri="{FF2B5EF4-FFF2-40B4-BE49-F238E27FC236}">
                <a16:creationId xmlns:a16="http://schemas.microsoft.com/office/drawing/2014/main" id="{55DB575E-B8B7-4C1A-98DB-3C20B3927D57}"/>
              </a:ext>
            </a:extLst>
          </p:cNvPr>
          <p:cNvSpPr/>
          <p:nvPr/>
        </p:nvSpPr>
        <p:spPr>
          <a:xfrm>
            <a:off x="5523946" y="4300845"/>
            <a:ext cx="447558" cy="112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311775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8"/>
          <p:cNvSpPr txBox="1">
            <a:spLocks noGrp="1"/>
          </p:cNvSpPr>
          <p:nvPr>
            <p:ph type="title"/>
          </p:nvPr>
        </p:nvSpPr>
        <p:spPr>
          <a:xfrm rot="-5400000">
            <a:off x="-1703750" y="2544750"/>
            <a:ext cx="4302300" cy="206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SG" dirty="0">
                <a:solidFill>
                  <a:schemeClr val="dk1"/>
                </a:solidFill>
              </a:rPr>
              <a:t>04 EXPLORATORY DATA ANALYSIS</a:t>
            </a:r>
            <a:endParaRPr dirty="0"/>
          </a:p>
        </p:txBody>
      </p:sp>
      <p:grpSp>
        <p:nvGrpSpPr>
          <p:cNvPr id="237" name="Google Shape;237;p28"/>
          <p:cNvGrpSpPr/>
          <p:nvPr/>
        </p:nvGrpSpPr>
        <p:grpSpPr>
          <a:xfrm>
            <a:off x="682439" y="137727"/>
            <a:ext cx="519304" cy="513922"/>
            <a:chOff x="5309250" y="2903170"/>
            <a:chExt cx="359579" cy="355852"/>
          </a:xfrm>
        </p:grpSpPr>
        <p:sp>
          <p:nvSpPr>
            <p:cNvPr id="238" name="Google Shape;238;p28"/>
            <p:cNvSpPr/>
            <p:nvPr/>
          </p:nvSpPr>
          <p:spPr>
            <a:xfrm>
              <a:off x="5410517" y="3006317"/>
              <a:ext cx="77854" cy="76452"/>
            </a:xfrm>
            <a:custGeom>
              <a:avLst/>
              <a:gdLst/>
              <a:ahLst/>
              <a:cxnLst/>
              <a:rect l="l" t="t" r="r" b="b"/>
              <a:pathLst>
                <a:path w="2444" h="2400" extrusionOk="0">
                  <a:moveTo>
                    <a:pt x="1345" y="315"/>
                  </a:moveTo>
                  <a:cubicBezTo>
                    <a:pt x="1450" y="315"/>
                    <a:pt x="1549" y="346"/>
                    <a:pt x="1631" y="420"/>
                  </a:cubicBezTo>
                  <a:cubicBezTo>
                    <a:pt x="1905" y="634"/>
                    <a:pt x="2060" y="1206"/>
                    <a:pt x="2096" y="1622"/>
                  </a:cubicBezTo>
                  <a:cubicBezTo>
                    <a:pt x="2104" y="1923"/>
                    <a:pt x="1755" y="2071"/>
                    <a:pt x="1406" y="2071"/>
                  </a:cubicBezTo>
                  <a:cubicBezTo>
                    <a:pt x="1257" y="2071"/>
                    <a:pt x="1109" y="2045"/>
                    <a:pt x="988" y="1991"/>
                  </a:cubicBezTo>
                  <a:cubicBezTo>
                    <a:pt x="560" y="1801"/>
                    <a:pt x="381" y="1313"/>
                    <a:pt x="560" y="872"/>
                  </a:cubicBezTo>
                  <a:cubicBezTo>
                    <a:pt x="693" y="580"/>
                    <a:pt x="1042" y="315"/>
                    <a:pt x="1345" y="315"/>
                  </a:cubicBezTo>
                  <a:close/>
                  <a:moveTo>
                    <a:pt x="1344" y="1"/>
                  </a:moveTo>
                  <a:cubicBezTo>
                    <a:pt x="906" y="1"/>
                    <a:pt x="447" y="320"/>
                    <a:pt x="262" y="741"/>
                  </a:cubicBezTo>
                  <a:cubicBezTo>
                    <a:pt x="0" y="1336"/>
                    <a:pt x="262" y="2027"/>
                    <a:pt x="857" y="2289"/>
                  </a:cubicBezTo>
                  <a:cubicBezTo>
                    <a:pt x="1022" y="2363"/>
                    <a:pt x="1214" y="2400"/>
                    <a:pt x="1407" y="2400"/>
                  </a:cubicBezTo>
                  <a:cubicBezTo>
                    <a:pt x="1925" y="2400"/>
                    <a:pt x="2443" y="2134"/>
                    <a:pt x="2417" y="1622"/>
                  </a:cubicBezTo>
                  <a:cubicBezTo>
                    <a:pt x="2405" y="1134"/>
                    <a:pt x="2203" y="479"/>
                    <a:pt x="1858" y="182"/>
                  </a:cubicBezTo>
                  <a:cubicBezTo>
                    <a:pt x="1704" y="56"/>
                    <a:pt x="1526" y="1"/>
                    <a:pt x="13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8"/>
            <p:cNvSpPr/>
            <p:nvPr/>
          </p:nvSpPr>
          <p:spPr>
            <a:xfrm>
              <a:off x="5309250" y="2903170"/>
              <a:ext cx="359579" cy="355852"/>
            </a:xfrm>
            <a:custGeom>
              <a:avLst/>
              <a:gdLst/>
              <a:ahLst/>
              <a:cxnLst/>
              <a:rect l="l" t="t" r="r" b="b"/>
              <a:pathLst>
                <a:path w="11288" h="11171" extrusionOk="0">
                  <a:moveTo>
                    <a:pt x="3691" y="336"/>
                  </a:moveTo>
                  <a:cubicBezTo>
                    <a:pt x="3775" y="336"/>
                    <a:pt x="3846" y="383"/>
                    <a:pt x="3870" y="455"/>
                  </a:cubicBezTo>
                  <a:lnTo>
                    <a:pt x="4084" y="991"/>
                  </a:lnTo>
                  <a:cubicBezTo>
                    <a:pt x="3953" y="1003"/>
                    <a:pt x="3846" y="1050"/>
                    <a:pt x="3739" y="1122"/>
                  </a:cubicBezTo>
                  <a:lnTo>
                    <a:pt x="3536" y="586"/>
                  </a:lnTo>
                  <a:cubicBezTo>
                    <a:pt x="3489" y="455"/>
                    <a:pt x="3572" y="336"/>
                    <a:pt x="3691" y="336"/>
                  </a:cubicBezTo>
                  <a:close/>
                  <a:moveTo>
                    <a:pt x="7834" y="436"/>
                  </a:moveTo>
                  <a:cubicBezTo>
                    <a:pt x="7859" y="436"/>
                    <a:pt x="7883" y="442"/>
                    <a:pt x="7906" y="455"/>
                  </a:cubicBezTo>
                  <a:cubicBezTo>
                    <a:pt x="7989" y="503"/>
                    <a:pt x="8037" y="598"/>
                    <a:pt x="7989" y="693"/>
                  </a:cubicBezTo>
                  <a:lnTo>
                    <a:pt x="7763" y="1217"/>
                  </a:lnTo>
                  <a:cubicBezTo>
                    <a:pt x="7668" y="1134"/>
                    <a:pt x="7561" y="1086"/>
                    <a:pt x="7418" y="1062"/>
                  </a:cubicBezTo>
                  <a:lnTo>
                    <a:pt x="7668" y="538"/>
                  </a:lnTo>
                  <a:cubicBezTo>
                    <a:pt x="7702" y="478"/>
                    <a:pt x="7769" y="436"/>
                    <a:pt x="7834" y="436"/>
                  </a:cubicBezTo>
                  <a:close/>
                  <a:moveTo>
                    <a:pt x="698" y="3177"/>
                  </a:moveTo>
                  <a:cubicBezTo>
                    <a:pt x="775" y="3177"/>
                    <a:pt x="883" y="3247"/>
                    <a:pt x="1298" y="3431"/>
                  </a:cubicBezTo>
                  <a:cubicBezTo>
                    <a:pt x="1250" y="3479"/>
                    <a:pt x="1227" y="3539"/>
                    <a:pt x="1191" y="3586"/>
                  </a:cubicBezTo>
                  <a:cubicBezTo>
                    <a:pt x="1191" y="3586"/>
                    <a:pt x="1167" y="3658"/>
                    <a:pt x="1155" y="3765"/>
                  </a:cubicBezTo>
                  <a:lnTo>
                    <a:pt x="631" y="3527"/>
                  </a:lnTo>
                  <a:cubicBezTo>
                    <a:pt x="477" y="3479"/>
                    <a:pt x="477" y="3253"/>
                    <a:pt x="631" y="3193"/>
                  </a:cubicBezTo>
                  <a:cubicBezTo>
                    <a:pt x="655" y="3183"/>
                    <a:pt x="675" y="3177"/>
                    <a:pt x="698" y="3177"/>
                  </a:cubicBezTo>
                  <a:close/>
                  <a:moveTo>
                    <a:pt x="10679" y="3437"/>
                  </a:moveTo>
                  <a:cubicBezTo>
                    <a:pt x="10755" y="3437"/>
                    <a:pt x="10841" y="3482"/>
                    <a:pt x="10871" y="3551"/>
                  </a:cubicBezTo>
                  <a:cubicBezTo>
                    <a:pt x="10906" y="3646"/>
                    <a:pt x="10847" y="3765"/>
                    <a:pt x="10764" y="3789"/>
                  </a:cubicBezTo>
                  <a:lnTo>
                    <a:pt x="10228" y="4003"/>
                  </a:lnTo>
                  <a:cubicBezTo>
                    <a:pt x="10216" y="3848"/>
                    <a:pt x="10168" y="3741"/>
                    <a:pt x="10097" y="3658"/>
                  </a:cubicBezTo>
                  <a:lnTo>
                    <a:pt x="10633" y="3443"/>
                  </a:lnTo>
                  <a:cubicBezTo>
                    <a:pt x="10647" y="3439"/>
                    <a:pt x="10663" y="3437"/>
                    <a:pt x="10679" y="3437"/>
                  </a:cubicBezTo>
                  <a:close/>
                  <a:moveTo>
                    <a:pt x="1060" y="7134"/>
                  </a:moveTo>
                  <a:cubicBezTo>
                    <a:pt x="1072" y="7265"/>
                    <a:pt x="1119" y="7372"/>
                    <a:pt x="1191" y="7480"/>
                  </a:cubicBezTo>
                  <a:lnTo>
                    <a:pt x="655" y="7682"/>
                  </a:lnTo>
                  <a:cubicBezTo>
                    <a:pt x="635" y="7694"/>
                    <a:pt x="612" y="7699"/>
                    <a:pt x="589" y="7699"/>
                  </a:cubicBezTo>
                  <a:cubicBezTo>
                    <a:pt x="518" y="7699"/>
                    <a:pt x="444" y="7650"/>
                    <a:pt x="417" y="7587"/>
                  </a:cubicBezTo>
                  <a:cubicBezTo>
                    <a:pt x="381" y="7492"/>
                    <a:pt x="429" y="7372"/>
                    <a:pt x="524" y="7349"/>
                  </a:cubicBezTo>
                  <a:lnTo>
                    <a:pt x="1060" y="7134"/>
                  </a:lnTo>
                  <a:close/>
                  <a:moveTo>
                    <a:pt x="10144" y="7361"/>
                  </a:moveTo>
                  <a:lnTo>
                    <a:pt x="10656" y="7599"/>
                  </a:lnTo>
                  <a:cubicBezTo>
                    <a:pt x="10811" y="7658"/>
                    <a:pt x="10811" y="7884"/>
                    <a:pt x="10656" y="7944"/>
                  </a:cubicBezTo>
                  <a:cubicBezTo>
                    <a:pt x="10637" y="7950"/>
                    <a:pt x="10619" y="7953"/>
                    <a:pt x="10601" y="7953"/>
                  </a:cubicBezTo>
                  <a:cubicBezTo>
                    <a:pt x="10506" y="7953"/>
                    <a:pt x="10398" y="7875"/>
                    <a:pt x="9990" y="7706"/>
                  </a:cubicBezTo>
                  <a:cubicBezTo>
                    <a:pt x="10061" y="7611"/>
                    <a:pt x="10121" y="7515"/>
                    <a:pt x="10144" y="7361"/>
                  </a:cubicBezTo>
                  <a:close/>
                  <a:moveTo>
                    <a:pt x="3536" y="9920"/>
                  </a:moveTo>
                  <a:cubicBezTo>
                    <a:pt x="3620" y="9992"/>
                    <a:pt x="3727" y="10051"/>
                    <a:pt x="3870" y="10063"/>
                  </a:cubicBezTo>
                  <a:lnTo>
                    <a:pt x="3620" y="10587"/>
                  </a:lnTo>
                  <a:cubicBezTo>
                    <a:pt x="3584" y="10658"/>
                    <a:pt x="3522" y="10696"/>
                    <a:pt x="3454" y="10696"/>
                  </a:cubicBezTo>
                  <a:cubicBezTo>
                    <a:pt x="3430" y="10696"/>
                    <a:pt x="3406" y="10691"/>
                    <a:pt x="3382" y="10682"/>
                  </a:cubicBezTo>
                  <a:cubicBezTo>
                    <a:pt x="3298" y="10635"/>
                    <a:pt x="3251" y="10528"/>
                    <a:pt x="3298" y="10444"/>
                  </a:cubicBezTo>
                  <a:lnTo>
                    <a:pt x="3536" y="9920"/>
                  </a:lnTo>
                  <a:close/>
                  <a:moveTo>
                    <a:pt x="7549" y="10016"/>
                  </a:moveTo>
                  <a:cubicBezTo>
                    <a:pt x="7727" y="10528"/>
                    <a:pt x="7799" y="10575"/>
                    <a:pt x="7763" y="10694"/>
                  </a:cubicBezTo>
                  <a:cubicBezTo>
                    <a:pt x="7728" y="10770"/>
                    <a:pt x="7659" y="10809"/>
                    <a:pt x="7590" y="10809"/>
                  </a:cubicBezTo>
                  <a:cubicBezTo>
                    <a:pt x="7519" y="10809"/>
                    <a:pt x="7448" y="10767"/>
                    <a:pt x="7418" y="10682"/>
                  </a:cubicBezTo>
                  <a:lnTo>
                    <a:pt x="7204" y="10147"/>
                  </a:lnTo>
                  <a:cubicBezTo>
                    <a:pt x="7346" y="10123"/>
                    <a:pt x="7442" y="10087"/>
                    <a:pt x="7549" y="10016"/>
                  </a:cubicBezTo>
                  <a:close/>
                  <a:moveTo>
                    <a:pt x="3696" y="1"/>
                  </a:moveTo>
                  <a:cubicBezTo>
                    <a:pt x="3631" y="1"/>
                    <a:pt x="3565" y="13"/>
                    <a:pt x="3501" y="38"/>
                  </a:cubicBezTo>
                  <a:cubicBezTo>
                    <a:pt x="3239" y="145"/>
                    <a:pt x="3096" y="443"/>
                    <a:pt x="3203" y="705"/>
                  </a:cubicBezTo>
                  <a:lnTo>
                    <a:pt x="3477" y="1407"/>
                  </a:lnTo>
                  <a:cubicBezTo>
                    <a:pt x="3239" y="1753"/>
                    <a:pt x="3203" y="1765"/>
                    <a:pt x="2846" y="1824"/>
                  </a:cubicBezTo>
                  <a:cubicBezTo>
                    <a:pt x="2655" y="1848"/>
                    <a:pt x="2429" y="1896"/>
                    <a:pt x="2286" y="2050"/>
                  </a:cubicBezTo>
                  <a:cubicBezTo>
                    <a:pt x="2012" y="2300"/>
                    <a:pt x="2060" y="2741"/>
                    <a:pt x="1929" y="2955"/>
                  </a:cubicBezTo>
                  <a:cubicBezTo>
                    <a:pt x="1870" y="3027"/>
                    <a:pt x="1762" y="3098"/>
                    <a:pt x="1643" y="3181"/>
                  </a:cubicBezTo>
                  <a:cubicBezTo>
                    <a:pt x="1631" y="3193"/>
                    <a:pt x="1608" y="3205"/>
                    <a:pt x="1584" y="3217"/>
                  </a:cubicBezTo>
                  <a:lnTo>
                    <a:pt x="893" y="2920"/>
                  </a:lnTo>
                  <a:cubicBezTo>
                    <a:pt x="830" y="2888"/>
                    <a:pt x="761" y="2873"/>
                    <a:pt x="692" y="2873"/>
                  </a:cubicBezTo>
                  <a:cubicBezTo>
                    <a:pt x="630" y="2873"/>
                    <a:pt x="568" y="2885"/>
                    <a:pt x="512" y="2908"/>
                  </a:cubicBezTo>
                  <a:cubicBezTo>
                    <a:pt x="84" y="3074"/>
                    <a:pt x="60" y="3670"/>
                    <a:pt x="477" y="3860"/>
                  </a:cubicBezTo>
                  <a:lnTo>
                    <a:pt x="1167" y="4158"/>
                  </a:lnTo>
                  <a:cubicBezTo>
                    <a:pt x="1239" y="4563"/>
                    <a:pt x="1239" y="4586"/>
                    <a:pt x="1012" y="4920"/>
                  </a:cubicBezTo>
                  <a:cubicBezTo>
                    <a:pt x="893" y="5086"/>
                    <a:pt x="774" y="5265"/>
                    <a:pt x="774" y="5467"/>
                  </a:cubicBezTo>
                  <a:cubicBezTo>
                    <a:pt x="762" y="5825"/>
                    <a:pt x="1119" y="6122"/>
                    <a:pt x="1167" y="6360"/>
                  </a:cubicBezTo>
                  <a:cubicBezTo>
                    <a:pt x="1179" y="6479"/>
                    <a:pt x="1155" y="6646"/>
                    <a:pt x="1108" y="6777"/>
                  </a:cubicBezTo>
                  <a:lnTo>
                    <a:pt x="405" y="7051"/>
                  </a:lnTo>
                  <a:cubicBezTo>
                    <a:pt x="143" y="7146"/>
                    <a:pt x="0" y="7444"/>
                    <a:pt x="107" y="7718"/>
                  </a:cubicBezTo>
                  <a:cubicBezTo>
                    <a:pt x="190" y="7920"/>
                    <a:pt x="386" y="8051"/>
                    <a:pt x="592" y="8051"/>
                  </a:cubicBezTo>
                  <a:cubicBezTo>
                    <a:pt x="653" y="8051"/>
                    <a:pt x="714" y="8040"/>
                    <a:pt x="774" y="8015"/>
                  </a:cubicBezTo>
                  <a:lnTo>
                    <a:pt x="1477" y="7742"/>
                  </a:lnTo>
                  <a:cubicBezTo>
                    <a:pt x="1822" y="7980"/>
                    <a:pt x="1834" y="8015"/>
                    <a:pt x="1893" y="8373"/>
                  </a:cubicBezTo>
                  <a:cubicBezTo>
                    <a:pt x="1989" y="8932"/>
                    <a:pt x="2131" y="9075"/>
                    <a:pt x="2667" y="9194"/>
                  </a:cubicBezTo>
                  <a:cubicBezTo>
                    <a:pt x="3036" y="9277"/>
                    <a:pt x="3060" y="9289"/>
                    <a:pt x="3274" y="9647"/>
                  </a:cubicBezTo>
                  <a:lnTo>
                    <a:pt x="2977" y="10337"/>
                  </a:lnTo>
                  <a:cubicBezTo>
                    <a:pt x="2815" y="10691"/>
                    <a:pt x="3091" y="11053"/>
                    <a:pt x="3439" y="11053"/>
                  </a:cubicBezTo>
                  <a:cubicBezTo>
                    <a:pt x="3502" y="11053"/>
                    <a:pt x="3567" y="11041"/>
                    <a:pt x="3632" y="11016"/>
                  </a:cubicBezTo>
                  <a:cubicBezTo>
                    <a:pt x="3775" y="10980"/>
                    <a:pt x="3858" y="10873"/>
                    <a:pt x="3917" y="10754"/>
                  </a:cubicBezTo>
                  <a:lnTo>
                    <a:pt x="4215" y="10063"/>
                  </a:lnTo>
                  <a:cubicBezTo>
                    <a:pt x="4361" y="10038"/>
                    <a:pt x="4457" y="10021"/>
                    <a:pt x="4536" y="10021"/>
                  </a:cubicBezTo>
                  <a:cubicBezTo>
                    <a:pt x="4677" y="10021"/>
                    <a:pt x="4764" y="10073"/>
                    <a:pt x="4977" y="10218"/>
                  </a:cubicBezTo>
                  <a:cubicBezTo>
                    <a:pt x="5204" y="10377"/>
                    <a:pt x="5367" y="10458"/>
                    <a:pt x="5538" y="10458"/>
                  </a:cubicBezTo>
                  <a:cubicBezTo>
                    <a:pt x="5699" y="10458"/>
                    <a:pt x="5865" y="10386"/>
                    <a:pt x="6096" y="10242"/>
                  </a:cubicBezTo>
                  <a:cubicBezTo>
                    <a:pt x="6280" y="10126"/>
                    <a:pt x="6363" y="10080"/>
                    <a:pt x="6476" y="10080"/>
                  </a:cubicBezTo>
                  <a:cubicBezTo>
                    <a:pt x="6560" y="10080"/>
                    <a:pt x="6661" y="10106"/>
                    <a:pt x="6834" y="10147"/>
                  </a:cubicBezTo>
                  <a:lnTo>
                    <a:pt x="7108" y="10837"/>
                  </a:lnTo>
                  <a:cubicBezTo>
                    <a:pt x="7180" y="11051"/>
                    <a:pt x="7370" y="11171"/>
                    <a:pt x="7585" y="11171"/>
                  </a:cubicBezTo>
                  <a:cubicBezTo>
                    <a:pt x="7942" y="11171"/>
                    <a:pt x="8192" y="10813"/>
                    <a:pt x="8061" y="10468"/>
                  </a:cubicBezTo>
                  <a:lnTo>
                    <a:pt x="7787" y="9766"/>
                  </a:lnTo>
                  <a:cubicBezTo>
                    <a:pt x="8025" y="9432"/>
                    <a:pt x="8061" y="9408"/>
                    <a:pt x="8418" y="9349"/>
                  </a:cubicBezTo>
                  <a:cubicBezTo>
                    <a:pt x="8978" y="9266"/>
                    <a:pt x="9109" y="9111"/>
                    <a:pt x="9228" y="8575"/>
                  </a:cubicBezTo>
                  <a:cubicBezTo>
                    <a:pt x="9323" y="8206"/>
                    <a:pt x="9335" y="8194"/>
                    <a:pt x="9692" y="7968"/>
                  </a:cubicBezTo>
                  <a:cubicBezTo>
                    <a:pt x="10198" y="8180"/>
                    <a:pt x="10406" y="8313"/>
                    <a:pt x="10595" y="8313"/>
                  </a:cubicBezTo>
                  <a:cubicBezTo>
                    <a:pt x="10650" y="8313"/>
                    <a:pt x="10704" y="8302"/>
                    <a:pt x="10764" y="8277"/>
                  </a:cubicBezTo>
                  <a:cubicBezTo>
                    <a:pt x="11192" y="8075"/>
                    <a:pt x="11216" y="7480"/>
                    <a:pt x="10799" y="7301"/>
                  </a:cubicBezTo>
                  <a:lnTo>
                    <a:pt x="10109" y="7003"/>
                  </a:lnTo>
                  <a:cubicBezTo>
                    <a:pt x="10037" y="6599"/>
                    <a:pt x="10037" y="6575"/>
                    <a:pt x="10263" y="6241"/>
                  </a:cubicBezTo>
                  <a:cubicBezTo>
                    <a:pt x="10573" y="5801"/>
                    <a:pt x="10597" y="5622"/>
                    <a:pt x="10287" y="5134"/>
                  </a:cubicBezTo>
                  <a:cubicBezTo>
                    <a:pt x="10085" y="4801"/>
                    <a:pt x="10097" y="4789"/>
                    <a:pt x="10180" y="4384"/>
                  </a:cubicBezTo>
                  <a:lnTo>
                    <a:pt x="10883" y="4122"/>
                  </a:lnTo>
                  <a:cubicBezTo>
                    <a:pt x="11156" y="4015"/>
                    <a:pt x="11287" y="3717"/>
                    <a:pt x="11180" y="3443"/>
                  </a:cubicBezTo>
                  <a:cubicBezTo>
                    <a:pt x="11097" y="3239"/>
                    <a:pt x="10898" y="3115"/>
                    <a:pt x="10690" y="3115"/>
                  </a:cubicBezTo>
                  <a:cubicBezTo>
                    <a:pt x="10631" y="3115"/>
                    <a:pt x="10571" y="3125"/>
                    <a:pt x="10513" y="3146"/>
                  </a:cubicBezTo>
                  <a:lnTo>
                    <a:pt x="9811" y="3420"/>
                  </a:lnTo>
                  <a:cubicBezTo>
                    <a:pt x="9466" y="3181"/>
                    <a:pt x="9454" y="3146"/>
                    <a:pt x="9394" y="2789"/>
                  </a:cubicBezTo>
                  <a:cubicBezTo>
                    <a:pt x="9311" y="2229"/>
                    <a:pt x="9156" y="2086"/>
                    <a:pt x="8620" y="1979"/>
                  </a:cubicBezTo>
                  <a:cubicBezTo>
                    <a:pt x="8251" y="1884"/>
                    <a:pt x="8239" y="1872"/>
                    <a:pt x="8013" y="1515"/>
                  </a:cubicBezTo>
                  <a:lnTo>
                    <a:pt x="8311" y="824"/>
                  </a:lnTo>
                  <a:cubicBezTo>
                    <a:pt x="8430" y="574"/>
                    <a:pt x="8311" y="264"/>
                    <a:pt x="8037" y="157"/>
                  </a:cubicBezTo>
                  <a:cubicBezTo>
                    <a:pt x="7971" y="126"/>
                    <a:pt x="7901" y="111"/>
                    <a:pt x="7831" y="111"/>
                  </a:cubicBezTo>
                  <a:cubicBezTo>
                    <a:pt x="7638" y="111"/>
                    <a:pt x="7449" y="226"/>
                    <a:pt x="7370" y="419"/>
                  </a:cubicBezTo>
                  <a:lnTo>
                    <a:pt x="7073" y="1110"/>
                  </a:lnTo>
                  <a:cubicBezTo>
                    <a:pt x="6927" y="1135"/>
                    <a:pt x="6831" y="1152"/>
                    <a:pt x="6751" y="1152"/>
                  </a:cubicBezTo>
                  <a:cubicBezTo>
                    <a:pt x="6611" y="1152"/>
                    <a:pt x="6524" y="1100"/>
                    <a:pt x="6311" y="955"/>
                  </a:cubicBezTo>
                  <a:lnTo>
                    <a:pt x="6180" y="872"/>
                  </a:lnTo>
                  <a:cubicBezTo>
                    <a:pt x="6152" y="853"/>
                    <a:pt x="6119" y="844"/>
                    <a:pt x="6087" y="844"/>
                  </a:cubicBezTo>
                  <a:cubicBezTo>
                    <a:pt x="6034" y="844"/>
                    <a:pt x="5983" y="868"/>
                    <a:pt x="5953" y="919"/>
                  </a:cubicBezTo>
                  <a:cubicBezTo>
                    <a:pt x="5918" y="991"/>
                    <a:pt x="5930" y="1098"/>
                    <a:pt x="6001" y="1134"/>
                  </a:cubicBezTo>
                  <a:lnTo>
                    <a:pt x="6132" y="1229"/>
                  </a:lnTo>
                  <a:cubicBezTo>
                    <a:pt x="6389" y="1406"/>
                    <a:pt x="6533" y="1474"/>
                    <a:pt x="6731" y="1474"/>
                  </a:cubicBezTo>
                  <a:cubicBezTo>
                    <a:pt x="6826" y="1474"/>
                    <a:pt x="6933" y="1458"/>
                    <a:pt x="7073" y="1431"/>
                  </a:cubicBezTo>
                  <a:cubicBezTo>
                    <a:pt x="7189" y="1411"/>
                    <a:pt x="7278" y="1397"/>
                    <a:pt x="7350" y="1397"/>
                  </a:cubicBezTo>
                  <a:cubicBezTo>
                    <a:pt x="7531" y="1397"/>
                    <a:pt x="7614" y="1481"/>
                    <a:pt x="7775" y="1753"/>
                  </a:cubicBezTo>
                  <a:cubicBezTo>
                    <a:pt x="8013" y="2122"/>
                    <a:pt x="8120" y="2193"/>
                    <a:pt x="8561" y="2300"/>
                  </a:cubicBezTo>
                  <a:cubicBezTo>
                    <a:pt x="8966" y="2384"/>
                    <a:pt x="9013" y="2419"/>
                    <a:pt x="9085" y="2848"/>
                  </a:cubicBezTo>
                  <a:cubicBezTo>
                    <a:pt x="9109" y="3015"/>
                    <a:pt x="9144" y="3181"/>
                    <a:pt x="9228" y="3324"/>
                  </a:cubicBezTo>
                  <a:cubicBezTo>
                    <a:pt x="9370" y="3551"/>
                    <a:pt x="9621" y="3658"/>
                    <a:pt x="9799" y="3812"/>
                  </a:cubicBezTo>
                  <a:cubicBezTo>
                    <a:pt x="9882" y="3908"/>
                    <a:pt x="9906" y="3932"/>
                    <a:pt x="9906" y="3955"/>
                  </a:cubicBezTo>
                  <a:cubicBezTo>
                    <a:pt x="9906" y="3955"/>
                    <a:pt x="9930" y="4015"/>
                    <a:pt x="9906" y="4193"/>
                  </a:cubicBezTo>
                  <a:cubicBezTo>
                    <a:pt x="9859" y="4444"/>
                    <a:pt x="9787" y="4634"/>
                    <a:pt x="9823" y="4860"/>
                  </a:cubicBezTo>
                  <a:cubicBezTo>
                    <a:pt x="9882" y="5194"/>
                    <a:pt x="10216" y="5467"/>
                    <a:pt x="10204" y="5694"/>
                  </a:cubicBezTo>
                  <a:cubicBezTo>
                    <a:pt x="10204" y="5920"/>
                    <a:pt x="9859" y="6170"/>
                    <a:pt x="9787" y="6515"/>
                  </a:cubicBezTo>
                  <a:cubicBezTo>
                    <a:pt x="9704" y="6813"/>
                    <a:pt x="9906" y="7241"/>
                    <a:pt x="9811" y="7420"/>
                  </a:cubicBezTo>
                  <a:cubicBezTo>
                    <a:pt x="9728" y="7611"/>
                    <a:pt x="9275" y="7777"/>
                    <a:pt x="9109" y="8015"/>
                  </a:cubicBezTo>
                  <a:cubicBezTo>
                    <a:pt x="8918" y="8277"/>
                    <a:pt x="8954" y="8718"/>
                    <a:pt x="8787" y="8873"/>
                  </a:cubicBezTo>
                  <a:cubicBezTo>
                    <a:pt x="8620" y="9027"/>
                    <a:pt x="8192" y="8980"/>
                    <a:pt x="7906" y="9158"/>
                  </a:cubicBezTo>
                  <a:cubicBezTo>
                    <a:pt x="7644" y="9325"/>
                    <a:pt x="7477" y="9754"/>
                    <a:pt x="7287" y="9825"/>
                  </a:cubicBezTo>
                  <a:cubicBezTo>
                    <a:pt x="7254" y="9840"/>
                    <a:pt x="7210" y="9846"/>
                    <a:pt x="7163" y="9846"/>
                  </a:cubicBezTo>
                  <a:cubicBezTo>
                    <a:pt x="7058" y="9846"/>
                    <a:pt x="6936" y="9818"/>
                    <a:pt x="6870" y="9801"/>
                  </a:cubicBezTo>
                  <a:cubicBezTo>
                    <a:pt x="6712" y="9764"/>
                    <a:pt x="6595" y="9744"/>
                    <a:pt x="6493" y="9744"/>
                  </a:cubicBezTo>
                  <a:cubicBezTo>
                    <a:pt x="6304" y="9744"/>
                    <a:pt x="6170" y="9813"/>
                    <a:pt x="5930" y="9968"/>
                  </a:cubicBezTo>
                  <a:cubicBezTo>
                    <a:pt x="5756" y="10072"/>
                    <a:pt x="5655" y="10126"/>
                    <a:pt x="5557" y="10126"/>
                  </a:cubicBezTo>
                  <a:cubicBezTo>
                    <a:pt x="5453" y="10126"/>
                    <a:pt x="5351" y="10066"/>
                    <a:pt x="5168" y="9944"/>
                  </a:cubicBezTo>
                  <a:cubicBezTo>
                    <a:pt x="4918" y="9767"/>
                    <a:pt x="4777" y="9704"/>
                    <a:pt x="4576" y="9704"/>
                  </a:cubicBezTo>
                  <a:cubicBezTo>
                    <a:pt x="4480" y="9704"/>
                    <a:pt x="4370" y="9719"/>
                    <a:pt x="4227" y="9742"/>
                  </a:cubicBezTo>
                  <a:cubicBezTo>
                    <a:pt x="4095" y="9764"/>
                    <a:pt x="4008" y="9771"/>
                    <a:pt x="3947" y="9771"/>
                  </a:cubicBezTo>
                  <a:cubicBezTo>
                    <a:pt x="3843" y="9771"/>
                    <a:pt x="3821" y="9749"/>
                    <a:pt x="3798" y="9742"/>
                  </a:cubicBezTo>
                  <a:cubicBezTo>
                    <a:pt x="3608" y="9647"/>
                    <a:pt x="3453" y="9218"/>
                    <a:pt x="3203" y="9039"/>
                  </a:cubicBezTo>
                  <a:cubicBezTo>
                    <a:pt x="2941" y="8849"/>
                    <a:pt x="2501" y="8873"/>
                    <a:pt x="2346" y="8718"/>
                  </a:cubicBezTo>
                  <a:cubicBezTo>
                    <a:pt x="2191" y="8551"/>
                    <a:pt x="2239" y="8123"/>
                    <a:pt x="2060" y="7837"/>
                  </a:cubicBezTo>
                  <a:cubicBezTo>
                    <a:pt x="1941" y="7646"/>
                    <a:pt x="1750" y="7551"/>
                    <a:pt x="1548" y="7384"/>
                  </a:cubicBezTo>
                  <a:cubicBezTo>
                    <a:pt x="1417" y="7265"/>
                    <a:pt x="1393" y="7206"/>
                    <a:pt x="1393" y="7206"/>
                  </a:cubicBezTo>
                  <a:cubicBezTo>
                    <a:pt x="1310" y="7015"/>
                    <a:pt x="1524" y="6599"/>
                    <a:pt x="1465" y="6301"/>
                  </a:cubicBezTo>
                  <a:cubicBezTo>
                    <a:pt x="1405" y="5979"/>
                    <a:pt x="1072" y="5694"/>
                    <a:pt x="1096" y="5467"/>
                  </a:cubicBezTo>
                  <a:cubicBezTo>
                    <a:pt x="1096" y="5241"/>
                    <a:pt x="1429" y="4991"/>
                    <a:pt x="1512" y="4646"/>
                  </a:cubicBezTo>
                  <a:cubicBezTo>
                    <a:pt x="1584" y="4336"/>
                    <a:pt x="1393" y="3932"/>
                    <a:pt x="1477" y="3741"/>
                  </a:cubicBezTo>
                  <a:cubicBezTo>
                    <a:pt x="1572" y="3551"/>
                    <a:pt x="2001" y="3396"/>
                    <a:pt x="2179" y="3146"/>
                  </a:cubicBezTo>
                  <a:cubicBezTo>
                    <a:pt x="2370" y="2884"/>
                    <a:pt x="2346" y="2443"/>
                    <a:pt x="2501" y="2288"/>
                  </a:cubicBezTo>
                  <a:cubicBezTo>
                    <a:pt x="2667" y="2134"/>
                    <a:pt x="3096" y="2181"/>
                    <a:pt x="3382" y="2003"/>
                  </a:cubicBezTo>
                  <a:cubicBezTo>
                    <a:pt x="3608" y="1872"/>
                    <a:pt x="3715" y="1610"/>
                    <a:pt x="3870" y="1431"/>
                  </a:cubicBezTo>
                  <a:cubicBezTo>
                    <a:pt x="3944" y="1357"/>
                    <a:pt x="3995" y="1320"/>
                    <a:pt x="4116" y="1320"/>
                  </a:cubicBezTo>
                  <a:cubicBezTo>
                    <a:pt x="4189" y="1320"/>
                    <a:pt x="4287" y="1333"/>
                    <a:pt x="4429" y="1360"/>
                  </a:cubicBezTo>
                  <a:cubicBezTo>
                    <a:pt x="4543" y="1395"/>
                    <a:pt x="4662" y="1417"/>
                    <a:pt x="4784" y="1417"/>
                  </a:cubicBezTo>
                  <a:cubicBezTo>
                    <a:pt x="4828" y="1417"/>
                    <a:pt x="4873" y="1414"/>
                    <a:pt x="4918" y="1407"/>
                  </a:cubicBezTo>
                  <a:cubicBezTo>
                    <a:pt x="5144" y="1360"/>
                    <a:pt x="5322" y="1217"/>
                    <a:pt x="5513" y="1110"/>
                  </a:cubicBezTo>
                  <a:cubicBezTo>
                    <a:pt x="5584" y="1062"/>
                    <a:pt x="5620" y="955"/>
                    <a:pt x="5572" y="884"/>
                  </a:cubicBezTo>
                  <a:cubicBezTo>
                    <a:pt x="5540" y="835"/>
                    <a:pt x="5479" y="802"/>
                    <a:pt x="5421" y="802"/>
                  </a:cubicBezTo>
                  <a:cubicBezTo>
                    <a:pt x="5395" y="802"/>
                    <a:pt x="5369" y="809"/>
                    <a:pt x="5346" y="824"/>
                  </a:cubicBezTo>
                  <a:cubicBezTo>
                    <a:pt x="5023" y="1010"/>
                    <a:pt x="4963" y="1086"/>
                    <a:pt x="4794" y="1086"/>
                  </a:cubicBezTo>
                  <a:cubicBezTo>
                    <a:pt x="4714" y="1086"/>
                    <a:pt x="4610" y="1069"/>
                    <a:pt x="4441" y="1038"/>
                  </a:cubicBezTo>
                  <a:lnTo>
                    <a:pt x="4167" y="336"/>
                  </a:lnTo>
                  <a:cubicBezTo>
                    <a:pt x="4095" y="127"/>
                    <a:pt x="3904" y="1"/>
                    <a:pt x="36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8"/>
            <p:cNvSpPr/>
            <p:nvPr/>
          </p:nvSpPr>
          <p:spPr>
            <a:xfrm>
              <a:off x="5466263" y="3032979"/>
              <a:ext cx="127101" cy="146214"/>
            </a:xfrm>
            <a:custGeom>
              <a:avLst/>
              <a:gdLst/>
              <a:ahLst/>
              <a:cxnLst/>
              <a:rect l="l" t="t" r="r" b="b"/>
              <a:pathLst>
                <a:path w="3990" h="4590" extrusionOk="0">
                  <a:moveTo>
                    <a:pt x="2681" y="1"/>
                  </a:moveTo>
                  <a:cubicBezTo>
                    <a:pt x="2422" y="1"/>
                    <a:pt x="2181" y="137"/>
                    <a:pt x="2120" y="428"/>
                  </a:cubicBezTo>
                  <a:cubicBezTo>
                    <a:pt x="2036" y="773"/>
                    <a:pt x="1941" y="1095"/>
                    <a:pt x="1786" y="1392"/>
                  </a:cubicBezTo>
                  <a:cubicBezTo>
                    <a:pt x="1739" y="1476"/>
                    <a:pt x="1786" y="1571"/>
                    <a:pt x="1858" y="1619"/>
                  </a:cubicBezTo>
                  <a:cubicBezTo>
                    <a:pt x="1881" y="1632"/>
                    <a:pt x="1905" y="1638"/>
                    <a:pt x="1929" y="1638"/>
                  </a:cubicBezTo>
                  <a:cubicBezTo>
                    <a:pt x="1991" y="1638"/>
                    <a:pt x="2050" y="1599"/>
                    <a:pt x="2084" y="1547"/>
                  </a:cubicBezTo>
                  <a:cubicBezTo>
                    <a:pt x="2251" y="1214"/>
                    <a:pt x="2358" y="880"/>
                    <a:pt x="2441" y="499"/>
                  </a:cubicBezTo>
                  <a:cubicBezTo>
                    <a:pt x="2466" y="387"/>
                    <a:pt x="2563" y="336"/>
                    <a:pt x="2676" y="336"/>
                  </a:cubicBezTo>
                  <a:cubicBezTo>
                    <a:pt x="2836" y="336"/>
                    <a:pt x="3028" y="439"/>
                    <a:pt x="3084" y="607"/>
                  </a:cubicBezTo>
                  <a:cubicBezTo>
                    <a:pt x="3287" y="1214"/>
                    <a:pt x="3632" y="2214"/>
                    <a:pt x="3072" y="3095"/>
                  </a:cubicBezTo>
                  <a:cubicBezTo>
                    <a:pt x="2512" y="3947"/>
                    <a:pt x="1615" y="4265"/>
                    <a:pt x="1007" y="4265"/>
                  </a:cubicBezTo>
                  <a:cubicBezTo>
                    <a:pt x="672" y="4265"/>
                    <a:pt x="425" y="4168"/>
                    <a:pt x="370" y="4012"/>
                  </a:cubicBezTo>
                  <a:cubicBezTo>
                    <a:pt x="334" y="3881"/>
                    <a:pt x="417" y="3678"/>
                    <a:pt x="643" y="3440"/>
                  </a:cubicBezTo>
                  <a:cubicBezTo>
                    <a:pt x="1060" y="2964"/>
                    <a:pt x="1405" y="2583"/>
                    <a:pt x="1679" y="2190"/>
                  </a:cubicBezTo>
                  <a:cubicBezTo>
                    <a:pt x="1739" y="2107"/>
                    <a:pt x="1715" y="2012"/>
                    <a:pt x="1644" y="1964"/>
                  </a:cubicBezTo>
                  <a:cubicBezTo>
                    <a:pt x="1611" y="1946"/>
                    <a:pt x="1576" y="1936"/>
                    <a:pt x="1542" y="1936"/>
                  </a:cubicBezTo>
                  <a:cubicBezTo>
                    <a:pt x="1488" y="1936"/>
                    <a:pt x="1439" y="1960"/>
                    <a:pt x="1417" y="2012"/>
                  </a:cubicBezTo>
                  <a:cubicBezTo>
                    <a:pt x="1143" y="2393"/>
                    <a:pt x="810" y="2762"/>
                    <a:pt x="405" y="3202"/>
                  </a:cubicBezTo>
                  <a:cubicBezTo>
                    <a:pt x="0" y="3607"/>
                    <a:pt x="0" y="3928"/>
                    <a:pt x="60" y="4119"/>
                  </a:cubicBezTo>
                  <a:cubicBezTo>
                    <a:pt x="171" y="4424"/>
                    <a:pt x="546" y="4589"/>
                    <a:pt x="1019" y="4589"/>
                  </a:cubicBezTo>
                  <a:cubicBezTo>
                    <a:pt x="1763" y="4589"/>
                    <a:pt x="2752" y="4179"/>
                    <a:pt x="3334" y="3262"/>
                  </a:cubicBezTo>
                  <a:cubicBezTo>
                    <a:pt x="3989" y="2250"/>
                    <a:pt x="3608" y="1095"/>
                    <a:pt x="3394" y="488"/>
                  </a:cubicBezTo>
                  <a:cubicBezTo>
                    <a:pt x="3287" y="172"/>
                    <a:pt x="2973" y="1"/>
                    <a:pt x="26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4" name="Picture 2">
            <a:extLst>
              <a:ext uri="{FF2B5EF4-FFF2-40B4-BE49-F238E27FC236}">
                <a16:creationId xmlns:a16="http://schemas.microsoft.com/office/drawing/2014/main" id="{81F866D4-BC25-4B33-8FE8-3C827A59F1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1262" y="651649"/>
            <a:ext cx="6030269" cy="4200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444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8"/>
          <p:cNvSpPr txBox="1">
            <a:spLocks noGrp="1"/>
          </p:cNvSpPr>
          <p:nvPr>
            <p:ph type="title"/>
          </p:nvPr>
        </p:nvSpPr>
        <p:spPr>
          <a:xfrm rot="-5400000">
            <a:off x="-1703750" y="2544750"/>
            <a:ext cx="4302300" cy="206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SG" dirty="0">
                <a:solidFill>
                  <a:schemeClr val="dk1"/>
                </a:solidFill>
              </a:rPr>
              <a:t>04 EXPLORATORY DATA ANALYSIS</a:t>
            </a:r>
            <a:endParaRPr dirty="0"/>
          </a:p>
        </p:txBody>
      </p:sp>
      <p:pic>
        <p:nvPicPr>
          <p:cNvPr id="4098" name="Picture 2">
            <a:extLst>
              <a:ext uri="{FF2B5EF4-FFF2-40B4-BE49-F238E27FC236}">
                <a16:creationId xmlns:a16="http://schemas.microsoft.com/office/drawing/2014/main" id="{58A074EA-24E0-40AB-A27F-D9539D133D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2305" y="257509"/>
            <a:ext cx="2611866" cy="444456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7A9F4AD2-0D1C-4DB5-9C0C-30FA8AF3B4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689" y="257509"/>
            <a:ext cx="4879225" cy="237862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B4CDC25C-D940-43F9-9022-8DA3CAD5E1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8688" y="2621676"/>
            <a:ext cx="4879225" cy="2378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428138"/>
      </p:ext>
    </p:extLst>
  </p:cSld>
  <p:clrMapOvr>
    <a:masterClrMapping/>
  </p:clrMapOvr>
</p:sld>
</file>

<file path=ppt/theme/theme1.xml><?xml version="1.0" encoding="utf-8"?>
<a:theme xmlns:a="http://schemas.openxmlformats.org/drawingml/2006/main" name="MINIMALIST DISEASE ">
  <a:themeElements>
    <a:clrScheme name="Simple Light">
      <a:dk1>
        <a:srgbClr val="000000"/>
      </a:dk1>
      <a:lt1>
        <a:srgbClr val="FFFFFF"/>
      </a:lt1>
      <a:dk2>
        <a:srgbClr val="595959"/>
      </a:dk2>
      <a:lt2>
        <a:srgbClr val="EEEEEE"/>
      </a:lt2>
      <a:accent1>
        <a:srgbClr val="CADCDC"/>
      </a:accent1>
      <a:accent2>
        <a:srgbClr val="5F7D95"/>
      </a:accent2>
      <a:accent3>
        <a:srgbClr val="DADCDE"/>
      </a:accent3>
      <a:accent4>
        <a:srgbClr val="E8E9E9"/>
      </a:accent4>
      <a:accent5>
        <a:srgbClr val="CFD9E0"/>
      </a:accent5>
      <a:accent6>
        <a:srgbClr val="435D74"/>
      </a:accent6>
      <a:hlink>
        <a:srgbClr val="435D7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782</Words>
  <Application>Microsoft Office PowerPoint</Application>
  <PresentationFormat>On-screen Show (16:9)</PresentationFormat>
  <Paragraphs>107</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Raleway</vt:lpstr>
      <vt:lpstr>Raleway Light</vt:lpstr>
      <vt:lpstr>Arial</vt:lpstr>
      <vt:lpstr>Raleway Black</vt:lpstr>
      <vt:lpstr>MINIMALIST DISEASE </vt:lpstr>
      <vt:lpstr>COronaVIrus Disease 2019</vt:lpstr>
      <vt:lpstr>BACKGROUND</vt:lpstr>
      <vt:lpstr>01 BACKGROUND</vt:lpstr>
      <vt:lpstr>01 BACKGROUND</vt:lpstr>
      <vt:lpstr>PROBLEM STATEMENT</vt:lpstr>
      <vt:lpstr>03 ABOUT THE DATA</vt:lpstr>
      <vt:lpstr>04 EXPLORATORY DATA ANALYSIS</vt:lpstr>
      <vt:lpstr>04 EXPLORATORY DATA ANALYSIS</vt:lpstr>
      <vt:lpstr>04 EXPLORATORY DATA ANALYSIS</vt:lpstr>
      <vt:lpstr>04 EXPLORATORY DATA ANALYSIS</vt:lpstr>
      <vt:lpstr>04 EXPLORATORY DATA ANALYSIS</vt:lpstr>
      <vt:lpstr>04 EXPLORATORY DATA ANALYSIS</vt:lpstr>
      <vt:lpstr>05 PREDICTIONS</vt:lpstr>
      <vt:lpstr>05 PREDICTIONS</vt:lpstr>
      <vt:lpstr>05 PREDICTIONS</vt:lpstr>
      <vt:lpstr>RECOMMENDATIONS</vt:lpstr>
      <vt:lpstr>THANKS!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MINIMALIST DISEASE</dc:title>
  <dc:creator>DOM CHAN</dc:creator>
  <cp:lastModifiedBy>DOM CHAN</cp:lastModifiedBy>
  <cp:revision>19</cp:revision>
  <dcterms:modified xsi:type="dcterms:W3CDTF">2020-04-28T08:28:07Z</dcterms:modified>
</cp:coreProperties>
</file>