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88825"/>
  <p:notesSz cx="7010400" cy="9236075"/>
  <p:embeddedFontLst>
    <p:embeddedFont>
      <p:font typeface="Century Gothic"/>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573">
          <p15:clr>
            <a:srgbClr val="A4A3A4"/>
          </p15:clr>
        </p15:guide>
        <p15:guide id="2" orient="horz" pos="2160">
          <p15:clr>
            <a:srgbClr val="A4A3A4"/>
          </p15:clr>
        </p15:guide>
        <p15:guide id="3" orient="horz" pos="1490">
          <p15:clr>
            <a:srgbClr val="9AA0A6"/>
          </p15:clr>
        </p15:guide>
        <p15:guide id="4" orient="horz" pos="1008">
          <p15:clr>
            <a:srgbClr val="9AA0A6"/>
          </p15:clr>
        </p15:guide>
        <p15:guide id="5" pos="522">
          <p15:clr>
            <a:srgbClr val="9AA0A6"/>
          </p15:clr>
        </p15:guide>
        <p15:guide id="6" orient="horz" pos="1312">
          <p15:clr>
            <a:srgbClr val="9AA0A6"/>
          </p15:clr>
        </p15:guide>
      </p15:sldGuideLst>
    </p:ext>
    <p:ext uri="{2D200454-40CA-4A62-9FC3-DE9A4176ACB9}">
      <p15:notesGuideLst>
        <p15:guide id="1" orient="horz" pos="429">
          <p15:clr>
            <a:srgbClr val="A4A3A4"/>
          </p15:clr>
        </p15:guide>
        <p15:guide id="2" pos="263">
          <p15:clr>
            <a:srgbClr val="A4A3A4"/>
          </p15:clr>
        </p15:guide>
      </p15:notesGuideLst>
    </p:ext>
    <p:ext uri="http://customooxmlschemas.google.com/">
      <go:slidesCustomData xmlns:go="http://customooxmlschemas.google.com/" r:id="rId19" roundtripDataSignature="AMtx7mgtnrM0+gW22q+NIEOk4QwOoz1D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73"/>
        <p:guide pos="2160" orient="horz"/>
        <p:guide pos="1490" orient="horz"/>
        <p:guide pos="1008" orient="horz"/>
        <p:guide pos="522"/>
        <p:guide pos="1312" orient="horz"/>
      </p:guideLst>
    </p:cSldViewPr>
  </p:slideViewPr>
  <p:notesViewPr>
    <p:cSldViewPr snapToGrid="0">
      <p:cViewPr varScale="1">
        <p:scale>
          <a:sx n="100" d="100"/>
          <a:sy n="100" d="100"/>
        </p:scale>
        <p:origin x="0" y="0"/>
      </p:cViewPr>
      <p:guideLst>
        <p:guide pos="429" orient="horz"/>
        <p:guide pos="263"/>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CenturyGothic-regular.fntdata"/><Relationship Id="rId14" Type="http://schemas.openxmlformats.org/officeDocument/2006/relationships/slide" Target="slides/slide9.xml"/><Relationship Id="rId17" Type="http://schemas.openxmlformats.org/officeDocument/2006/relationships/font" Target="fonts/CenturyGothic-italic.fntdata"/><Relationship Id="rId16" Type="http://schemas.openxmlformats.org/officeDocument/2006/relationships/font" Target="fonts/CenturyGothic-bold.fntdata"/><Relationship Id="rId19" Type="http://customschemas.google.com/relationships/presentationmetadata" Target="metadata"/><Relationship Id="rId18" Type="http://schemas.openxmlformats.org/officeDocument/2006/relationships/font" Target="fonts/CenturyGothic-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3" y="0"/>
            <a:ext cx="3037840" cy="461804"/>
          </a:xfrm>
          <a:prstGeom prst="rect">
            <a:avLst/>
          </a:prstGeom>
          <a:noFill/>
          <a:ln>
            <a:noFill/>
          </a:ln>
        </p:spPr>
        <p:txBody>
          <a:bodyPr anchorCtr="0" anchor="t" bIns="46675" lIns="93375" spcFirstLastPara="1" rIns="93375" wrap="square" tIns="46675">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970942" y="0"/>
            <a:ext cx="3037840" cy="461804"/>
          </a:xfrm>
          <a:prstGeom prst="rect">
            <a:avLst/>
          </a:prstGeom>
          <a:noFill/>
          <a:ln>
            <a:noFill/>
          </a:ln>
        </p:spPr>
        <p:txBody>
          <a:bodyPr anchorCtr="0" anchor="t" bIns="46675" lIns="93375" spcFirstLastPara="1" rIns="93375" wrap="square" tIns="46675">
            <a:noAutofit/>
          </a:bodyPr>
          <a:lstStyle>
            <a:lvl1pPr lvl="0" marR="0" rtl="0" algn="r">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9pPr>
          </a:lstStyle>
          <a:p/>
        </p:txBody>
      </p:sp>
      <p:sp>
        <p:nvSpPr>
          <p:cNvPr id="5" name="Google Shape;5;n"/>
          <p:cNvSpPr/>
          <p:nvPr>
            <p:ph idx="3" type="sldImg"/>
          </p:nvPr>
        </p:nvSpPr>
        <p:spPr>
          <a:xfrm>
            <a:off x="428625" y="692150"/>
            <a:ext cx="6153150" cy="3462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438151" y="4387136"/>
            <a:ext cx="6134100" cy="4156234"/>
          </a:xfrm>
          <a:prstGeom prst="rect">
            <a:avLst/>
          </a:prstGeom>
          <a:noFill/>
          <a:ln>
            <a:noFill/>
          </a:ln>
        </p:spPr>
        <p:txBody>
          <a:bodyPr anchorCtr="0" anchor="t" bIns="46675" lIns="93375" spcFirstLastPara="1" rIns="93375" wrap="square" tIns="46675">
            <a:noAutofit/>
          </a:bodyPr>
          <a:lstStyle>
            <a:lvl1pPr indent="-304800" lvl="0" marL="457200" marR="0" rtl="0" algn="l">
              <a:lnSpc>
                <a:spcPct val="95000"/>
              </a:lnSpc>
              <a:spcBef>
                <a:spcPts val="0"/>
              </a:spcBef>
              <a:spcAft>
                <a:spcPts val="0"/>
              </a:spcAft>
              <a:buClr>
                <a:schemeClr val="dk1"/>
              </a:buClr>
              <a:buSzPts val="1200"/>
              <a:buFont typeface="Arial"/>
              <a:buChar char="•"/>
              <a:defRPr b="0" i="0" sz="1200" u="none" cap="none" strike="noStrike">
                <a:solidFill>
                  <a:schemeClr val="dk1"/>
                </a:solidFill>
                <a:latin typeface="Century Gothic"/>
                <a:ea typeface="Century Gothic"/>
                <a:cs typeface="Century Gothic"/>
                <a:sym typeface="Century Gothic"/>
              </a:defRPr>
            </a:lvl1pPr>
            <a:lvl2pPr indent="-298450" lvl="1" marL="914400" marR="0" rtl="0" algn="l">
              <a:lnSpc>
                <a:spcPct val="95000"/>
              </a:lnSpc>
              <a:spcBef>
                <a:spcPts val="600"/>
              </a:spcBef>
              <a:spcAft>
                <a:spcPts val="0"/>
              </a:spcAft>
              <a:buClr>
                <a:schemeClr val="dk1"/>
              </a:buClr>
              <a:buSzPts val="1100"/>
              <a:buFont typeface="Arial"/>
              <a:buChar char="•"/>
              <a:defRPr b="0" i="0" sz="1100" u="none" cap="none" strike="noStrike">
                <a:solidFill>
                  <a:schemeClr val="dk1"/>
                </a:solidFill>
                <a:latin typeface="Century Gothic"/>
                <a:ea typeface="Century Gothic"/>
                <a:cs typeface="Century Gothic"/>
                <a:sym typeface="Century Gothic"/>
              </a:defRPr>
            </a:lvl2pPr>
            <a:lvl3pPr indent="-228600" lvl="2" marL="1371600" marR="0" rtl="0" algn="l">
              <a:spcBef>
                <a:spcPts val="600"/>
              </a:spcBef>
              <a:spcAft>
                <a:spcPts val="0"/>
              </a:spcAft>
              <a:buSzPts val="1400"/>
              <a:buNone/>
              <a:defRPr b="0" i="0" sz="1200" u="none" cap="none" strike="noStrike">
                <a:solidFill>
                  <a:schemeClr val="dk1"/>
                </a:solidFill>
                <a:latin typeface="Century Gothic"/>
                <a:ea typeface="Century Gothic"/>
                <a:cs typeface="Century Gothic"/>
                <a:sym typeface="Century Gothic"/>
              </a:defRPr>
            </a:lvl3pPr>
            <a:lvl4pPr indent="-228600" lvl="3" marL="1828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4pPr>
            <a:lvl5pPr indent="-228600" lvl="4" marL="22860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5pPr>
            <a:lvl6pPr indent="-228600" lvl="5" marL="27432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6pPr>
            <a:lvl7pPr indent="-228600" lvl="6" marL="32004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7pPr>
            <a:lvl8pPr indent="-228600" lvl="7" marL="36576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8pPr>
            <a:lvl9pPr indent="-228600" lvl="8" marL="411480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9pPr>
          </a:lstStyle>
          <a:p/>
        </p:txBody>
      </p:sp>
      <p:sp>
        <p:nvSpPr>
          <p:cNvPr id="7" name="Google Shape;7;n"/>
          <p:cNvSpPr txBox="1"/>
          <p:nvPr>
            <p:ph idx="11" type="ftr"/>
          </p:nvPr>
        </p:nvSpPr>
        <p:spPr>
          <a:xfrm>
            <a:off x="3" y="8728227"/>
            <a:ext cx="3037840" cy="461804"/>
          </a:xfrm>
          <a:prstGeom prst="rect">
            <a:avLst/>
          </a:prstGeom>
          <a:noFill/>
          <a:ln>
            <a:noFill/>
          </a:ln>
        </p:spPr>
        <p:txBody>
          <a:bodyPr anchorCtr="0" anchor="b" bIns="46675" lIns="93375" spcFirstLastPara="1" rIns="93375" wrap="square" tIns="46675">
            <a:noAutofit/>
          </a:bodyPr>
          <a:lstStyle>
            <a:lvl1pPr lvl="0" marR="0" rtl="0" algn="l">
              <a:spcBef>
                <a:spcPts val="0"/>
              </a:spcBef>
              <a:spcAft>
                <a:spcPts val="0"/>
              </a:spcAft>
              <a:buSzPts val="1400"/>
              <a:buNone/>
              <a:defRPr b="0" i="0" sz="1200" u="none" cap="none" strike="noStrike">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799" u="none" cap="none" strike="noStrike">
                <a:solidFill>
                  <a:schemeClr val="dk1"/>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970942" y="8728227"/>
            <a:ext cx="3037840" cy="461804"/>
          </a:xfrm>
          <a:prstGeom prst="rect">
            <a:avLst/>
          </a:prstGeom>
          <a:noFill/>
          <a:ln>
            <a:noFill/>
          </a:ln>
        </p:spPr>
        <p:txBody>
          <a:bodyPr anchorCtr="0" anchor="b" bIns="46675" lIns="93375" spcFirstLastPara="1" rIns="93375" wrap="square" tIns="466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entury Gothic"/>
                <a:ea typeface="Century Gothic"/>
                <a:cs typeface="Century Gothic"/>
                <a:sym typeface="Century Gothic"/>
              </a:rPr>
              <a:t>‹#›</a:t>
            </a:fld>
            <a:endParaRPr b="0" i="0" sz="1200" u="none" cap="none" strike="noStrike">
              <a:solidFill>
                <a:schemeClr val="dk1"/>
              </a:solidFill>
              <a:latin typeface="Century Gothic"/>
              <a:ea typeface="Century Gothic"/>
              <a:cs typeface="Century Gothic"/>
              <a:sym typeface="Century Gothic"/>
            </a:endParaRPr>
          </a:p>
        </p:txBody>
      </p:sp>
      <p:pic>
        <p:nvPicPr>
          <p:cNvPr id="9" name="Google Shape;9;n"/>
          <p:cNvPicPr preferRelativeResize="0"/>
          <p:nvPr/>
        </p:nvPicPr>
        <p:blipFill rotWithShape="1">
          <a:blip r:embed="rId2">
            <a:alphaModFix/>
          </a:blip>
          <a:srcRect b="0" l="0" r="0" t="0"/>
          <a:stretch/>
        </p:blipFill>
        <p:spPr>
          <a:xfrm>
            <a:off x="2799086" y="8816101"/>
            <a:ext cx="1372537" cy="394946"/>
          </a:xfrm>
          <a:prstGeom prst="rect">
            <a:avLst/>
          </a:prstGeom>
          <a:noFill/>
          <a:ln>
            <a:noFill/>
          </a:ln>
        </p:spPr>
      </p:pic>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notes"/>
          <p:cNvSpPr txBox="1"/>
          <p:nvPr>
            <p:ph idx="1" type="body"/>
          </p:nvPr>
        </p:nvSpPr>
        <p:spPr>
          <a:xfrm>
            <a:off x="438151" y="4387136"/>
            <a:ext cx="6134100" cy="4156234"/>
          </a:xfrm>
          <a:prstGeom prst="rect">
            <a:avLst/>
          </a:prstGeom>
        </p:spPr>
        <p:txBody>
          <a:bodyPr anchorCtr="0" anchor="t" bIns="46675" lIns="93375" spcFirstLastPara="1" rIns="93375" wrap="square" tIns="46675">
            <a:noAutofit/>
          </a:bodyPr>
          <a:lstStyle/>
          <a:p>
            <a:pPr indent="0" lvl="0" marL="0" rtl="0" algn="l">
              <a:spcBef>
                <a:spcPts val="0"/>
              </a:spcBef>
              <a:spcAft>
                <a:spcPts val="600"/>
              </a:spcAft>
              <a:buNone/>
            </a:pPr>
            <a:r>
              <a:rPr lang="en-US"/>
              <a:t>Tiffany</a:t>
            </a:r>
            <a:endParaRPr/>
          </a:p>
        </p:txBody>
      </p:sp>
      <p:sp>
        <p:nvSpPr>
          <p:cNvPr id="343" name="Google Shape;343;p2:notes"/>
          <p:cNvSpPr/>
          <p:nvPr>
            <p:ph idx="2" type="sldImg"/>
          </p:nvPr>
        </p:nvSpPr>
        <p:spPr>
          <a:xfrm>
            <a:off x="428625" y="692150"/>
            <a:ext cx="6153150" cy="3462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7:notes"/>
          <p:cNvSpPr/>
          <p:nvPr>
            <p:ph idx="2" type="sldImg"/>
          </p:nvPr>
        </p:nvSpPr>
        <p:spPr>
          <a:xfrm>
            <a:off x="428625" y="692150"/>
            <a:ext cx="6153150" cy="34623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7:notes"/>
          <p:cNvSpPr txBox="1"/>
          <p:nvPr>
            <p:ph idx="1" type="body"/>
          </p:nvPr>
        </p:nvSpPr>
        <p:spPr>
          <a:xfrm>
            <a:off x="438151" y="4387136"/>
            <a:ext cx="6134100" cy="4156234"/>
          </a:xfrm>
          <a:prstGeom prst="rect">
            <a:avLst/>
          </a:prstGeom>
          <a:noFill/>
          <a:ln>
            <a:noFill/>
          </a:ln>
        </p:spPr>
        <p:txBody>
          <a:bodyPr anchorCtr="0" anchor="t" bIns="46675" lIns="93375" spcFirstLastPara="1" rIns="93375" wrap="square" tIns="46675">
            <a:noAutofit/>
          </a:bodyPr>
          <a:lstStyle/>
          <a:p>
            <a:pPr indent="-95250" lvl="0" marL="171450" rtl="0" algn="l">
              <a:lnSpc>
                <a:spcPct val="95000"/>
              </a:lnSpc>
              <a:spcBef>
                <a:spcPts val="0"/>
              </a:spcBef>
              <a:spcAft>
                <a:spcPts val="0"/>
              </a:spcAft>
              <a:buClr>
                <a:schemeClr val="dk1"/>
              </a:buClr>
              <a:buSzPts val="1200"/>
              <a:buNone/>
            </a:pPr>
            <a:r>
              <a:rPr lang="en-US"/>
              <a:t>Tiffany</a:t>
            </a:r>
            <a:endParaRPr/>
          </a:p>
        </p:txBody>
      </p:sp>
      <p:sp>
        <p:nvSpPr>
          <p:cNvPr id="355" name="Google Shape;355;p7:notes"/>
          <p:cNvSpPr txBox="1"/>
          <p:nvPr>
            <p:ph idx="12" type="sldNum"/>
          </p:nvPr>
        </p:nvSpPr>
        <p:spPr>
          <a:xfrm>
            <a:off x="3970942" y="8728227"/>
            <a:ext cx="3037840" cy="461804"/>
          </a:xfrm>
          <a:prstGeom prst="rect">
            <a:avLst/>
          </a:prstGeom>
          <a:noFill/>
          <a:ln>
            <a:noFill/>
          </a:ln>
        </p:spPr>
        <p:txBody>
          <a:bodyPr anchorCtr="0" anchor="b" bIns="46675" lIns="93375" spcFirstLastPara="1" rIns="93375" wrap="square" tIns="4667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7:notes"/>
          <p:cNvSpPr txBox="1"/>
          <p:nvPr>
            <p:ph idx="1" type="body"/>
          </p:nvPr>
        </p:nvSpPr>
        <p:spPr>
          <a:xfrm>
            <a:off x="438151" y="4387136"/>
            <a:ext cx="6134100" cy="4156234"/>
          </a:xfrm>
          <a:prstGeom prst="rect">
            <a:avLst/>
          </a:prstGeom>
        </p:spPr>
        <p:txBody>
          <a:bodyPr anchorCtr="0" anchor="t" bIns="46675" lIns="93375" spcFirstLastPara="1" rIns="93375" wrap="square" tIns="46675">
            <a:noAutofit/>
          </a:bodyPr>
          <a:lstStyle/>
          <a:p>
            <a:pPr indent="0" lvl="0" marL="0" rtl="0" algn="l">
              <a:spcBef>
                <a:spcPts val="0"/>
              </a:spcBef>
              <a:spcAft>
                <a:spcPts val="600"/>
              </a:spcAft>
              <a:buNone/>
            </a:pPr>
            <a:r>
              <a:rPr lang="en-US"/>
              <a:t>Tiffany</a:t>
            </a:r>
            <a:endParaRPr/>
          </a:p>
        </p:txBody>
      </p:sp>
      <p:sp>
        <p:nvSpPr>
          <p:cNvPr id="373" name="Google Shape;373;p17:notes"/>
          <p:cNvSpPr/>
          <p:nvPr>
            <p:ph idx="2" type="sldImg"/>
          </p:nvPr>
        </p:nvSpPr>
        <p:spPr>
          <a:xfrm>
            <a:off x="428625" y="692150"/>
            <a:ext cx="6153150" cy="3462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60c33865b3_0_0:notes"/>
          <p:cNvSpPr txBox="1"/>
          <p:nvPr>
            <p:ph idx="1" type="body"/>
          </p:nvPr>
        </p:nvSpPr>
        <p:spPr>
          <a:xfrm>
            <a:off x="438151" y="4387136"/>
            <a:ext cx="6134100" cy="4156200"/>
          </a:xfrm>
          <a:prstGeom prst="rect">
            <a:avLst/>
          </a:prstGeom>
        </p:spPr>
        <p:txBody>
          <a:bodyPr anchorCtr="0" anchor="t" bIns="46675" lIns="93375" spcFirstLastPara="1" rIns="93375" wrap="square" tIns="46675">
            <a:noAutofit/>
          </a:bodyPr>
          <a:lstStyle/>
          <a:p>
            <a:pPr indent="0" lvl="0" marL="0" rtl="0" algn="l">
              <a:spcBef>
                <a:spcPts val="0"/>
              </a:spcBef>
              <a:spcAft>
                <a:spcPts val="600"/>
              </a:spcAft>
              <a:buNone/>
            </a:pPr>
            <a:r>
              <a:rPr lang="en-US"/>
              <a:t>Juan</a:t>
            </a:r>
            <a:endParaRPr/>
          </a:p>
        </p:txBody>
      </p:sp>
      <p:sp>
        <p:nvSpPr>
          <p:cNvPr id="389" name="Google Shape;389;g160c33865b3_0_0:notes"/>
          <p:cNvSpPr/>
          <p:nvPr>
            <p:ph idx="2" type="sldImg"/>
          </p:nvPr>
        </p:nvSpPr>
        <p:spPr>
          <a:xfrm>
            <a:off x="428625" y="692150"/>
            <a:ext cx="6153300" cy="3462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618323b621_0_44:notes"/>
          <p:cNvSpPr txBox="1"/>
          <p:nvPr>
            <p:ph idx="1" type="body"/>
          </p:nvPr>
        </p:nvSpPr>
        <p:spPr>
          <a:xfrm>
            <a:off x="438151" y="4387136"/>
            <a:ext cx="6134100" cy="4156200"/>
          </a:xfrm>
          <a:prstGeom prst="rect">
            <a:avLst/>
          </a:prstGeom>
        </p:spPr>
        <p:txBody>
          <a:bodyPr anchorCtr="0" anchor="t" bIns="46675" lIns="93375" spcFirstLastPara="1" rIns="93375" wrap="square" tIns="46675">
            <a:noAutofit/>
          </a:bodyPr>
          <a:lstStyle/>
          <a:p>
            <a:pPr indent="0" lvl="0" marL="0" rtl="0" algn="l">
              <a:spcBef>
                <a:spcPts val="0"/>
              </a:spcBef>
              <a:spcAft>
                <a:spcPts val="600"/>
              </a:spcAft>
              <a:buNone/>
            </a:pPr>
            <a:r>
              <a:rPr lang="en-US"/>
              <a:t>Juan</a:t>
            </a:r>
            <a:endParaRPr/>
          </a:p>
        </p:txBody>
      </p:sp>
      <p:sp>
        <p:nvSpPr>
          <p:cNvPr id="398" name="Google Shape;398;g1618323b621_0_44:notes"/>
          <p:cNvSpPr/>
          <p:nvPr>
            <p:ph idx="2" type="sldImg"/>
          </p:nvPr>
        </p:nvSpPr>
        <p:spPr>
          <a:xfrm>
            <a:off x="428625" y="692150"/>
            <a:ext cx="6153300" cy="3462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1:notes"/>
          <p:cNvSpPr txBox="1"/>
          <p:nvPr>
            <p:ph idx="1" type="body"/>
          </p:nvPr>
        </p:nvSpPr>
        <p:spPr>
          <a:xfrm>
            <a:off x="438151" y="4387136"/>
            <a:ext cx="6134100" cy="4156234"/>
          </a:xfrm>
          <a:prstGeom prst="rect">
            <a:avLst/>
          </a:prstGeom>
        </p:spPr>
        <p:txBody>
          <a:bodyPr anchorCtr="0" anchor="t" bIns="46675" lIns="93375" spcFirstLastPara="1" rIns="93375" wrap="square" tIns="46675">
            <a:noAutofit/>
          </a:bodyPr>
          <a:lstStyle/>
          <a:p>
            <a:pPr indent="0" lvl="0" marL="0" rtl="0" algn="l">
              <a:spcBef>
                <a:spcPts val="0"/>
              </a:spcBef>
              <a:spcAft>
                <a:spcPts val="600"/>
              </a:spcAft>
              <a:buNone/>
            </a:pPr>
            <a:r>
              <a:rPr lang="en-US"/>
              <a:t>Dominique</a:t>
            </a:r>
            <a:endParaRPr/>
          </a:p>
        </p:txBody>
      </p:sp>
      <p:sp>
        <p:nvSpPr>
          <p:cNvPr id="405" name="Google Shape;405;p11:notes"/>
          <p:cNvSpPr/>
          <p:nvPr>
            <p:ph idx="2" type="sldImg"/>
          </p:nvPr>
        </p:nvSpPr>
        <p:spPr>
          <a:xfrm>
            <a:off x="428625" y="692150"/>
            <a:ext cx="6153150" cy="3462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618323b621_0_59:notes"/>
          <p:cNvSpPr txBox="1"/>
          <p:nvPr>
            <p:ph idx="1" type="body"/>
          </p:nvPr>
        </p:nvSpPr>
        <p:spPr>
          <a:xfrm>
            <a:off x="438151" y="4387136"/>
            <a:ext cx="6134100" cy="4156200"/>
          </a:xfrm>
          <a:prstGeom prst="rect">
            <a:avLst/>
          </a:prstGeom>
        </p:spPr>
        <p:txBody>
          <a:bodyPr anchorCtr="0" anchor="t" bIns="46675" lIns="93375" spcFirstLastPara="1" rIns="93375" wrap="square" tIns="46675">
            <a:noAutofit/>
          </a:bodyPr>
          <a:lstStyle/>
          <a:p>
            <a:pPr indent="0" lvl="0" marL="0" rtl="0" algn="l">
              <a:spcBef>
                <a:spcPts val="0"/>
              </a:spcBef>
              <a:spcAft>
                <a:spcPts val="600"/>
              </a:spcAft>
              <a:buNone/>
            </a:pPr>
            <a:r>
              <a:rPr lang="en-US"/>
              <a:t>Dominique</a:t>
            </a:r>
            <a:endParaRPr/>
          </a:p>
        </p:txBody>
      </p:sp>
      <p:sp>
        <p:nvSpPr>
          <p:cNvPr id="413" name="Google Shape;413;g1618323b621_0_59:notes"/>
          <p:cNvSpPr/>
          <p:nvPr>
            <p:ph idx="2" type="sldImg"/>
          </p:nvPr>
        </p:nvSpPr>
        <p:spPr>
          <a:xfrm>
            <a:off x="428625" y="692150"/>
            <a:ext cx="6153300" cy="3462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61:notes"/>
          <p:cNvSpPr txBox="1"/>
          <p:nvPr>
            <p:ph idx="1" type="body"/>
          </p:nvPr>
        </p:nvSpPr>
        <p:spPr>
          <a:xfrm>
            <a:off x="438151" y="4387136"/>
            <a:ext cx="6134100" cy="4156234"/>
          </a:xfrm>
          <a:prstGeom prst="rect">
            <a:avLst/>
          </a:prstGeom>
        </p:spPr>
        <p:txBody>
          <a:bodyPr anchorCtr="0" anchor="t" bIns="46675" lIns="93375" spcFirstLastPara="1" rIns="93375" wrap="square" tIns="46675">
            <a:noAutofit/>
          </a:bodyPr>
          <a:lstStyle/>
          <a:p>
            <a:pPr indent="0" lvl="0" marL="0" rtl="0" algn="l">
              <a:spcBef>
                <a:spcPts val="0"/>
              </a:spcBef>
              <a:spcAft>
                <a:spcPts val="0"/>
              </a:spcAft>
              <a:buNone/>
            </a:pPr>
            <a:r>
              <a:rPr b="1" lang="en-US"/>
              <a:t>Things we should not forget to highlight: </a:t>
            </a:r>
            <a:endParaRPr b="1"/>
          </a:p>
          <a:p>
            <a:pPr indent="0" lvl="0" marL="0" rtl="0" algn="l">
              <a:spcBef>
                <a:spcPts val="600"/>
              </a:spcBef>
              <a:spcAft>
                <a:spcPts val="0"/>
              </a:spcAft>
              <a:buNone/>
            </a:pPr>
            <a:r>
              <a:rPr b="1" lang="en-US"/>
              <a:t>Dominique:</a:t>
            </a:r>
            <a:endParaRPr b="1"/>
          </a:p>
          <a:p>
            <a:pPr indent="0" lvl="0" marL="0" rtl="0" algn="l">
              <a:spcBef>
                <a:spcPts val="600"/>
              </a:spcBef>
              <a:spcAft>
                <a:spcPts val="0"/>
              </a:spcAft>
              <a:buNone/>
            </a:pPr>
            <a:r>
              <a:rPr lang="en-US">
                <a:highlight>
                  <a:srgbClr val="62D84E"/>
                </a:highlight>
              </a:rPr>
              <a:t>Application (Table, Column, Modules)</a:t>
            </a:r>
            <a:endParaRPr>
              <a:highlight>
                <a:srgbClr val="62D84E"/>
              </a:highlight>
            </a:endParaRPr>
          </a:p>
          <a:p>
            <a:pPr indent="0" lvl="0" marL="0" rtl="0" algn="l">
              <a:spcBef>
                <a:spcPts val="600"/>
              </a:spcBef>
              <a:spcAft>
                <a:spcPts val="0"/>
              </a:spcAft>
              <a:buNone/>
            </a:pPr>
            <a:r>
              <a:rPr lang="en-US">
                <a:highlight>
                  <a:srgbClr val="62D84E"/>
                </a:highlight>
              </a:rPr>
              <a:t>Form View (Create New Inquiry Record View: “Consultation Inquiry”)</a:t>
            </a:r>
            <a:endParaRPr>
              <a:highlight>
                <a:srgbClr val="62D84E"/>
              </a:highlight>
            </a:endParaRPr>
          </a:p>
          <a:p>
            <a:pPr indent="0" lvl="0" marL="0" rtl="0" algn="l">
              <a:spcBef>
                <a:spcPts val="600"/>
              </a:spcBef>
              <a:spcAft>
                <a:spcPts val="0"/>
              </a:spcAft>
              <a:buNone/>
            </a:pPr>
            <a:r>
              <a:rPr lang="en-US">
                <a:highlight>
                  <a:srgbClr val="62D84E"/>
                </a:highlight>
              </a:rPr>
              <a:t>List View (Open Inquiries Module, List View: “Consultation Inquiry”)</a:t>
            </a:r>
            <a:endParaRPr>
              <a:highlight>
                <a:srgbClr val="62D84E"/>
              </a:highlight>
            </a:endParaRPr>
          </a:p>
          <a:p>
            <a:pPr indent="0" lvl="0" marL="0" rtl="0" algn="l">
              <a:spcBef>
                <a:spcPts val="600"/>
              </a:spcBef>
              <a:spcAft>
                <a:spcPts val="0"/>
              </a:spcAft>
              <a:buNone/>
            </a:pPr>
            <a:r>
              <a:rPr lang="en-US">
                <a:highlight>
                  <a:srgbClr val="E69138"/>
                </a:highlight>
              </a:rPr>
              <a:t>Record producer (Show the form that was configured - highlight the mapped fields! Then demo creating an inquiry. Talk about catalog UI policy, regex, and due date dictionary override?)</a:t>
            </a:r>
            <a:endParaRPr>
              <a:highlight>
                <a:srgbClr val="E69138"/>
              </a:highlight>
            </a:endParaRPr>
          </a:p>
          <a:p>
            <a:pPr indent="0" lvl="0" marL="0" rtl="0" algn="l">
              <a:spcBef>
                <a:spcPts val="600"/>
              </a:spcBef>
              <a:spcAft>
                <a:spcPts val="0"/>
              </a:spcAft>
              <a:buNone/>
            </a:pPr>
            <a:r>
              <a:rPr lang="en-US">
                <a:highlight>
                  <a:srgbClr val="E69138"/>
                </a:highlight>
              </a:rPr>
              <a:t>-Demo placing a plant consultation inquiry</a:t>
            </a:r>
            <a:endParaRPr>
              <a:highlight>
                <a:srgbClr val="E69138"/>
              </a:highlight>
            </a:endParaRPr>
          </a:p>
          <a:p>
            <a:pPr indent="0" lvl="0" marL="0" rtl="0" algn="l">
              <a:spcBef>
                <a:spcPts val="600"/>
              </a:spcBef>
              <a:spcAft>
                <a:spcPts val="0"/>
              </a:spcAft>
              <a:buNone/>
            </a:pPr>
            <a:r>
              <a:rPr lang="en-US">
                <a:highlight>
                  <a:srgbClr val="E69138"/>
                </a:highlight>
              </a:rPr>
              <a:t>Flow designer (automatic email to customer when creating inquiry)</a:t>
            </a:r>
            <a:endParaRPr>
              <a:highlight>
                <a:srgbClr val="E69138"/>
              </a:highlight>
            </a:endParaRPr>
          </a:p>
          <a:p>
            <a:pPr indent="0" lvl="0" marL="0" rtl="0" algn="l">
              <a:spcBef>
                <a:spcPts val="600"/>
              </a:spcBef>
              <a:spcAft>
                <a:spcPts val="0"/>
              </a:spcAft>
              <a:buNone/>
            </a:pPr>
            <a:r>
              <a:rPr lang="en-US">
                <a:highlight>
                  <a:srgbClr val="E69138"/>
                </a:highlight>
              </a:rPr>
              <a:t>System Email Notification to our Pot it Like it’s Hot employees when a new consultation is received</a:t>
            </a:r>
            <a:endParaRPr>
              <a:highlight>
                <a:srgbClr val="E69138"/>
              </a:highlight>
            </a:endParaRPr>
          </a:p>
          <a:p>
            <a:pPr indent="0" lvl="0" marL="0" rtl="0" algn="l">
              <a:spcBef>
                <a:spcPts val="600"/>
              </a:spcBef>
              <a:spcAft>
                <a:spcPts val="0"/>
              </a:spcAft>
              <a:buNone/>
            </a:pPr>
            <a:r>
              <a:rPr b="1" lang="en-US"/>
              <a:t>Crystal:</a:t>
            </a:r>
            <a:endParaRPr b="1"/>
          </a:p>
          <a:p>
            <a:pPr indent="0" lvl="0" marL="0" rtl="0" algn="l">
              <a:spcBef>
                <a:spcPts val="600"/>
              </a:spcBef>
              <a:spcAft>
                <a:spcPts val="0"/>
              </a:spcAft>
              <a:buNone/>
            </a:pPr>
            <a:r>
              <a:rPr lang="en-US">
                <a:highlight>
                  <a:srgbClr val="C27BA0"/>
                </a:highlight>
              </a:rPr>
              <a:t>Show dashboard and automated reports</a:t>
            </a:r>
            <a:endParaRPr>
              <a:highlight>
                <a:srgbClr val="C27BA0"/>
              </a:highlight>
            </a:endParaRPr>
          </a:p>
          <a:p>
            <a:pPr indent="0" lvl="0" marL="0" rtl="0" algn="l">
              <a:spcBef>
                <a:spcPts val="600"/>
              </a:spcBef>
              <a:spcAft>
                <a:spcPts val="0"/>
              </a:spcAft>
              <a:buNone/>
            </a:pPr>
            <a:r>
              <a:rPr lang="en-US">
                <a:highlight>
                  <a:srgbClr val="C27BA0"/>
                </a:highlight>
              </a:rPr>
              <a:t>Service Portal </a:t>
            </a:r>
            <a:endParaRPr>
              <a:highlight>
                <a:srgbClr val="C27BA0"/>
              </a:highlight>
            </a:endParaRPr>
          </a:p>
          <a:p>
            <a:pPr indent="-304800" lvl="0" marL="457200" rtl="0" algn="l">
              <a:spcBef>
                <a:spcPts val="600"/>
              </a:spcBef>
              <a:spcAft>
                <a:spcPts val="0"/>
              </a:spcAft>
              <a:buSzPts val="1200"/>
              <a:buChar char="-"/>
            </a:pPr>
            <a:r>
              <a:rPr lang="en-US">
                <a:highlight>
                  <a:srgbClr val="C27BA0"/>
                </a:highlight>
              </a:rPr>
              <a:t>Highlight UI (title created by Tiffany, header/footer, cloning widgets to add custom photos, carousel that links to items) </a:t>
            </a:r>
            <a:endParaRPr>
              <a:highlight>
                <a:srgbClr val="C27BA0"/>
              </a:highlight>
            </a:endParaRPr>
          </a:p>
          <a:p>
            <a:pPr indent="-304800" lvl="0" marL="457200" rtl="0" algn="l">
              <a:spcBef>
                <a:spcPts val="0"/>
              </a:spcBef>
              <a:spcAft>
                <a:spcPts val="0"/>
              </a:spcAft>
              <a:buSzPts val="1200"/>
              <a:buChar char="-"/>
            </a:pPr>
            <a:r>
              <a:rPr lang="en-US">
                <a:highlight>
                  <a:srgbClr val="C27BA0"/>
                </a:highlight>
              </a:rPr>
              <a:t>Show our catalog/catalog items and knowledge bases/articles through here or on platform?</a:t>
            </a:r>
            <a:endParaRPr>
              <a:highlight>
                <a:srgbClr val="C27BA0"/>
              </a:highlight>
            </a:endParaRPr>
          </a:p>
          <a:p>
            <a:pPr indent="-304800" lvl="0" marL="457200" rtl="0" algn="l">
              <a:spcBef>
                <a:spcPts val="0"/>
              </a:spcBef>
              <a:spcAft>
                <a:spcPts val="0"/>
              </a:spcAft>
              <a:buSzPts val="1200"/>
              <a:buChar char="-"/>
            </a:pPr>
            <a:r>
              <a:rPr lang="en-US">
                <a:highlight>
                  <a:srgbClr val="C27BA0"/>
                </a:highlight>
              </a:rPr>
              <a:t>Demo placing an order for a plant?</a:t>
            </a:r>
            <a:endParaRPr>
              <a:highlight>
                <a:srgbClr val="C27BA0"/>
              </a:highlight>
            </a:endParaRPr>
          </a:p>
          <a:p>
            <a:pPr indent="0" lvl="0" marL="0" rtl="0" algn="l">
              <a:spcBef>
                <a:spcPts val="600"/>
              </a:spcBef>
              <a:spcAft>
                <a:spcPts val="0"/>
              </a:spcAft>
              <a:buNone/>
            </a:pPr>
            <a:r>
              <a:rPr lang="en-US"/>
              <a:t>To consider: </a:t>
            </a:r>
            <a:endParaRPr/>
          </a:p>
          <a:p>
            <a:pPr indent="-304800" lvl="0" marL="457200" rtl="0" algn="l">
              <a:spcBef>
                <a:spcPts val="600"/>
              </a:spcBef>
              <a:spcAft>
                <a:spcPts val="0"/>
              </a:spcAft>
              <a:buSzPts val="1200"/>
              <a:buChar char="-"/>
            </a:pPr>
            <a:r>
              <a:rPr lang="en-US"/>
              <a:t>Should</a:t>
            </a:r>
            <a:r>
              <a:rPr lang="en-US"/>
              <a:t> one person navigate or multiple people take turns sharing their screens</a:t>
            </a:r>
            <a:endParaRPr/>
          </a:p>
          <a:p>
            <a:pPr indent="-304800" lvl="0" marL="457200" rtl="0" algn="l">
              <a:spcBef>
                <a:spcPts val="0"/>
              </a:spcBef>
              <a:spcAft>
                <a:spcPts val="0"/>
              </a:spcAft>
              <a:buSzPts val="1200"/>
              <a:buChar char="-"/>
            </a:pPr>
            <a:r>
              <a:rPr lang="en-US"/>
              <a:t>Favoriting all of the places needed to navigate to on the platform for ease</a:t>
            </a:r>
            <a:endParaRPr/>
          </a:p>
        </p:txBody>
      </p:sp>
      <p:sp>
        <p:nvSpPr>
          <p:cNvPr id="420" name="Google Shape;420;p61:notes"/>
          <p:cNvSpPr/>
          <p:nvPr>
            <p:ph idx="2" type="sldImg"/>
          </p:nvPr>
        </p:nvSpPr>
        <p:spPr>
          <a:xfrm>
            <a:off x="428625" y="692150"/>
            <a:ext cx="6153150" cy="3462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notes"/>
          <p:cNvSpPr txBox="1"/>
          <p:nvPr>
            <p:ph idx="1" type="body"/>
          </p:nvPr>
        </p:nvSpPr>
        <p:spPr>
          <a:xfrm>
            <a:off x="438151" y="4387136"/>
            <a:ext cx="6134100" cy="4156234"/>
          </a:xfrm>
          <a:prstGeom prst="rect">
            <a:avLst/>
          </a:prstGeom>
        </p:spPr>
        <p:txBody>
          <a:bodyPr anchorCtr="0" anchor="t" bIns="46675" lIns="93375" spcFirstLastPara="1" rIns="93375" wrap="square" tIns="46675">
            <a:noAutofit/>
          </a:bodyPr>
          <a:lstStyle/>
          <a:p>
            <a:pPr indent="0" lvl="0" marL="0" rtl="0" algn="l">
              <a:spcBef>
                <a:spcPts val="0"/>
              </a:spcBef>
              <a:spcAft>
                <a:spcPts val="600"/>
              </a:spcAft>
              <a:buNone/>
            </a:pPr>
            <a:r>
              <a:t/>
            </a:r>
            <a:endParaRPr/>
          </a:p>
        </p:txBody>
      </p:sp>
      <p:sp>
        <p:nvSpPr>
          <p:cNvPr id="426" name="Google Shape;426;p3:notes"/>
          <p:cNvSpPr/>
          <p:nvPr>
            <p:ph idx="2" type="sldImg"/>
          </p:nvPr>
        </p:nvSpPr>
        <p:spPr>
          <a:xfrm>
            <a:off x="428625" y="692150"/>
            <a:ext cx="6153150" cy="34623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1" showMasterSp="0">
  <p:cSld name="Cover_1">
    <p:bg>
      <p:bgPr>
        <a:solidFill>
          <a:schemeClr val="dk2"/>
        </a:solidFill>
      </p:bgPr>
    </p:bg>
    <p:spTree>
      <p:nvGrpSpPr>
        <p:cNvPr id="17" name="Shape 17"/>
        <p:cNvGrpSpPr/>
        <p:nvPr/>
      </p:nvGrpSpPr>
      <p:grpSpPr>
        <a:xfrm>
          <a:off x="0" y="0"/>
          <a:ext cx="0" cy="0"/>
          <a:chOff x="0" y="0"/>
          <a:chExt cx="0" cy="0"/>
        </a:xfrm>
      </p:grpSpPr>
      <p:pic>
        <p:nvPicPr>
          <p:cNvPr id="18" name="Google Shape;18;p66"/>
          <p:cNvPicPr preferRelativeResize="0"/>
          <p:nvPr/>
        </p:nvPicPr>
        <p:blipFill rotWithShape="1">
          <a:blip r:embed="rId2">
            <a:alphaModFix/>
          </a:blip>
          <a:srcRect b="0" l="0" r="0" t="0"/>
          <a:stretch/>
        </p:blipFill>
        <p:spPr>
          <a:xfrm>
            <a:off x="428891" y="336108"/>
            <a:ext cx="1520560" cy="437540"/>
          </a:xfrm>
          <a:prstGeom prst="rect">
            <a:avLst/>
          </a:prstGeom>
          <a:noFill/>
          <a:ln>
            <a:noFill/>
          </a:ln>
        </p:spPr>
      </p:pic>
      <p:sp>
        <p:nvSpPr>
          <p:cNvPr id="19" name="Google Shape;19;p66"/>
          <p:cNvSpPr txBox="1"/>
          <p:nvPr>
            <p:ph type="title"/>
          </p:nvPr>
        </p:nvSpPr>
        <p:spPr>
          <a:xfrm>
            <a:off x="445028" y="2872136"/>
            <a:ext cx="9922935" cy="1325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86ED78"/>
              </a:buClr>
              <a:buSzPts val="4500"/>
              <a:buFont typeface="Century Gothic"/>
              <a:buNone/>
              <a:defRPr sz="4500">
                <a:solidFill>
                  <a:srgbClr val="86ED7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6"/>
          <p:cNvSpPr txBox="1"/>
          <p:nvPr>
            <p:ph idx="1" type="body"/>
          </p:nvPr>
        </p:nvSpPr>
        <p:spPr>
          <a:xfrm>
            <a:off x="445028" y="4223467"/>
            <a:ext cx="9922935" cy="65881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2400"/>
              <a:buFont typeface="Century Gothic"/>
              <a:buNone/>
              <a:defRPr sz="24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342900" lvl="2" marL="1371600" algn="l">
              <a:lnSpc>
                <a:spcPct val="100000"/>
              </a:lnSpc>
              <a:spcBef>
                <a:spcPts val="600"/>
              </a:spcBef>
              <a:spcAft>
                <a:spcPts val="0"/>
              </a:spcAft>
              <a:buClr>
                <a:schemeClr val="lt1"/>
              </a:buClr>
              <a:buSzPts val="1800"/>
              <a:buChar char="–"/>
              <a:defRPr>
                <a:solidFill>
                  <a:schemeClr val="lt1"/>
                </a:solidFill>
              </a:defRPr>
            </a:lvl3pPr>
            <a:lvl4pPr indent="-342900" lvl="3" marL="1828800" algn="l">
              <a:lnSpc>
                <a:spcPct val="100000"/>
              </a:lnSpc>
              <a:spcBef>
                <a:spcPts val="600"/>
              </a:spcBef>
              <a:spcAft>
                <a:spcPts val="0"/>
              </a:spcAft>
              <a:buClr>
                <a:schemeClr val="lt1"/>
              </a:buClr>
              <a:buSzPts val="1800"/>
              <a:buChar char="–"/>
              <a:defRPr>
                <a:solidFill>
                  <a:schemeClr val="lt1"/>
                </a:solidFill>
              </a:defRPr>
            </a:lvl4pPr>
            <a:lvl5pPr indent="-342900" lvl="4" marL="2286000" algn="l">
              <a:lnSpc>
                <a:spcPct val="100000"/>
              </a:lnSpc>
              <a:spcBef>
                <a:spcPts val="600"/>
              </a:spcBef>
              <a:spcAft>
                <a:spcPts val="0"/>
              </a:spcAft>
              <a:buClr>
                <a:schemeClr val="lt1"/>
              </a:buClr>
              <a:buSzPts val="18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66"/>
          <p:cNvSpPr txBox="1"/>
          <p:nvPr>
            <p:ph idx="2" type="body"/>
          </p:nvPr>
        </p:nvSpPr>
        <p:spPr>
          <a:xfrm>
            <a:off x="452966" y="5729747"/>
            <a:ext cx="9911866" cy="431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Font typeface="Century Gothic"/>
              <a:buNone/>
              <a:defRPr b="1" sz="12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66"/>
          <p:cNvSpPr txBox="1"/>
          <p:nvPr>
            <p:ph idx="3" type="body"/>
          </p:nvPr>
        </p:nvSpPr>
        <p:spPr>
          <a:xfrm>
            <a:off x="445027" y="6077917"/>
            <a:ext cx="9923631" cy="2809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lt1"/>
              </a:buClr>
              <a:buSzPts val="1200"/>
              <a:buFont typeface="Century Gothic"/>
              <a:buNone/>
              <a:defRPr sz="1200">
                <a:solidFill>
                  <a:schemeClr val="lt1"/>
                </a:solidFill>
              </a:defRPr>
            </a:lvl1pPr>
            <a:lvl2pPr indent="-228600" lvl="1" marL="914400" algn="l">
              <a:lnSpc>
                <a:spcPct val="100000"/>
              </a:lnSpc>
              <a:spcBef>
                <a:spcPts val="600"/>
              </a:spcBef>
              <a:spcAft>
                <a:spcPts val="0"/>
              </a:spcAft>
              <a:buClr>
                <a:schemeClr val="lt1"/>
              </a:buClr>
              <a:buSzPts val="1200"/>
              <a:buFont typeface="Century Gothic"/>
              <a:buNone/>
              <a:defRPr sz="1200">
                <a:solidFill>
                  <a:schemeClr val="lt1"/>
                </a:solidFill>
              </a:defRPr>
            </a:lvl2pPr>
            <a:lvl3pPr indent="-228600" lvl="2" marL="1371600" algn="l">
              <a:lnSpc>
                <a:spcPct val="100000"/>
              </a:lnSpc>
              <a:spcBef>
                <a:spcPts val="600"/>
              </a:spcBef>
              <a:spcAft>
                <a:spcPts val="0"/>
              </a:spcAft>
              <a:buClr>
                <a:schemeClr val="lt1"/>
              </a:buClr>
              <a:buSzPts val="1200"/>
              <a:buFont typeface="Century Gothic"/>
              <a:buNone/>
              <a:defRPr sz="1200">
                <a:solidFill>
                  <a:schemeClr val="lt1"/>
                </a:solidFill>
              </a:defRPr>
            </a:lvl3pPr>
            <a:lvl4pPr indent="-228600" lvl="3" marL="1828800" algn="l">
              <a:lnSpc>
                <a:spcPct val="100000"/>
              </a:lnSpc>
              <a:spcBef>
                <a:spcPts val="600"/>
              </a:spcBef>
              <a:spcAft>
                <a:spcPts val="0"/>
              </a:spcAft>
              <a:buClr>
                <a:schemeClr val="lt1"/>
              </a:buClr>
              <a:buSzPts val="1200"/>
              <a:buFont typeface="Century Gothic"/>
              <a:buNone/>
              <a:defRPr sz="1200">
                <a:solidFill>
                  <a:schemeClr val="lt1"/>
                </a:solidFill>
              </a:defRPr>
            </a:lvl4pPr>
            <a:lvl5pPr indent="-228600" lvl="4" marL="2286000" algn="l">
              <a:lnSpc>
                <a:spcPct val="100000"/>
              </a:lnSpc>
              <a:spcBef>
                <a:spcPts val="600"/>
              </a:spcBef>
              <a:spcAft>
                <a:spcPts val="0"/>
              </a:spcAft>
              <a:buClr>
                <a:schemeClr val="lt1"/>
              </a:buClr>
              <a:buSzPts val="1200"/>
              <a:buFont typeface="Century Gothic"/>
              <a:buNone/>
              <a:defRPr sz="12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sp>
        <p:nvSpPr>
          <p:cNvPr id="64" name="Google Shape;64;p75"/>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5"/>
          <p:cNvSpPr txBox="1"/>
          <p:nvPr>
            <p:ph idx="1" type="body"/>
          </p:nvPr>
        </p:nvSpPr>
        <p:spPr>
          <a:xfrm>
            <a:off x="448056" y="2185416"/>
            <a:ext cx="5486400" cy="398360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75"/>
          <p:cNvSpPr txBox="1"/>
          <p:nvPr>
            <p:ph idx="2" type="body"/>
          </p:nvPr>
        </p:nvSpPr>
        <p:spPr>
          <a:xfrm>
            <a:off x="6151562" y="2185416"/>
            <a:ext cx="5486400" cy="398360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75"/>
          <p:cNvSpPr txBox="1"/>
          <p:nvPr>
            <p:ph idx="3" type="body"/>
          </p:nvPr>
        </p:nvSpPr>
        <p:spPr>
          <a:xfrm>
            <a:off x="448056" y="1655064"/>
            <a:ext cx="11192256" cy="36576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sz="2000"/>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 headings">
  <p:cSld name="Two Content w headings">
    <p:spTree>
      <p:nvGrpSpPr>
        <p:cNvPr id="68" name="Shape 68"/>
        <p:cNvGrpSpPr/>
        <p:nvPr/>
      </p:nvGrpSpPr>
      <p:grpSpPr>
        <a:xfrm>
          <a:off x="0" y="0"/>
          <a:ext cx="0" cy="0"/>
          <a:chOff x="0" y="0"/>
          <a:chExt cx="0" cy="0"/>
        </a:xfrm>
      </p:grpSpPr>
      <p:sp>
        <p:nvSpPr>
          <p:cNvPr id="69" name="Google Shape;69;p76"/>
          <p:cNvSpPr txBox="1"/>
          <p:nvPr>
            <p:ph idx="1" type="body"/>
          </p:nvPr>
        </p:nvSpPr>
        <p:spPr>
          <a:xfrm>
            <a:off x="448056" y="2433503"/>
            <a:ext cx="5486400" cy="373552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00"/>
              </a:spcBef>
              <a:spcAft>
                <a:spcPts val="0"/>
              </a:spcAft>
              <a:buClr>
                <a:schemeClr val="dk1"/>
              </a:buClr>
              <a:buSzPts val="1800"/>
              <a:buFont typeface="Arial"/>
              <a:buChar char="•"/>
              <a:defRPr b="0" sz="1800"/>
            </a:lvl1pPr>
            <a:lvl2pPr indent="-342900" lvl="1" marL="914400" algn="l">
              <a:lnSpc>
                <a:spcPct val="100000"/>
              </a:lnSpc>
              <a:spcBef>
                <a:spcPts val="600"/>
              </a:spcBef>
              <a:spcAft>
                <a:spcPts val="0"/>
              </a:spcAft>
              <a:buClr>
                <a:schemeClr val="dk1"/>
              </a:buClr>
              <a:buSzPts val="1800"/>
              <a:buFont typeface="Century Gothic"/>
              <a:buChar char="–"/>
              <a:defRPr sz="1800"/>
            </a:lvl2pPr>
            <a:lvl3pPr indent="-342900" lvl="2" marL="1371600" algn="l">
              <a:lnSpc>
                <a:spcPct val="100000"/>
              </a:lnSpc>
              <a:spcBef>
                <a:spcPts val="600"/>
              </a:spcBef>
              <a:spcAft>
                <a:spcPts val="0"/>
              </a:spcAft>
              <a:buClr>
                <a:schemeClr val="dk1"/>
              </a:buClr>
              <a:buSzPts val="1800"/>
              <a:buFont typeface="Century Gothic"/>
              <a:buChar char="–"/>
              <a:defRPr sz="1800"/>
            </a:lvl3pPr>
            <a:lvl4pPr indent="-342900" lvl="3" marL="1828800" algn="l">
              <a:lnSpc>
                <a:spcPct val="100000"/>
              </a:lnSpc>
              <a:spcBef>
                <a:spcPts val="600"/>
              </a:spcBef>
              <a:spcAft>
                <a:spcPts val="0"/>
              </a:spcAft>
              <a:buClr>
                <a:schemeClr val="dk1"/>
              </a:buClr>
              <a:buSzPts val="1800"/>
              <a:buFont typeface="Century Gothic"/>
              <a:buChar char="–"/>
              <a:defRPr sz="1800"/>
            </a:lvl4pPr>
            <a:lvl5pPr indent="-342900" lvl="4" marL="2286000" algn="l">
              <a:lnSpc>
                <a:spcPct val="100000"/>
              </a:lnSpc>
              <a:spcBef>
                <a:spcPts val="600"/>
              </a:spcBef>
              <a:spcAft>
                <a:spcPts val="0"/>
              </a:spcAft>
              <a:buClr>
                <a:schemeClr val="dk1"/>
              </a:buClr>
              <a:buSzPts val="1800"/>
              <a:buFont typeface="Century Gothic"/>
              <a:buChar char="–"/>
              <a:defRPr sz="1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76"/>
          <p:cNvSpPr txBox="1"/>
          <p:nvPr>
            <p:ph idx="2" type="body"/>
          </p:nvPr>
        </p:nvSpPr>
        <p:spPr>
          <a:xfrm>
            <a:off x="6150539" y="2433503"/>
            <a:ext cx="5486400" cy="3735521"/>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00"/>
              </a:spcBef>
              <a:spcAft>
                <a:spcPts val="0"/>
              </a:spcAft>
              <a:buClr>
                <a:schemeClr val="dk1"/>
              </a:buClr>
              <a:buSzPts val="1800"/>
              <a:buFont typeface="Arial"/>
              <a:buChar char="•"/>
              <a:defRPr b="0" sz="1800"/>
            </a:lvl1pPr>
            <a:lvl2pPr indent="-342900" lvl="1" marL="914400" algn="l">
              <a:lnSpc>
                <a:spcPct val="100000"/>
              </a:lnSpc>
              <a:spcBef>
                <a:spcPts val="600"/>
              </a:spcBef>
              <a:spcAft>
                <a:spcPts val="0"/>
              </a:spcAft>
              <a:buClr>
                <a:schemeClr val="dk1"/>
              </a:buClr>
              <a:buSzPts val="1800"/>
              <a:buFont typeface="Century Gothic"/>
              <a:buChar char="–"/>
              <a:defRPr sz="1800"/>
            </a:lvl2pPr>
            <a:lvl3pPr indent="-342900" lvl="2" marL="1371600" algn="l">
              <a:lnSpc>
                <a:spcPct val="100000"/>
              </a:lnSpc>
              <a:spcBef>
                <a:spcPts val="600"/>
              </a:spcBef>
              <a:spcAft>
                <a:spcPts val="0"/>
              </a:spcAft>
              <a:buClr>
                <a:schemeClr val="dk1"/>
              </a:buClr>
              <a:buSzPts val="1800"/>
              <a:buFont typeface="Century Gothic"/>
              <a:buChar char="–"/>
              <a:defRPr sz="1800"/>
            </a:lvl3pPr>
            <a:lvl4pPr indent="-342900" lvl="3" marL="1828800" algn="l">
              <a:lnSpc>
                <a:spcPct val="100000"/>
              </a:lnSpc>
              <a:spcBef>
                <a:spcPts val="600"/>
              </a:spcBef>
              <a:spcAft>
                <a:spcPts val="0"/>
              </a:spcAft>
              <a:buClr>
                <a:schemeClr val="dk1"/>
              </a:buClr>
              <a:buSzPts val="1800"/>
              <a:buFont typeface="Century Gothic"/>
              <a:buChar char="–"/>
              <a:defRPr sz="1800"/>
            </a:lvl4pPr>
            <a:lvl5pPr indent="-342900" lvl="4" marL="2286000" algn="l">
              <a:lnSpc>
                <a:spcPct val="100000"/>
              </a:lnSpc>
              <a:spcBef>
                <a:spcPts val="600"/>
              </a:spcBef>
              <a:spcAft>
                <a:spcPts val="0"/>
              </a:spcAft>
              <a:buClr>
                <a:schemeClr val="dk1"/>
              </a:buClr>
              <a:buSzPts val="1800"/>
              <a:buFont typeface="Century Gothic"/>
              <a:buChar char="–"/>
              <a:defRPr sz="18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76"/>
          <p:cNvSpPr txBox="1"/>
          <p:nvPr>
            <p:ph type="title"/>
          </p:nvPr>
        </p:nvSpPr>
        <p:spPr>
          <a:xfrm>
            <a:off x="448056" y="310896"/>
            <a:ext cx="11192256" cy="119492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6"/>
          <p:cNvSpPr txBox="1"/>
          <p:nvPr>
            <p:ph idx="3" type="body"/>
          </p:nvPr>
        </p:nvSpPr>
        <p:spPr>
          <a:xfrm>
            <a:off x="450719" y="1540789"/>
            <a:ext cx="54864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76"/>
          <p:cNvSpPr txBox="1"/>
          <p:nvPr>
            <p:ph idx="4" type="body"/>
          </p:nvPr>
        </p:nvSpPr>
        <p:spPr>
          <a:xfrm>
            <a:off x="6150539" y="1540789"/>
            <a:ext cx="5486400"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w headings">
  <p:cSld name="Three Content w headings">
    <p:spTree>
      <p:nvGrpSpPr>
        <p:cNvPr id="74" name="Shape 74"/>
        <p:cNvGrpSpPr/>
        <p:nvPr/>
      </p:nvGrpSpPr>
      <p:grpSpPr>
        <a:xfrm>
          <a:off x="0" y="0"/>
          <a:ext cx="0" cy="0"/>
          <a:chOff x="0" y="0"/>
          <a:chExt cx="0" cy="0"/>
        </a:xfrm>
      </p:grpSpPr>
      <p:sp>
        <p:nvSpPr>
          <p:cNvPr id="75" name="Google Shape;75;p77"/>
          <p:cNvSpPr txBox="1"/>
          <p:nvPr>
            <p:ph type="title"/>
          </p:nvPr>
        </p:nvSpPr>
        <p:spPr>
          <a:xfrm>
            <a:off x="448056" y="310896"/>
            <a:ext cx="11192256" cy="119492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7"/>
          <p:cNvSpPr txBox="1"/>
          <p:nvPr>
            <p:ph idx="1" type="body"/>
          </p:nvPr>
        </p:nvSpPr>
        <p:spPr>
          <a:xfrm>
            <a:off x="450719" y="1540789"/>
            <a:ext cx="3469894"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77"/>
          <p:cNvSpPr txBox="1"/>
          <p:nvPr>
            <p:ph idx="2" type="body"/>
          </p:nvPr>
        </p:nvSpPr>
        <p:spPr>
          <a:xfrm>
            <a:off x="448056" y="2433503"/>
            <a:ext cx="3469894" cy="3735521"/>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Font typeface="Arial"/>
              <a:buChar char="•"/>
              <a:defRPr b="0" sz="1600"/>
            </a:lvl1pPr>
            <a:lvl2pPr indent="-330200" lvl="1" marL="914400" algn="l">
              <a:lnSpc>
                <a:spcPct val="100000"/>
              </a:lnSpc>
              <a:spcBef>
                <a:spcPts val="600"/>
              </a:spcBef>
              <a:spcAft>
                <a:spcPts val="0"/>
              </a:spcAft>
              <a:buClr>
                <a:schemeClr val="dk1"/>
              </a:buClr>
              <a:buSzPts val="1600"/>
              <a:buFont typeface="Century Gothic"/>
              <a:buChar char="–"/>
              <a:defRPr sz="1600"/>
            </a:lvl2pPr>
            <a:lvl3pPr indent="-330200" lvl="2" marL="1371600" algn="l">
              <a:lnSpc>
                <a:spcPct val="100000"/>
              </a:lnSpc>
              <a:spcBef>
                <a:spcPts val="600"/>
              </a:spcBef>
              <a:spcAft>
                <a:spcPts val="0"/>
              </a:spcAft>
              <a:buClr>
                <a:schemeClr val="dk1"/>
              </a:buClr>
              <a:buSzPts val="1600"/>
              <a:buFont typeface="Century Gothic"/>
              <a:buChar char="–"/>
              <a:defRPr sz="1600"/>
            </a:lvl3pPr>
            <a:lvl4pPr indent="-330200" lvl="3" marL="1828800" algn="l">
              <a:lnSpc>
                <a:spcPct val="100000"/>
              </a:lnSpc>
              <a:spcBef>
                <a:spcPts val="600"/>
              </a:spcBef>
              <a:spcAft>
                <a:spcPts val="0"/>
              </a:spcAft>
              <a:buClr>
                <a:schemeClr val="dk1"/>
              </a:buClr>
              <a:buSzPts val="1600"/>
              <a:buFont typeface="Century Gothic"/>
              <a:buChar char="–"/>
              <a:defRPr sz="1600"/>
            </a:lvl4pPr>
            <a:lvl5pPr indent="-330200" lvl="4" marL="2286000" algn="l">
              <a:lnSpc>
                <a:spcPct val="100000"/>
              </a:lnSpc>
              <a:spcBef>
                <a:spcPts val="600"/>
              </a:spcBef>
              <a:spcAft>
                <a:spcPts val="0"/>
              </a:spcAft>
              <a:buClr>
                <a:schemeClr val="dk1"/>
              </a:buClr>
              <a:buSzPts val="1600"/>
              <a:buFont typeface="Century Gothic"/>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77"/>
          <p:cNvSpPr txBox="1"/>
          <p:nvPr>
            <p:ph idx="3" type="body"/>
          </p:nvPr>
        </p:nvSpPr>
        <p:spPr>
          <a:xfrm>
            <a:off x="3957741" y="1540789"/>
            <a:ext cx="3469894"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77"/>
          <p:cNvSpPr txBox="1"/>
          <p:nvPr>
            <p:ph idx="4" type="body"/>
          </p:nvPr>
        </p:nvSpPr>
        <p:spPr>
          <a:xfrm>
            <a:off x="3957741" y="2433503"/>
            <a:ext cx="3469894" cy="3735521"/>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Font typeface="Arial"/>
              <a:buChar char="•"/>
              <a:defRPr b="0" sz="1600"/>
            </a:lvl1pPr>
            <a:lvl2pPr indent="-330200" lvl="1" marL="914400" algn="l">
              <a:lnSpc>
                <a:spcPct val="100000"/>
              </a:lnSpc>
              <a:spcBef>
                <a:spcPts val="600"/>
              </a:spcBef>
              <a:spcAft>
                <a:spcPts val="0"/>
              </a:spcAft>
              <a:buClr>
                <a:schemeClr val="dk1"/>
              </a:buClr>
              <a:buSzPts val="1600"/>
              <a:buFont typeface="Century Gothic"/>
              <a:buChar char="–"/>
              <a:defRPr sz="1600"/>
            </a:lvl2pPr>
            <a:lvl3pPr indent="-330200" lvl="2" marL="1371600" algn="l">
              <a:lnSpc>
                <a:spcPct val="100000"/>
              </a:lnSpc>
              <a:spcBef>
                <a:spcPts val="600"/>
              </a:spcBef>
              <a:spcAft>
                <a:spcPts val="0"/>
              </a:spcAft>
              <a:buClr>
                <a:schemeClr val="dk1"/>
              </a:buClr>
              <a:buSzPts val="1600"/>
              <a:buFont typeface="Century Gothic"/>
              <a:buChar char="–"/>
              <a:defRPr sz="1600"/>
            </a:lvl3pPr>
            <a:lvl4pPr indent="-330200" lvl="3" marL="1828800" algn="l">
              <a:lnSpc>
                <a:spcPct val="100000"/>
              </a:lnSpc>
              <a:spcBef>
                <a:spcPts val="600"/>
              </a:spcBef>
              <a:spcAft>
                <a:spcPts val="0"/>
              </a:spcAft>
              <a:buClr>
                <a:schemeClr val="dk1"/>
              </a:buClr>
              <a:buSzPts val="1600"/>
              <a:buFont typeface="Century Gothic"/>
              <a:buChar char="–"/>
              <a:defRPr sz="1600"/>
            </a:lvl4pPr>
            <a:lvl5pPr indent="-330200" lvl="4" marL="2286000" algn="l">
              <a:lnSpc>
                <a:spcPct val="100000"/>
              </a:lnSpc>
              <a:spcBef>
                <a:spcPts val="600"/>
              </a:spcBef>
              <a:spcAft>
                <a:spcPts val="0"/>
              </a:spcAft>
              <a:buClr>
                <a:schemeClr val="dk1"/>
              </a:buClr>
              <a:buSzPts val="1600"/>
              <a:buFont typeface="Century Gothic"/>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77"/>
          <p:cNvSpPr txBox="1"/>
          <p:nvPr>
            <p:ph idx="5" type="body"/>
          </p:nvPr>
        </p:nvSpPr>
        <p:spPr>
          <a:xfrm>
            <a:off x="7470775" y="1540789"/>
            <a:ext cx="3469894"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77"/>
          <p:cNvSpPr txBox="1"/>
          <p:nvPr>
            <p:ph idx="6" type="body"/>
          </p:nvPr>
        </p:nvSpPr>
        <p:spPr>
          <a:xfrm>
            <a:off x="7470775" y="2433503"/>
            <a:ext cx="3469894" cy="3735521"/>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Font typeface="Arial"/>
              <a:buChar char="•"/>
              <a:defRPr b="0" sz="1600"/>
            </a:lvl1pPr>
            <a:lvl2pPr indent="-330200" lvl="1" marL="914400" algn="l">
              <a:lnSpc>
                <a:spcPct val="100000"/>
              </a:lnSpc>
              <a:spcBef>
                <a:spcPts val="600"/>
              </a:spcBef>
              <a:spcAft>
                <a:spcPts val="0"/>
              </a:spcAft>
              <a:buClr>
                <a:schemeClr val="dk1"/>
              </a:buClr>
              <a:buSzPts val="1600"/>
              <a:buFont typeface="Century Gothic"/>
              <a:buChar char="–"/>
              <a:defRPr sz="1600"/>
            </a:lvl2pPr>
            <a:lvl3pPr indent="-330200" lvl="2" marL="1371600" algn="l">
              <a:lnSpc>
                <a:spcPct val="100000"/>
              </a:lnSpc>
              <a:spcBef>
                <a:spcPts val="600"/>
              </a:spcBef>
              <a:spcAft>
                <a:spcPts val="0"/>
              </a:spcAft>
              <a:buClr>
                <a:schemeClr val="dk1"/>
              </a:buClr>
              <a:buSzPts val="1600"/>
              <a:buFont typeface="Century Gothic"/>
              <a:buChar char="–"/>
              <a:defRPr sz="1600"/>
            </a:lvl3pPr>
            <a:lvl4pPr indent="-330200" lvl="3" marL="1828800" algn="l">
              <a:lnSpc>
                <a:spcPct val="100000"/>
              </a:lnSpc>
              <a:spcBef>
                <a:spcPts val="600"/>
              </a:spcBef>
              <a:spcAft>
                <a:spcPts val="0"/>
              </a:spcAft>
              <a:buClr>
                <a:schemeClr val="dk1"/>
              </a:buClr>
              <a:buSzPts val="1600"/>
              <a:buFont typeface="Century Gothic"/>
              <a:buChar char="–"/>
              <a:defRPr sz="1600"/>
            </a:lvl4pPr>
            <a:lvl5pPr indent="-330200" lvl="4" marL="2286000" algn="l">
              <a:lnSpc>
                <a:spcPct val="100000"/>
              </a:lnSpc>
              <a:spcBef>
                <a:spcPts val="600"/>
              </a:spcBef>
              <a:spcAft>
                <a:spcPts val="0"/>
              </a:spcAft>
              <a:buClr>
                <a:schemeClr val="dk1"/>
              </a:buClr>
              <a:buSzPts val="1600"/>
              <a:buFont typeface="Century Gothic"/>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Split">
  <p:cSld name="4 column Split">
    <p:spTree>
      <p:nvGrpSpPr>
        <p:cNvPr id="82" name="Shape 82"/>
        <p:cNvGrpSpPr/>
        <p:nvPr/>
      </p:nvGrpSpPr>
      <p:grpSpPr>
        <a:xfrm>
          <a:off x="0" y="0"/>
          <a:ext cx="0" cy="0"/>
          <a:chOff x="0" y="0"/>
          <a:chExt cx="0" cy="0"/>
        </a:xfrm>
      </p:grpSpPr>
      <p:sp>
        <p:nvSpPr>
          <p:cNvPr id="83" name="Google Shape;83;p78"/>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8"/>
          <p:cNvSpPr txBox="1"/>
          <p:nvPr>
            <p:ph idx="1" type="body"/>
          </p:nvPr>
        </p:nvSpPr>
        <p:spPr>
          <a:xfrm>
            <a:off x="448231" y="1685662"/>
            <a:ext cx="5029200"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78"/>
          <p:cNvSpPr txBox="1"/>
          <p:nvPr>
            <p:ph idx="2" type="body"/>
          </p:nvPr>
        </p:nvSpPr>
        <p:spPr>
          <a:xfrm>
            <a:off x="441877" y="2431335"/>
            <a:ext cx="5035553" cy="1785065"/>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78"/>
          <p:cNvSpPr txBox="1"/>
          <p:nvPr>
            <p:ph idx="3" type="body"/>
          </p:nvPr>
        </p:nvSpPr>
        <p:spPr>
          <a:xfrm>
            <a:off x="6341765" y="1685662"/>
            <a:ext cx="5029200"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78"/>
          <p:cNvSpPr txBox="1"/>
          <p:nvPr>
            <p:ph idx="4" type="body"/>
          </p:nvPr>
        </p:nvSpPr>
        <p:spPr>
          <a:xfrm>
            <a:off x="6327063" y="2431335"/>
            <a:ext cx="5043897" cy="1785065"/>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78"/>
          <p:cNvSpPr txBox="1"/>
          <p:nvPr>
            <p:ph idx="5" type="body"/>
          </p:nvPr>
        </p:nvSpPr>
        <p:spPr>
          <a:xfrm>
            <a:off x="448231" y="3898175"/>
            <a:ext cx="5035554"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78"/>
          <p:cNvSpPr txBox="1"/>
          <p:nvPr>
            <p:ph idx="6" type="body"/>
          </p:nvPr>
        </p:nvSpPr>
        <p:spPr>
          <a:xfrm>
            <a:off x="439287" y="4632090"/>
            <a:ext cx="5044495" cy="191453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78"/>
          <p:cNvSpPr txBox="1"/>
          <p:nvPr>
            <p:ph idx="7" type="body"/>
          </p:nvPr>
        </p:nvSpPr>
        <p:spPr>
          <a:xfrm>
            <a:off x="6341764" y="3898175"/>
            <a:ext cx="504389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78"/>
          <p:cNvSpPr txBox="1"/>
          <p:nvPr>
            <p:ph idx="8" type="body"/>
          </p:nvPr>
        </p:nvSpPr>
        <p:spPr>
          <a:xfrm>
            <a:off x="6321701" y="4594254"/>
            <a:ext cx="5063959" cy="191453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92" name="Google Shape;92;p78"/>
          <p:cNvCxnSpPr/>
          <p:nvPr/>
        </p:nvCxnSpPr>
        <p:spPr>
          <a:xfrm>
            <a:off x="6094412" y="1755775"/>
            <a:ext cx="0" cy="4413250"/>
          </a:xfrm>
          <a:prstGeom prst="straightConnector1">
            <a:avLst/>
          </a:prstGeom>
          <a:noFill/>
          <a:ln cap="flat" cmpd="sng" w="12700">
            <a:solidFill>
              <a:srgbClr val="4F4F4F"/>
            </a:solidFill>
            <a:prstDash val="solid"/>
            <a:miter lim="800000"/>
            <a:headEnd len="sm" w="sm" type="none"/>
            <a:tailEnd len="sm" w="sm" type="none"/>
          </a:ln>
        </p:spPr>
      </p:cxn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4 column Split">
  <p:cSld name="1_4 column Split">
    <p:spTree>
      <p:nvGrpSpPr>
        <p:cNvPr id="93" name="Shape 93"/>
        <p:cNvGrpSpPr/>
        <p:nvPr/>
      </p:nvGrpSpPr>
      <p:grpSpPr>
        <a:xfrm>
          <a:off x="0" y="0"/>
          <a:ext cx="0" cy="0"/>
          <a:chOff x="0" y="0"/>
          <a:chExt cx="0" cy="0"/>
        </a:xfrm>
      </p:grpSpPr>
      <p:sp>
        <p:nvSpPr>
          <p:cNvPr id="94" name="Google Shape;94;p79"/>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79"/>
          <p:cNvSpPr txBox="1"/>
          <p:nvPr>
            <p:ph idx="1" type="body"/>
          </p:nvPr>
        </p:nvSpPr>
        <p:spPr>
          <a:xfrm>
            <a:off x="448231" y="1685662"/>
            <a:ext cx="5029200"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79"/>
          <p:cNvSpPr txBox="1"/>
          <p:nvPr>
            <p:ph idx="2" type="body"/>
          </p:nvPr>
        </p:nvSpPr>
        <p:spPr>
          <a:xfrm>
            <a:off x="441877" y="2431335"/>
            <a:ext cx="5035553" cy="178506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79"/>
          <p:cNvSpPr txBox="1"/>
          <p:nvPr>
            <p:ph idx="3" type="body"/>
          </p:nvPr>
        </p:nvSpPr>
        <p:spPr>
          <a:xfrm>
            <a:off x="6341765" y="1685662"/>
            <a:ext cx="5029200"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79"/>
          <p:cNvSpPr txBox="1"/>
          <p:nvPr>
            <p:ph idx="4" type="body"/>
          </p:nvPr>
        </p:nvSpPr>
        <p:spPr>
          <a:xfrm>
            <a:off x="6327063" y="2431335"/>
            <a:ext cx="5043897" cy="178506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79"/>
          <p:cNvSpPr txBox="1"/>
          <p:nvPr>
            <p:ph idx="5" type="body"/>
          </p:nvPr>
        </p:nvSpPr>
        <p:spPr>
          <a:xfrm>
            <a:off x="448231" y="3898175"/>
            <a:ext cx="5035554"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79"/>
          <p:cNvSpPr txBox="1"/>
          <p:nvPr>
            <p:ph idx="6" type="body"/>
          </p:nvPr>
        </p:nvSpPr>
        <p:spPr>
          <a:xfrm>
            <a:off x="439287" y="4632090"/>
            <a:ext cx="5044495" cy="191453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79"/>
          <p:cNvSpPr txBox="1"/>
          <p:nvPr>
            <p:ph idx="7" type="body"/>
          </p:nvPr>
        </p:nvSpPr>
        <p:spPr>
          <a:xfrm>
            <a:off x="6341764" y="3898175"/>
            <a:ext cx="504389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79"/>
          <p:cNvSpPr txBox="1"/>
          <p:nvPr>
            <p:ph idx="8" type="body"/>
          </p:nvPr>
        </p:nvSpPr>
        <p:spPr>
          <a:xfrm>
            <a:off x="6321701" y="4594254"/>
            <a:ext cx="5063959" cy="191453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03" name="Google Shape;103;p79"/>
          <p:cNvCxnSpPr/>
          <p:nvPr/>
        </p:nvCxnSpPr>
        <p:spPr>
          <a:xfrm>
            <a:off x="6094412" y="1755775"/>
            <a:ext cx="0" cy="4413250"/>
          </a:xfrm>
          <a:prstGeom prst="straightConnector1">
            <a:avLst/>
          </a:prstGeom>
          <a:noFill/>
          <a:ln cap="flat" cmpd="sng" w="12700">
            <a:solidFill>
              <a:srgbClr val="4F4F4F"/>
            </a:solidFill>
            <a:prstDash val="solid"/>
            <a:miter lim="800000"/>
            <a:headEnd len="sm" w="sm" type="none"/>
            <a:tailEnd len="sm" w="sm" type="none"/>
          </a:ln>
        </p:spPr>
      </p:cxn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column">
  <p:cSld name="6 column">
    <p:spTree>
      <p:nvGrpSpPr>
        <p:cNvPr id="104" name="Shape 104"/>
        <p:cNvGrpSpPr/>
        <p:nvPr/>
      </p:nvGrpSpPr>
      <p:grpSpPr>
        <a:xfrm>
          <a:off x="0" y="0"/>
          <a:ext cx="0" cy="0"/>
          <a:chOff x="0" y="0"/>
          <a:chExt cx="0" cy="0"/>
        </a:xfrm>
      </p:grpSpPr>
      <p:sp>
        <p:nvSpPr>
          <p:cNvPr id="105" name="Google Shape;105;p80"/>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80"/>
          <p:cNvSpPr txBox="1"/>
          <p:nvPr>
            <p:ph idx="1" type="body"/>
          </p:nvPr>
        </p:nvSpPr>
        <p:spPr>
          <a:xfrm>
            <a:off x="448231" y="1685662"/>
            <a:ext cx="360422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80"/>
          <p:cNvSpPr txBox="1"/>
          <p:nvPr>
            <p:ph idx="2" type="body"/>
          </p:nvPr>
        </p:nvSpPr>
        <p:spPr>
          <a:xfrm>
            <a:off x="441878" y="2431335"/>
            <a:ext cx="3608780" cy="1785065"/>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80"/>
          <p:cNvSpPr txBox="1"/>
          <p:nvPr>
            <p:ph idx="3" type="body"/>
          </p:nvPr>
        </p:nvSpPr>
        <p:spPr>
          <a:xfrm>
            <a:off x="4346084" y="1685662"/>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80"/>
          <p:cNvSpPr txBox="1"/>
          <p:nvPr>
            <p:ph idx="4" type="body"/>
          </p:nvPr>
        </p:nvSpPr>
        <p:spPr>
          <a:xfrm>
            <a:off x="4331382" y="2431335"/>
            <a:ext cx="3602736" cy="1785065"/>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80"/>
          <p:cNvSpPr txBox="1"/>
          <p:nvPr>
            <p:ph idx="5" type="body"/>
          </p:nvPr>
        </p:nvSpPr>
        <p:spPr>
          <a:xfrm>
            <a:off x="448231" y="3898175"/>
            <a:ext cx="3608780"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80"/>
          <p:cNvSpPr txBox="1"/>
          <p:nvPr>
            <p:ph idx="6" type="body"/>
          </p:nvPr>
        </p:nvSpPr>
        <p:spPr>
          <a:xfrm>
            <a:off x="439288" y="4632090"/>
            <a:ext cx="3615188" cy="191453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80"/>
          <p:cNvSpPr txBox="1"/>
          <p:nvPr>
            <p:ph idx="7" type="body"/>
          </p:nvPr>
        </p:nvSpPr>
        <p:spPr>
          <a:xfrm>
            <a:off x="4346083" y="3898175"/>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80"/>
          <p:cNvSpPr txBox="1"/>
          <p:nvPr>
            <p:ph idx="8" type="body"/>
          </p:nvPr>
        </p:nvSpPr>
        <p:spPr>
          <a:xfrm>
            <a:off x="4326020" y="4594254"/>
            <a:ext cx="3602736" cy="191453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14" name="Google Shape;114;p80"/>
          <p:cNvCxnSpPr/>
          <p:nvPr/>
        </p:nvCxnSpPr>
        <p:spPr>
          <a:xfrm>
            <a:off x="546100" y="3953992"/>
            <a:ext cx="11091863" cy="0"/>
          </a:xfrm>
          <a:prstGeom prst="straightConnector1">
            <a:avLst/>
          </a:prstGeom>
          <a:noFill/>
          <a:ln cap="flat" cmpd="sng" w="12700">
            <a:solidFill>
              <a:srgbClr val="4F4F4F"/>
            </a:solidFill>
            <a:prstDash val="solid"/>
            <a:miter lim="800000"/>
            <a:headEnd len="sm" w="sm" type="none"/>
            <a:tailEnd len="sm" w="sm" type="none"/>
          </a:ln>
        </p:spPr>
      </p:cxnSp>
      <p:sp>
        <p:nvSpPr>
          <p:cNvPr id="115" name="Google Shape;115;p80"/>
          <p:cNvSpPr txBox="1"/>
          <p:nvPr>
            <p:ph idx="9" type="body"/>
          </p:nvPr>
        </p:nvSpPr>
        <p:spPr>
          <a:xfrm>
            <a:off x="8026625" y="1685662"/>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80"/>
          <p:cNvSpPr txBox="1"/>
          <p:nvPr>
            <p:ph idx="13" type="body"/>
          </p:nvPr>
        </p:nvSpPr>
        <p:spPr>
          <a:xfrm>
            <a:off x="8011923" y="2431335"/>
            <a:ext cx="3602736" cy="1785065"/>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80"/>
          <p:cNvSpPr txBox="1"/>
          <p:nvPr>
            <p:ph idx="14" type="body"/>
          </p:nvPr>
        </p:nvSpPr>
        <p:spPr>
          <a:xfrm>
            <a:off x="8026624" y="3898175"/>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80"/>
          <p:cNvSpPr txBox="1"/>
          <p:nvPr>
            <p:ph idx="15" type="body"/>
          </p:nvPr>
        </p:nvSpPr>
        <p:spPr>
          <a:xfrm>
            <a:off x="8006561" y="4594254"/>
            <a:ext cx="3602736" cy="1914533"/>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6 column">
  <p:cSld name="1_6 column">
    <p:spTree>
      <p:nvGrpSpPr>
        <p:cNvPr id="119" name="Shape 119"/>
        <p:cNvGrpSpPr/>
        <p:nvPr/>
      </p:nvGrpSpPr>
      <p:grpSpPr>
        <a:xfrm>
          <a:off x="0" y="0"/>
          <a:ext cx="0" cy="0"/>
          <a:chOff x="0" y="0"/>
          <a:chExt cx="0" cy="0"/>
        </a:xfrm>
      </p:grpSpPr>
      <p:sp>
        <p:nvSpPr>
          <p:cNvPr id="120" name="Google Shape;120;p81"/>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81"/>
          <p:cNvSpPr txBox="1"/>
          <p:nvPr>
            <p:ph idx="1" type="body"/>
          </p:nvPr>
        </p:nvSpPr>
        <p:spPr>
          <a:xfrm>
            <a:off x="448231" y="1685662"/>
            <a:ext cx="360422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81"/>
          <p:cNvSpPr txBox="1"/>
          <p:nvPr>
            <p:ph idx="2" type="body"/>
          </p:nvPr>
        </p:nvSpPr>
        <p:spPr>
          <a:xfrm>
            <a:off x="441878" y="2431335"/>
            <a:ext cx="3608780" cy="178506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81"/>
          <p:cNvSpPr txBox="1"/>
          <p:nvPr>
            <p:ph idx="3" type="body"/>
          </p:nvPr>
        </p:nvSpPr>
        <p:spPr>
          <a:xfrm>
            <a:off x="4346084" y="1685662"/>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81"/>
          <p:cNvSpPr txBox="1"/>
          <p:nvPr>
            <p:ph idx="4" type="body"/>
          </p:nvPr>
        </p:nvSpPr>
        <p:spPr>
          <a:xfrm>
            <a:off x="4331382" y="2431335"/>
            <a:ext cx="3602736" cy="178506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81"/>
          <p:cNvSpPr txBox="1"/>
          <p:nvPr>
            <p:ph idx="5" type="body"/>
          </p:nvPr>
        </p:nvSpPr>
        <p:spPr>
          <a:xfrm>
            <a:off x="448231" y="3898175"/>
            <a:ext cx="3608780"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81"/>
          <p:cNvSpPr txBox="1"/>
          <p:nvPr>
            <p:ph idx="6" type="body"/>
          </p:nvPr>
        </p:nvSpPr>
        <p:spPr>
          <a:xfrm>
            <a:off x="439288" y="4632090"/>
            <a:ext cx="3615188" cy="191453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81"/>
          <p:cNvSpPr txBox="1"/>
          <p:nvPr>
            <p:ph idx="7" type="body"/>
          </p:nvPr>
        </p:nvSpPr>
        <p:spPr>
          <a:xfrm>
            <a:off x="4346083" y="3898175"/>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81"/>
          <p:cNvSpPr txBox="1"/>
          <p:nvPr>
            <p:ph idx="8" type="body"/>
          </p:nvPr>
        </p:nvSpPr>
        <p:spPr>
          <a:xfrm>
            <a:off x="4326020" y="4594254"/>
            <a:ext cx="3602736" cy="191453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9" name="Google Shape;129;p81"/>
          <p:cNvCxnSpPr/>
          <p:nvPr/>
        </p:nvCxnSpPr>
        <p:spPr>
          <a:xfrm>
            <a:off x="546100" y="3953992"/>
            <a:ext cx="11091863" cy="0"/>
          </a:xfrm>
          <a:prstGeom prst="straightConnector1">
            <a:avLst/>
          </a:prstGeom>
          <a:noFill/>
          <a:ln cap="flat" cmpd="sng" w="12700">
            <a:solidFill>
              <a:srgbClr val="4F4F4F"/>
            </a:solidFill>
            <a:prstDash val="solid"/>
            <a:miter lim="800000"/>
            <a:headEnd len="sm" w="sm" type="none"/>
            <a:tailEnd len="sm" w="sm" type="none"/>
          </a:ln>
        </p:spPr>
      </p:cxnSp>
      <p:sp>
        <p:nvSpPr>
          <p:cNvPr id="130" name="Google Shape;130;p81"/>
          <p:cNvSpPr txBox="1"/>
          <p:nvPr>
            <p:ph idx="9" type="body"/>
          </p:nvPr>
        </p:nvSpPr>
        <p:spPr>
          <a:xfrm>
            <a:off x="8026625" y="1685662"/>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81"/>
          <p:cNvSpPr txBox="1"/>
          <p:nvPr>
            <p:ph idx="13" type="body"/>
          </p:nvPr>
        </p:nvSpPr>
        <p:spPr>
          <a:xfrm>
            <a:off x="8011923" y="2431335"/>
            <a:ext cx="3602736" cy="178506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81"/>
          <p:cNvSpPr txBox="1"/>
          <p:nvPr>
            <p:ph idx="14" type="body"/>
          </p:nvPr>
        </p:nvSpPr>
        <p:spPr>
          <a:xfrm>
            <a:off x="8026624" y="3898175"/>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81"/>
          <p:cNvSpPr txBox="1"/>
          <p:nvPr>
            <p:ph idx="15" type="body"/>
          </p:nvPr>
        </p:nvSpPr>
        <p:spPr>
          <a:xfrm>
            <a:off x="8006561" y="4594254"/>
            <a:ext cx="3602736" cy="191453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Subtitle">
  <p:cSld name="Title Only with Subtitle">
    <p:spTree>
      <p:nvGrpSpPr>
        <p:cNvPr id="134" name="Shape 134"/>
        <p:cNvGrpSpPr/>
        <p:nvPr/>
      </p:nvGrpSpPr>
      <p:grpSpPr>
        <a:xfrm>
          <a:off x="0" y="0"/>
          <a:ext cx="0" cy="0"/>
          <a:chOff x="0" y="0"/>
          <a:chExt cx="0" cy="0"/>
        </a:xfrm>
      </p:grpSpPr>
      <p:sp>
        <p:nvSpPr>
          <p:cNvPr id="135" name="Google Shape;135;p82"/>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82"/>
          <p:cNvSpPr txBox="1"/>
          <p:nvPr>
            <p:ph idx="1" type="body"/>
          </p:nvPr>
        </p:nvSpPr>
        <p:spPr>
          <a:xfrm>
            <a:off x="448056" y="1655064"/>
            <a:ext cx="11192256" cy="361154"/>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Font typeface="Century Gothic"/>
              <a:buNone/>
              <a:defRPr sz="2000"/>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
  <p:cSld name="Comparison ">
    <p:spTree>
      <p:nvGrpSpPr>
        <p:cNvPr id="137" name="Shape 137"/>
        <p:cNvGrpSpPr/>
        <p:nvPr/>
      </p:nvGrpSpPr>
      <p:grpSpPr>
        <a:xfrm>
          <a:off x="0" y="0"/>
          <a:ext cx="0" cy="0"/>
          <a:chOff x="0" y="0"/>
          <a:chExt cx="0" cy="0"/>
        </a:xfrm>
      </p:grpSpPr>
      <p:sp>
        <p:nvSpPr>
          <p:cNvPr id="138" name="Google Shape;138;p83"/>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83"/>
          <p:cNvSpPr txBox="1"/>
          <p:nvPr>
            <p:ph idx="1" type="body"/>
          </p:nvPr>
        </p:nvSpPr>
        <p:spPr>
          <a:xfrm>
            <a:off x="448231" y="2401155"/>
            <a:ext cx="5014360"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83"/>
          <p:cNvSpPr txBox="1"/>
          <p:nvPr>
            <p:ph idx="2" type="body"/>
          </p:nvPr>
        </p:nvSpPr>
        <p:spPr>
          <a:xfrm>
            <a:off x="6073638" y="2401155"/>
            <a:ext cx="5238750" cy="66328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83"/>
          <p:cNvSpPr txBox="1"/>
          <p:nvPr>
            <p:ph idx="3" type="body"/>
          </p:nvPr>
        </p:nvSpPr>
        <p:spPr>
          <a:xfrm>
            <a:off x="441877" y="3298877"/>
            <a:ext cx="5014361" cy="2573337"/>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83"/>
          <p:cNvSpPr txBox="1"/>
          <p:nvPr>
            <p:ph idx="4" type="body"/>
          </p:nvPr>
        </p:nvSpPr>
        <p:spPr>
          <a:xfrm>
            <a:off x="6073638" y="3298877"/>
            <a:ext cx="4916488" cy="2573337"/>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43" name="Google Shape;143;p83"/>
          <p:cNvCxnSpPr/>
          <p:nvPr/>
        </p:nvCxnSpPr>
        <p:spPr>
          <a:xfrm>
            <a:off x="550863" y="2410803"/>
            <a:ext cx="4905375" cy="0"/>
          </a:xfrm>
          <a:prstGeom prst="straightConnector1">
            <a:avLst/>
          </a:prstGeom>
          <a:noFill/>
          <a:ln cap="flat" cmpd="sng" w="19050">
            <a:solidFill>
              <a:schemeClr val="dk1"/>
            </a:solidFill>
            <a:prstDash val="solid"/>
            <a:miter lim="800000"/>
            <a:headEnd len="sm" w="sm" type="none"/>
            <a:tailEnd len="sm" w="sm" type="none"/>
          </a:ln>
        </p:spPr>
      </p:cxnSp>
      <p:cxnSp>
        <p:nvCxnSpPr>
          <p:cNvPr id="144" name="Google Shape;144;p83"/>
          <p:cNvCxnSpPr/>
          <p:nvPr/>
        </p:nvCxnSpPr>
        <p:spPr>
          <a:xfrm>
            <a:off x="550863" y="3047758"/>
            <a:ext cx="4905375" cy="0"/>
          </a:xfrm>
          <a:prstGeom prst="straightConnector1">
            <a:avLst/>
          </a:prstGeom>
          <a:noFill/>
          <a:ln cap="flat" cmpd="sng" w="12700">
            <a:solidFill>
              <a:schemeClr val="dk1"/>
            </a:solidFill>
            <a:prstDash val="solid"/>
            <a:miter lim="800000"/>
            <a:headEnd len="sm" w="sm" type="none"/>
            <a:tailEnd len="sm" w="sm" type="none"/>
          </a:ln>
        </p:spPr>
      </p:cxnSp>
      <p:cxnSp>
        <p:nvCxnSpPr>
          <p:cNvPr id="145" name="Google Shape;145;p83"/>
          <p:cNvCxnSpPr/>
          <p:nvPr/>
        </p:nvCxnSpPr>
        <p:spPr>
          <a:xfrm>
            <a:off x="6153150" y="2410803"/>
            <a:ext cx="4905375" cy="0"/>
          </a:xfrm>
          <a:prstGeom prst="straightConnector1">
            <a:avLst/>
          </a:prstGeom>
          <a:noFill/>
          <a:ln cap="flat" cmpd="sng" w="19050">
            <a:solidFill>
              <a:schemeClr val="dk1"/>
            </a:solidFill>
            <a:prstDash val="solid"/>
            <a:miter lim="800000"/>
            <a:headEnd len="sm" w="sm" type="none"/>
            <a:tailEnd len="sm" w="sm" type="none"/>
          </a:ln>
        </p:spPr>
      </p:cxnSp>
      <p:cxnSp>
        <p:nvCxnSpPr>
          <p:cNvPr id="146" name="Google Shape;146;p83"/>
          <p:cNvCxnSpPr/>
          <p:nvPr/>
        </p:nvCxnSpPr>
        <p:spPr>
          <a:xfrm>
            <a:off x="6153150" y="3047758"/>
            <a:ext cx="4905375"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
  <p:cSld name="1_Comparison ">
    <p:spTree>
      <p:nvGrpSpPr>
        <p:cNvPr id="147" name="Shape 147"/>
        <p:cNvGrpSpPr/>
        <p:nvPr/>
      </p:nvGrpSpPr>
      <p:grpSpPr>
        <a:xfrm>
          <a:off x="0" y="0"/>
          <a:ext cx="0" cy="0"/>
          <a:chOff x="0" y="0"/>
          <a:chExt cx="0" cy="0"/>
        </a:xfrm>
      </p:grpSpPr>
      <p:sp>
        <p:nvSpPr>
          <p:cNvPr id="148" name="Google Shape;148;p84"/>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84"/>
          <p:cNvSpPr txBox="1"/>
          <p:nvPr>
            <p:ph idx="1" type="body"/>
          </p:nvPr>
        </p:nvSpPr>
        <p:spPr>
          <a:xfrm>
            <a:off x="448231" y="2401155"/>
            <a:ext cx="5014360"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84"/>
          <p:cNvSpPr txBox="1"/>
          <p:nvPr>
            <p:ph idx="2" type="body"/>
          </p:nvPr>
        </p:nvSpPr>
        <p:spPr>
          <a:xfrm>
            <a:off x="6073638" y="2401155"/>
            <a:ext cx="5238750" cy="663282"/>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84"/>
          <p:cNvSpPr txBox="1"/>
          <p:nvPr>
            <p:ph idx="3" type="body"/>
          </p:nvPr>
        </p:nvSpPr>
        <p:spPr>
          <a:xfrm>
            <a:off x="441877" y="3298877"/>
            <a:ext cx="5014361" cy="25733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84"/>
          <p:cNvSpPr txBox="1"/>
          <p:nvPr>
            <p:ph idx="4" type="body"/>
          </p:nvPr>
        </p:nvSpPr>
        <p:spPr>
          <a:xfrm>
            <a:off x="6073638" y="3298877"/>
            <a:ext cx="4916488" cy="25733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53" name="Google Shape;153;p84"/>
          <p:cNvCxnSpPr/>
          <p:nvPr/>
        </p:nvCxnSpPr>
        <p:spPr>
          <a:xfrm>
            <a:off x="550863" y="2410803"/>
            <a:ext cx="4905375" cy="0"/>
          </a:xfrm>
          <a:prstGeom prst="straightConnector1">
            <a:avLst/>
          </a:prstGeom>
          <a:noFill/>
          <a:ln cap="flat" cmpd="sng" w="19050">
            <a:solidFill>
              <a:schemeClr val="dk1"/>
            </a:solidFill>
            <a:prstDash val="solid"/>
            <a:miter lim="800000"/>
            <a:headEnd len="sm" w="sm" type="none"/>
            <a:tailEnd len="sm" w="sm" type="none"/>
          </a:ln>
        </p:spPr>
      </p:cxnSp>
      <p:cxnSp>
        <p:nvCxnSpPr>
          <p:cNvPr id="154" name="Google Shape;154;p84"/>
          <p:cNvCxnSpPr/>
          <p:nvPr/>
        </p:nvCxnSpPr>
        <p:spPr>
          <a:xfrm>
            <a:off x="550863" y="3047758"/>
            <a:ext cx="4905375" cy="0"/>
          </a:xfrm>
          <a:prstGeom prst="straightConnector1">
            <a:avLst/>
          </a:prstGeom>
          <a:noFill/>
          <a:ln cap="flat" cmpd="sng" w="12700">
            <a:solidFill>
              <a:schemeClr val="dk1"/>
            </a:solidFill>
            <a:prstDash val="solid"/>
            <a:miter lim="800000"/>
            <a:headEnd len="sm" w="sm" type="none"/>
            <a:tailEnd len="sm" w="sm" type="none"/>
          </a:ln>
        </p:spPr>
      </p:cxnSp>
      <p:cxnSp>
        <p:nvCxnSpPr>
          <p:cNvPr id="155" name="Google Shape;155;p84"/>
          <p:cNvCxnSpPr/>
          <p:nvPr/>
        </p:nvCxnSpPr>
        <p:spPr>
          <a:xfrm>
            <a:off x="6153150" y="2410803"/>
            <a:ext cx="4905375" cy="0"/>
          </a:xfrm>
          <a:prstGeom prst="straightConnector1">
            <a:avLst/>
          </a:prstGeom>
          <a:noFill/>
          <a:ln cap="flat" cmpd="sng" w="19050">
            <a:solidFill>
              <a:schemeClr val="dk1"/>
            </a:solidFill>
            <a:prstDash val="solid"/>
            <a:miter lim="800000"/>
            <a:headEnd len="sm" w="sm" type="none"/>
            <a:tailEnd len="sm" w="sm" type="none"/>
          </a:ln>
        </p:spPr>
      </p:cxnSp>
      <p:cxnSp>
        <p:nvCxnSpPr>
          <p:cNvPr id="156" name="Google Shape;156;p84"/>
          <p:cNvCxnSpPr/>
          <p:nvPr/>
        </p:nvCxnSpPr>
        <p:spPr>
          <a:xfrm>
            <a:off x="6153150" y="3047758"/>
            <a:ext cx="4905375"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_1" showMasterSp="0">
  <p:cSld name="1_Cover_1">
    <p:bg>
      <p:bgPr>
        <a:solidFill>
          <a:schemeClr val="dk2"/>
        </a:solidFill>
      </p:bgPr>
    </p:bg>
    <p:spTree>
      <p:nvGrpSpPr>
        <p:cNvPr id="23" name="Shape 23"/>
        <p:cNvGrpSpPr/>
        <p:nvPr/>
      </p:nvGrpSpPr>
      <p:grpSpPr>
        <a:xfrm>
          <a:off x="0" y="0"/>
          <a:ext cx="0" cy="0"/>
          <a:chOff x="0" y="0"/>
          <a:chExt cx="0" cy="0"/>
        </a:xfrm>
      </p:grpSpPr>
      <p:pic>
        <p:nvPicPr>
          <p:cNvPr id="24" name="Google Shape;24;p67"/>
          <p:cNvPicPr preferRelativeResize="0"/>
          <p:nvPr/>
        </p:nvPicPr>
        <p:blipFill rotWithShape="1">
          <a:blip r:embed="rId2">
            <a:alphaModFix/>
          </a:blip>
          <a:srcRect b="0" l="0" r="0" t="0"/>
          <a:stretch/>
        </p:blipFill>
        <p:spPr>
          <a:xfrm>
            <a:off x="428891" y="336108"/>
            <a:ext cx="1520560" cy="437540"/>
          </a:xfrm>
          <a:prstGeom prst="rect">
            <a:avLst/>
          </a:prstGeom>
          <a:noFill/>
          <a:ln>
            <a:noFill/>
          </a:ln>
        </p:spPr>
      </p:pic>
      <p:sp>
        <p:nvSpPr>
          <p:cNvPr id="25" name="Google Shape;25;p67"/>
          <p:cNvSpPr txBox="1"/>
          <p:nvPr>
            <p:ph type="title"/>
          </p:nvPr>
        </p:nvSpPr>
        <p:spPr>
          <a:xfrm>
            <a:off x="445027" y="2872136"/>
            <a:ext cx="9922936" cy="1325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86ED78"/>
              </a:buClr>
              <a:buSzPts val="4500"/>
              <a:buFont typeface="Century Gothic"/>
              <a:buNone/>
              <a:defRPr sz="4500">
                <a:solidFill>
                  <a:srgbClr val="86ED7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67"/>
          <p:cNvSpPr txBox="1"/>
          <p:nvPr>
            <p:ph idx="1" type="body"/>
          </p:nvPr>
        </p:nvSpPr>
        <p:spPr>
          <a:xfrm>
            <a:off x="445027" y="4223467"/>
            <a:ext cx="9922936" cy="65881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2400"/>
              <a:buFont typeface="Century Gothic"/>
              <a:buNone/>
              <a:defRPr sz="24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342900" lvl="2" marL="1371600" algn="l">
              <a:lnSpc>
                <a:spcPct val="100000"/>
              </a:lnSpc>
              <a:spcBef>
                <a:spcPts val="600"/>
              </a:spcBef>
              <a:spcAft>
                <a:spcPts val="0"/>
              </a:spcAft>
              <a:buClr>
                <a:schemeClr val="lt1"/>
              </a:buClr>
              <a:buSzPts val="1800"/>
              <a:buChar char="–"/>
              <a:defRPr>
                <a:solidFill>
                  <a:schemeClr val="lt1"/>
                </a:solidFill>
              </a:defRPr>
            </a:lvl3pPr>
            <a:lvl4pPr indent="-342900" lvl="3" marL="1828800" algn="l">
              <a:lnSpc>
                <a:spcPct val="100000"/>
              </a:lnSpc>
              <a:spcBef>
                <a:spcPts val="600"/>
              </a:spcBef>
              <a:spcAft>
                <a:spcPts val="0"/>
              </a:spcAft>
              <a:buClr>
                <a:schemeClr val="lt1"/>
              </a:buClr>
              <a:buSzPts val="1800"/>
              <a:buChar char="–"/>
              <a:defRPr>
                <a:solidFill>
                  <a:schemeClr val="lt1"/>
                </a:solidFill>
              </a:defRPr>
            </a:lvl4pPr>
            <a:lvl5pPr indent="-342900" lvl="4" marL="2286000" algn="l">
              <a:lnSpc>
                <a:spcPct val="100000"/>
              </a:lnSpc>
              <a:spcBef>
                <a:spcPts val="600"/>
              </a:spcBef>
              <a:spcAft>
                <a:spcPts val="0"/>
              </a:spcAft>
              <a:buClr>
                <a:schemeClr val="lt1"/>
              </a:buClr>
              <a:buSzPts val="18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67"/>
          <p:cNvSpPr txBox="1"/>
          <p:nvPr>
            <p:ph idx="2" type="body"/>
          </p:nvPr>
        </p:nvSpPr>
        <p:spPr>
          <a:xfrm>
            <a:off x="452967" y="5729747"/>
            <a:ext cx="2769548" cy="431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Font typeface="Century Gothic"/>
              <a:buNone/>
              <a:defRPr b="1" sz="12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67"/>
          <p:cNvSpPr txBox="1"/>
          <p:nvPr>
            <p:ph idx="3" type="body"/>
          </p:nvPr>
        </p:nvSpPr>
        <p:spPr>
          <a:xfrm>
            <a:off x="445028" y="6077917"/>
            <a:ext cx="2772835" cy="2809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lt1"/>
              </a:buClr>
              <a:buSzPts val="1200"/>
              <a:buFont typeface="Century Gothic"/>
              <a:buNone/>
              <a:defRPr sz="1200">
                <a:solidFill>
                  <a:schemeClr val="lt1"/>
                </a:solidFill>
              </a:defRPr>
            </a:lvl1pPr>
            <a:lvl2pPr indent="-228600" lvl="1" marL="914400" algn="l">
              <a:lnSpc>
                <a:spcPct val="100000"/>
              </a:lnSpc>
              <a:spcBef>
                <a:spcPts val="600"/>
              </a:spcBef>
              <a:spcAft>
                <a:spcPts val="0"/>
              </a:spcAft>
              <a:buClr>
                <a:schemeClr val="lt1"/>
              </a:buClr>
              <a:buSzPts val="1200"/>
              <a:buFont typeface="Century Gothic"/>
              <a:buNone/>
              <a:defRPr sz="1200">
                <a:solidFill>
                  <a:schemeClr val="lt1"/>
                </a:solidFill>
              </a:defRPr>
            </a:lvl2pPr>
            <a:lvl3pPr indent="-228600" lvl="2" marL="1371600" algn="l">
              <a:lnSpc>
                <a:spcPct val="100000"/>
              </a:lnSpc>
              <a:spcBef>
                <a:spcPts val="600"/>
              </a:spcBef>
              <a:spcAft>
                <a:spcPts val="0"/>
              </a:spcAft>
              <a:buClr>
                <a:schemeClr val="lt1"/>
              </a:buClr>
              <a:buSzPts val="1200"/>
              <a:buFont typeface="Century Gothic"/>
              <a:buNone/>
              <a:defRPr sz="1200">
                <a:solidFill>
                  <a:schemeClr val="lt1"/>
                </a:solidFill>
              </a:defRPr>
            </a:lvl3pPr>
            <a:lvl4pPr indent="-228600" lvl="3" marL="1828800" algn="l">
              <a:lnSpc>
                <a:spcPct val="100000"/>
              </a:lnSpc>
              <a:spcBef>
                <a:spcPts val="600"/>
              </a:spcBef>
              <a:spcAft>
                <a:spcPts val="0"/>
              </a:spcAft>
              <a:buClr>
                <a:schemeClr val="lt1"/>
              </a:buClr>
              <a:buSzPts val="1200"/>
              <a:buFont typeface="Century Gothic"/>
              <a:buNone/>
              <a:defRPr sz="1200">
                <a:solidFill>
                  <a:schemeClr val="lt1"/>
                </a:solidFill>
              </a:defRPr>
            </a:lvl4pPr>
            <a:lvl5pPr indent="-228600" lvl="4" marL="2286000" algn="l">
              <a:lnSpc>
                <a:spcPct val="100000"/>
              </a:lnSpc>
              <a:spcBef>
                <a:spcPts val="600"/>
              </a:spcBef>
              <a:spcAft>
                <a:spcPts val="0"/>
              </a:spcAft>
              <a:buClr>
                <a:schemeClr val="lt1"/>
              </a:buClr>
              <a:buSzPts val="1200"/>
              <a:buFont typeface="Century Gothic"/>
              <a:buNone/>
              <a:defRPr sz="12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67"/>
          <p:cNvSpPr txBox="1"/>
          <p:nvPr>
            <p:ph idx="4" type="body"/>
          </p:nvPr>
        </p:nvSpPr>
        <p:spPr>
          <a:xfrm>
            <a:off x="3253427" y="5729747"/>
            <a:ext cx="2769548" cy="431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Font typeface="Century Gothic"/>
              <a:buNone/>
              <a:defRPr b="1" sz="12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67"/>
          <p:cNvSpPr txBox="1"/>
          <p:nvPr>
            <p:ph idx="5" type="body"/>
          </p:nvPr>
        </p:nvSpPr>
        <p:spPr>
          <a:xfrm>
            <a:off x="3245488" y="6077917"/>
            <a:ext cx="2772835" cy="2809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lt1"/>
              </a:buClr>
              <a:buSzPts val="1200"/>
              <a:buFont typeface="Century Gothic"/>
              <a:buNone/>
              <a:defRPr sz="1200">
                <a:solidFill>
                  <a:schemeClr val="lt1"/>
                </a:solidFill>
              </a:defRPr>
            </a:lvl1pPr>
            <a:lvl2pPr indent="-228600" lvl="1" marL="914400" algn="l">
              <a:lnSpc>
                <a:spcPct val="100000"/>
              </a:lnSpc>
              <a:spcBef>
                <a:spcPts val="600"/>
              </a:spcBef>
              <a:spcAft>
                <a:spcPts val="0"/>
              </a:spcAft>
              <a:buClr>
                <a:schemeClr val="lt1"/>
              </a:buClr>
              <a:buSzPts val="1200"/>
              <a:buFont typeface="Century Gothic"/>
              <a:buNone/>
              <a:defRPr sz="1200">
                <a:solidFill>
                  <a:schemeClr val="lt1"/>
                </a:solidFill>
              </a:defRPr>
            </a:lvl2pPr>
            <a:lvl3pPr indent="-228600" lvl="2" marL="1371600" algn="l">
              <a:lnSpc>
                <a:spcPct val="100000"/>
              </a:lnSpc>
              <a:spcBef>
                <a:spcPts val="600"/>
              </a:spcBef>
              <a:spcAft>
                <a:spcPts val="0"/>
              </a:spcAft>
              <a:buClr>
                <a:schemeClr val="lt1"/>
              </a:buClr>
              <a:buSzPts val="1200"/>
              <a:buFont typeface="Century Gothic"/>
              <a:buNone/>
              <a:defRPr sz="1200">
                <a:solidFill>
                  <a:schemeClr val="lt1"/>
                </a:solidFill>
              </a:defRPr>
            </a:lvl3pPr>
            <a:lvl4pPr indent="-228600" lvl="3" marL="1828800" algn="l">
              <a:lnSpc>
                <a:spcPct val="100000"/>
              </a:lnSpc>
              <a:spcBef>
                <a:spcPts val="600"/>
              </a:spcBef>
              <a:spcAft>
                <a:spcPts val="0"/>
              </a:spcAft>
              <a:buClr>
                <a:schemeClr val="lt1"/>
              </a:buClr>
              <a:buSzPts val="1200"/>
              <a:buFont typeface="Century Gothic"/>
              <a:buNone/>
              <a:defRPr sz="1200">
                <a:solidFill>
                  <a:schemeClr val="lt1"/>
                </a:solidFill>
              </a:defRPr>
            </a:lvl4pPr>
            <a:lvl5pPr indent="-228600" lvl="4" marL="2286000" algn="l">
              <a:lnSpc>
                <a:spcPct val="100000"/>
              </a:lnSpc>
              <a:spcBef>
                <a:spcPts val="600"/>
              </a:spcBef>
              <a:spcAft>
                <a:spcPts val="0"/>
              </a:spcAft>
              <a:buClr>
                <a:schemeClr val="lt1"/>
              </a:buClr>
              <a:buSzPts val="1200"/>
              <a:buFont typeface="Century Gothic"/>
              <a:buNone/>
              <a:defRPr sz="12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67"/>
          <p:cNvSpPr txBox="1"/>
          <p:nvPr>
            <p:ph idx="6" type="body"/>
          </p:nvPr>
        </p:nvSpPr>
        <p:spPr>
          <a:xfrm>
            <a:off x="6055739" y="5729747"/>
            <a:ext cx="2769548" cy="431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Font typeface="Century Gothic"/>
              <a:buNone/>
              <a:defRPr b="1" sz="12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7"/>
          <p:cNvSpPr txBox="1"/>
          <p:nvPr>
            <p:ph idx="7" type="body"/>
          </p:nvPr>
        </p:nvSpPr>
        <p:spPr>
          <a:xfrm>
            <a:off x="6047800" y="6077917"/>
            <a:ext cx="2772835" cy="2809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lt1"/>
              </a:buClr>
              <a:buSzPts val="1200"/>
              <a:buFont typeface="Century Gothic"/>
              <a:buNone/>
              <a:defRPr sz="1200">
                <a:solidFill>
                  <a:schemeClr val="lt1"/>
                </a:solidFill>
              </a:defRPr>
            </a:lvl1pPr>
            <a:lvl2pPr indent="-228600" lvl="1" marL="914400" algn="l">
              <a:lnSpc>
                <a:spcPct val="100000"/>
              </a:lnSpc>
              <a:spcBef>
                <a:spcPts val="600"/>
              </a:spcBef>
              <a:spcAft>
                <a:spcPts val="0"/>
              </a:spcAft>
              <a:buClr>
                <a:schemeClr val="lt1"/>
              </a:buClr>
              <a:buSzPts val="1200"/>
              <a:buFont typeface="Century Gothic"/>
              <a:buNone/>
              <a:defRPr sz="1200">
                <a:solidFill>
                  <a:schemeClr val="lt1"/>
                </a:solidFill>
              </a:defRPr>
            </a:lvl2pPr>
            <a:lvl3pPr indent="-228600" lvl="2" marL="1371600" algn="l">
              <a:lnSpc>
                <a:spcPct val="100000"/>
              </a:lnSpc>
              <a:spcBef>
                <a:spcPts val="600"/>
              </a:spcBef>
              <a:spcAft>
                <a:spcPts val="0"/>
              </a:spcAft>
              <a:buClr>
                <a:schemeClr val="lt1"/>
              </a:buClr>
              <a:buSzPts val="1200"/>
              <a:buFont typeface="Century Gothic"/>
              <a:buNone/>
              <a:defRPr sz="1200">
                <a:solidFill>
                  <a:schemeClr val="lt1"/>
                </a:solidFill>
              </a:defRPr>
            </a:lvl3pPr>
            <a:lvl4pPr indent="-228600" lvl="3" marL="1828800" algn="l">
              <a:lnSpc>
                <a:spcPct val="100000"/>
              </a:lnSpc>
              <a:spcBef>
                <a:spcPts val="600"/>
              </a:spcBef>
              <a:spcAft>
                <a:spcPts val="0"/>
              </a:spcAft>
              <a:buClr>
                <a:schemeClr val="lt1"/>
              </a:buClr>
              <a:buSzPts val="1200"/>
              <a:buFont typeface="Century Gothic"/>
              <a:buNone/>
              <a:defRPr sz="1200">
                <a:solidFill>
                  <a:schemeClr val="lt1"/>
                </a:solidFill>
              </a:defRPr>
            </a:lvl4pPr>
            <a:lvl5pPr indent="-228600" lvl="4" marL="2286000" algn="l">
              <a:lnSpc>
                <a:spcPct val="100000"/>
              </a:lnSpc>
              <a:spcBef>
                <a:spcPts val="600"/>
              </a:spcBef>
              <a:spcAft>
                <a:spcPts val="0"/>
              </a:spcAft>
              <a:buClr>
                <a:schemeClr val="lt1"/>
              </a:buClr>
              <a:buSzPts val="1200"/>
              <a:buFont typeface="Century Gothic"/>
              <a:buNone/>
              <a:defRPr sz="12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57" name="Shape 157"/>
        <p:cNvGrpSpPr/>
        <p:nvPr/>
      </p:nvGrpSpPr>
      <p:grpSpPr>
        <a:xfrm>
          <a:off x="0" y="0"/>
          <a:ext cx="0" cy="0"/>
          <a:chOff x="0" y="0"/>
          <a:chExt cx="0" cy="0"/>
        </a:xfrm>
      </p:grpSpPr>
      <p:sp>
        <p:nvSpPr>
          <p:cNvPr id="158" name="Google Shape;158;p85"/>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85"/>
          <p:cNvSpPr txBox="1"/>
          <p:nvPr>
            <p:ph idx="1" type="body"/>
          </p:nvPr>
        </p:nvSpPr>
        <p:spPr>
          <a:xfrm>
            <a:off x="448231" y="2401155"/>
            <a:ext cx="3348752"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0" name="Google Shape;160;p85"/>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161" name="Google Shape;161;p85"/>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sp>
        <p:nvSpPr>
          <p:cNvPr id="162" name="Google Shape;162;p85"/>
          <p:cNvSpPr txBox="1"/>
          <p:nvPr>
            <p:ph idx="2" type="body"/>
          </p:nvPr>
        </p:nvSpPr>
        <p:spPr>
          <a:xfrm>
            <a:off x="441878" y="3298877"/>
            <a:ext cx="3355106" cy="2573337"/>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85"/>
          <p:cNvSpPr txBox="1"/>
          <p:nvPr/>
        </p:nvSpPr>
        <p:spPr>
          <a:xfrm>
            <a:off x="454389"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01</a:t>
            </a:r>
            <a:endParaRPr/>
          </a:p>
        </p:txBody>
      </p:sp>
      <p:sp>
        <p:nvSpPr>
          <p:cNvPr id="164" name="Google Shape;164;p85"/>
          <p:cNvSpPr txBox="1"/>
          <p:nvPr>
            <p:ph idx="3" type="body"/>
          </p:nvPr>
        </p:nvSpPr>
        <p:spPr>
          <a:xfrm>
            <a:off x="3964966" y="2401155"/>
            <a:ext cx="3348752"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65" name="Google Shape;165;p85"/>
          <p:cNvCxnSpPr/>
          <p:nvPr/>
        </p:nvCxnSpPr>
        <p:spPr>
          <a:xfrm>
            <a:off x="4067598"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166" name="Google Shape;166;p85"/>
          <p:cNvCxnSpPr/>
          <p:nvPr/>
        </p:nvCxnSpPr>
        <p:spPr>
          <a:xfrm>
            <a:off x="4067598" y="3047758"/>
            <a:ext cx="3246120" cy="0"/>
          </a:xfrm>
          <a:prstGeom prst="straightConnector1">
            <a:avLst/>
          </a:prstGeom>
          <a:noFill/>
          <a:ln cap="flat" cmpd="sng" w="12700">
            <a:solidFill>
              <a:schemeClr val="dk1"/>
            </a:solidFill>
            <a:prstDash val="solid"/>
            <a:miter lim="800000"/>
            <a:headEnd len="sm" w="sm" type="none"/>
            <a:tailEnd len="sm" w="sm" type="none"/>
          </a:ln>
        </p:spPr>
      </p:cxnSp>
      <p:sp>
        <p:nvSpPr>
          <p:cNvPr id="167" name="Google Shape;167;p85"/>
          <p:cNvSpPr txBox="1"/>
          <p:nvPr>
            <p:ph idx="4" type="body"/>
          </p:nvPr>
        </p:nvSpPr>
        <p:spPr>
          <a:xfrm>
            <a:off x="3958613" y="3298877"/>
            <a:ext cx="3355106" cy="2573337"/>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85"/>
          <p:cNvSpPr txBox="1"/>
          <p:nvPr/>
        </p:nvSpPr>
        <p:spPr>
          <a:xfrm>
            <a:off x="3971124"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02</a:t>
            </a:r>
            <a:endParaRPr/>
          </a:p>
        </p:txBody>
      </p:sp>
      <p:sp>
        <p:nvSpPr>
          <p:cNvPr id="169" name="Google Shape;169;p85"/>
          <p:cNvSpPr txBox="1"/>
          <p:nvPr>
            <p:ph idx="5" type="body"/>
          </p:nvPr>
        </p:nvSpPr>
        <p:spPr>
          <a:xfrm>
            <a:off x="7467215" y="2401155"/>
            <a:ext cx="3348752"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0" name="Google Shape;170;p85"/>
          <p:cNvCxnSpPr/>
          <p:nvPr/>
        </p:nvCxnSpPr>
        <p:spPr>
          <a:xfrm>
            <a:off x="7569847"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171" name="Google Shape;171;p85"/>
          <p:cNvCxnSpPr/>
          <p:nvPr/>
        </p:nvCxnSpPr>
        <p:spPr>
          <a:xfrm>
            <a:off x="7569847" y="3047758"/>
            <a:ext cx="3246120" cy="0"/>
          </a:xfrm>
          <a:prstGeom prst="straightConnector1">
            <a:avLst/>
          </a:prstGeom>
          <a:noFill/>
          <a:ln cap="flat" cmpd="sng" w="12700">
            <a:solidFill>
              <a:schemeClr val="dk1"/>
            </a:solidFill>
            <a:prstDash val="solid"/>
            <a:miter lim="800000"/>
            <a:headEnd len="sm" w="sm" type="none"/>
            <a:tailEnd len="sm" w="sm" type="none"/>
          </a:ln>
        </p:spPr>
      </p:cxnSp>
      <p:sp>
        <p:nvSpPr>
          <p:cNvPr id="172" name="Google Shape;172;p85"/>
          <p:cNvSpPr txBox="1"/>
          <p:nvPr>
            <p:ph idx="6" type="body"/>
          </p:nvPr>
        </p:nvSpPr>
        <p:spPr>
          <a:xfrm>
            <a:off x="7460862" y="3298877"/>
            <a:ext cx="3355106" cy="2573337"/>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85"/>
          <p:cNvSpPr txBox="1"/>
          <p:nvPr/>
        </p:nvSpPr>
        <p:spPr>
          <a:xfrm>
            <a:off x="7473373"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03</a:t>
            </a:r>
            <a:endParaRPr/>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3 column">
  <p:cSld name="1_3 column">
    <p:spTree>
      <p:nvGrpSpPr>
        <p:cNvPr id="174" name="Shape 174"/>
        <p:cNvGrpSpPr/>
        <p:nvPr/>
      </p:nvGrpSpPr>
      <p:grpSpPr>
        <a:xfrm>
          <a:off x="0" y="0"/>
          <a:ext cx="0" cy="0"/>
          <a:chOff x="0" y="0"/>
          <a:chExt cx="0" cy="0"/>
        </a:xfrm>
      </p:grpSpPr>
      <p:sp>
        <p:nvSpPr>
          <p:cNvPr id="175" name="Google Shape;175;p86"/>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p86"/>
          <p:cNvSpPr txBox="1"/>
          <p:nvPr>
            <p:ph idx="1" type="body"/>
          </p:nvPr>
        </p:nvSpPr>
        <p:spPr>
          <a:xfrm>
            <a:off x="448231" y="2401155"/>
            <a:ext cx="3348752"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77" name="Google Shape;177;p86"/>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178" name="Google Shape;178;p86"/>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sp>
        <p:nvSpPr>
          <p:cNvPr id="179" name="Google Shape;179;p86"/>
          <p:cNvSpPr txBox="1"/>
          <p:nvPr>
            <p:ph idx="2" type="body"/>
          </p:nvPr>
        </p:nvSpPr>
        <p:spPr>
          <a:xfrm>
            <a:off x="441878" y="3298877"/>
            <a:ext cx="3355106" cy="25733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0" name="Google Shape;180;p86"/>
          <p:cNvSpPr txBox="1"/>
          <p:nvPr/>
        </p:nvSpPr>
        <p:spPr>
          <a:xfrm>
            <a:off x="454389"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01</a:t>
            </a:r>
            <a:endParaRPr/>
          </a:p>
        </p:txBody>
      </p:sp>
      <p:sp>
        <p:nvSpPr>
          <p:cNvPr id="181" name="Google Shape;181;p86"/>
          <p:cNvSpPr txBox="1"/>
          <p:nvPr>
            <p:ph idx="3" type="body"/>
          </p:nvPr>
        </p:nvSpPr>
        <p:spPr>
          <a:xfrm>
            <a:off x="3964966" y="2401155"/>
            <a:ext cx="3348752"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82" name="Google Shape;182;p86"/>
          <p:cNvCxnSpPr/>
          <p:nvPr/>
        </p:nvCxnSpPr>
        <p:spPr>
          <a:xfrm>
            <a:off x="4067598"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183" name="Google Shape;183;p86"/>
          <p:cNvCxnSpPr/>
          <p:nvPr/>
        </p:nvCxnSpPr>
        <p:spPr>
          <a:xfrm>
            <a:off x="4067598" y="3047758"/>
            <a:ext cx="3246120" cy="0"/>
          </a:xfrm>
          <a:prstGeom prst="straightConnector1">
            <a:avLst/>
          </a:prstGeom>
          <a:noFill/>
          <a:ln cap="flat" cmpd="sng" w="12700">
            <a:solidFill>
              <a:schemeClr val="dk1"/>
            </a:solidFill>
            <a:prstDash val="solid"/>
            <a:miter lim="800000"/>
            <a:headEnd len="sm" w="sm" type="none"/>
            <a:tailEnd len="sm" w="sm" type="none"/>
          </a:ln>
        </p:spPr>
      </p:cxnSp>
      <p:sp>
        <p:nvSpPr>
          <p:cNvPr id="184" name="Google Shape;184;p86"/>
          <p:cNvSpPr txBox="1"/>
          <p:nvPr>
            <p:ph idx="4" type="body"/>
          </p:nvPr>
        </p:nvSpPr>
        <p:spPr>
          <a:xfrm>
            <a:off x="3958613" y="3298877"/>
            <a:ext cx="3355106" cy="25733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86"/>
          <p:cNvSpPr txBox="1"/>
          <p:nvPr/>
        </p:nvSpPr>
        <p:spPr>
          <a:xfrm>
            <a:off x="3971124"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02</a:t>
            </a:r>
            <a:endParaRPr/>
          </a:p>
        </p:txBody>
      </p:sp>
      <p:sp>
        <p:nvSpPr>
          <p:cNvPr id="186" name="Google Shape;186;p86"/>
          <p:cNvSpPr txBox="1"/>
          <p:nvPr>
            <p:ph idx="5" type="body"/>
          </p:nvPr>
        </p:nvSpPr>
        <p:spPr>
          <a:xfrm>
            <a:off x="7467215" y="2401155"/>
            <a:ext cx="3348752"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87" name="Google Shape;187;p86"/>
          <p:cNvCxnSpPr/>
          <p:nvPr/>
        </p:nvCxnSpPr>
        <p:spPr>
          <a:xfrm>
            <a:off x="7569847"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188" name="Google Shape;188;p86"/>
          <p:cNvCxnSpPr/>
          <p:nvPr/>
        </p:nvCxnSpPr>
        <p:spPr>
          <a:xfrm>
            <a:off x="7569847" y="3047758"/>
            <a:ext cx="3246120" cy="0"/>
          </a:xfrm>
          <a:prstGeom prst="straightConnector1">
            <a:avLst/>
          </a:prstGeom>
          <a:noFill/>
          <a:ln cap="flat" cmpd="sng" w="12700">
            <a:solidFill>
              <a:schemeClr val="dk1"/>
            </a:solidFill>
            <a:prstDash val="solid"/>
            <a:miter lim="800000"/>
            <a:headEnd len="sm" w="sm" type="none"/>
            <a:tailEnd len="sm" w="sm" type="none"/>
          </a:ln>
        </p:spPr>
      </p:cxnSp>
      <p:sp>
        <p:nvSpPr>
          <p:cNvPr id="189" name="Google Shape;189;p86"/>
          <p:cNvSpPr txBox="1"/>
          <p:nvPr>
            <p:ph idx="6" type="body"/>
          </p:nvPr>
        </p:nvSpPr>
        <p:spPr>
          <a:xfrm>
            <a:off x="7460862" y="3298877"/>
            <a:ext cx="3355106" cy="25733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86"/>
          <p:cNvSpPr txBox="1"/>
          <p:nvPr/>
        </p:nvSpPr>
        <p:spPr>
          <a:xfrm>
            <a:off x="7473373"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03</a:t>
            </a:r>
            <a:endParaRPr/>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p:cSld name="4 column">
    <p:spTree>
      <p:nvGrpSpPr>
        <p:cNvPr id="191" name="Shape 191"/>
        <p:cNvGrpSpPr/>
        <p:nvPr/>
      </p:nvGrpSpPr>
      <p:grpSpPr>
        <a:xfrm>
          <a:off x="0" y="0"/>
          <a:ext cx="0" cy="0"/>
          <a:chOff x="0" y="0"/>
          <a:chExt cx="0" cy="0"/>
        </a:xfrm>
      </p:grpSpPr>
      <p:sp>
        <p:nvSpPr>
          <p:cNvPr id="192" name="Google Shape;192;p87"/>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87"/>
          <p:cNvSpPr txBox="1"/>
          <p:nvPr>
            <p:ph idx="1" type="body"/>
          </p:nvPr>
        </p:nvSpPr>
        <p:spPr>
          <a:xfrm>
            <a:off x="448231" y="2401155"/>
            <a:ext cx="2201894"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94" name="Google Shape;194;p87"/>
          <p:cNvGrpSpPr/>
          <p:nvPr/>
        </p:nvGrpSpPr>
        <p:grpSpPr>
          <a:xfrm>
            <a:off x="550863" y="2410803"/>
            <a:ext cx="2097087" cy="636955"/>
            <a:chOff x="550863" y="2410803"/>
            <a:chExt cx="3246120" cy="636955"/>
          </a:xfrm>
        </p:grpSpPr>
        <p:cxnSp>
          <p:nvCxnSpPr>
            <p:cNvPr id="195" name="Google Shape;195;p87"/>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196" name="Google Shape;196;p87"/>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grpSp>
      <p:sp>
        <p:nvSpPr>
          <p:cNvPr id="197" name="Google Shape;197;p87"/>
          <p:cNvSpPr txBox="1"/>
          <p:nvPr>
            <p:ph idx="2" type="body"/>
          </p:nvPr>
        </p:nvSpPr>
        <p:spPr>
          <a:xfrm>
            <a:off x="441878" y="3298877"/>
            <a:ext cx="2206072" cy="2573337"/>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87"/>
          <p:cNvSpPr txBox="1"/>
          <p:nvPr/>
        </p:nvSpPr>
        <p:spPr>
          <a:xfrm>
            <a:off x="454389"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01</a:t>
            </a:r>
            <a:endParaRPr/>
          </a:p>
        </p:txBody>
      </p:sp>
      <p:sp>
        <p:nvSpPr>
          <p:cNvPr id="199" name="Google Shape;199;p87"/>
          <p:cNvSpPr txBox="1"/>
          <p:nvPr>
            <p:ph idx="3" type="body"/>
          </p:nvPr>
        </p:nvSpPr>
        <p:spPr>
          <a:xfrm>
            <a:off x="3263893" y="2401155"/>
            <a:ext cx="2201894"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00" name="Google Shape;200;p87"/>
          <p:cNvGrpSpPr/>
          <p:nvPr/>
        </p:nvGrpSpPr>
        <p:grpSpPr>
          <a:xfrm>
            <a:off x="3366525" y="2410803"/>
            <a:ext cx="2097087" cy="636955"/>
            <a:chOff x="550863" y="2410803"/>
            <a:chExt cx="3246120" cy="636955"/>
          </a:xfrm>
        </p:grpSpPr>
        <p:cxnSp>
          <p:nvCxnSpPr>
            <p:cNvPr id="201" name="Google Shape;201;p87"/>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202" name="Google Shape;202;p87"/>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grpSp>
      <p:sp>
        <p:nvSpPr>
          <p:cNvPr id="203" name="Google Shape;203;p87"/>
          <p:cNvSpPr txBox="1"/>
          <p:nvPr>
            <p:ph idx="4" type="body"/>
          </p:nvPr>
        </p:nvSpPr>
        <p:spPr>
          <a:xfrm>
            <a:off x="3257540" y="3298877"/>
            <a:ext cx="2206072" cy="2573337"/>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87"/>
          <p:cNvSpPr txBox="1"/>
          <p:nvPr/>
        </p:nvSpPr>
        <p:spPr>
          <a:xfrm>
            <a:off x="3270051"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02</a:t>
            </a:r>
            <a:endParaRPr/>
          </a:p>
        </p:txBody>
      </p:sp>
      <p:sp>
        <p:nvSpPr>
          <p:cNvPr id="205" name="Google Shape;205;p87"/>
          <p:cNvSpPr txBox="1"/>
          <p:nvPr>
            <p:ph idx="5" type="body"/>
          </p:nvPr>
        </p:nvSpPr>
        <p:spPr>
          <a:xfrm>
            <a:off x="6068418" y="2401155"/>
            <a:ext cx="2201894"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06" name="Google Shape;206;p87"/>
          <p:cNvGrpSpPr/>
          <p:nvPr/>
        </p:nvGrpSpPr>
        <p:grpSpPr>
          <a:xfrm>
            <a:off x="6171050" y="2410803"/>
            <a:ext cx="2097087" cy="636955"/>
            <a:chOff x="550863" y="2410803"/>
            <a:chExt cx="3246120" cy="636955"/>
          </a:xfrm>
        </p:grpSpPr>
        <p:cxnSp>
          <p:nvCxnSpPr>
            <p:cNvPr id="207" name="Google Shape;207;p87"/>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208" name="Google Shape;208;p87"/>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grpSp>
      <p:sp>
        <p:nvSpPr>
          <p:cNvPr id="209" name="Google Shape;209;p87"/>
          <p:cNvSpPr txBox="1"/>
          <p:nvPr>
            <p:ph idx="6" type="body"/>
          </p:nvPr>
        </p:nvSpPr>
        <p:spPr>
          <a:xfrm>
            <a:off x="6062065" y="3298877"/>
            <a:ext cx="2206072" cy="2573337"/>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87"/>
          <p:cNvSpPr txBox="1"/>
          <p:nvPr/>
        </p:nvSpPr>
        <p:spPr>
          <a:xfrm>
            <a:off x="6074576"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03</a:t>
            </a:r>
            <a:endParaRPr/>
          </a:p>
        </p:txBody>
      </p:sp>
      <p:sp>
        <p:nvSpPr>
          <p:cNvPr id="211" name="Google Shape;211;p87"/>
          <p:cNvSpPr txBox="1"/>
          <p:nvPr>
            <p:ph idx="7" type="body"/>
          </p:nvPr>
        </p:nvSpPr>
        <p:spPr>
          <a:xfrm>
            <a:off x="8879296" y="2401155"/>
            <a:ext cx="2201894"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12" name="Google Shape;212;p87"/>
          <p:cNvGrpSpPr/>
          <p:nvPr/>
        </p:nvGrpSpPr>
        <p:grpSpPr>
          <a:xfrm>
            <a:off x="8981928" y="2410803"/>
            <a:ext cx="2097087" cy="636955"/>
            <a:chOff x="550863" y="2410803"/>
            <a:chExt cx="3246120" cy="636955"/>
          </a:xfrm>
        </p:grpSpPr>
        <p:cxnSp>
          <p:nvCxnSpPr>
            <p:cNvPr id="213" name="Google Shape;213;p87"/>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214" name="Google Shape;214;p87"/>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grpSp>
      <p:sp>
        <p:nvSpPr>
          <p:cNvPr id="215" name="Google Shape;215;p87"/>
          <p:cNvSpPr txBox="1"/>
          <p:nvPr>
            <p:ph idx="8" type="body"/>
          </p:nvPr>
        </p:nvSpPr>
        <p:spPr>
          <a:xfrm>
            <a:off x="8872943" y="3298877"/>
            <a:ext cx="2206072" cy="2573337"/>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87"/>
          <p:cNvSpPr txBox="1"/>
          <p:nvPr/>
        </p:nvSpPr>
        <p:spPr>
          <a:xfrm>
            <a:off x="8885454"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04</a:t>
            </a:r>
            <a:endParaRPr/>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4 column">
  <p:cSld name="1_4 column">
    <p:spTree>
      <p:nvGrpSpPr>
        <p:cNvPr id="217" name="Shape 217"/>
        <p:cNvGrpSpPr/>
        <p:nvPr/>
      </p:nvGrpSpPr>
      <p:grpSpPr>
        <a:xfrm>
          <a:off x="0" y="0"/>
          <a:ext cx="0" cy="0"/>
          <a:chOff x="0" y="0"/>
          <a:chExt cx="0" cy="0"/>
        </a:xfrm>
      </p:grpSpPr>
      <p:sp>
        <p:nvSpPr>
          <p:cNvPr id="218" name="Google Shape;218;p88"/>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88"/>
          <p:cNvSpPr txBox="1"/>
          <p:nvPr>
            <p:ph idx="1" type="body"/>
          </p:nvPr>
        </p:nvSpPr>
        <p:spPr>
          <a:xfrm>
            <a:off x="448231" y="2401155"/>
            <a:ext cx="2201894"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20" name="Google Shape;220;p88"/>
          <p:cNvGrpSpPr/>
          <p:nvPr/>
        </p:nvGrpSpPr>
        <p:grpSpPr>
          <a:xfrm>
            <a:off x="550863" y="2410803"/>
            <a:ext cx="2097087" cy="636955"/>
            <a:chOff x="550863" y="2410803"/>
            <a:chExt cx="3246120" cy="636955"/>
          </a:xfrm>
        </p:grpSpPr>
        <p:cxnSp>
          <p:nvCxnSpPr>
            <p:cNvPr id="221" name="Google Shape;221;p88"/>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222" name="Google Shape;222;p88"/>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grpSp>
      <p:sp>
        <p:nvSpPr>
          <p:cNvPr id="223" name="Google Shape;223;p88"/>
          <p:cNvSpPr txBox="1"/>
          <p:nvPr>
            <p:ph idx="2" type="body"/>
          </p:nvPr>
        </p:nvSpPr>
        <p:spPr>
          <a:xfrm>
            <a:off x="441878" y="3298877"/>
            <a:ext cx="2206072" cy="25733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4" name="Google Shape;224;p88"/>
          <p:cNvSpPr txBox="1"/>
          <p:nvPr/>
        </p:nvSpPr>
        <p:spPr>
          <a:xfrm>
            <a:off x="454389"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01</a:t>
            </a:r>
            <a:endParaRPr/>
          </a:p>
        </p:txBody>
      </p:sp>
      <p:sp>
        <p:nvSpPr>
          <p:cNvPr id="225" name="Google Shape;225;p88"/>
          <p:cNvSpPr txBox="1"/>
          <p:nvPr>
            <p:ph idx="3" type="body"/>
          </p:nvPr>
        </p:nvSpPr>
        <p:spPr>
          <a:xfrm>
            <a:off x="3263893" y="2401155"/>
            <a:ext cx="2201894"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26" name="Google Shape;226;p88"/>
          <p:cNvGrpSpPr/>
          <p:nvPr/>
        </p:nvGrpSpPr>
        <p:grpSpPr>
          <a:xfrm>
            <a:off x="3366525" y="2410803"/>
            <a:ext cx="2097087" cy="636955"/>
            <a:chOff x="550863" y="2410803"/>
            <a:chExt cx="3246120" cy="636955"/>
          </a:xfrm>
        </p:grpSpPr>
        <p:cxnSp>
          <p:nvCxnSpPr>
            <p:cNvPr id="227" name="Google Shape;227;p88"/>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228" name="Google Shape;228;p88"/>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grpSp>
      <p:sp>
        <p:nvSpPr>
          <p:cNvPr id="229" name="Google Shape;229;p88"/>
          <p:cNvSpPr txBox="1"/>
          <p:nvPr>
            <p:ph idx="4" type="body"/>
          </p:nvPr>
        </p:nvSpPr>
        <p:spPr>
          <a:xfrm>
            <a:off x="3257540" y="3298877"/>
            <a:ext cx="2206072" cy="25733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88"/>
          <p:cNvSpPr txBox="1"/>
          <p:nvPr/>
        </p:nvSpPr>
        <p:spPr>
          <a:xfrm>
            <a:off x="3270051"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02</a:t>
            </a:r>
            <a:endParaRPr/>
          </a:p>
        </p:txBody>
      </p:sp>
      <p:sp>
        <p:nvSpPr>
          <p:cNvPr id="231" name="Google Shape;231;p88"/>
          <p:cNvSpPr txBox="1"/>
          <p:nvPr>
            <p:ph idx="5" type="body"/>
          </p:nvPr>
        </p:nvSpPr>
        <p:spPr>
          <a:xfrm>
            <a:off x="6068418" y="2401155"/>
            <a:ext cx="2201894"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32" name="Google Shape;232;p88"/>
          <p:cNvGrpSpPr/>
          <p:nvPr/>
        </p:nvGrpSpPr>
        <p:grpSpPr>
          <a:xfrm>
            <a:off x="6171050" y="2410803"/>
            <a:ext cx="2097087" cy="636955"/>
            <a:chOff x="550863" y="2410803"/>
            <a:chExt cx="3246120" cy="636955"/>
          </a:xfrm>
        </p:grpSpPr>
        <p:cxnSp>
          <p:nvCxnSpPr>
            <p:cNvPr id="233" name="Google Shape;233;p88"/>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234" name="Google Shape;234;p88"/>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grpSp>
      <p:sp>
        <p:nvSpPr>
          <p:cNvPr id="235" name="Google Shape;235;p88"/>
          <p:cNvSpPr txBox="1"/>
          <p:nvPr>
            <p:ph idx="6" type="body"/>
          </p:nvPr>
        </p:nvSpPr>
        <p:spPr>
          <a:xfrm>
            <a:off x="6062065" y="3298877"/>
            <a:ext cx="2206072" cy="25733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6" name="Google Shape;236;p88"/>
          <p:cNvSpPr txBox="1"/>
          <p:nvPr/>
        </p:nvSpPr>
        <p:spPr>
          <a:xfrm>
            <a:off x="6074576"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03</a:t>
            </a:r>
            <a:endParaRPr/>
          </a:p>
        </p:txBody>
      </p:sp>
      <p:sp>
        <p:nvSpPr>
          <p:cNvPr id="237" name="Google Shape;237;p88"/>
          <p:cNvSpPr txBox="1"/>
          <p:nvPr>
            <p:ph idx="7" type="body"/>
          </p:nvPr>
        </p:nvSpPr>
        <p:spPr>
          <a:xfrm>
            <a:off x="8879296" y="2401155"/>
            <a:ext cx="2201894" cy="674285"/>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38" name="Google Shape;238;p88"/>
          <p:cNvGrpSpPr/>
          <p:nvPr/>
        </p:nvGrpSpPr>
        <p:grpSpPr>
          <a:xfrm>
            <a:off x="8981928" y="2410803"/>
            <a:ext cx="2097087" cy="636955"/>
            <a:chOff x="550863" y="2410803"/>
            <a:chExt cx="3246120" cy="636955"/>
          </a:xfrm>
        </p:grpSpPr>
        <p:cxnSp>
          <p:nvCxnSpPr>
            <p:cNvPr id="239" name="Google Shape;239;p88"/>
            <p:cNvCxnSpPr/>
            <p:nvPr/>
          </p:nvCxnSpPr>
          <p:spPr>
            <a:xfrm>
              <a:off x="550863" y="2410803"/>
              <a:ext cx="3246120" cy="0"/>
            </a:xfrm>
            <a:prstGeom prst="straightConnector1">
              <a:avLst/>
            </a:prstGeom>
            <a:noFill/>
            <a:ln cap="flat" cmpd="sng" w="19050">
              <a:solidFill>
                <a:schemeClr val="dk1"/>
              </a:solidFill>
              <a:prstDash val="solid"/>
              <a:miter lim="800000"/>
              <a:headEnd len="sm" w="sm" type="none"/>
              <a:tailEnd len="sm" w="sm" type="none"/>
            </a:ln>
          </p:spPr>
        </p:cxnSp>
        <p:cxnSp>
          <p:nvCxnSpPr>
            <p:cNvPr id="240" name="Google Shape;240;p88"/>
            <p:cNvCxnSpPr/>
            <p:nvPr/>
          </p:nvCxnSpPr>
          <p:spPr>
            <a:xfrm>
              <a:off x="550863" y="3047758"/>
              <a:ext cx="3246120" cy="0"/>
            </a:xfrm>
            <a:prstGeom prst="straightConnector1">
              <a:avLst/>
            </a:prstGeom>
            <a:noFill/>
            <a:ln cap="flat" cmpd="sng" w="12700">
              <a:solidFill>
                <a:schemeClr val="dk1"/>
              </a:solidFill>
              <a:prstDash val="solid"/>
              <a:miter lim="800000"/>
              <a:headEnd len="sm" w="sm" type="none"/>
              <a:tailEnd len="sm" w="sm" type="none"/>
            </a:ln>
          </p:spPr>
        </p:cxnSp>
      </p:grpSp>
      <p:sp>
        <p:nvSpPr>
          <p:cNvPr id="241" name="Google Shape;241;p88"/>
          <p:cNvSpPr txBox="1"/>
          <p:nvPr>
            <p:ph idx="8" type="body"/>
          </p:nvPr>
        </p:nvSpPr>
        <p:spPr>
          <a:xfrm>
            <a:off x="8872943" y="3298877"/>
            <a:ext cx="2206072" cy="257333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88"/>
          <p:cNvSpPr txBox="1"/>
          <p:nvPr/>
        </p:nvSpPr>
        <p:spPr>
          <a:xfrm>
            <a:off x="8885454" y="1867003"/>
            <a:ext cx="35779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entury Gothic"/>
                <a:ea typeface="Century Gothic"/>
                <a:cs typeface="Century Gothic"/>
                <a:sym typeface="Century Gothic"/>
              </a:rPr>
              <a:t>04</a:t>
            </a:r>
            <a:endParaRPr/>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Slide_Small Image" showMasterSp="0">
  <p:cSld name="Section_Slide_Small Image">
    <p:bg>
      <p:bgPr>
        <a:solidFill>
          <a:schemeClr val="dk2"/>
        </a:solidFill>
      </p:bgPr>
    </p:bg>
    <p:spTree>
      <p:nvGrpSpPr>
        <p:cNvPr id="243" name="Shape 243"/>
        <p:cNvGrpSpPr/>
        <p:nvPr/>
      </p:nvGrpSpPr>
      <p:grpSpPr>
        <a:xfrm>
          <a:off x="0" y="0"/>
          <a:ext cx="0" cy="0"/>
          <a:chOff x="0" y="0"/>
          <a:chExt cx="0" cy="0"/>
        </a:xfrm>
      </p:grpSpPr>
      <p:sp>
        <p:nvSpPr>
          <p:cNvPr id="244" name="Google Shape;244;p89"/>
          <p:cNvSpPr/>
          <p:nvPr>
            <p:ph idx="2" type="pic"/>
          </p:nvPr>
        </p:nvSpPr>
        <p:spPr>
          <a:xfrm>
            <a:off x="9664700" y="0"/>
            <a:ext cx="2524125" cy="6858000"/>
          </a:xfrm>
          <a:prstGeom prst="rect">
            <a:avLst/>
          </a:prstGeom>
          <a:solidFill>
            <a:srgbClr val="F2F2F2"/>
          </a:solidFill>
          <a:ln>
            <a:noFill/>
          </a:ln>
        </p:spPr>
      </p:sp>
      <p:sp>
        <p:nvSpPr>
          <p:cNvPr id="245" name="Google Shape;245;p89"/>
          <p:cNvSpPr txBox="1"/>
          <p:nvPr>
            <p:ph type="title"/>
          </p:nvPr>
        </p:nvSpPr>
        <p:spPr>
          <a:xfrm>
            <a:off x="423609" y="3911228"/>
            <a:ext cx="7839329" cy="1325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500"/>
              <a:buFont typeface="Century Gothic"/>
              <a:buNone/>
              <a:defRPr sz="4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89"/>
          <p:cNvSpPr txBox="1"/>
          <p:nvPr>
            <p:ph idx="1" type="body"/>
          </p:nvPr>
        </p:nvSpPr>
        <p:spPr>
          <a:xfrm>
            <a:off x="423609" y="5386231"/>
            <a:ext cx="7839329" cy="65881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2400"/>
              <a:buFont typeface="Century Gothic"/>
              <a:buNone/>
              <a:defRPr sz="24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342900" lvl="2" marL="1371600" algn="l">
              <a:lnSpc>
                <a:spcPct val="100000"/>
              </a:lnSpc>
              <a:spcBef>
                <a:spcPts val="600"/>
              </a:spcBef>
              <a:spcAft>
                <a:spcPts val="0"/>
              </a:spcAft>
              <a:buClr>
                <a:schemeClr val="lt1"/>
              </a:buClr>
              <a:buSzPts val="1800"/>
              <a:buChar char="–"/>
              <a:defRPr>
                <a:solidFill>
                  <a:schemeClr val="lt1"/>
                </a:solidFill>
              </a:defRPr>
            </a:lvl3pPr>
            <a:lvl4pPr indent="-342900" lvl="3" marL="1828800" algn="l">
              <a:lnSpc>
                <a:spcPct val="100000"/>
              </a:lnSpc>
              <a:spcBef>
                <a:spcPts val="600"/>
              </a:spcBef>
              <a:spcAft>
                <a:spcPts val="0"/>
              </a:spcAft>
              <a:buClr>
                <a:schemeClr val="lt1"/>
              </a:buClr>
              <a:buSzPts val="1800"/>
              <a:buChar char="–"/>
              <a:defRPr>
                <a:solidFill>
                  <a:schemeClr val="lt1"/>
                </a:solidFill>
              </a:defRPr>
            </a:lvl4pPr>
            <a:lvl5pPr indent="-342900" lvl="4" marL="2286000" algn="l">
              <a:lnSpc>
                <a:spcPct val="100000"/>
              </a:lnSpc>
              <a:spcBef>
                <a:spcPts val="600"/>
              </a:spcBef>
              <a:spcAft>
                <a:spcPts val="0"/>
              </a:spcAft>
              <a:buClr>
                <a:schemeClr val="lt1"/>
              </a:buClr>
              <a:buSzPts val="18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47" name="Google Shape;247;p89"/>
          <p:cNvPicPr preferRelativeResize="0"/>
          <p:nvPr/>
        </p:nvPicPr>
        <p:blipFill rotWithShape="1">
          <a:blip r:embed="rId2">
            <a:alphaModFix/>
          </a:blip>
          <a:srcRect b="0" l="0" r="0" t="0"/>
          <a:stretch/>
        </p:blipFill>
        <p:spPr>
          <a:xfrm>
            <a:off x="428891" y="336108"/>
            <a:ext cx="1520560" cy="437540"/>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48" name="Shape 248"/>
        <p:cNvGrpSpPr/>
        <p:nvPr/>
      </p:nvGrpSpPr>
      <p:grpSpPr>
        <a:xfrm>
          <a:off x="0" y="0"/>
          <a:ext cx="0" cy="0"/>
          <a:chOff x="0" y="0"/>
          <a:chExt cx="0" cy="0"/>
        </a:xfrm>
      </p:grpSpPr>
      <p:sp>
        <p:nvSpPr>
          <p:cNvPr id="249" name="Google Shape;249;p90"/>
          <p:cNvSpPr txBox="1"/>
          <p:nvPr/>
        </p:nvSpPr>
        <p:spPr>
          <a:xfrm>
            <a:off x="393506" y="309531"/>
            <a:ext cx="11523191" cy="56414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6800">
                <a:solidFill>
                  <a:schemeClr val="dk1"/>
                </a:solidFill>
                <a:latin typeface="Century Gothic"/>
                <a:ea typeface="Century Gothic"/>
                <a:cs typeface="Century Gothic"/>
                <a:sym typeface="Century Gothic"/>
              </a:rPr>
              <a:t>No matter where work happens, digital workﬂows drive productivity and </a:t>
            </a:r>
            <a:br>
              <a:rPr b="1" lang="en-US" sz="6800">
                <a:solidFill>
                  <a:schemeClr val="dk1"/>
                </a:solidFill>
                <a:latin typeface="Century Gothic"/>
                <a:ea typeface="Century Gothic"/>
                <a:cs typeface="Century Gothic"/>
                <a:sym typeface="Century Gothic"/>
              </a:rPr>
            </a:br>
            <a:r>
              <a:rPr b="1" lang="en-US" sz="6800">
                <a:solidFill>
                  <a:schemeClr val="dk1"/>
                </a:solidFill>
                <a:latin typeface="Century Gothic"/>
                <a:ea typeface="Century Gothic"/>
                <a:cs typeface="Century Gothic"/>
                <a:sym typeface="Century Gothic"/>
              </a:rPr>
              <a:t>great experiences.</a:t>
            </a:r>
            <a:endParaRPr/>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Content">
  <p:cSld name="Main point w/Content">
    <p:spTree>
      <p:nvGrpSpPr>
        <p:cNvPr id="250" name="Shape 250"/>
        <p:cNvGrpSpPr/>
        <p:nvPr/>
      </p:nvGrpSpPr>
      <p:grpSpPr>
        <a:xfrm>
          <a:off x="0" y="0"/>
          <a:ext cx="0" cy="0"/>
          <a:chOff x="0" y="0"/>
          <a:chExt cx="0" cy="0"/>
        </a:xfrm>
      </p:grpSpPr>
      <p:sp>
        <p:nvSpPr>
          <p:cNvPr id="251" name="Google Shape;251;p91"/>
          <p:cNvSpPr txBox="1"/>
          <p:nvPr/>
        </p:nvSpPr>
        <p:spPr>
          <a:xfrm>
            <a:off x="393507" y="309531"/>
            <a:ext cx="4927794" cy="56414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6800">
                <a:solidFill>
                  <a:schemeClr val="dk1"/>
                </a:solidFill>
                <a:latin typeface="Century Gothic"/>
                <a:ea typeface="Century Gothic"/>
                <a:cs typeface="Century Gothic"/>
                <a:sym typeface="Century Gothic"/>
              </a:rPr>
              <a:t>Our work makes </a:t>
            </a:r>
            <a:br>
              <a:rPr b="1" lang="en-US" sz="6800">
                <a:solidFill>
                  <a:schemeClr val="dk1"/>
                </a:solidFill>
                <a:latin typeface="Century Gothic"/>
                <a:ea typeface="Century Gothic"/>
                <a:cs typeface="Century Gothic"/>
                <a:sym typeface="Century Gothic"/>
              </a:rPr>
            </a:br>
            <a:r>
              <a:rPr b="1" lang="en-US" sz="6800">
                <a:solidFill>
                  <a:schemeClr val="dk1"/>
                </a:solidFill>
                <a:latin typeface="Century Gothic"/>
                <a:ea typeface="Century Gothic"/>
                <a:cs typeface="Century Gothic"/>
                <a:sym typeface="Century Gothic"/>
              </a:rPr>
              <a:t>the world work</a:t>
            </a:r>
            <a:endParaRPr/>
          </a:p>
        </p:txBody>
      </p:sp>
      <p:sp>
        <p:nvSpPr>
          <p:cNvPr id="252" name="Google Shape;252;p91"/>
          <p:cNvSpPr txBox="1"/>
          <p:nvPr>
            <p:ph idx="1" type="body"/>
          </p:nvPr>
        </p:nvSpPr>
        <p:spPr>
          <a:xfrm>
            <a:off x="7461608" y="361337"/>
            <a:ext cx="4213225" cy="4321175"/>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ain point w/Content">
  <p:cSld name="1_Main point w/Content">
    <p:spTree>
      <p:nvGrpSpPr>
        <p:cNvPr id="253" name="Shape 253"/>
        <p:cNvGrpSpPr/>
        <p:nvPr/>
      </p:nvGrpSpPr>
      <p:grpSpPr>
        <a:xfrm>
          <a:off x="0" y="0"/>
          <a:ext cx="0" cy="0"/>
          <a:chOff x="0" y="0"/>
          <a:chExt cx="0" cy="0"/>
        </a:xfrm>
      </p:grpSpPr>
      <p:sp>
        <p:nvSpPr>
          <p:cNvPr id="254" name="Google Shape;254;p92"/>
          <p:cNvSpPr txBox="1"/>
          <p:nvPr/>
        </p:nvSpPr>
        <p:spPr>
          <a:xfrm>
            <a:off x="393507" y="309531"/>
            <a:ext cx="4927794" cy="564144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6800">
                <a:solidFill>
                  <a:schemeClr val="dk1"/>
                </a:solidFill>
                <a:latin typeface="Century Gothic"/>
                <a:ea typeface="Century Gothic"/>
                <a:cs typeface="Century Gothic"/>
                <a:sym typeface="Century Gothic"/>
              </a:rPr>
              <a:t>Our work makes </a:t>
            </a:r>
            <a:br>
              <a:rPr b="1" lang="en-US" sz="6800">
                <a:solidFill>
                  <a:schemeClr val="dk1"/>
                </a:solidFill>
                <a:latin typeface="Century Gothic"/>
                <a:ea typeface="Century Gothic"/>
                <a:cs typeface="Century Gothic"/>
                <a:sym typeface="Century Gothic"/>
              </a:rPr>
            </a:br>
            <a:r>
              <a:rPr b="1" lang="en-US" sz="6800">
                <a:solidFill>
                  <a:schemeClr val="dk1"/>
                </a:solidFill>
                <a:latin typeface="Century Gothic"/>
                <a:ea typeface="Century Gothic"/>
                <a:cs typeface="Century Gothic"/>
                <a:sym typeface="Century Gothic"/>
              </a:rPr>
              <a:t>the world work</a:t>
            </a:r>
            <a:endParaRPr/>
          </a:p>
        </p:txBody>
      </p:sp>
      <p:sp>
        <p:nvSpPr>
          <p:cNvPr id="255" name="Google Shape;255;p92"/>
          <p:cNvSpPr txBox="1"/>
          <p:nvPr>
            <p:ph idx="1" type="body"/>
          </p:nvPr>
        </p:nvSpPr>
        <p:spPr>
          <a:xfrm>
            <a:off x="7461608" y="361337"/>
            <a:ext cx="4213225" cy="432117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ote ">
  <p:cSld name="1_Quote ">
    <p:bg>
      <p:bgPr>
        <a:solidFill>
          <a:schemeClr val="lt1"/>
        </a:solidFill>
      </p:bgPr>
    </p:bg>
    <p:spTree>
      <p:nvGrpSpPr>
        <p:cNvPr id="256" name="Shape 256"/>
        <p:cNvGrpSpPr/>
        <p:nvPr/>
      </p:nvGrpSpPr>
      <p:grpSpPr>
        <a:xfrm>
          <a:off x="0" y="0"/>
          <a:ext cx="0" cy="0"/>
          <a:chOff x="0" y="0"/>
          <a:chExt cx="0" cy="0"/>
        </a:xfrm>
      </p:grpSpPr>
      <p:sp>
        <p:nvSpPr>
          <p:cNvPr id="257" name="Google Shape;257;p93"/>
          <p:cNvSpPr txBox="1"/>
          <p:nvPr>
            <p:ph type="title"/>
          </p:nvPr>
        </p:nvSpPr>
        <p:spPr>
          <a:xfrm>
            <a:off x="2536514" y="1627423"/>
            <a:ext cx="8396599" cy="132588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3200"/>
              <a:buFont typeface="Century Gothic"/>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8" name="Google Shape;258;p93"/>
          <p:cNvSpPr txBox="1"/>
          <p:nvPr>
            <p:ph idx="1" type="body"/>
          </p:nvPr>
        </p:nvSpPr>
        <p:spPr>
          <a:xfrm>
            <a:off x="2561394" y="4553744"/>
            <a:ext cx="8371719" cy="62388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400"/>
              </a:spcBef>
              <a:spcAft>
                <a:spcPts val="0"/>
              </a:spcAft>
              <a:buClr>
                <a:schemeClr val="dk1"/>
              </a:buClr>
              <a:buSzPts val="1400"/>
              <a:buFont typeface="Arial"/>
              <a:buChar char="—"/>
              <a:defRPr sz="1400">
                <a:solidFill>
                  <a:schemeClr val="dk1"/>
                </a:solidFill>
              </a:defRPr>
            </a:lvl1pPr>
            <a:lvl2pPr indent="-228600" lvl="1" marL="914400" algn="l">
              <a:lnSpc>
                <a:spcPct val="100000"/>
              </a:lnSpc>
              <a:spcBef>
                <a:spcPts val="600"/>
              </a:spcBef>
              <a:spcAft>
                <a:spcPts val="0"/>
              </a:spcAft>
              <a:buClr>
                <a:schemeClr val="dk1"/>
              </a:buClr>
              <a:buSzPts val="1800"/>
              <a:buNone/>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59" name="Google Shape;259;p93"/>
          <p:cNvPicPr preferRelativeResize="0"/>
          <p:nvPr/>
        </p:nvPicPr>
        <p:blipFill rotWithShape="1">
          <a:blip r:embed="rId2">
            <a:alphaModFix/>
          </a:blip>
          <a:srcRect b="0" l="0" r="0" t="0"/>
          <a:stretch/>
        </p:blipFill>
        <p:spPr>
          <a:xfrm>
            <a:off x="2635458" y="1192574"/>
            <a:ext cx="396850" cy="320040"/>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icture full bleed">
  <p:cSld name="1 picture full bleed">
    <p:spTree>
      <p:nvGrpSpPr>
        <p:cNvPr id="260" name="Shape 260"/>
        <p:cNvGrpSpPr/>
        <p:nvPr/>
      </p:nvGrpSpPr>
      <p:grpSpPr>
        <a:xfrm>
          <a:off x="0" y="0"/>
          <a:ext cx="0" cy="0"/>
          <a:chOff x="0" y="0"/>
          <a:chExt cx="0" cy="0"/>
        </a:xfrm>
      </p:grpSpPr>
      <p:sp>
        <p:nvSpPr>
          <p:cNvPr id="261" name="Google Shape;261;p94"/>
          <p:cNvSpPr/>
          <p:nvPr>
            <p:ph idx="2" type="pic"/>
          </p:nvPr>
        </p:nvSpPr>
        <p:spPr>
          <a:xfrm>
            <a:off x="0" y="0"/>
            <a:ext cx="12188825" cy="6858000"/>
          </a:xfrm>
          <a:prstGeom prst="rect">
            <a:avLst/>
          </a:prstGeom>
          <a:solidFill>
            <a:srgbClr val="F2F2F2"/>
          </a:solidFill>
          <a:ln>
            <a:noFill/>
          </a:ln>
        </p:spPr>
      </p:sp>
      <p:sp>
        <p:nvSpPr>
          <p:cNvPr id="262" name="Google Shape;262;p94"/>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 Image" showMasterSp="0">
  <p:cSld name="Cover w/ Image">
    <p:bg>
      <p:bgPr>
        <a:solidFill>
          <a:schemeClr val="dk2"/>
        </a:solidFill>
      </p:bgPr>
    </p:bg>
    <p:spTree>
      <p:nvGrpSpPr>
        <p:cNvPr id="33" name="Shape 33"/>
        <p:cNvGrpSpPr/>
        <p:nvPr/>
      </p:nvGrpSpPr>
      <p:grpSpPr>
        <a:xfrm>
          <a:off x="0" y="0"/>
          <a:ext cx="0" cy="0"/>
          <a:chOff x="0" y="0"/>
          <a:chExt cx="0" cy="0"/>
        </a:xfrm>
      </p:grpSpPr>
      <p:pic>
        <p:nvPicPr>
          <p:cNvPr descr="A group of people smiling&#10;&#10;Description automatically generated with medium confidence" id="34" name="Google Shape;34;p68"/>
          <p:cNvPicPr preferRelativeResize="0"/>
          <p:nvPr/>
        </p:nvPicPr>
        <p:blipFill rotWithShape="1">
          <a:blip r:embed="rId2">
            <a:alphaModFix/>
          </a:blip>
          <a:srcRect b="0" l="0" r="0" t="0"/>
          <a:stretch/>
        </p:blipFill>
        <p:spPr>
          <a:xfrm>
            <a:off x="0" y="0"/>
            <a:ext cx="12188825" cy="6858000"/>
          </a:xfrm>
          <a:prstGeom prst="rect">
            <a:avLst/>
          </a:prstGeom>
          <a:noFill/>
          <a:ln>
            <a:noFill/>
          </a:ln>
        </p:spPr>
      </p:pic>
      <p:sp>
        <p:nvSpPr>
          <p:cNvPr id="35" name="Google Shape;35;p68"/>
          <p:cNvSpPr/>
          <p:nvPr/>
        </p:nvSpPr>
        <p:spPr>
          <a:xfrm>
            <a:off x="-1" y="0"/>
            <a:ext cx="12188825" cy="6856214"/>
          </a:xfrm>
          <a:prstGeom prst="rect">
            <a:avLst/>
          </a:prstGeom>
          <a:gradFill>
            <a:gsLst>
              <a:gs pos="0">
                <a:srgbClr val="000000">
                  <a:alpha val="14901"/>
                </a:srgbClr>
              </a:gs>
              <a:gs pos="100000">
                <a:srgbClr val="000000">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799" u="none" cap="none" strike="noStrike">
              <a:solidFill>
                <a:schemeClr val="lt1"/>
              </a:solidFill>
              <a:latin typeface="Century Gothic"/>
              <a:ea typeface="Century Gothic"/>
              <a:cs typeface="Century Gothic"/>
              <a:sym typeface="Century Gothic"/>
            </a:endParaRPr>
          </a:p>
        </p:txBody>
      </p:sp>
      <p:pic>
        <p:nvPicPr>
          <p:cNvPr id="36" name="Google Shape;36;p68"/>
          <p:cNvPicPr preferRelativeResize="0"/>
          <p:nvPr/>
        </p:nvPicPr>
        <p:blipFill rotWithShape="1">
          <a:blip r:embed="rId3">
            <a:alphaModFix/>
          </a:blip>
          <a:srcRect b="0" l="0" r="0" t="0"/>
          <a:stretch/>
        </p:blipFill>
        <p:spPr>
          <a:xfrm>
            <a:off x="428891" y="336108"/>
            <a:ext cx="1520560" cy="437540"/>
          </a:xfrm>
          <a:prstGeom prst="rect">
            <a:avLst/>
          </a:prstGeom>
          <a:noFill/>
          <a:ln>
            <a:noFill/>
          </a:ln>
        </p:spPr>
      </p:pic>
      <p:sp>
        <p:nvSpPr>
          <p:cNvPr id="37" name="Google Shape;37;p68"/>
          <p:cNvSpPr txBox="1"/>
          <p:nvPr>
            <p:ph type="title"/>
          </p:nvPr>
        </p:nvSpPr>
        <p:spPr>
          <a:xfrm>
            <a:off x="445028" y="3844214"/>
            <a:ext cx="6818313" cy="1325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86ED78"/>
              </a:buClr>
              <a:buSzPts val="4500"/>
              <a:buFont typeface="Century Gothic"/>
              <a:buNone/>
              <a:defRPr sz="4500">
                <a:solidFill>
                  <a:srgbClr val="86ED7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8"/>
          <p:cNvSpPr txBox="1"/>
          <p:nvPr>
            <p:ph idx="1" type="body"/>
          </p:nvPr>
        </p:nvSpPr>
        <p:spPr>
          <a:xfrm>
            <a:off x="445028" y="5173774"/>
            <a:ext cx="6818313" cy="65881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2400"/>
              <a:buFont typeface="Century Gothic"/>
              <a:buNone/>
              <a:defRPr sz="24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342900" lvl="2" marL="1371600" algn="l">
              <a:lnSpc>
                <a:spcPct val="100000"/>
              </a:lnSpc>
              <a:spcBef>
                <a:spcPts val="600"/>
              </a:spcBef>
              <a:spcAft>
                <a:spcPts val="0"/>
              </a:spcAft>
              <a:buClr>
                <a:schemeClr val="lt1"/>
              </a:buClr>
              <a:buSzPts val="1800"/>
              <a:buChar char="–"/>
              <a:defRPr>
                <a:solidFill>
                  <a:schemeClr val="lt1"/>
                </a:solidFill>
              </a:defRPr>
            </a:lvl3pPr>
            <a:lvl4pPr indent="-342900" lvl="3" marL="1828800" algn="l">
              <a:lnSpc>
                <a:spcPct val="100000"/>
              </a:lnSpc>
              <a:spcBef>
                <a:spcPts val="600"/>
              </a:spcBef>
              <a:spcAft>
                <a:spcPts val="0"/>
              </a:spcAft>
              <a:buClr>
                <a:schemeClr val="lt1"/>
              </a:buClr>
              <a:buSzPts val="1800"/>
              <a:buChar char="–"/>
              <a:defRPr>
                <a:solidFill>
                  <a:schemeClr val="lt1"/>
                </a:solidFill>
              </a:defRPr>
            </a:lvl4pPr>
            <a:lvl5pPr indent="-342900" lvl="4" marL="2286000" algn="l">
              <a:lnSpc>
                <a:spcPct val="100000"/>
              </a:lnSpc>
              <a:spcBef>
                <a:spcPts val="600"/>
              </a:spcBef>
              <a:spcAft>
                <a:spcPts val="0"/>
              </a:spcAft>
              <a:buClr>
                <a:schemeClr val="lt1"/>
              </a:buClr>
              <a:buSzPts val="18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8"/>
          <p:cNvSpPr txBox="1"/>
          <p:nvPr>
            <p:ph idx="2" type="body"/>
          </p:nvPr>
        </p:nvSpPr>
        <p:spPr>
          <a:xfrm>
            <a:off x="452967" y="5729747"/>
            <a:ext cx="2769548" cy="431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Font typeface="Century Gothic"/>
              <a:buNone/>
              <a:defRPr b="1" sz="12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8"/>
          <p:cNvSpPr txBox="1"/>
          <p:nvPr>
            <p:ph idx="3" type="body"/>
          </p:nvPr>
        </p:nvSpPr>
        <p:spPr>
          <a:xfrm>
            <a:off x="445028" y="6077917"/>
            <a:ext cx="2772835" cy="2809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lt1"/>
              </a:buClr>
              <a:buSzPts val="1200"/>
              <a:buFont typeface="Century Gothic"/>
              <a:buNone/>
              <a:defRPr sz="1200">
                <a:solidFill>
                  <a:schemeClr val="lt1"/>
                </a:solidFill>
              </a:defRPr>
            </a:lvl1pPr>
            <a:lvl2pPr indent="-228600" lvl="1" marL="914400" algn="l">
              <a:lnSpc>
                <a:spcPct val="100000"/>
              </a:lnSpc>
              <a:spcBef>
                <a:spcPts val="600"/>
              </a:spcBef>
              <a:spcAft>
                <a:spcPts val="0"/>
              </a:spcAft>
              <a:buClr>
                <a:schemeClr val="lt1"/>
              </a:buClr>
              <a:buSzPts val="1200"/>
              <a:buFont typeface="Century Gothic"/>
              <a:buNone/>
              <a:defRPr sz="1200">
                <a:solidFill>
                  <a:schemeClr val="lt1"/>
                </a:solidFill>
              </a:defRPr>
            </a:lvl2pPr>
            <a:lvl3pPr indent="-228600" lvl="2" marL="1371600" algn="l">
              <a:lnSpc>
                <a:spcPct val="100000"/>
              </a:lnSpc>
              <a:spcBef>
                <a:spcPts val="600"/>
              </a:spcBef>
              <a:spcAft>
                <a:spcPts val="0"/>
              </a:spcAft>
              <a:buClr>
                <a:schemeClr val="lt1"/>
              </a:buClr>
              <a:buSzPts val="1200"/>
              <a:buFont typeface="Century Gothic"/>
              <a:buNone/>
              <a:defRPr sz="1200">
                <a:solidFill>
                  <a:schemeClr val="lt1"/>
                </a:solidFill>
              </a:defRPr>
            </a:lvl3pPr>
            <a:lvl4pPr indent="-228600" lvl="3" marL="1828800" algn="l">
              <a:lnSpc>
                <a:spcPct val="100000"/>
              </a:lnSpc>
              <a:spcBef>
                <a:spcPts val="600"/>
              </a:spcBef>
              <a:spcAft>
                <a:spcPts val="0"/>
              </a:spcAft>
              <a:buClr>
                <a:schemeClr val="lt1"/>
              </a:buClr>
              <a:buSzPts val="1200"/>
              <a:buFont typeface="Century Gothic"/>
              <a:buNone/>
              <a:defRPr sz="1200">
                <a:solidFill>
                  <a:schemeClr val="lt1"/>
                </a:solidFill>
              </a:defRPr>
            </a:lvl4pPr>
            <a:lvl5pPr indent="-228600" lvl="4" marL="2286000" algn="l">
              <a:lnSpc>
                <a:spcPct val="100000"/>
              </a:lnSpc>
              <a:spcBef>
                <a:spcPts val="600"/>
              </a:spcBef>
              <a:spcAft>
                <a:spcPts val="0"/>
              </a:spcAft>
              <a:buClr>
                <a:schemeClr val="lt1"/>
              </a:buClr>
              <a:buSzPts val="1200"/>
              <a:buFont typeface="Century Gothic"/>
              <a:buNone/>
              <a:defRPr sz="12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8"/>
          <p:cNvSpPr txBox="1"/>
          <p:nvPr>
            <p:ph idx="4" type="body"/>
          </p:nvPr>
        </p:nvSpPr>
        <p:spPr>
          <a:xfrm>
            <a:off x="3253427" y="5729747"/>
            <a:ext cx="2769548" cy="431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Font typeface="Century Gothic"/>
              <a:buNone/>
              <a:defRPr b="1" sz="12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8"/>
          <p:cNvSpPr txBox="1"/>
          <p:nvPr>
            <p:ph idx="5" type="body"/>
          </p:nvPr>
        </p:nvSpPr>
        <p:spPr>
          <a:xfrm>
            <a:off x="3245488" y="6077917"/>
            <a:ext cx="2772835" cy="2809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lt1"/>
              </a:buClr>
              <a:buSzPts val="1200"/>
              <a:buFont typeface="Century Gothic"/>
              <a:buNone/>
              <a:defRPr sz="1200">
                <a:solidFill>
                  <a:schemeClr val="lt1"/>
                </a:solidFill>
              </a:defRPr>
            </a:lvl1pPr>
            <a:lvl2pPr indent="-228600" lvl="1" marL="914400" algn="l">
              <a:lnSpc>
                <a:spcPct val="100000"/>
              </a:lnSpc>
              <a:spcBef>
                <a:spcPts val="600"/>
              </a:spcBef>
              <a:spcAft>
                <a:spcPts val="0"/>
              </a:spcAft>
              <a:buClr>
                <a:schemeClr val="lt1"/>
              </a:buClr>
              <a:buSzPts val="1200"/>
              <a:buFont typeface="Century Gothic"/>
              <a:buNone/>
              <a:defRPr sz="1200">
                <a:solidFill>
                  <a:schemeClr val="lt1"/>
                </a:solidFill>
              </a:defRPr>
            </a:lvl2pPr>
            <a:lvl3pPr indent="-228600" lvl="2" marL="1371600" algn="l">
              <a:lnSpc>
                <a:spcPct val="100000"/>
              </a:lnSpc>
              <a:spcBef>
                <a:spcPts val="600"/>
              </a:spcBef>
              <a:spcAft>
                <a:spcPts val="0"/>
              </a:spcAft>
              <a:buClr>
                <a:schemeClr val="lt1"/>
              </a:buClr>
              <a:buSzPts val="1200"/>
              <a:buFont typeface="Century Gothic"/>
              <a:buNone/>
              <a:defRPr sz="1200">
                <a:solidFill>
                  <a:schemeClr val="lt1"/>
                </a:solidFill>
              </a:defRPr>
            </a:lvl3pPr>
            <a:lvl4pPr indent="-228600" lvl="3" marL="1828800" algn="l">
              <a:lnSpc>
                <a:spcPct val="100000"/>
              </a:lnSpc>
              <a:spcBef>
                <a:spcPts val="600"/>
              </a:spcBef>
              <a:spcAft>
                <a:spcPts val="0"/>
              </a:spcAft>
              <a:buClr>
                <a:schemeClr val="lt1"/>
              </a:buClr>
              <a:buSzPts val="1200"/>
              <a:buFont typeface="Century Gothic"/>
              <a:buNone/>
              <a:defRPr sz="1200">
                <a:solidFill>
                  <a:schemeClr val="lt1"/>
                </a:solidFill>
              </a:defRPr>
            </a:lvl4pPr>
            <a:lvl5pPr indent="-228600" lvl="4" marL="2286000" algn="l">
              <a:lnSpc>
                <a:spcPct val="100000"/>
              </a:lnSpc>
              <a:spcBef>
                <a:spcPts val="600"/>
              </a:spcBef>
              <a:spcAft>
                <a:spcPts val="0"/>
              </a:spcAft>
              <a:buClr>
                <a:schemeClr val="lt1"/>
              </a:buClr>
              <a:buSzPts val="1200"/>
              <a:buFont typeface="Century Gothic"/>
              <a:buNone/>
              <a:defRPr sz="12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8"/>
          <p:cNvSpPr txBox="1"/>
          <p:nvPr>
            <p:ph idx="6" type="body"/>
          </p:nvPr>
        </p:nvSpPr>
        <p:spPr>
          <a:xfrm>
            <a:off x="6055739" y="5729747"/>
            <a:ext cx="2769548" cy="431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0"/>
              </a:spcBef>
              <a:spcAft>
                <a:spcPts val="0"/>
              </a:spcAft>
              <a:buClr>
                <a:schemeClr val="lt1"/>
              </a:buClr>
              <a:buSzPts val="1200"/>
              <a:buFont typeface="Century Gothic"/>
              <a:buNone/>
              <a:defRPr b="1" sz="12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8"/>
          <p:cNvSpPr txBox="1"/>
          <p:nvPr>
            <p:ph idx="7" type="body"/>
          </p:nvPr>
        </p:nvSpPr>
        <p:spPr>
          <a:xfrm>
            <a:off x="6047800" y="6077917"/>
            <a:ext cx="2772835" cy="2809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lt1"/>
              </a:buClr>
              <a:buSzPts val="1200"/>
              <a:buFont typeface="Century Gothic"/>
              <a:buNone/>
              <a:defRPr sz="1200">
                <a:solidFill>
                  <a:schemeClr val="lt1"/>
                </a:solidFill>
              </a:defRPr>
            </a:lvl1pPr>
            <a:lvl2pPr indent="-228600" lvl="1" marL="914400" algn="l">
              <a:lnSpc>
                <a:spcPct val="100000"/>
              </a:lnSpc>
              <a:spcBef>
                <a:spcPts val="600"/>
              </a:spcBef>
              <a:spcAft>
                <a:spcPts val="0"/>
              </a:spcAft>
              <a:buClr>
                <a:schemeClr val="lt1"/>
              </a:buClr>
              <a:buSzPts val="1200"/>
              <a:buFont typeface="Century Gothic"/>
              <a:buNone/>
              <a:defRPr sz="1200">
                <a:solidFill>
                  <a:schemeClr val="lt1"/>
                </a:solidFill>
              </a:defRPr>
            </a:lvl2pPr>
            <a:lvl3pPr indent="-228600" lvl="2" marL="1371600" algn="l">
              <a:lnSpc>
                <a:spcPct val="100000"/>
              </a:lnSpc>
              <a:spcBef>
                <a:spcPts val="600"/>
              </a:spcBef>
              <a:spcAft>
                <a:spcPts val="0"/>
              </a:spcAft>
              <a:buClr>
                <a:schemeClr val="lt1"/>
              </a:buClr>
              <a:buSzPts val="1200"/>
              <a:buFont typeface="Century Gothic"/>
              <a:buNone/>
              <a:defRPr sz="1200">
                <a:solidFill>
                  <a:schemeClr val="lt1"/>
                </a:solidFill>
              </a:defRPr>
            </a:lvl3pPr>
            <a:lvl4pPr indent="-228600" lvl="3" marL="1828800" algn="l">
              <a:lnSpc>
                <a:spcPct val="100000"/>
              </a:lnSpc>
              <a:spcBef>
                <a:spcPts val="600"/>
              </a:spcBef>
              <a:spcAft>
                <a:spcPts val="0"/>
              </a:spcAft>
              <a:buClr>
                <a:schemeClr val="lt1"/>
              </a:buClr>
              <a:buSzPts val="1200"/>
              <a:buFont typeface="Century Gothic"/>
              <a:buNone/>
              <a:defRPr sz="1200">
                <a:solidFill>
                  <a:schemeClr val="lt1"/>
                </a:solidFill>
              </a:defRPr>
            </a:lvl4pPr>
            <a:lvl5pPr indent="-228600" lvl="4" marL="2286000" algn="l">
              <a:lnSpc>
                <a:spcPct val="100000"/>
              </a:lnSpc>
              <a:spcBef>
                <a:spcPts val="600"/>
              </a:spcBef>
              <a:spcAft>
                <a:spcPts val="0"/>
              </a:spcAft>
              <a:buClr>
                <a:schemeClr val="lt1"/>
              </a:buClr>
              <a:buSzPts val="1200"/>
              <a:buFont typeface="Century Gothic"/>
              <a:buNone/>
              <a:defRPr sz="1200">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icture full bleed-White text">
  <p:cSld name="1 picture full bleed-White text">
    <p:spTree>
      <p:nvGrpSpPr>
        <p:cNvPr id="263" name="Shape 263"/>
        <p:cNvGrpSpPr/>
        <p:nvPr/>
      </p:nvGrpSpPr>
      <p:grpSpPr>
        <a:xfrm>
          <a:off x="0" y="0"/>
          <a:ext cx="0" cy="0"/>
          <a:chOff x="0" y="0"/>
          <a:chExt cx="0" cy="0"/>
        </a:xfrm>
      </p:grpSpPr>
      <p:sp>
        <p:nvSpPr>
          <p:cNvPr id="264" name="Google Shape;264;p95"/>
          <p:cNvSpPr/>
          <p:nvPr>
            <p:ph idx="2" type="pic"/>
          </p:nvPr>
        </p:nvSpPr>
        <p:spPr>
          <a:xfrm>
            <a:off x="0" y="0"/>
            <a:ext cx="12188825" cy="6858000"/>
          </a:xfrm>
          <a:prstGeom prst="rect">
            <a:avLst/>
          </a:prstGeom>
          <a:solidFill>
            <a:srgbClr val="F2F2F2"/>
          </a:solidFill>
          <a:ln>
            <a:noFill/>
          </a:ln>
        </p:spPr>
      </p:sp>
      <p:sp>
        <p:nvSpPr>
          <p:cNvPr id="265" name="Google Shape;265;p95"/>
          <p:cNvSpPr txBox="1"/>
          <p:nvPr>
            <p:ph type="title"/>
          </p:nvPr>
        </p:nvSpPr>
        <p:spPr>
          <a:xfrm>
            <a:off x="449252" y="311377"/>
            <a:ext cx="5573724"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1"/>
              </a:buClr>
              <a:buSzPts val="3200"/>
              <a:buFont typeface="Century Gothic"/>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gline with photo">
  <p:cSld name="Tagline with photo">
    <p:bg>
      <p:bgPr>
        <a:solidFill>
          <a:schemeClr val="dk2"/>
        </a:solidFill>
      </p:bgPr>
    </p:bg>
    <p:spTree>
      <p:nvGrpSpPr>
        <p:cNvPr id="266" name="Shape 266"/>
        <p:cNvGrpSpPr/>
        <p:nvPr/>
      </p:nvGrpSpPr>
      <p:grpSpPr>
        <a:xfrm>
          <a:off x="0" y="0"/>
          <a:ext cx="0" cy="0"/>
          <a:chOff x="0" y="0"/>
          <a:chExt cx="0" cy="0"/>
        </a:xfrm>
      </p:grpSpPr>
      <p:sp>
        <p:nvSpPr>
          <p:cNvPr id="267" name="Google Shape;267;p96"/>
          <p:cNvSpPr/>
          <p:nvPr>
            <p:ph idx="2" type="pic"/>
          </p:nvPr>
        </p:nvSpPr>
        <p:spPr>
          <a:xfrm>
            <a:off x="6858000" y="0"/>
            <a:ext cx="5237163" cy="6858000"/>
          </a:xfrm>
          <a:prstGeom prst="rect">
            <a:avLst/>
          </a:prstGeom>
          <a:solidFill>
            <a:srgbClr val="F2F2F2"/>
          </a:solidFill>
          <a:ln>
            <a:noFill/>
          </a:ln>
        </p:spPr>
      </p:sp>
      <p:sp>
        <p:nvSpPr>
          <p:cNvPr id="268" name="Google Shape;268;p96"/>
          <p:cNvSpPr txBox="1"/>
          <p:nvPr>
            <p:ph idx="1" type="body"/>
          </p:nvPr>
        </p:nvSpPr>
        <p:spPr>
          <a:xfrm>
            <a:off x="1949450" y="6401963"/>
            <a:ext cx="4766036" cy="21473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00"/>
              </a:spcBef>
              <a:spcAft>
                <a:spcPts val="0"/>
              </a:spcAft>
              <a:buClr>
                <a:schemeClr val="lt1"/>
              </a:buClr>
              <a:buSzPts val="600"/>
              <a:buFont typeface="Century Gothic"/>
              <a:buNone/>
              <a:defRPr sz="600">
                <a:solidFill>
                  <a:schemeClr val="lt1"/>
                </a:solidFill>
              </a:defRPr>
            </a:lvl1pPr>
            <a:lvl2pPr indent="-228600" lvl="1" marL="914400" algn="l">
              <a:lnSpc>
                <a:spcPct val="100000"/>
              </a:lnSpc>
              <a:spcBef>
                <a:spcPts val="400"/>
              </a:spcBef>
              <a:spcAft>
                <a:spcPts val="0"/>
              </a:spcAft>
              <a:buClr>
                <a:schemeClr val="dk1"/>
              </a:buClr>
              <a:buSzPts val="600"/>
              <a:buFont typeface="Century Gothic"/>
              <a:buNone/>
              <a:defRPr sz="600"/>
            </a:lvl2pPr>
            <a:lvl3pPr indent="-228600" lvl="2" marL="1371600" algn="l">
              <a:lnSpc>
                <a:spcPct val="100000"/>
              </a:lnSpc>
              <a:spcBef>
                <a:spcPts val="600"/>
              </a:spcBef>
              <a:spcAft>
                <a:spcPts val="0"/>
              </a:spcAft>
              <a:buClr>
                <a:schemeClr val="dk1"/>
              </a:buClr>
              <a:buSzPts val="600"/>
              <a:buFont typeface="Century Gothic"/>
              <a:buNone/>
              <a:defRPr sz="600"/>
            </a:lvl3pPr>
            <a:lvl4pPr indent="-228600" lvl="3" marL="1828800" algn="l">
              <a:lnSpc>
                <a:spcPct val="100000"/>
              </a:lnSpc>
              <a:spcBef>
                <a:spcPts val="600"/>
              </a:spcBef>
              <a:spcAft>
                <a:spcPts val="0"/>
              </a:spcAft>
              <a:buClr>
                <a:schemeClr val="dk1"/>
              </a:buClr>
              <a:buSzPts val="600"/>
              <a:buFont typeface="Century Gothic"/>
              <a:buNone/>
              <a:defRPr sz="600"/>
            </a:lvl4pPr>
            <a:lvl5pPr indent="-228600" lvl="4" marL="2286000" algn="l">
              <a:lnSpc>
                <a:spcPct val="100000"/>
              </a:lnSpc>
              <a:spcBef>
                <a:spcPts val="600"/>
              </a:spcBef>
              <a:spcAft>
                <a:spcPts val="0"/>
              </a:spcAft>
              <a:buClr>
                <a:schemeClr val="dk1"/>
              </a:buClr>
              <a:buSzPts val="600"/>
              <a:buFont typeface="Century Gothic"/>
              <a:buNone/>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9" name="Google Shape;269;p96"/>
          <p:cNvSpPr txBox="1"/>
          <p:nvPr>
            <p:ph type="title"/>
          </p:nvPr>
        </p:nvSpPr>
        <p:spPr>
          <a:xfrm>
            <a:off x="455557" y="412269"/>
            <a:ext cx="6181725" cy="1195883"/>
          </a:xfrm>
          <a:prstGeom prst="rect">
            <a:avLst/>
          </a:prstGeom>
          <a:noFill/>
          <a:ln>
            <a:noFill/>
          </a:ln>
        </p:spPr>
        <p:txBody>
          <a:bodyPr anchorCtr="0" anchor="t" bIns="45700" lIns="91425" spcFirstLastPara="1" rIns="91425" wrap="square" tIns="45700">
            <a:noAutofit/>
          </a:bodyPr>
          <a:lstStyle>
            <a:lvl1pPr lvl="0" algn="l">
              <a:lnSpc>
                <a:spcPct val="80000"/>
              </a:lnSpc>
              <a:spcBef>
                <a:spcPts val="0"/>
              </a:spcBef>
              <a:spcAft>
                <a:spcPts val="0"/>
              </a:spcAft>
              <a:buClr>
                <a:schemeClr val="lt1"/>
              </a:buClr>
              <a:buSzPts val="6800"/>
              <a:buFont typeface="Century Gothic"/>
              <a:buNone/>
              <a:defRPr sz="6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70" name="Google Shape;270;p96"/>
          <p:cNvPicPr preferRelativeResize="0"/>
          <p:nvPr/>
        </p:nvPicPr>
        <p:blipFill rotWithShape="1">
          <a:blip r:embed="rId2">
            <a:alphaModFix/>
          </a:blip>
          <a:srcRect b="0" l="0" r="0" t="0"/>
          <a:stretch/>
        </p:blipFill>
        <p:spPr>
          <a:xfrm>
            <a:off x="478373" y="6354439"/>
            <a:ext cx="980589" cy="282164"/>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 Layout 1">
  <p:cSld name="Ad Layout 1">
    <p:spTree>
      <p:nvGrpSpPr>
        <p:cNvPr id="271" name="Shape 271"/>
        <p:cNvGrpSpPr/>
        <p:nvPr/>
      </p:nvGrpSpPr>
      <p:grpSpPr>
        <a:xfrm>
          <a:off x="0" y="0"/>
          <a:ext cx="0" cy="0"/>
          <a:chOff x="0" y="0"/>
          <a:chExt cx="0" cy="0"/>
        </a:xfrm>
      </p:grpSpPr>
      <p:pic>
        <p:nvPicPr>
          <p:cNvPr descr="A person sitting at a table using a computer&#10;&#10;Description automatically generated with medium confidence" id="272" name="Google Shape;272;p97"/>
          <p:cNvPicPr preferRelativeResize="0"/>
          <p:nvPr/>
        </p:nvPicPr>
        <p:blipFill rotWithShape="1">
          <a:blip r:embed="rId2">
            <a:alphaModFix/>
          </a:blip>
          <a:srcRect b="0" l="0" r="0" t="0"/>
          <a:stretch/>
        </p:blipFill>
        <p:spPr>
          <a:xfrm>
            <a:off x="0" y="0"/>
            <a:ext cx="12188384" cy="6881853"/>
          </a:xfrm>
          <a:prstGeom prst="rect">
            <a:avLst/>
          </a:prstGeom>
          <a:noFill/>
          <a:ln>
            <a:noFill/>
          </a:ln>
        </p:spPr>
      </p:pic>
      <p:pic>
        <p:nvPicPr>
          <p:cNvPr id="273" name="Google Shape;273;p97"/>
          <p:cNvPicPr preferRelativeResize="0"/>
          <p:nvPr/>
        </p:nvPicPr>
        <p:blipFill rotWithShape="1">
          <a:blip r:embed="rId3">
            <a:alphaModFix/>
          </a:blip>
          <a:srcRect b="0" l="0" r="0" t="0"/>
          <a:stretch/>
        </p:blipFill>
        <p:spPr>
          <a:xfrm>
            <a:off x="47707" y="1763587"/>
            <a:ext cx="5836258" cy="5118266"/>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 Layout 2">
  <p:cSld name="Ad Layout 2">
    <p:spTree>
      <p:nvGrpSpPr>
        <p:cNvPr id="274" name="Shape 274"/>
        <p:cNvGrpSpPr/>
        <p:nvPr/>
      </p:nvGrpSpPr>
      <p:grpSpPr>
        <a:xfrm>
          <a:off x="0" y="0"/>
          <a:ext cx="0" cy="0"/>
          <a:chOff x="0" y="0"/>
          <a:chExt cx="0" cy="0"/>
        </a:xfrm>
      </p:grpSpPr>
      <p:pic>
        <p:nvPicPr>
          <p:cNvPr descr="A person in front of a red bus&#10;&#10;Description automatically generated with medium confidence" id="275" name="Google Shape;275;p98"/>
          <p:cNvPicPr preferRelativeResize="0"/>
          <p:nvPr/>
        </p:nvPicPr>
        <p:blipFill rotWithShape="1">
          <a:blip r:embed="rId2">
            <a:alphaModFix/>
          </a:blip>
          <a:srcRect b="0" l="0" r="0" t="0"/>
          <a:stretch/>
        </p:blipFill>
        <p:spPr>
          <a:xfrm>
            <a:off x="0" y="35"/>
            <a:ext cx="12188825" cy="6857929"/>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 Layout 3">
  <p:cSld name="Ad Layout 3">
    <p:spTree>
      <p:nvGrpSpPr>
        <p:cNvPr id="276" name="Shape 276"/>
        <p:cNvGrpSpPr/>
        <p:nvPr/>
      </p:nvGrpSpPr>
      <p:grpSpPr>
        <a:xfrm>
          <a:off x="0" y="0"/>
          <a:ext cx="0" cy="0"/>
          <a:chOff x="0" y="0"/>
          <a:chExt cx="0" cy="0"/>
        </a:xfrm>
      </p:grpSpPr>
      <p:pic>
        <p:nvPicPr>
          <p:cNvPr descr="Text&#10;&#10;Description automatically generated with low confidence" id="277" name="Google Shape;277;p99"/>
          <p:cNvPicPr preferRelativeResize="0"/>
          <p:nvPr/>
        </p:nvPicPr>
        <p:blipFill rotWithShape="1">
          <a:blip r:embed="rId2">
            <a:alphaModFix/>
          </a:blip>
          <a:srcRect b="0" l="0" r="0" t="0"/>
          <a:stretch/>
        </p:blipFill>
        <p:spPr>
          <a:xfrm>
            <a:off x="0" y="35"/>
            <a:ext cx="12188825" cy="6857929"/>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Tables">
  <p:cSld name="For Tables">
    <p:spTree>
      <p:nvGrpSpPr>
        <p:cNvPr id="278" name="Shape 278"/>
        <p:cNvGrpSpPr/>
        <p:nvPr/>
      </p:nvGrpSpPr>
      <p:grpSpPr>
        <a:xfrm>
          <a:off x="0" y="0"/>
          <a:ext cx="0" cy="0"/>
          <a:chOff x="0" y="0"/>
          <a:chExt cx="0" cy="0"/>
        </a:xfrm>
      </p:grpSpPr>
      <p:sp>
        <p:nvSpPr>
          <p:cNvPr id="279" name="Google Shape;279;p100"/>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100"/>
          <p:cNvSpPr txBox="1"/>
          <p:nvPr>
            <p:ph idx="1" type="body"/>
          </p:nvPr>
        </p:nvSpPr>
        <p:spPr>
          <a:xfrm>
            <a:off x="1949450" y="6398202"/>
            <a:ext cx="5913438" cy="21473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00"/>
              </a:spcBef>
              <a:spcAft>
                <a:spcPts val="0"/>
              </a:spcAft>
              <a:buClr>
                <a:schemeClr val="dk1"/>
              </a:buClr>
              <a:buSzPts val="600"/>
              <a:buFont typeface="Century Gothic"/>
              <a:buNone/>
              <a:defRPr sz="600"/>
            </a:lvl1pPr>
            <a:lvl2pPr indent="-228600" lvl="1" marL="914400" algn="l">
              <a:lnSpc>
                <a:spcPct val="100000"/>
              </a:lnSpc>
              <a:spcBef>
                <a:spcPts val="400"/>
              </a:spcBef>
              <a:spcAft>
                <a:spcPts val="0"/>
              </a:spcAft>
              <a:buClr>
                <a:schemeClr val="dk1"/>
              </a:buClr>
              <a:buSzPts val="600"/>
              <a:buFont typeface="Century Gothic"/>
              <a:buNone/>
              <a:defRPr sz="600"/>
            </a:lvl2pPr>
            <a:lvl3pPr indent="-228600" lvl="2" marL="1371600" algn="l">
              <a:lnSpc>
                <a:spcPct val="100000"/>
              </a:lnSpc>
              <a:spcBef>
                <a:spcPts val="600"/>
              </a:spcBef>
              <a:spcAft>
                <a:spcPts val="0"/>
              </a:spcAft>
              <a:buClr>
                <a:schemeClr val="dk1"/>
              </a:buClr>
              <a:buSzPts val="600"/>
              <a:buFont typeface="Century Gothic"/>
              <a:buNone/>
              <a:defRPr sz="600"/>
            </a:lvl3pPr>
            <a:lvl4pPr indent="-228600" lvl="3" marL="1828800" algn="l">
              <a:lnSpc>
                <a:spcPct val="100000"/>
              </a:lnSpc>
              <a:spcBef>
                <a:spcPts val="600"/>
              </a:spcBef>
              <a:spcAft>
                <a:spcPts val="0"/>
              </a:spcAft>
              <a:buClr>
                <a:schemeClr val="dk1"/>
              </a:buClr>
              <a:buSzPts val="600"/>
              <a:buFont typeface="Century Gothic"/>
              <a:buNone/>
              <a:defRPr sz="600"/>
            </a:lvl4pPr>
            <a:lvl5pPr indent="-228600" lvl="4" marL="2286000" algn="l">
              <a:lnSpc>
                <a:spcPct val="100000"/>
              </a:lnSpc>
              <a:spcBef>
                <a:spcPts val="600"/>
              </a:spcBef>
              <a:spcAft>
                <a:spcPts val="0"/>
              </a:spcAft>
              <a:buClr>
                <a:schemeClr val="dk1"/>
              </a:buClr>
              <a:buSzPts val="600"/>
              <a:buFont typeface="Century Gothic"/>
              <a:buNone/>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1" name="Google Shape;281;p100"/>
          <p:cNvSpPr txBox="1"/>
          <p:nvPr>
            <p:ph idx="2" type="body"/>
          </p:nvPr>
        </p:nvSpPr>
        <p:spPr>
          <a:xfrm>
            <a:off x="448056" y="1655064"/>
            <a:ext cx="11192256" cy="36576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sz="2000"/>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Key Point">
  <p:cSld name="Content w/Key Point">
    <p:spTree>
      <p:nvGrpSpPr>
        <p:cNvPr id="282" name="Shape 282"/>
        <p:cNvGrpSpPr/>
        <p:nvPr/>
      </p:nvGrpSpPr>
      <p:grpSpPr>
        <a:xfrm>
          <a:off x="0" y="0"/>
          <a:ext cx="0" cy="0"/>
          <a:chOff x="0" y="0"/>
          <a:chExt cx="0" cy="0"/>
        </a:xfrm>
      </p:grpSpPr>
      <p:sp>
        <p:nvSpPr>
          <p:cNvPr id="283" name="Google Shape;283;p101"/>
          <p:cNvSpPr txBox="1"/>
          <p:nvPr>
            <p:ph type="title"/>
          </p:nvPr>
        </p:nvSpPr>
        <p:spPr>
          <a:xfrm>
            <a:off x="448056" y="310896"/>
            <a:ext cx="11192256" cy="1194927"/>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101"/>
          <p:cNvSpPr txBox="1"/>
          <p:nvPr>
            <p:ph idx="1" type="body"/>
          </p:nvPr>
        </p:nvSpPr>
        <p:spPr>
          <a:xfrm>
            <a:off x="448056" y="1655845"/>
            <a:ext cx="4306507" cy="3495862"/>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Font typeface="Arial"/>
              <a:buChar char="•"/>
              <a:defRPr b="0" sz="1600"/>
            </a:lvl1pPr>
            <a:lvl2pPr indent="-330200" lvl="1" marL="914400" algn="l">
              <a:lnSpc>
                <a:spcPct val="100000"/>
              </a:lnSpc>
              <a:spcBef>
                <a:spcPts val="600"/>
              </a:spcBef>
              <a:spcAft>
                <a:spcPts val="0"/>
              </a:spcAft>
              <a:buClr>
                <a:schemeClr val="dk1"/>
              </a:buClr>
              <a:buSzPts val="1600"/>
              <a:buFont typeface="Century Gothic"/>
              <a:buChar char="–"/>
              <a:defRPr sz="1600"/>
            </a:lvl2pPr>
            <a:lvl3pPr indent="-330200" lvl="2" marL="1371600" algn="l">
              <a:lnSpc>
                <a:spcPct val="100000"/>
              </a:lnSpc>
              <a:spcBef>
                <a:spcPts val="600"/>
              </a:spcBef>
              <a:spcAft>
                <a:spcPts val="0"/>
              </a:spcAft>
              <a:buClr>
                <a:schemeClr val="dk1"/>
              </a:buClr>
              <a:buSzPts val="1600"/>
              <a:buFont typeface="Century Gothic"/>
              <a:buChar char="–"/>
              <a:defRPr sz="1600"/>
            </a:lvl3pPr>
            <a:lvl4pPr indent="-330200" lvl="3" marL="1828800" algn="l">
              <a:lnSpc>
                <a:spcPct val="100000"/>
              </a:lnSpc>
              <a:spcBef>
                <a:spcPts val="600"/>
              </a:spcBef>
              <a:spcAft>
                <a:spcPts val="0"/>
              </a:spcAft>
              <a:buClr>
                <a:schemeClr val="dk1"/>
              </a:buClr>
              <a:buSzPts val="1600"/>
              <a:buFont typeface="Century Gothic"/>
              <a:buChar char="–"/>
              <a:defRPr sz="1600"/>
            </a:lvl4pPr>
            <a:lvl5pPr indent="-330200" lvl="4" marL="2286000" algn="l">
              <a:lnSpc>
                <a:spcPct val="100000"/>
              </a:lnSpc>
              <a:spcBef>
                <a:spcPts val="600"/>
              </a:spcBef>
              <a:spcAft>
                <a:spcPts val="0"/>
              </a:spcAft>
              <a:buClr>
                <a:schemeClr val="dk1"/>
              </a:buClr>
              <a:buSzPts val="1600"/>
              <a:buFont typeface="Century Gothic"/>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5" name="Google Shape;285;p101"/>
          <p:cNvSpPr txBox="1"/>
          <p:nvPr>
            <p:ph idx="2" type="body"/>
          </p:nvPr>
        </p:nvSpPr>
        <p:spPr>
          <a:xfrm>
            <a:off x="6694038" y="3060612"/>
            <a:ext cx="4778939"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8200"/>
              <a:buNone/>
              <a:defRPr b="1" sz="18200"/>
            </a:lvl1pPr>
            <a:lvl2pPr indent="-228600" lvl="1" marL="914400" algn="l">
              <a:lnSpc>
                <a:spcPct val="100000"/>
              </a:lnSpc>
              <a:spcBef>
                <a:spcPts val="600"/>
              </a:spcBef>
              <a:spcAft>
                <a:spcPts val="0"/>
              </a:spcAft>
              <a:buClr>
                <a:schemeClr val="dk1"/>
              </a:buClr>
              <a:buSzPts val="2000"/>
              <a:buNone/>
              <a:defRPr b="1" sz="2000"/>
            </a:lvl2pPr>
            <a:lvl3pPr indent="-228600" lvl="2" marL="1371600" algn="l">
              <a:lnSpc>
                <a:spcPct val="100000"/>
              </a:lnSpc>
              <a:spcBef>
                <a:spcPts val="600"/>
              </a:spcBef>
              <a:spcAft>
                <a:spcPts val="0"/>
              </a:spcAft>
              <a:buClr>
                <a:schemeClr val="dk1"/>
              </a:buClr>
              <a:buSzPts val="1800"/>
              <a:buNone/>
              <a:defRPr b="1" sz="1800"/>
            </a:lvl3pPr>
            <a:lvl4pPr indent="-228600" lvl="3" marL="1828800" algn="l">
              <a:lnSpc>
                <a:spcPct val="100000"/>
              </a:lnSpc>
              <a:spcBef>
                <a:spcPts val="600"/>
              </a:spcBef>
              <a:spcAft>
                <a:spcPts val="0"/>
              </a:spcAft>
              <a:buClr>
                <a:schemeClr val="dk1"/>
              </a:buClr>
              <a:buSzPts val="1600"/>
              <a:buNone/>
              <a:defRPr b="1" sz="1600"/>
            </a:lvl4pPr>
            <a:lvl5pPr indent="-228600" lvl="4" marL="2286000" algn="l">
              <a:lnSpc>
                <a:spcPct val="10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6" name="Google Shape;286;p101"/>
          <p:cNvSpPr txBox="1"/>
          <p:nvPr>
            <p:ph idx="3" type="body"/>
          </p:nvPr>
        </p:nvSpPr>
        <p:spPr>
          <a:xfrm>
            <a:off x="6857999" y="3765081"/>
            <a:ext cx="4778939" cy="176726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200"/>
              <a:buNone/>
              <a:defRPr b="1" sz="1200"/>
            </a:lvl1pPr>
            <a:lvl2pPr indent="-228600" lvl="1" marL="914400" algn="l">
              <a:lnSpc>
                <a:spcPct val="100000"/>
              </a:lnSpc>
              <a:spcBef>
                <a:spcPts val="600"/>
              </a:spcBef>
              <a:spcAft>
                <a:spcPts val="0"/>
              </a:spcAft>
              <a:buClr>
                <a:schemeClr val="dk1"/>
              </a:buClr>
              <a:buSzPts val="1200"/>
              <a:buNone/>
              <a:defRPr sz="1200"/>
            </a:lvl2pPr>
            <a:lvl3pPr indent="-228600" lvl="2" marL="1371600" algn="l">
              <a:lnSpc>
                <a:spcPct val="100000"/>
              </a:lnSpc>
              <a:spcBef>
                <a:spcPts val="600"/>
              </a:spcBef>
              <a:spcAft>
                <a:spcPts val="0"/>
              </a:spcAft>
              <a:buClr>
                <a:schemeClr val="dk1"/>
              </a:buClr>
              <a:buSzPts val="1200"/>
              <a:buNone/>
              <a:defRPr sz="1200"/>
            </a:lvl3pPr>
            <a:lvl4pPr indent="-228600" lvl="3" marL="1828800" algn="l">
              <a:lnSpc>
                <a:spcPct val="100000"/>
              </a:lnSpc>
              <a:spcBef>
                <a:spcPts val="600"/>
              </a:spcBef>
              <a:spcAft>
                <a:spcPts val="0"/>
              </a:spcAft>
              <a:buClr>
                <a:schemeClr val="dk1"/>
              </a:buClr>
              <a:buSzPts val="1200"/>
              <a:buNone/>
              <a:defRPr sz="1200"/>
            </a:lvl4pPr>
            <a:lvl5pPr indent="-228600" lvl="4" marL="2286000" algn="l">
              <a:lnSpc>
                <a:spcPct val="100000"/>
              </a:lnSpc>
              <a:spcBef>
                <a:spcPts val="600"/>
              </a:spcBef>
              <a:spcAft>
                <a:spcPts val="0"/>
              </a:spcAft>
              <a:buClr>
                <a:schemeClr val="dk1"/>
              </a:buClr>
              <a:buSzPts val="1200"/>
              <a:buNone/>
              <a:defRPr sz="12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s-Numbers">
  <p:cSld name="Stats-Numbers">
    <p:spTree>
      <p:nvGrpSpPr>
        <p:cNvPr id="287" name="Shape 287"/>
        <p:cNvGrpSpPr/>
        <p:nvPr/>
      </p:nvGrpSpPr>
      <p:grpSpPr>
        <a:xfrm>
          <a:off x="0" y="0"/>
          <a:ext cx="0" cy="0"/>
          <a:chOff x="0" y="0"/>
          <a:chExt cx="0" cy="0"/>
        </a:xfrm>
      </p:grpSpPr>
      <p:sp>
        <p:nvSpPr>
          <p:cNvPr id="288" name="Google Shape;288;p102"/>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102"/>
          <p:cNvSpPr txBox="1"/>
          <p:nvPr>
            <p:ph idx="1" type="body"/>
          </p:nvPr>
        </p:nvSpPr>
        <p:spPr>
          <a:xfrm>
            <a:off x="448231" y="1685662"/>
            <a:ext cx="360422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0" name="Google Shape;290;p102"/>
          <p:cNvSpPr txBox="1"/>
          <p:nvPr>
            <p:ph idx="2" type="body"/>
          </p:nvPr>
        </p:nvSpPr>
        <p:spPr>
          <a:xfrm>
            <a:off x="441878" y="4125467"/>
            <a:ext cx="2926080" cy="1785065"/>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1" name="Google Shape;291;p102"/>
          <p:cNvSpPr txBox="1"/>
          <p:nvPr>
            <p:ph idx="3" type="body"/>
          </p:nvPr>
        </p:nvSpPr>
        <p:spPr>
          <a:xfrm>
            <a:off x="410351" y="3307721"/>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8400"/>
              <a:buFont typeface="Century Gothic"/>
              <a:buNone/>
              <a:defRPr b="1" sz="84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102"/>
          <p:cNvSpPr txBox="1"/>
          <p:nvPr>
            <p:ph idx="4" type="body"/>
          </p:nvPr>
        </p:nvSpPr>
        <p:spPr>
          <a:xfrm>
            <a:off x="3958836" y="1685662"/>
            <a:ext cx="360422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102"/>
          <p:cNvSpPr txBox="1"/>
          <p:nvPr>
            <p:ph idx="5" type="body"/>
          </p:nvPr>
        </p:nvSpPr>
        <p:spPr>
          <a:xfrm>
            <a:off x="3952483" y="4125467"/>
            <a:ext cx="2926080" cy="1785065"/>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4" name="Google Shape;294;p102"/>
          <p:cNvSpPr txBox="1"/>
          <p:nvPr>
            <p:ph idx="6" type="body"/>
          </p:nvPr>
        </p:nvSpPr>
        <p:spPr>
          <a:xfrm>
            <a:off x="3920956" y="3307721"/>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8400"/>
              <a:buFont typeface="Century Gothic"/>
              <a:buNone/>
              <a:defRPr b="1" sz="84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5" name="Google Shape;295;p102"/>
          <p:cNvSpPr txBox="1"/>
          <p:nvPr>
            <p:ph idx="7" type="body"/>
          </p:nvPr>
        </p:nvSpPr>
        <p:spPr>
          <a:xfrm>
            <a:off x="7471479" y="1685662"/>
            <a:ext cx="360422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 name="Google Shape;296;p102"/>
          <p:cNvSpPr txBox="1"/>
          <p:nvPr>
            <p:ph idx="8" type="body"/>
          </p:nvPr>
        </p:nvSpPr>
        <p:spPr>
          <a:xfrm>
            <a:off x="7465126" y="4125467"/>
            <a:ext cx="2926080" cy="1785065"/>
          </a:xfrm>
          <a:prstGeom prst="rect">
            <a:avLst/>
          </a:prstGeom>
          <a:noFill/>
          <a:ln>
            <a:noFill/>
          </a:ln>
        </p:spPr>
        <p:txBody>
          <a:bodyPr anchorCtr="0" anchor="t" bIns="45700" lIns="91425" spcFirstLastPara="1" rIns="91425" wrap="square" tIns="45700">
            <a:noAutofit/>
          </a:bodyPr>
          <a:lstStyle>
            <a:lvl1pPr indent="-330200" lvl="0" marL="457200" algn="l">
              <a:lnSpc>
                <a:spcPct val="100000"/>
              </a:lnSpc>
              <a:spcBef>
                <a:spcPts val="400"/>
              </a:spcBef>
              <a:spcAft>
                <a:spcPts val="0"/>
              </a:spcAft>
              <a:buClr>
                <a:schemeClr val="dk1"/>
              </a:buClr>
              <a:buSzPts val="1600"/>
              <a:buChar char="•"/>
              <a:defRPr sz="1600"/>
            </a:lvl1pPr>
            <a:lvl2pPr indent="-330200" lvl="1" marL="914400" algn="l">
              <a:lnSpc>
                <a:spcPct val="100000"/>
              </a:lnSpc>
              <a:spcBef>
                <a:spcPts val="600"/>
              </a:spcBef>
              <a:spcAft>
                <a:spcPts val="0"/>
              </a:spcAft>
              <a:buClr>
                <a:schemeClr val="dk1"/>
              </a:buClr>
              <a:buSzPts val="1600"/>
              <a:buChar char="–"/>
              <a:defRPr sz="1600"/>
            </a:lvl2pPr>
            <a:lvl3pPr indent="-330200" lvl="2" marL="1371600" algn="l">
              <a:lnSpc>
                <a:spcPct val="100000"/>
              </a:lnSpc>
              <a:spcBef>
                <a:spcPts val="600"/>
              </a:spcBef>
              <a:spcAft>
                <a:spcPts val="0"/>
              </a:spcAft>
              <a:buClr>
                <a:schemeClr val="dk1"/>
              </a:buClr>
              <a:buSzPts val="1600"/>
              <a:buChar char="–"/>
              <a:defRPr sz="1600"/>
            </a:lvl3pPr>
            <a:lvl4pPr indent="-330200" lvl="3" marL="1828800" algn="l">
              <a:lnSpc>
                <a:spcPct val="100000"/>
              </a:lnSpc>
              <a:spcBef>
                <a:spcPts val="600"/>
              </a:spcBef>
              <a:spcAft>
                <a:spcPts val="0"/>
              </a:spcAft>
              <a:buClr>
                <a:schemeClr val="dk1"/>
              </a:buClr>
              <a:buSzPts val="1600"/>
              <a:buChar char="–"/>
              <a:defRPr sz="1600"/>
            </a:lvl4pPr>
            <a:lvl5pPr indent="-330200" lvl="4" marL="2286000" algn="l">
              <a:lnSpc>
                <a:spcPct val="100000"/>
              </a:lnSpc>
              <a:spcBef>
                <a:spcPts val="600"/>
              </a:spcBef>
              <a:spcAft>
                <a:spcPts val="0"/>
              </a:spcAft>
              <a:buClr>
                <a:schemeClr val="dk1"/>
              </a:buClr>
              <a:buSzPts val="1600"/>
              <a:buChar char="–"/>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7" name="Google Shape;297;p102"/>
          <p:cNvSpPr txBox="1"/>
          <p:nvPr>
            <p:ph idx="9" type="body"/>
          </p:nvPr>
        </p:nvSpPr>
        <p:spPr>
          <a:xfrm>
            <a:off x="7433599" y="3307721"/>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8400"/>
              <a:buFont typeface="Century Gothic"/>
              <a:buNone/>
              <a:defRPr b="1" sz="84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ats-Numbers">
  <p:cSld name="1_Stats-Numbers">
    <p:spTree>
      <p:nvGrpSpPr>
        <p:cNvPr id="298" name="Shape 298"/>
        <p:cNvGrpSpPr/>
        <p:nvPr/>
      </p:nvGrpSpPr>
      <p:grpSpPr>
        <a:xfrm>
          <a:off x="0" y="0"/>
          <a:ext cx="0" cy="0"/>
          <a:chOff x="0" y="0"/>
          <a:chExt cx="0" cy="0"/>
        </a:xfrm>
      </p:grpSpPr>
      <p:sp>
        <p:nvSpPr>
          <p:cNvPr id="299" name="Google Shape;299;p103"/>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103"/>
          <p:cNvSpPr txBox="1"/>
          <p:nvPr>
            <p:ph idx="1" type="body"/>
          </p:nvPr>
        </p:nvSpPr>
        <p:spPr>
          <a:xfrm>
            <a:off x="448231" y="1685662"/>
            <a:ext cx="360422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103"/>
          <p:cNvSpPr txBox="1"/>
          <p:nvPr>
            <p:ph idx="2" type="body"/>
          </p:nvPr>
        </p:nvSpPr>
        <p:spPr>
          <a:xfrm>
            <a:off x="441878" y="4125467"/>
            <a:ext cx="2926080" cy="178506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103"/>
          <p:cNvSpPr txBox="1"/>
          <p:nvPr>
            <p:ph idx="3" type="body"/>
          </p:nvPr>
        </p:nvSpPr>
        <p:spPr>
          <a:xfrm>
            <a:off x="410351" y="3307721"/>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8400"/>
              <a:buFont typeface="Century Gothic"/>
              <a:buNone/>
              <a:defRPr b="1" sz="84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3" name="Google Shape;303;p103"/>
          <p:cNvSpPr txBox="1"/>
          <p:nvPr>
            <p:ph idx="4" type="body"/>
          </p:nvPr>
        </p:nvSpPr>
        <p:spPr>
          <a:xfrm>
            <a:off x="3958836" y="1685662"/>
            <a:ext cx="360422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103"/>
          <p:cNvSpPr txBox="1"/>
          <p:nvPr>
            <p:ph idx="5" type="body"/>
          </p:nvPr>
        </p:nvSpPr>
        <p:spPr>
          <a:xfrm>
            <a:off x="3952483" y="4125467"/>
            <a:ext cx="2926080" cy="178506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5" name="Google Shape;305;p103"/>
          <p:cNvSpPr txBox="1"/>
          <p:nvPr>
            <p:ph idx="6" type="body"/>
          </p:nvPr>
        </p:nvSpPr>
        <p:spPr>
          <a:xfrm>
            <a:off x="3920956" y="3307721"/>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8400"/>
              <a:buFont typeface="Century Gothic"/>
              <a:buNone/>
              <a:defRPr b="1" sz="84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6" name="Google Shape;306;p103"/>
          <p:cNvSpPr txBox="1"/>
          <p:nvPr>
            <p:ph idx="7" type="body"/>
          </p:nvPr>
        </p:nvSpPr>
        <p:spPr>
          <a:xfrm>
            <a:off x="7471479" y="1685662"/>
            <a:ext cx="3604227"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Font typeface="Century Gothic"/>
              <a:buNone/>
              <a:defRPr b="1" sz="16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103"/>
          <p:cNvSpPr txBox="1"/>
          <p:nvPr>
            <p:ph idx="8" type="body"/>
          </p:nvPr>
        </p:nvSpPr>
        <p:spPr>
          <a:xfrm>
            <a:off x="7465126" y="4125467"/>
            <a:ext cx="2926080" cy="1785065"/>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1600"/>
              <a:buNone/>
              <a:defRPr sz="1600"/>
            </a:lvl1pPr>
            <a:lvl2pPr indent="-228600" lvl="1" marL="914400" algn="l">
              <a:lnSpc>
                <a:spcPct val="100000"/>
              </a:lnSpc>
              <a:spcBef>
                <a:spcPts val="600"/>
              </a:spcBef>
              <a:spcAft>
                <a:spcPts val="0"/>
              </a:spcAft>
              <a:buClr>
                <a:schemeClr val="dk1"/>
              </a:buClr>
              <a:buSzPts val="1600"/>
              <a:buNone/>
              <a:defRPr sz="1600"/>
            </a:lvl2pPr>
            <a:lvl3pPr indent="-228600" lvl="2" marL="1371600" algn="l">
              <a:lnSpc>
                <a:spcPct val="100000"/>
              </a:lnSpc>
              <a:spcBef>
                <a:spcPts val="600"/>
              </a:spcBef>
              <a:spcAft>
                <a:spcPts val="0"/>
              </a:spcAft>
              <a:buClr>
                <a:schemeClr val="dk1"/>
              </a:buClr>
              <a:buSzPts val="1600"/>
              <a:buNone/>
              <a:defRPr sz="1600"/>
            </a:lvl3pPr>
            <a:lvl4pPr indent="-228600" lvl="3" marL="1828800" algn="l">
              <a:lnSpc>
                <a:spcPct val="100000"/>
              </a:lnSpc>
              <a:spcBef>
                <a:spcPts val="600"/>
              </a:spcBef>
              <a:spcAft>
                <a:spcPts val="0"/>
              </a:spcAft>
              <a:buClr>
                <a:schemeClr val="dk1"/>
              </a:buClr>
              <a:buSzPts val="1600"/>
              <a:buNone/>
              <a:defRPr sz="1600"/>
            </a:lvl4pPr>
            <a:lvl5pPr indent="-228600" lvl="4" marL="2286000" algn="l">
              <a:lnSpc>
                <a:spcPct val="100000"/>
              </a:lnSpc>
              <a:spcBef>
                <a:spcPts val="600"/>
              </a:spcBef>
              <a:spcAft>
                <a:spcPts val="0"/>
              </a:spcAft>
              <a:buClr>
                <a:schemeClr val="dk1"/>
              </a:buClr>
              <a:buSzPts val="1600"/>
              <a:buNone/>
              <a:defRPr sz="1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103"/>
          <p:cNvSpPr txBox="1"/>
          <p:nvPr>
            <p:ph idx="9" type="body"/>
          </p:nvPr>
        </p:nvSpPr>
        <p:spPr>
          <a:xfrm>
            <a:off x="7433599" y="3307721"/>
            <a:ext cx="3602736" cy="67428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chemeClr val="dk1"/>
              </a:buClr>
              <a:buSzPts val="8400"/>
              <a:buFont typeface="Century Gothic"/>
              <a:buNone/>
              <a:defRPr b="1" sz="8400">
                <a:solidFill>
                  <a:schemeClr val="dk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228600" lvl="2" marL="1371600" algn="l">
              <a:lnSpc>
                <a:spcPct val="100000"/>
              </a:lnSpc>
              <a:spcBef>
                <a:spcPts val="600"/>
              </a:spcBef>
              <a:spcAft>
                <a:spcPts val="0"/>
              </a:spcAft>
              <a:buClr>
                <a:schemeClr val="lt1"/>
              </a:buClr>
              <a:buSzPts val="1800"/>
              <a:buFont typeface="Century Gothic"/>
              <a:buNone/>
              <a:defRPr>
                <a:solidFill>
                  <a:schemeClr val="lt1"/>
                </a:solidFill>
              </a:defRPr>
            </a:lvl3pPr>
            <a:lvl4pPr indent="-228600" lvl="3" marL="1828800" algn="l">
              <a:lnSpc>
                <a:spcPct val="100000"/>
              </a:lnSpc>
              <a:spcBef>
                <a:spcPts val="600"/>
              </a:spcBef>
              <a:spcAft>
                <a:spcPts val="0"/>
              </a:spcAft>
              <a:buClr>
                <a:schemeClr val="lt1"/>
              </a:buClr>
              <a:buSzPts val="1800"/>
              <a:buFont typeface="Century Gothic"/>
              <a:buNone/>
              <a:defRPr>
                <a:solidFill>
                  <a:schemeClr val="lt1"/>
                </a:solidFill>
              </a:defRPr>
            </a:lvl4pPr>
            <a:lvl5pPr indent="-228600" lvl="4" marL="2286000" algn="l">
              <a:lnSpc>
                <a:spcPct val="100000"/>
              </a:lnSpc>
              <a:spcBef>
                <a:spcPts val="600"/>
              </a:spcBef>
              <a:spcAft>
                <a:spcPts val="0"/>
              </a:spcAft>
              <a:buClr>
                <a:schemeClr val="lt1"/>
              </a:buClr>
              <a:buSzPts val="1800"/>
              <a:buFont typeface="Century Gothic"/>
              <a:buNone/>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lank slide for charts, screenshots">
  <p:cSld name=" Blank slide for charts, screenshots">
    <p:spTree>
      <p:nvGrpSpPr>
        <p:cNvPr id="309" name="Shape 309"/>
        <p:cNvGrpSpPr/>
        <p:nvPr/>
      </p:nvGrpSpPr>
      <p:grpSpPr>
        <a:xfrm>
          <a:off x="0" y="0"/>
          <a:ext cx="0" cy="0"/>
          <a:chOff x="0" y="0"/>
          <a:chExt cx="0" cy="0"/>
        </a:xfrm>
      </p:grpSpPr>
      <p:sp>
        <p:nvSpPr>
          <p:cNvPr id="310" name="Google Shape;310;p104"/>
          <p:cNvSpPr txBox="1"/>
          <p:nvPr>
            <p:ph idx="1" type="body"/>
          </p:nvPr>
        </p:nvSpPr>
        <p:spPr>
          <a:xfrm>
            <a:off x="1947672" y="6400800"/>
            <a:ext cx="5913438" cy="21473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00"/>
              </a:spcBef>
              <a:spcAft>
                <a:spcPts val="0"/>
              </a:spcAft>
              <a:buClr>
                <a:schemeClr val="dk1"/>
              </a:buClr>
              <a:buSzPts val="600"/>
              <a:buFont typeface="Century Gothic"/>
              <a:buNone/>
              <a:defRPr sz="600"/>
            </a:lvl1pPr>
            <a:lvl2pPr indent="-228600" lvl="1" marL="914400" algn="l">
              <a:lnSpc>
                <a:spcPct val="100000"/>
              </a:lnSpc>
              <a:spcBef>
                <a:spcPts val="400"/>
              </a:spcBef>
              <a:spcAft>
                <a:spcPts val="0"/>
              </a:spcAft>
              <a:buClr>
                <a:schemeClr val="dk1"/>
              </a:buClr>
              <a:buSzPts val="600"/>
              <a:buFont typeface="Century Gothic"/>
              <a:buNone/>
              <a:defRPr sz="600"/>
            </a:lvl2pPr>
            <a:lvl3pPr indent="-228600" lvl="2" marL="1371600" algn="l">
              <a:lnSpc>
                <a:spcPct val="100000"/>
              </a:lnSpc>
              <a:spcBef>
                <a:spcPts val="600"/>
              </a:spcBef>
              <a:spcAft>
                <a:spcPts val="0"/>
              </a:spcAft>
              <a:buClr>
                <a:schemeClr val="dk1"/>
              </a:buClr>
              <a:buSzPts val="600"/>
              <a:buFont typeface="Century Gothic"/>
              <a:buNone/>
              <a:defRPr sz="600"/>
            </a:lvl3pPr>
            <a:lvl4pPr indent="-228600" lvl="3" marL="1828800" algn="l">
              <a:lnSpc>
                <a:spcPct val="100000"/>
              </a:lnSpc>
              <a:spcBef>
                <a:spcPts val="600"/>
              </a:spcBef>
              <a:spcAft>
                <a:spcPts val="0"/>
              </a:spcAft>
              <a:buClr>
                <a:schemeClr val="dk1"/>
              </a:buClr>
              <a:buSzPts val="600"/>
              <a:buFont typeface="Century Gothic"/>
              <a:buNone/>
              <a:defRPr sz="600"/>
            </a:lvl4pPr>
            <a:lvl5pPr indent="-228600" lvl="4" marL="2286000" algn="l">
              <a:lnSpc>
                <a:spcPct val="100000"/>
              </a:lnSpc>
              <a:spcBef>
                <a:spcPts val="600"/>
              </a:spcBef>
              <a:spcAft>
                <a:spcPts val="0"/>
              </a:spcAft>
              <a:buClr>
                <a:schemeClr val="dk1"/>
              </a:buClr>
              <a:buSzPts val="600"/>
              <a:buFont typeface="Century Gothic"/>
              <a:buNone/>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9"/>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bg>
      <p:bgPr>
        <a:solidFill>
          <a:schemeClr val="dk2"/>
        </a:solidFill>
      </p:bgPr>
    </p:bg>
    <p:spTree>
      <p:nvGrpSpPr>
        <p:cNvPr id="311" name="Shape 311"/>
        <p:cNvGrpSpPr/>
        <p:nvPr/>
      </p:nvGrpSpPr>
      <p:grpSpPr>
        <a:xfrm>
          <a:off x="0" y="0"/>
          <a:ext cx="0" cy="0"/>
          <a:chOff x="0" y="0"/>
          <a:chExt cx="0" cy="0"/>
        </a:xfrm>
      </p:grpSpPr>
      <p:sp>
        <p:nvSpPr>
          <p:cNvPr id="312" name="Google Shape;312;p105"/>
          <p:cNvSpPr txBox="1"/>
          <p:nvPr>
            <p:ph type="title"/>
          </p:nvPr>
        </p:nvSpPr>
        <p:spPr>
          <a:xfrm>
            <a:off x="433675" y="1682998"/>
            <a:ext cx="9375775" cy="1325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500"/>
              <a:buFont typeface="Century Gothic"/>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05"/>
          <p:cNvSpPr txBox="1"/>
          <p:nvPr>
            <p:ph idx="1" type="body"/>
          </p:nvPr>
        </p:nvSpPr>
        <p:spPr>
          <a:xfrm>
            <a:off x="433675" y="2988040"/>
            <a:ext cx="9375775" cy="65881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2400"/>
              <a:buFont typeface="Century Gothic"/>
              <a:buNone/>
              <a:defRPr sz="24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342900" lvl="2" marL="1371600" algn="l">
              <a:lnSpc>
                <a:spcPct val="100000"/>
              </a:lnSpc>
              <a:spcBef>
                <a:spcPts val="600"/>
              </a:spcBef>
              <a:spcAft>
                <a:spcPts val="0"/>
              </a:spcAft>
              <a:buClr>
                <a:schemeClr val="lt1"/>
              </a:buClr>
              <a:buSzPts val="1800"/>
              <a:buChar char="–"/>
              <a:defRPr>
                <a:solidFill>
                  <a:schemeClr val="lt1"/>
                </a:solidFill>
              </a:defRPr>
            </a:lvl3pPr>
            <a:lvl4pPr indent="-342900" lvl="3" marL="1828800" algn="l">
              <a:lnSpc>
                <a:spcPct val="100000"/>
              </a:lnSpc>
              <a:spcBef>
                <a:spcPts val="600"/>
              </a:spcBef>
              <a:spcAft>
                <a:spcPts val="0"/>
              </a:spcAft>
              <a:buClr>
                <a:schemeClr val="lt1"/>
              </a:buClr>
              <a:buSzPts val="1800"/>
              <a:buChar char="–"/>
              <a:defRPr>
                <a:solidFill>
                  <a:schemeClr val="lt1"/>
                </a:solidFill>
              </a:defRPr>
            </a:lvl4pPr>
            <a:lvl5pPr indent="-342900" lvl="4" marL="2286000" algn="l">
              <a:lnSpc>
                <a:spcPct val="100000"/>
              </a:lnSpc>
              <a:spcBef>
                <a:spcPts val="600"/>
              </a:spcBef>
              <a:spcAft>
                <a:spcPts val="0"/>
              </a:spcAft>
              <a:buClr>
                <a:schemeClr val="lt1"/>
              </a:buClr>
              <a:buSzPts val="18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14" name="Google Shape;314;p105"/>
          <p:cNvPicPr preferRelativeResize="0"/>
          <p:nvPr/>
        </p:nvPicPr>
        <p:blipFill rotWithShape="1">
          <a:blip r:embed="rId2">
            <a:alphaModFix/>
          </a:blip>
          <a:srcRect b="0" l="0" r="0" t="0"/>
          <a:stretch/>
        </p:blipFill>
        <p:spPr>
          <a:xfrm>
            <a:off x="478373" y="6354439"/>
            <a:ext cx="980589" cy="282164"/>
          </a:xfrm>
          <a:prstGeom prst="rect">
            <a:avLst/>
          </a:prstGeom>
          <a:noFill/>
          <a:ln>
            <a:noFill/>
          </a:ln>
        </p:spPr>
      </p:pic>
      <p:sp>
        <p:nvSpPr>
          <p:cNvPr id="315" name="Google Shape;315;p105"/>
          <p:cNvSpPr txBox="1"/>
          <p:nvPr/>
        </p:nvSpPr>
        <p:spPr>
          <a:xfrm>
            <a:off x="7938390" y="6408532"/>
            <a:ext cx="3091610" cy="21474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
                <a:solidFill>
                  <a:schemeClr val="lt1"/>
                </a:solidFill>
                <a:latin typeface="Century Gothic"/>
                <a:ea typeface="Century Gothic"/>
                <a:cs typeface="Century Gothic"/>
                <a:sym typeface="Century Gothic"/>
              </a:rPr>
              <a:t>© 2022 ServiceNow, Inc. All Rights Reserved. Confidential.</a:t>
            </a:r>
            <a:endParaRPr/>
          </a:p>
        </p:txBody>
      </p:sp>
      <p:sp>
        <p:nvSpPr>
          <p:cNvPr id="316" name="Google Shape;316;p105"/>
          <p:cNvSpPr txBox="1"/>
          <p:nvPr/>
        </p:nvSpPr>
        <p:spPr>
          <a:xfrm>
            <a:off x="11057990" y="6413253"/>
            <a:ext cx="667701" cy="228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800">
                <a:solidFill>
                  <a:schemeClr val="lt1"/>
                </a:solidFill>
                <a:latin typeface="Century Gothic"/>
                <a:ea typeface="Century Gothic"/>
                <a:cs typeface="Century Gothic"/>
                <a:sym typeface="Century Gothic"/>
              </a:rPr>
              <a:t>‹#›</a:t>
            </a:fld>
            <a:endParaRPr b="0" sz="800">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Slide">
  <p:cSld name="Question Slide">
    <p:bg>
      <p:bgPr>
        <a:solidFill>
          <a:schemeClr val="dk2"/>
        </a:solidFill>
      </p:bgPr>
    </p:bg>
    <p:spTree>
      <p:nvGrpSpPr>
        <p:cNvPr id="317" name="Shape 317"/>
        <p:cNvGrpSpPr/>
        <p:nvPr/>
      </p:nvGrpSpPr>
      <p:grpSpPr>
        <a:xfrm>
          <a:off x="0" y="0"/>
          <a:ext cx="0" cy="0"/>
          <a:chOff x="0" y="0"/>
          <a:chExt cx="0" cy="0"/>
        </a:xfrm>
      </p:grpSpPr>
      <p:sp>
        <p:nvSpPr>
          <p:cNvPr id="318" name="Google Shape;318;p106"/>
          <p:cNvSpPr txBox="1"/>
          <p:nvPr>
            <p:ph type="title"/>
          </p:nvPr>
        </p:nvSpPr>
        <p:spPr>
          <a:xfrm>
            <a:off x="433675" y="1682998"/>
            <a:ext cx="9375775" cy="1325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1"/>
              </a:buClr>
              <a:buSzPts val="4500"/>
              <a:buFont typeface="Century Gothic"/>
              <a:buNone/>
              <a:defRPr sz="45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9" name="Google Shape;319;p106"/>
          <p:cNvSpPr txBox="1"/>
          <p:nvPr>
            <p:ph idx="1" type="body"/>
          </p:nvPr>
        </p:nvSpPr>
        <p:spPr>
          <a:xfrm>
            <a:off x="433675" y="2988040"/>
            <a:ext cx="9375775" cy="65881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2400"/>
              <a:buFont typeface="Century Gothic"/>
              <a:buNone/>
              <a:defRPr sz="24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342900" lvl="2" marL="1371600" algn="l">
              <a:lnSpc>
                <a:spcPct val="100000"/>
              </a:lnSpc>
              <a:spcBef>
                <a:spcPts val="600"/>
              </a:spcBef>
              <a:spcAft>
                <a:spcPts val="0"/>
              </a:spcAft>
              <a:buClr>
                <a:schemeClr val="lt1"/>
              </a:buClr>
              <a:buSzPts val="1800"/>
              <a:buChar char="–"/>
              <a:defRPr>
                <a:solidFill>
                  <a:schemeClr val="lt1"/>
                </a:solidFill>
              </a:defRPr>
            </a:lvl3pPr>
            <a:lvl4pPr indent="-342900" lvl="3" marL="1828800" algn="l">
              <a:lnSpc>
                <a:spcPct val="100000"/>
              </a:lnSpc>
              <a:spcBef>
                <a:spcPts val="600"/>
              </a:spcBef>
              <a:spcAft>
                <a:spcPts val="0"/>
              </a:spcAft>
              <a:buClr>
                <a:schemeClr val="lt1"/>
              </a:buClr>
              <a:buSzPts val="1800"/>
              <a:buChar char="–"/>
              <a:defRPr>
                <a:solidFill>
                  <a:schemeClr val="lt1"/>
                </a:solidFill>
              </a:defRPr>
            </a:lvl4pPr>
            <a:lvl5pPr indent="-342900" lvl="4" marL="2286000" algn="l">
              <a:lnSpc>
                <a:spcPct val="100000"/>
              </a:lnSpc>
              <a:spcBef>
                <a:spcPts val="600"/>
              </a:spcBef>
              <a:spcAft>
                <a:spcPts val="0"/>
              </a:spcAft>
              <a:buClr>
                <a:schemeClr val="lt1"/>
              </a:buClr>
              <a:buSzPts val="18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0" name="Google Shape;320;p106"/>
          <p:cNvPicPr preferRelativeResize="0"/>
          <p:nvPr/>
        </p:nvPicPr>
        <p:blipFill rotWithShape="1">
          <a:blip r:embed="rId2">
            <a:alphaModFix/>
          </a:blip>
          <a:srcRect b="0" l="0" r="0" t="0"/>
          <a:stretch/>
        </p:blipFill>
        <p:spPr>
          <a:xfrm>
            <a:off x="478373" y="6354439"/>
            <a:ext cx="980589" cy="282164"/>
          </a:xfrm>
          <a:prstGeom prst="rect">
            <a:avLst/>
          </a:prstGeom>
          <a:noFill/>
          <a:ln>
            <a:noFill/>
          </a:ln>
        </p:spPr>
      </p:pic>
      <p:sp>
        <p:nvSpPr>
          <p:cNvPr id="321" name="Google Shape;321;p106"/>
          <p:cNvSpPr txBox="1"/>
          <p:nvPr/>
        </p:nvSpPr>
        <p:spPr>
          <a:xfrm>
            <a:off x="7938390" y="6408532"/>
            <a:ext cx="3091610" cy="21474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
                <a:solidFill>
                  <a:schemeClr val="lt1"/>
                </a:solidFill>
                <a:latin typeface="Century Gothic"/>
                <a:ea typeface="Century Gothic"/>
                <a:cs typeface="Century Gothic"/>
                <a:sym typeface="Century Gothic"/>
              </a:rPr>
              <a:t>© 2022 ServiceNow, Inc. All Rights Reserved. Confidential.</a:t>
            </a:r>
            <a:endParaRPr/>
          </a:p>
        </p:txBody>
      </p:sp>
      <p:sp>
        <p:nvSpPr>
          <p:cNvPr id="322" name="Google Shape;322;p106"/>
          <p:cNvSpPr txBox="1"/>
          <p:nvPr/>
        </p:nvSpPr>
        <p:spPr>
          <a:xfrm>
            <a:off x="11057990" y="6413253"/>
            <a:ext cx="667701" cy="228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lang="en-US" sz="800">
                <a:solidFill>
                  <a:schemeClr val="lt1"/>
                </a:solidFill>
                <a:latin typeface="Century Gothic"/>
                <a:ea typeface="Century Gothic"/>
                <a:cs typeface="Century Gothic"/>
                <a:sym typeface="Century Gothic"/>
              </a:rPr>
              <a:t>‹#›</a:t>
            </a:fld>
            <a:endParaRPr b="0" sz="800">
              <a:solidFill>
                <a:schemeClr val="lt1"/>
              </a:solidFill>
              <a:latin typeface="Century Gothic"/>
              <a:ea typeface="Century Gothic"/>
              <a:cs typeface="Century Gothic"/>
              <a:sym typeface="Century Gothic"/>
            </a:endParaRPr>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_1_Name">
  <p:cSld name="Thank You_1_Name">
    <p:bg>
      <p:bgPr>
        <a:solidFill>
          <a:schemeClr val="dk2"/>
        </a:solidFill>
      </p:bgPr>
    </p:bg>
    <p:spTree>
      <p:nvGrpSpPr>
        <p:cNvPr id="323" name="Shape 323"/>
        <p:cNvGrpSpPr/>
        <p:nvPr/>
      </p:nvGrpSpPr>
      <p:grpSpPr>
        <a:xfrm>
          <a:off x="0" y="0"/>
          <a:ext cx="0" cy="0"/>
          <a:chOff x="0" y="0"/>
          <a:chExt cx="0" cy="0"/>
        </a:xfrm>
      </p:grpSpPr>
      <p:pic>
        <p:nvPicPr>
          <p:cNvPr descr="A picture containing person, sky, outdoor, person&#10;&#10;Description automatically generated" id="324" name="Google Shape;324;p107"/>
          <p:cNvPicPr preferRelativeResize="0"/>
          <p:nvPr/>
        </p:nvPicPr>
        <p:blipFill rotWithShape="1">
          <a:blip r:embed="rId2">
            <a:alphaModFix/>
          </a:blip>
          <a:srcRect b="0" l="0" r="0" t="0"/>
          <a:stretch/>
        </p:blipFill>
        <p:spPr>
          <a:xfrm>
            <a:off x="-1" y="0"/>
            <a:ext cx="12188825" cy="6856214"/>
          </a:xfrm>
          <a:prstGeom prst="rect">
            <a:avLst/>
          </a:prstGeom>
          <a:noFill/>
          <a:ln>
            <a:noFill/>
          </a:ln>
        </p:spPr>
      </p:pic>
      <p:sp>
        <p:nvSpPr>
          <p:cNvPr id="325" name="Google Shape;325;p107"/>
          <p:cNvSpPr/>
          <p:nvPr/>
        </p:nvSpPr>
        <p:spPr>
          <a:xfrm>
            <a:off x="-1" y="0"/>
            <a:ext cx="12188825" cy="6856214"/>
          </a:xfrm>
          <a:prstGeom prst="rect">
            <a:avLst/>
          </a:prstGeom>
          <a:gradFill>
            <a:gsLst>
              <a:gs pos="0">
                <a:srgbClr val="000000">
                  <a:alpha val="14901"/>
                </a:srgbClr>
              </a:gs>
              <a:gs pos="100000">
                <a:srgbClr val="000000">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799">
              <a:solidFill>
                <a:schemeClr val="lt1"/>
              </a:solidFill>
              <a:latin typeface="Century Gothic"/>
              <a:ea typeface="Century Gothic"/>
              <a:cs typeface="Century Gothic"/>
              <a:sym typeface="Century Gothic"/>
            </a:endParaRPr>
          </a:p>
        </p:txBody>
      </p:sp>
      <p:sp>
        <p:nvSpPr>
          <p:cNvPr id="326" name="Google Shape;326;p107"/>
          <p:cNvSpPr txBox="1"/>
          <p:nvPr>
            <p:ph type="title"/>
          </p:nvPr>
        </p:nvSpPr>
        <p:spPr>
          <a:xfrm>
            <a:off x="440211" y="3247194"/>
            <a:ext cx="5016027" cy="1325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6400"/>
              <a:buFont typeface="Century Gothic"/>
              <a:buNone/>
              <a:defRPr sz="64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7" name="Google Shape;327;p107"/>
          <p:cNvSpPr txBox="1"/>
          <p:nvPr>
            <p:ph idx="1" type="body"/>
          </p:nvPr>
        </p:nvSpPr>
        <p:spPr>
          <a:xfrm>
            <a:off x="440211" y="4756688"/>
            <a:ext cx="5016027" cy="65881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2400"/>
              <a:buFont typeface="Century Gothic"/>
              <a:buNone/>
              <a:defRPr sz="24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342900" lvl="2" marL="1371600" algn="l">
              <a:lnSpc>
                <a:spcPct val="100000"/>
              </a:lnSpc>
              <a:spcBef>
                <a:spcPts val="600"/>
              </a:spcBef>
              <a:spcAft>
                <a:spcPts val="0"/>
              </a:spcAft>
              <a:buClr>
                <a:schemeClr val="lt1"/>
              </a:buClr>
              <a:buSzPts val="1800"/>
              <a:buChar char="–"/>
              <a:defRPr>
                <a:solidFill>
                  <a:schemeClr val="lt1"/>
                </a:solidFill>
              </a:defRPr>
            </a:lvl3pPr>
            <a:lvl4pPr indent="-342900" lvl="3" marL="1828800" algn="l">
              <a:lnSpc>
                <a:spcPct val="100000"/>
              </a:lnSpc>
              <a:spcBef>
                <a:spcPts val="600"/>
              </a:spcBef>
              <a:spcAft>
                <a:spcPts val="0"/>
              </a:spcAft>
              <a:buClr>
                <a:schemeClr val="lt1"/>
              </a:buClr>
              <a:buSzPts val="1800"/>
              <a:buChar char="–"/>
              <a:defRPr>
                <a:solidFill>
                  <a:schemeClr val="lt1"/>
                </a:solidFill>
              </a:defRPr>
            </a:lvl4pPr>
            <a:lvl5pPr indent="-342900" lvl="4" marL="2286000" algn="l">
              <a:lnSpc>
                <a:spcPct val="100000"/>
              </a:lnSpc>
              <a:spcBef>
                <a:spcPts val="600"/>
              </a:spcBef>
              <a:spcAft>
                <a:spcPts val="0"/>
              </a:spcAft>
              <a:buClr>
                <a:schemeClr val="lt1"/>
              </a:buClr>
              <a:buSzPts val="18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28" name="Google Shape;328;p107"/>
          <p:cNvPicPr preferRelativeResize="0"/>
          <p:nvPr/>
        </p:nvPicPr>
        <p:blipFill rotWithShape="1">
          <a:blip r:embed="rId3">
            <a:alphaModFix/>
          </a:blip>
          <a:srcRect b="0" l="0" r="0" t="0"/>
          <a:stretch/>
        </p:blipFill>
        <p:spPr>
          <a:xfrm>
            <a:off x="428891" y="336108"/>
            <a:ext cx="1520560" cy="437540"/>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w logo" showMasterSp="0">
  <p:cSld name="Now logo">
    <p:bg>
      <p:bgPr>
        <a:solidFill>
          <a:schemeClr val="dk2"/>
        </a:solidFill>
      </p:bgPr>
    </p:bg>
    <p:spTree>
      <p:nvGrpSpPr>
        <p:cNvPr id="329" name="Shape 329"/>
        <p:cNvGrpSpPr/>
        <p:nvPr/>
      </p:nvGrpSpPr>
      <p:grpSpPr>
        <a:xfrm>
          <a:off x="0" y="0"/>
          <a:ext cx="0" cy="0"/>
          <a:chOff x="0" y="0"/>
          <a:chExt cx="0" cy="0"/>
        </a:xfrm>
      </p:grpSpPr>
      <p:pic>
        <p:nvPicPr>
          <p:cNvPr descr="A picture containing text, clipart&#10;&#10;Description automatically generated" id="330" name="Google Shape;330;p108"/>
          <p:cNvPicPr preferRelativeResize="0"/>
          <p:nvPr/>
        </p:nvPicPr>
        <p:blipFill rotWithShape="1">
          <a:blip r:embed="rId2">
            <a:alphaModFix/>
          </a:blip>
          <a:srcRect b="0" l="0" r="0" t="0"/>
          <a:stretch/>
        </p:blipFill>
        <p:spPr>
          <a:xfrm>
            <a:off x="2812774" y="2221385"/>
            <a:ext cx="6549887" cy="1884725"/>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Charts">
  <p:cSld name="For Charts">
    <p:spTree>
      <p:nvGrpSpPr>
        <p:cNvPr id="331" name="Shape 331"/>
        <p:cNvGrpSpPr/>
        <p:nvPr/>
      </p:nvGrpSpPr>
      <p:grpSpPr>
        <a:xfrm>
          <a:off x="0" y="0"/>
          <a:ext cx="0" cy="0"/>
          <a:chOff x="0" y="0"/>
          <a:chExt cx="0" cy="0"/>
        </a:xfrm>
      </p:grpSpPr>
      <p:sp>
        <p:nvSpPr>
          <p:cNvPr id="332" name="Google Shape;332;p109"/>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109"/>
          <p:cNvSpPr txBox="1"/>
          <p:nvPr>
            <p:ph idx="1" type="body"/>
          </p:nvPr>
        </p:nvSpPr>
        <p:spPr>
          <a:xfrm>
            <a:off x="1949450" y="6398202"/>
            <a:ext cx="5913438" cy="21473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00"/>
              </a:spcBef>
              <a:spcAft>
                <a:spcPts val="0"/>
              </a:spcAft>
              <a:buClr>
                <a:schemeClr val="dk1"/>
              </a:buClr>
              <a:buSzPts val="600"/>
              <a:buFont typeface="Century Gothic"/>
              <a:buNone/>
              <a:defRPr sz="600"/>
            </a:lvl1pPr>
            <a:lvl2pPr indent="-228600" lvl="1" marL="914400" algn="l">
              <a:lnSpc>
                <a:spcPct val="100000"/>
              </a:lnSpc>
              <a:spcBef>
                <a:spcPts val="400"/>
              </a:spcBef>
              <a:spcAft>
                <a:spcPts val="0"/>
              </a:spcAft>
              <a:buClr>
                <a:schemeClr val="dk1"/>
              </a:buClr>
              <a:buSzPts val="600"/>
              <a:buFont typeface="Century Gothic"/>
              <a:buNone/>
              <a:defRPr sz="600"/>
            </a:lvl2pPr>
            <a:lvl3pPr indent="-228600" lvl="2" marL="1371600" algn="l">
              <a:lnSpc>
                <a:spcPct val="100000"/>
              </a:lnSpc>
              <a:spcBef>
                <a:spcPts val="600"/>
              </a:spcBef>
              <a:spcAft>
                <a:spcPts val="0"/>
              </a:spcAft>
              <a:buClr>
                <a:schemeClr val="dk1"/>
              </a:buClr>
              <a:buSzPts val="600"/>
              <a:buFont typeface="Century Gothic"/>
              <a:buNone/>
              <a:defRPr sz="600"/>
            </a:lvl3pPr>
            <a:lvl4pPr indent="-228600" lvl="3" marL="1828800" algn="l">
              <a:lnSpc>
                <a:spcPct val="100000"/>
              </a:lnSpc>
              <a:spcBef>
                <a:spcPts val="600"/>
              </a:spcBef>
              <a:spcAft>
                <a:spcPts val="0"/>
              </a:spcAft>
              <a:buClr>
                <a:schemeClr val="dk1"/>
              </a:buClr>
              <a:buSzPts val="600"/>
              <a:buFont typeface="Century Gothic"/>
              <a:buNone/>
              <a:defRPr sz="600"/>
            </a:lvl4pPr>
            <a:lvl5pPr indent="-228600" lvl="4" marL="2286000" algn="l">
              <a:lnSpc>
                <a:spcPct val="100000"/>
              </a:lnSpc>
              <a:spcBef>
                <a:spcPts val="600"/>
              </a:spcBef>
              <a:spcAft>
                <a:spcPts val="0"/>
              </a:spcAft>
              <a:buClr>
                <a:schemeClr val="dk1"/>
              </a:buClr>
              <a:buSzPts val="600"/>
              <a:buFont typeface="Century Gothic"/>
              <a:buNone/>
              <a:defRPr sz="600"/>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Slide_Dark" showMasterSp="0">
  <p:cSld name="Section_Slide_Dark">
    <p:bg>
      <p:bgPr>
        <a:solidFill>
          <a:schemeClr val="dk2"/>
        </a:solidFill>
      </p:bgPr>
    </p:bg>
    <p:spTree>
      <p:nvGrpSpPr>
        <p:cNvPr id="334" name="Shape 334"/>
        <p:cNvGrpSpPr/>
        <p:nvPr/>
      </p:nvGrpSpPr>
      <p:grpSpPr>
        <a:xfrm>
          <a:off x="0" y="0"/>
          <a:ext cx="0" cy="0"/>
          <a:chOff x="0" y="0"/>
          <a:chExt cx="0" cy="0"/>
        </a:xfrm>
      </p:grpSpPr>
      <p:sp>
        <p:nvSpPr>
          <p:cNvPr id="335" name="Google Shape;335;p110"/>
          <p:cNvSpPr txBox="1"/>
          <p:nvPr>
            <p:ph type="title"/>
          </p:nvPr>
        </p:nvSpPr>
        <p:spPr>
          <a:xfrm>
            <a:off x="423609" y="3911228"/>
            <a:ext cx="7839329" cy="13258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accent1"/>
              </a:buClr>
              <a:buSzPts val="4500"/>
              <a:buFont typeface="Century Gothic"/>
              <a:buNone/>
              <a:defRPr sz="4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6" name="Google Shape;336;p110"/>
          <p:cNvSpPr txBox="1"/>
          <p:nvPr>
            <p:ph idx="1" type="body"/>
          </p:nvPr>
        </p:nvSpPr>
        <p:spPr>
          <a:xfrm>
            <a:off x="423609" y="5386231"/>
            <a:ext cx="7839329" cy="65881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2400"/>
              <a:buFont typeface="Century Gothic"/>
              <a:buNone/>
              <a:defRPr sz="2400">
                <a:solidFill>
                  <a:schemeClr val="lt1"/>
                </a:solidFill>
              </a:defRPr>
            </a:lvl1pPr>
            <a:lvl2pPr indent="-228600" lvl="1" marL="914400" algn="l">
              <a:lnSpc>
                <a:spcPct val="100000"/>
              </a:lnSpc>
              <a:spcBef>
                <a:spcPts val="600"/>
              </a:spcBef>
              <a:spcAft>
                <a:spcPts val="0"/>
              </a:spcAft>
              <a:buClr>
                <a:schemeClr val="lt1"/>
              </a:buClr>
              <a:buSzPts val="1800"/>
              <a:buFont typeface="Century Gothic"/>
              <a:buNone/>
              <a:defRPr>
                <a:solidFill>
                  <a:schemeClr val="lt1"/>
                </a:solidFill>
              </a:defRPr>
            </a:lvl2pPr>
            <a:lvl3pPr indent="-342900" lvl="2" marL="1371600" algn="l">
              <a:lnSpc>
                <a:spcPct val="100000"/>
              </a:lnSpc>
              <a:spcBef>
                <a:spcPts val="600"/>
              </a:spcBef>
              <a:spcAft>
                <a:spcPts val="0"/>
              </a:spcAft>
              <a:buClr>
                <a:schemeClr val="lt1"/>
              </a:buClr>
              <a:buSzPts val="1800"/>
              <a:buChar char="–"/>
              <a:defRPr>
                <a:solidFill>
                  <a:schemeClr val="lt1"/>
                </a:solidFill>
              </a:defRPr>
            </a:lvl3pPr>
            <a:lvl4pPr indent="-342900" lvl="3" marL="1828800" algn="l">
              <a:lnSpc>
                <a:spcPct val="100000"/>
              </a:lnSpc>
              <a:spcBef>
                <a:spcPts val="600"/>
              </a:spcBef>
              <a:spcAft>
                <a:spcPts val="0"/>
              </a:spcAft>
              <a:buClr>
                <a:schemeClr val="lt1"/>
              </a:buClr>
              <a:buSzPts val="1800"/>
              <a:buChar char="–"/>
              <a:defRPr>
                <a:solidFill>
                  <a:schemeClr val="lt1"/>
                </a:solidFill>
              </a:defRPr>
            </a:lvl4pPr>
            <a:lvl5pPr indent="-342900" lvl="4" marL="2286000" algn="l">
              <a:lnSpc>
                <a:spcPct val="100000"/>
              </a:lnSpc>
              <a:spcBef>
                <a:spcPts val="600"/>
              </a:spcBef>
              <a:spcAft>
                <a:spcPts val="0"/>
              </a:spcAft>
              <a:buClr>
                <a:schemeClr val="lt1"/>
              </a:buClr>
              <a:buSzPts val="1800"/>
              <a:buChar char="–"/>
              <a:defRPr>
                <a:solidFill>
                  <a:schemeClr val="lt1"/>
                </a:solidFill>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37" name="Google Shape;337;p110"/>
          <p:cNvPicPr preferRelativeResize="0"/>
          <p:nvPr/>
        </p:nvPicPr>
        <p:blipFill rotWithShape="1">
          <a:blip r:embed="rId2">
            <a:alphaModFix/>
          </a:blip>
          <a:srcRect b="0" l="0" r="0" t="0"/>
          <a:stretch/>
        </p:blipFill>
        <p:spPr>
          <a:xfrm>
            <a:off x="428891" y="336108"/>
            <a:ext cx="1520560" cy="437540"/>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 not use">
  <p:cSld name="Do not use">
    <p:bg>
      <p:bgPr>
        <a:solidFill>
          <a:schemeClr val="accent5"/>
        </a:solidFill>
      </p:bgPr>
    </p:bg>
    <p:spTree>
      <p:nvGrpSpPr>
        <p:cNvPr id="338" name="Shape 338"/>
        <p:cNvGrpSpPr/>
        <p:nvPr/>
      </p:nvGrpSpPr>
      <p:grpSpPr>
        <a:xfrm>
          <a:off x="0" y="0"/>
          <a:ext cx="0" cy="0"/>
          <a:chOff x="0" y="0"/>
          <a:chExt cx="0" cy="0"/>
        </a:xfrm>
      </p:grpSpPr>
      <p:sp>
        <p:nvSpPr>
          <p:cNvPr id="339" name="Google Shape;339;p111"/>
          <p:cNvSpPr/>
          <p:nvPr/>
        </p:nvSpPr>
        <p:spPr>
          <a:xfrm>
            <a:off x="0" y="0"/>
            <a:ext cx="12188825" cy="6858000"/>
          </a:xfrm>
          <a:prstGeom prst="rect">
            <a:avLst/>
          </a:prstGeom>
          <a:solidFill>
            <a:schemeClr val="accent5"/>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sz="3599">
              <a:solidFill>
                <a:schemeClr val="lt1"/>
              </a:solidFill>
              <a:latin typeface="Century Gothic"/>
              <a:ea typeface="Century Gothic"/>
              <a:cs typeface="Century Gothic"/>
              <a:sym typeface="Century Gothic"/>
            </a:endParaRPr>
          </a:p>
        </p:txBody>
      </p:sp>
      <p:sp>
        <p:nvSpPr>
          <p:cNvPr id="340" name="Google Shape;340;p111"/>
          <p:cNvSpPr txBox="1"/>
          <p:nvPr/>
        </p:nvSpPr>
        <p:spPr>
          <a:xfrm>
            <a:off x="1453956" y="2907634"/>
            <a:ext cx="9280920" cy="120007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599">
                <a:solidFill>
                  <a:schemeClr val="dk1"/>
                </a:solidFill>
                <a:latin typeface="Century Gothic"/>
                <a:ea typeface="Century Gothic"/>
                <a:cs typeface="Century Gothic"/>
                <a:sym typeface="Century Gothic"/>
              </a:rPr>
              <a:t>Do</a:t>
            </a:r>
            <a:r>
              <a:rPr lang="en-US" sz="3599">
                <a:solidFill>
                  <a:schemeClr val="dk1"/>
                </a:solidFill>
                <a:latin typeface="Century Gothic"/>
                <a:ea typeface="Century Gothic"/>
                <a:cs typeface="Century Gothic"/>
                <a:sym typeface="Century Gothic"/>
              </a:rPr>
              <a:t> not use this layout. For visual reference in layout masters only.</a:t>
            </a:r>
            <a:endParaRPr sz="3599">
              <a:solidFill>
                <a:schemeClr val="dk1"/>
              </a:solidFill>
              <a:latin typeface="Century Gothic"/>
              <a:ea typeface="Century Gothic"/>
              <a:cs typeface="Century Gothic"/>
              <a:sym typeface="Century Gothic"/>
            </a:endParaRPr>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p:cSld name="Safe Harbor">
    <p:spTree>
      <p:nvGrpSpPr>
        <p:cNvPr id="47" name="Shape 47"/>
        <p:cNvGrpSpPr/>
        <p:nvPr/>
      </p:nvGrpSpPr>
      <p:grpSpPr>
        <a:xfrm>
          <a:off x="0" y="0"/>
          <a:ext cx="0" cy="0"/>
          <a:chOff x="0" y="0"/>
          <a:chExt cx="0" cy="0"/>
        </a:xfrm>
      </p:grpSpPr>
      <p:sp>
        <p:nvSpPr>
          <p:cNvPr id="48" name="Google Shape;48;p70"/>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0"/>
          <p:cNvSpPr/>
          <p:nvPr/>
        </p:nvSpPr>
        <p:spPr>
          <a:xfrm>
            <a:off x="456746" y="1521309"/>
            <a:ext cx="10161969" cy="41045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dk1"/>
                </a:solidFill>
                <a:latin typeface="Century Gothic"/>
                <a:ea typeface="Century Gothic"/>
                <a:cs typeface="Century Gothic"/>
                <a:sym typeface="Century Gothic"/>
              </a:rPr>
            </a:br>
            <a:r>
              <a:rPr lang="en-US" sz="1600">
                <a:solidFill>
                  <a:schemeClr val="dk1"/>
                </a:solidFill>
                <a:latin typeface="Century Gothic"/>
                <a:ea typeface="Century Gothic"/>
                <a:cs typeface="Century Gothic"/>
                <a:sym typeface="Century Gothic"/>
              </a:rPr>
              <a:t>or functionality. The development, release, and timing of any features or functionality described </a:t>
            </a:r>
            <a:br>
              <a:rPr lang="en-US" sz="1600">
                <a:solidFill>
                  <a:schemeClr val="dk1"/>
                </a:solidFill>
                <a:latin typeface="Century Gothic"/>
                <a:ea typeface="Century Gothic"/>
                <a:cs typeface="Century Gothic"/>
                <a:sym typeface="Century Gothic"/>
              </a:rPr>
            </a:br>
            <a:r>
              <a:rPr lang="en-US" sz="1600">
                <a:solidFill>
                  <a:schemeClr val="dk1"/>
                </a:solidFill>
                <a:latin typeface="Century Gothic"/>
                <a:ea typeface="Century Gothic"/>
                <a:cs typeface="Century Gothic"/>
                <a:sym typeface="Century Gothic"/>
              </a:rPr>
              <a:t>for our products remains at our sole discretion. We undertake no obligation, and do not intend, </a:t>
            </a:r>
            <a:br>
              <a:rPr lang="en-US" sz="1600">
                <a:solidFill>
                  <a:schemeClr val="dk1"/>
                </a:solidFill>
                <a:latin typeface="Century Gothic"/>
                <a:ea typeface="Century Gothic"/>
                <a:cs typeface="Century Gothic"/>
                <a:sym typeface="Century Gothic"/>
              </a:rPr>
            </a:br>
            <a:r>
              <a:rPr lang="en-US" sz="1600">
                <a:solidFill>
                  <a:schemeClr val="dk1"/>
                </a:solidFill>
                <a:latin typeface="Century Gothic"/>
                <a:ea typeface="Century Gothic"/>
                <a:cs typeface="Century Gothic"/>
                <a:sym typeface="Century Gothic"/>
              </a:rPr>
              <a:t>to update the forward‑looking statements.</a:t>
            </a:r>
            <a:endParaRPr/>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50" name="Shape 50"/>
        <p:cNvGrpSpPr/>
        <p:nvPr/>
      </p:nvGrpSpPr>
      <p:grpSpPr>
        <a:xfrm>
          <a:off x="0" y="0"/>
          <a:ext cx="0" cy="0"/>
          <a:chOff x="0" y="0"/>
          <a:chExt cx="0" cy="0"/>
        </a:xfrm>
      </p:grpSpPr>
      <p:sp>
        <p:nvSpPr>
          <p:cNvPr id="51" name="Google Shape;51;p71"/>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1"/>
          <p:cNvSpPr txBox="1"/>
          <p:nvPr>
            <p:ph idx="1" type="body"/>
          </p:nvPr>
        </p:nvSpPr>
        <p:spPr>
          <a:xfrm>
            <a:off x="448056" y="1664208"/>
            <a:ext cx="10835640" cy="450481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200"/>
              </a:spcBef>
              <a:spcAft>
                <a:spcPts val="0"/>
              </a:spcAft>
              <a:buClr>
                <a:schemeClr val="dk1"/>
              </a:buClr>
              <a:buSzPts val="1800"/>
              <a:buFont typeface="Arial"/>
              <a:buNone/>
              <a:defRPr/>
            </a:lvl1pPr>
            <a:lvl2pPr indent="-228600" lvl="1" marL="914400" algn="l">
              <a:lnSpc>
                <a:spcPct val="100000"/>
              </a:lnSpc>
              <a:spcBef>
                <a:spcPts val="600"/>
              </a:spcBef>
              <a:spcAft>
                <a:spcPts val="0"/>
              </a:spcAft>
              <a:buClr>
                <a:schemeClr val="dk1"/>
              </a:buClr>
              <a:buSzPts val="1800"/>
              <a:buNone/>
              <a:defRPr/>
            </a:lvl2pPr>
            <a:lvl3pPr indent="-228600" lvl="2" marL="1371600" algn="l">
              <a:lnSpc>
                <a:spcPct val="100000"/>
              </a:lnSpc>
              <a:spcBef>
                <a:spcPts val="600"/>
              </a:spcBef>
              <a:spcAft>
                <a:spcPts val="0"/>
              </a:spcAft>
              <a:buClr>
                <a:schemeClr val="dk1"/>
              </a:buClr>
              <a:buSzPts val="1800"/>
              <a:buNone/>
              <a:defRPr/>
            </a:lvl3pPr>
            <a:lvl4pPr indent="-228600" lvl="3" marL="1828800" algn="l">
              <a:lnSpc>
                <a:spcPct val="100000"/>
              </a:lnSpc>
              <a:spcBef>
                <a:spcPts val="600"/>
              </a:spcBef>
              <a:spcAft>
                <a:spcPts val="0"/>
              </a:spcAft>
              <a:buClr>
                <a:schemeClr val="dk1"/>
              </a:buClr>
              <a:buSzPts val="1800"/>
              <a:buNone/>
              <a:defRPr/>
            </a:lvl4pPr>
            <a:lvl5pPr indent="-228600" lvl="4" marL="2286000" algn="l">
              <a:lnSpc>
                <a:spcPct val="100000"/>
              </a:lnSpc>
              <a:spcBef>
                <a:spcPts val="600"/>
              </a:spcBef>
              <a:spcAft>
                <a:spcPts val="0"/>
              </a:spcAft>
              <a:buClr>
                <a:schemeClr val="dk1"/>
              </a:buClr>
              <a:buSzPts val="1800"/>
              <a:buNone/>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3" name="Shape 53"/>
        <p:cNvGrpSpPr/>
        <p:nvPr/>
      </p:nvGrpSpPr>
      <p:grpSpPr>
        <a:xfrm>
          <a:off x="0" y="0"/>
          <a:ext cx="0" cy="0"/>
          <a:chOff x="0" y="0"/>
          <a:chExt cx="0" cy="0"/>
        </a:xfrm>
      </p:grpSpPr>
      <p:sp>
        <p:nvSpPr>
          <p:cNvPr id="54" name="Google Shape;54;p72"/>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2"/>
          <p:cNvSpPr txBox="1"/>
          <p:nvPr>
            <p:ph idx="1" type="body"/>
          </p:nvPr>
        </p:nvSpPr>
        <p:spPr>
          <a:xfrm>
            <a:off x="448055" y="1664208"/>
            <a:ext cx="11188711" cy="418528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Subtitle">
  <p:cSld name="Title and Content with Subtitle">
    <p:spTree>
      <p:nvGrpSpPr>
        <p:cNvPr id="56" name="Shape 56"/>
        <p:cNvGrpSpPr/>
        <p:nvPr/>
      </p:nvGrpSpPr>
      <p:grpSpPr>
        <a:xfrm>
          <a:off x="0" y="0"/>
          <a:ext cx="0" cy="0"/>
          <a:chOff x="0" y="0"/>
          <a:chExt cx="0" cy="0"/>
        </a:xfrm>
      </p:grpSpPr>
      <p:sp>
        <p:nvSpPr>
          <p:cNvPr id="57" name="Google Shape;57;p73"/>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3"/>
          <p:cNvSpPr txBox="1"/>
          <p:nvPr>
            <p:ph idx="1" type="body"/>
          </p:nvPr>
        </p:nvSpPr>
        <p:spPr>
          <a:xfrm>
            <a:off x="448055" y="2181041"/>
            <a:ext cx="11189907" cy="398798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400"/>
              </a:spcBef>
              <a:spcAft>
                <a:spcPts val="0"/>
              </a:spcAft>
              <a:buClr>
                <a:schemeClr val="dk1"/>
              </a:buClr>
              <a:buSzPts val="1800"/>
              <a:buChar char="•"/>
              <a:defRPr/>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3"/>
          <p:cNvSpPr txBox="1"/>
          <p:nvPr>
            <p:ph idx="2" type="body"/>
          </p:nvPr>
        </p:nvSpPr>
        <p:spPr>
          <a:xfrm>
            <a:off x="447421" y="1658333"/>
            <a:ext cx="11190563" cy="36576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chemeClr val="dk1"/>
              </a:buClr>
              <a:buSzPts val="2000"/>
              <a:buNone/>
              <a:defRPr sz="2000"/>
            </a:lvl1pPr>
            <a:lvl2pPr indent="-342900" lvl="1" marL="914400" algn="l">
              <a:lnSpc>
                <a:spcPct val="100000"/>
              </a:lnSpc>
              <a:spcBef>
                <a:spcPts val="600"/>
              </a:spcBef>
              <a:spcAft>
                <a:spcPts val="0"/>
              </a:spcAft>
              <a:buClr>
                <a:schemeClr val="dk1"/>
              </a:buClr>
              <a:buSzPts val="1800"/>
              <a:buChar char="–"/>
              <a:defRPr/>
            </a:lvl2pPr>
            <a:lvl3pPr indent="-342900" lvl="2" marL="1371600" algn="l">
              <a:lnSpc>
                <a:spcPct val="100000"/>
              </a:lnSpc>
              <a:spcBef>
                <a:spcPts val="600"/>
              </a:spcBef>
              <a:spcAft>
                <a:spcPts val="0"/>
              </a:spcAft>
              <a:buClr>
                <a:schemeClr val="dk1"/>
              </a:buClr>
              <a:buSzPts val="1800"/>
              <a:buChar char="–"/>
              <a:defRPr/>
            </a:lvl3pPr>
            <a:lvl4pPr indent="-342900" lvl="3" marL="1828800" algn="l">
              <a:lnSpc>
                <a:spcPct val="100000"/>
              </a:lnSpc>
              <a:spcBef>
                <a:spcPts val="600"/>
              </a:spcBef>
              <a:spcAft>
                <a:spcPts val="0"/>
              </a:spcAft>
              <a:buClr>
                <a:schemeClr val="dk1"/>
              </a:buClr>
              <a:buSzPts val="1800"/>
              <a:buChar char="–"/>
              <a:defRPr/>
            </a:lvl4pPr>
            <a:lvl5pPr indent="-342900" lvl="4" marL="2286000" algn="l">
              <a:lnSpc>
                <a:spcPct val="10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aragraph">
  <p:cSld name="1 Column Paragraph">
    <p:spTree>
      <p:nvGrpSpPr>
        <p:cNvPr id="60" name="Shape 60"/>
        <p:cNvGrpSpPr/>
        <p:nvPr/>
      </p:nvGrpSpPr>
      <p:grpSpPr>
        <a:xfrm>
          <a:off x="0" y="0"/>
          <a:ext cx="0" cy="0"/>
          <a:chOff x="0" y="0"/>
          <a:chExt cx="0" cy="0"/>
        </a:xfrm>
      </p:grpSpPr>
      <p:sp>
        <p:nvSpPr>
          <p:cNvPr id="61" name="Google Shape;61;p74"/>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4"/>
          <p:cNvSpPr txBox="1"/>
          <p:nvPr>
            <p:ph idx="1" type="body"/>
          </p:nvPr>
        </p:nvSpPr>
        <p:spPr>
          <a:xfrm>
            <a:off x="448056" y="1664208"/>
            <a:ext cx="5574920" cy="450481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200"/>
              </a:spcBef>
              <a:spcAft>
                <a:spcPts val="0"/>
              </a:spcAft>
              <a:buClr>
                <a:schemeClr val="dk1"/>
              </a:buClr>
              <a:buSzPts val="1800"/>
              <a:buFont typeface="Arial"/>
              <a:buNone/>
              <a:defRPr/>
            </a:lvl1pPr>
            <a:lvl2pPr indent="-228600" lvl="1" marL="914400" algn="l">
              <a:lnSpc>
                <a:spcPct val="100000"/>
              </a:lnSpc>
              <a:spcBef>
                <a:spcPts val="600"/>
              </a:spcBef>
              <a:spcAft>
                <a:spcPts val="0"/>
              </a:spcAft>
              <a:buClr>
                <a:schemeClr val="dk1"/>
              </a:buClr>
              <a:buSzPts val="1800"/>
              <a:buNone/>
              <a:defRPr/>
            </a:lvl2pPr>
            <a:lvl3pPr indent="-228600" lvl="2" marL="1371600" algn="l">
              <a:lnSpc>
                <a:spcPct val="100000"/>
              </a:lnSpc>
              <a:spcBef>
                <a:spcPts val="600"/>
              </a:spcBef>
              <a:spcAft>
                <a:spcPts val="0"/>
              </a:spcAft>
              <a:buClr>
                <a:schemeClr val="dk1"/>
              </a:buClr>
              <a:buSzPts val="1800"/>
              <a:buNone/>
              <a:defRPr/>
            </a:lvl3pPr>
            <a:lvl4pPr indent="-228600" lvl="3" marL="1828800" algn="l">
              <a:lnSpc>
                <a:spcPct val="100000"/>
              </a:lnSpc>
              <a:spcBef>
                <a:spcPts val="600"/>
              </a:spcBef>
              <a:spcAft>
                <a:spcPts val="0"/>
              </a:spcAft>
              <a:buClr>
                <a:schemeClr val="dk1"/>
              </a:buClr>
              <a:buSzPts val="1800"/>
              <a:buNone/>
              <a:defRPr/>
            </a:lvl4pPr>
            <a:lvl5pPr indent="-228600" lvl="4" marL="2286000" algn="l">
              <a:lnSpc>
                <a:spcPct val="100000"/>
              </a:lnSpc>
              <a:spcBef>
                <a:spcPts val="600"/>
              </a:spcBef>
              <a:spcAft>
                <a:spcPts val="0"/>
              </a:spcAft>
              <a:buClr>
                <a:schemeClr val="dk1"/>
              </a:buClr>
              <a:buSzPts val="1800"/>
              <a:buNone/>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med" p14:dur="6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44" Type="http://schemas.openxmlformats.org/officeDocument/2006/relationships/slideLayout" Target="../slideLayouts/slideLayout43.xml"/><Relationship Id="rId21" Type="http://schemas.openxmlformats.org/officeDocument/2006/relationships/slideLayout" Target="../slideLayouts/slideLayout20.xml"/><Relationship Id="rId43" Type="http://schemas.openxmlformats.org/officeDocument/2006/relationships/slideLayout" Target="../slideLayouts/slideLayout42.xml"/><Relationship Id="rId24" Type="http://schemas.openxmlformats.org/officeDocument/2006/relationships/slideLayout" Target="../slideLayouts/slideLayout23.xml"/><Relationship Id="rId46" Type="http://schemas.openxmlformats.org/officeDocument/2006/relationships/slideLayout" Target="../slideLayouts/slideLayout45.xml"/><Relationship Id="rId23" Type="http://schemas.openxmlformats.org/officeDocument/2006/relationships/slideLayout" Target="../slideLayouts/slideLayout22.xml"/><Relationship Id="rId45" Type="http://schemas.openxmlformats.org/officeDocument/2006/relationships/slideLayout" Target="../slideLayouts/slideLayout44.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48" Type="http://schemas.openxmlformats.org/officeDocument/2006/relationships/theme" Target="../theme/theme2.xml"/><Relationship Id="rId25" Type="http://schemas.openxmlformats.org/officeDocument/2006/relationships/slideLayout" Target="../slideLayouts/slideLayout24.xml"/><Relationship Id="rId47" Type="http://schemas.openxmlformats.org/officeDocument/2006/relationships/slideLayout" Target="../slideLayouts/slideLayout46.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65"/>
          <p:cNvSpPr txBox="1"/>
          <p:nvPr/>
        </p:nvSpPr>
        <p:spPr>
          <a:xfrm>
            <a:off x="7938390" y="6408532"/>
            <a:ext cx="3091610" cy="21474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800" u="none" cap="none" strike="noStrike">
                <a:solidFill>
                  <a:srgbClr val="000000"/>
                </a:solidFill>
                <a:latin typeface="Century Gothic"/>
                <a:ea typeface="Century Gothic"/>
                <a:cs typeface="Century Gothic"/>
                <a:sym typeface="Century Gothic"/>
              </a:rPr>
              <a:t>© 2022 ServiceNow, Inc. All Rights Reserved. Confidential.</a:t>
            </a:r>
            <a:endParaRPr/>
          </a:p>
        </p:txBody>
      </p:sp>
      <p:sp>
        <p:nvSpPr>
          <p:cNvPr id="12" name="Google Shape;12;p65"/>
          <p:cNvSpPr txBox="1"/>
          <p:nvPr/>
        </p:nvSpPr>
        <p:spPr>
          <a:xfrm>
            <a:off x="11057990" y="6413253"/>
            <a:ext cx="667701" cy="2286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800" u="none" cap="none" strike="noStrike">
                <a:solidFill>
                  <a:schemeClr val="dk1"/>
                </a:solidFill>
                <a:latin typeface="Century Gothic"/>
                <a:ea typeface="Century Gothic"/>
                <a:cs typeface="Century Gothic"/>
                <a:sym typeface="Century Gothic"/>
              </a:rPr>
              <a:t>‹#›</a:t>
            </a:fld>
            <a:endParaRPr b="0" i="0" sz="800" u="none" cap="none" strike="noStrike">
              <a:solidFill>
                <a:schemeClr val="dk1"/>
              </a:solidFill>
              <a:latin typeface="Century Gothic"/>
              <a:ea typeface="Century Gothic"/>
              <a:cs typeface="Century Gothic"/>
              <a:sym typeface="Century Gothic"/>
            </a:endParaRPr>
          </a:p>
        </p:txBody>
      </p:sp>
      <p:sp>
        <p:nvSpPr>
          <p:cNvPr id="13" name="Google Shape;13;p65"/>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3200"/>
              <a:buFont typeface="Century Gothic"/>
              <a:buNone/>
              <a:defRPr b="1" i="0" sz="32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65"/>
          <p:cNvSpPr txBox="1"/>
          <p:nvPr>
            <p:ph idx="1" type="body"/>
          </p:nvPr>
        </p:nvSpPr>
        <p:spPr>
          <a:xfrm>
            <a:off x="449251" y="1661395"/>
            <a:ext cx="11188712" cy="4185285"/>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1pPr>
            <a:lvl2pPr indent="-342900" lvl="1" marL="914400" marR="0" rtl="0" algn="l">
              <a:lnSpc>
                <a:spcPct val="100000"/>
              </a:lnSpc>
              <a:spcBef>
                <a:spcPts val="60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2pPr>
            <a:lvl3pPr indent="-342900" lvl="2" marL="1371600" marR="0" rtl="0" algn="l">
              <a:lnSpc>
                <a:spcPct val="100000"/>
              </a:lnSpc>
              <a:spcBef>
                <a:spcPts val="60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60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600"/>
              </a:spcBef>
              <a:spcAft>
                <a:spcPts val="0"/>
              </a:spcAft>
              <a:buClr>
                <a:schemeClr val="dk1"/>
              </a:buClr>
              <a:buSzPts val="1800"/>
              <a:buFont typeface="Century Gothic"/>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pic>
        <p:nvPicPr>
          <p:cNvPr descr="A picture containing text&#10;&#10;Description automatically generated" id="15" name="Google Shape;15;p65"/>
          <p:cNvPicPr preferRelativeResize="0"/>
          <p:nvPr/>
        </p:nvPicPr>
        <p:blipFill rotWithShape="1">
          <a:blip r:embed="rId1">
            <a:alphaModFix/>
          </a:blip>
          <a:srcRect b="0" l="0" r="0" t="0"/>
          <a:stretch/>
        </p:blipFill>
        <p:spPr>
          <a:xfrm>
            <a:off x="478372" y="6354439"/>
            <a:ext cx="980591" cy="282164"/>
          </a:xfrm>
          <a:prstGeom prst="rect">
            <a:avLst/>
          </a:prstGeom>
          <a:noFill/>
          <a:ln>
            <a:noFill/>
          </a:ln>
        </p:spPr>
      </p:pic>
      <p:sp>
        <p:nvSpPr>
          <p:cNvPr id="16" name="Google Shape;16;p65"/>
          <p:cNvSpPr/>
          <p:nvPr/>
        </p:nvSpPr>
        <p:spPr>
          <a:xfrm>
            <a:off x="12095163" y="0"/>
            <a:ext cx="93662"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799" u="none" cap="none" strike="noStrike">
              <a:solidFill>
                <a:schemeClr val="lt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Lst>
  <mc:AlternateContent>
    <mc:Choice Requires="p14">
      <p:transition spd="med" p14:dur="600">
        <p:fade/>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334">
          <p15:clr>
            <a:srgbClr val="F26B43"/>
          </p15:clr>
        </p15:guide>
        <p15:guide id="2" orient="horz" pos="2246">
          <p15:clr>
            <a:srgbClr val="F26B43"/>
          </p15:clr>
        </p15:guide>
        <p15:guide id="3" pos="344">
          <p15:clr>
            <a:srgbClr val="F26B43"/>
          </p15:clr>
        </p15:guide>
        <p15:guide id="4" pos="699">
          <p15:clr>
            <a:srgbClr val="F26B43"/>
          </p15:clr>
        </p15:guide>
        <p15:guide id="5" pos="784">
          <p15:clr>
            <a:srgbClr val="F26B43"/>
          </p15:clr>
        </p15:guide>
        <p15:guide id="6" pos="1143">
          <p15:clr>
            <a:srgbClr val="F26B43"/>
          </p15:clr>
        </p15:guide>
        <p15:guide id="7" pos="1228">
          <p15:clr>
            <a:srgbClr val="F26B43"/>
          </p15:clr>
        </p15:guide>
        <p15:guide id="8" pos="1585">
          <p15:clr>
            <a:srgbClr val="F26B43"/>
          </p15:clr>
        </p15:guide>
        <p15:guide id="9" pos="1668">
          <p15:clr>
            <a:srgbClr val="F26B43"/>
          </p15:clr>
        </p15:guide>
        <p15:guide id="10" pos="2027">
          <p15:clr>
            <a:srgbClr val="F26B43"/>
          </p15:clr>
        </p15:guide>
        <p15:guide id="11" pos="2112">
          <p15:clr>
            <a:srgbClr val="F26B43"/>
          </p15:clr>
        </p15:guide>
        <p15:guide id="12" pos="2468">
          <p15:clr>
            <a:srgbClr val="F26B43"/>
          </p15:clr>
        </p15:guide>
        <p15:guide id="13" pos="2554">
          <p15:clr>
            <a:srgbClr val="F26B43"/>
          </p15:clr>
        </p15:guide>
        <p15:guide id="14" pos="2909">
          <p15:clr>
            <a:srgbClr val="F26B43"/>
          </p15:clr>
        </p15:guide>
        <p15:guide id="15" pos="2995">
          <p15:clr>
            <a:srgbClr val="F26B43"/>
          </p15:clr>
        </p15:guide>
        <p15:guide id="16" pos="3352">
          <p15:clr>
            <a:srgbClr val="F26B43"/>
          </p15:clr>
        </p15:guide>
        <p15:guide id="17" pos="3437">
          <p15:clr>
            <a:srgbClr val="F26B43"/>
          </p15:clr>
        </p15:guide>
        <p15:guide id="18" pos="3794">
          <p15:clr>
            <a:srgbClr val="F26B43"/>
          </p15:clr>
        </p15:guide>
        <p15:guide id="19" pos="3879">
          <p15:clr>
            <a:srgbClr val="F26B43"/>
          </p15:clr>
        </p15:guide>
        <p15:guide id="20" pos="4235">
          <p15:clr>
            <a:srgbClr val="F26B43"/>
          </p15:clr>
        </p15:guide>
        <p15:guide id="21" pos="4320">
          <p15:clr>
            <a:srgbClr val="F26B43"/>
          </p15:clr>
        </p15:guide>
        <p15:guide id="22" pos="4677">
          <p15:clr>
            <a:srgbClr val="F26B43"/>
          </p15:clr>
        </p15:guide>
        <p15:guide id="23" pos="4763">
          <p15:clr>
            <a:srgbClr val="F26B43"/>
          </p15:clr>
        </p15:guide>
        <p15:guide id="24" pos="5119">
          <p15:clr>
            <a:srgbClr val="F26B43"/>
          </p15:clr>
        </p15:guide>
        <p15:guide id="25" pos="5205">
          <p15:clr>
            <a:srgbClr val="F26B43"/>
          </p15:clr>
        </p15:guide>
        <p15:guide id="26" pos="5563">
          <p15:clr>
            <a:srgbClr val="F26B43"/>
          </p15:clr>
        </p15:guide>
        <p15:guide id="27" pos="5647">
          <p15:clr>
            <a:srgbClr val="F26B43"/>
          </p15:clr>
        </p15:guide>
        <p15:guide id="28" pos="6531">
          <p15:clr>
            <a:srgbClr val="F26B43"/>
          </p15:clr>
        </p15:guide>
        <p15:guide id="29" pos="6887">
          <p15:clr>
            <a:srgbClr val="F26B43"/>
          </p15:clr>
        </p15:guide>
        <p15:guide id="30" pos="6973">
          <p15:clr>
            <a:srgbClr val="F26B43"/>
          </p15:clr>
        </p15:guide>
        <p15:guide id="31" pos="7331">
          <p15:clr>
            <a:srgbClr val="F26B43"/>
          </p15:clr>
        </p15:guide>
        <p15:guide id="32" pos="6003">
          <p15:clr>
            <a:srgbClr val="F26B43"/>
          </p15:clr>
        </p15:guide>
        <p15:guide id="33" pos="6088">
          <p15:clr>
            <a:srgbClr val="F26B43"/>
          </p15:clr>
        </p15:guide>
        <p15:guide id="34" pos="6447">
          <p15:clr>
            <a:srgbClr val="F26B43"/>
          </p15:clr>
        </p15:guide>
        <p15:guide id="35" orient="horz" pos="696">
          <p15:clr>
            <a:srgbClr val="F26B43"/>
          </p15:clr>
        </p15:guide>
        <p15:guide id="36" orient="horz" pos="288">
          <p15:clr>
            <a:srgbClr val="F26B43"/>
          </p15:clr>
        </p15:guide>
        <p15:guide id="37" orient="horz" pos="600">
          <p15:clr>
            <a:srgbClr val="F26B43"/>
          </p15:clr>
        </p15:guide>
        <p15:guide id="38" orient="horz" pos="1018">
          <p15:clr>
            <a:srgbClr val="F26B43"/>
          </p15:clr>
        </p15:guide>
        <p15:guide id="39" orient="horz" pos="1515">
          <p15:clr>
            <a:srgbClr val="F26B43"/>
          </p15:clr>
        </p15:guide>
        <p15:guide id="40" orient="horz" pos="1106">
          <p15:clr>
            <a:srgbClr val="F26B43"/>
          </p15:clr>
        </p15:guide>
        <p15:guide id="41" orient="horz" pos="1427">
          <p15:clr>
            <a:srgbClr val="F26B43"/>
          </p15:clr>
        </p15:guide>
        <p15:guide id="42" orient="horz" pos="1837">
          <p15:clr>
            <a:srgbClr val="F26B43"/>
          </p15:clr>
        </p15:guide>
        <p15:guide id="43" orient="horz" pos="1920">
          <p15:clr>
            <a:srgbClr val="F26B43"/>
          </p15:clr>
        </p15:guide>
        <p15:guide id="44" orient="horz" pos="2656">
          <p15:clr>
            <a:srgbClr val="F26B43"/>
          </p15:clr>
        </p15:guide>
        <p15:guide id="45" orient="horz" pos="2744">
          <p15:clr>
            <a:srgbClr val="F26B43"/>
          </p15:clr>
        </p15:guide>
        <p15:guide id="46" orient="horz" pos="3065">
          <p15:clr>
            <a:srgbClr val="F26B43"/>
          </p15:clr>
        </p15:guide>
        <p15:guide id="47" orient="horz" pos="3153">
          <p15:clr>
            <a:srgbClr val="F26B43"/>
          </p15:clr>
        </p15:guide>
        <p15:guide id="48" orient="horz" pos="3477">
          <p15:clr>
            <a:srgbClr val="F26B43"/>
          </p15:clr>
        </p15:guide>
        <p15:guide id="49" orient="horz" pos="3562">
          <p15:clr>
            <a:srgbClr val="F26B43"/>
          </p15:clr>
        </p15:guide>
        <p15:guide id="50" orient="horz" pos="4240">
          <p15:clr>
            <a:srgbClr val="F26B43"/>
          </p15:clr>
        </p15:guide>
        <p15:guide id="51" orient="horz" pos="3886">
          <p15:clr>
            <a:srgbClr val="F26B43"/>
          </p15:clr>
        </p15:guide>
        <p15:guide id="52" pos="7619">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
          <p:cNvSpPr txBox="1"/>
          <p:nvPr>
            <p:ph type="title"/>
          </p:nvPr>
        </p:nvSpPr>
        <p:spPr>
          <a:xfrm>
            <a:off x="445027" y="2872136"/>
            <a:ext cx="9922936" cy="13258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6ED78"/>
              </a:buClr>
              <a:buSzPts val="4500"/>
              <a:buFont typeface="Century Gothic"/>
              <a:buNone/>
            </a:pPr>
            <a:r>
              <a:rPr lang="en-US"/>
              <a:t>Pot it Like it’s Hot Plant Shop</a:t>
            </a:r>
            <a:endParaRPr/>
          </a:p>
        </p:txBody>
      </p:sp>
      <p:sp>
        <p:nvSpPr>
          <p:cNvPr id="346" name="Google Shape;346;p2"/>
          <p:cNvSpPr txBox="1"/>
          <p:nvPr>
            <p:ph idx="1" type="body"/>
          </p:nvPr>
        </p:nvSpPr>
        <p:spPr>
          <a:xfrm>
            <a:off x="445027" y="4223467"/>
            <a:ext cx="9922936" cy="6588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Century Gothic"/>
              <a:buNone/>
            </a:pPr>
            <a:r>
              <a:rPr lang="en-US"/>
              <a:t>Final project </a:t>
            </a:r>
            <a:endParaRPr/>
          </a:p>
          <a:p>
            <a:pPr indent="0" lvl="0" marL="0" rtl="0" algn="l">
              <a:lnSpc>
                <a:spcPct val="100000"/>
              </a:lnSpc>
              <a:spcBef>
                <a:spcPts val="0"/>
              </a:spcBef>
              <a:spcAft>
                <a:spcPts val="0"/>
              </a:spcAft>
              <a:buClr>
                <a:schemeClr val="lt1"/>
              </a:buClr>
              <a:buSzPts val="2400"/>
              <a:buFont typeface="Century Gothic"/>
              <a:buNone/>
            </a:pPr>
            <a:r>
              <a:rPr lang="en-US"/>
              <a:t>Harmonious Cloud Pod 6 </a:t>
            </a:r>
            <a:endParaRPr/>
          </a:p>
        </p:txBody>
      </p:sp>
      <p:sp>
        <p:nvSpPr>
          <p:cNvPr id="347" name="Google Shape;347;p2"/>
          <p:cNvSpPr txBox="1"/>
          <p:nvPr>
            <p:ph idx="2" type="body"/>
          </p:nvPr>
        </p:nvSpPr>
        <p:spPr>
          <a:xfrm>
            <a:off x="428601" y="5953175"/>
            <a:ext cx="1632000" cy="431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1200"/>
              <a:buFont typeface="Century Gothic"/>
              <a:buNone/>
            </a:pPr>
            <a:r>
              <a:rPr lang="en-US"/>
              <a:t>Charlene Blazado</a:t>
            </a:r>
            <a:endParaRPr/>
          </a:p>
          <a:p>
            <a:pPr indent="0" lvl="0" marL="0" rtl="0" algn="ctr">
              <a:lnSpc>
                <a:spcPct val="100000"/>
              </a:lnSpc>
              <a:spcBef>
                <a:spcPts val="0"/>
              </a:spcBef>
              <a:spcAft>
                <a:spcPts val="0"/>
              </a:spcAft>
              <a:buClr>
                <a:schemeClr val="lt1"/>
              </a:buClr>
              <a:buSzPts val="1200"/>
              <a:buFont typeface="Century Gothic"/>
              <a:buNone/>
            </a:pPr>
            <a:r>
              <a:rPr b="0" lang="en-US"/>
              <a:t>NextGen Extern</a:t>
            </a:r>
            <a:endParaRPr b="0"/>
          </a:p>
        </p:txBody>
      </p:sp>
      <p:sp>
        <p:nvSpPr>
          <p:cNvPr id="348" name="Google Shape;348;p2"/>
          <p:cNvSpPr txBox="1"/>
          <p:nvPr>
            <p:ph idx="4" type="body"/>
          </p:nvPr>
        </p:nvSpPr>
        <p:spPr>
          <a:xfrm>
            <a:off x="2012626" y="5953175"/>
            <a:ext cx="1384800" cy="431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1200"/>
              <a:buFont typeface="Century Gothic"/>
              <a:buNone/>
            </a:pPr>
            <a:r>
              <a:rPr lang="en-US"/>
              <a:t>Crystal Chavez</a:t>
            </a:r>
            <a:endParaRPr/>
          </a:p>
          <a:p>
            <a:pPr indent="0" lvl="0" marL="0" rtl="0" algn="ctr">
              <a:lnSpc>
                <a:spcPct val="100000"/>
              </a:lnSpc>
              <a:spcBef>
                <a:spcPts val="0"/>
              </a:spcBef>
              <a:spcAft>
                <a:spcPts val="0"/>
              </a:spcAft>
              <a:buClr>
                <a:schemeClr val="lt1"/>
              </a:buClr>
              <a:buSzPts val="1200"/>
              <a:buFont typeface="Century Gothic"/>
              <a:buNone/>
            </a:pPr>
            <a:r>
              <a:rPr b="0" lang="en-US"/>
              <a:t>NextGen Extern</a:t>
            </a:r>
            <a:endParaRPr b="0"/>
          </a:p>
        </p:txBody>
      </p:sp>
      <p:sp>
        <p:nvSpPr>
          <p:cNvPr id="349" name="Google Shape;349;p2"/>
          <p:cNvSpPr txBox="1"/>
          <p:nvPr>
            <p:ph idx="6" type="body"/>
          </p:nvPr>
        </p:nvSpPr>
        <p:spPr>
          <a:xfrm>
            <a:off x="3377725" y="5953175"/>
            <a:ext cx="1632000" cy="431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1200"/>
              <a:buFont typeface="Century Gothic"/>
              <a:buNone/>
            </a:pPr>
            <a:r>
              <a:rPr lang="en-US"/>
              <a:t>Dominique McNeil</a:t>
            </a:r>
            <a:endParaRPr/>
          </a:p>
          <a:p>
            <a:pPr indent="0" lvl="0" marL="0" rtl="0" algn="ctr">
              <a:lnSpc>
                <a:spcPct val="100000"/>
              </a:lnSpc>
              <a:spcBef>
                <a:spcPts val="0"/>
              </a:spcBef>
              <a:spcAft>
                <a:spcPts val="0"/>
              </a:spcAft>
              <a:buClr>
                <a:schemeClr val="lt1"/>
              </a:buClr>
              <a:buSzPts val="1200"/>
              <a:buFont typeface="Century Gothic"/>
              <a:buNone/>
            </a:pPr>
            <a:r>
              <a:rPr b="0" lang="en-US"/>
              <a:t>NextGen Extern</a:t>
            </a:r>
            <a:endParaRPr b="0"/>
          </a:p>
        </p:txBody>
      </p:sp>
      <p:sp>
        <p:nvSpPr>
          <p:cNvPr id="350" name="Google Shape;350;p2"/>
          <p:cNvSpPr txBox="1"/>
          <p:nvPr>
            <p:ph idx="4" type="body"/>
          </p:nvPr>
        </p:nvSpPr>
        <p:spPr>
          <a:xfrm>
            <a:off x="4942039" y="5953175"/>
            <a:ext cx="1384800" cy="431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1200"/>
              <a:buFont typeface="Century Gothic"/>
              <a:buNone/>
            </a:pPr>
            <a:r>
              <a:rPr lang="en-US"/>
              <a:t>Juan Espinoza</a:t>
            </a:r>
            <a:endParaRPr/>
          </a:p>
          <a:p>
            <a:pPr indent="0" lvl="0" marL="0" rtl="0" algn="ctr">
              <a:lnSpc>
                <a:spcPct val="100000"/>
              </a:lnSpc>
              <a:spcBef>
                <a:spcPts val="0"/>
              </a:spcBef>
              <a:spcAft>
                <a:spcPts val="0"/>
              </a:spcAft>
              <a:buClr>
                <a:schemeClr val="lt1"/>
              </a:buClr>
              <a:buSzPts val="1200"/>
              <a:buFont typeface="Century Gothic"/>
              <a:buNone/>
            </a:pPr>
            <a:r>
              <a:rPr b="0" lang="en-US"/>
              <a:t>NextGen Extern</a:t>
            </a:r>
            <a:endParaRPr b="0"/>
          </a:p>
        </p:txBody>
      </p:sp>
      <p:sp>
        <p:nvSpPr>
          <p:cNvPr id="351" name="Google Shape;351;p2"/>
          <p:cNvSpPr txBox="1"/>
          <p:nvPr>
            <p:ph idx="4" type="body"/>
          </p:nvPr>
        </p:nvSpPr>
        <p:spPr>
          <a:xfrm>
            <a:off x="6326851" y="5953175"/>
            <a:ext cx="1384800" cy="431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1200"/>
              <a:buFont typeface="Century Gothic"/>
              <a:buNone/>
            </a:pPr>
            <a:r>
              <a:rPr lang="en-US"/>
              <a:t>Tiffany Ruff</a:t>
            </a:r>
            <a:endParaRPr/>
          </a:p>
          <a:p>
            <a:pPr indent="0" lvl="0" marL="0" rtl="0" algn="ctr">
              <a:lnSpc>
                <a:spcPct val="100000"/>
              </a:lnSpc>
              <a:spcBef>
                <a:spcPts val="0"/>
              </a:spcBef>
              <a:spcAft>
                <a:spcPts val="0"/>
              </a:spcAft>
              <a:buClr>
                <a:schemeClr val="lt1"/>
              </a:buClr>
              <a:buSzPts val="1200"/>
              <a:buFont typeface="Century Gothic"/>
              <a:buNone/>
            </a:pPr>
            <a:r>
              <a:rPr b="0" lang="en-US"/>
              <a:t>NextGen Extern</a:t>
            </a:r>
            <a:endParaRPr b="0"/>
          </a:p>
        </p:txBody>
      </p:sp>
    </p:spTree>
  </p:cSld>
  <p:clrMapOvr>
    <a:masterClrMapping/>
  </p:clrMapOvr>
  <mc:AlternateContent>
    <mc:Choice Requires="p14">
      <p:transition spd="med" p14:dur="6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7"/>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entury Gothic"/>
              <a:buNone/>
            </a:pPr>
            <a:r>
              <a:rPr lang="en-US"/>
              <a:t>Agenda</a:t>
            </a:r>
            <a:endParaRPr/>
          </a:p>
        </p:txBody>
      </p:sp>
      <p:sp>
        <p:nvSpPr>
          <p:cNvPr id="358" name="Google Shape;358;p7"/>
          <p:cNvSpPr/>
          <p:nvPr/>
        </p:nvSpPr>
        <p:spPr>
          <a:xfrm>
            <a:off x="549372" y="1755775"/>
            <a:ext cx="399028" cy="39902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Century Gothic"/>
                <a:ea typeface="Century Gothic"/>
                <a:cs typeface="Century Gothic"/>
                <a:sym typeface="Century Gothic"/>
              </a:rPr>
              <a:t>1</a:t>
            </a:r>
            <a:endParaRPr/>
          </a:p>
        </p:txBody>
      </p:sp>
      <p:sp>
        <p:nvSpPr>
          <p:cNvPr id="359" name="Google Shape;359;p7"/>
          <p:cNvSpPr txBox="1"/>
          <p:nvPr/>
        </p:nvSpPr>
        <p:spPr>
          <a:xfrm>
            <a:off x="1160570" y="1770523"/>
            <a:ext cx="2079415" cy="369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99">
                <a:solidFill>
                  <a:schemeClr val="dk1"/>
                </a:solidFill>
                <a:latin typeface="Century Gothic"/>
                <a:ea typeface="Century Gothic"/>
                <a:cs typeface="Century Gothic"/>
                <a:sym typeface="Century Gothic"/>
              </a:rPr>
              <a:t>Meet the Team</a:t>
            </a:r>
            <a:endParaRPr/>
          </a:p>
        </p:txBody>
      </p:sp>
      <p:sp>
        <p:nvSpPr>
          <p:cNvPr id="360" name="Google Shape;360;p7"/>
          <p:cNvSpPr/>
          <p:nvPr/>
        </p:nvSpPr>
        <p:spPr>
          <a:xfrm>
            <a:off x="549372" y="2404281"/>
            <a:ext cx="399028" cy="39902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Century Gothic"/>
                <a:ea typeface="Century Gothic"/>
                <a:cs typeface="Century Gothic"/>
                <a:sym typeface="Century Gothic"/>
              </a:rPr>
              <a:t>2</a:t>
            </a:r>
            <a:endParaRPr/>
          </a:p>
        </p:txBody>
      </p:sp>
      <p:sp>
        <p:nvSpPr>
          <p:cNvPr id="361" name="Google Shape;361;p7"/>
          <p:cNvSpPr txBox="1"/>
          <p:nvPr/>
        </p:nvSpPr>
        <p:spPr>
          <a:xfrm>
            <a:off x="1160578" y="2419025"/>
            <a:ext cx="3182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99">
                <a:solidFill>
                  <a:schemeClr val="dk1"/>
                </a:solidFill>
                <a:latin typeface="Century Gothic"/>
                <a:ea typeface="Century Gothic"/>
                <a:cs typeface="Century Gothic"/>
                <a:sym typeface="Century Gothic"/>
              </a:rPr>
              <a:t>Company Introduction</a:t>
            </a:r>
            <a:endParaRPr/>
          </a:p>
        </p:txBody>
      </p:sp>
      <p:sp>
        <p:nvSpPr>
          <p:cNvPr id="362" name="Google Shape;362;p7"/>
          <p:cNvSpPr/>
          <p:nvPr/>
        </p:nvSpPr>
        <p:spPr>
          <a:xfrm>
            <a:off x="549372" y="3052787"/>
            <a:ext cx="399028" cy="39902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Century Gothic"/>
                <a:ea typeface="Century Gothic"/>
                <a:cs typeface="Century Gothic"/>
                <a:sym typeface="Century Gothic"/>
              </a:rPr>
              <a:t>3</a:t>
            </a:r>
            <a:endParaRPr/>
          </a:p>
        </p:txBody>
      </p:sp>
      <p:sp>
        <p:nvSpPr>
          <p:cNvPr id="363" name="Google Shape;363;p7"/>
          <p:cNvSpPr txBox="1"/>
          <p:nvPr/>
        </p:nvSpPr>
        <p:spPr>
          <a:xfrm>
            <a:off x="1160578" y="3067525"/>
            <a:ext cx="3344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99">
                <a:solidFill>
                  <a:schemeClr val="dk1"/>
                </a:solidFill>
                <a:latin typeface="Century Gothic"/>
                <a:ea typeface="Century Gothic"/>
                <a:cs typeface="Century Gothic"/>
                <a:sym typeface="Century Gothic"/>
              </a:rPr>
              <a:t>Problems and Outcomes</a:t>
            </a:r>
            <a:endParaRPr sz="1799">
              <a:solidFill>
                <a:schemeClr val="dk1"/>
              </a:solidFill>
              <a:latin typeface="Century Gothic"/>
              <a:ea typeface="Century Gothic"/>
              <a:cs typeface="Century Gothic"/>
              <a:sym typeface="Century Gothic"/>
            </a:endParaRPr>
          </a:p>
        </p:txBody>
      </p:sp>
      <p:sp>
        <p:nvSpPr>
          <p:cNvPr id="364" name="Google Shape;364;p7"/>
          <p:cNvSpPr/>
          <p:nvPr/>
        </p:nvSpPr>
        <p:spPr>
          <a:xfrm>
            <a:off x="549372" y="3705225"/>
            <a:ext cx="399028" cy="39902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Century Gothic"/>
                <a:ea typeface="Century Gothic"/>
                <a:cs typeface="Century Gothic"/>
                <a:sym typeface="Century Gothic"/>
              </a:rPr>
              <a:t>4</a:t>
            </a:r>
            <a:endParaRPr/>
          </a:p>
        </p:txBody>
      </p:sp>
      <p:sp>
        <p:nvSpPr>
          <p:cNvPr id="365" name="Google Shape;365;p7"/>
          <p:cNvSpPr txBox="1"/>
          <p:nvPr/>
        </p:nvSpPr>
        <p:spPr>
          <a:xfrm>
            <a:off x="1160586" y="3719975"/>
            <a:ext cx="6666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99">
                <a:solidFill>
                  <a:schemeClr val="dk1"/>
                </a:solidFill>
                <a:latin typeface="Century Gothic"/>
                <a:ea typeface="Century Gothic"/>
                <a:cs typeface="Century Gothic"/>
                <a:sym typeface="Century Gothic"/>
              </a:rPr>
              <a:t>Our Approach, Challenges, and Future Enhancements</a:t>
            </a:r>
            <a:endParaRPr/>
          </a:p>
        </p:txBody>
      </p:sp>
      <p:sp>
        <p:nvSpPr>
          <p:cNvPr id="366" name="Google Shape;366;p7"/>
          <p:cNvSpPr/>
          <p:nvPr/>
        </p:nvSpPr>
        <p:spPr>
          <a:xfrm>
            <a:off x="549372" y="4356100"/>
            <a:ext cx="399028" cy="39902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Century Gothic"/>
                <a:ea typeface="Century Gothic"/>
                <a:cs typeface="Century Gothic"/>
                <a:sym typeface="Century Gothic"/>
              </a:rPr>
              <a:t>5</a:t>
            </a:r>
            <a:endParaRPr/>
          </a:p>
        </p:txBody>
      </p:sp>
      <p:sp>
        <p:nvSpPr>
          <p:cNvPr id="367" name="Google Shape;367;p7"/>
          <p:cNvSpPr txBox="1"/>
          <p:nvPr/>
        </p:nvSpPr>
        <p:spPr>
          <a:xfrm>
            <a:off x="1160570" y="4370848"/>
            <a:ext cx="2079415" cy="369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99">
                <a:solidFill>
                  <a:schemeClr val="dk1"/>
                </a:solidFill>
                <a:latin typeface="Century Gothic"/>
                <a:ea typeface="Century Gothic"/>
                <a:cs typeface="Century Gothic"/>
                <a:sym typeface="Century Gothic"/>
              </a:rPr>
              <a:t>Demonstration</a:t>
            </a:r>
            <a:endParaRPr/>
          </a:p>
        </p:txBody>
      </p:sp>
      <p:sp>
        <p:nvSpPr>
          <p:cNvPr id="368" name="Google Shape;368;p7"/>
          <p:cNvSpPr/>
          <p:nvPr/>
        </p:nvSpPr>
        <p:spPr>
          <a:xfrm>
            <a:off x="549372" y="5005388"/>
            <a:ext cx="399028" cy="399028"/>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200">
                <a:solidFill>
                  <a:schemeClr val="lt1"/>
                </a:solidFill>
                <a:latin typeface="Century Gothic"/>
                <a:ea typeface="Century Gothic"/>
                <a:cs typeface="Century Gothic"/>
                <a:sym typeface="Century Gothic"/>
              </a:rPr>
              <a:t>6</a:t>
            </a:r>
            <a:endParaRPr/>
          </a:p>
        </p:txBody>
      </p:sp>
      <p:sp>
        <p:nvSpPr>
          <p:cNvPr id="369" name="Google Shape;369;p7"/>
          <p:cNvSpPr txBox="1"/>
          <p:nvPr/>
        </p:nvSpPr>
        <p:spPr>
          <a:xfrm>
            <a:off x="1160570" y="5020136"/>
            <a:ext cx="2079415" cy="3692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99">
                <a:solidFill>
                  <a:schemeClr val="dk1"/>
                </a:solidFill>
                <a:latin typeface="Century Gothic"/>
                <a:ea typeface="Century Gothic"/>
                <a:cs typeface="Century Gothic"/>
                <a:sym typeface="Century Gothic"/>
              </a:rPr>
              <a:t>Conclusion</a:t>
            </a:r>
            <a:endParaRPr/>
          </a:p>
        </p:txBody>
      </p:sp>
      <p:pic>
        <p:nvPicPr>
          <p:cNvPr id="370" name="Google Shape;370;p7"/>
          <p:cNvPicPr preferRelativeResize="0"/>
          <p:nvPr/>
        </p:nvPicPr>
        <p:blipFill>
          <a:blip r:embed="rId3">
            <a:alphaModFix/>
          </a:blip>
          <a:stretch>
            <a:fillRect/>
          </a:stretch>
        </p:blipFill>
        <p:spPr>
          <a:xfrm>
            <a:off x="8491561" y="10"/>
            <a:ext cx="3010837" cy="5045940"/>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7"/>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entury Gothic"/>
              <a:buNone/>
            </a:pPr>
            <a:r>
              <a:rPr lang="en-US"/>
              <a:t>Meet the Team</a:t>
            </a:r>
            <a:endParaRPr/>
          </a:p>
        </p:txBody>
      </p:sp>
      <p:sp>
        <p:nvSpPr>
          <p:cNvPr id="376" name="Google Shape;376;p17"/>
          <p:cNvSpPr txBox="1"/>
          <p:nvPr>
            <p:ph idx="1" type="body"/>
          </p:nvPr>
        </p:nvSpPr>
        <p:spPr>
          <a:xfrm>
            <a:off x="444131" y="974087"/>
            <a:ext cx="3604200" cy="67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Century Gothic"/>
              <a:buNone/>
            </a:pPr>
            <a:r>
              <a:rPr lang="en-US"/>
              <a:t>Charlene</a:t>
            </a:r>
            <a:endParaRPr/>
          </a:p>
        </p:txBody>
      </p:sp>
      <p:sp>
        <p:nvSpPr>
          <p:cNvPr id="377" name="Google Shape;377;p17"/>
          <p:cNvSpPr txBox="1"/>
          <p:nvPr>
            <p:ph idx="2" type="body"/>
          </p:nvPr>
        </p:nvSpPr>
        <p:spPr>
          <a:xfrm>
            <a:off x="441878" y="1745535"/>
            <a:ext cx="3608700" cy="1785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1400">
                <a:highlight>
                  <a:srgbClr val="FFFFFF"/>
                </a:highlight>
              </a:rPr>
              <a:t>Charlene currently resides in San Diego, CA. She is interested in cultivating tropical plant varieties. Having worked in quality over the years, she intends to pursue technology. </a:t>
            </a:r>
            <a:endParaRPr sz="1400">
              <a:highlight>
                <a:srgbClr val="FFFFFF"/>
              </a:highlight>
            </a:endParaRPr>
          </a:p>
          <a:p>
            <a:pPr indent="0" lvl="0" marL="0" rtl="0" algn="l">
              <a:spcBef>
                <a:spcPts val="1000"/>
              </a:spcBef>
              <a:spcAft>
                <a:spcPts val="0"/>
              </a:spcAft>
              <a:buNone/>
            </a:pPr>
            <a:r>
              <a:rPr lang="en-US" sz="1400">
                <a:highlight>
                  <a:srgbClr val="FFFFFF"/>
                </a:highlight>
              </a:rPr>
              <a:t>She enjoys gardening, traveling, and nature walks.</a:t>
            </a:r>
            <a:endParaRPr sz="1400"/>
          </a:p>
        </p:txBody>
      </p:sp>
      <p:sp>
        <p:nvSpPr>
          <p:cNvPr id="378" name="Google Shape;378;p17"/>
          <p:cNvSpPr txBox="1"/>
          <p:nvPr>
            <p:ph idx="3" type="body"/>
          </p:nvPr>
        </p:nvSpPr>
        <p:spPr>
          <a:xfrm>
            <a:off x="4346084" y="999862"/>
            <a:ext cx="3602700" cy="67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Century Gothic"/>
              <a:buNone/>
            </a:pPr>
            <a:r>
              <a:rPr lang="en-US"/>
              <a:t>Crystal</a:t>
            </a:r>
            <a:endParaRPr/>
          </a:p>
        </p:txBody>
      </p:sp>
      <p:sp>
        <p:nvSpPr>
          <p:cNvPr id="379" name="Google Shape;379;p17"/>
          <p:cNvSpPr txBox="1"/>
          <p:nvPr>
            <p:ph idx="4" type="body"/>
          </p:nvPr>
        </p:nvSpPr>
        <p:spPr>
          <a:xfrm>
            <a:off x="4331375" y="1745523"/>
            <a:ext cx="3602700" cy="215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sz="1400">
                <a:highlight>
                  <a:srgbClr val="FFFFFF"/>
                </a:highlight>
              </a:rPr>
              <a:t>Crystal currently resides in San Diego, CA. She worked in TV Animation for a few years before deciding to challenge herself in the the field of technology.</a:t>
            </a:r>
            <a:endParaRPr sz="1400">
              <a:highlight>
                <a:srgbClr val="FFFFFF"/>
              </a:highlight>
            </a:endParaRPr>
          </a:p>
          <a:p>
            <a:pPr indent="0" lvl="0" marL="0" rtl="0" algn="l">
              <a:lnSpc>
                <a:spcPct val="100000"/>
              </a:lnSpc>
              <a:spcBef>
                <a:spcPts val="0"/>
              </a:spcBef>
              <a:spcAft>
                <a:spcPts val="0"/>
              </a:spcAft>
              <a:buClr>
                <a:schemeClr val="dk1"/>
              </a:buClr>
              <a:buSzPts val="1600"/>
              <a:buNone/>
            </a:pPr>
            <a:r>
              <a:rPr lang="en-US" sz="1400">
                <a:highlight>
                  <a:srgbClr val="FFFFFF"/>
                </a:highlight>
              </a:rPr>
              <a:t> </a:t>
            </a:r>
            <a:endParaRPr sz="1400">
              <a:highlight>
                <a:srgbClr val="FFFFFF"/>
              </a:highlight>
            </a:endParaRPr>
          </a:p>
          <a:p>
            <a:pPr indent="0" lvl="0" marL="0" rtl="0" algn="l">
              <a:lnSpc>
                <a:spcPct val="100000"/>
              </a:lnSpc>
              <a:spcBef>
                <a:spcPts val="0"/>
              </a:spcBef>
              <a:spcAft>
                <a:spcPts val="0"/>
              </a:spcAft>
              <a:buClr>
                <a:schemeClr val="dk1"/>
              </a:buClr>
              <a:buSzPts val="1600"/>
              <a:buNone/>
            </a:pPr>
            <a:r>
              <a:rPr lang="en-US" sz="1400">
                <a:highlight>
                  <a:srgbClr val="FFFFFF"/>
                </a:highlight>
              </a:rPr>
              <a:t>She likes to play DDR and working on her herb garden.</a:t>
            </a:r>
            <a:r>
              <a:rPr lang="en-US" sz="1400"/>
              <a:t> </a:t>
            </a:r>
            <a:endParaRPr sz="1400"/>
          </a:p>
          <a:p>
            <a:pPr indent="0" lvl="0" marL="0" rtl="0" algn="l">
              <a:lnSpc>
                <a:spcPct val="100000"/>
              </a:lnSpc>
              <a:spcBef>
                <a:spcPts val="1000"/>
              </a:spcBef>
              <a:spcAft>
                <a:spcPts val="0"/>
              </a:spcAft>
              <a:buClr>
                <a:schemeClr val="dk1"/>
              </a:buClr>
              <a:buSzPts val="1600"/>
              <a:buNone/>
            </a:pPr>
            <a:r>
              <a:t/>
            </a:r>
            <a:endParaRPr sz="1400"/>
          </a:p>
        </p:txBody>
      </p:sp>
      <p:sp>
        <p:nvSpPr>
          <p:cNvPr id="380" name="Google Shape;380;p17"/>
          <p:cNvSpPr txBox="1"/>
          <p:nvPr>
            <p:ph idx="5" type="body"/>
          </p:nvPr>
        </p:nvSpPr>
        <p:spPr>
          <a:xfrm>
            <a:off x="458181" y="3745775"/>
            <a:ext cx="3608700" cy="67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Century Gothic"/>
              <a:buNone/>
            </a:pPr>
            <a:r>
              <a:rPr lang="en-US"/>
              <a:t>Juan</a:t>
            </a:r>
            <a:endParaRPr/>
          </a:p>
        </p:txBody>
      </p:sp>
      <p:sp>
        <p:nvSpPr>
          <p:cNvPr id="381" name="Google Shape;381;p17"/>
          <p:cNvSpPr txBox="1"/>
          <p:nvPr>
            <p:ph idx="6" type="body"/>
          </p:nvPr>
        </p:nvSpPr>
        <p:spPr>
          <a:xfrm>
            <a:off x="449238" y="4479690"/>
            <a:ext cx="3615300" cy="19146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1400">
                <a:highlight>
                  <a:srgbClr val="FFFFFF"/>
                </a:highlight>
              </a:rPr>
              <a:t>Juan was born in San Jose California and currently resides in San Diego California. He is transitioning careers to the technology industry. Currently he is in ServiceNow training and hopes to continue his training into cyber security.</a:t>
            </a:r>
            <a:endParaRPr sz="1400">
              <a:highlight>
                <a:srgbClr val="FFFFFF"/>
              </a:highlight>
            </a:endParaRPr>
          </a:p>
          <a:p>
            <a:pPr indent="0" lvl="0" marL="0" rtl="0" algn="l">
              <a:spcBef>
                <a:spcPts val="1000"/>
              </a:spcBef>
              <a:spcAft>
                <a:spcPts val="0"/>
              </a:spcAft>
              <a:buClr>
                <a:schemeClr val="dk1"/>
              </a:buClr>
              <a:buSzPts val="1100"/>
              <a:buFont typeface="Arial"/>
              <a:buNone/>
            </a:pPr>
            <a:r>
              <a:rPr lang="en-US" sz="1400">
                <a:highlight>
                  <a:srgbClr val="FFFFFF"/>
                </a:highlight>
              </a:rPr>
              <a:t>He enjoys spending time with his family and traveling. </a:t>
            </a:r>
            <a:endParaRPr sz="1400">
              <a:highlight>
                <a:srgbClr val="FFFFFF"/>
              </a:highlight>
            </a:endParaRPr>
          </a:p>
          <a:p>
            <a:pPr indent="0" lvl="0" marL="0" rtl="0" algn="l">
              <a:lnSpc>
                <a:spcPct val="100000"/>
              </a:lnSpc>
              <a:spcBef>
                <a:spcPts val="1000"/>
              </a:spcBef>
              <a:spcAft>
                <a:spcPts val="0"/>
              </a:spcAft>
              <a:buClr>
                <a:schemeClr val="dk1"/>
              </a:buClr>
              <a:buSzPts val="1600"/>
              <a:buNone/>
            </a:pPr>
            <a:r>
              <a:t/>
            </a:r>
            <a:endParaRPr sz="1400"/>
          </a:p>
        </p:txBody>
      </p:sp>
      <p:sp>
        <p:nvSpPr>
          <p:cNvPr id="382" name="Google Shape;382;p17"/>
          <p:cNvSpPr txBox="1"/>
          <p:nvPr>
            <p:ph idx="7" type="body"/>
          </p:nvPr>
        </p:nvSpPr>
        <p:spPr>
          <a:xfrm>
            <a:off x="4356033" y="3745775"/>
            <a:ext cx="3602700" cy="67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Century Gothic"/>
              <a:buNone/>
            </a:pPr>
            <a:r>
              <a:rPr lang="en-US"/>
              <a:t>Tiffany</a:t>
            </a:r>
            <a:endParaRPr/>
          </a:p>
        </p:txBody>
      </p:sp>
      <p:sp>
        <p:nvSpPr>
          <p:cNvPr id="383" name="Google Shape;383;p17"/>
          <p:cNvSpPr txBox="1"/>
          <p:nvPr>
            <p:ph idx="8" type="body"/>
          </p:nvPr>
        </p:nvSpPr>
        <p:spPr>
          <a:xfrm>
            <a:off x="4326025" y="4441849"/>
            <a:ext cx="3602700" cy="2213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None/>
            </a:pPr>
            <a:r>
              <a:rPr lang="en-US" sz="1400"/>
              <a:t>Tiffany was born and raised in Brooklyn, NY and currently residing in Aliquippa, PA. She is looking to add to her current </a:t>
            </a:r>
            <a:r>
              <a:rPr lang="en-US" sz="1400"/>
              <a:t>skill set</a:t>
            </a:r>
            <a:r>
              <a:rPr lang="en-US" sz="1400"/>
              <a:t>, to be able to use newly developed skills to serve underprivileged children within her community.</a:t>
            </a:r>
            <a:endParaRPr sz="1400"/>
          </a:p>
          <a:p>
            <a:pPr indent="0" lvl="0" marL="0" rtl="0" algn="l">
              <a:lnSpc>
                <a:spcPct val="100000"/>
              </a:lnSpc>
              <a:spcBef>
                <a:spcPts val="1000"/>
              </a:spcBef>
              <a:spcAft>
                <a:spcPts val="0"/>
              </a:spcAft>
              <a:buClr>
                <a:schemeClr val="dk1"/>
              </a:buClr>
              <a:buSzPts val="1100"/>
              <a:buFont typeface="Arial"/>
              <a:buNone/>
            </a:pPr>
            <a:r>
              <a:rPr lang="en-US" sz="1400"/>
              <a:t>In her spare time she enjoys being a sports mom, cooking and graphic designing.</a:t>
            </a:r>
            <a:endParaRPr sz="1400"/>
          </a:p>
          <a:p>
            <a:pPr indent="0" lvl="0" marL="0" rtl="0" algn="l">
              <a:lnSpc>
                <a:spcPct val="100000"/>
              </a:lnSpc>
              <a:spcBef>
                <a:spcPts val="1000"/>
              </a:spcBef>
              <a:spcAft>
                <a:spcPts val="0"/>
              </a:spcAft>
              <a:buClr>
                <a:schemeClr val="dk1"/>
              </a:buClr>
              <a:buSzPts val="1100"/>
              <a:buFont typeface="Arial"/>
              <a:buNone/>
            </a:pPr>
            <a:r>
              <a:t/>
            </a:r>
            <a:endParaRPr sz="1400"/>
          </a:p>
          <a:p>
            <a:pPr indent="0" lvl="0" marL="0" rtl="0" algn="l">
              <a:lnSpc>
                <a:spcPct val="100000"/>
              </a:lnSpc>
              <a:spcBef>
                <a:spcPts val="1000"/>
              </a:spcBef>
              <a:spcAft>
                <a:spcPts val="0"/>
              </a:spcAft>
              <a:buClr>
                <a:schemeClr val="dk1"/>
              </a:buClr>
              <a:buSzPts val="1600"/>
              <a:buNone/>
            </a:pPr>
            <a:r>
              <a:t/>
            </a:r>
            <a:endParaRPr sz="1400"/>
          </a:p>
        </p:txBody>
      </p:sp>
      <p:sp>
        <p:nvSpPr>
          <p:cNvPr id="384" name="Google Shape;384;p17"/>
          <p:cNvSpPr txBox="1"/>
          <p:nvPr>
            <p:ph idx="9" type="body"/>
          </p:nvPr>
        </p:nvSpPr>
        <p:spPr>
          <a:xfrm>
            <a:off x="8026625" y="999862"/>
            <a:ext cx="3602700" cy="67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600"/>
              <a:buFont typeface="Century Gothic"/>
              <a:buNone/>
            </a:pPr>
            <a:r>
              <a:rPr lang="en-US"/>
              <a:t>Dominique</a:t>
            </a:r>
            <a:endParaRPr/>
          </a:p>
        </p:txBody>
      </p:sp>
      <p:sp>
        <p:nvSpPr>
          <p:cNvPr id="385" name="Google Shape;385;p17"/>
          <p:cNvSpPr txBox="1"/>
          <p:nvPr>
            <p:ph idx="13" type="body"/>
          </p:nvPr>
        </p:nvSpPr>
        <p:spPr>
          <a:xfrm>
            <a:off x="8011925" y="1745523"/>
            <a:ext cx="3602700" cy="2152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600"/>
              <a:buNone/>
            </a:pPr>
            <a:r>
              <a:rPr lang="en-US" sz="1400">
                <a:highlight>
                  <a:srgbClr val="FFFFFF"/>
                </a:highlight>
              </a:rPr>
              <a:t>Dominique resides in Philadelphia, PA</a:t>
            </a:r>
            <a:r>
              <a:rPr lang="en-US" sz="1400">
                <a:highlight>
                  <a:srgbClr val="FFFFFF"/>
                </a:highlight>
              </a:rPr>
              <a:t>. She is transitioning into tech from healthcare, bringing along her creativity and love of problem-solving and motivating others. </a:t>
            </a:r>
            <a:endParaRPr sz="1400">
              <a:highlight>
                <a:srgbClr val="FFFFFF"/>
              </a:highlight>
            </a:endParaRPr>
          </a:p>
          <a:p>
            <a:pPr indent="0" lvl="0" marL="0" rtl="0" algn="l">
              <a:lnSpc>
                <a:spcPct val="100000"/>
              </a:lnSpc>
              <a:spcBef>
                <a:spcPts val="0"/>
              </a:spcBef>
              <a:spcAft>
                <a:spcPts val="0"/>
              </a:spcAft>
              <a:buClr>
                <a:schemeClr val="dk1"/>
              </a:buClr>
              <a:buSzPts val="1600"/>
              <a:buNone/>
            </a:pPr>
            <a:r>
              <a:t/>
            </a:r>
            <a:endParaRPr sz="1400">
              <a:highlight>
                <a:srgbClr val="FFFFFF"/>
              </a:highlight>
            </a:endParaRPr>
          </a:p>
          <a:p>
            <a:pPr indent="0" lvl="0" marL="0" rtl="0" algn="l">
              <a:lnSpc>
                <a:spcPct val="100000"/>
              </a:lnSpc>
              <a:spcBef>
                <a:spcPts val="0"/>
              </a:spcBef>
              <a:spcAft>
                <a:spcPts val="0"/>
              </a:spcAft>
              <a:buClr>
                <a:schemeClr val="dk1"/>
              </a:buClr>
              <a:buSzPts val="1600"/>
              <a:buNone/>
            </a:pPr>
            <a:r>
              <a:rPr lang="en-US" sz="1400">
                <a:highlight>
                  <a:srgbClr val="FFFFFF"/>
                </a:highlight>
              </a:rPr>
              <a:t>When Dominique is not studying for the CSA, she likes to bake, read fiction, and go for walks.  </a:t>
            </a:r>
            <a:r>
              <a:rPr lang="en-US" sz="1400"/>
              <a:t> </a:t>
            </a:r>
            <a:endParaRPr sz="1400"/>
          </a:p>
          <a:p>
            <a:pPr indent="0" lvl="0" marL="0" rtl="0" algn="l">
              <a:lnSpc>
                <a:spcPct val="100000"/>
              </a:lnSpc>
              <a:spcBef>
                <a:spcPts val="1000"/>
              </a:spcBef>
              <a:spcAft>
                <a:spcPts val="0"/>
              </a:spcAft>
              <a:buClr>
                <a:schemeClr val="dk1"/>
              </a:buClr>
              <a:buSzPts val="1600"/>
              <a:buNone/>
            </a:pPr>
            <a:r>
              <a:t/>
            </a:r>
            <a:endParaRPr sz="1400"/>
          </a:p>
        </p:txBody>
      </p:sp>
      <p:pic>
        <p:nvPicPr>
          <p:cNvPr id="386" name="Google Shape;386;p17"/>
          <p:cNvPicPr preferRelativeResize="0"/>
          <p:nvPr/>
        </p:nvPicPr>
        <p:blipFill>
          <a:blip r:embed="rId3">
            <a:alphaModFix/>
          </a:blip>
          <a:stretch>
            <a:fillRect/>
          </a:stretch>
        </p:blipFill>
        <p:spPr>
          <a:xfrm>
            <a:off x="8907475" y="4521200"/>
            <a:ext cx="1905000" cy="1905000"/>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60c33865b3_0_0"/>
          <p:cNvSpPr txBox="1"/>
          <p:nvPr>
            <p:ph type="title"/>
          </p:nvPr>
        </p:nvSpPr>
        <p:spPr>
          <a:xfrm>
            <a:off x="449251" y="311375"/>
            <a:ext cx="5573700" cy="11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Century Gothic"/>
              <a:buNone/>
            </a:pPr>
            <a:r>
              <a:rPr lang="en-US"/>
              <a:t>Pot it Like it’s Hot</a:t>
            </a:r>
            <a:endParaRPr/>
          </a:p>
        </p:txBody>
      </p:sp>
      <p:pic>
        <p:nvPicPr>
          <p:cNvPr id="392" name="Google Shape;392;g160c33865b3_0_0"/>
          <p:cNvPicPr preferRelativeResize="0"/>
          <p:nvPr/>
        </p:nvPicPr>
        <p:blipFill>
          <a:blip r:embed="rId3">
            <a:alphaModFix/>
          </a:blip>
          <a:stretch>
            <a:fillRect/>
          </a:stretch>
        </p:blipFill>
        <p:spPr>
          <a:xfrm>
            <a:off x="1030300" y="4491050"/>
            <a:ext cx="1905000" cy="1905000"/>
          </a:xfrm>
          <a:prstGeom prst="rect">
            <a:avLst/>
          </a:prstGeom>
          <a:noFill/>
          <a:ln>
            <a:noFill/>
          </a:ln>
        </p:spPr>
      </p:pic>
      <p:sp>
        <p:nvSpPr>
          <p:cNvPr id="393" name="Google Shape;393;g160c33865b3_0_0"/>
          <p:cNvSpPr txBox="1"/>
          <p:nvPr/>
        </p:nvSpPr>
        <p:spPr>
          <a:xfrm>
            <a:off x="6037275" y="1374775"/>
            <a:ext cx="4912200" cy="436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a:latin typeface="Century Gothic"/>
                <a:ea typeface="Century Gothic"/>
                <a:cs typeface="Century Gothic"/>
                <a:sym typeface="Century Gothic"/>
              </a:rPr>
              <a:t>Problems:</a:t>
            </a:r>
            <a:endParaRPr b="1">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a:latin typeface="Century Gothic"/>
                <a:ea typeface="Century Gothic"/>
                <a:cs typeface="Century Gothic"/>
                <a:sym typeface="Century Gothic"/>
              </a:rPr>
              <a:t>- </a:t>
            </a:r>
            <a:r>
              <a:rPr lang="en-US">
                <a:solidFill>
                  <a:schemeClr val="dk1"/>
                </a:solidFill>
                <a:latin typeface="Century Gothic"/>
                <a:ea typeface="Century Gothic"/>
                <a:cs typeface="Century Gothic"/>
                <a:sym typeface="Century Gothic"/>
              </a:rPr>
              <a:t>We would like to update our website and purchasing system  </a:t>
            </a:r>
            <a:endParaRPr>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a:latin typeface="Century Gothic"/>
                <a:ea typeface="Century Gothic"/>
                <a:cs typeface="Century Gothic"/>
                <a:sym typeface="Century Gothic"/>
              </a:rPr>
              <a:t>- </a:t>
            </a:r>
            <a:r>
              <a:rPr lang="en-US">
                <a:solidFill>
                  <a:schemeClr val="dk1"/>
                </a:solidFill>
                <a:latin typeface="Century Gothic"/>
                <a:ea typeface="Century Gothic"/>
                <a:cs typeface="Century Gothic"/>
                <a:sym typeface="Century Gothic"/>
              </a:rPr>
              <a:t>We need a way to efficiently respond to requests for our customers.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b="1" lang="en-US">
                <a:solidFill>
                  <a:schemeClr val="dk1"/>
                </a:solidFill>
                <a:latin typeface="Century Gothic"/>
                <a:ea typeface="Century Gothic"/>
                <a:cs typeface="Century Gothic"/>
                <a:sym typeface="Century Gothic"/>
              </a:rPr>
              <a:t>Outcomes: </a:t>
            </a:r>
            <a:endParaRPr b="1">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 A portal for our customers to view all our latest items and knowledge articles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 An easy to read dashboard for employees to see useful information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p:txBody>
      </p:sp>
      <p:sp>
        <p:nvSpPr>
          <p:cNvPr id="394" name="Google Shape;394;g160c33865b3_0_0"/>
          <p:cNvSpPr txBox="1"/>
          <p:nvPr/>
        </p:nvSpPr>
        <p:spPr>
          <a:xfrm>
            <a:off x="3316300" y="5519750"/>
            <a:ext cx="5678400" cy="723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chemeClr val="dk1"/>
                </a:solidFill>
                <a:latin typeface="Century Gothic"/>
                <a:ea typeface="Century Gothic"/>
                <a:cs typeface="Century Gothic"/>
                <a:sym typeface="Century Gothic"/>
              </a:rPr>
              <a:t>We look forward to providing you with excellent plant service! </a:t>
            </a:r>
            <a:endParaRPr>
              <a:solidFill>
                <a:schemeClr val="dk1"/>
              </a:solidFill>
              <a:latin typeface="Century Gothic"/>
              <a:ea typeface="Century Gothic"/>
              <a:cs typeface="Century Gothic"/>
              <a:sym typeface="Century Gothic"/>
            </a:endParaRPr>
          </a:p>
          <a:p>
            <a:pPr indent="0" lvl="0" marL="0" rtl="0" algn="r">
              <a:lnSpc>
                <a:spcPct val="150000"/>
              </a:lnSpc>
              <a:spcBef>
                <a:spcPts val="0"/>
              </a:spcBef>
              <a:spcAft>
                <a:spcPts val="0"/>
              </a:spcAft>
              <a:buNone/>
            </a:pPr>
            <a:r>
              <a:rPr b="1" lang="en-US">
                <a:solidFill>
                  <a:schemeClr val="dk1"/>
                </a:solidFill>
                <a:latin typeface="Century Gothic"/>
                <a:ea typeface="Century Gothic"/>
                <a:cs typeface="Century Gothic"/>
                <a:sym typeface="Century Gothic"/>
              </a:rPr>
              <a:t>- Pot it Like it’s Hot Team</a:t>
            </a:r>
            <a:endParaRPr b="1">
              <a:latin typeface="Century Gothic"/>
              <a:ea typeface="Century Gothic"/>
              <a:cs typeface="Century Gothic"/>
              <a:sym typeface="Century Gothic"/>
            </a:endParaRPr>
          </a:p>
        </p:txBody>
      </p:sp>
      <p:sp>
        <p:nvSpPr>
          <p:cNvPr id="395" name="Google Shape;395;g160c33865b3_0_0"/>
          <p:cNvSpPr txBox="1"/>
          <p:nvPr/>
        </p:nvSpPr>
        <p:spPr>
          <a:xfrm>
            <a:off x="426925" y="1374775"/>
            <a:ext cx="4912200" cy="238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a:solidFill>
                  <a:schemeClr val="dk1"/>
                </a:solidFill>
                <a:latin typeface="Century Gothic"/>
                <a:ea typeface="Century Gothic"/>
                <a:cs typeface="Century Gothic"/>
                <a:sym typeface="Century Gothic"/>
              </a:rPr>
              <a:t>The Company:</a:t>
            </a:r>
            <a:br>
              <a:rPr lang="en-US">
                <a:solidFill>
                  <a:schemeClr val="dk1"/>
                </a:solidFill>
                <a:latin typeface="Century Gothic"/>
                <a:ea typeface="Century Gothic"/>
                <a:cs typeface="Century Gothic"/>
                <a:sym typeface="Century Gothic"/>
              </a:rPr>
            </a:br>
            <a:r>
              <a:rPr lang="en-US">
                <a:solidFill>
                  <a:schemeClr val="dk1"/>
                </a:solidFill>
                <a:latin typeface="Century Gothic"/>
                <a:ea typeface="Century Gothic"/>
                <a:cs typeface="Century Gothic"/>
                <a:sym typeface="Century Gothic"/>
              </a:rPr>
              <a:t>- </a:t>
            </a:r>
            <a:r>
              <a:rPr b="1" lang="en-US">
                <a:solidFill>
                  <a:schemeClr val="dk1"/>
                </a:solidFill>
                <a:latin typeface="Century Gothic"/>
                <a:ea typeface="Century Gothic"/>
                <a:cs typeface="Century Gothic"/>
                <a:sym typeface="Century Gothic"/>
              </a:rPr>
              <a:t>Pot it Like it’s Hot</a:t>
            </a:r>
            <a:r>
              <a:rPr lang="en-US">
                <a:solidFill>
                  <a:schemeClr val="dk1"/>
                </a:solidFill>
                <a:latin typeface="Century Gothic"/>
                <a:ea typeface="Century Gothic"/>
                <a:cs typeface="Century Gothic"/>
                <a:sym typeface="Century Gothic"/>
              </a:rPr>
              <a:t> has been in the plant business for the past 6 years </a:t>
            </a:r>
            <a:endParaRPr>
              <a:solidFill>
                <a:schemeClr val="dk1"/>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 We are an established and popular company with an excellent reputation for high customer satisfaction. </a:t>
            </a:r>
            <a:endParaRPr>
              <a:solidFill>
                <a:schemeClr val="dk1"/>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just">
              <a:lnSpc>
                <a:spcPct val="115000"/>
              </a:lnSpc>
              <a:spcBef>
                <a:spcPts val="0"/>
              </a:spcBef>
              <a:spcAft>
                <a:spcPts val="0"/>
              </a:spcAft>
              <a:buNone/>
            </a:pPr>
            <a:r>
              <a:rPr lang="en-US">
                <a:solidFill>
                  <a:schemeClr val="dk1"/>
                </a:solidFill>
                <a:latin typeface="Century Gothic"/>
                <a:ea typeface="Century Gothic"/>
                <a:cs typeface="Century Gothic"/>
                <a:sym typeface="Century Gothic"/>
              </a:rPr>
              <a:t>- We have never compromised on the quality and the service provided to the customer. </a:t>
            </a:r>
            <a:endParaRPr b="1">
              <a:latin typeface="Century Gothic"/>
              <a:ea typeface="Century Gothic"/>
              <a:cs typeface="Century Gothic"/>
              <a:sym typeface="Century Gothic"/>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618323b621_0_44"/>
          <p:cNvSpPr txBox="1"/>
          <p:nvPr>
            <p:ph type="title"/>
          </p:nvPr>
        </p:nvSpPr>
        <p:spPr>
          <a:xfrm>
            <a:off x="449251" y="311377"/>
            <a:ext cx="11188800" cy="11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Century Gothic"/>
              <a:buNone/>
            </a:pPr>
            <a:r>
              <a:rPr lang="en-US"/>
              <a:t>Our Approach -  Inputs and Outputs </a:t>
            </a:r>
            <a:endParaRPr/>
          </a:p>
        </p:txBody>
      </p:sp>
      <p:sp>
        <p:nvSpPr>
          <p:cNvPr id="401" name="Google Shape;401;g1618323b621_0_44"/>
          <p:cNvSpPr txBox="1"/>
          <p:nvPr/>
        </p:nvSpPr>
        <p:spPr>
          <a:xfrm>
            <a:off x="272125" y="1576525"/>
            <a:ext cx="11429100" cy="4494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a:solidFill>
                  <a:schemeClr val="dk1"/>
                </a:solidFill>
                <a:latin typeface="Century Gothic"/>
                <a:ea typeface="Century Gothic"/>
                <a:cs typeface="Century Gothic"/>
                <a:sym typeface="Century Gothic"/>
              </a:rPr>
              <a:t>Our approach was to work </a:t>
            </a:r>
            <a:r>
              <a:rPr lang="en-US">
                <a:solidFill>
                  <a:schemeClr val="dk1"/>
                </a:solidFill>
                <a:latin typeface="Century Gothic"/>
                <a:ea typeface="Century Gothic"/>
                <a:cs typeface="Century Gothic"/>
                <a:sym typeface="Century Gothic"/>
              </a:rPr>
              <a:t>together</a:t>
            </a:r>
            <a:r>
              <a:rPr lang="en-US">
                <a:solidFill>
                  <a:schemeClr val="dk1"/>
                </a:solidFill>
                <a:latin typeface="Century Gothic"/>
                <a:ea typeface="Century Gothic"/>
                <a:cs typeface="Century Gothic"/>
                <a:sym typeface="Century Gothic"/>
              </a:rPr>
              <a:t> as a team over zoom.</a:t>
            </a:r>
            <a:endParaRPr>
              <a:solidFill>
                <a:schemeClr val="dk1"/>
              </a:solidFill>
              <a:latin typeface="Century Gothic"/>
              <a:ea typeface="Century Gothic"/>
              <a:cs typeface="Century Gothic"/>
              <a:sym typeface="Century Gothic"/>
            </a:endParaRPr>
          </a:p>
          <a:p>
            <a:pPr indent="0" lvl="0" marL="0" rtl="0" algn="just">
              <a:lnSpc>
                <a:spcPct val="150000"/>
              </a:lnSpc>
              <a:spcBef>
                <a:spcPts val="0"/>
              </a:spcBef>
              <a:spcAft>
                <a:spcPts val="0"/>
              </a:spcAft>
              <a:buNone/>
            </a:pPr>
            <a:r>
              <a:rPr lang="en-US">
                <a:solidFill>
                  <a:schemeClr val="dk1"/>
                </a:solidFill>
                <a:latin typeface="Century Gothic"/>
                <a:ea typeface="Century Gothic"/>
                <a:cs typeface="Century Gothic"/>
                <a:sym typeface="Century Gothic"/>
              </a:rPr>
              <a:t>We started by </a:t>
            </a:r>
            <a:r>
              <a:rPr lang="en-US">
                <a:solidFill>
                  <a:schemeClr val="dk1"/>
                </a:solidFill>
                <a:latin typeface="Century Gothic"/>
                <a:ea typeface="Century Gothic"/>
                <a:cs typeface="Century Gothic"/>
                <a:sym typeface="Century Gothic"/>
              </a:rPr>
              <a:t>brainstorming</a:t>
            </a:r>
            <a:r>
              <a:rPr lang="en-US">
                <a:solidFill>
                  <a:schemeClr val="dk1"/>
                </a:solidFill>
                <a:latin typeface="Century Gothic"/>
                <a:ea typeface="Century Gothic"/>
                <a:cs typeface="Century Gothic"/>
                <a:sym typeface="Century Gothic"/>
              </a:rPr>
              <a:t> ideas about what kind of storefront we wanted and what it’s needs would be.</a:t>
            </a:r>
            <a:endParaRPr>
              <a:solidFill>
                <a:schemeClr val="dk1"/>
              </a:solidFill>
              <a:latin typeface="Century Gothic"/>
              <a:ea typeface="Century Gothic"/>
              <a:cs typeface="Century Gothic"/>
              <a:sym typeface="Century Gothic"/>
            </a:endParaRPr>
          </a:p>
          <a:p>
            <a:pPr indent="0" lvl="0" marL="0" rtl="0" algn="just">
              <a:lnSpc>
                <a:spcPct val="150000"/>
              </a:lnSpc>
              <a:spcBef>
                <a:spcPts val="0"/>
              </a:spcBef>
              <a:spcAft>
                <a:spcPts val="0"/>
              </a:spcAft>
              <a:buNone/>
            </a:pPr>
            <a:r>
              <a:rPr lang="en-US">
                <a:solidFill>
                  <a:schemeClr val="dk1"/>
                </a:solidFill>
                <a:latin typeface="Century Gothic"/>
                <a:ea typeface="Century Gothic"/>
                <a:cs typeface="Century Gothic"/>
                <a:sym typeface="Century Gothic"/>
              </a:rPr>
              <a:t>We tackled large tasks as a group and completed smaller ones individually using a checklist to stay organized and hold ourselves and each other accountable. </a:t>
            </a:r>
            <a:endParaRPr>
              <a:solidFill>
                <a:schemeClr val="dk1"/>
              </a:solidFill>
              <a:latin typeface="Century Gothic"/>
              <a:ea typeface="Century Gothic"/>
              <a:cs typeface="Century Gothic"/>
              <a:sym typeface="Century Gothic"/>
            </a:endParaRPr>
          </a:p>
          <a:p>
            <a:pPr indent="0" lvl="0" marL="0" rtl="0" algn="just">
              <a:lnSpc>
                <a:spcPct val="150000"/>
              </a:lnSpc>
              <a:spcBef>
                <a:spcPts val="0"/>
              </a:spcBef>
              <a:spcAft>
                <a:spcPts val="0"/>
              </a:spcAft>
              <a:buNone/>
            </a:pPr>
            <a:r>
              <a:t/>
            </a:r>
            <a:endParaRPr b="1">
              <a:solidFill>
                <a:schemeClr val="dk1"/>
              </a:solidFill>
              <a:latin typeface="Century Gothic"/>
              <a:ea typeface="Century Gothic"/>
              <a:cs typeface="Century Gothic"/>
              <a:sym typeface="Century Gothic"/>
            </a:endParaRPr>
          </a:p>
          <a:p>
            <a:pPr indent="0" lvl="0" marL="0" rtl="0" algn="just">
              <a:lnSpc>
                <a:spcPct val="150000"/>
              </a:lnSpc>
              <a:spcBef>
                <a:spcPts val="0"/>
              </a:spcBef>
              <a:spcAft>
                <a:spcPts val="0"/>
              </a:spcAft>
              <a:buNone/>
            </a:pPr>
            <a:r>
              <a:rPr b="1" lang="en-US">
                <a:solidFill>
                  <a:schemeClr val="dk1"/>
                </a:solidFill>
                <a:latin typeface="Century Gothic"/>
                <a:ea typeface="Century Gothic"/>
                <a:cs typeface="Century Gothic"/>
                <a:sym typeface="Century Gothic"/>
              </a:rPr>
              <a:t>Inputs:</a:t>
            </a:r>
            <a:endParaRPr b="1">
              <a:solidFill>
                <a:schemeClr val="dk1"/>
              </a:solidFill>
              <a:latin typeface="Century Gothic"/>
              <a:ea typeface="Century Gothic"/>
              <a:cs typeface="Century Gothic"/>
              <a:sym typeface="Century Gothic"/>
            </a:endParaRPr>
          </a:p>
          <a:p>
            <a:pPr indent="-317500" lvl="0" marL="457200" rtl="0" algn="just">
              <a:lnSpc>
                <a:spcPct val="150000"/>
              </a:lnSpc>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Customers can input their information directly for organized and simplified requests</a:t>
            </a:r>
            <a:endParaRPr>
              <a:solidFill>
                <a:schemeClr val="dk1"/>
              </a:solidFill>
              <a:latin typeface="Century Gothic"/>
              <a:ea typeface="Century Gothic"/>
              <a:cs typeface="Century Gothic"/>
              <a:sym typeface="Century Gothic"/>
            </a:endParaRPr>
          </a:p>
          <a:p>
            <a:pPr indent="0" lvl="0" marL="0" rtl="0" algn="just">
              <a:lnSpc>
                <a:spcPct val="15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just">
              <a:lnSpc>
                <a:spcPct val="150000"/>
              </a:lnSpc>
              <a:spcBef>
                <a:spcPts val="0"/>
              </a:spcBef>
              <a:spcAft>
                <a:spcPts val="0"/>
              </a:spcAft>
              <a:buNone/>
            </a:pPr>
            <a:r>
              <a:rPr b="1" lang="en-US">
                <a:solidFill>
                  <a:schemeClr val="dk1"/>
                </a:solidFill>
                <a:latin typeface="Century Gothic"/>
                <a:ea typeface="Century Gothic"/>
                <a:cs typeface="Century Gothic"/>
                <a:sym typeface="Century Gothic"/>
              </a:rPr>
              <a:t>Outputs:</a:t>
            </a:r>
            <a:endParaRPr b="1">
              <a:solidFill>
                <a:schemeClr val="dk1"/>
              </a:solidFill>
              <a:latin typeface="Century Gothic"/>
              <a:ea typeface="Century Gothic"/>
              <a:cs typeface="Century Gothic"/>
              <a:sym typeface="Century Gothic"/>
            </a:endParaRPr>
          </a:p>
          <a:p>
            <a:pPr indent="-317500" lvl="0" marL="457200" rtl="0" algn="just">
              <a:lnSpc>
                <a:spcPct val="150000"/>
              </a:lnSpc>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A dashboard with distribution information for easy report viewing</a:t>
            </a:r>
            <a:endParaRPr>
              <a:solidFill>
                <a:schemeClr val="dk1"/>
              </a:solidFill>
              <a:latin typeface="Century Gothic"/>
              <a:ea typeface="Century Gothic"/>
              <a:cs typeface="Century Gothic"/>
              <a:sym typeface="Century Gothic"/>
            </a:endParaRPr>
          </a:p>
          <a:p>
            <a:pPr indent="-317500" lvl="0" marL="457200" rtl="0" algn="just">
              <a:lnSpc>
                <a:spcPct val="150000"/>
              </a:lnSpc>
              <a:spcBef>
                <a:spcPts val="0"/>
              </a:spcBef>
              <a:spcAft>
                <a:spcPts val="0"/>
              </a:spcAft>
              <a:buClr>
                <a:schemeClr val="dk1"/>
              </a:buClr>
              <a:buSzPts val="1400"/>
              <a:buFont typeface="Century Gothic"/>
              <a:buChar char="●"/>
            </a:pPr>
            <a:r>
              <a:rPr lang="en-US">
                <a:solidFill>
                  <a:schemeClr val="dk1"/>
                </a:solidFill>
                <a:latin typeface="Century Gothic"/>
                <a:ea typeface="Century Gothic"/>
                <a:cs typeface="Century Gothic"/>
                <a:sym typeface="Century Gothic"/>
              </a:rPr>
              <a:t>Email notifications to both store employees and customers for improved follow through and </a:t>
            </a:r>
            <a:endParaRPr>
              <a:solidFill>
                <a:schemeClr val="dk1"/>
              </a:solidFill>
              <a:latin typeface="Century Gothic"/>
              <a:ea typeface="Century Gothic"/>
              <a:cs typeface="Century Gothic"/>
              <a:sym typeface="Century Gothic"/>
            </a:endParaRPr>
          </a:p>
          <a:p>
            <a:pPr indent="0" lvl="0" marL="0" rtl="0" algn="just">
              <a:lnSpc>
                <a:spcPct val="150000"/>
              </a:lnSpc>
              <a:spcBef>
                <a:spcPts val="0"/>
              </a:spcBef>
              <a:spcAft>
                <a:spcPts val="0"/>
              </a:spcAft>
              <a:buNone/>
            </a:pPr>
            <a:r>
              <a:rPr lang="en-US">
                <a:solidFill>
                  <a:schemeClr val="dk1"/>
                </a:solidFill>
                <a:latin typeface="Century Gothic"/>
                <a:ea typeface="Century Gothic"/>
                <a:cs typeface="Century Gothic"/>
                <a:sym typeface="Century Gothic"/>
              </a:rPr>
              <a:t>         customer service</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402" name="Google Shape;402;g1618323b621_0_44"/>
          <p:cNvPicPr preferRelativeResize="0"/>
          <p:nvPr/>
        </p:nvPicPr>
        <p:blipFill>
          <a:blip r:embed="rId3">
            <a:alphaModFix/>
          </a:blip>
          <a:stretch>
            <a:fillRect/>
          </a:stretch>
        </p:blipFill>
        <p:spPr>
          <a:xfrm>
            <a:off x="9110675" y="4508500"/>
            <a:ext cx="1905000" cy="1905000"/>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1"/>
          <p:cNvSpPr txBox="1"/>
          <p:nvPr>
            <p:ph type="title"/>
          </p:nvPr>
        </p:nvSpPr>
        <p:spPr>
          <a:xfrm>
            <a:off x="449251" y="311377"/>
            <a:ext cx="11188711" cy="119588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entury Gothic"/>
              <a:buNone/>
            </a:pPr>
            <a:r>
              <a:rPr lang="en-US"/>
              <a:t>Challenges</a:t>
            </a:r>
            <a:endParaRPr/>
          </a:p>
        </p:txBody>
      </p:sp>
      <p:sp>
        <p:nvSpPr>
          <p:cNvPr id="408" name="Google Shape;408;p11"/>
          <p:cNvSpPr txBox="1"/>
          <p:nvPr>
            <p:ph idx="1" type="body"/>
          </p:nvPr>
        </p:nvSpPr>
        <p:spPr>
          <a:xfrm>
            <a:off x="448050" y="1507250"/>
            <a:ext cx="5486400" cy="46617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600"/>
              </a:spcBef>
              <a:spcAft>
                <a:spcPts val="0"/>
              </a:spcAft>
              <a:buSzPts val="1400"/>
              <a:buFont typeface="Century Gothic"/>
              <a:buChar char="•"/>
            </a:pPr>
            <a:r>
              <a:rPr lang="en-US" sz="1400"/>
              <a:t>Mapping a record producer variable to a field on our table </a:t>
            </a:r>
            <a:endParaRPr sz="1400"/>
          </a:p>
          <a:p>
            <a:pPr indent="-207962" lvl="1" marL="517525" rtl="0" algn="l">
              <a:lnSpc>
                <a:spcPct val="150000"/>
              </a:lnSpc>
              <a:spcBef>
                <a:spcPts val="0"/>
              </a:spcBef>
              <a:spcAft>
                <a:spcPts val="0"/>
              </a:spcAft>
              <a:buSzPts val="1400"/>
              <a:buFont typeface="Century Gothic"/>
              <a:buChar char="–"/>
            </a:pPr>
            <a:r>
              <a:rPr lang="en-US" sz="1400"/>
              <a:t>Allowed us to store customer information and make updates on our end to process their request</a:t>
            </a:r>
            <a:endParaRPr sz="1400"/>
          </a:p>
          <a:p>
            <a:pPr indent="-203200" lvl="0" marL="228600" rtl="0" algn="l">
              <a:lnSpc>
                <a:spcPct val="150000"/>
              </a:lnSpc>
              <a:spcBef>
                <a:spcPts val="0"/>
              </a:spcBef>
              <a:spcAft>
                <a:spcPts val="0"/>
              </a:spcAft>
              <a:buSzPts val="1400"/>
              <a:buFont typeface="Century Gothic"/>
              <a:buChar char="•"/>
            </a:pPr>
            <a:r>
              <a:rPr lang="en-US" sz="1400"/>
              <a:t>Verifying a phone number has been input on our record producer using a regular expression</a:t>
            </a:r>
            <a:endParaRPr sz="1400"/>
          </a:p>
          <a:p>
            <a:pPr indent="0" lvl="0" marL="228600" rtl="0" algn="l">
              <a:lnSpc>
                <a:spcPct val="150000"/>
              </a:lnSpc>
              <a:spcBef>
                <a:spcPts val="600"/>
              </a:spcBef>
              <a:spcAft>
                <a:spcPts val="0"/>
              </a:spcAft>
              <a:buNone/>
            </a:pPr>
            <a:r>
              <a:t/>
            </a:r>
            <a:endParaRPr sz="1400"/>
          </a:p>
          <a:p>
            <a:pPr indent="0" lvl="0" marL="0" rtl="0" algn="just">
              <a:lnSpc>
                <a:spcPct val="150000"/>
              </a:lnSpc>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228600" rtl="0" algn="l">
              <a:lnSpc>
                <a:spcPct val="100000"/>
              </a:lnSpc>
              <a:spcBef>
                <a:spcPts val="1000"/>
              </a:spcBef>
              <a:spcAft>
                <a:spcPts val="0"/>
              </a:spcAft>
              <a:buNone/>
            </a:pPr>
            <a:r>
              <a:t/>
            </a:r>
            <a:endParaRPr/>
          </a:p>
        </p:txBody>
      </p:sp>
      <p:sp>
        <p:nvSpPr>
          <p:cNvPr id="409" name="Google Shape;409;p11"/>
          <p:cNvSpPr txBox="1"/>
          <p:nvPr/>
        </p:nvSpPr>
        <p:spPr>
          <a:xfrm>
            <a:off x="1949450" y="6398202"/>
            <a:ext cx="5913438" cy="214738"/>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600"/>
              <a:buFont typeface="Century Gothic"/>
              <a:buNone/>
            </a:pPr>
            <a:r>
              <a:rPr b="0" lang="en-US" sz="600">
                <a:solidFill>
                  <a:schemeClr val="dk1"/>
                </a:solidFill>
                <a:latin typeface="Century Gothic"/>
                <a:ea typeface="Century Gothic"/>
                <a:cs typeface="Century Gothic"/>
                <a:sym typeface="Century Gothic"/>
              </a:rPr>
              <a:t>Source: Font Century Gothic, font size 6pt</a:t>
            </a:r>
            <a:endParaRPr b="0" sz="600">
              <a:solidFill>
                <a:schemeClr val="dk1"/>
              </a:solidFill>
              <a:latin typeface="Century Gothic"/>
              <a:ea typeface="Century Gothic"/>
              <a:cs typeface="Century Gothic"/>
              <a:sym typeface="Century Gothic"/>
            </a:endParaRPr>
          </a:p>
        </p:txBody>
      </p:sp>
      <p:pic>
        <p:nvPicPr>
          <p:cNvPr id="410" name="Google Shape;410;p11"/>
          <p:cNvPicPr preferRelativeResize="0"/>
          <p:nvPr/>
        </p:nvPicPr>
        <p:blipFill>
          <a:blip r:embed="rId3">
            <a:alphaModFix/>
          </a:blip>
          <a:stretch>
            <a:fillRect/>
          </a:stretch>
        </p:blipFill>
        <p:spPr>
          <a:xfrm>
            <a:off x="2190927" y="3906351"/>
            <a:ext cx="6962448" cy="2198100"/>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618323b621_0_59"/>
          <p:cNvSpPr txBox="1"/>
          <p:nvPr>
            <p:ph type="title"/>
          </p:nvPr>
        </p:nvSpPr>
        <p:spPr>
          <a:xfrm>
            <a:off x="449251" y="311377"/>
            <a:ext cx="11188800" cy="11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Century Gothic"/>
              <a:buNone/>
            </a:pPr>
            <a:r>
              <a:rPr lang="en-US"/>
              <a:t>Future Enhancements</a:t>
            </a:r>
            <a:endParaRPr/>
          </a:p>
        </p:txBody>
      </p:sp>
      <p:sp>
        <p:nvSpPr>
          <p:cNvPr id="416" name="Google Shape;416;g1618323b621_0_59"/>
          <p:cNvSpPr txBox="1"/>
          <p:nvPr/>
        </p:nvSpPr>
        <p:spPr>
          <a:xfrm>
            <a:off x="546100" y="1576525"/>
            <a:ext cx="9822000" cy="220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600"/>
              </a:spcBef>
              <a:spcAft>
                <a:spcPts val="0"/>
              </a:spcAft>
              <a:buNone/>
            </a:pPr>
            <a:r>
              <a:rPr lang="en-US" sz="1800">
                <a:solidFill>
                  <a:schemeClr val="dk1"/>
                </a:solidFill>
                <a:latin typeface="Century Gothic"/>
                <a:ea typeface="Century Gothic"/>
                <a:cs typeface="Century Gothic"/>
                <a:sym typeface="Century Gothic"/>
              </a:rPr>
              <a:t>Future enhancements to store:</a:t>
            </a:r>
            <a:endParaRPr sz="1800">
              <a:solidFill>
                <a:schemeClr val="dk1"/>
              </a:solidFill>
              <a:latin typeface="Century Gothic"/>
              <a:ea typeface="Century Gothic"/>
              <a:cs typeface="Century Gothic"/>
              <a:sym typeface="Century Gothic"/>
            </a:endParaRPr>
          </a:p>
          <a:p>
            <a:pPr indent="-342900" lvl="1" marL="914400" rtl="0" algn="l">
              <a:lnSpc>
                <a:spcPct val="150000"/>
              </a:lnSpc>
              <a:spcBef>
                <a:spcPts val="60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Event planning</a:t>
            </a:r>
            <a:endParaRPr sz="1800">
              <a:solidFill>
                <a:schemeClr val="dk1"/>
              </a:solidFill>
              <a:latin typeface="Century Gothic"/>
              <a:ea typeface="Century Gothic"/>
              <a:cs typeface="Century Gothic"/>
              <a:sym typeface="Century Gothic"/>
            </a:endParaRPr>
          </a:p>
          <a:p>
            <a:pPr indent="-342900" lvl="1" marL="914400" rtl="0" algn="l">
              <a:lnSpc>
                <a:spcPct val="15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Custom event design and arrangements</a:t>
            </a:r>
            <a:endParaRPr sz="1800">
              <a:solidFill>
                <a:schemeClr val="dk1"/>
              </a:solidFill>
              <a:latin typeface="Century Gothic"/>
              <a:ea typeface="Century Gothic"/>
              <a:cs typeface="Century Gothic"/>
              <a:sym typeface="Century Gothic"/>
            </a:endParaRPr>
          </a:p>
          <a:p>
            <a:pPr indent="-342900" lvl="1" marL="914400" rtl="0" algn="l">
              <a:lnSpc>
                <a:spcPct val="15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In-person consultation services for local customers</a:t>
            </a:r>
            <a:endParaRPr sz="1800">
              <a:solidFill>
                <a:schemeClr val="dk1"/>
              </a:solidFill>
              <a:latin typeface="Century Gothic"/>
              <a:ea typeface="Century Gothic"/>
              <a:cs typeface="Century Gothic"/>
              <a:sym typeface="Century Gothic"/>
            </a:endParaRPr>
          </a:p>
          <a:p>
            <a:pPr indent="-342900" lvl="1" marL="914400" rtl="0" algn="l">
              <a:lnSpc>
                <a:spcPct val="150000"/>
              </a:lnSpc>
              <a:spcBef>
                <a:spcPts val="0"/>
              </a:spcBef>
              <a:spcAft>
                <a:spcPts val="0"/>
              </a:spcAft>
              <a:buClr>
                <a:schemeClr val="dk1"/>
              </a:buClr>
              <a:buSzPts val="1800"/>
              <a:buFont typeface="Century Gothic"/>
              <a:buChar char="○"/>
            </a:pPr>
            <a:r>
              <a:rPr lang="en-US" sz="1800">
                <a:solidFill>
                  <a:schemeClr val="dk1"/>
                </a:solidFill>
                <a:latin typeface="Century Gothic"/>
                <a:ea typeface="Century Gothic"/>
                <a:cs typeface="Century Gothic"/>
                <a:sym typeface="Century Gothic"/>
              </a:rPr>
              <a:t>Sign up for monthly newsletter</a:t>
            </a:r>
            <a:endParaRPr sz="1800">
              <a:solidFill>
                <a:schemeClr val="dk1"/>
              </a:solidFill>
              <a:latin typeface="Century Gothic"/>
              <a:ea typeface="Century Gothic"/>
              <a:cs typeface="Century Gothic"/>
              <a:sym typeface="Century Gothic"/>
            </a:endParaRPr>
          </a:p>
        </p:txBody>
      </p:sp>
      <p:pic>
        <p:nvPicPr>
          <p:cNvPr id="417" name="Google Shape;417;g1618323b621_0_59"/>
          <p:cNvPicPr preferRelativeResize="0"/>
          <p:nvPr/>
        </p:nvPicPr>
        <p:blipFill>
          <a:blip r:embed="rId3">
            <a:alphaModFix/>
          </a:blip>
          <a:stretch>
            <a:fillRect/>
          </a:stretch>
        </p:blipFill>
        <p:spPr>
          <a:xfrm>
            <a:off x="9253550" y="0"/>
            <a:ext cx="1822350" cy="5113925"/>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433675" y="1682998"/>
            <a:ext cx="9375775" cy="132588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500"/>
              <a:buFont typeface="Century Gothic"/>
              <a:buNone/>
            </a:pPr>
            <a:r>
              <a:rPr lang="en-US"/>
              <a:t>Demo</a:t>
            </a:r>
            <a:endParaRPr/>
          </a:p>
        </p:txBody>
      </p:sp>
      <p:sp>
        <p:nvSpPr>
          <p:cNvPr id="423" name="Google Shape;423;p61"/>
          <p:cNvSpPr txBox="1"/>
          <p:nvPr>
            <p:ph idx="1" type="body"/>
          </p:nvPr>
        </p:nvSpPr>
        <p:spPr>
          <a:xfrm>
            <a:off x="433675" y="2988040"/>
            <a:ext cx="9375775" cy="6588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Century Gothic"/>
              <a:buNone/>
            </a:pPr>
            <a:r>
              <a:rPr lang="en-US"/>
              <a:t>Pot it Like it’s Hot Demo</a:t>
            </a:r>
            <a:endParaRPr/>
          </a:p>
        </p:txBody>
      </p:sp>
    </p:spTree>
  </p:cSld>
  <p:clrMapOvr>
    <a:masterClrMapping/>
  </p:clrMapOvr>
  <mc:AlternateContent>
    <mc:Choice Requires="p14">
      <p:transition spd="med" p14:dur="6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
          <p:cNvSpPr txBox="1"/>
          <p:nvPr>
            <p:ph type="title"/>
          </p:nvPr>
        </p:nvSpPr>
        <p:spPr>
          <a:xfrm>
            <a:off x="445024" y="3844225"/>
            <a:ext cx="8198700" cy="1326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6ED78"/>
              </a:buClr>
              <a:buSzPts val="4500"/>
              <a:buFont typeface="Century Gothic"/>
              <a:buNone/>
            </a:pPr>
            <a:r>
              <a:rPr lang="en-US"/>
              <a:t>Thank you</a:t>
            </a:r>
            <a:endParaRPr/>
          </a:p>
        </p:txBody>
      </p:sp>
      <p:sp>
        <p:nvSpPr>
          <p:cNvPr id="429" name="Google Shape;429;p3"/>
          <p:cNvSpPr txBox="1"/>
          <p:nvPr>
            <p:ph idx="1" type="body"/>
          </p:nvPr>
        </p:nvSpPr>
        <p:spPr>
          <a:xfrm>
            <a:off x="445028" y="5173774"/>
            <a:ext cx="6818313" cy="658813"/>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n-US"/>
              <a:t>Harmonious Cloud Pod 6 </a:t>
            </a:r>
            <a:endParaRPr/>
          </a:p>
        </p:txBody>
      </p:sp>
    </p:spTree>
  </p:cSld>
  <p:clrMapOvr>
    <a:masterClrMapping/>
  </p:clrMapOvr>
  <mc:AlternateContent>
    <mc:Choice Requires="p14">
      <p:transition spd="med" p14:dur="6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2017-11-01T20:30:48Z</dcterms:created>
  <dc:creator>John Reed</dc:creator>
</cp:coreProperties>
</file>