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5" d="100"/>
          <a:sy n="95" d="100"/>
        </p:scale>
        <p:origin x="4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testabile, Dom He/Him (AHN)" userId="2c2857d5-f512-4ba4-a55b-21d5da8b47db" providerId="ADAL" clId="{D1096410-68DF-480E-9FE6-67FDAFDA5F43}"/>
    <pc:docChg chg="modSld">
      <pc:chgData name="Contestabile, Dom He/Him (AHN)" userId="2c2857d5-f512-4ba4-a55b-21d5da8b47db" providerId="ADAL" clId="{D1096410-68DF-480E-9FE6-67FDAFDA5F43}" dt="2024-01-10T15:23:59.975" v="22" actId="113"/>
      <pc:docMkLst>
        <pc:docMk/>
      </pc:docMkLst>
      <pc:sldChg chg="modSp mod">
        <pc:chgData name="Contestabile, Dom He/Him (AHN)" userId="2c2857d5-f512-4ba4-a55b-21d5da8b47db" providerId="ADAL" clId="{D1096410-68DF-480E-9FE6-67FDAFDA5F43}" dt="2024-01-10T15:23:59.975" v="22" actId="113"/>
        <pc:sldMkLst>
          <pc:docMk/>
          <pc:sldMk cId="7630729" sldId="256"/>
        </pc:sldMkLst>
        <pc:spChg chg="mod">
          <ac:chgData name="Contestabile, Dom He/Him (AHN)" userId="2c2857d5-f512-4ba4-a55b-21d5da8b47db" providerId="ADAL" clId="{D1096410-68DF-480E-9FE6-67FDAFDA5F43}" dt="2024-01-10T15:23:59.975" v="22" actId="113"/>
          <ac:spMkLst>
            <pc:docMk/>
            <pc:sldMk cId="7630729" sldId="256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E156E-24AB-488F-A8C8-F0EF2165ED50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E46F6-DED4-4459-9AF5-42454C54F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Salary By Job Title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Favorite Programming Languages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Country of Survey Takers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Happiness With Work/Life Balance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Happiness With Salary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Difficulty to Break Into Data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cf6564c-22a2-45a9-a0d3-06677750bbf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cf6564c-22a2-45a9-a0d3-06677750bbf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8956414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Professional Survey Breakdown: Dom Contestabile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1/10/2024 1:25:00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1/10/2024 12:59:12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Average Salary By Job Title ,Favorite Programming Languages ,Country of Survey Takers ,Happiness With Work/Life Balance ,Happiness With Salary ,Difficulty to Break Into Data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93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Data Professional Survey Breakdown: Dom Contestabile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Contestabile, Dom He/Him (AHN)</cp:lastModifiedBy>
  <cp:revision>4</cp:revision>
  <dcterms:created xsi:type="dcterms:W3CDTF">2016-09-04T11:54:55Z</dcterms:created>
  <dcterms:modified xsi:type="dcterms:W3CDTF">2024-01-10T15:24:00Z</dcterms:modified>
</cp:coreProperties>
</file>