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A7D92-B442-4F67-9FD4-7C919BA29935}" v="1" dt="2024-01-10T17:17:22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testabile, Dom He/Him (AHN)" userId="2c2857d5-f512-4ba4-a55b-21d5da8b47db" providerId="ADAL" clId="{C66A7D92-B442-4F67-9FD4-7C919BA29935}"/>
    <pc:docChg chg="custSel addSld delSld modSld sldOrd">
      <pc:chgData name="Contestabile, Dom He/Him (AHN)" userId="2c2857d5-f512-4ba4-a55b-21d5da8b47db" providerId="ADAL" clId="{C66A7D92-B442-4F67-9FD4-7C919BA29935}" dt="2024-01-10T17:24:33.311" v="12" actId="47"/>
      <pc:docMkLst>
        <pc:docMk/>
      </pc:docMkLst>
      <pc:sldChg chg="addSp delSp modSp mod ord">
        <pc:chgData name="Contestabile, Dom He/Him (AHN)" userId="2c2857d5-f512-4ba4-a55b-21d5da8b47db" providerId="ADAL" clId="{C66A7D92-B442-4F67-9FD4-7C919BA29935}" dt="2024-01-10T17:23:54.751" v="10" actId="478"/>
        <pc:sldMkLst>
          <pc:docMk/>
          <pc:sldMk cId="3211859542" sldId="256"/>
        </pc:sldMkLst>
        <pc:graphicFrameChg chg="add del mod">
          <ac:chgData name="Contestabile, Dom He/Him (AHN)" userId="2c2857d5-f512-4ba4-a55b-21d5da8b47db" providerId="ADAL" clId="{C66A7D92-B442-4F67-9FD4-7C919BA29935}" dt="2024-01-10T17:23:54.751" v="10" actId="478"/>
          <ac:graphicFrameMkLst>
            <pc:docMk/>
            <pc:sldMk cId="3211859542" sldId="256"/>
            <ac:graphicFrameMk id="5" creationId="{DD9BE01D-7E3F-6B4E-83B5-4A82FB6A7FE5}"/>
          </ac:graphicFrameMkLst>
        </pc:graphicFrameChg>
      </pc:sldChg>
      <pc:sldChg chg="del">
        <pc:chgData name="Contestabile, Dom He/Him (AHN)" userId="2c2857d5-f512-4ba4-a55b-21d5da8b47db" providerId="ADAL" clId="{C66A7D92-B442-4F67-9FD4-7C919BA29935}" dt="2024-01-10T17:24:00.517" v="11" actId="47"/>
        <pc:sldMkLst>
          <pc:docMk/>
          <pc:sldMk cId="2282759447" sldId="257"/>
        </pc:sldMkLst>
      </pc:sldChg>
      <pc:sldChg chg="addSp new del mod">
        <pc:chgData name="Contestabile, Dom He/Him (AHN)" userId="2c2857d5-f512-4ba4-a55b-21d5da8b47db" providerId="ADAL" clId="{C66A7D92-B442-4F67-9FD4-7C919BA29935}" dt="2024-01-10T17:18:09.115" v="5" actId="2696"/>
        <pc:sldMkLst>
          <pc:docMk/>
          <pc:sldMk cId="1715875544" sldId="258"/>
        </pc:sldMkLst>
        <pc:spChg chg="add">
          <ac:chgData name="Contestabile, Dom He/Him (AHN)" userId="2c2857d5-f512-4ba4-a55b-21d5da8b47db" providerId="ADAL" clId="{C66A7D92-B442-4F67-9FD4-7C919BA29935}" dt="2024-01-10T17:17:00.475" v="3" actId="22"/>
          <ac:spMkLst>
            <pc:docMk/>
            <pc:sldMk cId="1715875544" sldId="258"/>
            <ac:spMk id="5" creationId="{C43E3784-C1ED-4F87-4307-3BCDF17290B6}"/>
          </ac:spMkLst>
        </pc:spChg>
        <pc:spChg chg="add">
          <ac:chgData name="Contestabile, Dom He/Him (AHN)" userId="2c2857d5-f512-4ba4-a55b-21d5da8b47db" providerId="ADAL" clId="{C66A7D92-B442-4F67-9FD4-7C919BA29935}" dt="2024-01-10T17:17:09.355" v="4" actId="22"/>
          <ac:spMkLst>
            <pc:docMk/>
            <pc:sldMk cId="1715875544" sldId="258"/>
            <ac:spMk id="7" creationId="{E2290E85-153A-AEE8-C11A-694F9849F69F}"/>
          </ac:spMkLst>
        </pc:spChg>
      </pc:sldChg>
      <pc:sldChg chg="del">
        <pc:chgData name="Contestabile, Dom He/Him (AHN)" userId="2c2857d5-f512-4ba4-a55b-21d5da8b47db" providerId="ADAL" clId="{C66A7D92-B442-4F67-9FD4-7C919BA29935}" dt="2024-01-10T17:24:33.311" v="12" actId="47"/>
        <pc:sldMkLst>
          <pc:docMk/>
          <pc:sldMk cId="763072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13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3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2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9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9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50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3778381"/>
                  </p:ext>
                </p:extLst>
              </p:nvPr>
            </p:nvGraphicFramePr>
            <p:xfrm>
              <a:off x="110169" y="121186"/>
              <a:ext cx="11898217" cy="66321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69" y="121186"/>
                <a:ext cx="11898217" cy="66321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bcc63415-091d-4edd-8525-645aa16c257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bbe52ea-996c-4c89-bbf7-d12e45ec1874/ReportSection?bookmarkGuid=55dc8cc7-f448-4290-a45b-60abdeeac4b4&amp;bookmarkUsage=1&amp;ctid=c57d1a73-0e5c-464b-afb7-086dc67f3d46&amp;fromEntryPoint=export&quot;"/>
    <we:property name="reportState" value="&quot;CONNECTED&quot;"/>
    <we:property name="reportEmbeddedTime" value="&quot;2024-01-10T17:12:42.287Z&quot;"/>
    <we:property name="creatorSessionId" value="&quot;73375854-c642-4eb0-8176-ecf18b5d1d41&quot;"/>
    <we:property name="creatorUserId" value="&quot;10032001E21D859E&quot;"/>
    <we:property name="creatorTenantId" value="&quot;c57d1a73-0e5c-464b-afb7-086dc67f3d46&quot;"/>
    <we:property name="reportName" value="&quot;Data Professional Survey Breakdown&quot;"/>
    <we:property name="isFiltersActionButtonVisible" value="true"/>
    <we:property name="initialStateBookmark" value="&quot;H4sIAAAAAAAAA+1Z32/bNhD+Vwg9bYDX6Ycl2XkJHCdZh6ZtFnftwxAMJ+oks5FFjaJsa4X/9x0lZ2kyL3aCtrHaPkkkxeN93313JKEPVizKIoP6FczQOrCOpLyagbpijtWz8nXf69cvXo4uXvz5avTyhLploYXMS+vgg6VBpajfirKCzFigzj8uexZk2TmkppVAVmLPKlCVModM/I3txzSkVYWrnoXLIpMKjMmJBo3G7Jw+pzat7TzzaEXgWsxxgly3vRdYSKWv2z2rbN8al26PGWPNgmOZaxA5GTZ9OICA2x73vQDs0EY7cpqFS5Gn2drFm7lv6sLwoHGpI7k0DETvyb6xtFoRBO4PONixgzF4cRDb6OPQzE5EptcLRvXJslDEDnHWWhvFc8g5xlZDgcKyXPs7SlOFKVy7f3JrcCyzarahfyIrxfECk2Yo10LXtMYxaGDnSibth5CxSaXmWFvGa+qnsDTf/Z6Lvypkvx43A6dVvibPNc2pXIwVUmRi68BeXVLPvSxxUPFtiqihYlRHdQP/WKjr2Li9Oyj2Czphpa7E96IgHvYxcCNvOIxD7vc7FdzfHJv9xMaVUphrNkrxDlLn6w/yDhS0wQ76UZKEnuM76Lv9gW9H/e3BHhNtqVSCE1F34/258BCcd1PBp+yN0BmyIyw1OxW6ZDUZ/hfphczw8Jlj/TfCvb2U6ogKP+0bbAIZqPoT6DQCNZ6C0h3S6jYOVpfX+yFNev/RxreWYQtqX3R32WyQNkAYIpVPjwqpiwO3P/T2Ma18gncKc1pUo5mQKpjNSF/sDPK0oqh0KJf+b2Pz7wPQxVK2fbNqHO9aHbgnfk9aAnbLkTbv0XXdJOGO42BgBxzD0OEdOzvdyHMsq1yrmsXSKJNlRD8T+bUm7z00P22C7QrhgWmlFeIMirsptVGYvyhZFZ91Y9oNZCvLISSDoRuHEJIs6YjnwSDsliwDQvtcLthzKIqagcIGqshv18xzWQrjFlsIPWV6iiyRWSYXFNVD9sM7qa5+PhMJlVw6ahC0H7cfuPZzq/sydHjf6fiYjv4jSkYKFd29urMHf7E8W98+Obhu6CH0XapJfBB6ofvt1aX24rOD3L7i7NvMwbdVkDdzsKEKfy87D5JQW2t4YgdDL7Idbofo2PZgGNrdqjXhmqRYJIngVabZAkomNLGgGr60ZBGp5IqIo1dj93DP78KPhvTAhIhlXumuXYg/UcCf9PL8SAjm2tLcXG5iZc1Qpc0/K1npsgCO55Bj43vRLiiw/dW1LCCPjTCad2WeZ3R3V60u3kJWGUk0P+qsZhGSiogy3DLB/L6zGrca7/4BKRCBHEkcAAA=&quot;"/>
    <we:property name="bookmark" value="&quot;H4sIAAAAAAAAA+1ZTXPbNhD9Kxie2hk15ZdI0RePLcdNZzwd18rHoePDElxSiCmCBUFJbEb/vQtSiiNXtWVPEotJThIBELvv7dsFdvjBSkRV5tD8ATO0jqxTKW9moG6YYw2sYnssHgWJF4UQekmU+B6E3I5plSy1kEVlHX2wNKgM9VtR1ZCbDWnwLwtd101T7jgOBnbAMQwdbl0PLMjzS8jMmhTyCgdWiaqSBeTiH+y2oCmtalwNLFyWuVRgDE00aDTG5rScnslB54VHfgDXYo4T5LobvcJSKr15HlhV9691dHvObNYaHMtCgyhoYzOGIwi47fGhF4Ad2mjHTmu4EkWWr128ffd1UxqyNC51LJeGl/g97W92Wq0IAh+OONiJgwl4SZDYOMTIvJ2KXK8Nxs3LZamIM2Ky2+0kmUPBMbFaChRW1drfkyxTmMHG/Zdbk2OZ17Md4xNZK45XmLZThRa6IRtnoIFdKpl2CyFnk1rNsbGM1zROYWnXvSnE3zWy38/aifO6WJPnmsepXIwVUmQS68heXdPIvSxxUMk2RfSgElSnTQv/TKhNbNzBHRSHBZ2w0lA69OIgiXwM3NiLoiTkQ79Xwf3TsdkvbFwrhYVmJxneQep8+0Heg4Iu2IEfp2noOUMHh64/Gtqx/3Cwx0RbJpXgRNTdeH8pPATn3VTwKXstdI7sFCvNzoWuWEMbf0R6JXM8fuFY/43w4CClekKFn84NNoEcVPMZdBqDGk9B6R5p9SEOVteb85Beev/JwbeWYQfqUHR33R6QNkAYIpVPul74Lo5cP/IOMa2GBO8c5mRUo3khUzCbkb7YBRRZTVHpUS7938E2vA9AH0vZw4dV63jf6sA98XvWErBfjnR5v7M/6Nfd6VaeY1kXWjUskUaZLCf6mSg2mrz30vy8CbYvhEemlVaIMyjvptROYf6mZF1+0YNpP5CdLCNIR5GbULtLsqQrngejsF+yDAjtK7lgr6AsGwYKW6ii2K6Zl7ISxi22EHrK9BRZKvNcLiiqx+ynd1Ld/HohUiq5dNUgaD8/fOE6zKPu69Dh/aDjUzr8J5SMDGrqvfpzBn+1PFt3nxxcN/QQfJdqEh+FXuh+f3Wpa3z2kNs3nH27Ofi+CvJuDnZU4R9l51ES6moNT+0g8mLb4XaIjm2PotDuV60J1yQlIk0Fr3PNFlAxoYkF1fKlJYtJJTdEHP01+x4feC/8ZEiPTIhEFrXuW0P8mQL+rM3zEyGYtqXtXG5jZc1QZe03K1nrqgSOl1Bg63vZGRTYfepallAkRhjtf2V+L6h3V50u3kJeG0m0H+qs1kxr7V+UIBffPhwAAA==&quot;"/>
    <we:property name="datasetId" value="&quot;56c11e27-17ed-46c5-9a3f-4fc99d37549c&quot;"/>
    <we:property name="embedUrl" value="&quot;/reportEmbed?reportId=1bbe52ea-996c-4c89-bbf7-d12e45ec1874&amp;config=eyJjbHVzdGVyVXJsIjoiaHR0cHM6Ly9XQUJJLVVTLUVBU1QyLXJlZGlyZWN0LmFuYWx5c2lzLndpbmRvd3MubmV0IiwiZW1iZWRGZWF0dXJlcyI6eyJ1c2FnZU1ldHJpY3NWTmV4dCI6dHJ1ZSwiZGlzYWJsZUFuZ3VsYXJKU0Jvb3RzdHJhcFJlcG9ydEVtYmVkIjp0cnVlfX0%3D&amp;disableSensitivityBanner=true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c57d1a73-0e5c-464b-afb7-086dc67f3d46}" enabled="0" method="" siteId="{c57d1a73-0e5c-464b-afb7-086dc67f3d4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Contestabile, Dom He/Him (AHN)</cp:lastModifiedBy>
  <cp:revision>3</cp:revision>
  <dcterms:created xsi:type="dcterms:W3CDTF">2018-06-07T21:39:02Z</dcterms:created>
  <dcterms:modified xsi:type="dcterms:W3CDTF">2024-01-10T17:24:37Z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