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3480584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6174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065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60293" y="1524466"/>
            <a:ext cx="9906919" cy="45713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636498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7619738" y="1"/>
            <a:ext cx="4572263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0672" y="382168"/>
            <a:ext cx="6477373" cy="761182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60293" y="1524466"/>
            <a:ext cx="6097050" cy="4571477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597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334656" y="1"/>
            <a:ext cx="6857344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3" y="382168"/>
            <a:ext cx="4572263" cy="761182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60293" y="1524466"/>
            <a:ext cx="4192116" cy="45713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1708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477197" y="1"/>
            <a:ext cx="5714803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5715329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714978" y="1143349"/>
            <a:ext cx="4952234" cy="45723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3" y="1524467"/>
            <a:ext cx="4192116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1970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5715329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57344" y="525"/>
            <a:ext cx="5334655" cy="342847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3" y="1524467"/>
            <a:ext cx="5335707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45" y="3429002"/>
            <a:ext cx="5333956" cy="342847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5360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32557" y="525"/>
            <a:ext cx="3811967" cy="34293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177" y="525"/>
            <a:ext cx="3047823" cy="34284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332557" y="3429002"/>
            <a:ext cx="2287181" cy="342899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20088" y="3429001"/>
            <a:ext cx="4572263" cy="342847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4191241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4" y="1524467"/>
            <a:ext cx="3811969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868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857344" y="1"/>
            <a:ext cx="5334656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32557" y="762234"/>
            <a:ext cx="3811967" cy="266764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177" y="762234"/>
            <a:ext cx="1905108" cy="266676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332557" y="3429002"/>
            <a:ext cx="2287181" cy="266676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20088" y="3429001"/>
            <a:ext cx="3427271" cy="2667466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4191241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4" y="1524467"/>
            <a:ext cx="3811969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7445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592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8762278" y="3199620"/>
            <a:ext cx="762394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39591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41103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09600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063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664749" y="3199620"/>
            <a:ext cx="762394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2062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70874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7052" y="0"/>
            <a:ext cx="1904935" cy="342899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001984" y="1"/>
            <a:ext cx="2285081" cy="342899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10287069" y="1"/>
            <a:ext cx="1904931" cy="342899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97050" y="3429001"/>
            <a:ext cx="6094950" cy="34289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2541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68454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1830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09600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0"/>
            <a:ext cx="1904935" cy="342899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904935" y="1"/>
            <a:ext cx="2285081" cy="342899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190016" y="1"/>
            <a:ext cx="1904931" cy="342899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3429001"/>
            <a:ext cx="6094950" cy="34289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698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39697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4316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0150" y="1142300"/>
            <a:ext cx="3429021" cy="419165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809870" y="1142300"/>
            <a:ext cx="3427624" cy="4191659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238191" y="1142300"/>
            <a:ext cx="3430675" cy="419165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80149" y="5333534"/>
            <a:ext cx="3048347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3809870" y="5333534"/>
            <a:ext cx="3048347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7239066" y="5333534"/>
            <a:ext cx="3048347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178785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0150" y="1142300"/>
            <a:ext cx="2665223" cy="419165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045373" y="1142300"/>
            <a:ext cx="2669555" cy="4191659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714801" y="1142300"/>
            <a:ext cx="2667329" cy="419165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382130" y="1142300"/>
            <a:ext cx="2667329" cy="419165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80149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3045373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5714801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8382132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428436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760296" y="1524040"/>
            <a:ext cx="556566" cy="382167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4190640" y="1524039"/>
            <a:ext cx="431579" cy="382171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7620290" y="1423855"/>
            <a:ext cx="343892" cy="482351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760294" y="2286700"/>
            <a:ext cx="3049574" cy="3428251"/>
          </a:xfrm>
        </p:spPr>
        <p:txBody>
          <a:bodyPr/>
          <a:lstStyle>
            <a:lvl1pPr>
              <a:defRPr sz="1455"/>
            </a:lvl1pPr>
            <a:lvl2pPr>
              <a:defRPr sz="1455"/>
            </a:lvl2pPr>
            <a:lvl3pPr>
              <a:defRPr sz="1455"/>
            </a:lvl3pPr>
            <a:lvl4pPr>
              <a:defRPr sz="1455"/>
            </a:lvl4pPr>
            <a:lvl5pPr>
              <a:defRPr sz="145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4189643" y="2286700"/>
            <a:ext cx="3049574" cy="3428251"/>
          </a:xfrm>
        </p:spPr>
        <p:txBody>
          <a:bodyPr/>
          <a:lstStyle>
            <a:lvl1pPr>
              <a:defRPr sz="1455"/>
            </a:lvl1pPr>
            <a:lvl2pPr>
              <a:defRPr sz="1455"/>
            </a:lvl2pPr>
            <a:lvl3pPr>
              <a:defRPr sz="1455"/>
            </a:lvl3pPr>
            <a:lvl4pPr>
              <a:defRPr sz="1455"/>
            </a:lvl4pPr>
            <a:lvl5pPr>
              <a:defRPr sz="145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7620289" y="2286700"/>
            <a:ext cx="3049574" cy="3428251"/>
          </a:xfrm>
        </p:spPr>
        <p:txBody>
          <a:bodyPr/>
          <a:lstStyle>
            <a:lvl1pPr>
              <a:defRPr sz="1455"/>
            </a:lvl1pPr>
            <a:lvl2pPr>
              <a:defRPr sz="1455"/>
            </a:lvl2pPr>
            <a:lvl3pPr>
              <a:defRPr sz="1455"/>
            </a:lvl3pPr>
            <a:lvl4pPr>
              <a:defRPr sz="1455"/>
            </a:lvl4pPr>
            <a:lvl5pPr>
              <a:defRPr sz="145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0265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524"/>
            <a:ext cx="2667329" cy="68569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7329" y="525"/>
            <a:ext cx="3047475" cy="228617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667329" y="2286701"/>
            <a:ext cx="3047650" cy="2285123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667329" y="4571825"/>
            <a:ext cx="3047650" cy="2285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5714803" y="525"/>
            <a:ext cx="6478070" cy="685747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148" y="381466"/>
            <a:ext cx="5714802" cy="76083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7874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524"/>
            <a:ext cx="2667329" cy="68569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7329" y="525"/>
            <a:ext cx="3047475" cy="228617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667329" y="2286701"/>
            <a:ext cx="3047650" cy="2285123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667329" y="4571825"/>
            <a:ext cx="3047650" cy="2285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327" y="524"/>
            <a:ext cx="3046950" cy="342847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13753" y="3429001"/>
            <a:ext cx="3047474" cy="342847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763153" y="525"/>
            <a:ext cx="3429720" cy="68574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148" y="381466"/>
            <a:ext cx="5714802" cy="76083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19095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2220" y="762234"/>
            <a:ext cx="1904583" cy="5333533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32557" y="762234"/>
            <a:ext cx="3811967" cy="266764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176" y="762234"/>
            <a:ext cx="2286130" cy="266676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332557" y="3429002"/>
            <a:ext cx="2287181" cy="266676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20088" y="3429001"/>
            <a:ext cx="3809518" cy="2667466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760293" y="381466"/>
            <a:ext cx="5335707" cy="380942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667679" y="762234"/>
            <a:ext cx="2664878" cy="152446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667330" y="2285827"/>
            <a:ext cx="2665228" cy="190540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667679" y="4191234"/>
            <a:ext cx="2664878" cy="190453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13382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760294" y="762234"/>
            <a:ext cx="3809869" cy="533353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333957" y="1904533"/>
            <a:ext cx="5715329" cy="1905407"/>
          </a:xfrm>
        </p:spPr>
        <p:txBody>
          <a:bodyPr anchor="b"/>
          <a:lstStyle>
            <a:lvl1pPr>
              <a:defRPr sz="4233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332556" y="3809941"/>
            <a:ext cx="5281083" cy="2285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49801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760295" y="762233"/>
            <a:ext cx="4954633" cy="571552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6094950" y="3060188"/>
            <a:ext cx="4952409" cy="3035403"/>
          </a:xfrm>
        </p:spPr>
        <p:txBody>
          <a:bodyPr/>
          <a:lstStyle>
            <a:lvl1pPr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8768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760294" y="2286701"/>
            <a:ext cx="6097050" cy="3808890"/>
          </a:xfrm>
        </p:spPr>
        <p:txBody>
          <a:bodyPr/>
          <a:lstStyle>
            <a:lvl1pPr>
              <a:defRPr sz="5291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696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553139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2285082" y="1905232"/>
            <a:ext cx="7619736" cy="1142300"/>
          </a:xfrm>
        </p:spPr>
        <p:txBody>
          <a:bodyPr anchor="b"/>
          <a:lstStyle>
            <a:lvl1pPr algn="ctr">
              <a:lnSpc>
                <a:spcPct val="70000"/>
              </a:lnSpc>
              <a:defRPr sz="4762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47826" y="3428999"/>
            <a:ext cx="6094948" cy="2286701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74070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12192000" cy="6858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0149" y="382167"/>
            <a:ext cx="5334656" cy="76013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6857343" y="1142299"/>
            <a:ext cx="4190016" cy="457340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6777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" y="0"/>
            <a:ext cx="6096000" cy="685747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0149" y="3809941"/>
            <a:ext cx="5334656" cy="1523066"/>
          </a:xfrm>
        </p:spPr>
        <p:txBody>
          <a:bodyPr/>
          <a:lstStyle>
            <a:lvl1pPr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096000" y="525"/>
            <a:ext cx="6096351" cy="6857476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6857345" y="1143349"/>
            <a:ext cx="3429721" cy="3810118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11130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12192000" cy="6858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60294" y="382167"/>
            <a:ext cx="10669312" cy="76013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760293" y="1524040"/>
            <a:ext cx="5335707" cy="4191661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095999" y="1524040"/>
            <a:ext cx="5335012" cy="41916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4556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95252" y="1212476"/>
            <a:ext cx="11999382" cy="4441512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1"/>
            <a:ext cx="12192000" cy="6858000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5990167" y="3322142"/>
            <a:ext cx="211666" cy="213718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8987368" y="3322142"/>
            <a:ext cx="213784" cy="213718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9988551" y="4435165"/>
            <a:ext cx="211666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8987368" y="4987445"/>
            <a:ext cx="213784" cy="21371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7975600" y="4435165"/>
            <a:ext cx="213784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9988551" y="2209119"/>
            <a:ext cx="211666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8987368" y="1650491"/>
            <a:ext cx="213784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7981951" y="2209119"/>
            <a:ext cx="213783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35456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1"/>
            <a:ext cx="2032000" cy="68580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2031999" y="1"/>
            <a:ext cx="2032000" cy="6858000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4064000" y="1"/>
            <a:ext cx="2032000" cy="6858000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6096000" y="1"/>
            <a:ext cx="2032000" cy="6858000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8127999" y="1"/>
            <a:ext cx="2032000" cy="6858000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10160000" y="1"/>
            <a:ext cx="2032000" cy="6858000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17461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ssage Slide (With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" y="-1"/>
            <a:ext cx="12191999" cy="685800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noFill/>
          <a:ln>
            <a:noFill/>
          </a:ln>
        </p:spPr>
        <p:txBody>
          <a:bodyPr tIns="728791" r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</a:t>
            </a:r>
            <a:br>
              <a:rPr lang="en-US" noProof="0" dirty="0"/>
            </a:br>
            <a:r>
              <a:rPr lang="en-US" noProof="0" dirty="0"/>
              <a:t>ADD PICTURE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3537" y="527186"/>
            <a:ext cx="11224932" cy="5803629"/>
          </a:xfrm>
        </p:spPr>
        <p:txBody>
          <a:bodyPr tIns="361589" anchor="ctr"/>
          <a:lstStyle>
            <a:lvl1pPr algn="ctr">
              <a:lnSpc>
                <a:spcPct val="70000"/>
              </a:lnSpc>
              <a:defRPr sz="80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201B184-DE03-4156-85F8-104E8B4E440D}" type="datetime1">
              <a:rPr lang="de-DE" smtClean="0">
                <a:solidFill>
                  <a:srgbClr val="FFFFFF"/>
                </a:solidFill>
              </a:rPr>
              <a:pPr/>
              <a:t>17.01.2024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FOOTER / PRESENTATION NAME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36C6D1-1D7D-45E1-A7D6-44C33DC01A2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CCCD296-B3E3-419A-9AB3-9E997E56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 sz="24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2F4A2A2-71AD-4157-A827-FC95E86FE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 sz="240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2" y="1524000"/>
            <a:ext cx="10164233" cy="1752600"/>
          </a:xfrm>
        </p:spPr>
        <p:txBody>
          <a:bodyPr/>
          <a:lstStyle>
            <a:lvl1pPr>
              <a:defRPr sz="6667"/>
            </a:lvl1pPr>
          </a:lstStyle>
          <a:p>
            <a:pPr lvl="0"/>
            <a:r>
              <a:rPr lang="it-IT" altLang="en-US" noProof="0"/>
              <a:t>Fare clic per modificare lo stile del titolo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733"/>
            </a:lvl1pPr>
          </a:lstStyle>
          <a:p>
            <a:pPr lvl="0"/>
            <a:r>
              <a:rPr lang="it-IT" altLang="en-US" noProof="0"/>
              <a:t>Fare clic per modificare lo stile del sottotitolo dello schema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F4AC8B-BCCC-4071-8ADD-E3E2A8709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9F2C0B-9A26-480A-8224-305DB9F39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4167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Professional Datagest - Bologna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79E020-5407-4A1D-A17C-8A6E2E4C70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C73CB-81D6-42B4-84D5-EF7BE53E5AB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540397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A49-9ADD-4B53-81F3-A683D480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378-11C5-4938-97D0-10B2E57D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0F2F-EEFA-41AE-99F6-A15AE409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BB0D-8948-4919-93BD-042B438FC1D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1087-0FD7-4B8E-BF22-D548E9FA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A4D2-C044-4DC1-84BC-5BA8B987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E73-3160-4E0C-9298-8DBC809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3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14574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183217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142062" y="1143048"/>
            <a:ext cx="5335134" cy="1143653"/>
          </a:xfrm>
        </p:spPr>
        <p:txBody>
          <a:bodyPr lIns="0" anchor="t"/>
          <a:lstStyle>
            <a:lvl1pPr algn="l">
              <a:lnSpc>
                <a:spcPct val="100000"/>
              </a:lnSpc>
              <a:defRPr sz="5291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667579" y="2667015"/>
            <a:ext cx="6476999" cy="3428752"/>
          </a:xfrm>
        </p:spPr>
        <p:txBody>
          <a:bodyPr anchor="t" anchorCtr="0"/>
          <a:lstStyle>
            <a:lvl1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AutoNum type="arabicPeriod"/>
              <a:defRPr sz="1587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None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AutoNum type="arabicPeriod"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AutoNum type="arabicPeriod"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5699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760294" y="762235"/>
            <a:ext cx="10669312" cy="5333533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2285082" y="3048933"/>
            <a:ext cx="7619736" cy="1904533"/>
          </a:xfrm>
        </p:spPr>
        <p:txBody>
          <a:bodyPr/>
          <a:lstStyle>
            <a:lvl1pPr algn="ctr"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85782" y="2286702"/>
            <a:ext cx="7619037" cy="380065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0372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39201" y="139158"/>
            <a:ext cx="11913600" cy="6579685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2285082" y="3048933"/>
            <a:ext cx="7619736" cy="2251003"/>
          </a:xfrm>
        </p:spPr>
        <p:txBody>
          <a:bodyPr/>
          <a:lstStyle>
            <a:lvl1pPr algn="ctr"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85782" y="2286702"/>
            <a:ext cx="7619037" cy="380065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17-Jan-24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436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148" y="382168"/>
            <a:ext cx="6477896" cy="7601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80262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672" y="382168"/>
            <a:ext cx="10286541" cy="7611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60293" y="1524469"/>
            <a:ext cx="9906919" cy="41912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667212" y="6477934"/>
            <a:ext cx="763799" cy="37999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1218764" fontAlgn="auto">
              <a:spcBef>
                <a:spcPts val="0"/>
              </a:spcBef>
              <a:spcAft>
                <a:spcPts val="0"/>
              </a:spcAft>
              <a:buClrTx/>
              <a:defRPr sz="794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334657" y="6477934"/>
            <a:ext cx="5332556" cy="37999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1218764" fontAlgn="auto">
              <a:spcBef>
                <a:spcPts val="0"/>
              </a:spcBef>
              <a:spcAft>
                <a:spcPts val="0"/>
              </a:spcAft>
              <a:buClrTx/>
              <a:defRPr sz="794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429607" y="6476936"/>
            <a:ext cx="762393" cy="38106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218764" fontAlgn="auto">
              <a:spcBef>
                <a:spcPts val="0"/>
              </a:spcBef>
              <a:spcAft>
                <a:spcPts val="0"/>
              </a:spcAft>
              <a:buClrTx/>
              <a:defRPr sz="794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52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AdihausDIN" pitchFamily="34" charset="0"/>
        <a:defRPr sz="1587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239103" indent="-239103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Wingdings" pitchFamily="2" charset="2"/>
        <a:buChar char="§"/>
        <a:defRPr sz="1587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239919" indent="-239919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+mj-lt"/>
        <a:buAutoNum type="arabicPeriod"/>
        <a:defRPr sz="1587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473974" indent="-239103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AdihausDIN" panose="020B0504020101020102" pitchFamily="34" charset="0"/>
        <a:buChar char="–"/>
        <a:defRPr sz="1587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478206" indent="-239103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adineue PRO" pitchFamily="34" charset="0"/>
        <a:buAutoNum type="arabicPeriod"/>
        <a:tabLst>
          <a:tab pos="1309777" algn="l"/>
        </a:tabLst>
        <a:defRPr sz="1587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1218838" rtl="0" eaLnBrk="1" latinLnBrk="0" hangingPunct="1">
        <a:lnSpc>
          <a:spcPct val="70000"/>
        </a:lnSpc>
        <a:spcBef>
          <a:spcPts val="794"/>
        </a:spcBef>
        <a:spcAft>
          <a:spcPts val="794"/>
        </a:spcAft>
        <a:buClrTx/>
        <a:buSzPct val="90000"/>
        <a:buFont typeface="Wingdings" pitchFamily="2" charset="2"/>
        <a:buNone/>
        <a:tabLst>
          <a:tab pos="1309829" algn="l"/>
        </a:tabLst>
        <a:defRPr sz="3174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1218838" rtl="0" eaLnBrk="1" latinLnBrk="0" hangingPunct="1">
        <a:lnSpc>
          <a:spcPct val="70000"/>
        </a:lnSpc>
        <a:spcBef>
          <a:spcPts val="794"/>
        </a:spcBef>
        <a:spcAft>
          <a:spcPts val="794"/>
        </a:spcAft>
        <a:buClrTx/>
        <a:buSzPct val="90000"/>
        <a:buFont typeface="Wingdings" pitchFamily="2" charset="2"/>
        <a:buNone/>
        <a:tabLst>
          <a:tab pos="1309829" algn="l"/>
        </a:tabLst>
        <a:defRPr sz="3174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1218838" rtl="0" eaLnBrk="1" latinLnBrk="0" hangingPunct="1">
        <a:lnSpc>
          <a:spcPct val="90000"/>
        </a:lnSpc>
        <a:spcBef>
          <a:spcPts val="800"/>
        </a:spcBef>
        <a:buClrTx/>
        <a:buSzPct val="90000"/>
        <a:buFont typeface="Wingdings" pitchFamily="2" charset="2"/>
        <a:buNone/>
        <a:tabLst>
          <a:tab pos="1309829" algn="l"/>
        </a:tabLst>
        <a:defRPr sz="1323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1218838" rtl="0" eaLnBrk="1" latinLnBrk="0" hangingPunct="1">
        <a:lnSpc>
          <a:spcPct val="90000"/>
        </a:lnSpc>
        <a:spcBef>
          <a:spcPts val="800"/>
        </a:spcBef>
        <a:buClrTx/>
        <a:buSzPct val="90000"/>
        <a:buFont typeface="Wingdings" pitchFamily="2" charset="2"/>
        <a:buNone/>
        <a:tabLst>
          <a:tab pos="1309829" algn="l"/>
        </a:tabLst>
        <a:defRPr sz="1323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1pPr>
      <a:lvl2pPr marL="609421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2pPr>
      <a:lvl3pPr marL="1218838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3pPr>
      <a:lvl4pPr marL="1828258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4pPr>
      <a:lvl5pPr marL="2437677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5pPr>
      <a:lvl6pPr marL="3047097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6pPr>
      <a:lvl7pPr marL="3656514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5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8pPr>
      <a:lvl9pPr marL="4875354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7B8B31-C3B5-4CDD-3A00-8E9F74C7BDDB}"/>
              </a:ext>
            </a:extLst>
          </p:cNvPr>
          <p:cNvSpPr txBox="1">
            <a:spLocks/>
          </p:cNvSpPr>
          <p:nvPr/>
        </p:nvSpPr>
        <p:spPr>
          <a:xfrm>
            <a:off x="693760" y="718782"/>
            <a:ext cx="10203503" cy="10213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dirty="0">
                <a:solidFill>
                  <a:prstClr val="black"/>
                </a:solidFill>
                <a:highlight>
                  <a:srgbClr val="FFFF00"/>
                </a:highlight>
                <a:latin typeface="Aptos Black" panose="020B0004020202020204" pitchFamily="34" charset="0"/>
              </a:rPr>
              <a:t>Project Flowchart – Sprint 2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ptos Black" panose="020B0004020202020204" pitchFamily="34" charset="0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A113C-8C23-5ECB-D374-C0030607DFAF}"/>
              </a:ext>
            </a:extLst>
          </p:cNvPr>
          <p:cNvSpPr/>
          <p:nvPr/>
        </p:nvSpPr>
        <p:spPr bwMode="gray">
          <a:xfrm>
            <a:off x="434899" y="2542479"/>
            <a:ext cx="1575109" cy="348476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black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Data Acquisition</a:t>
            </a: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C94A-D472-08EF-ABB2-45668528A8A0}"/>
              </a:ext>
            </a:extLst>
          </p:cNvPr>
          <p:cNvSpPr/>
          <p:nvPr/>
        </p:nvSpPr>
        <p:spPr bwMode="gray">
          <a:xfrm>
            <a:off x="2430968" y="2542479"/>
            <a:ext cx="1025911" cy="348476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black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Initial EDA</a:t>
            </a: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9EFAD-531B-B582-9BB3-208B5AE6D48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10008" y="2716717"/>
            <a:ext cx="420960" cy="0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9F550-DC73-C42E-F6E2-CD354A4D51DC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3456879" y="2716717"/>
            <a:ext cx="393081" cy="0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616741-F244-4096-BC5B-762C4123ADE7}"/>
              </a:ext>
            </a:extLst>
          </p:cNvPr>
          <p:cNvSpPr/>
          <p:nvPr/>
        </p:nvSpPr>
        <p:spPr bwMode="gray">
          <a:xfrm>
            <a:off x="3849960" y="2542479"/>
            <a:ext cx="1276814" cy="348476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black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Data Preprocessing</a:t>
            </a: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D2F9AA-E02A-5C91-5610-A35650D0A893}"/>
              </a:ext>
            </a:extLst>
          </p:cNvPr>
          <p:cNvSpPr/>
          <p:nvPr/>
        </p:nvSpPr>
        <p:spPr bwMode="gray">
          <a:xfrm>
            <a:off x="3849960" y="3320276"/>
            <a:ext cx="1276814" cy="348476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black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Data Preprocessing</a:t>
            </a: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006F3C-F858-80A0-724E-546AEE8D11CF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4488367" y="2890955"/>
            <a:ext cx="0" cy="429321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FA0DD81-79D0-5EF7-F246-1C71CF009A0D}"/>
              </a:ext>
            </a:extLst>
          </p:cNvPr>
          <p:cNvSpPr/>
          <p:nvPr/>
        </p:nvSpPr>
        <p:spPr bwMode="gray">
          <a:xfrm>
            <a:off x="3849960" y="4021874"/>
            <a:ext cx="1276814" cy="348476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black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Baseline modeling</a:t>
            </a: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46A6C1-FF71-758B-7EEE-52D1E5248AD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4488367" y="3668752"/>
            <a:ext cx="0" cy="353122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E9A73A-EE5C-BDD4-375D-0413DC74423D}"/>
              </a:ext>
            </a:extLst>
          </p:cNvPr>
          <p:cNvSpPr/>
          <p:nvPr/>
        </p:nvSpPr>
        <p:spPr bwMode="gray">
          <a:xfrm>
            <a:off x="3849960" y="4723472"/>
            <a:ext cx="1276814" cy="348476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black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Advanced modelling</a:t>
            </a: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708D8-AE70-5AA4-3FD5-1656ADA307AE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4488367" y="4370350"/>
            <a:ext cx="0" cy="353122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CE48870-54E1-BF2D-5E22-4E16A17AA338}"/>
              </a:ext>
            </a:extLst>
          </p:cNvPr>
          <p:cNvSpPr/>
          <p:nvPr/>
        </p:nvSpPr>
        <p:spPr bwMode="gray">
          <a:xfrm>
            <a:off x="3849960" y="5382329"/>
            <a:ext cx="1276814" cy="348476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 err="1">
                <a:solidFill>
                  <a:prstClr val="black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Optimizaton</a:t>
            </a:r>
            <a:r>
              <a:rPr lang="en-US" sz="1200" b="1" dirty="0">
                <a:solidFill>
                  <a:prstClr val="black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 and CV</a:t>
            </a: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DBFB62-2805-71BF-1A25-27BFBB17218E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4488367" y="5071948"/>
            <a:ext cx="0" cy="310381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99BCE4C2-7708-A3E7-6C09-027AB5CE00CC}"/>
              </a:ext>
            </a:extLst>
          </p:cNvPr>
          <p:cNvSpPr/>
          <p:nvPr/>
        </p:nvSpPr>
        <p:spPr bwMode="gray">
          <a:xfrm>
            <a:off x="5664484" y="5164644"/>
            <a:ext cx="2172035" cy="783845"/>
          </a:xfrm>
          <a:prstGeom prst="flowChartDecision">
            <a:avLst/>
          </a:prstGeom>
          <a:solidFill>
            <a:srgbClr val="FFC000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tx1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BINARY CLASSIFICATION SCORES ACCEPTABLE?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A93F13-959F-BA30-8AEC-42E04470ABC6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5126774" y="5556567"/>
            <a:ext cx="53771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075AF0-178A-9C67-7292-C018EAF8243A}"/>
              </a:ext>
            </a:extLst>
          </p:cNvPr>
          <p:cNvCxnSpPr>
            <a:cxnSpLocks/>
            <a:stCxn id="42" idx="0"/>
            <a:endCxn id="11" idx="3"/>
          </p:cNvCxnSpPr>
          <p:nvPr/>
        </p:nvCxnSpPr>
        <p:spPr>
          <a:xfrm rot="16200000" flipV="1">
            <a:off x="4714675" y="3128817"/>
            <a:ext cx="2447927" cy="1623728"/>
          </a:xfrm>
          <a:prstGeom prst="bentConnector2">
            <a:avLst/>
          </a:prstGeom>
          <a:ln w="190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F57F63-5CF4-2124-4673-6BF20BC1BD4B}"/>
              </a:ext>
            </a:extLst>
          </p:cNvPr>
          <p:cNvSpPr txBox="1"/>
          <p:nvPr/>
        </p:nvSpPr>
        <p:spPr bwMode="gray">
          <a:xfrm>
            <a:off x="6403588" y="4772722"/>
            <a:ext cx="604954" cy="19491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1200" dirty="0">
                <a:latin typeface="Aptos Black" panose="020B0004020202020204" pitchFamily="34" charset="0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E01DD6-738C-B3D9-93F3-C2A26F8B2CAF}"/>
              </a:ext>
            </a:extLst>
          </p:cNvPr>
          <p:cNvSpPr txBox="1"/>
          <p:nvPr/>
        </p:nvSpPr>
        <p:spPr bwMode="gray">
          <a:xfrm>
            <a:off x="7687837" y="5227138"/>
            <a:ext cx="604954" cy="19491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1200" dirty="0">
                <a:latin typeface="Aptos Black" panose="020B0004020202020204" pitchFamily="34" charset="0"/>
              </a:rPr>
              <a:t>Yes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5639ED-1968-4F1D-4145-09F4DBE1EC19}"/>
              </a:ext>
            </a:extLst>
          </p:cNvPr>
          <p:cNvSpPr/>
          <p:nvPr/>
        </p:nvSpPr>
        <p:spPr bwMode="gray">
          <a:xfrm>
            <a:off x="8666358" y="5382328"/>
            <a:ext cx="1882696" cy="348476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black"/>
                </a:solidFill>
                <a:latin typeface="Aptos Black" panose="020B0004020202020204" pitchFamily="34" charset="0"/>
                <a:cs typeface="AdihausDIN Cn" panose="020B0506020101010102" pitchFamily="34" charset="0"/>
              </a:rPr>
              <a:t>Prediction of Attack Surface Area</a:t>
            </a: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895BE2-A7FA-43DE-AC58-0EC3124761BC}"/>
              </a:ext>
            </a:extLst>
          </p:cNvPr>
          <p:cNvCxnSpPr>
            <a:cxnSpLocks/>
            <a:stCxn id="42" idx="3"/>
            <a:endCxn id="58" idx="1"/>
          </p:cNvCxnSpPr>
          <p:nvPr/>
        </p:nvCxnSpPr>
        <p:spPr>
          <a:xfrm flipV="1">
            <a:off x="7836519" y="5556566"/>
            <a:ext cx="829839" cy="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98641"/>
      </p:ext>
    </p:extLst>
  </p:cSld>
  <p:clrMapOvr>
    <a:masterClrMapping/>
  </p:clrMapOvr>
</p:sld>
</file>

<file path=ppt/theme/theme1.xml><?xml version="1.0" encoding="utf-8"?>
<a:theme xmlns:a="http://schemas.openxmlformats.org/drawingml/2006/main" name="1_GLOBAL TEMPLATE 2017 (CORE RED)">
  <a:themeElements>
    <a:clrScheme name="CORE RED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691419"/>
      </a:accent1>
      <a:accent2>
        <a:srgbClr val="A01923"/>
      </a:accent2>
      <a:accent3>
        <a:srgbClr val="D72332"/>
      </a:accent3>
      <a:accent4>
        <a:srgbClr val="E6646E"/>
      </a:accent4>
      <a:accent5>
        <a:srgbClr val="EB9196"/>
      </a:accent5>
      <a:accent6>
        <a:srgbClr val="F5C3C8"/>
      </a:accent6>
      <a:hlink>
        <a:srgbClr val="D72332"/>
      </a:hlink>
      <a:folHlink>
        <a:srgbClr val="D72332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Presentation2" id="{48C0C1F4-453D-6844-BAB1-B3D1165A13D7}" vid="{6BCB0CA1-51D9-8D41-B096-28C8265459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AdihausDIN</vt:lpstr>
      <vt:lpstr>AdihausDIN Cn</vt:lpstr>
      <vt:lpstr>adineue PRO</vt:lpstr>
      <vt:lpstr>adineue PRO Black</vt:lpstr>
      <vt:lpstr>adineue PRO Light</vt:lpstr>
      <vt:lpstr>adineue PRO TT Black</vt:lpstr>
      <vt:lpstr>adineue TEXT Black</vt:lpstr>
      <vt:lpstr>adineue TEXT Light</vt:lpstr>
      <vt:lpstr>adiText Light Beta</vt:lpstr>
      <vt:lpstr>Aptos Black</vt:lpstr>
      <vt:lpstr>Arial</vt:lpstr>
      <vt:lpstr>Wingdings</vt:lpstr>
      <vt:lpstr>1_GLOBAL TEMPLATE 2017 (CORE RED)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Domenico Fumagalli</dc:creator>
  <cp:lastModifiedBy>Domenico Fumagalli</cp:lastModifiedBy>
  <cp:revision>2</cp:revision>
  <dcterms:created xsi:type="dcterms:W3CDTF">2024-01-18T07:39:35Z</dcterms:created>
  <dcterms:modified xsi:type="dcterms:W3CDTF">2024-01-18T07:51:33Z</dcterms:modified>
</cp:coreProperties>
</file>