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15.03.2015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36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7200" dirty="0" smtClean="0"/>
              <a:t>Aufgaben der Gesundheitsämter</a:t>
            </a:r>
            <a:endParaRPr lang="de-DE" sz="720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Inhalt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 Einführung</a:t>
            </a:r>
          </a:p>
          <a:p>
            <a:r>
              <a:rPr lang="de-DE" sz="3600" dirty="0" smtClean="0"/>
              <a:t> Struktur</a:t>
            </a:r>
          </a:p>
          <a:p>
            <a:r>
              <a:rPr lang="de-DE" sz="3600" dirty="0" smtClean="0"/>
              <a:t> Aufgaben</a:t>
            </a:r>
          </a:p>
          <a:p>
            <a:r>
              <a:rPr lang="de-DE" sz="3600" dirty="0" smtClean="0"/>
              <a:t> Prozesse</a:t>
            </a:r>
          </a:p>
          <a:p>
            <a:r>
              <a:rPr lang="de-DE" sz="3600" dirty="0" smtClean="0"/>
              <a:t> IT-Bezug</a:t>
            </a:r>
            <a:endParaRPr lang="de-DE" sz="3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Einführung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Gesundheitsamt ist Teil des öffentlichen Gesundheitsdienstes</a:t>
            </a:r>
          </a:p>
          <a:p>
            <a:r>
              <a:rPr lang="de-DE" sz="2800" dirty="0" smtClean="0"/>
              <a:t>Ziel des öffentlichen Gesundheitsdienstes: Schutz der Gesundheit der Bevölkerung</a:t>
            </a:r>
          </a:p>
          <a:p>
            <a:r>
              <a:rPr lang="de-DE" sz="2800" dirty="0" smtClean="0"/>
              <a:t>Aufbau und Aufgaben des Gesundheitsamtes sind bundeslandspezifisch</a:t>
            </a:r>
            <a:br>
              <a:rPr lang="de-DE" sz="2800" dirty="0" smtClean="0"/>
            </a:br>
            <a:r>
              <a:rPr lang="de-DE" sz="2800" dirty="0" smtClean="0">
                <a:sym typeface="Wingdings" panose="05000000000000000000" pitchFamily="2" charset="2"/>
              </a:rPr>
              <a:t> beispielhaft Baden-Württemberg </a:t>
            </a:r>
            <a:endParaRPr lang="de-DE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</a:t>
            </a:r>
            <a:r>
              <a:rPr lang="en-US" dirty="0" err="1" smtClean="0"/>
              <a:t>Meixner</a:t>
            </a:r>
            <a:r>
              <a:rPr lang="en-US" dirty="0" smtClean="0"/>
              <a:t>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Struktur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36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69</Words>
  <Application>Microsoft Office PowerPoint</Application>
  <PresentationFormat>Benutzerdefiniert</PresentationFormat>
  <Paragraphs>18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Facette</vt:lpstr>
      <vt:lpstr>Aufgaben der Gesundheitsämter</vt:lpstr>
      <vt:lpstr>Inhalt</vt:lpstr>
      <vt:lpstr>Einführung</vt:lpstr>
      <vt:lpstr>Struktur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Domi</cp:lastModifiedBy>
  <cp:revision>43</cp:revision>
  <dcterms:created xsi:type="dcterms:W3CDTF">2015-02-24T13:55:25Z</dcterms:created>
  <dcterms:modified xsi:type="dcterms:W3CDTF">2015-03-15T14:56:01Z</dcterms:modified>
</cp:coreProperties>
</file>