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7"/>
  </p:notesMasterIdLst>
  <p:sldIdLst>
    <p:sldId id="279" r:id="rId2"/>
    <p:sldId id="280" r:id="rId3"/>
    <p:sldId id="303" r:id="rId4"/>
    <p:sldId id="302" r:id="rId5"/>
    <p:sldId id="30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mi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76608" autoAdjust="0"/>
  </p:normalViewPr>
  <p:slideViewPr>
    <p:cSldViewPr snapToGrid="0">
      <p:cViewPr varScale="1">
        <p:scale>
          <a:sx n="59" d="100"/>
          <a:sy n="59" d="100"/>
        </p:scale>
        <p:origin x="86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E5214-A780-45B3-8C91-E131831524A4}" type="datetimeFigureOut">
              <a:rPr lang="de-DE" smtClean="0"/>
              <a:t>02.04.2015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A2AE1-9A89-46FB-B262-609F9F6D1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6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Erstellung einer elektronischen Übermittlung der Zusammenfassung der Therapie bei Verlegung auf Normalstation</a:t>
            </a:r>
            <a:endParaRPr lang="de-DE" sz="200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A2AE1-9A89-46FB-B262-609F9F6D159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72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CDF4-4212-41DE-881A-86CC5F4C4960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rgbClr val="00206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2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22C2-E00C-402C-9237-97B2DDDB1C1E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2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C775-F499-41CA-BB69-5F0CE1DC728B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90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729F-5E1E-40E7-8D1F-2FBC0AA7C9CD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0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0283-F1E1-40D0-ACF0-C635052CA35C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602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8832-2E28-430A-AD8F-583F9F33222D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11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487D9-92EA-4374-B9A8-0C938596B06B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3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87A-4C56-4FB1-83A8-C433C44AFBA9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5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8E15-EAE5-4696-A498-9462A8D07DB3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320762"/>
            <a:ext cx="6297612" cy="365125"/>
          </a:xfrm>
        </p:spPr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4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9575-A7F9-45D9-8DD0-EEE9ED1F7FA0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89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1F54-E68E-47BE-8946-F526F364CBA6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38A4C-ABDD-4D7F-9EE8-D2212DFA111A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2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87FD-69A5-4863-93C8-147616460B5F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66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AA65-3958-4B15-93E3-62DB88057388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9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F593-EE7A-4564-A95B-6C86BAEF9839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4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D4E0-B61D-4B17-878D-83CEB6B35F48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2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3080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EC809-ED1F-4983-9906-520EA3F002C5}" type="datetime1">
              <a:rPr lang="en-US" smtClean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080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366215" y="6041362"/>
            <a:ext cx="9077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217C01CDF565}" type="slidenum">
              <a:rPr lang="en-US" sz="2000" smtClean="0"/>
              <a:pPr algn="ctr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0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1189" y="2404534"/>
            <a:ext cx="9509761" cy="1646302"/>
          </a:xfrm>
        </p:spPr>
        <p:txBody>
          <a:bodyPr/>
          <a:lstStyle/>
          <a:p>
            <a:pPr algn="l"/>
            <a:r>
              <a:rPr lang="de-DE" b="1" dirty="0"/>
              <a:t>Einführung eines rechnerunterstützten </a:t>
            </a:r>
            <a:r>
              <a:rPr lang="de-DE" b="1" dirty="0" smtClean="0"/>
              <a:t>Intensiv-</a:t>
            </a:r>
            <a:r>
              <a:rPr lang="de-DE" b="1" dirty="0" err="1" smtClean="0"/>
              <a:t>dokumentationssystems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sz="3600" b="1" dirty="0" smtClean="0"/>
              <a:t>am </a:t>
            </a:r>
            <a:r>
              <a:rPr lang="de-DE" sz="3600" b="1" dirty="0"/>
              <a:t>Universitätsklinikum Heidelberg</a:t>
            </a:r>
            <a:endParaRPr lang="de-DE" sz="1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400" dirty="0" smtClean="0"/>
              <a:t>Dominik Meixner, Dominique Cheray</a:t>
            </a:r>
          </a:p>
          <a:p>
            <a:fld id="{B68A97D9-23A2-4961-BD27-93DAEBE0E1E1}" type="datetime2">
              <a:rPr lang="de-DE" sz="2400" smtClean="0"/>
              <a:t>Donnerstag, 2. April 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de-DE" sz="4200" dirty="0" smtClean="0"/>
              <a:t>Inhalt</a:t>
            </a:r>
            <a:endParaRPr lang="de-DE" sz="4200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Aufgaben eines Intensivdokumentationssystems</a:t>
            </a:r>
          </a:p>
          <a:p>
            <a:r>
              <a:rPr lang="de-DE" dirty="0"/>
              <a:t>Problematik bei der Neueinführung</a:t>
            </a:r>
          </a:p>
          <a:p>
            <a:r>
              <a:rPr lang="de-DE" dirty="0"/>
              <a:t>Motivation</a:t>
            </a:r>
          </a:p>
          <a:p>
            <a:r>
              <a:rPr lang="de-DE" dirty="0"/>
              <a:t>Folgerungen</a:t>
            </a:r>
          </a:p>
          <a:p>
            <a:pPr lvl="0"/>
            <a:r>
              <a:rPr lang="de-DE" dirty="0"/>
              <a:t>Vorgehensplan</a:t>
            </a:r>
          </a:p>
          <a:p>
            <a:r>
              <a:rPr lang="de-DE" dirty="0"/>
              <a:t>Kostenplan</a:t>
            </a:r>
          </a:p>
          <a:p>
            <a:r>
              <a:rPr lang="de-DE" dirty="0" smtClean="0"/>
              <a:t>Risiken</a:t>
            </a:r>
            <a:endParaRPr lang="de-DE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Aufgaben eines Intensivdokumentationssystems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Grundlegende Funktionen:</a:t>
            </a:r>
            <a:endParaRPr lang="de-DE" sz="2000" dirty="0"/>
          </a:p>
          <a:p>
            <a:pPr lvl="2"/>
            <a:r>
              <a:rPr lang="de-DE" dirty="0"/>
              <a:t>Erfassen</a:t>
            </a:r>
            <a:endParaRPr lang="de-DE" sz="2000" dirty="0"/>
          </a:p>
          <a:p>
            <a:pPr lvl="2"/>
            <a:r>
              <a:rPr lang="de-DE" dirty="0"/>
              <a:t>Speichern</a:t>
            </a:r>
            <a:endParaRPr lang="de-DE" sz="2000" dirty="0"/>
          </a:p>
          <a:p>
            <a:pPr lvl="2"/>
            <a:r>
              <a:rPr lang="de-DE" dirty="0"/>
              <a:t>Präsentieren</a:t>
            </a:r>
            <a:endParaRPr lang="de-DE" sz="2000" dirty="0"/>
          </a:p>
          <a:p>
            <a:pPr lvl="2"/>
            <a:r>
              <a:rPr lang="de-DE" dirty="0" smtClean="0"/>
              <a:t>Überwachen von </a:t>
            </a:r>
            <a:r>
              <a:rPr lang="de-DE" dirty="0"/>
              <a:t>anfallenden klinischen Daten </a:t>
            </a:r>
            <a:endParaRPr lang="de-DE" sz="2000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1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Aufgaben eines Intensivdokumentationssystems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 smtClean="0"/>
              <a:t>Mögliche </a:t>
            </a:r>
            <a:r>
              <a:rPr lang="de-DE" dirty="0"/>
              <a:t>zusätzliche Funktionen:</a:t>
            </a:r>
            <a:endParaRPr lang="de-DE" sz="2000" dirty="0"/>
          </a:p>
          <a:p>
            <a:pPr lvl="2"/>
            <a:r>
              <a:rPr lang="de-DE" dirty="0" smtClean="0"/>
              <a:t>elektronischen </a:t>
            </a:r>
            <a:r>
              <a:rPr lang="de-DE" dirty="0"/>
              <a:t>Übermittlung </a:t>
            </a:r>
            <a:r>
              <a:rPr lang="de-DE" dirty="0" smtClean="0"/>
              <a:t>der </a:t>
            </a:r>
            <a:r>
              <a:rPr lang="de-DE" dirty="0"/>
              <a:t>Therapie bei </a:t>
            </a:r>
            <a:r>
              <a:rPr lang="de-DE" dirty="0" err="1" smtClean="0"/>
              <a:t>Verlegungtation</a:t>
            </a:r>
            <a:endParaRPr lang="de-DE" sz="2000" dirty="0" smtClean="0"/>
          </a:p>
          <a:p>
            <a:pPr lvl="2"/>
            <a:r>
              <a:rPr lang="de-DE" dirty="0" smtClean="0"/>
              <a:t>Leistungserfassung</a:t>
            </a:r>
            <a:endParaRPr lang="de-DE" sz="2000" dirty="0" smtClean="0"/>
          </a:p>
          <a:p>
            <a:pPr lvl="2"/>
            <a:r>
              <a:rPr lang="de-DE" dirty="0" smtClean="0"/>
              <a:t>Automatische </a:t>
            </a:r>
            <a:r>
              <a:rPr lang="de-DE" dirty="0"/>
              <a:t>physiologische Berechnung</a:t>
            </a:r>
            <a:endParaRPr lang="de-DE" sz="2000" dirty="0"/>
          </a:p>
          <a:p>
            <a:pPr lvl="2"/>
            <a:r>
              <a:rPr lang="de-DE" dirty="0"/>
              <a:t>Intensivmedizinische Verordnungsplanung</a:t>
            </a:r>
            <a:endParaRPr lang="de-DE" sz="2000" dirty="0"/>
          </a:p>
          <a:p>
            <a:pPr lvl="2"/>
            <a:r>
              <a:rPr lang="de-DE" dirty="0"/>
              <a:t>Intensivmedizinische Arztbriefschreibung</a:t>
            </a:r>
            <a:endParaRPr lang="de-DE" sz="2000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r3sq.files.wordpress.com/2010/09/blutbild_2.jpg?w=460&amp;h=5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53" y="924328"/>
            <a:ext cx="4024540" cy="503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Fragen?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7836" y="2160590"/>
            <a:ext cx="4266166" cy="2701968"/>
          </a:xfrm>
        </p:spPr>
        <p:txBody>
          <a:bodyPr>
            <a:normAutofit fontScale="77500" lnSpcReduction="20000"/>
          </a:bodyPr>
          <a:lstStyle/>
          <a:p>
            <a:r>
              <a:rPr lang="de-DE" sz="1800" dirty="0" smtClean="0"/>
              <a:t>Quellen (01.04.15):</a:t>
            </a:r>
          </a:p>
          <a:p>
            <a:pPr lvl="1"/>
            <a:r>
              <a:rPr lang="de-DE" sz="1800" dirty="0"/>
              <a:t>https://www.klinikum.uni-heidelberg.de/Praktikum-Informationssysteme-des-Gesundheitswesens-Kopie-1.107305.0.html</a:t>
            </a:r>
          </a:p>
          <a:p>
            <a:pPr lvl="1"/>
            <a:r>
              <a:rPr lang="de-DE" sz="1800" dirty="0"/>
              <a:t>IT-Projektmanagement im Gesundheitswesen: Lehrbuch und Projektleitfaden</a:t>
            </a:r>
            <a:br>
              <a:rPr lang="de-DE" sz="1800" dirty="0"/>
            </a:br>
            <a:r>
              <a:rPr lang="de-DE" sz="1800" dirty="0"/>
              <a:t> von </a:t>
            </a:r>
            <a:r>
              <a:rPr lang="de-DE" sz="1800" dirty="0" err="1"/>
              <a:t>Elske</a:t>
            </a:r>
            <a:r>
              <a:rPr lang="de-DE" sz="1800" dirty="0"/>
              <a:t> </a:t>
            </a:r>
            <a:r>
              <a:rPr lang="de-DE" sz="1800" dirty="0" err="1"/>
              <a:t>Ammenwerth,Reinhold</a:t>
            </a:r>
            <a:r>
              <a:rPr lang="de-DE" sz="1800" dirty="0"/>
              <a:t> </a:t>
            </a:r>
            <a:r>
              <a:rPr lang="de-DE" sz="1800" dirty="0" err="1"/>
              <a:t>Haux,Petra</a:t>
            </a:r>
            <a:r>
              <a:rPr lang="de-DE" sz="1800" dirty="0"/>
              <a:t> Knaup-</a:t>
            </a:r>
            <a:r>
              <a:rPr lang="de-DE" sz="1800" dirty="0" err="1"/>
              <a:t>Gregori,Alfred</a:t>
            </a:r>
            <a:r>
              <a:rPr lang="de-DE" sz="1800" dirty="0"/>
              <a:t> Winter</a:t>
            </a:r>
          </a:p>
          <a:p>
            <a:pPr lvl="1"/>
            <a:r>
              <a:rPr lang="de-DE" sz="1800" dirty="0" smtClean="0"/>
              <a:t>Mein Gehirn!</a:t>
            </a:r>
            <a:endParaRPr lang="de-DE" sz="1800" dirty="0"/>
          </a:p>
          <a:p>
            <a:pPr lvl="1"/>
            <a:r>
              <a:rPr lang="de-DE" sz="1800" dirty="0"/>
              <a:t>Die </a:t>
            </a:r>
            <a:r>
              <a:rPr lang="de-DE" sz="1800" dirty="0" err="1"/>
              <a:t>Schmückerbibel</a:t>
            </a:r>
            <a:endParaRPr lang="de-DE" sz="1800" dirty="0"/>
          </a:p>
          <a:p>
            <a:endParaRPr lang="de-DE" sz="1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| Dominik Meixner | Dominique Cheray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414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Pure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123</Words>
  <Application>Microsoft Office PowerPoint</Application>
  <PresentationFormat>Breitbild</PresentationFormat>
  <Paragraphs>38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 3</vt:lpstr>
      <vt:lpstr>Facette</vt:lpstr>
      <vt:lpstr>Einführung eines rechnerunterstützten Intensiv-dokumentationssystems am Universitätsklinikum Heidelberg</vt:lpstr>
      <vt:lpstr>Inhalt</vt:lpstr>
      <vt:lpstr>Aufgaben eines Intensivdokumentationssystems </vt:lpstr>
      <vt:lpstr>Aufgaben eines Intensivdokumentationssystems </vt:lpstr>
      <vt:lpstr>Fragen?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Projektstatusbericht</dc:title>
  <dc:creator>Tobias Becht</dc:creator>
  <cp:lastModifiedBy>Dominik Mpunkt</cp:lastModifiedBy>
  <cp:revision>151</cp:revision>
  <dcterms:created xsi:type="dcterms:W3CDTF">2015-02-24T13:55:25Z</dcterms:created>
  <dcterms:modified xsi:type="dcterms:W3CDTF">2015-04-02T12:42:35Z</dcterms:modified>
</cp:coreProperties>
</file>