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0"/>
  </p:notesMasterIdLst>
  <p:sldIdLst>
    <p:sldId id="279" r:id="rId2"/>
    <p:sldId id="280" r:id="rId3"/>
    <p:sldId id="282" r:id="rId4"/>
    <p:sldId id="281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29" autoAdjust="0"/>
  </p:normalViewPr>
  <p:slideViewPr>
    <p:cSldViewPr snapToGrid="0">
      <p:cViewPr varScale="1">
        <p:scale>
          <a:sx n="111" d="100"/>
          <a:sy n="111" d="100"/>
        </p:scale>
        <p:origin x="-4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438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28.03.2015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Helmholtz: deutsche Gesellschaft</a:t>
            </a:r>
            <a:r>
              <a:rPr lang="de-DE" baseline="0" dirty="0" smtClean="0"/>
              <a:t> zur Förderung und Finanzierung der Forschung</a:t>
            </a:r>
          </a:p>
          <a:p>
            <a:r>
              <a:rPr lang="de-DE" baseline="0" dirty="0" smtClean="0"/>
              <a:t>Uni Bsp.: Charité Berlin, Uniklinikum Freiburg, Uni HD</a:t>
            </a:r>
          </a:p>
          <a:p>
            <a:r>
              <a:rPr lang="de-DE" baseline="0" dirty="0" smtClean="0"/>
              <a:t>Leibniz: Zusammenschluss deutscher Forschungsinstitute unterschiedlicher </a:t>
            </a:r>
            <a:r>
              <a:rPr lang="de-DE" baseline="0" dirty="0" err="1" smtClean="0"/>
              <a:t>Fachrichtunge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1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 beteiligte Bundesländer</a:t>
            </a:r>
            <a:r>
              <a:rPr lang="de-DE" baseline="0" dirty="0" smtClean="0"/>
              <a:t>: RLP, Thüringen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590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Bio-Rep:</a:t>
            </a:r>
            <a:r>
              <a:rPr lang="de-DE" baseline="0" dirty="0" smtClean="0"/>
              <a:t> Probenaufbewahrung</a:t>
            </a:r>
          </a:p>
          <a:p>
            <a:r>
              <a:rPr lang="de-DE" baseline="0" dirty="0" err="1" smtClean="0"/>
              <a:t>Integzentrum</a:t>
            </a:r>
            <a:r>
              <a:rPr lang="de-DE" baseline="0" dirty="0" smtClean="0"/>
              <a:t>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synchronisierte, standardisierte und redundante Integration der Daten aller Studienzentren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Transfzentrum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übergreifende Rechteverwaltung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Durchführung der Datentransfers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Treuhand: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Verwaltung personenidentifizierender Daten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Qualimang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interne und </a:t>
            </a:r>
            <a:r>
              <a:rPr lang="de-D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externe Qualitätssicherung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79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6600" dirty="0" smtClean="0"/>
              <a:t>Nationale Kohorte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4000" dirty="0" smtClean="0"/>
              <a:t>Gemeinsam forschen für eine gesündere Zukunft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Meixner, Dominique Cheray</a:t>
            </a:r>
          </a:p>
          <a:p>
            <a:r>
              <a:rPr lang="de-DE" dirty="0" smtClean="0"/>
              <a:t>Samstag, 28. März 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Definition</a:t>
            </a:r>
          </a:p>
          <a:p>
            <a:r>
              <a:rPr lang="de-DE" sz="2800" dirty="0" smtClean="0"/>
              <a:t>Organisation</a:t>
            </a:r>
          </a:p>
          <a:p>
            <a:r>
              <a:rPr lang="de-DE" sz="2800" dirty="0" smtClean="0"/>
              <a:t>Studienziele &amp; -aufgaben</a:t>
            </a:r>
          </a:p>
          <a:p>
            <a:r>
              <a:rPr lang="de-DE" sz="2800" dirty="0"/>
              <a:t>Studienaufbau</a:t>
            </a:r>
          </a:p>
          <a:p>
            <a:r>
              <a:rPr lang="de-DE" sz="2800" dirty="0" smtClean="0"/>
              <a:t>Rechtliche Aspekte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groß angelegte Langzeit-Bevölkerungsstudie zur Erforschung von Volkskrankheiten, ihrer Früherkennung und Prävention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 - Beteiligte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Helmholtz-Gemeinschaft</a:t>
            </a:r>
          </a:p>
          <a:p>
            <a:r>
              <a:rPr lang="de-DE" dirty="0" smtClean="0"/>
              <a:t>13 Universitäten</a:t>
            </a:r>
          </a:p>
          <a:p>
            <a:r>
              <a:rPr lang="de-DE" dirty="0" smtClean="0"/>
              <a:t>Leibniz-Gemeinschaft</a:t>
            </a:r>
          </a:p>
          <a:p>
            <a:r>
              <a:rPr lang="de-DE" dirty="0" smtClean="0"/>
              <a:t>Fraunhofer Gesellschaft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 - Finanzierung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Bundesministerium für Bildung und Forschung</a:t>
            </a:r>
          </a:p>
          <a:p>
            <a:r>
              <a:rPr lang="de-DE" dirty="0" smtClean="0"/>
              <a:t>14 beteiligte Bundesländer</a:t>
            </a:r>
          </a:p>
          <a:p>
            <a:r>
              <a:rPr lang="de-DE" dirty="0" smtClean="0"/>
              <a:t>Helmholtz-Gemeinschaft</a:t>
            </a:r>
          </a:p>
          <a:p>
            <a:r>
              <a:rPr lang="de-DE" dirty="0" smtClean="0"/>
              <a:t>210 Mio. Euro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 -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18 Studienzentren</a:t>
            </a:r>
          </a:p>
          <a:p>
            <a:r>
              <a:rPr lang="de-DE" dirty="0" smtClean="0"/>
              <a:t>Ein Zentrales Bio-Repository</a:t>
            </a:r>
          </a:p>
          <a:p>
            <a:r>
              <a:rPr lang="de-DE" dirty="0" smtClean="0"/>
              <a:t>Zwei Integrationszentren</a:t>
            </a:r>
          </a:p>
          <a:p>
            <a:r>
              <a:rPr lang="de-DE" dirty="0" smtClean="0"/>
              <a:t>Ein Transferzentrum</a:t>
            </a:r>
          </a:p>
          <a:p>
            <a:r>
              <a:rPr lang="de-DE" dirty="0" smtClean="0"/>
              <a:t>Eine unabhängige Treuhandstelle</a:t>
            </a:r>
          </a:p>
          <a:p>
            <a:r>
              <a:rPr lang="de-DE" dirty="0" smtClean="0"/>
              <a:t>Zentrales Qualitätsmanagement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ure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195</Words>
  <Application>Microsoft Office PowerPoint</Application>
  <PresentationFormat>Benutzerdefiniert</PresentationFormat>
  <Paragraphs>52</Paragraphs>
  <Slides>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Facette</vt:lpstr>
      <vt:lpstr>Nationale Kohorte Gemeinsam forschen für eine gesündere Zukunft</vt:lpstr>
      <vt:lpstr>Inhalt</vt:lpstr>
      <vt:lpstr>Definition</vt:lpstr>
      <vt:lpstr>Definition</vt:lpstr>
      <vt:lpstr>Organisation</vt:lpstr>
      <vt:lpstr>Organisation - Beteiligte </vt:lpstr>
      <vt:lpstr>Organisation - Finanzierung</vt:lpstr>
      <vt:lpstr>Organisation - Aufbau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123</cp:revision>
  <dcterms:created xsi:type="dcterms:W3CDTF">2015-02-24T13:55:25Z</dcterms:created>
  <dcterms:modified xsi:type="dcterms:W3CDTF">2015-03-28T21:24:23Z</dcterms:modified>
</cp:coreProperties>
</file>