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5"/>
  </p:notesMasterIdLst>
  <p:sldIdLst>
    <p:sldId id="279" r:id="rId2"/>
    <p:sldId id="280" r:id="rId3"/>
    <p:sldId id="28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29" autoAdjust="0"/>
  </p:normalViewPr>
  <p:slideViewPr>
    <p:cSldViewPr snapToGrid="0">
      <p:cViewPr varScale="1">
        <p:scale>
          <a:sx n="111" d="100"/>
          <a:sy n="111" d="100"/>
        </p:scale>
        <p:origin x="-40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5214-A780-45B3-8C91-E131831524A4}" type="datetimeFigureOut">
              <a:rPr lang="de-DE" smtClean="0"/>
              <a:t>29.03.2015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2AE1-9A89-46FB-B262-609F9F6D1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6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CDF4-4212-41DE-881A-86CC5F4C4960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2C2-E00C-402C-9237-97B2DDDB1C1E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2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775-F499-41CA-BB69-5F0CE1DC728B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9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29F-5E1E-40E7-8D1F-2FBC0AA7C9CD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283-F1E1-40D0-ACF0-C635052CA35C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60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8832-2E28-430A-AD8F-583F9F33222D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1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7D9-92EA-4374-B9A8-0C938596B06B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87A-4C56-4FB1-83A8-C433C44AFBA9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E15-EAE5-4696-A498-9462A8D07DB3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20762"/>
            <a:ext cx="6297612" cy="365125"/>
          </a:xfrm>
        </p:spPr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4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575-A7F9-45D9-8DD0-EEE9ED1F7FA0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8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1F54-E68E-47BE-8946-F526F364CBA6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8A4C-ABDD-4D7F-9EE8-D2212DFA111A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87FD-69A5-4863-93C8-147616460B5F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A65-3958-4B15-93E3-62DB88057388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F593-EE7A-4564-A95B-6C86BAEF9839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4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4E0-B61D-4B17-878D-83CEB6B35F48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3080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EC809-ED1F-4983-9906-520EA3F002C5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080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217C01CDF565}" type="slidenum">
              <a:rPr lang="en-US" sz="2000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0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6600" dirty="0" smtClean="0"/>
              <a:t>Aufbauorganisation der Hilfsorganisation „</a:t>
            </a:r>
            <a:r>
              <a:rPr lang="de-DE" sz="6600" smtClean="0"/>
              <a:t>Die Johanniter“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Dominik Meixner, Dominique Cheray</a:t>
            </a:r>
          </a:p>
          <a:p>
            <a:fld id="{B68A97D9-23A2-4961-BD27-93DAEBE0E1E1}" type="datetime2">
              <a:rPr lang="de-DE" smtClean="0"/>
              <a:t>Sonntag, 29. März 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38" y="85458"/>
            <a:ext cx="4777099" cy="602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04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5" name="Picture 2" descr="https://r3sq.files.wordpress.com/2010/09/blutbild_2.jpg?w=460&amp;h=57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224" y="1733298"/>
            <a:ext cx="309975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5899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ure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37</Words>
  <Application>Microsoft Office PowerPoint</Application>
  <PresentationFormat>Benutzerdefiniert</PresentationFormat>
  <Paragraphs>8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Facette</vt:lpstr>
      <vt:lpstr>Aufbauorganisation der Hilfsorganisation „Die Johanniter“</vt:lpstr>
      <vt:lpstr>PowerPoint-Präsentation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Projektstatusbericht</dc:title>
  <dc:creator>Tobias Becht</dc:creator>
  <cp:lastModifiedBy>Domi</cp:lastModifiedBy>
  <cp:revision>150</cp:revision>
  <dcterms:created xsi:type="dcterms:W3CDTF">2015-02-24T13:55:25Z</dcterms:created>
  <dcterms:modified xsi:type="dcterms:W3CDTF">2015-03-29T19:44:28Z</dcterms:modified>
</cp:coreProperties>
</file>