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6"/>
  </p:notesMasterIdLst>
  <p:sldIdLst>
    <p:sldId id="279" r:id="rId2"/>
    <p:sldId id="280" r:id="rId3"/>
    <p:sldId id="282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29" autoAdjust="0"/>
  </p:normalViewPr>
  <p:slideViewPr>
    <p:cSldViewPr snapToGrid="0">
      <p:cViewPr>
        <p:scale>
          <a:sx n="66" d="100"/>
          <a:sy n="66" d="100"/>
        </p:scale>
        <p:origin x="5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-Zeichnu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6000" dirty="0" smtClean="0"/>
              <a:t>Aufbauorganisation der Hilfsorganisation 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6600" dirty="0" smtClean="0"/>
              <a:t>Die Johanniter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Montag, 30. März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6" name="Grafik 5" descr="Logo der Johanni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71" y="5447232"/>
            <a:ext cx="2022475" cy="666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31234"/>
              </p:ext>
            </p:extLst>
          </p:nvPr>
        </p:nvGraphicFramePr>
        <p:xfrm>
          <a:off x="2079271" y="-125128"/>
          <a:ext cx="5924037" cy="698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9709219" imgH="14344479" progId="Visio.Drawing.15">
                  <p:embed/>
                </p:oleObj>
              </mc:Choice>
              <mc:Fallback>
                <p:oleObj name="Visio" r:id="rId4" imgW="9709219" imgH="1434447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271" y="-125128"/>
                        <a:ext cx="5924037" cy="6983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0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9" y="85458"/>
            <a:ext cx="4308116" cy="622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Logo der Johanni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71" y="5447232"/>
            <a:ext cx="20224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Logo JJ farb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840948"/>
            <a:ext cx="999707" cy="5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s://r3sq.files.wordpress.com/2010/09/blutbild_2.jpg?w=460&amp;h=5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24" y="1733298"/>
            <a:ext cx="30997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89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 3</vt:lpstr>
      <vt:lpstr>Facette</vt:lpstr>
      <vt:lpstr>Microsoft Visio-Zeichnung</vt:lpstr>
      <vt:lpstr>Aufbauorganisation der Hilfsorganisation  Die Johanniter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Dominik Mpunkt</cp:lastModifiedBy>
  <cp:revision>152</cp:revision>
  <dcterms:created xsi:type="dcterms:W3CDTF">2015-02-24T13:55:25Z</dcterms:created>
  <dcterms:modified xsi:type="dcterms:W3CDTF">2015-03-30T06:36:20Z</dcterms:modified>
</cp:coreProperties>
</file>