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3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16.03.2015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Aufgaben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 smtClean="0"/>
              <a:t>Landesprüfungsamt </a:t>
            </a:r>
            <a:r>
              <a:rPr lang="de-DE" sz="2800" dirty="0"/>
              <a:t>für medizinische Ausbildungen und Berufe</a:t>
            </a:r>
          </a:p>
          <a:p>
            <a:pPr marL="342900" lvl="1" indent="-342900"/>
            <a:r>
              <a:rPr lang="de-DE" sz="2800" dirty="0"/>
              <a:t>Programme in der Aus-, Fort- und Weiterbildung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Aufgaben </a:t>
            </a:r>
            <a:r>
              <a:rPr lang="de-DE" sz="4200" dirty="0"/>
              <a:t>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Gesundheitsschutz </a:t>
            </a:r>
          </a:p>
          <a:p>
            <a:pPr lvl="1"/>
            <a:r>
              <a:rPr lang="de-DE" sz="2600" dirty="0" smtClean="0"/>
              <a:t>Infektionsschutz</a:t>
            </a:r>
          </a:p>
          <a:p>
            <a:pPr lvl="1"/>
            <a:r>
              <a:rPr lang="de-DE" sz="2600" dirty="0" smtClean="0"/>
              <a:t>Umweltbezogener Gesundheitsschutz</a:t>
            </a:r>
          </a:p>
          <a:p>
            <a:r>
              <a:rPr lang="de-DE" sz="2800" dirty="0" smtClean="0"/>
              <a:t>Gesundheitsförderung und Prävention</a:t>
            </a:r>
          </a:p>
          <a:p>
            <a:r>
              <a:rPr lang="de-DE" sz="2800" dirty="0" smtClean="0"/>
              <a:t>Gesundheitsberichterstattung und </a:t>
            </a:r>
            <a:r>
              <a:rPr lang="de-DE" sz="2800" dirty="0" err="1" smtClean="0"/>
              <a:t>Epdemiologie</a:t>
            </a:r>
            <a:endParaRPr lang="de-DE" sz="2800" dirty="0" smtClean="0"/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Aufgaben 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Kinder- </a:t>
            </a:r>
            <a:r>
              <a:rPr lang="de-DE" sz="2800" dirty="0"/>
              <a:t>und </a:t>
            </a:r>
            <a:r>
              <a:rPr lang="de-DE" sz="2800" dirty="0" smtClean="0"/>
              <a:t>Jugendgesundheitsdienst</a:t>
            </a:r>
          </a:p>
          <a:p>
            <a:r>
              <a:rPr lang="de-DE" sz="2800" dirty="0" smtClean="0"/>
              <a:t>sozialmedizinische </a:t>
            </a:r>
            <a:r>
              <a:rPr lang="de-DE" sz="2800" dirty="0"/>
              <a:t>und sozialpsychiatrische Beratung, Betreuung und Vermittlung von Hilfen für besondere </a:t>
            </a:r>
            <a:r>
              <a:rPr lang="de-DE" sz="2800" dirty="0" smtClean="0"/>
              <a:t>Zielgruppen</a:t>
            </a:r>
          </a:p>
          <a:p>
            <a:r>
              <a:rPr lang="de-DE" sz="2800" dirty="0"/>
              <a:t>amtsärztlicher Dienst sowie gutachterliche Tätigkeiten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3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Prozesse - Gesundheitsberichterstattung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sz="2800" dirty="0" smtClean="0"/>
          </a:p>
          <a:p>
            <a:r>
              <a:rPr lang="de-DE" sz="2800" dirty="0" smtClean="0"/>
              <a:t>Ziel:</a:t>
            </a:r>
          </a:p>
          <a:p>
            <a:pPr lvl="1"/>
            <a:r>
              <a:rPr lang="de-DE" sz="2800" dirty="0" smtClean="0"/>
              <a:t>Verbesserung der gesundheitlichen Lage und Versorgung der Bevölkerung</a:t>
            </a:r>
          </a:p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Vorhandene gesundheitsbezogene Daten werden mit wissenschaftlichen Methoden analysiert und bewertet</a:t>
            </a:r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Prozesse - Gesundheitsberichterstattung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Ergebnis: </a:t>
            </a:r>
          </a:p>
          <a:p>
            <a:pPr lvl="1"/>
            <a:r>
              <a:rPr lang="de-DE" sz="2600" dirty="0" smtClean="0"/>
              <a:t>Verdichtete und adressatenorientierte Darstellung der Daten</a:t>
            </a:r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Ziele: </a:t>
            </a:r>
          </a:p>
          <a:p>
            <a:pPr lvl="1"/>
            <a:r>
              <a:rPr lang="de-DE" sz="2800" dirty="0" smtClean="0"/>
              <a:t>Epidemiologische Überwachung von Krankheiten und Risikofaktoren</a:t>
            </a:r>
          </a:p>
          <a:p>
            <a:pPr lvl="1"/>
            <a:r>
              <a:rPr lang="de-DE" sz="2800" dirty="0" smtClean="0"/>
              <a:t>Entwicklung </a:t>
            </a:r>
            <a:r>
              <a:rPr lang="de-DE" sz="2800" dirty="0"/>
              <a:t>geeigneter Methoden zur Sammlung, Analyse und Präsentation von </a:t>
            </a:r>
            <a:r>
              <a:rPr lang="de-DE" sz="2800" dirty="0" smtClean="0"/>
              <a:t>Gesundheitsdaten</a:t>
            </a:r>
          </a:p>
          <a:p>
            <a:pPr lvl="1"/>
            <a:r>
              <a:rPr lang="de-DE" sz="2800" dirty="0"/>
              <a:t>Erfassen aktueller Risikosituationen und -faktoren, Bestimmen von Risikogruppen und Handlungsbedarf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Vorgehen: </a:t>
            </a:r>
          </a:p>
          <a:p>
            <a:pPr lvl="1"/>
            <a:r>
              <a:rPr lang="de-DE" sz="2800" dirty="0"/>
              <a:t>Beschreibung und Bewertung der Morbidität und Mortalität</a:t>
            </a:r>
          </a:p>
          <a:p>
            <a:pPr lvl="1"/>
            <a:r>
              <a:rPr lang="de-DE" sz="2800" dirty="0"/>
              <a:t>Untersuchung von Krankheitsausbrüchen oder –</a:t>
            </a:r>
            <a:r>
              <a:rPr lang="de-DE" sz="2800" dirty="0" err="1" smtClean="0"/>
              <a:t>häufungen</a:t>
            </a:r>
            <a:endParaRPr lang="de-DE" sz="2800" dirty="0" smtClean="0"/>
          </a:p>
          <a:p>
            <a:pPr lvl="1"/>
            <a:r>
              <a:rPr lang="de-DE" sz="2800" dirty="0"/>
              <a:t>Erschließung bevölkerungsbezogener Daten und epidemiologischer Studienergebnisse </a:t>
            </a:r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8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Ergebnis:</a:t>
            </a:r>
          </a:p>
          <a:p>
            <a:pPr lvl="1"/>
            <a:r>
              <a:rPr lang="de-DE" sz="2800" dirty="0"/>
              <a:t>Bewertung der Effektivität und Effizienz von Interventions-, Förder- und </a:t>
            </a:r>
            <a:r>
              <a:rPr lang="de-DE" sz="2800" dirty="0" smtClean="0"/>
              <a:t>Präventionsprogrammen</a:t>
            </a:r>
          </a:p>
          <a:p>
            <a:pPr lvl="1"/>
            <a:r>
              <a:rPr lang="de-DE" sz="2800" dirty="0"/>
              <a:t>Verbesserung der Datenlage zu aktuellen Problemen durch epidemiologische Untersuchungen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– Infektionsschutz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Koordinierung von Infektionsschutzmaßnahmen und Früherkennung</a:t>
            </a:r>
          </a:p>
          <a:p>
            <a:pPr lvl="1"/>
            <a:r>
              <a:rPr lang="de-DE" sz="2600" dirty="0" smtClean="0"/>
              <a:t>Verhütung und Bekämpfung übertragbarer Krankheiten</a:t>
            </a:r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3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Vorgehen:</a:t>
            </a:r>
          </a:p>
          <a:p>
            <a:pPr lvl="1"/>
            <a:r>
              <a:rPr lang="de-DE" sz="2600" dirty="0" smtClean="0"/>
              <a:t>Meldewesen</a:t>
            </a:r>
          </a:p>
          <a:p>
            <a:pPr lvl="1"/>
            <a:r>
              <a:rPr lang="de-DE" sz="2600" dirty="0" smtClean="0"/>
              <a:t>Infektionsstatistik</a:t>
            </a:r>
          </a:p>
          <a:p>
            <a:pPr lvl="1"/>
            <a:r>
              <a:rPr lang="de-DE" sz="2600" dirty="0" smtClean="0"/>
              <a:t>Impfungen</a:t>
            </a:r>
          </a:p>
          <a:p>
            <a:pPr lvl="1"/>
            <a:r>
              <a:rPr lang="de-DE" sz="2600" dirty="0" smtClean="0"/>
              <a:t>Quarantänemaßnahmen</a:t>
            </a:r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4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 Einführung</a:t>
            </a:r>
          </a:p>
          <a:p>
            <a:r>
              <a:rPr lang="de-DE" sz="3600" dirty="0" smtClean="0"/>
              <a:t> Struktur</a:t>
            </a:r>
          </a:p>
          <a:p>
            <a:r>
              <a:rPr lang="de-DE" sz="3600" dirty="0" smtClean="0"/>
              <a:t> Aufgaben</a:t>
            </a:r>
          </a:p>
          <a:p>
            <a:r>
              <a:rPr lang="de-DE" sz="3600" dirty="0" smtClean="0"/>
              <a:t> Prozesse</a:t>
            </a:r>
          </a:p>
          <a:p>
            <a:r>
              <a:rPr lang="de-DE" sz="3600" dirty="0" smtClean="0"/>
              <a:t> IT-Bezug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Ergebnis: </a:t>
            </a:r>
            <a:endParaRPr lang="de-DE" sz="2800" dirty="0"/>
          </a:p>
          <a:p>
            <a:pPr lvl="1"/>
            <a:r>
              <a:rPr lang="de-DE" sz="2600" dirty="0" smtClean="0"/>
              <a:t>Vorschriften zum Infektionsschutz für Gemeinschaftseinrichtungen</a:t>
            </a:r>
          </a:p>
          <a:p>
            <a:pPr lvl="1"/>
            <a:r>
              <a:rPr lang="de-DE" sz="2600" dirty="0" smtClean="0"/>
              <a:t>Überwachung von Wasser für menschlichen Gebrauch</a:t>
            </a:r>
          </a:p>
          <a:p>
            <a:pPr lvl="1"/>
            <a:r>
              <a:rPr lang="de-DE" sz="2600" dirty="0" smtClean="0"/>
              <a:t>Sicherheitsbestimmungen bei Tätigkeiten mit Krankheitserregern und den Umgang mit biologischen Risikostoffen</a:t>
            </a:r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44" y="2429669"/>
            <a:ext cx="4400550" cy="3343275"/>
          </a:xfrm>
        </p:spPr>
      </p:pic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Fachliche Leitstelle für öffentlichen Gesundheitsdienst</a:t>
            </a:r>
          </a:p>
          <a:p>
            <a:r>
              <a:rPr lang="de-DE" sz="2800" dirty="0" smtClean="0"/>
              <a:t>Abteilung 9 des Regierungspräsidiums Stuttgart</a:t>
            </a:r>
          </a:p>
          <a:p>
            <a:r>
              <a:rPr lang="de-DE" sz="2800" dirty="0" smtClean="0"/>
              <a:t>Besteht aus sechs Referaten</a:t>
            </a:r>
          </a:p>
          <a:p>
            <a:r>
              <a:rPr lang="de-DE" sz="2800" dirty="0" smtClean="0"/>
              <a:t>Mehrere Kompetenzzentren und Netzwerke eingegliedert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Referate des Landesgesundheitsamtes</a:t>
            </a:r>
          </a:p>
          <a:p>
            <a:pPr lvl="1"/>
            <a:r>
              <a:rPr lang="de-DE" sz="2600" dirty="0" smtClean="0"/>
              <a:t>Referat 91: Recht und Verwaltung</a:t>
            </a:r>
          </a:p>
          <a:p>
            <a:pPr lvl="1"/>
            <a:r>
              <a:rPr lang="de-DE" sz="2600" dirty="0" smtClean="0"/>
              <a:t>Referat 92: Landesprüfungsamt für Medizin und Pharmazie, Approbationswesen</a:t>
            </a:r>
          </a:p>
          <a:p>
            <a:pPr lvl="1"/>
            <a:r>
              <a:rPr lang="de-DE" sz="2600" dirty="0" smtClean="0"/>
              <a:t>Referat 93: Allgemeine Hygiene, Infektionsschutz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Referate des </a:t>
            </a:r>
            <a:r>
              <a:rPr lang="de-DE" sz="2800" dirty="0" smtClean="0"/>
              <a:t>Landesgesundheitsamtes</a:t>
            </a:r>
          </a:p>
          <a:p>
            <a:pPr lvl="1"/>
            <a:r>
              <a:rPr lang="de-DE" sz="2600" dirty="0"/>
              <a:t>Referat 94: Gesundheitsförderung, Prävention, Landesarzt für behinderte </a:t>
            </a:r>
            <a:r>
              <a:rPr lang="de-DE" sz="2600" dirty="0" smtClean="0"/>
              <a:t>Menschen</a:t>
            </a:r>
            <a:endParaRPr lang="de-DE" sz="2600" dirty="0"/>
          </a:p>
          <a:p>
            <a:pPr lvl="1"/>
            <a:r>
              <a:rPr lang="de-DE" sz="2800" dirty="0" smtClean="0"/>
              <a:t>Referat 95: Epidemiologie</a:t>
            </a:r>
          </a:p>
          <a:p>
            <a:pPr lvl="1"/>
            <a:r>
              <a:rPr lang="de-DE" sz="2800" dirty="0" smtClean="0"/>
              <a:t>Referat 96: Arbeitsmedizin, Umweltbezogener Gesundheitsschutz, Staatlicher Gewerbearzt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Struktur </a:t>
            </a:r>
            <a:r>
              <a:rPr lang="de-DE" sz="4200" dirty="0" smtClean="0"/>
              <a:t>– Gesundheitsämter in Stadt- und Landkreisen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35 Gesundheitsämter in Landratsämtern</a:t>
            </a:r>
          </a:p>
          <a:p>
            <a:r>
              <a:rPr lang="de-DE" sz="2800" dirty="0" smtClean="0"/>
              <a:t>3 städtische Gesundheitsämter</a:t>
            </a:r>
          </a:p>
          <a:p>
            <a:r>
              <a:rPr lang="de-DE" sz="2800" dirty="0" smtClean="0"/>
              <a:t>Sind untere Gesundheitsbehörden vor Ort</a:t>
            </a:r>
          </a:p>
          <a:p>
            <a:r>
              <a:rPr lang="de-DE" sz="2800" dirty="0" smtClean="0"/>
              <a:t>Eigentliche Ansprechpartner für gesundheitliche Belange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Aufgaben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/>
              <a:t>Beratung </a:t>
            </a:r>
            <a:r>
              <a:rPr lang="de-DE" sz="2800" dirty="0" smtClean="0"/>
              <a:t> von Landesministerien</a:t>
            </a:r>
            <a:r>
              <a:rPr lang="de-DE" sz="2800" dirty="0"/>
              <a:t>, Behörden und Institutionen in Fragen des öffentlichen Gesundheitswesens</a:t>
            </a:r>
          </a:p>
          <a:p>
            <a:pPr marL="342900" lvl="1" indent="-342900"/>
            <a:r>
              <a:rPr lang="de-DE" sz="2800" dirty="0" smtClean="0"/>
              <a:t>Aufgaben </a:t>
            </a:r>
            <a:r>
              <a:rPr lang="de-DE" sz="2800" dirty="0"/>
              <a:t>des Landesarztes für behinderte Menschen</a:t>
            </a:r>
          </a:p>
          <a:p>
            <a:pPr marL="342900" lvl="1" indent="-342900"/>
            <a:r>
              <a:rPr lang="de-DE" sz="2800" dirty="0"/>
              <a:t>Unterstützung der Gewerbeaufsicht in der Funktion des Staatlichen Gewerbearztes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557</Words>
  <Application>Microsoft Office PowerPoint</Application>
  <PresentationFormat>Benutzerdefiniert</PresentationFormat>
  <Paragraphs>114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Facette</vt:lpstr>
      <vt:lpstr>Aufgaben der Gesundheitsämter</vt:lpstr>
      <vt:lpstr>Inhalt</vt:lpstr>
      <vt:lpstr>Einführung</vt:lpstr>
      <vt:lpstr>Struktur</vt:lpstr>
      <vt:lpstr>Struktur - Landesgesundheitsamt</vt:lpstr>
      <vt:lpstr>Struktur - Landesgesundheitsamt</vt:lpstr>
      <vt:lpstr>Struktur - Landesgesundheitsamt</vt:lpstr>
      <vt:lpstr>Struktur – Gesundheitsämter in Stadt- und Landkreisen</vt:lpstr>
      <vt:lpstr>Aufgaben - Landesgesundheitsamt</vt:lpstr>
      <vt:lpstr>Aufgaben - Landesgesundheitsamt</vt:lpstr>
      <vt:lpstr>Aufgaben – Gesundheitsämter in Stadt- und Landkreisen</vt:lpstr>
      <vt:lpstr>Aufgaben – Gesundheitsämter in Stadt- und Landkreisen</vt:lpstr>
      <vt:lpstr>Prozesse - Gesundheitsberichterstattung</vt:lpstr>
      <vt:lpstr>Prozesse - Gesundheitsberichterstattung</vt:lpstr>
      <vt:lpstr>Prozesse - Epidemiologie</vt:lpstr>
      <vt:lpstr>Prozesse - Epidemiologie</vt:lpstr>
      <vt:lpstr>Prozesse - Epidemiologie</vt:lpstr>
      <vt:lpstr>Prozesse – Infektionsschutz</vt:lpstr>
      <vt:lpstr>Prozesse – Infektionsschutz</vt:lpstr>
      <vt:lpstr>Prozesse – Infektionsschutz</vt:lpstr>
      <vt:lpstr>IT-Bezug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83</cp:revision>
  <dcterms:created xsi:type="dcterms:W3CDTF">2015-02-24T13:55:25Z</dcterms:created>
  <dcterms:modified xsi:type="dcterms:W3CDTF">2015-03-16T18:24:24Z</dcterms:modified>
</cp:coreProperties>
</file>