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5214-A780-45B3-8C91-E131831524A4}" type="datetimeFigureOut">
              <a:rPr lang="de-DE" smtClean="0"/>
              <a:t>16.03.2015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2AE1-9A89-46FB-B262-609F9F6D1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6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36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CDF4-4212-41DE-881A-86CC5F4C4960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2C2-E00C-402C-9237-97B2DDDB1C1E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775-F499-41CA-BB69-5F0CE1DC728B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9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29F-5E1E-40E7-8D1F-2FBC0AA7C9CD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283-F1E1-40D0-ACF0-C635052CA35C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60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8832-2E28-430A-AD8F-583F9F33222D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11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7D9-92EA-4374-B9A8-0C938596B06B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87A-4C56-4FB1-83A8-C433C44AFBA9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E15-EAE5-4696-A498-9462A8D07DB3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20762"/>
            <a:ext cx="6297612" cy="365125"/>
          </a:xfrm>
        </p:spPr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575-A7F9-45D9-8DD0-EEE9ED1F7FA0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1F54-E68E-47BE-8946-F526F364CBA6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8A4C-ABDD-4D7F-9EE8-D2212DFA111A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87FD-69A5-4863-93C8-147616460B5F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A65-3958-4B15-93E3-62DB88057388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F593-EE7A-4564-A95B-6C86BAEF9839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4E0-B61D-4B17-878D-83CEB6B35F48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3080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C809-ED1F-4983-9906-520EA3F002C5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080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z="2000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0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7200" dirty="0" smtClean="0"/>
              <a:t>Aufgaben der Gesundheitsämter</a:t>
            </a:r>
            <a:endParaRPr lang="de-DE" sz="7200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</a:rPr>
              <a:pPr/>
              <a:t>1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8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Aufgaben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de-DE" sz="2800" dirty="0" smtClean="0"/>
              <a:t>Landesprüfungsamt </a:t>
            </a:r>
            <a:r>
              <a:rPr lang="de-DE" sz="2800" dirty="0"/>
              <a:t>für medizinische Ausbildungen und Berufe</a:t>
            </a:r>
          </a:p>
          <a:p>
            <a:pPr marL="342900" lvl="1" indent="-342900"/>
            <a:r>
              <a:rPr lang="de-DE" sz="2800" dirty="0"/>
              <a:t>Programme in der Aus-, Fort- und Weiterbildung</a:t>
            </a:r>
          </a:p>
          <a:p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 smtClean="0"/>
              <a:t>Aufgaben </a:t>
            </a:r>
            <a:r>
              <a:rPr lang="de-DE" sz="4200" dirty="0"/>
              <a:t>– Gesundheitsämter in Stadt- und Landkreisen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 smtClean="0"/>
          </a:p>
          <a:p>
            <a:r>
              <a:rPr lang="de-DE" sz="2800" dirty="0" smtClean="0"/>
              <a:t>Gesundheitsschutz </a:t>
            </a:r>
          </a:p>
          <a:p>
            <a:pPr lvl="1"/>
            <a:r>
              <a:rPr lang="de-DE" sz="2600" dirty="0" smtClean="0"/>
              <a:t>Infektionsschutz</a:t>
            </a:r>
          </a:p>
          <a:p>
            <a:pPr lvl="1"/>
            <a:r>
              <a:rPr lang="de-DE" sz="2600" dirty="0" smtClean="0"/>
              <a:t>Umweltbezogener Gesundheitsschutz</a:t>
            </a:r>
          </a:p>
          <a:p>
            <a:r>
              <a:rPr lang="de-DE" sz="2800" dirty="0" smtClean="0"/>
              <a:t>Gesundheitsförderung und Prävention</a:t>
            </a:r>
          </a:p>
          <a:p>
            <a:r>
              <a:rPr lang="de-DE" sz="2800" dirty="0" smtClean="0"/>
              <a:t>Gesundheitsberichterstattung und </a:t>
            </a:r>
            <a:r>
              <a:rPr lang="de-DE" sz="2800" dirty="0" err="1" smtClean="0"/>
              <a:t>Epdemiologie</a:t>
            </a:r>
            <a:endParaRPr lang="de-DE" sz="2800" dirty="0" smtClean="0"/>
          </a:p>
          <a:p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3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/>
              <a:t>Aufgaben – Gesundheitsämter in Stadt- und Landkreisen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 smtClean="0"/>
          </a:p>
          <a:p>
            <a:r>
              <a:rPr lang="de-DE" sz="2800" dirty="0" smtClean="0"/>
              <a:t>Kinder- </a:t>
            </a:r>
            <a:r>
              <a:rPr lang="de-DE" sz="2800" dirty="0"/>
              <a:t>und </a:t>
            </a:r>
            <a:r>
              <a:rPr lang="de-DE" sz="2800" dirty="0" smtClean="0"/>
              <a:t>Jugendgesundheitsdienst</a:t>
            </a:r>
          </a:p>
          <a:p>
            <a:r>
              <a:rPr lang="de-DE" sz="2800" dirty="0" smtClean="0"/>
              <a:t>sozialmedizinische </a:t>
            </a:r>
            <a:r>
              <a:rPr lang="de-DE" sz="2800" dirty="0"/>
              <a:t>und sozialpsychiatrische Beratung, Betreuung und Vermittlung von Hilfen für besondere </a:t>
            </a:r>
            <a:r>
              <a:rPr lang="de-DE" sz="2800" dirty="0" smtClean="0"/>
              <a:t>Zielgruppen</a:t>
            </a:r>
          </a:p>
          <a:p>
            <a:r>
              <a:rPr lang="de-DE" sz="2800" dirty="0"/>
              <a:t>amtsärztlicher Dienst sowie gutachterliche Tätigkeiten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3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 dirty="0" smtClean="0"/>
              <a:t>Inhalt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 Einführung</a:t>
            </a:r>
          </a:p>
          <a:p>
            <a:r>
              <a:rPr lang="de-DE" sz="3600" dirty="0" smtClean="0"/>
              <a:t> Struktur</a:t>
            </a:r>
          </a:p>
          <a:p>
            <a:r>
              <a:rPr lang="de-DE" sz="3600" dirty="0" smtClean="0"/>
              <a:t> Aufgaben</a:t>
            </a:r>
          </a:p>
          <a:p>
            <a:r>
              <a:rPr lang="de-DE" sz="3600" dirty="0" smtClean="0"/>
              <a:t> Prozesse</a:t>
            </a:r>
          </a:p>
          <a:p>
            <a:r>
              <a:rPr lang="de-DE" sz="3600" dirty="0" smtClean="0"/>
              <a:t> IT-Bezug</a:t>
            </a:r>
            <a:endParaRPr lang="de-DE" sz="3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 dirty="0" smtClean="0"/>
              <a:t>Einführung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Gesundheitsamt ist Teil des öffentlichen Gesundheitsdienstes</a:t>
            </a:r>
          </a:p>
          <a:p>
            <a:r>
              <a:rPr lang="de-DE" sz="2800" dirty="0" smtClean="0"/>
              <a:t>Ziel des öffentlichen Gesundheitsdienstes: Schutz der Gesundheit der Bevölkerung</a:t>
            </a:r>
          </a:p>
          <a:p>
            <a:r>
              <a:rPr lang="de-DE" sz="2800" dirty="0" smtClean="0"/>
              <a:t>Aufbau und Aufgaben des Gesundheitsamtes sind bundeslandspezifisch</a:t>
            </a:r>
            <a:br>
              <a:rPr lang="de-DE" sz="2800" dirty="0" smtClean="0"/>
            </a:br>
            <a:r>
              <a:rPr lang="de-DE" sz="2800" dirty="0" smtClean="0">
                <a:sym typeface="Wingdings" panose="05000000000000000000" pitchFamily="2" charset="2"/>
              </a:rPr>
              <a:t> beispielhaft Baden-Württemberg </a:t>
            </a:r>
            <a:endParaRPr lang="de-DE" sz="2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Struktur</a:t>
            </a:r>
            <a:endParaRPr lang="de-DE" sz="4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44" y="2429669"/>
            <a:ext cx="4400550" cy="3343275"/>
          </a:xfrm>
        </p:spPr>
      </p:pic>
    </p:spTree>
    <p:extLst>
      <p:ext uri="{BB962C8B-B14F-4D97-AF65-F5344CB8AC3E}">
        <p14:creationId xmlns:p14="http://schemas.microsoft.com/office/powerpoint/2010/main" val="33397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Struktur - Landesgesundheitsamt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Fachliche Leitstelle für öffentlichen Gesundheitsdienst</a:t>
            </a:r>
          </a:p>
          <a:p>
            <a:r>
              <a:rPr lang="de-DE" sz="2800" dirty="0" smtClean="0"/>
              <a:t>Abteilung 9 des Regierungspräsidiums Stuttgart</a:t>
            </a:r>
          </a:p>
          <a:p>
            <a:r>
              <a:rPr lang="de-DE" sz="2800" dirty="0" smtClean="0"/>
              <a:t>Besteht aus sechs Referaten</a:t>
            </a:r>
          </a:p>
          <a:p>
            <a:r>
              <a:rPr lang="de-DE" sz="2800" dirty="0" smtClean="0"/>
              <a:t>Mehrere Kompetenzzentren und Netzwerke eingegliedert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Struktur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Referate des Landesgesundheitsamtes</a:t>
            </a:r>
          </a:p>
          <a:p>
            <a:pPr lvl="1"/>
            <a:r>
              <a:rPr lang="de-DE" sz="2600" dirty="0" smtClean="0"/>
              <a:t>Referat 91: Recht und Verwaltung</a:t>
            </a:r>
          </a:p>
          <a:p>
            <a:pPr lvl="1"/>
            <a:r>
              <a:rPr lang="de-DE" sz="2600" dirty="0" smtClean="0"/>
              <a:t>Referat 92: Landesprüfungsamt für Medizin und Pharmazie, Approbationswesen</a:t>
            </a:r>
          </a:p>
          <a:p>
            <a:pPr lvl="1"/>
            <a:r>
              <a:rPr lang="de-DE" sz="2600" dirty="0" smtClean="0"/>
              <a:t>Referat 93: Allgemeine Hygiene, Infektionsschutz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Struktur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Referate des </a:t>
            </a:r>
            <a:r>
              <a:rPr lang="de-DE" sz="2800" dirty="0" smtClean="0"/>
              <a:t>Landesgesundheitsamtes</a:t>
            </a:r>
          </a:p>
          <a:p>
            <a:pPr lvl="1"/>
            <a:r>
              <a:rPr lang="de-DE" sz="2600" dirty="0"/>
              <a:t>Referat 94: Gesundheitsförderung, Prävention, Landesarzt für behinderte </a:t>
            </a:r>
            <a:r>
              <a:rPr lang="de-DE" sz="2600" dirty="0" smtClean="0"/>
              <a:t>Menschen</a:t>
            </a:r>
            <a:endParaRPr lang="de-DE" sz="2600" dirty="0"/>
          </a:p>
          <a:p>
            <a:pPr lvl="1"/>
            <a:r>
              <a:rPr lang="de-DE" sz="2800" dirty="0" smtClean="0"/>
              <a:t>Referat 95: Epidemiologie</a:t>
            </a:r>
          </a:p>
          <a:p>
            <a:pPr lvl="1"/>
            <a:r>
              <a:rPr lang="de-DE" sz="2800" dirty="0" smtClean="0"/>
              <a:t>Referat 96: Arbeitsmedizin, Umweltbezogener Gesundheitsschutz, Staatlicher Gewerbearzt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/>
              <a:t>Struktur </a:t>
            </a:r>
            <a:r>
              <a:rPr lang="de-DE" sz="4200" dirty="0" smtClean="0"/>
              <a:t>– Gesundheitsämter in Stadt- und Landkreisen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35 Gesundheitsämter in Landratsämtern</a:t>
            </a:r>
          </a:p>
          <a:p>
            <a:r>
              <a:rPr lang="de-DE" sz="2800" dirty="0" smtClean="0"/>
              <a:t>3 städtische Gesundheitsämter</a:t>
            </a:r>
          </a:p>
          <a:p>
            <a:r>
              <a:rPr lang="de-DE" sz="2800" dirty="0" smtClean="0"/>
              <a:t>Sind untere Gesundheitsbehörden vor Ort</a:t>
            </a:r>
          </a:p>
          <a:p>
            <a:r>
              <a:rPr lang="de-DE" sz="2800" dirty="0" smtClean="0"/>
              <a:t>Eigentliche Ansprechpartner für gesundheitliche Belange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Aufgaben - Landesgesundheitsamt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de-DE" sz="2800" dirty="0"/>
              <a:t>Beratung </a:t>
            </a:r>
            <a:r>
              <a:rPr lang="de-DE" sz="2800" dirty="0" smtClean="0"/>
              <a:t> von Landesministerien</a:t>
            </a:r>
            <a:r>
              <a:rPr lang="de-DE" sz="2800" dirty="0"/>
              <a:t>, Behörden und Institutionen in Fragen des öffentlichen Gesundheitswesens</a:t>
            </a:r>
          </a:p>
          <a:p>
            <a:pPr marL="342900" lvl="1" indent="-342900"/>
            <a:r>
              <a:rPr lang="de-DE" sz="2800" dirty="0" smtClean="0"/>
              <a:t>Aufgaben </a:t>
            </a:r>
            <a:r>
              <a:rPr lang="de-DE" sz="2800" dirty="0"/>
              <a:t>des Landesarztes für behinderte Menschen</a:t>
            </a:r>
          </a:p>
          <a:p>
            <a:pPr marL="342900" lvl="1" indent="-342900"/>
            <a:r>
              <a:rPr lang="de-DE" sz="2800" dirty="0"/>
              <a:t>Unterstützung der Gewerbeaufsicht in der Funktion des Staatlichen Gewerbearztes</a:t>
            </a:r>
          </a:p>
          <a:p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331</Words>
  <Application>Microsoft Office PowerPoint</Application>
  <PresentationFormat>Benutzerdefiniert</PresentationFormat>
  <Paragraphs>67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Facette</vt:lpstr>
      <vt:lpstr>Aufgaben der Gesundheitsämter</vt:lpstr>
      <vt:lpstr>Inhalt</vt:lpstr>
      <vt:lpstr>Einführung</vt:lpstr>
      <vt:lpstr>Struktur</vt:lpstr>
      <vt:lpstr>Struktur - Landesgesundheitsamt</vt:lpstr>
      <vt:lpstr>Struktur - Landesgesundheitsamt</vt:lpstr>
      <vt:lpstr>Struktur - Landesgesundheitsamt</vt:lpstr>
      <vt:lpstr>Struktur – Gesundheitsämter in Stadt- und Landkreisen</vt:lpstr>
      <vt:lpstr>Aufgaben - Landesgesundheitsamt</vt:lpstr>
      <vt:lpstr>Aufgaben - Landesgesundheitsamt</vt:lpstr>
      <vt:lpstr>Aufgaben – Gesundheitsämter in Stadt- und Landkreisen</vt:lpstr>
      <vt:lpstr>Aufgaben – Gesundheitsämter in Stadt- und Landkreisen</vt:lpstr>
      <vt:lpstr>Prozesse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</dc:title>
  <dc:creator>Tobias Becht</dc:creator>
  <cp:lastModifiedBy>Domi</cp:lastModifiedBy>
  <cp:revision>66</cp:revision>
  <dcterms:created xsi:type="dcterms:W3CDTF">2015-02-24T13:55:25Z</dcterms:created>
  <dcterms:modified xsi:type="dcterms:W3CDTF">2015-03-16T15:50:03Z</dcterms:modified>
</cp:coreProperties>
</file>