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16.03.2015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6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7200" dirty="0" smtClean="0"/>
              <a:t>Aufgaben der Gesundheitsämter</a:t>
            </a:r>
            <a:endParaRPr lang="de-DE" sz="720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 Einführung</a:t>
            </a:r>
          </a:p>
          <a:p>
            <a:r>
              <a:rPr lang="de-DE" sz="3600" dirty="0" smtClean="0"/>
              <a:t> Struktur</a:t>
            </a:r>
          </a:p>
          <a:p>
            <a:r>
              <a:rPr lang="de-DE" sz="3600" dirty="0" smtClean="0"/>
              <a:t> Aufgaben</a:t>
            </a:r>
          </a:p>
          <a:p>
            <a:r>
              <a:rPr lang="de-DE" sz="3600" dirty="0" smtClean="0"/>
              <a:t> Prozesse</a:t>
            </a:r>
          </a:p>
          <a:p>
            <a:r>
              <a:rPr lang="de-DE" sz="3600" dirty="0" smtClean="0"/>
              <a:t> IT-Bezug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Einführung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Gesundheitsamt ist Teil des öffentlichen Gesundheitsdienstes</a:t>
            </a:r>
          </a:p>
          <a:p>
            <a:r>
              <a:rPr lang="de-DE" sz="2800" dirty="0" smtClean="0"/>
              <a:t>Ziel des öffentlichen Gesundheitsdienstes: Schutz der Gesundheit der Bevölkerung</a:t>
            </a:r>
          </a:p>
          <a:p>
            <a:r>
              <a:rPr lang="de-DE" sz="2800" dirty="0" smtClean="0"/>
              <a:t>Aufbau und Aufgaben des Gesundheitsamtes sind bundeslandspezifisch</a:t>
            </a:r>
            <a:br>
              <a:rPr lang="de-DE" sz="2800" dirty="0" smtClean="0"/>
            </a:br>
            <a:r>
              <a:rPr lang="de-DE" sz="2800" dirty="0" smtClean="0">
                <a:sym typeface="Wingdings" panose="05000000000000000000" pitchFamily="2" charset="2"/>
              </a:rPr>
              <a:t> beispielhaft Baden-Württemberg </a:t>
            </a: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</a:t>
            </a:r>
            <a:endParaRPr lang="de-DE" sz="4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44" y="2429669"/>
            <a:ext cx="4400550" cy="3343275"/>
          </a:xfrm>
        </p:spPr>
      </p:pic>
    </p:spTree>
    <p:extLst>
      <p:ext uri="{BB962C8B-B14F-4D97-AF65-F5344CB8AC3E}">
        <p14:creationId xmlns:p14="http://schemas.microsoft.com/office/powerpoint/2010/main" val="3339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Fachliche Leitstelle für öffentlichen Gesundheitsdienst</a:t>
            </a:r>
          </a:p>
          <a:p>
            <a:r>
              <a:rPr lang="de-DE" sz="2800" dirty="0" smtClean="0"/>
              <a:t>Abteilung 9 des Regierungspräsidiums Stuttgart</a:t>
            </a:r>
          </a:p>
          <a:p>
            <a:r>
              <a:rPr lang="de-DE" sz="2800" dirty="0" smtClean="0"/>
              <a:t>Besteht aus sechs Referaten</a:t>
            </a:r>
          </a:p>
          <a:p>
            <a:r>
              <a:rPr lang="de-DE" sz="2800" dirty="0" smtClean="0"/>
              <a:t>Mehrere Kompetenzzentren und Netzwerke eingegliedert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Referate des Landesgesundheitsamtes</a:t>
            </a:r>
          </a:p>
          <a:p>
            <a:pPr lvl="1"/>
            <a:r>
              <a:rPr lang="de-DE" sz="2600" dirty="0" smtClean="0"/>
              <a:t>Referat 91: Recht und Verwaltung</a:t>
            </a:r>
          </a:p>
          <a:p>
            <a:pPr lvl="1"/>
            <a:r>
              <a:rPr lang="de-DE" sz="2600" dirty="0" smtClean="0"/>
              <a:t>Referat 92: Landesprüfungsamt für Medizin und Pharmazie, Approbationswesen</a:t>
            </a:r>
          </a:p>
          <a:p>
            <a:pPr lvl="1"/>
            <a:r>
              <a:rPr lang="de-DE" sz="2600" dirty="0" smtClean="0"/>
              <a:t>Referat 93: Allgemeine Hygiene, Infektionsschutz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Referate des </a:t>
            </a:r>
            <a:r>
              <a:rPr lang="de-DE" sz="2800" dirty="0" smtClean="0"/>
              <a:t>Landesgesundheitsamtes</a:t>
            </a:r>
          </a:p>
          <a:p>
            <a:pPr lvl="1"/>
            <a:r>
              <a:rPr lang="de-DE" sz="2600" dirty="0"/>
              <a:t>Referat 94: Gesundheitsförderung, Prävention, Landesarzt für behinderte </a:t>
            </a:r>
            <a:r>
              <a:rPr lang="de-DE" sz="2600" dirty="0" smtClean="0"/>
              <a:t>Menschen</a:t>
            </a:r>
            <a:endParaRPr lang="de-DE" sz="2600" dirty="0"/>
          </a:p>
          <a:p>
            <a:pPr lvl="1"/>
            <a:r>
              <a:rPr lang="de-DE" sz="2800" dirty="0" smtClean="0"/>
              <a:t>Referat 95: Epidemiologie</a:t>
            </a:r>
          </a:p>
          <a:p>
            <a:pPr lvl="1"/>
            <a:r>
              <a:rPr lang="de-DE" sz="2800" dirty="0" smtClean="0"/>
              <a:t>Referat 96: Arbeitsmedizin, Umweltbezogener Gesundheitsschutz, Staatlicher Gewerbearzt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200" dirty="0"/>
              <a:t>Struktur </a:t>
            </a:r>
            <a:r>
              <a:rPr lang="de-DE" sz="4200" dirty="0" smtClean="0"/>
              <a:t>– Gesundheitsämter in Stadt- und Landkreisen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35 Gesundheitsämter in Landratsämtern</a:t>
            </a:r>
          </a:p>
          <a:p>
            <a:r>
              <a:rPr lang="de-DE" sz="2800" dirty="0" smtClean="0"/>
              <a:t>3 städtische Gesundheitsämter</a:t>
            </a:r>
          </a:p>
          <a:p>
            <a:r>
              <a:rPr lang="de-DE" sz="2800" dirty="0" smtClean="0"/>
              <a:t>Sind untere Gesundheitsbehörden vor Ort</a:t>
            </a:r>
          </a:p>
          <a:p>
            <a:r>
              <a:rPr lang="de-DE" sz="2800" dirty="0" smtClean="0"/>
              <a:t>Eigentliche Ansprechpartner für gesundheitliche Belange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1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262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210</Words>
  <Application>Microsoft Office PowerPoint</Application>
  <PresentationFormat>Benutzerdefiniert</PresentationFormat>
  <Paragraphs>43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Facette</vt:lpstr>
      <vt:lpstr>Aufgaben der Gesundheitsämter</vt:lpstr>
      <vt:lpstr>Inhalt</vt:lpstr>
      <vt:lpstr>Einführung</vt:lpstr>
      <vt:lpstr>Struktur</vt:lpstr>
      <vt:lpstr>Struktur - Landesgesundheitsamt</vt:lpstr>
      <vt:lpstr>Struktur - Landesgesundheitsamt</vt:lpstr>
      <vt:lpstr>Struktur - Landesgesundheitsamt</vt:lpstr>
      <vt:lpstr>Struktur – Gesundheitsämter in Stadt- und Landkreisen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52</cp:revision>
  <dcterms:created xsi:type="dcterms:W3CDTF">2015-02-24T13:55:25Z</dcterms:created>
  <dcterms:modified xsi:type="dcterms:W3CDTF">2015-03-16T15:36:45Z</dcterms:modified>
</cp:coreProperties>
</file>