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94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329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5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726D3-8430-4058-AFA0-4FAA51002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Nachtsicht-IP-Kamera mit dem Raspberry PI und der </a:t>
            </a:r>
            <a:r>
              <a:rPr lang="de-DE" dirty="0" err="1"/>
              <a:t>NoIR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4F6A4-3ACB-4BD2-86D6-BC8965DEA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60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B054A-F389-4BC0-BB60-00A34E7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F2853-B791-4713-A934-FEFF7744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Medizin?</a:t>
            </a:r>
          </a:p>
          <a:p>
            <a:r>
              <a:rPr lang="de-DE" dirty="0"/>
              <a:t>Überwachung</a:t>
            </a:r>
          </a:p>
          <a:p>
            <a:r>
              <a:rPr lang="de-DE" dirty="0"/>
              <a:t>Babyfon</a:t>
            </a:r>
          </a:p>
        </p:txBody>
      </p:sp>
    </p:spTree>
    <p:extLst>
      <p:ext uri="{BB962C8B-B14F-4D97-AF65-F5344CB8AC3E}">
        <p14:creationId xmlns:p14="http://schemas.microsoft.com/office/powerpoint/2010/main" val="133355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9BFEA-E2E5-43DF-A409-7C262D50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C4072-1899-4A71-96A0-F42BB626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Automatischer Upload -&gt; Server</a:t>
            </a:r>
          </a:p>
          <a:p>
            <a:r>
              <a:rPr lang="de-DE" dirty="0"/>
              <a:t>IR-Scheinwerfer an Adapter anschließen </a:t>
            </a:r>
            <a:r>
              <a:rPr lang="de-DE" dirty="0">
                <a:sym typeface="Wingdings" panose="05000000000000000000" pitchFamily="2" charset="2"/>
              </a:rPr>
              <a:t> ansteuerbar (über </a:t>
            </a:r>
            <a:r>
              <a:rPr lang="de-DE" dirty="0" err="1">
                <a:sym typeface="Wingdings" panose="05000000000000000000" pitchFamily="2" charset="2"/>
              </a:rPr>
              <a:t>motioneyeOS</a:t>
            </a:r>
            <a:r>
              <a:rPr lang="de-DE" dirty="0">
                <a:sym typeface="Wingdings" panose="05000000000000000000" pitchFamily="2" charset="2"/>
              </a:rPr>
              <a:t> ggf. nicht möglich --- TESTEN!)  Irgendwie automatisch an/aus</a:t>
            </a:r>
          </a:p>
          <a:p>
            <a:r>
              <a:rPr lang="de-DE" dirty="0">
                <a:sym typeface="Wingdings" panose="05000000000000000000" pitchFamily="2" charset="2"/>
              </a:rPr>
              <a:t>Autarke Kamera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Batterie, WiFi-</a:t>
            </a:r>
            <a:r>
              <a:rPr lang="de-DE" dirty="0" err="1">
                <a:sym typeface="Wingdings" panose="05000000000000000000" pitchFamily="2" charset="2"/>
              </a:rPr>
              <a:t>direct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(vgl. Wild-, Vogelhauskamera)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0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982CB-0DC2-488E-A23C-C6EF1C0B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Paranormal GIF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DB380-7AE2-4BE4-9D05-8C895C61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5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8C704-DA6A-4212-A038-518EF2D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19463" algn="l"/>
              </a:tabLst>
            </a:pPr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B7310-6BD3-410B-BD9B-9E1AF72E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5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88FC-B0D5-490C-97E3-687DD99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C0FB-8FF8-4607-81FD-E6F98703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Spektrum Wellen IR &lt;-&gt; UV</a:t>
            </a:r>
          </a:p>
          <a:p>
            <a:r>
              <a:rPr lang="de-DE" dirty="0" err="1"/>
              <a:t>Motiondetection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3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F9C6E-5E8E-478B-B8ED-4C0E2106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F4847-D372-4F69-B1BA-6DC8E546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Kommerzielle Produkte:</a:t>
            </a:r>
          </a:p>
          <a:p>
            <a:pPr lvl="1"/>
            <a:r>
              <a:rPr lang="de-DE" dirty="0"/>
              <a:t>Funktion</a:t>
            </a:r>
          </a:p>
          <a:p>
            <a:pPr lvl="1"/>
            <a:r>
              <a:rPr lang="de-DE" dirty="0"/>
              <a:t>Auflösung</a:t>
            </a:r>
          </a:p>
          <a:p>
            <a:pPr lvl="1"/>
            <a:r>
              <a:rPr lang="de-DE" dirty="0"/>
              <a:t>Einbindung / Konfigurationsmöglichkeiten</a:t>
            </a:r>
          </a:p>
          <a:p>
            <a:pPr lvl="1"/>
            <a:r>
              <a:rPr lang="de-DE" dirty="0"/>
              <a:t>Preis</a:t>
            </a:r>
          </a:p>
        </p:txBody>
      </p:sp>
    </p:spTree>
    <p:extLst>
      <p:ext uri="{BB962C8B-B14F-4D97-AF65-F5344CB8AC3E}">
        <p14:creationId xmlns:p14="http://schemas.microsoft.com/office/powerpoint/2010/main" val="151664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FB2B0-7D42-4222-A8BF-87058E78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Bauteile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76A3D-493F-4998-AEA7-91B7C7E5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Raspberry Pi</a:t>
            </a:r>
          </a:p>
          <a:p>
            <a:r>
              <a:rPr lang="de-DE" dirty="0"/>
              <a:t>Kamera (IR vs. </a:t>
            </a:r>
            <a:r>
              <a:rPr lang="de-DE" dirty="0" err="1"/>
              <a:t>NoIR</a:t>
            </a:r>
            <a:r>
              <a:rPr lang="de-DE" dirty="0"/>
              <a:t>)</a:t>
            </a:r>
          </a:p>
          <a:p>
            <a:r>
              <a:rPr lang="de-DE" dirty="0"/>
              <a:t>Motion &amp; </a:t>
            </a:r>
            <a:r>
              <a:rPr lang="de-DE" dirty="0" err="1"/>
              <a:t>motioneyeOS</a:t>
            </a:r>
            <a:endParaRPr lang="de-DE" dirty="0"/>
          </a:p>
          <a:p>
            <a:r>
              <a:rPr lang="de-DE" dirty="0"/>
              <a:t>Ggf. alternatives OS oder Installation auf Raspbian (</a:t>
            </a:r>
            <a:r>
              <a:rPr lang="de-DE" dirty="0" err="1"/>
              <a:t>apt-get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1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3664-F093-47B2-82CD-A59EC86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EEFB-99D4-434C-9ED4-BE68AC81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Ohne IR?</a:t>
            </a:r>
          </a:p>
        </p:txBody>
      </p:sp>
    </p:spTree>
    <p:extLst>
      <p:ext uri="{BB962C8B-B14F-4D97-AF65-F5344CB8AC3E}">
        <p14:creationId xmlns:p14="http://schemas.microsoft.com/office/powerpoint/2010/main" val="338342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809E-FA85-40C3-A2B1-8E64413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E94F-51F1-482F-BA1F-CC7EEC86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IR-Scheinwerfer notwendig?</a:t>
            </a:r>
          </a:p>
          <a:p>
            <a:r>
              <a:rPr lang="de-DE" dirty="0"/>
              <a:t>Hülle sinnvoll (3D-Druck / gekauft / Kamera-Attrappe / … )</a:t>
            </a:r>
          </a:p>
          <a:p>
            <a:r>
              <a:rPr lang="de-DE" dirty="0"/>
              <a:t>Wie gut/schlecht funktioniert </a:t>
            </a:r>
            <a:r>
              <a:rPr lang="de-DE" dirty="0" err="1"/>
              <a:t>motioneyeOS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Motiondetection</a:t>
            </a:r>
            <a:r>
              <a:rPr lang="de-DE" dirty="0"/>
              <a:t>, Installation, …)</a:t>
            </a:r>
          </a:p>
          <a:p>
            <a:r>
              <a:rPr lang="de-DE" dirty="0"/>
              <a:t>Performance (Pi3 / Pi </a:t>
            </a:r>
            <a:r>
              <a:rPr lang="de-DE" dirty="0" err="1"/>
              <a:t>zero</a:t>
            </a:r>
            <a:r>
              <a:rPr lang="de-DE" dirty="0"/>
              <a:t>)</a:t>
            </a:r>
          </a:p>
          <a:p>
            <a:r>
              <a:rPr lang="de-DE" dirty="0"/>
              <a:t>Was ist wichtig? </a:t>
            </a:r>
            <a:br>
              <a:rPr lang="de-DE" dirty="0"/>
            </a:br>
            <a:r>
              <a:rPr lang="de-DE" dirty="0"/>
              <a:t>CPU, RAM, Speicher, Bandbreite (WLAN, LAN)</a:t>
            </a:r>
          </a:p>
          <a:p>
            <a:r>
              <a:rPr lang="de-DE" dirty="0"/>
              <a:t>Welche Bildraten sind möglich / notwendig? (Tag/Nacht) 	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31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CDEAE-4D81-4CCE-BD57-DC2046B0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finaler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90F93-159B-4CF3-B362-0959B343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Foto /  Video</a:t>
            </a:r>
          </a:p>
          <a:p>
            <a:r>
              <a:rPr lang="de-DE" dirty="0"/>
              <a:t>Incl. Licht</a:t>
            </a:r>
          </a:p>
          <a:p>
            <a:r>
              <a:rPr lang="de-DE" dirty="0"/>
              <a:t>Ggf. Audio</a:t>
            </a:r>
          </a:p>
        </p:txBody>
      </p:sp>
    </p:spTree>
    <p:extLst>
      <p:ext uri="{BB962C8B-B14F-4D97-AF65-F5344CB8AC3E}">
        <p14:creationId xmlns:p14="http://schemas.microsoft.com/office/powerpoint/2010/main" val="219887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135</Words>
  <Application>Microsoft Office PowerPoint</Application>
  <PresentationFormat>Bildschirmpräsentation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Nachtsicht-IP-Kamera mit dem Raspberry PI und der NoIR Camera</vt:lpstr>
      <vt:lpstr>Paranormal GIF</vt:lpstr>
      <vt:lpstr>Agenda</vt:lpstr>
      <vt:lpstr>Grundlagen</vt:lpstr>
      <vt:lpstr>Marktanalyse</vt:lpstr>
      <vt:lpstr>Verwendete Bauteile</vt:lpstr>
      <vt:lpstr>DEMO</vt:lpstr>
      <vt:lpstr>Bewertung</vt:lpstr>
      <vt:lpstr>Unser finaler Prototyp</vt:lpstr>
      <vt:lpstr>Anwendungsbereiche</vt:lpstr>
      <vt:lpstr>Erweiterungsideen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Nachtsicht-IP-Kamera mit dem Raspberry PI und der NoIR Camera</dc:title>
  <dc:creator>Dominik Mpunkt</dc:creator>
  <cp:lastModifiedBy>Dominik Mpunkt</cp:lastModifiedBy>
  <cp:revision>3</cp:revision>
  <dcterms:created xsi:type="dcterms:W3CDTF">2018-03-22T19:21:51Z</dcterms:created>
  <dcterms:modified xsi:type="dcterms:W3CDTF">2018-03-22T19:47:42Z</dcterms:modified>
</cp:coreProperties>
</file>