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  <p:sldId id="269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494" y="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03290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5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27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69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0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975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59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09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77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9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24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0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9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2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01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5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3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3/24/2018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8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raspi.tv/2018/how-much-power-does-raspberry-pi-3b-use-power-measuremen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726D3-8430-4058-AFA0-4FAA51002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Nachtsicht-IP-Kamera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94F6A4-3ACB-4BD2-86D6-BC8965DEAA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mit dem Raspberry PI und der </a:t>
            </a:r>
            <a:r>
              <a:rPr lang="de-DE" dirty="0" err="1"/>
              <a:t>NoIR</a:t>
            </a:r>
            <a:r>
              <a:rPr lang="de-DE" dirty="0"/>
              <a:t> </a:t>
            </a:r>
            <a:r>
              <a:rPr lang="de-DE" dirty="0" err="1"/>
              <a:t>Camera</a:t>
            </a:r>
            <a:endParaRPr lang="de-DE" dirty="0"/>
          </a:p>
        </p:txBody>
      </p:sp>
      <p:pic>
        <p:nvPicPr>
          <p:cNvPr id="4" name="Grafik 3" descr="Ein Bild, das Gebäude, draußen, Baum enthält.&#10;&#10;Mit sehr hoher Zuverlässigkeit generierte Beschreibung">
            <a:extLst>
              <a:ext uri="{FF2B5EF4-FFF2-40B4-BE49-F238E27FC236}">
                <a16:creationId xmlns:a16="http://schemas.microsoft.com/office/drawing/2014/main" id="{6B2C5779-70CC-49C6-8B4C-FA066A728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514" y="339853"/>
            <a:ext cx="5436413" cy="308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01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3B054A-F389-4BC0-BB60-00A34E747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Anwendungsbereiche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8F2853-B791-4713-A934-FEFF7744F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Medizin?</a:t>
            </a:r>
          </a:p>
          <a:p>
            <a:r>
              <a:rPr lang="de-DE" dirty="0"/>
              <a:t>Überwachung</a:t>
            </a:r>
          </a:p>
          <a:p>
            <a:r>
              <a:rPr lang="de-DE" dirty="0"/>
              <a:t>Babyfon</a:t>
            </a:r>
          </a:p>
        </p:txBody>
      </p:sp>
    </p:spTree>
    <p:extLst>
      <p:ext uri="{BB962C8B-B14F-4D97-AF65-F5344CB8AC3E}">
        <p14:creationId xmlns:p14="http://schemas.microsoft.com/office/powerpoint/2010/main" val="1333556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9BFEA-E2E5-43DF-A409-7C262D50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Erweiterungsideen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FC4072-1899-4A71-96A0-F42BB6268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5045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3AFA258-48B4-415E-8213-6C2A8A88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1185718-95F2-4F60-84CC-A09A750D7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Automatischer Upload -&gt; Server</a:t>
            </a:r>
          </a:p>
          <a:p>
            <a:r>
              <a:rPr lang="de-DE" dirty="0"/>
              <a:t>IR-Scheinwerfer an Adapter anschließen </a:t>
            </a:r>
            <a:r>
              <a:rPr lang="de-DE" dirty="0">
                <a:sym typeface="Wingdings" panose="05000000000000000000" pitchFamily="2" charset="2"/>
              </a:rPr>
              <a:t> ansteuerbar (über </a:t>
            </a:r>
            <a:r>
              <a:rPr lang="de-DE" dirty="0" err="1">
                <a:sym typeface="Wingdings" panose="05000000000000000000" pitchFamily="2" charset="2"/>
              </a:rPr>
              <a:t>motioneyeOS</a:t>
            </a:r>
            <a:r>
              <a:rPr lang="de-DE" dirty="0">
                <a:sym typeface="Wingdings" panose="05000000000000000000" pitchFamily="2" charset="2"/>
              </a:rPr>
              <a:t> ggf. nicht möglich --- TESTEN!)  Irgendwie automatisch an/aus</a:t>
            </a:r>
          </a:p>
          <a:p>
            <a:r>
              <a:rPr lang="de-DE" dirty="0">
                <a:sym typeface="Wingdings" panose="05000000000000000000" pitchFamily="2" charset="2"/>
              </a:rPr>
              <a:t>Autarke Kamera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Batterie, WiFi-</a:t>
            </a:r>
            <a:r>
              <a:rPr lang="de-DE" dirty="0" err="1">
                <a:sym typeface="Wingdings" panose="05000000000000000000" pitchFamily="2" charset="2"/>
              </a:rPr>
              <a:t>direct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(vgl. Wild-, Vogelhauskamera)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4421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E8406-56F2-4437-8DB7-35C5CFCEF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Autarke Kamera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D88B05-EBF9-4D99-8735-C05643920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4725244"/>
            <a:ext cx="7704667" cy="1274571"/>
          </a:xfrm>
        </p:spPr>
        <p:txBody>
          <a:bodyPr/>
          <a:lstStyle/>
          <a:p>
            <a:r>
              <a:rPr lang="de-DE" dirty="0">
                <a:hlinkClick r:id="rId2"/>
              </a:rPr>
              <a:t>http://raspi.tv/2018/how-much-power-does-raspberry-pi-3b-use-power-measurements</a:t>
            </a:r>
            <a:r>
              <a:rPr lang="de-DE" dirty="0"/>
              <a:t>, 24.03.2018</a:t>
            </a:r>
          </a:p>
        </p:txBody>
      </p:sp>
      <p:pic>
        <p:nvPicPr>
          <p:cNvPr id="5" name="Grafik 4" descr="Ein Bild, das Schreibgerät, Briefpapier, Bleistift, Markierstift enthält.&#10;&#10;Mit sehr hoher Zuverlässigkeit generierte Beschreibung">
            <a:extLst>
              <a:ext uri="{FF2B5EF4-FFF2-40B4-BE49-F238E27FC236}">
                <a16:creationId xmlns:a16="http://schemas.microsoft.com/office/drawing/2014/main" id="{CB20772E-AB89-4ED4-8497-9F1F6A8A6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133" y="1814963"/>
            <a:ext cx="4708453" cy="2464581"/>
          </a:xfrm>
          <a:prstGeom prst="rect">
            <a:avLst/>
          </a:prstGeom>
        </p:spPr>
      </p:pic>
      <p:pic>
        <p:nvPicPr>
          <p:cNvPr id="7" name="Grafik 6" descr="Ein Bild, das Wand, Himmel, drinnen enthält.&#10;&#10;Mit hoher Zuverlässigkeit generierte Beschreibung">
            <a:extLst>
              <a:ext uri="{FF2B5EF4-FFF2-40B4-BE49-F238E27FC236}">
                <a16:creationId xmlns:a16="http://schemas.microsoft.com/office/drawing/2014/main" id="{6C258980-CB60-4A3F-96EE-A03F5E48C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536" y="272542"/>
            <a:ext cx="5495278" cy="1175259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10A39DF5-5A35-49F7-B792-1200EEA7A35D}"/>
              </a:ext>
            </a:extLst>
          </p:cNvPr>
          <p:cNvSpPr/>
          <p:nvPr/>
        </p:nvSpPr>
        <p:spPr>
          <a:xfrm>
            <a:off x="5366551" y="1150024"/>
            <a:ext cx="648070" cy="38174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212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B9FE7B-D289-4C4E-A02F-1B21BC5C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Autarke Kamera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694DC7-A406-431C-8278-EBDAC6567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Powerbank 13000mAh für 30€</a:t>
            </a:r>
          </a:p>
          <a:p>
            <a:r>
              <a:rPr lang="de-DE" dirty="0"/>
              <a:t>Theoretisch &gt;50h Videoaufnahme mit Pi </a:t>
            </a:r>
            <a:r>
              <a:rPr lang="de-DE" dirty="0" err="1"/>
              <a:t>zero</a:t>
            </a:r>
            <a:endParaRPr lang="de-DE" dirty="0"/>
          </a:p>
          <a:p>
            <a:r>
              <a:rPr lang="de-DE" dirty="0">
                <a:highlight>
                  <a:srgbClr val="FFFF00"/>
                </a:highlight>
              </a:rPr>
              <a:t>Längere Laufzeit, wenn nicht dauerhaft aufgezeichnet wird????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796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18C704-DA6A-4212-A038-518EF2D5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319463" algn="l"/>
              </a:tabLst>
            </a:pPr>
            <a:r>
              <a:rPr lang="de-DE" dirty="0"/>
              <a:t>Agenda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7DBAB0-F802-456D-A4FF-FC02C974D4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5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F88FC-B0D5-490C-97E3-687DD99C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03C0FB-8FF8-4607-81FD-E6F98703BC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Spektrum Wellen IR &lt;-&gt; UV</a:t>
            </a:r>
          </a:p>
          <a:p>
            <a:r>
              <a:rPr lang="de-DE" dirty="0" err="1"/>
              <a:t>Motiondetection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4380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F9C6E-5E8E-478B-B8ED-4C0E2106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3F4847-D372-4F69-B1BA-6DC8E546BE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de-DE" dirty="0"/>
              <a:t>Kommerzielle Produkte:</a:t>
            </a:r>
          </a:p>
          <a:p>
            <a:pPr lvl="1"/>
            <a:r>
              <a:rPr lang="de-DE" dirty="0"/>
              <a:t>Funktion</a:t>
            </a:r>
          </a:p>
          <a:p>
            <a:pPr lvl="1"/>
            <a:r>
              <a:rPr lang="de-DE" dirty="0"/>
              <a:t>Auflösung</a:t>
            </a:r>
          </a:p>
          <a:p>
            <a:pPr lvl="1"/>
            <a:r>
              <a:rPr lang="de-DE" dirty="0"/>
              <a:t>Einbindung / Konfigurationsmöglichkeiten</a:t>
            </a:r>
          </a:p>
          <a:p>
            <a:pPr lvl="1"/>
            <a:r>
              <a:rPr lang="de-DE" dirty="0"/>
              <a:t>Preis</a:t>
            </a:r>
          </a:p>
        </p:txBody>
      </p:sp>
    </p:spTree>
    <p:extLst>
      <p:ext uri="{BB962C8B-B14F-4D97-AF65-F5344CB8AC3E}">
        <p14:creationId xmlns:p14="http://schemas.microsoft.com/office/powerpoint/2010/main" val="1516649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FB2B0-7D42-4222-A8BF-87058E78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Verwendete Bauteile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576A3D-493F-4998-AEA7-91B7C7E515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de-DE" dirty="0"/>
              <a:t>Raspberry Pi</a:t>
            </a:r>
          </a:p>
          <a:p>
            <a:r>
              <a:rPr lang="de-DE" dirty="0"/>
              <a:t>Kamera (IR vs. </a:t>
            </a:r>
            <a:r>
              <a:rPr lang="de-DE" dirty="0" err="1"/>
              <a:t>NoIR</a:t>
            </a:r>
            <a:r>
              <a:rPr lang="de-DE" dirty="0"/>
              <a:t>)</a:t>
            </a:r>
          </a:p>
          <a:p>
            <a:r>
              <a:rPr lang="de-DE" dirty="0"/>
              <a:t>Motion &amp; </a:t>
            </a:r>
            <a:r>
              <a:rPr lang="de-DE" dirty="0" err="1"/>
              <a:t>motioneyeOS</a:t>
            </a:r>
            <a:endParaRPr lang="de-DE" dirty="0"/>
          </a:p>
          <a:p>
            <a:r>
              <a:rPr lang="de-DE" dirty="0"/>
              <a:t>Ggf. alternatives OS oder Installation auf Raspbian (</a:t>
            </a:r>
            <a:r>
              <a:rPr lang="de-DE" dirty="0" err="1"/>
              <a:t>apt-get</a:t>
            </a:r>
            <a:r>
              <a:rPr lang="de-DE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919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B3664-F093-47B2-82CD-A59EC86FB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0EEEFB-99D4-434C-9ED4-BE68AC810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Ohne IR?</a:t>
            </a:r>
          </a:p>
        </p:txBody>
      </p:sp>
    </p:spTree>
    <p:extLst>
      <p:ext uri="{BB962C8B-B14F-4D97-AF65-F5344CB8AC3E}">
        <p14:creationId xmlns:p14="http://schemas.microsoft.com/office/powerpoint/2010/main" val="338342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82809E-FA85-40C3-A2B1-8E644136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05E94F-51F1-482F-BA1F-CC7EEC867D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331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58F2F4-ECF8-4802-9D38-AE986FEBA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Bewertung</a:t>
            </a:r>
            <a:br>
              <a:rPr lang="de-DE" dirty="0"/>
            </a:b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87C1629-4C18-44B0-8E0B-0CCBB2C6F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IR-Scheinwerfer notwendig?</a:t>
            </a:r>
          </a:p>
          <a:p>
            <a:r>
              <a:rPr lang="de-DE" dirty="0"/>
              <a:t>Hülle sinnvoll (3D-Druck / gekauft / Kamera-Attrappe / … )</a:t>
            </a:r>
          </a:p>
          <a:p>
            <a:r>
              <a:rPr lang="de-DE" dirty="0"/>
              <a:t>Wie gut/schlecht funktioniert </a:t>
            </a:r>
            <a:r>
              <a:rPr lang="de-DE" dirty="0" err="1"/>
              <a:t>motioneyeOS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Motiondetection</a:t>
            </a:r>
            <a:r>
              <a:rPr lang="de-DE" dirty="0"/>
              <a:t>, Installation, …)</a:t>
            </a:r>
          </a:p>
          <a:p>
            <a:r>
              <a:rPr lang="de-DE" dirty="0"/>
              <a:t>Performance (Pi3 / Pi </a:t>
            </a:r>
            <a:r>
              <a:rPr lang="de-DE" dirty="0" err="1"/>
              <a:t>zero</a:t>
            </a:r>
            <a:r>
              <a:rPr lang="de-DE" dirty="0"/>
              <a:t>)</a:t>
            </a:r>
          </a:p>
          <a:p>
            <a:r>
              <a:rPr lang="de-DE" dirty="0"/>
              <a:t>Was ist wichtig? </a:t>
            </a:r>
            <a:br>
              <a:rPr lang="de-DE" dirty="0"/>
            </a:br>
            <a:r>
              <a:rPr lang="de-DE" dirty="0"/>
              <a:t>CPU, RAM, Speicher, Bandbreite (WLAN, LAN)</a:t>
            </a:r>
          </a:p>
          <a:p>
            <a:r>
              <a:rPr lang="de-DE" dirty="0"/>
              <a:t>Welche Bildraten sind möglich / notwendig? (Tag/Nacht) 	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8659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DCDEAE-4D81-4CCE-BD57-DC2046B0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finaler Prototyp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E90F93-159B-4CF3-B362-0959B34323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Foto /  Video</a:t>
            </a:r>
          </a:p>
          <a:p>
            <a:r>
              <a:rPr lang="de-DE" dirty="0"/>
              <a:t>Incl. Licht</a:t>
            </a:r>
          </a:p>
          <a:p>
            <a:r>
              <a:rPr lang="de-DE" dirty="0"/>
              <a:t>Ggf. Audio</a:t>
            </a:r>
          </a:p>
        </p:txBody>
      </p:sp>
    </p:spTree>
    <p:extLst>
      <p:ext uri="{BB962C8B-B14F-4D97-AF65-F5344CB8AC3E}">
        <p14:creationId xmlns:p14="http://schemas.microsoft.com/office/powerpoint/2010/main" val="2198870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170</Words>
  <Application>Microsoft Office PowerPoint</Application>
  <PresentationFormat>Bildschirmpräsentation (4:3)</PresentationFormat>
  <Paragraphs>47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Corbel</vt:lpstr>
      <vt:lpstr>Wingdings</vt:lpstr>
      <vt:lpstr>Parallax</vt:lpstr>
      <vt:lpstr>Nachtsicht-IP-Kamera</vt:lpstr>
      <vt:lpstr>Agenda</vt:lpstr>
      <vt:lpstr>Grundlagen</vt:lpstr>
      <vt:lpstr>Marktanalyse</vt:lpstr>
      <vt:lpstr>Verwendete Bauteile</vt:lpstr>
      <vt:lpstr>DEMO</vt:lpstr>
      <vt:lpstr>Bewertung</vt:lpstr>
      <vt:lpstr>Bewertung </vt:lpstr>
      <vt:lpstr>Unser finaler Prototyp</vt:lpstr>
      <vt:lpstr>Anwendungsbereiche</vt:lpstr>
      <vt:lpstr>Erweiterungsideen</vt:lpstr>
      <vt:lpstr>PowerPoint-Präsentation</vt:lpstr>
      <vt:lpstr>Autarke Kamera</vt:lpstr>
      <vt:lpstr>Autarke Kamera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Nachtsicht-IP-Kamera mit dem Raspberry PI und der NoIR Camera</dc:title>
  <dc:creator>Dominik Mpunkt</dc:creator>
  <cp:lastModifiedBy>Dominik Mpunkt</cp:lastModifiedBy>
  <cp:revision>6</cp:revision>
  <dcterms:created xsi:type="dcterms:W3CDTF">2018-03-22T19:21:51Z</dcterms:created>
  <dcterms:modified xsi:type="dcterms:W3CDTF">2018-03-24T12:41:31Z</dcterms:modified>
</cp:coreProperties>
</file>