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9708-D7B1-475F-8359-CF777B0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Tolle Firma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86B704-0F04-46AA-A1A0-E9A7CA212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Innovative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1393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Niklas</a:t>
            </a:r>
          </a:p>
          <a:p>
            <a:r>
              <a:rPr lang="de-DE" dirty="0"/>
              <a:t>Bewerber:	Max</a:t>
            </a:r>
          </a:p>
          <a:p>
            <a:endParaRPr lang="de-DE" dirty="0"/>
          </a:p>
          <a:p>
            <a:r>
              <a:rPr lang="de-DE" dirty="0"/>
              <a:t>Smalltalk:		Anfahrt mit Bodenwellen</a:t>
            </a:r>
          </a:p>
          <a:p>
            <a:r>
              <a:rPr lang="de-DE" dirty="0"/>
              <a:t>Kennenlernen/	WI studiert, interessantes Thema, persönlich motiviert über</a:t>
            </a:r>
            <a:br>
              <a:rPr lang="de-DE" dirty="0"/>
            </a:br>
            <a:r>
              <a:rPr lang="de-DE" dirty="0"/>
              <a:t>Vorstellung:		Stunden hinaus</a:t>
            </a:r>
          </a:p>
          <a:p>
            <a:r>
              <a:rPr lang="de-DE" dirty="0"/>
              <a:t>Rückfragen:		Finanzierung? Arbeitszeit? –</a:t>
            </a:r>
            <a:r>
              <a:rPr lang="de-DE" dirty="0" err="1"/>
              <a:t>ort</a:t>
            </a:r>
            <a:r>
              <a:rPr lang="de-DE" dirty="0"/>
              <a:t>? Fortschritt?</a:t>
            </a:r>
          </a:p>
          <a:p>
            <a:r>
              <a:rPr lang="de-DE" dirty="0"/>
              <a:t>Abschluss:		Zukünftiger Plan,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3BA148F-4514-455A-A2C8-9A86148B0946}"/>
              </a:ext>
            </a:extLst>
          </p:cNvPr>
          <p:cNvSpPr/>
          <p:nvPr/>
        </p:nvSpPr>
        <p:spPr>
          <a:xfrm>
            <a:off x="6440838" y="4554245"/>
            <a:ext cx="6156576" cy="269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b"/>
          <a:lstStyle/>
          <a:p>
            <a:pPr algn="ctr"/>
            <a:r>
              <a:rPr lang="de-DE" dirty="0"/>
              <a:t>Kenntnisse der Bewerber sind häufig ähnlich (Stellenprofil)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Ausschlag gibt wie man sich durch das Gespräch manövriert</a:t>
            </a:r>
          </a:p>
        </p:txBody>
      </p:sp>
    </p:spTree>
    <p:extLst>
      <p:ext uri="{BB962C8B-B14F-4D97-AF65-F5344CB8AC3E}">
        <p14:creationId xmlns:p14="http://schemas.microsoft.com/office/powerpoint/2010/main" val="32189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8B4C57-B00A-4DD5-902B-713A5EAD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14A41-C8F3-4E6E-82D9-89B8E5552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19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96A37F-D344-4D7C-85EA-2498F7A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Ocean vs.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ocean</a:t>
            </a:r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1D21D5-B1E2-4803-9E3A-B2E1F317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48167"/>
              </p:ext>
            </p:extLst>
          </p:nvPr>
        </p:nvGraphicFramePr>
        <p:xfrm>
          <a:off x="1161987" y="2121408"/>
          <a:ext cx="9429072" cy="290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36">
                  <a:extLst>
                    <a:ext uri="{9D8B030D-6E8A-4147-A177-3AD203B41FA5}">
                      <a16:colId xmlns:a16="http://schemas.microsoft.com/office/drawing/2014/main" val="2741605323"/>
                    </a:ext>
                  </a:extLst>
                </a:gridCol>
                <a:gridCol w="4714536">
                  <a:extLst>
                    <a:ext uri="{9D8B030D-6E8A-4147-A177-3AD203B41FA5}">
                      <a16:colId xmlns:a16="http://schemas.microsoft.com/office/drawing/2014/main" val="986287603"/>
                    </a:ext>
                  </a:extLst>
                </a:gridCol>
              </a:tblGrid>
              <a:tr h="484504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r>
                        <a:rPr lang="de-DE" dirty="0"/>
                        <a:t>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Blue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6501"/>
                  </a:ext>
                </a:extLst>
              </a:tr>
              <a:tr h="8707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Existierender Markt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/>
                        <a:t>Durchsetzen gegen Mitbewerber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Neuer Markt muss erschlossen werden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gibt es Kunden?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7378"/>
                  </a:ext>
                </a:extLst>
              </a:tr>
              <a:tr h="15530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Alarmierungs-Apps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Teilweise Apps mit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Funkmeldeempfänger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App bietet „Mitnahmefunktion“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561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4D6B44E6-DF7E-4834-B303-831431C3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"/>
          <a:stretch/>
        </p:blipFill>
        <p:spPr>
          <a:xfrm>
            <a:off x="725620" y="4655456"/>
            <a:ext cx="1228226" cy="18440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8AF81A-59F5-4B4D-AEBC-C4BF0A4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74" y="4338638"/>
            <a:ext cx="1234624" cy="2114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9B9D0F-042C-416E-A636-E76F290C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07" y="4809319"/>
            <a:ext cx="1278408" cy="1914524"/>
          </a:xfrm>
          <a:prstGeom prst="rect">
            <a:avLst/>
          </a:prstGeom>
        </p:spPr>
      </p:pic>
      <p:pic>
        <p:nvPicPr>
          <p:cNvPr id="13" name="Grafik 12" descr="Gehen">
            <a:extLst>
              <a:ext uri="{FF2B5EF4-FFF2-40B4-BE49-F238E27FC236}">
                <a16:creationId xmlns:a16="http://schemas.microsoft.com/office/drawing/2014/main" id="{CD7A5ED7-C3EA-4F99-85D9-12C414CE8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9514" y="5858919"/>
            <a:ext cx="667792" cy="667792"/>
          </a:xfrm>
          <a:prstGeom prst="rect">
            <a:avLst/>
          </a:prstGeom>
        </p:spPr>
      </p:pic>
      <p:pic>
        <p:nvPicPr>
          <p:cNvPr id="15" name="Grafik 14" descr="Markierung">
            <a:extLst>
              <a:ext uri="{FF2B5EF4-FFF2-40B4-BE49-F238E27FC236}">
                <a16:creationId xmlns:a16="http://schemas.microsoft.com/office/drawing/2014/main" id="{8F902AA1-B51B-4833-BE14-E786C4E04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8035" y="4690918"/>
            <a:ext cx="728536" cy="728536"/>
          </a:xfrm>
          <a:prstGeom prst="rect">
            <a:avLst/>
          </a:prstGeom>
        </p:spPr>
      </p:pic>
      <p:pic>
        <p:nvPicPr>
          <p:cNvPr id="17" name="Grafik 16" descr="Auto">
            <a:extLst>
              <a:ext uri="{FF2B5EF4-FFF2-40B4-BE49-F238E27FC236}">
                <a16:creationId xmlns:a16="http://schemas.microsoft.com/office/drawing/2014/main" id="{C686A386-A887-48F5-ACA4-5134217AA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2732" y="4370104"/>
            <a:ext cx="914400" cy="914400"/>
          </a:xfrm>
          <a:prstGeom prst="rect">
            <a:avLst/>
          </a:prstGeom>
        </p:spPr>
      </p:pic>
      <p:pic>
        <p:nvPicPr>
          <p:cNvPr id="19" name="Grafik 18" descr="Haus">
            <a:extLst>
              <a:ext uri="{FF2B5EF4-FFF2-40B4-BE49-F238E27FC236}">
                <a16:creationId xmlns:a16="http://schemas.microsoft.com/office/drawing/2014/main" id="{A0AEA97A-033C-46E4-B88F-9232B1D0C2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56A5A4A-3B93-4366-8B13-EB99BB9289A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907679" y="5029691"/>
            <a:ext cx="1234624" cy="3897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9E7D41-75C2-4743-B8C2-6EBBBB4678B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142303" y="5112656"/>
            <a:ext cx="2018190" cy="30679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C7AC58-1793-4324-951C-61E8E665F31F}"/>
              </a:ext>
            </a:extLst>
          </p:cNvPr>
          <p:cNvCxnSpPr>
            <a:cxnSpLocks/>
            <a:stCxn id="15" idx="2"/>
            <a:endCxn id="13" idx="3"/>
          </p:cNvCxnSpPr>
          <p:nvPr/>
        </p:nvCxnSpPr>
        <p:spPr>
          <a:xfrm flipH="1">
            <a:off x="7957306" y="5419454"/>
            <a:ext cx="184997" cy="77336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1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5E486-6057-41F6-9ABC-791DEDE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Potentieller 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AA84-DE1C-4CAE-88B7-DAC24ED9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Anfahrt:</a:t>
            </a:r>
          </a:p>
          <a:p>
            <a:pPr lvl="1"/>
            <a:r>
              <a:rPr lang="de-DE" dirty="0"/>
              <a:t>Helfer in Hilfsorganisationen / </a:t>
            </a:r>
            <a:r>
              <a:rPr lang="de-DE" dirty="0" err="1"/>
              <a:t>BevSch</a:t>
            </a:r>
            <a:endParaRPr lang="de-DE" dirty="0"/>
          </a:p>
          <a:p>
            <a:pPr lvl="1"/>
            <a:r>
              <a:rPr lang="de-DE" dirty="0"/>
              <a:t>(Unterstützer)</a:t>
            </a:r>
          </a:p>
          <a:p>
            <a:endParaRPr lang="de-DE" dirty="0"/>
          </a:p>
          <a:p>
            <a:r>
              <a:rPr lang="de-DE" dirty="0"/>
              <a:t>Entscheider in </a:t>
            </a:r>
            <a:r>
              <a:rPr lang="de-DE" dirty="0" err="1"/>
              <a:t>HiOrgs</a:t>
            </a:r>
            <a:r>
              <a:rPr lang="de-DE" dirty="0"/>
              <a:t> (Vorstände, …)</a:t>
            </a:r>
          </a:p>
          <a:p>
            <a:endParaRPr lang="de-DE" dirty="0"/>
          </a:p>
          <a:p>
            <a:r>
              <a:rPr lang="de-DE" dirty="0"/>
              <a:t>Informationen:</a:t>
            </a:r>
          </a:p>
          <a:p>
            <a:pPr lvl="1"/>
            <a:r>
              <a:rPr lang="de-DE" dirty="0"/>
              <a:t>Reporter</a:t>
            </a:r>
          </a:p>
          <a:p>
            <a:pPr lvl="1"/>
            <a:r>
              <a:rPr lang="de-DE" dirty="0"/>
              <a:t>Angehörige</a:t>
            </a:r>
          </a:p>
        </p:txBody>
      </p:sp>
    </p:spTree>
    <p:extLst>
      <p:ext uri="{BB962C8B-B14F-4D97-AF65-F5344CB8AC3E}">
        <p14:creationId xmlns:p14="http://schemas.microsoft.com/office/powerpoint/2010/main" val="256527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9CCE6-92FE-48C9-8A52-0D37FC9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/</a:t>
            </a:r>
            <a:br>
              <a:rPr lang="de-DE" dirty="0"/>
            </a:br>
            <a:r>
              <a:rPr lang="de-DE" dirty="0"/>
              <a:t>Zusatznutzen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7B597-DAFD-4F43-A8E7-BB7F95E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Einzelner Helfer kommt schnell zur Wache</a:t>
            </a:r>
          </a:p>
          <a:p>
            <a:r>
              <a:rPr lang="de-DE" dirty="0"/>
              <a:t>Insgesamt möglichst viele Helfer</a:t>
            </a:r>
          </a:p>
          <a:p>
            <a:endParaRPr lang="de-DE" dirty="0"/>
          </a:p>
          <a:p>
            <a:r>
              <a:rPr lang="de-DE" dirty="0"/>
              <a:t>Zusatznutzen:	Informationen über Einsatz</a:t>
            </a:r>
          </a:p>
          <a:p>
            <a:r>
              <a:rPr lang="de-DE" dirty="0"/>
              <a:t>Zusatznutzen:	Fahrgemeinschaft zu </a:t>
            </a:r>
            <a:br>
              <a:rPr lang="de-DE" dirty="0"/>
            </a:br>
            <a:r>
              <a:rPr lang="de-DE" dirty="0"/>
              <a:t>		geplanten Veranstaltungen</a:t>
            </a:r>
          </a:p>
          <a:p>
            <a:endParaRPr lang="de-DE" dirty="0"/>
          </a:p>
          <a:p>
            <a:r>
              <a:rPr lang="de-DE" dirty="0"/>
              <a:t>Zusatzzusatznutzen: Schützen Umwelt</a:t>
            </a:r>
          </a:p>
          <a:p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F5A7E32-2C3A-415E-8BB7-8BC84AA64DC2}"/>
              </a:ext>
            </a:extLst>
          </p:cNvPr>
          <p:cNvSpPr/>
          <p:nvPr/>
        </p:nvSpPr>
        <p:spPr>
          <a:xfrm>
            <a:off x="6452585" y="489364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Journalisten:</a:t>
            </a:r>
            <a:br>
              <a:rPr lang="de-DE" dirty="0"/>
            </a:br>
            <a:r>
              <a:rPr lang="de-DE" dirty="0"/>
              <a:t>Sicheres Einkommen durch schnelle Artikel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F78D582-9B8F-45B8-AD9E-CCE379EBBDEB}"/>
              </a:ext>
            </a:extLst>
          </p:cNvPr>
          <p:cNvSpPr/>
          <p:nvPr/>
        </p:nvSpPr>
        <p:spPr>
          <a:xfrm>
            <a:off x="6452585" y="2235841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 / Hilfsorganisation:</a:t>
            </a:r>
            <a:br>
              <a:rPr lang="de-DE" dirty="0"/>
            </a:br>
            <a:r>
              <a:rPr lang="de-DE" dirty="0"/>
              <a:t>Sicherheit durch effiziente Einsätze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B03539C-A725-4F21-A6A6-98C0F1CEE408}"/>
              </a:ext>
            </a:extLst>
          </p:cNvPr>
          <p:cNvSpPr/>
          <p:nvPr/>
        </p:nvSpPr>
        <p:spPr>
          <a:xfrm>
            <a:off x="6452585" y="-456172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Bedürfnisse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AC4DD86-DAA2-447D-8342-CDA8E1F2A4DF}"/>
              </a:ext>
            </a:extLst>
          </p:cNvPr>
          <p:cNvSpPr/>
          <p:nvPr/>
        </p:nvSpPr>
        <p:spPr>
          <a:xfrm>
            <a:off x="7619998" y="357988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Angehörige: Soziales Bedürfnis gestillt durch Informationen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B4CD89-85E4-47AF-B37B-B674B3895386}"/>
              </a:ext>
            </a:extLst>
          </p:cNvPr>
          <p:cNvSpPr/>
          <p:nvPr/>
        </p:nvSpPr>
        <p:spPr>
          <a:xfrm>
            <a:off x="7619998" y="919907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Helfer*innen: Selbstverwirklichung, Geltungsbedürfnis</a:t>
            </a:r>
          </a:p>
        </p:txBody>
      </p:sp>
    </p:spTree>
    <p:extLst>
      <p:ext uri="{BB962C8B-B14F-4D97-AF65-F5344CB8AC3E}">
        <p14:creationId xmlns:p14="http://schemas.microsoft.com/office/powerpoint/2010/main" val="371876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3E2C-D957-4E0D-B74B-69215C33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A3A93-AD59-48D8-90A3-FE0A927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Meixner, 1723730	(26.9., 10.10., 17.10., 24.10, 14.11., 21.11., 28.11.)</a:t>
            </a:r>
          </a:p>
          <a:p>
            <a:r>
              <a:rPr lang="de-DE" dirty="0"/>
              <a:t>Christian </a:t>
            </a:r>
            <a:r>
              <a:rPr lang="de-DE" dirty="0" err="1"/>
              <a:t>Palla</a:t>
            </a:r>
            <a:r>
              <a:rPr lang="de-DE" dirty="0"/>
              <a:t>, 1714775	(10.10., 24.10., 14.11., 21.11., 28.11.)</a:t>
            </a:r>
          </a:p>
          <a:p>
            <a:r>
              <a:rPr lang="de-DE" dirty="0"/>
              <a:t>Max </a:t>
            </a:r>
            <a:r>
              <a:rPr lang="de-DE" dirty="0" err="1"/>
              <a:t>Jando</a:t>
            </a:r>
            <a:r>
              <a:rPr lang="de-DE" dirty="0"/>
              <a:t>			(26.9., 17.10., 21.11., 28.11.)</a:t>
            </a:r>
          </a:p>
          <a:p>
            <a:r>
              <a:rPr lang="de-DE" dirty="0"/>
              <a:t>Niklas </a:t>
            </a:r>
            <a:r>
              <a:rPr lang="de-DE" dirty="0" err="1"/>
              <a:t>Nikisch</a:t>
            </a:r>
            <a:r>
              <a:rPr lang="de-DE" dirty="0"/>
              <a:t> 		(vorher VR, 17.10., 24.10., 14.11. , 21.11., 28.11.)</a:t>
            </a:r>
          </a:p>
          <a:p>
            <a:r>
              <a:rPr lang="de-DE" dirty="0"/>
              <a:t>Tobias Köhler			(vorher VR, 24.10., 14.11. , 21.11., 28.11.)</a:t>
            </a:r>
          </a:p>
          <a:p>
            <a:r>
              <a:rPr lang="de-DE" dirty="0"/>
              <a:t>Janine Proft		</a:t>
            </a:r>
            <a:r>
              <a:rPr lang="de-DE"/>
              <a:t>	(</a:t>
            </a:r>
            <a:r>
              <a:rPr lang="de-DE" dirty="0"/>
              <a:t>am 14.11. – 2. Stunde)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8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3D6C-3B4A-471E-ACC3-F1BE300C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216AB-AD3B-4D43-95EE-1349E5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9480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Einsatz für Einheit des Bevölkerungsschutz</a:t>
            </a:r>
          </a:p>
          <a:p>
            <a:r>
              <a:rPr lang="de-DE" dirty="0"/>
              <a:t>Anforderung: 1. Fahrzeug nach 15 Minuten, weitere Fahrzeuge bis 60 Minuten</a:t>
            </a:r>
          </a:p>
          <a:p>
            <a:r>
              <a:rPr lang="de-DE" dirty="0"/>
              <a:t>Problem: Helfer sind teilweise ohne Auto* in der Stadt verteilt</a:t>
            </a:r>
          </a:p>
          <a:p>
            <a:r>
              <a:rPr lang="de-DE" dirty="0"/>
              <a:t>Idee: </a:t>
            </a:r>
          </a:p>
          <a:p>
            <a:pPr lvl="1"/>
            <a:r>
              <a:rPr lang="de-DE" dirty="0"/>
              <a:t>Helfer mit Mitnahmemöglichkeit sehen, wer wo eingesammelt werden kann</a:t>
            </a:r>
          </a:p>
          <a:p>
            <a:pPr lvl="1"/>
            <a:r>
              <a:rPr lang="de-DE" dirty="0"/>
              <a:t>Helfer ohne Auto -&gt; gehe zu Einsammelort</a:t>
            </a:r>
          </a:p>
          <a:p>
            <a:pPr lvl="1"/>
            <a:r>
              <a:rPr lang="de-DE" dirty="0"/>
              <a:t>Stau umfahren</a:t>
            </a:r>
          </a:p>
          <a:p>
            <a:pPr lvl="1"/>
            <a:r>
              <a:rPr lang="de-DE" dirty="0"/>
              <a:t>Alternative: ÖPNV, Carsharing?</a:t>
            </a:r>
          </a:p>
          <a:p>
            <a:r>
              <a:rPr lang="de-DE" dirty="0"/>
              <a:t>Hürden: Kosten, Standort</a:t>
            </a:r>
          </a:p>
          <a:p>
            <a:r>
              <a:rPr lang="de-DE" dirty="0"/>
              <a:t>Ziel: Viele Helfer schnell zur Wache bringen</a:t>
            </a:r>
          </a:p>
          <a:p>
            <a:endParaRPr lang="de-DE" dirty="0"/>
          </a:p>
          <a:p>
            <a:r>
              <a:rPr lang="de-DE" dirty="0"/>
              <a:t>Weitere Szenarien? </a:t>
            </a:r>
          </a:p>
        </p:txBody>
      </p:sp>
    </p:spTree>
    <p:extLst>
      <p:ext uri="{BB962C8B-B14F-4D97-AF65-F5344CB8AC3E}">
        <p14:creationId xmlns:p14="http://schemas.microsoft.com/office/powerpoint/2010/main" val="17840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113EE-BEDC-4B61-986C-0F4655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64BD1-CC79-4FAE-8469-349287A0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haben keine Wahl!</a:t>
            </a:r>
          </a:p>
          <a:p>
            <a:r>
              <a:rPr lang="de-DE" dirty="0">
                <a:highlight>
                  <a:srgbClr val="FFFF00"/>
                </a:highlight>
              </a:rPr>
              <a:t>Einzigartig</a:t>
            </a:r>
            <a:endParaRPr lang="de-DE" dirty="0"/>
          </a:p>
          <a:p>
            <a:r>
              <a:rPr lang="de-DE" dirty="0"/>
              <a:t>Kann global eingesetzt werden</a:t>
            </a:r>
          </a:p>
          <a:p>
            <a:r>
              <a:rPr lang="de-DE" dirty="0"/>
              <a:t>verkürzte </a:t>
            </a:r>
            <a:r>
              <a:rPr lang="de-DE" dirty="0" err="1"/>
              <a:t>Ausrückezeiten</a:t>
            </a:r>
            <a:r>
              <a:rPr lang="de-DE" dirty="0"/>
              <a:t>,</a:t>
            </a:r>
          </a:p>
          <a:p>
            <a:r>
              <a:rPr lang="de-DE" dirty="0"/>
              <a:t>d.h. Betroffenen kann schneller geholfen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Leben retten!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Höheres Ansehen für ehrenamtliche Kräfte</a:t>
            </a:r>
          </a:p>
          <a:p>
            <a:r>
              <a:rPr lang="de-DE" dirty="0">
                <a:sym typeface="Wingdings" panose="05000000000000000000" pitchFamily="2" charset="2"/>
              </a:rPr>
              <a:t> Motivation steigt  mehr Helfer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B3F8-C7B1-4130-B33C-572F763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strike="sngStrike" dirty="0"/>
              <a:t>bis drei</a:t>
            </a:r>
            <a:r>
              <a:rPr lang="de-DE" dirty="0"/>
              <a:t> oder fünf 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EB1BA-F4B5-4229-BBD3-3C3B0645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/>
              <a:t>Zufriedenheit</a:t>
            </a:r>
          </a:p>
          <a:p>
            <a:r>
              <a:rPr lang="de-DE" dirty="0"/>
              <a:t>Harmonie</a:t>
            </a:r>
          </a:p>
          <a:p>
            <a:r>
              <a:rPr lang="de-DE" strike="sngStrike" dirty="0"/>
              <a:t>Anerkennung</a:t>
            </a:r>
          </a:p>
          <a:p>
            <a:r>
              <a:rPr lang="de-DE" dirty="0"/>
              <a:t>Work/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balance</a:t>
            </a:r>
            <a:endParaRPr lang="de-DE" dirty="0"/>
          </a:p>
          <a:p>
            <a:r>
              <a:rPr lang="de-DE" strike="sngStrike" dirty="0"/>
              <a:t>Leistung</a:t>
            </a:r>
          </a:p>
        </p:txBody>
      </p:sp>
    </p:spTree>
    <p:extLst>
      <p:ext uri="{BB962C8B-B14F-4D97-AF65-F5344CB8AC3E}">
        <p14:creationId xmlns:p14="http://schemas.microsoft.com/office/powerpoint/2010/main" val="175833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22D29-A322-4F71-92A4-9C6543B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E97FC-8B82-4685-956A-0A6C99EA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entwickelt einzigartige App(s) um Menschen zu helfen</a:t>
            </a:r>
          </a:p>
          <a:p>
            <a:r>
              <a:rPr lang="de-DE" dirty="0"/>
              <a:t>Zusammenarbeit im Unternehmen ist harmonisch</a:t>
            </a:r>
          </a:p>
          <a:p>
            <a:r>
              <a:rPr lang="de-DE" dirty="0"/>
              <a:t>Mitarbeiter haben gute Work/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balance</a:t>
            </a:r>
            <a:endParaRPr lang="de-DE" dirty="0"/>
          </a:p>
          <a:p>
            <a:endParaRPr lang="de-DE" dirty="0"/>
          </a:p>
          <a:p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 Harmonie und </a:t>
            </a:r>
            <a:r>
              <a:rPr lang="de-DE" dirty="0" err="1">
                <a:highlight>
                  <a:srgbClr val="FFFF00"/>
                </a:highlight>
                <a:sym typeface="Wingdings" panose="05000000000000000000" pitchFamily="2" charset="2"/>
              </a:rPr>
              <a:t>Wlb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 als Wert zusammenfassen, Wert aus anderer Ebene (Zielsetzung) einfügen</a:t>
            </a:r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992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F843-3C75-4A43-B114-6A10E676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Strukturiertes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C72E2-7DF9-4FD9-8DB5-DF51DD6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Smalltalk (5‘)</a:t>
            </a:r>
          </a:p>
          <a:p>
            <a:r>
              <a:rPr lang="de-DE" dirty="0"/>
              <a:t>Kennenlernen (15‘)</a:t>
            </a:r>
          </a:p>
          <a:p>
            <a:pPr lvl="1"/>
            <a:r>
              <a:rPr lang="de-DE" dirty="0"/>
              <a:t>Über sich erzählen</a:t>
            </a:r>
          </a:p>
          <a:p>
            <a:pPr lvl="1"/>
            <a:r>
              <a:rPr lang="de-DE" dirty="0"/>
              <a:t>Warum bei uns beworben?</a:t>
            </a:r>
          </a:p>
          <a:p>
            <a:pPr lvl="1"/>
            <a:r>
              <a:rPr lang="de-DE" dirty="0"/>
              <a:t>Warum gerade SIE einstellen?</a:t>
            </a:r>
          </a:p>
          <a:p>
            <a:pPr lvl="1"/>
            <a:r>
              <a:rPr lang="de-DE" dirty="0"/>
              <a:t>Zeigen, dass optimal qualifiziert und Stelle für mich logischer Karriereschritt</a:t>
            </a:r>
          </a:p>
          <a:p>
            <a:r>
              <a:rPr lang="de-DE" dirty="0"/>
              <a:t>Vorstellung (10‘)</a:t>
            </a:r>
          </a:p>
          <a:p>
            <a:pPr lvl="1"/>
            <a:r>
              <a:rPr lang="de-DE" dirty="0"/>
              <a:t>Beide Seiten</a:t>
            </a:r>
          </a:p>
          <a:p>
            <a:r>
              <a:rPr lang="de-DE" dirty="0"/>
              <a:t>Rückfragen (10‘)</a:t>
            </a:r>
          </a:p>
          <a:p>
            <a:r>
              <a:rPr lang="de-DE" dirty="0"/>
              <a:t>Abschluss (5‘)</a:t>
            </a:r>
          </a:p>
          <a:p>
            <a:pPr lvl="1"/>
            <a:r>
              <a:rPr lang="de-DE" dirty="0"/>
              <a:t>Wie geht es weiter? „Wann darf ich Sie anrufen?“</a:t>
            </a:r>
          </a:p>
        </p:txBody>
      </p:sp>
    </p:spTree>
    <p:extLst>
      <p:ext uri="{BB962C8B-B14F-4D97-AF65-F5344CB8AC3E}">
        <p14:creationId xmlns:p14="http://schemas.microsoft.com/office/powerpoint/2010/main" val="40889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9393-FE75-49B0-95EA-96CDD863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im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07083-5945-47DA-88E9-65C28A4F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</a:t>
            </a:r>
          </a:p>
          <a:p>
            <a:r>
              <a:rPr lang="de-DE" dirty="0"/>
              <a:t>BWLer</a:t>
            </a:r>
          </a:p>
          <a:p>
            <a:r>
              <a:rPr lang="de-DE" dirty="0"/>
              <a:t>Marketing / Helfer im </a:t>
            </a:r>
            <a:r>
              <a:rPr lang="de-DE" dirty="0" err="1"/>
              <a:t>BevSch</a:t>
            </a:r>
            <a:endParaRPr lang="de-DE" dirty="0"/>
          </a:p>
          <a:p>
            <a:endParaRPr lang="de-DE" dirty="0"/>
          </a:p>
          <a:p>
            <a:r>
              <a:rPr lang="de-DE" dirty="0"/>
              <a:t>gesucht: Wirtschaftsinformatiker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kann entwickeln, und hat mal was von BWL gehört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08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Max</a:t>
            </a:r>
          </a:p>
          <a:p>
            <a:r>
              <a:rPr lang="de-DE" dirty="0"/>
              <a:t>Bewerber:	Niklas</a:t>
            </a:r>
          </a:p>
          <a:p>
            <a:endParaRPr lang="de-DE" dirty="0"/>
          </a:p>
          <a:p>
            <a:r>
              <a:rPr lang="de-DE" dirty="0"/>
              <a:t>Smalltalk:		Anfahrt</a:t>
            </a:r>
          </a:p>
          <a:p>
            <a:r>
              <a:rPr lang="de-DE" dirty="0"/>
              <a:t>Kennenlernen:	erfüllt Anforderungen, motiviert durch Tätigkeit in FF</a:t>
            </a:r>
          </a:p>
          <a:p>
            <a:r>
              <a:rPr lang="de-DE" dirty="0"/>
              <a:t>Vorstellung:		Team braucht zuerst Entwickler, später dann BWL</a:t>
            </a:r>
          </a:p>
          <a:p>
            <a:r>
              <a:rPr lang="de-DE" dirty="0"/>
              <a:t>Rückfragen:		wie ist Team zusammengesetzt, wie lange läuft das Projekt</a:t>
            </a:r>
          </a:p>
          <a:p>
            <a:r>
              <a:rPr lang="de-DE" dirty="0"/>
              <a:t>Abschluss:		Nachfrage, wann melden </a:t>
            </a:r>
          </a:p>
        </p:txBody>
      </p:sp>
    </p:spTree>
    <p:extLst>
      <p:ext uri="{BB962C8B-B14F-4D97-AF65-F5344CB8AC3E}">
        <p14:creationId xmlns:p14="http://schemas.microsoft.com/office/powerpoint/2010/main" val="489202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366</Words>
  <Application>Microsoft Office PowerPoint</Application>
  <PresentationFormat>Breitbild</PresentationFormat>
  <Paragraphs>113</Paragraphs>
  <Slides>14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Holzart</vt:lpstr>
      <vt:lpstr>Tolle Firma</vt:lpstr>
      <vt:lpstr>TEAM</vt:lpstr>
      <vt:lpstr>Geschäftsmodell</vt:lpstr>
      <vt:lpstr>Vision</vt:lpstr>
      <vt:lpstr>Zwei bis drei oder fünf Werte</vt:lpstr>
      <vt:lpstr>Fazit</vt:lpstr>
      <vt:lpstr>Strukturiertes Bewerbungsgespräch</vt:lpstr>
      <vt:lpstr>Funktionen im Team</vt:lpstr>
      <vt:lpstr>Notizen Bewerbungsgespräch</vt:lpstr>
      <vt:lpstr>Notizen Bewerbungsgespräch</vt:lpstr>
      <vt:lpstr>Markt Und Wettbewerb</vt:lpstr>
      <vt:lpstr>red Ocean vs. blue ocean</vt:lpstr>
      <vt:lpstr>Potentieller Markt</vt:lpstr>
      <vt:lpstr>NUTZEN / Zusatznutzen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Mpunkt</dc:creator>
  <cp:lastModifiedBy>Dominik Mpunkt</cp:lastModifiedBy>
  <cp:revision>41</cp:revision>
  <dcterms:created xsi:type="dcterms:W3CDTF">2017-10-10T06:24:14Z</dcterms:created>
  <dcterms:modified xsi:type="dcterms:W3CDTF">2017-11-28T08:32:27Z</dcterms:modified>
</cp:coreProperties>
</file>