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</a:t>
            </a:r>
            <a:r>
              <a:rPr lang="de-DE" dirty="0" err="1"/>
              <a:t>ort</a:t>
            </a:r>
            <a:r>
              <a:rPr lang="de-DE" dirty="0"/>
              <a:t>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Ocean vs.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ocean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8167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r>
                        <a:rPr lang="de-DE" dirty="0"/>
                        <a:t>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</a:t>
            </a:r>
            <a:r>
              <a:rPr lang="de-DE" dirty="0" err="1"/>
              <a:t>BevSch</a:t>
            </a:r>
            <a:endParaRPr lang="de-DE" dirty="0"/>
          </a:p>
          <a:p>
            <a:pPr lvl="1"/>
            <a:r>
              <a:rPr lang="de-DE" dirty="0"/>
              <a:t>(Unterstützer)</a:t>
            </a:r>
          </a:p>
          <a:p>
            <a:endParaRPr lang="de-DE" dirty="0"/>
          </a:p>
          <a:p>
            <a:r>
              <a:rPr lang="de-DE" dirty="0"/>
              <a:t>Entscheider in </a:t>
            </a:r>
            <a:r>
              <a:rPr lang="de-DE" dirty="0" err="1"/>
              <a:t>HiOrgs</a:t>
            </a:r>
            <a:r>
              <a:rPr lang="de-DE" dirty="0"/>
              <a:t>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Bedarf gering</a:t>
            </a:r>
          </a:p>
          <a:p>
            <a:r>
              <a:rPr lang="de-DE" dirty="0"/>
              <a:t>Am besten Friends &amp; Family</a:t>
            </a:r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UG / GbR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</a:t>
            </a:r>
          </a:p>
        </p:txBody>
      </p:sp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28.11.)</a:t>
            </a:r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r>
              <a:rPr lang="de-DE" dirty="0"/>
              <a:t>, 1714775	(10.10., 24.10., 14.11., 21.11., 28.11.)</a:t>
            </a:r>
          </a:p>
          <a:p>
            <a:r>
              <a:rPr lang="de-DE" dirty="0"/>
              <a:t>Max </a:t>
            </a:r>
            <a:r>
              <a:rPr lang="de-DE" dirty="0" err="1"/>
              <a:t>Jando</a:t>
            </a:r>
            <a:r>
              <a:rPr lang="de-DE" dirty="0"/>
              <a:t>			(26.9., 17.10., 21.11., 28.11.)</a:t>
            </a:r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r>
              <a:rPr lang="de-DE" dirty="0"/>
              <a:t> 		(vorher VR, 17.10., 24.10., 14.11. , 21.11., 28.11.)</a:t>
            </a:r>
          </a:p>
          <a:p>
            <a:r>
              <a:rPr lang="de-DE" dirty="0"/>
              <a:t>Tobias Köhler			(vorher VR, 24.10., 14.11. , 21.11., 28.11.)</a:t>
            </a:r>
          </a:p>
          <a:p>
            <a:r>
              <a:rPr lang="de-DE" dirty="0"/>
              <a:t>Janine Proft		</a:t>
            </a:r>
            <a:r>
              <a:rPr lang="de-DE"/>
              <a:t>	(</a:t>
            </a:r>
            <a:r>
              <a:rPr lang="de-DE" dirty="0"/>
              <a:t>am 14.11. – 2. Stunde)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</a:t>
            </a:r>
            <a:r>
              <a:rPr lang="de-DE" dirty="0" err="1"/>
              <a:t>Ausrückezeiten</a:t>
            </a:r>
            <a:r>
              <a:rPr lang="de-DE" dirty="0"/>
              <a:t>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Zufriedenheit</a:t>
            </a:r>
          </a:p>
          <a:p>
            <a:r>
              <a:rPr lang="de-D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balance</a:t>
            </a:r>
            <a:endParaRPr lang="de-DE" dirty="0"/>
          </a:p>
          <a:p>
            <a:r>
              <a:rPr lang="de-DE" strike="sngStrike" dirty="0"/>
              <a:t>Leistung</a:t>
            </a:r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Zusammenarbeit im Unternehmen ist harmonisch</a:t>
            </a:r>
          </a:p>
          <a:p>
            <a:r>
              <a:rPr lang="de-DE" dirty="0"/>
              <a:t>Mitarbeiter haben gute Work/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balance</a:t>
            </a:r>
            <a:endParaRPr lang="de-DE" dirty="0"/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Harmonie und </a:t>
            </a:r>
            <a:r>
              <a:rPr lang="de-DE" dirty="0" err="1">
                <a:highlight>
                  <a:srgbClr val="FFFF00"/>
                </a:highlight>
                <a:sym typeface="Wingdings" panose="05000000000000000000" pitchFamily="2" charset="2"/>
              </a:rPr>
              <a:t>Wlb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 als Wert zusammenfassen, Wert aus anderer Ebene (Zielsetzung) einfügen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</a:t>
            </a:r>
            <a:r>
              <a:rPr lang="de-DE" dirty="0" err="1"/>
              <a:t>BevSch</a:t>
            </a:r>
            <a:endParaRPr lang="de-DE" dirty="0"/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403</Words>
  <Application>Microsoft Office PowerPoint</Application>
  <PresentationFormat>Breitbild</PresentationFormat>
  <Paragraphs>122</Paragraphs>
  <Slides>17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Rockwell</vt:lpstr>
      <vt:lpstr>Rockwell Condensed</vt:lpstr>
      <vt:lpstr>Wingdings</vt:lpstr>
      <vt:lpstr>Holzart</vt:lpstr>
      <vt:lpstr>Tolle Firma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NUTZEN / Zusatznutzen </vt:lpstr>
      <vt:lpstr>Finanzierung</vt:lpstr>
      <vt:lpstr>Geschäftsform</vt:lpstr>
      <vt:lpstr>Patent oder schnell in den Markt?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43</cp:revision>
  <dcterms:created xsi:type="dcterms:W3CDTF">2017-10-10T06:24:14Z</dcterms:created>
  <dcterms:modified xsi:type="dcterms:W3CDTF">2017-11-28T10:07:39Z</dcterms:modified>
</cp:coreProperties>
</file>