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8"/>
  </p:notesMasterIdLst>
  <p:sldIdLst>
    <p:sldId id="256" r:id="rId2"/>
    <p:sldId id="293" r:id="rId3"/>
    <p:sldId id="260" r:id="rId4"/>
    <p:sldId id="288" r:id="rId5"/>
    <p:sldId id="290" r:id="rId6"/>
    <p:sldId id="285" r:id="rId7"/>
    <p:sldId id="286" r:id="rId8"/>
    <p:sldId id="287" r:id="rId9"/>
    <p:sldId id="257" r:id="rId10"/>
    <p:sldId id="258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5" r:id="rId21"/>
    <p:sldId id="283" r:id="rId22"/>
    <p:sldId id="268" r:id="rId23"/>
    <p:sldId id="289" r:id="rId24"/>
    <p:sldId id="284" r:id="rId25"/>
    <p:sldId id="270" r:id="rId26"/>
    <p:sldId id="278" r:id="rId27"/>
    <p:sldId id="280" r:id="rId28"/>
    <p:sldId id="281" r:id="rId29"/>
    <p:sldId id="291" r:id="rId30"/>
    <p:sldId id="272" r:id="rId31"/>
    <p:sldId id="292" r:id="rId32"/>
    <p:sldId id="271" r:id="rId33"/>
    <p:sldId id="273" r:id="rId34"/>
    <p:sldId id="276" r:id="rId35"/>
    <p:sldId id="277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6328" autoAdjust="0"/>
  </p:normalViewPr>
  <p:slideViewPr>
    <p:cSldViewPr snapToGrid="0">
      <p:cViewPr>
        <p:scale>
          <a:sx n="100" d="100"/>
          <a:sy n="100" d="100"/>
        </p:scale>
        <p:origin x="65" y="65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en\MxCloud\Studium\2017%20WS\SKP\Vertrie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en\MxCloud\Studium\2017%20WS\SKP\Vertrie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47026049372973E-2"/>
          <c:y val="2.6769867668323448E-2"/>
          <c:w val="0.9117287488008039"/>
          <c:h val="0.83646638513273985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Tabelle1!$B$3:$C$3</c:f>
              <c:strCache>
                <c:ptCount val="2"/>
                <c:pt idx="0">
                  <c:v>Neue Organisationen / Monat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Tabelle1!$D$3:$AM$3</c:f>
              <c:numCache>
                <c:formatCode>General</c:formatCode>
                <c:ptCount val="36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50-43C7-9659-682D9433BD84}"/>
            </c:ext>
          </c:extLst>
        </c:ser>
        <c:ser>
          <c:idx val="1"/>
          <c:order val="1"/>
          <c:tx>
            <c:strRef>
              <c:f>Tabelle1!$B$5:$C$5</c:f>
              <c:strCache>
                <c:ptCount val="2"/>
                <c:pt idx="0">
                  <c:v>Gesamtzahl Organisationen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Tabelle1!$D$5:$AM$5</c:f>
              <c:numCache>
                <c:formatCode>General</c:formatCode>
                <c:ptCount val="36"/>
                <c:pt idx="0">
                  <c:v>3</c:v>
                </c:pt>
                <c:pt idx="1">
                  <c:v>8</c:v>
                </c:pt>
                <c:pt idx="2">
                  <c:v>15</c:v>
                </c:pt>
                <c:pt idx="3">
                  <c:v>24</c:v>
                </c:pt>
                <c:pt idx="4">
                  <c:v>35</c:v>
                </c:pt>
                <c:pt idx="5">
                  <c:v>48</c:v>
                </c:pt>
                <c:pt idx="6">
                  <c:v>63</c:v>
                </c:pt>
                <c:pt idx="7">
                  <c:v>78</c:v>
                </c:pt>
                <c:pt idx="8">
                  <c:v>93</c:v>
                </c:pt>
                <c:pt idx="9">
                  <c:v>108</c:v>
                </c:pt>
                <c:pt idx="10">
                  <c:v>123</c:v>
                </c:pt>
                <c:pt idx="11">
                  <c:v>138</c:v>
                </c:pt>
                <c:pt idx="12">
                  <c:v>153</c:v>
                </c:pt>
                <c:pt idx="13">
                  <c:v>168</c:v>
                </c:pt>
                <c:pt idx="14">
                  <c:v>183</c:v>
                </c:pt>
                <c:pt idx="15">
                  <c:v>198</c:v>
                </c:pt>
                <c:pt idx="16">
                  <c:v>213</c:v>
                </c:pt>
                <c:pt idx="17">
                  <c:v>228</c:v>
                </c:pt>
                <c:pt idx="18">
                  <c:v>243</c:v>
                </c:pt>
                <c:pt idx="19">
                  <c:v>258</c:v>
                </c:pt>
                <c:pt idx="20">
                  <c:v>273</c:v>
                </c:pt>
                <c:pt idx="21">
                  <c:v>288</c:v>
                </c:pt>
                <c:pt idx="22">
                  <c:v>303</c:v>
                </c:pt>
                <c:pt idx="23">
                  <c:v>318</c:v>
                </c:pt>
                <c:pt idx="24">
                  <c:v>333</c:v>
                </c:pt>
                <c:pt idx="25">
                  <c:v>348</c:v>
                </c:pt>
                <c:pt idx="26">
                  <c:v>363</c:v>
                </c:pt>
                <c:pt idx="27">
                  <c:v>378</c:v>
                </c:pt>
                <c:pt idx="28">
                  <c:v>393</c:v>
                </c:pt>
                <c:pt idx="29">
                  <c:v>408</c:v>
                </c:pt>
                <c:pt idx="30">
                  <c:v>423</c:v>
                </c:pt>
                <c:pt idx="31">
                  <c:v>438</c:v>
                </c:pt>
                <c:pt idx="32">
                  <c:v>453</c:v>
                </c:pt>
                <c:pt idx="33">
                  <c:v>468</c:v>
                </c:pt>
                <c:pt idx="34">
                  <c:v>483</c:v>
                </c:pt>
                <c:pt idx="35">
                  <c:v>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50-43C7-9659-682D9433BD84}"/>
            </c:ext>
          </c:extLst>
        </c:ser>
        <c:ser>
          <c:idx val="2"/>
          <c:order val="2"/>
          <c:tx>
            <c:strRef>
              <c:f>Tabelle1!$B$6:$C$6</c:f>
              <c:strCache>
                <c:ptCount val="2"/>
                <c:pt idx="0">
                  <c:v>Gesamtzahl korrigiert</c:v>
                </c:pt>
                <c:pt idx="1">
                  <c:v>98%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Tabelle1!$D$6:$AM$6</c:f>
              <c:numCache>
                <c:formatCode>General</c:formatCode>
                <c:ptCount val="36"/>
                <c:pt idx="0">
                  <c:v>3</c:v>
                </c:pt>
                <c:pt idx="1">
                  <c:v>8</c:v>
                </c:pt>
                <c:pt idx="2">
                  <c:v>15</c:v>
                </c:pt>
                <c:pt idx="3">
                  <c:v>24</c:v>
                </c:pt>
                <c:pt idx="4">
                  <c:v>35</c:v>
                </c:pt>
                <c:pt idx="5">
                  <c:v>47</c:v>
                </c:pt>
                <c:pt idx="6">
                  <c:v>61</c:v>
                </c:pt>
                <c:pt idx="7">
                  <c:v>75</c:v>
                </c:pt>
                <c:pt idx="8">
                  <c:v>89</c:v>
                </c:pt>
                <c:pt idx="9">
                  <c:v>102</c:v>
                </c:pt>
                <c:pt idx="10">
                  <c:v>115</c:v>
                </c:pt>
                <c:pt idx="11">
                  <c:v>128</c:v>
                </c:pt>
                <c:pt idx="12">
                  <c:v>140</c:v>
                </c:pt>
                <c:pt idx="13">
                  <c:v>152</c:v>
                </c:pt>
                <c:pt idx="14">
                  <c:v>164</c:v>
                </c:pt>
                <c:pt idx="15">
                  <c:v>176</c:v>
                </c:pt>
                <c:pt idx="16">
                  <c:v>187</c:v>
                </c:pt>
                <c:pt idx="17">
                  <c:v>198</c:v>
                </c:pt>
                <c:pt idx="18">
                  <c:v>209</c:v>
                </c:pt>
                <c:pt idx="19">
                  <c:v>220</c:v>
                </c:pt>
                <c:pt idx="20">
                  <c:v>231</c:v>
                </c:pt>
                <c:pt idx="21">
                  <c:v>241</c:v>
                </c:pt>
                <c:pt idx="22">
                  <c:v>251</c:v>
                </c:pt>
                <c:pt idx="23">
                  <c:v>261</c:v>
                </c:pt>
                <c:pt idx="24">
                  <c:v>271</c:v>
                </c:pt>
                <c:pt idx="25">
                  <c:v>281</c:v>
                </c:pt>
                <c:pt idx="26">
                  <c:v>290</c:v>
                </c:pt>
                <c:pt idx="27">
                  <c:v>299</c:v>
                </c:pt>
                <c:pt idx="28">
                  <c:v>308</c:v>
                </c:pt>
                <c:pt idx="29">
                  <c:v>317</c:v>
                </c:pt>
                <c:pt idx="30">
                  <c:v>326</c:v>
                </c:pt>
                <c:pt idx="31">
                  <c:v>334</c:v>
                </c:pt>
                <c:pt idx="32">
                  <c:v>342</c:v>
                </c:pt>
                <c:pt idx="33">
                  <c:v>350</c:v>
                </c:pt>
                <c:pt idx="34">
                  <c:v>358</c:v>
                </c:pt>
                <c:pt idx="35">
                  <c:v>366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50-43C7-9659-682D9433BD84}"/>
            </c:ext>
          </c:extLst>
        </c:ser>
        <c:ser>
          <c:idx val="3"/>
          <c:order val="3"/>
          <c:tx>
            <c:v>Maximum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xVal>
            <c:strRef>
              <c:f>Tabelle1!$D$1:$AM$1</c:f>
              <c:strCache>
                <c:ptCount val="36"/>
                <c:pt idx="0">
                  <c:v>Monat 1</c:v>
                </c:pt>
                <c:pt idx="1">
                  <c:v>Monat 2</c:v>
                </c:pt>
                <c:pt idx="2">
                  <c:v>Monat 3</c:v>
                </c:pt>
                <c:pt idx="3">
                  <c:v>Monat 4</c:v>
                </c:pt>
                <c:pt idx="4">
                  <c:v>Monat 5</c:v>
                </c:pt>
                <c:pt idx="5">
                  <c:v>Monat 6</c:v>
                </c:pt>
                <c:pt idx="6">
                  <c:v>Monat 7</c:v>
                </c:pt>
                <c:pt idx="7">
                  <c:v>Monat 8</c:v>
                </c:pt>
                <c:pt idx="8">
                  <c:v>Monat 9</c:v>
                </c:pt>
                <c:pt idx="9">
                  <c:v>Monat 10</c:v>
                </c:pt>
                <c:pt idx="10">
                  <c:v>Monat 11</c:v>
                </c:pt>
                <c:pt idx="11">
                  <c:v>Monat 12</c:v>
                </c:pt>
                <c:pt idx="12">
                  <c:v>Monat 13</c:v>
                </c:pt>
                <c:pt idx="13">
                  <c:v>Monat 14</c:v>
                </c:pt>
                <c:pt idx="14">
                  <c:v>Monat 15</c:v>
                </c:pt>
                <c:pt idx="15">
                  <c:v>Monat 16</c:v>
                </c:pt>
                <c:pt idx="16">
                  <c:v>Monat 17</c:v>
                </c:pt>
                <c:pt idx="17">
                  <c:v>Monat 18</c:v>
                </c:pt>
                <c:pt idx="18">
                  <c:v>Monat 19</c:v>
                </c:pt>
                <c:pt idx="19">
                  <c:v>Monat 20</c:v>
                </c:pt>
                <c:pt idx="20">
                  <c:v>Monat 21</c:v>
                </c:pt>
                <c:pt idx="21">
                  <c:v>Monat 22</c:v>
                </c:pt>
                <c:pt idx="22">
                  <c:v>Monat 23</c:v>
                </c:pt>
                <c:pt idx="23">
                  <c:v>Monat 24</c:v>
                </c:pt>
                <c:pt idx="24">
                  <c:v>Monat 25</c:v>
                </c:pt>
                <c:pt idx="25">
                  <c:v>Monat 26</c:v>
                </c:pt>
                <c:pt idx="26">
                  <c:v>Monat 27</c:v>
                </c:pt>
                <c:pt idx="27">
                  <c:v>Monat 28</c:v>
                </c:pt>
                <c:pt idx="28">
                  <c:v>Monat 29</c:v>
                </c:pt>
                <c:pt idx="29">
                  <c:v>Monat 30</c:v>
                </c:pt>
                <c:pt idx="30">
                  <c:v>Monat 31</c:v>
                </c:pt>
                <c:pt idx="31">
                  <c:v>Monat 32</c:v>
                </c:pt>
                <c:pt idx="32">
                  <c:v>Monat 33</c:v>
                </c:pt>
                <c:pt idx="33">
                  <c:v>Monat 34</c:v>
                </c:pt>
                <c:pt idx="34">
                  <c:v>Monat 35</c:v>
                </c:pt>
                <c:pt idx="35">
                  <c:v>Monat 36</c:v>
                </c:pt>
              </c:strCache>
            </c:strRef>
          </c:xVal>
          <c:yVal>
            <c:numRef>
              <c:f>Tabelle1!$D$14:$AM$14</c:f>
              <c:numCache>
                <c:formatCode>General</c:formatCode>
                <c:ptCount val="36"/>
                <c:pt idx="0">
                  <c:v>900</c:v>
                </c:pt>
                <c:pt idx="1">
                  <c:v>900</c:v>
                </c:pt>
                <c:pt idx="2">
                  <c:v>900</c:v>
                </c:pt>
                <c:pt idx="3">
                  <c:v>900</c:v>
                </c:pt>
                <c:pt idx="4">
                  <c:v>900</c:v>
                </c:pt>
                <c:pt idx="5">
                  <c:v>900</c:v>
                </c:pt>
                <c:pt idx="6">
                  <c:v>900</c:v>
                </c:pt>
                <c:pt idx="7">
                  <c:v>900</c:v>
                </c:pt>
                <c:pt idx="8">
                  <c:v>900</c:v>
                </c:pt>
                <c:pt idx="9">
                  <c:v>900</c:v>
                </c:pt>
                <c:pt idx="10">
                  <c:v>900</c:v>
                </c:pt>
                <c:pt idx="11">
                  <c:v>900</c:v>
                </c:pt>
                <c:pt idx="12">
                  <c:v>900</c:v>
                </c:pt>
                <c:pt idx="13">
                  <c:v>900</c:v>
                </c:pt>
                <c:pt idx="14">
                  <c:v>900</c:v>
                </c:pt>
                <c:pt idx="15">
                  <c:v>900</c:v>
                </c:pt>
                <c:pt idx="16">
                  <c:v>900</c:v>
                </c:pt>
                <c:pt idx="17">
                  <c:v>900</c:v>
                </c:pt>
                <c:pt idx="18">
                  <c:v>900</c:v>
                </c:pt>
                <c:pt idx="19">
                  <c:v>900</c:v>
                </c:pt>
                <c:pt idx="20">
                  <c:v>900</c:v>
                </c:pt>
                <c:pt idx="21">
                  <c:v>900</c:v>
                </c:pt>
                <c:pt idx="22">
                  <c:v>900</c:v>
                </c:pt>
                <c:pt idx="23">
                  <c:v>900</c:v>
                </c:pt>
                <c:pt idx="24">
                  <c:v>900</c:v>
                </c:pt>
                <c:pt idx="25">
                  <c:v>900</c:v>
                </c:pt>
                <c:pt idx="26">
                  <c:v>900</c:v>
                </c:pt>
                <c:pt idx="27">
                  <c:v>900</c:v>
                </c:pt>
                <c:pt idx="28">
                  <c:v>900</c:v>
                </c:pt>
                <c:pt idx="29">
                  <c:v>900</c:v>
                </c:pt>
                <c:pt idx="30">
                  <c:v>900</c:v>
                </c:pt>
                <c:pt idx="31">
                  <c:v>900</c:v>
                </c:pt>
                <c:pt idx="32">
                  <c:v>900</c:v>
                </c:pt>
                <c:pt idx="33">
                  <c:v>900</c:v>
                </c:pt>
                <c:pt idx="34">
                  <c:v>900</c:v>
                </c:pt>
                <c:pt idx="35">
                  <c:v>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50-43C7-9659-682D943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803759"/>
        <c:axId val="421904607"/>
      </c:scatterChart>
      <c:valAx>
        <c:axId val="47780375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904607"/>
        <c:crosses val="autoZero"/>
        <c:crossBetween val="midCat"/>
        <c:majorUnit val="6"/>
      </c:valAx>
      <c:valAx>
        <c:axId val="42190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7803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944417332458E-2"/>
          <c:y val="0.91151494760951679"/>
          <c:w val="0.77999699297768577"/>
          <c:h val="7.30781681012390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</a:t>
            </a:r>
            <a:r>
              <a:rPr lang="de-DE" baseline="0" dirty="0"/>
              <a:t> und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4"/>
          <c:order val="0"/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00B050"/>
                </a:solidFill>
              </a:ln>
            </c:spPr>
          </c:marker>
          <c:yVal>
            <c:numRef>
              <c:f>Tabelle1!$D$8:$AM$8</c:f>
              <c:numCache>
                <c:formatCode>_("€"* #,##0.00_);_("€"* \(#,##0.00\);_("€"* "-"??_);_(@_)</c:formatCode>
                <c:ptCount val="36"/>
                <c:pt idx="0">
                  <c:v>210</c:v>
                </c:pt>
                <c:pt idx="1">
                  <c:v>440</c:v>
                </c:pt>
                <c:pt idx="2">
                  <c:v>730</c:v>
                </c:pt>
                <c:pt idx="3">
                  <c:v>1080</c:v>
                </c:pt>
                <c:pt idx="4">
                  <c:v>1490</c:v>
                </c:pt>
                <c:pt idx="5">
                  <c:v>1930</c:v>
                </c:pt>
                <c:pt idx="6">
                  <c:v>2430</c:v>
                </c:pt>
                <c:pt idx="7">
                  <c:v>2850</c:v>
                </c:pt>
                <c:pt idx="8">
                  <c:v>3270</c:v>
                </c:pt>
                <c:pt idx="9">
                  <c:v>3660</c:v>
                </c:pt>
                <c:pt idx="10">
                  <c:v>4050</c:v>
                </c:pt>
                <c:pt idx="11">
                  <c:v>4440</c:v>
                </c:pt>
                <c:pt idx="12">
                  <c:v>4800</c:v>
                </c:pt>
                <c:pt idx="13">
                  <c:v>5160</c:v>
                </c:pt>
                <c:pt idx="14">
                  <c:v>5520</c:v>
                </c:pt>
                <c:pt idx="15">
                  <c:v>5880</c:v>
                </c:pt>
                <c:pt idx="16">
                  <c:v>6210</c:v>
                </c:pt>
                <c:pt idx="17">
                  <c:v>6540</c:v>
                </c:pt>
                <c:pt idx="18">
                  <c:v>6870</c:v>
                </c:pt>
                <c:pt idx="19">
                  <c:v>7200</c:v>
                </c:pt>
                <c:pt idx="20">
                  <c:v>7530</c:v>
                </c:pt>
                <c:pt idx="21">
                  <c:v>7830</c:v>
                </c:pt>
                <c:pt idx="22">
                  <c:v>8130</c:v>
                </c:pt>
                <c:pt idx="23">
                  <c:v>8430</c:v>
                </c:pt>
                <c:pt idx="24">
                  <c:v>8730</c:v>
                </c:pt>
                <c:pt idx="25">
                  <c:v>9030</c:v>
                </c:pt>
                <c:pt idx="26">
                  <c:v>9300</c:v>
                </c:pt>
                <c:pt idx="27">
                  <c:v>9570</c:v>
                </c:pt>
                <c:pt idx="28">
                  <c:v>9840</c:v>
                </c:pt>
                <c:pt idx="29">
                  <c:v>10110</c:v>
                </c:pt>
                <c:pt idx="30">
                  <c:v>10380</c:v>
                </c:pt>
                <c:pt idx="31">
                  <c:v>10620</c:v>
                </c:pt>
                <c:pt idx="32">
                  <c:v>10860</c:v>
                </c:pt>
                <c:pt idx="33">
                  <c:v>11100</c:v>
                </c:pt>
                <c:pt idx="34">
                  <c:v>11340</c:v>
                </c:pt>
                <c:pt idx="35">
                  <c:v>11580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C0-459C-AB4A-931CE39845CE}"/>
            </c:ext>
          </c:extLst>
        </c:ser>
        <c:ser>
          <c:idx val="0"/>
          <c:order val="1"/>
          <c:tx>
            <c:v>Kosten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C00000"/>
                </a:solidFill>
              </a:ln>
            </c:spPr>
          </c:marker>
          <c:yVal>
            <c:numRef>
              <c:f>Tabelle1!$D$36:$AM$36</c:f>
              <c:numCache>
                <c:formatCode>_("€"* #,##0.00_);_("€"* \(#,##0.00\);_("€"* "-"??_);_(@_)</c:formatCode>
                <c:ptCount val="36"/>
                <c:pt idx="0">
                  <c:v>9725</c:v>
                </c:pt>
                <c:pt idx="1">
                  <c:v>725</c:v>
                </c:pt>
                <c:pt idx="2">
                  <c:v>725</c:v>
                </c:pt>
                <c:pt idx="3">
                  <c:v>725</c:v>
                </c:pt>
                <c:pt idx="4">
                  <c:v>725</c:v>
                </c:pt>
                <c:pt idx="5">
                  <c:v>725</c:v>
                </c:pt>
                <c:pt idx="6">
                  <c:v>725</c:v>
                </c:pt>
                <c:pt idx="7">
                  <c:v>725</c:v>
                </c:pt>
                <c:pt idx="8">
                  <c:v>725</c:v>
                </c:pt>
                <c:pt idx="9">
                  <c:v>725</c:v>
                </c:pt>
                <c:pt idx="10">
                  <c:v>725</c:v>
                </c:pt>
                <c:pt idx="11">
                  <c:v>725</c:v>
                </c:pt>
                <c:pt idx="12">
                  <c:v>9851</c:v>
                </c:pt>
                <c:pt idx="13">
                  <c:v>7851</c:v>
                </c:pt>
                <c:pt idx="14">
                  <c:v>7851</c:v>
                </c:pt>
                <c:pt idx="15">
                  <c:v>7851</c:v>
                </c:pt>
                <c:pt idx="16">
                  <c:v>7851</c:v>
                </c:pt>
                <c:pt idx="17">
                  <c:v>7851</c:v>
                </c:pt>
                <c:pt idx="18">
                  <c:v>7851</c:v>
                </c:pt>
                <c:pt idx="19">
                  <c:v>7851</c:v>
                </c:pt>
                <c:pt idx="20">
                  <c:v>7851</c:v>
                </c:pt>
                <c:pt idx="21">
                  <c:v>7851</c:v>
                </c:pt>
                <c:pt idx="22">
                  <c:v>7851</c:v>
                </c:pt>
                <c:pt idx="23">
                  <c:v>7851</c:v>
                </c:pt>
                <c:pt idx="24">
                  <c:v>9876</c:v>
                </c:pt>
                <c:pt idx="25">
                  <c:v>7876</c:v>
                </c:pt>
                <c:pt idx="26">
                  <c:v>7876</c:v>
                </c:pt>
                <c:pt idx="27">
                  <c:v>7876</c:v>
                </c:pt>
                <c:pt idx="28">
                  <c:v>7876</c:v>
                </c:pt>
                <c:pt idx="29">
                  <c:v>7876</c:v>
                </c:pt>
                <c:pt idx="30">
                  <c:v>7876</c:v>
                </c:pt>
                <c:pt idx="31">
                  <c:v>7876</c:v>
                </c:pt>
                <c:pt idx="32">
                  <c:v>7876</c:v>
                </c:pt>
                <c:pt idx="33">
                  <c:v>7876</c:v>
                </c:pt>
                <c:pt idx="34">
                  <c:v>7876</c:v>
                </c:pt>
                <c:pt idx="35">
                  <c:v>7876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C0-459C-AB4A-931CE3984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  <c:minorUnit val="1"/>
      </c:valAx>
      <c:valAx>
        <c:axId val="478418383"/>
        <c:scaling>
          <c:orientation val="minMax"/>
          <c:max val="1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 -</a:t>
            </a:r>
            <a:r>
              <a:rPr lang="de-DE" baseline="0" dirty="0"/>
              <a:t>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Tabelle1!$D$39:$AM$39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-285</c:v>
                </c:pt>
                <c:pt idx="2">
                  <c:v>5</c:v>
                </c:pt>
                <c:pt idx="3">
                  <c:v>355</c:v>
                </c:pt>
                <c:pt idx="4">
                  <c:v>765</c:v>
                </c:pt>
                <c:pt idx="5">
                  <c:v>1205</c:v>
                </c:pt>
                <c:pt idx="6">
                  <c:v>1705</c:v>
                </c:pt>
                <c:pt idx="7">
                  <c:v>2125</c:v>
                </c:pt>
                <c:pt idx="8">
                  <c:v>2545</c:v>
                </c:pt>
                <c:pt idx="9">
                  <c:v>2935</c:v>
                </c:pt>
                <c:pt idx="10">
                  <c:v>3325</c:v>
                </c:pt>
                <c:pt idx="11">
                  <c:v>3715</c:v>
                </c:pt>
                <c:pt idx="12">
                  <c:v>-5051</c:v>
                </c:pt>
                <c:pt idx="13">
                  <c:v>-2691</c:v>
                </c:pt>
                <c:pt idx="14">
                  <c:v>-2331</c:v>
                </c:pt>
                <c:pt idx="15">
                  <c:v>-1971</c:v>
                </c:pt>
                <c:pt idx="16">
                  <c:v>-1641</c:v>
                </c:pt>
                <c:pt idx="17">
                  <c:v>-1311</c:v>
                </c:pt>
                <c:pt idx="18">
                  <c:v>-981</c:v>
                </c:pt>
                <c:pt idx="19">
                  <c:v>-651</c:v>
                </c:pt>
                <c:pt idx="20">
                  <c:v>-321</c:v>
                </c:pt>
                <c:pt idx="21">
                  <c:v>-21</c:v>
                </c:pt>
                <c:pt idx="22">
                  <c:v>279</c:v>
                </c:pt>
                <c:pt idx="23">
                  <c:v>579</c:v>
                </c:pt>
                <c:pt idx="24">
                  <c:v>-1146</c:v>
                </c:pt>
                <c:pt idx="25">
                  <c:v>1154</c:v>
                </c:pt>
                <c:pt idx="26">
                  <c:v>1424</c:v>
                </c:pt>
                <c:pt idx="27">
                  <c:v>1694</c:v>
                </c:pt>
                <c:pt idx="28">
                  <c:v>1964</c:v>
                </c:pt>
                <c:pt idx="29">
                  <c:v>2234</c:v>
                </c:pt>
                <c:pt idx="30">
                  <c:v>2504</c:v>
                </c:pt>
                <c:pt idx="31">
                  <c:v>2744</c:v>
                </c:pt>
                <c:pt idx="32">
                  <c:v>2984</c:v>
                </c:pt>
                <c:pt idx="33">
                  <c:v>3224</c:v>
                </c:pt>
                <c:pt idx="34">
                  <c:v>3464</c:v>
                </c:pt>
                <c:pt idx="35">
                  <c:v>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21-4D5D-800B-9627A68C2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</c:valAx>
      <c:valAx>
        <c:axId val="47841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31-4AE6-A749-80000D7AB194}"/>
            </c:ext>
          </c:extLst>
        </c:ser>
        <c:ser>
          <c:idx val="5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31-4AE6-A749-80000D7AB194}"/>
            </c:ext>
          </c:extLst>
        </c:ser>
        <c:ser>
          <c:idx val="6"/>
          <c:order val="2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31-4AE6-A749-80000D7AB194}"/>
            </c:ext>
          </c:extLst>
        </c:ser>
        <c:ser>
          <c:idx val="7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931-4AE6-A749-80000D7AB194}"/>
            </c:ext>
          </c:extLst>
        </c:ser>
        <c:ser>
          <c:idx val="8"/>
          <c:order val="4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1-4AE6-A749-80000D7AB194}"/>
            </c:ext>
          </c:extLst>
        </c:ser>
        <c:ser>
          <c:idx val="9"/>
          <c:order val="5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931-4AE6-A749-80000D7AB194}"/>
            </c:ext>
          </c:extLst>
        </c:ser>
        <c:ser>
          <c:idx val="10"/>
          <c:order val="6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931-4AE6-A749-80000D7AB194}"/>
            </c:ext>
          </c:extLst>
        </c:ser>
        <c:ser>
          <c:idx val="11"/>
          <c:order val="7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931-4AE6-A749-80000D7AB194}"/>
            </c:ext>
          </c:extLst>
        </c:ser>
        <c:ser>
          <c:idx val="2"/>
          <c:order val="8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931-4AE6-A749-80000D7AB194}"/>
            </c:ext>
          </c:extLst>
        </c:ser>
        <c:ser>
          <c:idx val="3"/>
          <c:order val="9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931-4AE6-A749-80000D7AB194}"/>
            </c:ext>
          </c:extLst>
        </c:ser>
        <c:ser>
          <c:idx val="1"/>
          <c:order val="1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1931-4AE6-A749-80000D7AB194}"/>
            </c:ext>
          </c:extLst>
        </c:ser>
        <c:ser>
          <c:idx val="0"/>
          <c:order val="1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</c:v>
                </c:pt>
                <c:pt idx="1">
                  <c:v>-9800</c:v>
                </c:pt>
                <c:pt idx="2">
                  <c:v>-9795</c:v>
                </c:pt>
                <c:pt idx="3">
                  <c:v>-9440</c:v>
                </c:pt>
                <c:pt idx="4">
                  <c:v>-8675</c:v>
                </c:pt>
                <c:pt idx="5">
                  <c:v>-7470</c:v>
                </c:pt>
                <c:pt idx="6">
                  <c:v>-5765</c:v>
                </c:pt>
                <c:pt idx="7">
                  <c:v>-3640</c:v>
                </c:pt>
                <c:pt idx="8">
                  <c:v>-1095</c:v>
                </c:pt>
                <c:pt idx="9">
                  <c:v>1840</c:v>
                </c:pt>
                <c:pt idx="10">
                  <c:v>5165</c:v>
                </c:pt>
                <c:pt idx="11">
                  <c:v>8880</c:v>
                </c:pt>
                <c:pt idx="12">
                  <c:v>3829</c:v>
                </c:pt>
                <c:pt idx="13">
                  <c:v>1138</c:v>
                </c:pt>
                <c:pt idx="14">
                  <c:v>-1193</c:v>
                </c:pt>
                <c:pt idx="15">
                  <c:v>-3164</c:v>
                </c:pt>
                <c:pt idx="16">
                  <c:v>-4805</c:v>
                </c:pt>
                <c:pt idx="17">
                  <c:v>-6116</c:v>
                </c:pt>
                <c:pt idx="18">
                  <c:v>-7097</c:v>
                </c:pt>
                <c:pt idx="19">
                  <c:v>-7748</c:v>
                </c:pt>
                <c:pt idx="20">
                  <c:v>-8069</c:v>
                </c:pt>
                <c:pt idx="21">
                  <c:v>-8090</c:v>
                </c:pt>
                <c:pt idx="22">
                  <c:v>-7811</c:v>
                </c:pt>
                <c:pt idx="23">
                  <c:v>-7232</c:v>
                </c:pt>
                <c:pt idx="24">
                  <c:v>-8378</c:v>
                </c:pt>
                <c:pt idx="25">
                  <c:v>-7224</c:v>
                </c:pt>
                <c:pt idx="26">
                  <c:v>-5800</c:v>
                </c:pt>
                <c:pt idx="27">
                  <c:v>-4106</c:v>
                </c:pt>
                <c:pt idx="28">
                  <c:v>-2142</c:v>
                </c:pt>
                <c:pt idx="29">
                  <c:v>92</c:v>
                </c:pt>
                <c:pt idx="30">
                  <c:v>2596</c:v>
                </c:pt>
                <c:pt idx="31">
                  <c:v>5340</c:v>
                </c:pt>
                <c:pt idx="32">
                  <c:v>8324</c:v>
                </c:pt>
                <c:pt idx="33">
                  <c:v>11548</c:v>
                </c:pt>
                <c:pt idx="34">
                  <c:v>15012</c:v>
                </c:pt>
                <c:pt idx="35">
                  <c:v>18716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1931-4AE6-A749-80000D7AB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37599"/>
        <c:axId val="478418383"/>
      </c:scatterChart>
      <c:valAx>
        <c:axId val="468337599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8418383"/>
        <c:crosses val="autoZero"/>
        <c:crossBetween val="midCat"/>
        <c:majorUnit val="6"/>
      </c:valAx>
      <c:valAx>
        <c:axId val="47841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8337599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B902-8226-4635-9754-C5921A9652AF}" type="datetimeFigureOut">
              <a:rPr lang="de-DE" smtClean="0"/>
              <a:t>12.12.2017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312F-0F4C-4A4B-8FB3-D3437DC0EA4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02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A71-6BD3-480F-9759-2BB3084220F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17F1-269D-43DC-BD70-904E0CA622BE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49F1-4008-49B9-AFE8-976EABB41E71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A8A-9313-42A5-8A75-EF1F266C973D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BF9F77-35C6-4BE5-BFEB-DAE518CAB825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2040-1409-446B-94B6-3099F0C12F70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035E-EA8E-4A70-A82D-1CB39E288AD8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80AF-49FC-450E-8DD3-F823659F6838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BD9D-A4CD-47B5-A984-A42AB2EDF017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B7B7-7731-4AE4-AF7B-A2A2D7BD1621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3E6-E124-475C-A52A-51B23B41583F}" type="datetime1">
              <a:rPr lang="en-US" smtClean="0"/>
              <a:t>12/12/2017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FEE2E-9D46-4F31-8D73-7186675940B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10.sv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7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svg"/><Relationship Id="rId10" Type="http://schemas.openxmlformats.org/officeDocument/2006/relationships/image" Target="../media/image21.sv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9708-D7B1-475F-8359-CF777B0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Tolle Firma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86B704-0F04-46AA-A1A0-E9A7CA212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Innovative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F10CB0-4EA2-4810-9405-94F95FBE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113EE-BEDC-4B61-986C-0F4655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64BD1-CC79-4FAE-8469-349287A0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haben keine Wahl!</a:t>
            </a:r>
          </a:p>
          <a:p>
            <a:r>
              <a:rPr lang="de-DE" dirty="0">
                <a:highlight>
                  <a:srgbClr val="FFFF00"/>
                </a:highlight>
              </a:rPr>
              <a:t>Einzigartig</a:t>
            </a:r>
            <a:endParaRPr lang="de-DE" dirty="0"/>
          </a:p>
          <a:p>
            <a:r>
              <a:rPr lang="de-DE" dirty="0"/>
              <a:t>Kann global eingesetzt werden</a:t>
            </a:r>
          </a:p>
          <a:p>
            <a:r>
              <a:rPr lang="de-DE" dirty="0"/>
              <a:t>verkürzte Ausrückezeiten,</a:t>
            </a:r>
          </a:p>
          <a:p>
            <a:r>
              <a:rPr lang="de-DE" dirty="0"/>
              <a:t>d.h. Betroffenen kann schneller geholfen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Leben retten!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Höheres Ansehen für ehrenamtliche Kräfte</a:t>
            </a:r>
          </a:p>
          <a:p>
            <a:r>
              <a:rPr lang="de-DE" dirty="0">
                <a:sym typeface="Wingdings" panose="05000000000000000000" pitchFamily="2" charset="2"/>
              </a:rPr>
              <a:t> Motivation steigt  mehr Helfer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0B0ED9-E7DE-416E-A217-9A718082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B3F8-C7B1-4130-B33C-572F763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strike="sngStrike" dirty="0"/>
              <a:t>bis drei</a:t>
            </a:r>
            <a:r>
              <a:rPr lang="de-DE" dirty="0"/>
              <a:t> oder fünf 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EB1BA-F4B5-4229-BBD3-3C3B0645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Zufriedenheit</a:t>
            </a:r>
          </a:p>
          <a:p>
            <a:r>
              <a:rPr lang="de-DE" strike="sngStrike" dirty="0"/>
              <a:t>Harmonie</a:t>
            </a:r>
          </a:p>
          <a:p>
            <a:r>
              <a:rPr lang="de-DE" strike="sngStrike" dirty="0"/>
              <a:t>Anerkennung</a:t>
            </a:r>
          </a:p>
          <a:p>
            <a:r>
              <a:rPr lang="de-DE" dirty="0"/>
              <a:t>Work/life balance</a:t>
            </a:r>
          </a:p>
          <a:p>
            <a:r>
              <a:rPr lang="de-DE" strike="sngStrike" dirty="0"/>
              <a:t>Leistung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875E3-C3F9-428E-90CC-51C91690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22D29-A322-4F71-92A4-9C6543B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E97FC-8B82-4685-956A-0A6C99EA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entwickelt einzigartige App(s) um Menschen zu helfen</a:t>
            </a:r>
          </a:p>
          <a:p>
            <a:r>
              <a:rPr lang="de-DE" dirty="0"/>
              <a:t>Wir legen mit individuellen Lösungen wert auf eine hohe Kundenzufriedenheit</a:t>
            </a:r>
          </a:p>
          <a:p>
            <a:r>
              <a:rPr lang="de-DE" dirty="0"/>
              <a:t>Mitarbeiter haben gute Work/life balance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D89843-E317-41B0-9D0A-8A3C860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2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F843-3C75-4A43-B114-6A10E676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Strukturiertes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C72E2-7DF9-4FD9-8DB5-DF51DD6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Smalltalk (5‘)</a:t>
            </a:r>
          </a:p>
          <a:p>
            <a:r>
              <a:rPr lang="de-DE" dirty="0"/>
              <a:t>Kennenlernen (15‘)</a:t>
            </a:r>
          </a:p>
          <a:p>
            <a:pPr lvl="1"/>
            <a:r>
              <a:rPr lang="de-DE" dirty="0"/>
              <a:t>Über sich erzählen</a:t>
            </a:r>
          </a:p>
          <a:p>
            <a:pPr lvl="1"/>
            <a:r>
              <a:rPr lang="de-DE" dirty="0"/>
              <a:t>Warum bei uns beworben?</a:t>
            </a:r>
          </a:p>
          <a:p>
            <a:pPr lvl="1"/>
            <a:r>
              <a:rPr lang="de-DE" dirty="0"/>
              <a:t>Warum gerade SIE einstellen?</a:t>
            </a:r>
          </a:p>
          <a:p>
            <a:pPr lvl="1"/>
            <a:r>
              <a:rPr lang="de-DE" dirty="0"/>
              <a:t>Zeigen, dass optimal qualifiziert und Stelle für mich logischer Karriereschritt</a:t>
            </a:r>
          </a:p>
          <a:p>
            <a:r>
              <a:rPr lang="de-DE" dirty="0"/>
              <a:t>Vorstellung (10‘)</a:t>
            </a:r>
          </a:p>
          <a:p>
            <a:pPr lvl="1"/>
            <a:r>
              <a:rPr lang="de-DE" dirty="0"/>
              <a:t>Beide Seiten</a:t>
            </a:r>
          </a:p>
          <a:p>
            <a:r>
              <a:rPr lang="de-DE" dirty="0"/>
              <a:t>Rückfragen (10‘)</a:t>
            </a:r>
          </a:p>
          <a:p>
            <a:r>
              <a:rPr lang="de-DE" dirty="0"/>
              <a:t>Abschluss (5‘)</a:t>
            </a:r>
          </a:p>
          <a:p>
            <a:pPr lvl="1"/>
            <a:r>
              <a:rPr lang="de-DE" dirty="0"/>
              <a:t>Wie geht es weiter? „Wann darf ich Sie anrufen?“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F86701-ACD6-4CCF-A4BA-7D4CC9B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2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9393-FE75-49B0-95EA-96CDD863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im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07083-5945-47DA-88E9-65C28A4F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</a:t>
            </a:r>
          </a:p>
          <a:p>
            <a:r>
              <a:rPr lang="de-DE" dirty="0"/>
              <a:t>BWLer</a:t>
            </a:r>
          </a:p>
          <a:p>
            <a:r>
              <a:rPr lang="de-DE" dirty="0"/>
              <a:t>Marketing / Helfer im BevSch</a:t>
            </a:r>
          </a:p>
          <a:p>
            <a:endParaRPr lang="de-DE" dirty="0"/>
          </a:p>
          <a:p>
            <a:r>
              <a:rPr lang="de-DE" dirty="0"/>
              <a:t>gesucht: Wirtschaftsinformatiker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kann entwickeln, und hat mal was von BWL gehört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F31DEE-2D20-484D-BA61-D034205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8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Max</a:t>
            </a:r>
          </a:p>
          <a:p>
            <a:r>
              <a:rPr lang="de-DE" dirty="0"/>
              <a:t>Bewerber:	Niklas</a:t>
            </a:r>
          </a:p>
          <a:p>
            <a:endParaRPr lang="de-DE" dirty="0"/>
          </a:p>
          <a:p>
            <a:r>
              <a:rPr lang="de-DE" dirty="0"/>
              <a:t>Smalltalk:		Anfahrt</a:t>
            </a:r>
          </a:p>
          <a:p>
            <a:r>
              <a:rPr lang="de-DE" dirty="0"/>
              <a:t>Kennenlernen:	erfüllt Anforderungen, motiviert durch Tätigkeit in FF</a:t>
            </a:r>
          </a:p>
          <a:p>
            <a:r>
              <a:rPr lang="de-DE" dirty="0"/>
              <a:t>Vorstellung:		Team braucht zuerst Entwickler, später dann BWL</a:t>
            </a:r>
          </a:p>
          <a:p>
            <a:r>
              <a:rPr lang="de-DE" dirty="0"/>
              <a:t>Rückfragen:		wie ist Team zusammengesetzt, wie lange läuft das Projekt</a:t>
            </a:r>
          </a:p>
          <a:p>
            <a:r>
              <a:rPr lang="de-DE" dirty="0"/>
              <a:t>Abschluss:		Nachfrage, wann melden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4FD1E-3CA6-4BC1-8386-11E78AB1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Niklas</a:t>
            </a:r>
          </a:p>
          <a:p>
            <a:r>
              <a:rPr lang="de-DE" dirty="0"/>
              <a:t>Bewerber:	Max</a:t>
            </a:r>
          </a:p>
          <a:p>
            <a:endParaRPr lang="de-DE" dirty="0"/>
          </a:p>
          <a:p>
            <a:r>
              <a:rPr lang="de-DE" dirty="0"/>
              <a:t>Smalltalk:		Anfahrt mit Bodenwellen</a:t>
            </a:r>
          </a:p>
          <a:p>
            <a:r>
              <a:rPr lang="de-DE" dirty="0"/>
              <a:t>Kennenlernen/	WI studiert, interessantes Thema, persönlich motiviert über</a:t>
            </a:r>
            <a:br>
              <a:rPr lang="de-DE" dirty="0"/>
            </a:br>
            <a:r>
              <a:rPr lang="de-DE" dirty="0"/>
              <a:t>Vorstellung:		Stunden hinaus</a:t>
            </a:r>
          </a:p>
          <a:p>
            <a:r>
              <a:rPr lang="de-DE" dirty="0"/>
              <a:t>Rückfragen:		Finanzierung? Arbeitszeit? –ort? Fortschritt?</a:t>
            </a:r>
          </a:p>
          <a:p>
            <a:r>
              <a:rPr lang="de-DE" dirty="0"/>
              <a:t>Abschluss:		Zukünftiger Plan,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3BA148F-4514-455A-A2C8-9A86148B0946}"/>
              </a:ext>
            </a:extLst>
          </p:cNvPr>
          <p:cNvSpPr/>
          <p:nvPr/>
        </p:nvSpPr>
        <p:spPr>
          <a:xfrm>
            <a:off x="6440838" y="4554245"/>
            <a:ext cx="6156576" cy="269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b"/>
          <a:lstStyle/>
          <a:p>
            <a:pPr algn="ctr"/>
            <a:r>
              <a:rPr lang="de-DE" dirty="0"/>
              <a:t>Kenntnisse der Bewerber sind häufig ähnlich (Stellenprofil)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Ausschlag gibt wie man sich durch das Gespräch manövriert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5FDE36-C30C-47B2-94FA-8D83FE63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8B4C57-B00A-4DD5-902B-713A5EAD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14A41-C8F3-4E6E-82D9-89B8E5552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002696-F421-4CC3-9A79-F404446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96A37F-D344-4D7C-85EA-2498F7A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 Ocean vs. blue ocean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1D21D5-B1E2-4803-9E3A-B2E1F317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89291"/>
              </p:ext>
            </p:extLst>
          </p:nvPr>
        </p:nvGraphicFramePr>
        <p:xfrm>
          <a:off x="1161987" y="2121408"/>
          <a:ext cx="9429072" cy="290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36">
                  <a:extLst>
                    <a:ext uri="{9D8B030D-6E8A-4147-A177-3AD203B41FA5}">
                      <a16:colId xmlns:a16="http://schemas.microsoft.com/office/drawing/2014/main" val="2741605323"/>
                    </a:ext>
                  </a:extLst>
                </a:gridCol>
                <a:gridCol w="4714536">
                  <a:extLst>
                    <a:ext uri="{9D8B030D-6E8A-4147-A177-3AD203B41FA5}">
                      <a16:colId xmlns:a16="http://schemas.microsoft.com/office/drawing/2014/main" val="986287603"/>
                    </a:ext>
                  </a:extLst>
                </a:gridCol>
              </a:tblGrid>
              <a:tr h="484504">
                <a:tc>
                  <a:txBody>
                    <a:bodyPr/>
                    <a:lstStyle/>
                    <a:p>
                      <a:r>
                        <a:rPr lang="de-DE" dirty="0"/>
                        <a:t>Red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Blue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6501"/>
                  </a:ext>
                </a:extLst>
              </a:tr>
              <a:tr h="8707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Existierender Markt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/>
                        <a:t>Durchsetzen gegen Mitbewerber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Neuer Markt muss erschlossen werden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gibt es Kunden?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7378"/>
                  </a:ext>
                </a:extLst>
              </a:tr>
              <a:tr h="15530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Alarmierungs-Apps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Teilweise Apps mit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Funkmeldeempfänger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App bietet „Mitnahmefunktion“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561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4D6B44E6-DF7E-4834-B303-831431C3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"/>
          <a:stretch/>
        </p:blipFill>
        <p:spPr>
          <a:xfrm>
            <a:off x="725620" y="4655456"/>
            <a:ext cx="1228226" cy="18440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8AF81A-59F5-4B4D-AEBC-C4BF0A4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74" y="4338638"/>
            <a:ext cx="1234624" cy="2114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9B9D0F-042C-416E-A636-E76F290C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07" y="4809319"/>
            <a:ext cx="1278408" cy="1914524"/>
          </a:xfrm>
          <a:prstGeom prst="rect">
            <a:avLst/>
          </a:prstGeom>
        </p:spPr>
      </p:pic>
      <p:pic>
        <p:nvPicPr>
          <p:cNvPr id="13" name="Grafik 12" descr="Gehen">
            <a:extLst>
              <a:ext uri="{FF2B5EF4-FFF2-40B4-BE49-F238E27FC236}">
                <a16:creationId xmlns:a16="http://schemas.microsoft.com/office/drawing/2014/main" id="{CD7A5ED7-C3EA-4F99-85D9-12C414CE8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9514" y="5858919"/>
            <a:ext cx="667792" cy="667792"/>
          </a:xfrm>
          <a:prstGeom prst="rect">
            <a:avLst/>
          </a:prstGeom>
        </p:spPr>
      </p:pic>
      <p:pic>
        <p:nvPicPr>
          <p:cNvPr id="15" name="Grafik 14" descr="Markierung">
            <a:extLst>
              <a:ext uri="{FF2B5EF4-FFF2-40B4-BE49-F238E27FC236}">
                <a16:creationId xmlns:a16="http://schemas.microsoft.com/office/drawing/2014/main" id="{8F902AA1-B51B-4833-BE14-E786C4E04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8035" y="4690918"/>
            <a:ext cx="728536" cy="728536"/>
          </a:xfrm>
          <a:prstGeom prst="rect">
            <a:avLst/>
          </a:prstGeom>
        </p:spPr>
      </p:pic>
      <p:pic>
        <p:nvPicPr>
          <p:cNvPr id="17" name="Grafik 16" descr="Auto">
            <a:extLst>
              <a:ext uri="{FF2B5EF4-FFF2-40B4-BE49-F238E27FC236}">
                <a16:creationId xmlns:a16="http://schemas.microsoft.com/office/drawing/2014/main" id="{C686A386-A887-48F5-ACA4-5134217AA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2732" y="4370104"/>
            <a:ext cx="914400" cy="914400"/>
          </a:xfrm>
          <a:prstGeom prst="rect">
            <a:avLst/>
          </a:prstGeom>
        </p:spPr>
      </p:pic>
      <p:pic>
        <p:nvPicPr>
          <p:cNvPr id="19" name="Grafik 18" descr="Haus">
            <a:extLst>
              <a:ext uri="{FF2B5EF4-FFF2-40B4-BE49-F238E27FC236}">
                <a16:creationId xmlns:a16="http://schemas.microsoft.com/office/drawing/2014/main" id="{A0AEA97A-033C-46E4-B88F-9232B1D0C2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56A5A4A-3B93-4366-8B13-EB99BB9289A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907679" y="5029691"/>
            <a:ext cx="1234624" cy="3897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9E7D41-75C2-4743-B8C2-6EBBBB4678B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142303" y="5112656"/>
            <a:ext cx="2018190" cy="30679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C7AC58-1793-4324-951C-61E8E665F31F}"/>
              </a:ext>
            </a:extLst>
          </p:cNvPr>
          <p:cNvCxnSpPr>
            <a:cxnSpLocks/>
            <a:stCxn id="15" idx="2"/>
            <a:endCxn id="13" idx="3"/>
          </p:cNvCxnSpPr>
          <p:nvPr/>
        </p:nvCxnSpPr>
        <p:spPr>
          <a:xfrm flipH="1">
            <a:off x="7957306" y="5419454"/>
            <a:ext cx="184997" cy="77336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8781D1-81EC-4E2F-92B5-C5C21E18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5E486-6057-41F6-9ABC-791DEDE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Potentieller 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AA84-DE1C-4CAE-88B7-DAC24ED9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Anfahrt:</a:t>
            </a:r>
          </a:p>
          <a:p>
            <a:pPr lvl="1"/>
            <a:r>
              <a:rPr lang="de-DE" dirty="0"/>
              <a:t>Helfer in Hilfsorganisationen / BevSch</a:t>
            </a:r>
          </a:p>
          <a:p>
            <a:pPr lvl="1"/>
            <a:r>
              <a:rPr lang="de-DE" dirty="0"/>
              <a:t>(Unterstützer) </a:t>
            </a:r>
          </a:p>
          <a:p>
            <a:r>
              <a:rPr lang="de-DE" dirty="0"/>
              <a:t>Entscheider in HiOrgs (Vorstände, …)</a:t>
            </a:r>
          </a:p>
          <a:p>
            <a:endParaRPr lang="de-DE" dirty="0"/>
          </a:p>
          <a:p>
            <a:r>
              <a:rPr lang="de-DE" dirty="0"/>
              <a:t>Informationen:</a:t>
            </a:r>
          </a:p>
          <a:p>
            <a:pPr lvl="1"/>
            <a:r>
              <a:rPr lang="de-DE" dirty="0"/>
              <a:t>Reporter</a:t>
            </a:r>
          </a:p>
          <a:p>
            <a:pPr lvl="1"/>
            <a:r>
              <a:rPr lang="de-DE" dirty="0"/>
              <a:t>Angehörige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6BF7B1-425D-4F9E-9574-15E85756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7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A9B0F-42C0-47FA-B090-D4DA7918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5660"/>
            <a:ext cx="10058400" cy="595654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Bisher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Idee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Geschäftsmodell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Zwei bis drei oder fünf Werte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Fazit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Markt Und Wettbewerb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/>
              <a:t>red</a:t>
            </a:r>
            <a:r>
              <a:rPr lang="de-DE" dirty="0"/>
              <a:t> Ocean vs.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ocean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Potentieller Markt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Kundenentwicklung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Kundenentwicklung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NUTZEN / Zusatznutzen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Kumulierte Gesamtbilanz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Geschäftsform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Vertrieb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Patent oder schnell in den Markt?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Fazit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3383A4-4573-443C-BD64-58134F5E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B0D8CE-B472-400E-B779-30CBBC567CA5}"/>
              </a:ext>
            </a:extLst>
          </p:cNvPr>
          <p:cNvSpPr txBox="1"/>
          <p:nvPr/>
        </p:nvSpPr>
        <p:spPr>
          <a:xfrm>
            <a:off x="2510286" y="1431985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Jeder selbst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1FFDDF-641D-4108-BA25-17B4A45C3368}"/>
              </a:ext>
            </a:extLst>
          </p:cNvPr>
          <p:cNvSpPr txBox="1"/>
          <p:nvPr/>
        </p:nvSpPr>
        <p:spPr>
          <a:xfrm>
            <a:off x="2395268" y="454491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Dominik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672657-67F9-4D30-A88B-21EDD379245C}"/>
              </a:ext>
            </a:extLst>
          </p:cNvPr>
          <p:cNvSpPr txBox="1"/>
          <p:nvPr/>
        </p:nvSpPr>
        <p:spPr>
          <a:xfrm>
            <a:off x="3657600" y="2639932"/>
            <a:ext cx="19121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Niklas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72BBED-FDE2-4D7D-BB3C-D76AC2FF2DD8}"/>
              </a:ext>
            </a:extLst>
          </p:cNvPr>
          <p:cNvSpPr txBox="1"/>
          <p:nvPr/>
        </p:nvSpPr>
        <p:spPr>
          <a:xfrm>
            <a:off x="8706812" y="3148338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Max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C6802F-109F-49B4-9E66-40BB1083131D}"/>
              </a:ext>
            </a:extLst>
          </p:cNvPr>
          <p:cNvSpPr txBox="1"/>
          <p:nvPr/>
        </p:nvSpPr>
        <p:spPr>
          <a:xfrm>
            <a:off x="4042913" y="5056683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Christian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1FDAF7-F47E-4E71-A01A-EF5C37D0705A}"/>
              </a:ext>
            </a:extLst>
          </p:cNvPr>
          <p:cNvSpPr txBox="1"/>
          <p:nvPr/>
        </p:nvSpPr>
        <p:spPr>
          <a:xfrm>
            <a:off x="8386772" y="1017061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Finanzierung</a:t>
            </a:r>
          </a:p>
        </p:txBody>
      </p:sp>
    </p:spTree>
    <p:extLst>
      <p:ext uri="{BB962C8B-B14F-4D97-AF65-F5344CB8AC3E}">
        <p14:creationId xmlns:p14="http://schemas.microsoft.com/office/powerpoint/2010/main" val="382286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BD1D6-244A-481B-A1AB-A7F803E2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3DE84-DD84-4B16-BF95-93228037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 zuerst schätzen, dann genau rechnen:</a:t>
            </a:r>
          </a:p>
          <a:p>
            <a:endParaRPr lang="de-DE" dirty="0"/>
          </a:p>
          <a:p>
            <a:r>
              <a:rPr lang="de-DE" dirty="0"/>
              <a:t>Beginn in Baden-Württemberg</a:t>
            </a:r>
          </a:p>
          <a:p>
            <a:r>
              <a:rPr lang="de-DE" dirty="0"/>
              <a:t>Dann weiter ausbreiten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800F1-5597-4BBD-855F-1119E93D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2B05CB6-237C-4DB2-B833-BC3C124313DD}"/>
              </a:ext>
            </a:extLst>
          </p:cNvPr>
          <p:cNvGrpSpPr>
            <a:grpSpLocks noChangeAspect="1"/>
          </p:cNvGrpSpPr>
          <p:nvPr/>
        </p:nvGrpSpPr>
        <p:grpSpPr>
          <a:xfrm>
            <a:off x="7334451" y="475496"/>
            <a:ext cx="4423791" cy="5880711"/>
            <a:chOff x="940724" y="1863344"/>
            <a:chExt cx="3369733" cy="456325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30C7A1A-105D-4926-BFDC-6E4420D87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08" y="5031995"/>
              <a:ext cx="400051" cy="306917"/>
            </a:xfrm>
            <a:custGeom>
              <a:avLst/>
              <a:gdLst>
                <a:gd name="T0" fmla="*/ 82 w 86"/>
                <a:gd name="T1" fmla="*/ 34 h 66"/>
                <a:gd name="T2" fmla="*/ 77 w 86"/>
                <a:gd name="T3" fmla="*/ 31 h 66"/>
                <a:gd name="T4" fmla="*/ 75 w 86"/>
                <a:gd name="T5" fmla="*/ 27 h 66"/>
                <a:gd name="T6" fmla="*/ 77 w 86"/>
                <a:gd name="T7" fmla="*/ 23 h 66"/>
                <a:gd name="T8" fmla="*/ 76 w 86"/>
                <a:gd name="T9" fmla="*/ 17 h 66"/>
                <a:gd name="T10" fmla="*/ 77 w 86"/>
                <a:gd name="T11" fmla="*/ 12 h 66"/>
                <a:gd name="T12" fmla="*/ 73 w 86"/>
                <a:gd name="T13" fmla="*/ 10 h 66"/>
                <a:gd name="T14" fmla="*/ 68 w 86"/>
                <a:gd name="T15" fmla="*/ 7 h 66"/>
                <a:gd name="T16" fmla="*/ 65 w 86"/>
                <a:gd name="T17" fmla="*/ 7 h 66"/>
                <a:gd name="T18" fmla="*/ 60 w 86"/>
                <a:gd name="T19" fmla="*/ 4 h 66"/>
                <a:gd name="T20" fmla="*/ 55 w 86"/>
                <a:gd name="T21" fmla="*/ 0 h 66"/>
                <a:gd name="T22" fmla="*/ 47 w 86"/>
                <a:gd name="T23" fmla="*/ 2 h 66"/>
                <a:gd name="T24" fmla="*/ 39 w 86"/>
                <a:gd name="T25" fmla="*/ 6 h 66"/>
                <a:gd name="T26" fmla="*/ 34 w 86"/>
                <a:gd name="T27" fmla="*/ 9 h 66"/>
                <a:gd name="T28" fmla="*/ 29 w 86"/>
                <a:gd name="T29" fmla="*/ 11 h 66"/>
                <a:gd name="T30" fmla="*/ 23 w 86"/>
                <a:gd name="T31" fmla="*/ 12 h 66"/>
                <a:gd name="T32" fmla="*/ 19 w 86"/>
                <a:gd name="T33" fmla="*/ 14 h 66"/>
                <a:gd name="T34" fmla="*/ 15 w 86"/>
                <a:gd name="T35" fmla="*/ 12 h 66"/>
                <a:gd name="T36" fmla="*/ 5 w 86"/>
                <a:gd name="T37" fmla="*/ 10 h 66"/>
                <a:gd name="T38" fmla="*/ 1 w 86"/>
                <a:gd name="T39" fmla="*/ 11 h 66"/>
                <a:gd name="T40" fmla="*/ 1 w 86"/>
                <a:gd name="T41" fmla="*/ 13 h 66"/>
                <a:gd name="T42" fmla="*/ 5 w 86"/>
                <a:gd name="T43" fmla="*/ 20 h 66"/>
                <a:gd name="T44" fmla="*/ 11 w 86"/>
                <a:gd name="T45" fmla="*/ 22 h 66"/>
                <a:gd name="T46" fmla="*/ 16 w 86"/>
                <a:gd name="T47" fmla="*/ 27 h 66"/>
                <a:gd name="T48" fmla="*/ 18 w 86"/>
                <a:gd name="T49" fmla="*/ 31 h 66"/>
                <a:gd name="T50" fmla="*/ 18 w 86"/>
                <a:gd name="T51" fmla="*/ 34 h 66"/>
                <a:gd name="T52" fmla="*/ 20 w 86"/>
                <a:gd name="T53" fmla="*/ 39 h 66"/>
                <a:gd name="T54" fmla="*/ 26 w 86"/>
                <a:gd name="T55" fmla="*/ 47 h 66"/>
                <a:gd name="T56" fmla="*/ 29 w 86"/>
                <a:gd name="T57" fmla="*/ 51 h 66"/>
                <a:gd name="T58" fmla="*/ 29 w 86"/>
                <a:gd name="T59" fmla="*/ 55 h 66"/>
                <a:gd name="T60" fmla="*/ 33 w 86"/>
                <a:gd name="T61" fmla="*/ 59 h 66"/>
                <a:gd name="T62" fmla="*/ 37 w 86"/>
                <a:gd name="T63" fmla="*/ 61 h 66"/>
                <a:gd name="T64" fmla="*/ 40 w 86"/>
                <a:gd name="T65" fmla="*/ 56 h 66"/>
                <a:gd name="T66" fmla="*/ 40 w 86"/>
                <a:gd name="T67" fmla="*/ 52 h 66"/>
                <a:gd name="T68" fmla="*/ 47 w 86"/>
                <a:gd name="T69" fmla="*/ 52 h 66"/>
                <a:gd name="T70" fmla="*/ 53 w 86"/>
                <a:gd name="T71" fmla="*/ 55 h 66"/>
                <a:gd name="T72" fmla="*/ 55 w 86"/>
                <a:gd name="T73" fmla="*/ 62 h 66"/>
                <a:gd name="T74" fmla="*/ 59 w 86"/>
                <a:gd name="T75" fmla="*/ 62 h 66"/>
                <a:gd name="T76" fmla="*/ 63 w 86"/>
                <a:gd name="T77" fmla="*/ 62 h 66"/>
                <a:gd name="T78" fmla="*/ 72 w 86"/>
                <a:gd name="T79" fmla="*/ 65 h 66"/>
                <a:gd name="T80" fmla="*/ 77 w 86"/>
                <a:gd name="T81" fmla="*/ 64 h 66"/>
                <a:gd name="T82" fmla="*/ 80 w 86"/>
                <a:gd name="T83" fmla="*/ 61 h 66"/>
                <a:gd name="T84" fmla="*/ 80 w 86"/>
                <a:gd name="T85" fmla="*/ 58 h 66"/>
                <a:gd name="T86" fmla="*/ 76 w 86"/>
                <a:gd name="T87" fmla="*/ 54 h 66"/>
                <a:gd name="T88" fmla="*/ 77 w 86"/>
                <a:gd name="T89" fmla="*/ 49 h 66"/>
                <a:gd name="T90" fmla="*/ 81 w 86"/>
                <a:gd name="T91" fmla="*/ 45 h 66"/>
                <a:gd name="T92" fmla="*/ 84 w 86"/>
                <a:gd name="T93" fmla="*/ 44 h 66"/>
                <a:gd name="T94" fmla="*/ 85 w 86"/>
                <a:gd name="T95" fmla="*/ 38 h 66"/>
                <a:gd name="T96" fmla="*/ 82 w 86"/>
                <a:gd name="T97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66">
                  <a:moveTo>
                    <a:pt x="82" y="34"/>
                  </a:moveTo>
                  <a:cubicBezTo>
                    <a:pt x="80" y="35"/>
                    <a:pt x="78" y="32"/>
                    <a:pt x="77" y="31"/>
                  </a:cubicBezTo>
                  <a:cubicBezTo>
                    <a:pt x="77" y="31"/>
                    <a:pt x="77" y="29"/>
                    <a:pt x="75" y="27"/>
                  </a:cubicBezTo>
                  <a:cubicBezTo>
                    <a:pt x="73" y="25"/>
                    <a:pt x="74" y="24"/>
                    <a:pt x="77" y="23"/>
                  </a:cubicBezTo>
                  <a:cubicBezTo>
                    <a:pt x="79" y="22"/>
                    <a:pt x="76" y="19"/>
                    <a:pt x="76" y="17"/>
                  </a:cubicBezTo>
                  <a:cubicBezTo>
                    <a:pt x="77" y="15"/>
                    <a:pt x="77" y="14"/>
                    <a:pt x="77" y="12"/>
                  </a:cubicBezTo>
                  <a:cubicBezTo>
                    <a:pt x="77" y="11"/>
                    <a:pt x="75" y="9"/>
                    <a:pt x="73" y="10"/>
                  </a:cubicBezTo>
                  <a:cubicBezTo>
                    <a:pt x="72" y="10"/>
                    <a:pt x="69" y="9"/>
                    <a:pt x="68" y="7"/>
                  </a:cubicBezTo>
                  <a:cubicBezTo>
                    <a:pt x="67" y="6"/>
                    <a:pt x="66" y="5"/>
                    <a:pt x="65" y="7"/>
                  </a:cubicBezTo>
                  <a:cubicBezTo>
                    <a:pt x="64" y="8"/>
                    <a:pt x="62" y="5"/>
                    <a:pt x="60" y="4"/>
                  </a:cubicBezTo>
                  <a:cubicBezTo>
                    <a:pt x="59" y="3"/>
                    <a:pt x="57" y="0"/>
                    <a:pt x="55" y="0"/>
                  </a:cubicBezTo>
                  <a:cubicBezTo>
                    <a:pt x="53" y="0"/>
                    <a:pt x="50" y="0"/>
                    <a:pt x="47" y="2"/>
                  </a:cubicBezTo>
                  <a:cubicBezTo>
                    <a:pt x="44" y="4"/>
                    <a:pt x="42" y="5"/>
                    <a:pt x="39" y="6"/>
                  </a:cubicBezTo>
                  <a:cubicBezTo>
                    <a:pt x="37" y="7"/>
                    <a:pt x="35" y="8"/>
                    <a:pt x="34" y="9"/>
                  </a:cubicBezTo>
                  <a:cubicBezTo>
                    <a:pt x="32" y="9"/>
                    <a:pt x="31" y="10"/>
                    <a:pt x="29" y="11"/>
                  </a:cubicBezTo>
                  <a:cubicBezTo>
                    <a:pt x="27" y="12"/>
                    <a:pt x="25" y="10"/>
                    <a:pt x="23" y="12"/>
                  </a:cubicBezTo>
                  <a:cubicBezTo>
                    <a:pt x="22" y="14"/>
                    <a:pt x="20" y="14"/>
                    <a:pt x="19" y="14"/>
                  </a:cubicBezTo>
                  <a:cubicBezTo>
                    <a:pt x="18" y="14"/>
                    <a:pt x="17" y="12"/>
                    <a:pt x="15" y="12"/>
                  </a:cubicBezTo>
                  <a:cubicBezTo>
                    <a:pt x="13" y="12"/>
                    <a:pt x="8" y="11"/>
                    <a:pt x="5" y="10"/>
                  </a:cubicBezTo>
                  <a:cubicBezTo>
                    <a:pt x="4" y="9"/>
                    <a:pt x="2" y="10"/>
                    <a:pt x="1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5"/>
                    <a:pt x="2" y="22"/>
                    <a:pt x="5" y="20"/>
                  </a:cubicBezTo>
                  <a:cubicBezTo>
                    <a:pt x="9" y="18"/>
                    <a:pt x="9" y="21"/>
                    <a:pt x="11" y="22"/>
                  </a:cubicBezTo>
                  <a:cubicBezTo>
                    <a:pt x="13" y="23"/>
                    <a:pt x="17" y="24"/>
                    <a:pt x="16" y="27"/>
                  </a:cubicBezTo>
                  <a:cubicBezTo>
                    <a:pt x="15" y="29"/>
                    <a:pt x="17" y="30"/>
                    <a:pt x="18" y="31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7" y="35"/>
                    <a:pt x="18" y="36"/>
                    <a:pt x="20" y="39"/>
                  </a:cubicBezTo>
                  <a:cubicBezTo>
                    <a:pt x="22" y="42"/>
                    <a:pt x="26" y="44"/>
                    <a:pt x="26" y="47"/>
                  </a:cubicBezTo>
                  <a:cubicBezTo>
                    <a:pt x="26" y="49"/>
                    <a:pt x="27" y="52"/>
                    <a:pt x="29" y="51"/>
                  </a:cubicBezTo>
                  <a:cubicBezTo>
                    <a:pt x="31" y="51"/>
                    <a:pt x="29" y="52"/>
                    <a:pt x="29" y="55"/>
                  </a:cubicBezTo>
                  <a:cubicBezTo>
                    <a:pt x="28" y="57"/>
                    <a:pt x="30" y="58"/>
                    <a:pt x="33" y="59"/>
                  </a:cubicBezTo>
                  <a:cubicBezTo>
                    <a:pt x="36" y="59"/>
                    <a:pt x="35" y="61"/>
                    <a:pt x="37" y="61"/>
                  </a:cubicBezTo>
                  <a:cubicBezTo>
                    <a:pt x="39" y="61"/>
                    <a:pt x="41" y="58"/>
                    <a:pt x="40" y="56"/>
                  </a:cubicBezTo>
                  <a:cubicBezTo>
                    <a:pt x="40" y="54"/>
                    <a:pt x="38" y="53"/>
                    <a:pt x="40" y="52"/>
                  </a:cubicBezTo>
                  <a:cubicBezTo>
                    <a:pt x="41" y="52"/>
                    <a:pt x="45" y="51"/>
                    <a:pt x="47" y="52"/>
                  </a:cubicBezTo>
                  <a:cubicBezTo>
                    <a:pt x="49" y="53"/>
                    <a:pt x="52" y="52"/>
                    <a:pt x="53" y="55"/>
                  </a:cubicBezTo>
                  <a:cubicBezTo>
                    <a:pt x="55" y="58"/>
                    <a:pt x="55" y="59"/>
                    <a:pt x="55" y="62"/>
                  </a:cubicBezTo>
                  <a:cubicBezTo>
                    <a:pt x="56" y="65"/>
                    <a:pt x="59" y="65"/>
                    <a:pt x="59" y="62"/>
                  </a:cubicBezTo>
                  <a:cubicBezTo>
                    <a:pt x="59" y="60"/>
                    <a:pt x="61" y="61"/>
                    <a:pt x="63" y="62"/>
                  </a:cubicBezTo>
                  <a:cubicBezTo>
                    <a:pt x="65" y="64"/>
                    <a:pt x="70" y="66"/>
                    <a:pt x="72" y="65"/>
                  </a:cubicBezTo>
                  <a:cubicBezTo>
                    <a:pt x="75" y="64"/>
                    <a:pt x="75" y="66"/>
                    <a:pt x="77" y="64"/>
                  </a:cubicBezTo>
                  <a:cubicBezTo>
                    <a:pt x="78" y="63"/>
                    <a:pt x="80" y="62"/>
                    <a:pt x="80" y="61"/>
                  </a:cubicBezTo>
                  <a:cubicBezTo>
                    <a:pt x="80" y="59"/>
                    <a:pt x="80" y="58"/>
                    <a:pt x="80" y="58"/>
                  </a:cubicBezTo>
                  <a:cubicBezTo>
                    <a:pt x="80" y="56"/>
                    <a:pt x="78" y="56"/>
                    <a:pt x="76" y="54"/>
                  </a:cubicBezTo>
                  <a:cubicBezTo>
                    <a:pt x="75" y="52"/>
                    <a:pt x="76" y="51"/>
                    <a:pt x="77" y="49"/>
                  </a:cubicBezTo>
                  <a:cubicBezTo>
                    <a:pt x="79" y="47"/>
                    <a:pt x="79" y="47"/>
                    <a:pt x="81" y="45"/>
                  </a:cubicBezTo>
                  <a:cubicBezTo>
                    <a:pt x="82" y="44"/>
                    <a:pt x="82" y="45"/>
                    <a:pt x="84" y="44"/>
                  </a:cubicBezTo>
                  <a:cubicBezTo>
                    <a:pt x="85" y="42"/>
                    <a:pt x="85" y="40"/>
                    <a:pt x="85" y="38"/>
                  </a:cubicBezTo>
                  <a:cubicBezTo>
                    <a:pt x="86" y="36"/>
                    <a:pt x="85" y="34"/>
                    <a:pt x="8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BAF1464-5620-4DEE-BD39-2E2F636CE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875" y="4947328"/>
              <a:ext cx="1170517" cy="1344084"/>
            </a:xfrm>
            <a:custGeom>
              <a:avLst/>
              <a:gdLst>
                <a:gd name="T0" fmla="*/ 132 w 251"/>
                <a:gd name="T1" fmla="*/ 266 h 288"/>
                <a:gd name="T2" fmla="*/ 112 w 251"/>
                <a:gd name="T3" fmla="*/ 261 h 288"/>
                <a:gd name="T4" fmla="*/ 108 w 251"/>
                <a:gd name="T5" fmla="*/ 265 h 288"/>
                <a:gd name="T6" fmla="*/ 102 w 251"/>
                <a:gd name="T7" fmla="*/ 258 h 288"/>
                <a:gd name="T8" fmla="*/ 93 w 251"/>
                <a:gd name="T9" fmla="*/ 251 h 288"/>
                <a:gd name="T10" fmla="*/ 78 w 251"/>
                <a:gd name="T11" fmla="*/ 262 h 288"/>
                <a:gd name="T12" fmla="*/ 93 w 251"/>
                <a:gd name="T13" fmla="*/ 265 h 288"/>
                <a:gd name="T14" fmla="*/ 91 w 251"/>
                <a:gd name="T15" fmla="*/ 274 h 288"/>
                <a:gd name="T16" fmla="*/ 74 w 251"/>
                <a:gd name="T17" fmla="*/ 279 h 288"/>
                <a:gd name="T18" fmla="*/ 33 w 251"/>
                <a:gd name="T19" fmla="*/ 278 h 288"/>
                <a:gd name="T20" fmla="*/ 13 w 251"/>
                <a:gd name="T21" fmla="*/ 279 h 288"/>
                <a:gd name="T22" fmla="*/ 7 w 251"/>
                <a:gd name="T23" fmla="*/ 276 h 288"/>
                <a:gd name="T24" fmla="*/ 4 w 251"/>
                <a:gd name="T25" fmla="*/ 248 h 288"/>
                <a:gd name="T26" fmla="*/ 10 w 251"/>
                <a:gd name="T27" fmla="*/ 224 h 288"/>
                <a:gd name="T28" fmla="*/ 17 w 251"/>
                <a:gd name="T29" fmla="*/ 190 h 288"/>
                <a:gd name="T30" fmla="*/ 24 w 251"/>
                <a:gd name="T31" fmla="*/ 162 h 288"/>
                <a:gd name="T32" fmla="*/ 50 w 251"/>
                <a:gd name="T33" fmla="*/ 124 h 288"/>
                <a:gd name="T34" fmla="*/ 63 w 251"/>
                <a:gd name="T35" fmla="*/ 103 h 288"/>
                <a:gd name="T36" fmla="*/ 74 w 251"/>
                <a:gd name="T37" fmla="*/ 78 h 288"/>
                <a:gd name="T38" fmla="*/ 82 w 251"/>
                <a:gd name="T39" fmla="*/ 60 h 288"/>
                <a:gd name="T40" fmla="*/ 85 w 251"/>
                <a:gd name="T41" fmla="*/ 46 h 288"/>
                <a:gd name="T42" fmla="*/ 79 w 251"/>
                <a:gd name="T43" fmla="*/ 26 h 288"/>
                <a:gd name="T44" fmla="*/ 87 w 251"/>
                <a:gd name="T45" fmla="*/ 29 h 288"/>
                <a:gd name="T46" fmla="*/ 98 w 251"/>
                <a:gd name="T47" fmla="*/ 21 h 288"/>
                <a:gd name="T48" fmla="*/ 113 w 251"/>
                <a:gd name="T49" fmla="*/ 33 h 288"/>
                <a:gd name="T50" fmla="*/ 114 w 251"/>
                <a:gd name="T51" fmla="*/ 44 h 288"/>
                <a:gd name="T52" fmla="*/ 121 w 251"/>
                <a:gd name="T53" fmla="*/ 42 h 288"/>
                <a:gd name="T54" fmla="*/ 131 w 251"/>
                <a:gd name="T55" fmla="*/ 34 h 288"/>
                <a:gd name="T56" fmla="*/ 135 w 251"/>
                <a:gd name="T57" fmla="*/ 28 h 288"/>
                <a:gd name="T58" fmla="*/ 143 w 251"/>
                <a:gd name="T59" fmla="*/ 27 h 288"/>
                <a:gd name="T60" fmla="*/ 160 w 251"/>
                <a:gd name="T61" fmla="*/ 15 h 288"/>
                <a:gd name="T62" fmla="*/ 151 w 251"/>
                <a:gd name="T63" fmla="*/ 7 h 288"/>
                <a:gd name="T64" fmla="*/ 164 w 251"/>
                <a:gd name="T65" fmla="*/ 2 h 288"/>
                <a:gd name="T66" fmla="*/ 170 w 251"/>
                <a:gd name="T67" fmla="*/ 4 h 288"/>
                <a:gd name="T68" fmla="*/ 179 w 251"/>
                <a:gd name="T69" fmla="*/ 9 h 288"/>
                <a:gd name="T70" fmla="*/ 186 w 251"/>
                <a:gd name="T71" fmla="*/ 12 h 288"/>
                <a:gd name="T72" fmla="*/ 197 w 251"/>
                <a:gd name="T73" fmla="*/ 18 h 288"/>
                <a:gd name="T74" fmla="*/ 199 w 251"/>
                <a:gd name="T75" fmla="*/ 25 h 288"/>
                <a:gd name="T76" fmla="*/ 210 w 251"/>
                <a:gd name="T77" fmla="*/ 35 h 288"/>
                <a:gd name="T78" fmla="*/ 220 w 251"/>
                <a:gd name="T79" fmla="*/ 43 h 288"/>
                <a:gd name="T80" fmla="*/ 218 w 251"/>
                <a:gd name="T81" fmla="*/ 52 h 288"/>
                <a:gd name="T82" fmla="*/ 229 w 251"/>
                <a:gd name="T83" fmla="*/ 83 h 288"/>
                <a:gd name="T84" fmla="*/ 243 w 251"/>
                <a:gd name="T85" fmla="*/ 100 h 288"/>
                <a:gd name="T86" fmla="*/ 247 w 251"/>
                <a:gd name="T87" fmla="*/ 132 h 288"/>
                <a:gd name="T88" fmla="*/ 243 w 251"/>
                <a:gd name="T89" fmla="*/ 141 h 288"/>
                <a:gd name="T90" fmla="*/ 237 w 251"/>
                <a:gd name="T91" fmla="*/ 147 h 288"/>
                <a:gd name="T92" fmla="*/ 234 w 251"/>
                <a:gd name="T93" fmla="*/ 160 h 288"/>
                <a:gd name="T94" fmla="*/ 231 w 251"/>
                <a:gd name="T95" fmla="*/ 163 h 288"/>
                <a:gd name="T96" fmla="*/ 212 w 251"/>
                <a:gd name="T97" fmla="*/ 173 h 288"/>
                <a:gd name="T98" fmla="*/ 217 w 251"/>
                <a:gd name="T99" fmla="*/ 189 h 288"/>
                <a:gd name="T100" fmla="*/ 219 w 251"/>
                <a:gd name="T101" fmla="*/ 230 h 288"/>
                <a:gd name="T102" fmla="*/ 220 w 251"/>
                <a:gd name="T103" fmla="*/ 249 h 288"/>
                <a:gd name="T104" fmla="*/ 215 w 251"/>
                <a:gd name="T105" fmla="*/ 265 h 288"/>
                <a:gd name="T106" fmla="*/ 196 w 251"/>
                <a:gd name="T107" fmla="*/ 270 h 288"/>
                <a:gd name="T108" fmla="*/ 183 w 251"/>
                <a:gd name="T109" fmla="*/ 279 h 288"/>
                <a:gd name="T110" fmla="*/ 184 w 251"/>
                <a:gd name="T111" fmla="*/ 28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" h="288">
                  <a:moveTo>
                    <a:pt x="168" y="288"/>
                  </a:moveTo>
                  <a:cubicBezTo>
                    <a:pt x="168" y="288"/>
                    <a:pt x="167" y="288"/>
                    <a:pt x="167" y="288"/>
                  </a:cubicBezTo>
                  <a:cubicBezTo>
                    <a:pt x="165" y="288"/>
                    <a:pt x="162" y="284"/>
                    <a:pt x="159" y="277"/>
                  </a:cubicBezTo>
                  <a:cubicBezTo>
                    <a:pt x="158" y="275"/>
                    <a:pt x="152" y="273"/>
                    <a:pt x="148" y="272"/>
                  </a:cubicBezTo>
                  <a:cubicBezTo>
                    <a:pt x="146" y="271"/>
                    <a:pt x="145" y="271"/>
                    <a:pt x="144" y="270"/>
                  </a:cubicBezTo>
                  <a:cubicBezTo>
                    <a:pt x="142" y="269"/>
                    <a:pt x="136" y="267"/>
                    <a:pt x="132" y="266"/>
                  </a:cubicBezTo>
                  <a:cubicBezTo>
                    <a:pt x="132" y="266"/>
                    <a:pt x="131" y="266"/>
                    <a:pt x="130" y="266"/>
                  </a:cubicBezTo>
                  <a:cubicBezTo>
                    <a:pt x="127" y="266"/>
                    <a:pt x="125" y="267"/>
                    <a:pt x="122" y="268"/>
                  </a:cubicBezTo>
                  <a:cubicBezTo>
                    <a:pt x="120" y="269"/>
                    <a:pt x="119" y="270"/>
                    <a:pt x="118" y="270"/>
                  </a:cubicBezTo>
                  <a:cubicBezTo>
                    <a:pt x="117" y="270"/>
                    <a:pt x="116" y="269"/>
                    <a:pt x="116" y="269"/>
                  </a:cubicBezTo>
                  <a:cubicBezTo>
                    <a:pt x="115" y="268"/>
                    <a:pt x="115" y="267"/>
                    <a:pt x="115" y="267"/>
                  </a:cubicBezTo>
                  <a:cubicBezTo>
                    <a:pt x="116" y="265"/>
                    <a:pt x="115" y="263"/>
                    <a:pt x="112" y="261"/>
                  </a:cubicBezTo>
                  <a:cubicBezTo>
                    <a:pt x="111" y="260"/>
                    <a:pt x="110" y="260"/>
                    <a:pt x="110" y="260"/>
                  </a:cubicBezTo>
                  <a:cubicBezTo>
                    <a:pt x="109" y="260"/>
                    <a:pt x="109" y="260"/>
                    <a:pt x="109" y="260"/>
                  </a:cubicBezTo>
                  <a:cubicBezTo>
                    <a:pt x="109" y="260"/>
                    <a:pt x="109" y="261"/>
                    <a:pt x="110" y="261"/>
                  </a:cubicBezTo>
                  <a:cubicBezTo>
                    <a:pt x="111" y="262"/>
                    <a:pt x="112" y="264"/>
                    <a:pt x="111" y="265"/>
                  </a:cubicBezTo>
                  <a:cubicBezTo>
                    <a:pt x="111" y="266"/>
                    <a:pt x="110" y="266"/>
                    <a:pt x="110" y="266"/>
                  </a:cubicBezTo>
                  <a:cubicBezTo>
                    <a:pt x="109" y="266"/>
                    <a:pt x="108" y="266"/>
                    <a:pt x="108" y="265"/>
                  </a:cubicBezTo>
                  <a:cubicBezTo>
                    <a:pt x="107" y="265"/>
                    <a:pt x="106" y="264"/>
                    <a:pt x="106" y="264"/>
                  </a:cubicBezTo>
                  <a:cubicBezTo>
                    <a:pt x="106" y="264"/>
                    <a:pt x="105" y="264"/>
                    <a:pt x="105" y="264"/>
                  </a:cubicBezTo>
                  <a:cubicBezTo>
                    <a:pt x="105" y="264"/>
                    <a:pt x="104" y="264"/>
                    <a:pt x="104" y="264"/>
                  </a:cubicBezTo>
                  <a:cubicBezTo>
                    <a:pt x="103" y="264"/>
                    <a:pt x="101" y="264"/>
                    <a:pt x="100" y="263"/>
                  </a:cubicBezTo>
                  <a:cubicBezTo>
                    <a:pt x="99" y="263"/>
                    <a:pt x="99" y="262"/>
                    <a:pt x="100" y="261"/>
                  </a:cubicBezTo>
                  <a:cubicBezTo>
                    <a:pt x="100" y="259"/>
                    <a:pt x="101" y="259"/>
                    <a:pt x="102" y="258"/>
                  </a:cubicBezTo>
                  <a:cubicBezTo>
                    <a:pt x="103" y="258"/>
                    <a:pt x="104" y="257"/>
                    <a:pt x="105" y="256"/>
                  </a:cubicBezTo>
                  <a:cubicBezTo>
                    <a:pt x="105" y="256"/>
                    <a:pt x="105" y="256"/>
                    <a:pt x="105" y="256"/>
                  </a:cubicBezTo>
                  <a:cubicBezTo>
                    <a:pt x="105" y="254"/>
                    <a:pt x="101" y="253"/>
                    <a:pt x="99" y="252"/>
                  </a:cubicBezTo>
                  <a:cubicBezTo>
                    <a:pt x="99" y="254"/>
                    <a:pt x="97" y="255"/>
                    <a:pt x="96" y="255"/>
                  </a:cubicBezTo>
                  <a:cubicBezTo>
                    <a:pt x="96" y="255"/>
                    <a:pt x="95" y="255"/>
                    <a:pt x="94" y="253"/>
                  </a:cubicBezTo>
                  <a:cubicBezTo>
                    <a:pt x="94" y="252"/>
                    <a:pt x="94" y="251"/>
                    <a:pt x="93" y="251"/>
                  </a:cubicBezTo>
                  <a:cubicBezTo>
                    <a:pt x="92" y="251"/>
                    <a:pt x="91" y="251"/>
                    <a:pt x="91" y="251"/>
                  </a:cubicBezTo>
                  <a:cubicBezTo>
                    <a:pt x="89" y="252"/>
                    <a:pt x="88" y="253"/>
                    <a:pt x="86" y="253"/>
                  </a:cubicBezTo>
                  <a:cubicBezTo>
                    <a:pt x="85" y="253"/>
                    <a:pt x="83" y="253"/>
                    <a:pt x="83" y="254"/>
                  </a:cubicBezTo>
                  <a:cubicBezTo>
                    <a:pt x="83" y="254"/>
                    <a:pt x="83" y="255"/>
                    <a:pt x="83" y="255"/>
                  </a:cubicBezTo>
                  <a:cubicBezTo>
                    <a:pt x="83" y="257"/>
                    <a:pt x="82" y="259"/>
                    <a:pt x="80" y="260"/>
                  </a:cubicBezTo>
                  <a:cubicBezTo>
                    <a:pt x="79" y="260"/>
                    <a:pt x="79" y="261"/>
                    <a:pt x="78" y="262"/>
                  </a:cubicBezTo>
                  <a:cubicBezTo>
                    <a:pt x="78" y="264"/>
                    <a:pt x="78" y="265"/>
                    <a:pt x="79" y="266"/>
                  </a:cubicBezTo>
                  <a:cubicBezTo>
                    <a:pt x="80" y="268"/>
                    <a:pt x="82" y="268"/>
                    <a:pt x="83" y="268"/>
                  </a:cubicBezTo>
                  <a:cubicBezTo>
                    <a:pt x="84" y="268"/>
                    <a:pt x="86" y="268"/>
                    <a:pt x="87" y="267"/>
                  </a:cubicBezTo>
                  <a:cubicBezTo>
                    <a:pt x="87" y="267"/>
                    <a:pt x="87" y="266"/>
                    <a:pt x="88" y="266"/>
                  </a:cubicBezTo>
                  <a:cubicBezTo>
                    <a:pt x="88" y="265"/>
                    <a:pt x="89" y="264"/>
                    <a:pt x="91" y="264"/>
                  </a:cubicBezTo>
                  <a:cubicBezTo>
                    <a:pt x="91" y="264"/>
                    <a:pt x="92" y="264"/>
                    <a:pt x="93" y="265"/>
                  </a:cubicBezTo>
                  <a:cubicBezTo>
                    <a:pt x="95" y="266"/>
                    <a:pt x="96" y="266"/>
                    <a:pt x="96" y="267"/>
                  </a:cubicBezTo>
                  <a:cubicBezTo>
                    <a:pt x="96" y="268"/>
                    <a:pt x="96" y="269"/>
                    <a:pt x="96" y="269"/>
                  </a:cubicBezTo>
                  <a:cubicBezTo>
                    <a:pt x="95" y="270"/>
                    <a:pt x="95" y="271"/>
                    <a:pt x="95" y="271"/>
                  </a:cubicBezTo>
                  <a:cubicBezTo>
                    <a:pt x="94" y="274"/>
                    <a:pt x="92" y="275"/>
                    <a:pt x="91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0" y="274"/>
                    <a:pt x="89" y="272"/>
                    <a:pt x="86" y="272"/>
                  </a:cubicBezTo>
                  <a:cubicBezTo>
                    <a:pt x="85" y="272"/>
                    <a:pt x="85" y="272"/>
                    <a:pt x="84" y="273"/>
                  </a:cubicBezTo>
                  <a:cubicBezTo>
                    <a:pt x="81" y="274"/>
                    <a:pt x="81" y="278"/>
                    <a:pt x="81" y="278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1" y="278"/>
                    <a:pt x="81" y="278"/>
                    <a:pt x="81" y="278"/>
                  </a:cubicBezTo>
                  <a:cubicBezTo>
                    <a:pt x="78" y="279"/>
                    <a:pt x="76" y="279"/>
                    <a:pt x="74" y="279"/>
                  </a:cubicBezTo>
                  <a:cubicBezTo>
                    <a:pt x="70" y="279"/>
                    <a:pt x="68" y="278"/>
                    <a:pt x="66" y="274"/>
                  </a:cubicBezTo>
                  <a:cubicBezTo>
                    <a:pt x="66" y="273"/>
                    <a:pt x="65" y="273"/>
                    <a:pt x="64" y="273"/>
                  </a:cubicBezTo>
                  <a:cubicBezTo>
                    <a:pt x="60" y="273"/>
                    <a:pt x="54" y="276"/>
                    <a:pt x="52" y="278"/>
                  </a:cubicBezTo>
                  <a:cubicBezTo>
                    <a:pt x="49" y="281"/>
                    <a:pt x="40" y="282"/>
                    <a:pt x="38" y="282"/>
                  </a:cubicBezTo>
                  <a:cubicBezTo>
                    <a:pt x="37" y="282"/>
                    <a:pt x="36" y="281"/>
                    <a:pt x="35" y="281"/>
                  </a:cubicBezTo>
                  <a:cubicBezTo>
                    <a:pt x="34" y="281"/>
                    <a:pt x="33" y="280"/>
                    <a:pt x="33" y="278"/>
                  </a:cubicBezTo>
                  <a:cubicBezTo>
                    <a:pt x="33" y="277"/>
                    <a:pt x="32" y="276"/>
                    <a:pt x="32" y="276"/>
                  </a:cubicBezTo>
                  <a:cubicBezTo>
                    <a:pt x="31" y="276"/>
                    <a:pt x="27" y="278"/>
                    <a:pt x="25" y="279"/>
                  </a:cubicBezTo>
                  <a:cubicBezTo>
                    <a:pt x="23" y="280"/>
                    <a:pt x="21" y="281"/>
                    <a:pt x="19" y="282"/>
                  </a:cubicBezTo>
                  <a:cubicBezTo>
                    <a:pt x="18" y="283"/>
                    <a:pt x="17" y="283"/>
                    <a:pt x="16" y="283"/>
                  </a:cubicBezTo>
                  <a:cubicBezTo>
                    <a:pt x="15" y="283"/>
                    <a:pt x="14" y="282"/>
                    <a:pt x="13" y="281"/>
                  </a:cubicBezTo>
                  <a:cubicBezTo>
                    <a:pt x="13" y="280"/>
                    <a:pt x="12" y="279"/>
                    <a:pt x="13" y="279"/>
                  </a:cubicBezTo>
                  <a:cubicBezTo>
                    <a:pt x="13" y="278"/>
                    <a:pt x="14" y="277"/>
                    <a:pt x="14" y="277"/>
                  </a:cubicBezTo>
                  <a:cubicBezTo>
                    <a:pt x="15" y="276"/>
                    <a:pt x="16" y="275"/>
                    <a:pt x="15" y="275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15" y="274"/>
                    <a:pt x="14" y="274"/>
                    <a:pt x="13" y="276"/>
                  </a:cubicBezTo>
                  <a:cubicBezTo>
                    <a:pt x="12" y="277"/>
                    <a:pt x="11" y="278"/>
                    <a:pt x="10" y="278"/>
                  </a:cubicBezTo>
                  <a:cubicBezTo>
                    <a:pt x="9" y="278"/>
                    <a:pt x="8" y="277"/>
                    <a:pt x="7" y="276"/>
                  </a:cubicBezTo>
                  <a:cubicBezTo>
                    <a:pt x="7" y="275"/>
                    <a:pt x="7" y="275"/>
                    <a:pt x="7" y="275"/>
                  </a:cubicBezTo>
                  <a:cubicBezTo>
                    <a:pt x="7" y="273"/>
                    <a:pt x="7" y="271"/>
                    <a:pt x="4" y="269"/>
                  </a:cubicBezTo>
                  <a:cubicBezTo>
                    <a:pt x="1" y="266"/>
                    <a:pt x="0" y="263"/>
                    <a:pt x="2" y="260"/>
                  </a:cubicBezTo>
                  <a:cubicBezTo>
                    <a:pt x="2" y="259"/>
                    <a:pt x="2" y="259"/>
                    <a:pt x="3" y="259"/>
                  </a:cubicBezTo>
                  <a:cubicBezTo>
                    <a:pt x="3" y="257"/>
                    <a:pt x="4" y="257"/>
                    <a:pt x="3" y="255"/>
                  </a:cubicBezTo>
                  <a:cubicBezTo>
                    <a:pt x="2" y="253"/>
                    <a:pt x="2" y="250"/>
                    <a:pt x="4" y="248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6" y="245"/>
                    <a:pt x="6" y="245"/>
                    <a:pt x="5" y="243"/>
                  </a:cubicBezTo>
                  <a:cubicBezTo>
                    <a:pt x="4" y="240"/>
                    <a:pt x="6" y="237"/>
                    <a:pt x="7" y="237"/>
                  </a:cubicBezTo>
                  <a:cubicBezTo>
                    <a:pt x="6" y="235"/>
                    <a:pt x="7" y="232"/>
                    <a:pt x="9" y="230"/>
                  </a:cubicBezTo>
                  <a:cubicBezTo>
                    <a:pt x="11" y="229"/>
                    <a:pt x="11" y="227"/>
                    <a:pt x="10" y="225"/>
                  </a:cubicBezTo>
                  <a:cubicBezTo>
                    <a:pt x="10" y="225"/>
                    <a:pt x="10" y="225"/>
                    <a:pt x="10" y="224"/>
                  </a:cubicBezTo>
                  <a:cubicBezTo>
                    <a:pt x="8" y="222"/>
                    <a:pt x="7" y="220"/>
                    <a:pt x="6" y="217"/>
                  </a:cubicBezTo>
                  <a:cubicBezTo>
                    <a:pt x="5" y="213"/>
                    <a:pt x="7" y="209"/>
                    <a:pt x="8" y="207"/>
                  </a:cubicBezTo>
                  <a:cubicBezTo>
                    <a:pt x="9" y="206"/>
                    <a:pt x="9" y="205"/>
                    <a:pt x="10" y="204"/>
                  </a:cubicBezTo>
                  <a:cubicBezTo>
                    <a:pt x="10" y="203"/>
                    <a:pt x="11" y="201"/>
                    <a:pt x="12" y="199"/>
                  </a:cubicBezTo>
                  <a:cubicBezTo>
                    <a:pt x="13" y="198"/>
                    <a:pt x="13" y="197"/>
                    <a:pt x="14" y="196"/>
                  </a:cubicBezTo>
                  <a:cubicBezTo>
                    <a:pt x="15" y="194"/>
                    <a:pt x="16" y="192"/>
                    <a:pt x="17" y="190"/>
                  </a:cubicBezTo>
                  <a:cubicBezTo>
                    <a:pt x="18" y="187"/>
                    <a:pt x="19" y="186"/>
                    <a:pt x="20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1" y="184"/>
                    <a:pt x="22" y="179"/>
                    <a:pt x="22" y="177"/>
                  </a:cubicBezTo>
                  <a:cubicBezTo>
                    <a:pt x="22" y="174"/>
                    <a:pt x="22" y="172"/>
                    <a:pt x="22" y="170"/>
                  </a:cubicBezTo>
                  <a:cubicBezTo>
                    <a:pt x="22" y="169"/>
                    <a:pt x="22" y="168"/>
                    <a:pt x="22" y="167"/>
                  </a:cubicBezTo>
                  <a:cubicBezTo>
                    <a:pt x="22" y="166"/>
                    <a:pt x="22" y="164"/>
                    <a:pt x="24" y="162"/>
                  </a:cubicBezTo>
                  <a:cubicBezTo>
                    <a:pt x="27" y="160"/>
                    <a:pt x="28" y="157"/>
                    <a:pt x="28" y="153"/>
                  </a:cubicBezTo>
                  <a:cubicBezTo>
                    <a:pt x="28" y="148"/>
                    <a:pt x="31" y="143"/>
                    <a:pt x="33" y="142"/>
                  </a:cubicBezTo>
                  <a:cubicBezTo>
                    <a:pt x="36" y="140"/>
                    <a:pt x="39" y="137"/>
                    <a:pt x="39" y="136"/>
                  </a:cubicBezTo>
                  <a:cubicBezTo>
                    <a:pt x="40" y="135"/>
                    <a:pt x="40" y="134"/>
                    <a:pt x="41" y="134"/>
                  </a:cubicBezTo>
                  <a:cubicBezTo>
                    <a:pt x="41" y="132"/>
                    <a:pt x="43" y="130"/>
                    <a:pt x="44" y="128"/>
                  </a:cubicBezTo>
                  <a:cubicBezTo>
                    <a:pt x="45" y="126"/>
                    <a:pt x="47" y="125"/>
                    <a:pt x="50" y="124"/>
                  </a:cubicBezTo>
                  <a:cubicBezTo>
                    <a:pt x="52" y="124"/>
                    <a:pt x="53" y="121"/>
                    <a:pt x="53" y="118"/>
                  </a:cubicBezTo>
                  <a:cubicBezTo>
                    <a:pt x="54" y="117"/>
                    <a:pt x="54" y="115"/>
                    <a:pt x="54" y="114"/>
                  </a:cubicBezTo>
                  <a:cubicBezTo>
                    <a:pt x="55" y="111"/>
                    <a:pt x="59" y="107"/>
                    <a:pt x="60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5" y="103"/>
                    <a:pt x="67" y="98"/>
                  </a:cubicBezTo>
                  <a:cubicBezTo>
                    <a:pt x="69" y="94"/>
                    <a:pt x="70" y="92"/>
                    <a:pt x="72" y="90"/>
                  </a:cubicBezTo>
                  <a:cubicBezTo>
                    <a:pt x="73" y="88"/>
                    <a:pt x="74" y="87"/>
                    <a:pt x="74" y="85"/>
                  </a:cubicBezTo>
                  <a:cubicBezTo>
                    <a:pt x="74" y="84"/>
                    <a:pt x="74" y="83"/>
                    <a:pt x="74" y="82"/>
                  </a:cubicBezTo>
                  <a:cubicBezTo>
                    <a:pt x="74" y="81"/>
                    <a:pt x="74" y="79"/>
                    <a:pt x="74" y="78"/>
                  </a:cubicBezTo>
                  <a:cubicBezTo>
                    <a:pt x="75" y="78"/>
                    <a:pt x="75" y="78"/>
                    <a:pt x="75" y="77"/>
                  </a:cubicBezTo>
                  <a:cubicBezTo>
                    <a:pt x="76" y="76"/>
                    <a:pt x="77" y="75"/>
                    <a:pt x="77" y="74"/>
                  </a:cubicBezTo>
                  <a:cubicBezTo>
                    <a:pt x="76" y="72"/>
                    <a:pt x="76" y="69"/>
                    <a:pt x="80" y="67"/>
                  </a:cubicBezTo>
                  <a:cubicBezTo>
                    <a:pt x="81" y="66"/>
                    <a:pt x="81" y="66"/>
                    <a:pt x="82" y="66"/>
                  </a:cubicBezTo>
                  <a:cubicBezTo>
                    <a:pt x="83" y="65"/>
                    <a:pt x="83" y="65"/>
                    <a:pt x="83" y="63"/>
                  </a:cubicBezTo>
                  <a:cubicBezTo>
                    <a:pt x="83" y="61"/>
                    <a:pt x="83" y="61"/>
                    <a:pt x="82" y="60"/>
                  </a:cubicBezTo>
                  <a:cubicBezTo>
                    <a:pt x="82" y="60"/>
                    <a:pt x="81" y="59"/>
                    <a:pt x="82" y="58"/>
                  </a:cubicBezTo>
                  <a:cubicBezTo>
                    <a:pt x="82" y="56"/>
                    <a:pt x="83" y="56"/>
                    <a:pt x="84" y="55"/>
                  </a:cubicBezTo>
                  <a:cubicBezTo>
                    <a:pt x="84" y="54"/>
                    <a:pt x="85" y="54"/>
                    <a:pt x="85" y="53"/>
                  </a:cubicBezTo>
                  <a:cubicBezTo>
                    <a:pt x="85" y="52"/>
                    <a:pt x="85" y="51"/>
                    <a:pt x="85" y="50"/>
                  </a:cubicBezTo>
                  <a:cubicBezTo>
                    <a:pt x="86" y="48"/>
                    <a:pt x="86" y="46"/>
                    <a:pt x="86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3" y="46"/>
                    <a:pt x="82" y="45"/>
                    <a:pt x="82" y="44"/>
                  </a:cubicBezTo>
                  <a:cubicBezTo>
                    <a:pt x="81" y="43"/>
                    <a:pt x="81" y="42"/>
                    <a:pt x="82" y="41"/>
                  </a:cubicBezTo>
                  <a:cubicBezTo>
                    <a:pt x="83" y="40"/>
                    <a:pt x="83" y="40"/>
                    <a:pt x="81" y="38"/>
                  </a:cubicBezTo>
                  <a:cubicBezTo>
                    <a:pt x="81" y="38"/>
                    <a:pt x="80" y="37"/>
                    <a:pt x="80" y="36"/>
                  </a:cubicBezTo>
                  <a:cubicBezTo>
                    <a:pt x="78" y="34"/>
                    <a:pt x="79" y="27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4" y="25"/>
                    <a:pt x="85" y="27"/>
                    <a:pt x="87" y="29"/>
                  </a:cubicBezTo>
                  <a:cubicBezTo>
                    <a:pt x="88" y="31"/>
                    <a:pt x="90" y="33"/>
                    <a:pt x="91" y="33"/>
                  </a:cubicBezTo>
                  <a:cubicBezTo>
                    <a:pt x="91" y="34"/>
                    <a:pt x="92" y="34"/>
                    <a:pt x="92" y="34"/>
                  </a:cubicBezTo>
                  <a:cubicBezTo>
                    <a:pt x="93" y="34"/>
                    <a:pt x="93" y="34"/>
                    <a:pt x="93" y="33"/>
                  </a:cubicBezTo>
                  <a:cubicBezTo>
                    <a:pt x="94" y="32"/>
                    <a:pt x="94" y="30"/>
                    <a:pt x="94" y="28"/>
                  </a:cubicBezTo>
                  <a:cubicBezTo>
                    <a:pt x="93" y="26"/>
                    <a:pt x="94" y="24"/>
                    <a:pt x="94" y="23"/>
                  </a:cubicBezTo>
                  <a:cubicBezTo>
                    <a:pt x="95" y="22"/>
                    <a:pt x="96" y="21"/>
                    <a:pt x="98" y="21"/>
                  </a:cubicBezTo>
                  <a:cubicBezTo>
                    <a:pt x="98" y="21"/>
                    <a:pt x="98" y="21"/>
                    <a:pt x="99" y="21"/>
                  </a:cubicBezTo>
                  <a:cubicBezTo>
                    <a:pt x="101" y="21"/>
                    <a:pt x="102" y="23"/>
                    <a:pt x="102" y="27"/>
                  </a:cubicBezTo>
                  <a:cubicBezTo>
                    <a:pt x="102" y="28"/>
                    <a:pt x="103" y="29"/>
                    <a:pt x="103" y="30"/>
                  </a:cubicBezTo>
                  <a:cubicBezTo>
                    <a:pt x="103" y="33"/>
                    <a:pt x="105" y="34"/>
                    <a:pt x="107" y="34"/>
                  </a:cubicBezTo>
                  <a:cubicBezTo>
                    <a:pt x="110" y="34"/>
                    <a:pt x="112" y="33"/>
                    <a:pt x="112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5"/>
                    <a:pt x="114" y="35"/>
                    <a:pt x="117" y="35"/>
                  </a:cubicBezTo>
                  <a:cubicBezTo>
                    <a:pt x="119" y="35"/>
                    <a:pt x="119" y="37"/>
                    <a:pt x="119" y="37"/>
                  </a:cubicBezTo>
                  <a:cubicBezTo>
                    <a:pt x="120" y="39"/>
                    <a:pt x="118" y="41"/>
                    <a:pt x="116" y="41"/>
                  </a:cubicBezTo>
                  <a:cubicBezTo>
                    <a:pt x="116" y="41"/>
                    <a:pt x="115" y="41"/>
                    <a:pt x="115" y="41"/>
                  </a:cubicBezTo>
                  <a:cubicBezTo>
                    <a:pt x="114" y="41"/>
                    <a:pt x="114" y="41"/>
                    <a:pt x="114" y="4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5" y="48"/>
                    <a:pt x="117" y="47"/>
                    <a:pt x="118" y="45"/>
                  </a:cubicBezTo>
                  <a:cubicBezTo>
                    <a:pt x="119" y="45"/>
                    <a:pt x="120" y="44"/>
                    <a:pt x="120" y="44"/>
                  </a:cubicBezTo>
                  <a:cubicBezTo>
                    <a:pt x="121" y="43"/>
                    <a:pt x="121" y="43"/>
                    <a:pt x="121" y="42"/>
                  </a:cubicBezTo>
                  <a:cubicBezTo>
                    <a:pt x="121" y="41"/>
                    <a:pt x="121" y="40"/>
                    <a:pt x="122" y="39"/>
                  </a:cubicBezTo>
                  <a:cubicBezTo>
                    <a:pt x="122" y="37"/>
                    <a:pt x="123" y="36"/>
                    <a:pt x="125" y="36"/>
                  </a:cubicBezTo>
                  <a:cubicBezTo>
                    <a:pt x="125" y="36"/>
                    <a:pt x="126" y="36"/>
                    <a:pt x="127" y="37"/>
                  </a:cubicBezTo>
                  <a:cubicBezTo>
                    <a:pt x="128" y="37"/>
                    <a:pt x="128" y="37"/>
                    <a:pt x="129" y="37"/>
                  </a:cubicBezTo>
                  <a:cubicBezTo>
                    <a:pt x="129" y="37"/>
                    <a:pt x="129" y="37"/>
                    <a:pt x="130" y="36"/>
                  </a:cubicBezTo>
                  <a:cubicBezTo>
                    <a:pt x="130" y="35"/>
                    <a:pt x="130" y="35"/>
                    <a:pt x="131" y="34"/>
                  </a:cubicBezTo>
                  <a:cubicBezTo>
                    <a:pt x="131" y="34"/>
                    <a:pt x="132" y="33"/>
                    <a:pt x="133" y="33"/>
                  </a:cubicBezTo>
                  <a:cubicBezTo>
                    <a:pt x="133" y="33"/>
                    <a:pt x="134" y="33"/>
                    <a:pt x="135" y="34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27"/>
                    <a:pt x="137" y="27"/>
                    <a:pt x="137" y="27"/>
                  </a:cubicBezTo>
                  <a:cubicBezTo>
                    <a:pt x="138" y="27"/>
                    <a:pt x="139" y="27"/>
                    <a:pt x="140" y="27"/>
                  </a:cubicBezTo>
                  <a:cubicBezTo>
                    <a:pt x="140" y="28"/>
                    <a:pt x="141" y="28"/>
                    <a:pt x="142" y="28"/>
                  </a:cubicBezTo>
                  <a:cubicBezTo>
                    <a:pt x="142" y="28"/>
                    <a:pt x="143" y="28"/>
                    <a:pt x="143" y="27"/>
                  </a:cubicBezTo>
                  <a:cubicBezTo>
                    <a:pt x="144" y="27"/>
                    <a:pt x="145" y="27"/>
                    <a:pt x="145" y="27"/>
                  </a:cubicBezTo>
                  <a:cubicBezTo>
                    <a:pt x="147" y="26"/>
                    <a:pt x="148" y="26"/>
                    <a:pt x="148" y="23"/>
                  </a:cubicBezTo>
                  <a:cubicBezTo>
                    <a:pt x="148" y="19"/>
                    <a:pt x="152" y="18"/>
                    <a:pt x="155" y="18"/>
                  </a:cubicBezTo>
                  <a:cubicBezTo>
                    <a:pt x="156" y="18"/>
                    <a:pt x="157" y="18"/>
                    <a:pt x="157" y="18"/>
                  </a:cubicBezTo>
                  <a:cubicBezTo>
                    <a:pt x="160" y="18"/>
                    <a:pt x="160" y="17"/>
                    <a:pt x="159" y="17"/>
                  </a:cubicBezTo>
                  <a:cubicBezTo>
                    <a:pt x="159" y="16"/>
                    <a:pt x="159" y="16"/>
                    <a:pt x="160" y="15"/>
                  </a:cubicBezTo>
                  <a:cubicBezTo>
                    <a:pt x="160" y="14"/>
                    <a:pt x="161" y="12"/>
                    <a:pt x="159" y="10"/>
                  </a:cubicBezTo>
                  <a:cubicBezTo>
                    <a:pt x="158" y="9"/>
                    <a:pt x="158" y="9"/>
                    <a:pt x="157" y="9"/>
                  </a:cubicBezTo>
                  <a:cubicBezTo>
                    <a:pt x="157" y="9"/>
                    <a:pt x="156" y="9"/>
                    <a:pt x="156" y="9"/>
                  </a:cubicBezTo>
                  <a:cubicBezTo>
                    <a:pt x="156" y="9"/>
                    <a:pt x="155" y="9"/>
                    <a:pt x="155" y="9"/>
                  </a:cubicBezTo>
                  <a:cubicBezTo>
                    <a:pt x="155" y="9"/>
                    <a:pt x="154" y="9"/>
                    <a:pt x="154" y="9"/>
                  </a:cubicBezTo>
                  <a:cubicBezTo>
                    <a:pt x="151" y="9"/>
                    <a:pt x="151" y="8"/>
                    <a:pt x="151" y="7"/>
                  </a:cubicBezTo>
                  <a:cubicBezTo>
                    <a:pt x="151" y="7"/>
                    <a:pt x="152" y="4"/>
                    <a:pt x="154" y="3"/>
                  </a:cubicBezTo>
                  <a:cubicBezTo>
                    <a:pt x="156" y="2"/>
                    <a:pt x="158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2" y="1"/>
                    <a:pt x="162" y="1"/>
                    <a:pt x="163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6" y="1"/>
                    <a:pt x="166" y="0"/>
                    <a:pt x="16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1"/>
                    <a:pt x="169" y="2"/>
                    <a:pt x="169" y="2"/>
                  </a:cubicBezTo>
                  <a:cubicBezTo>
                    <a:pt x="169" y="3"/>
                    <a:pt x="170" y="3"/>
                    <a:pt x="170" y="4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71" y="4"/>
                    <a:pt x="172" y="3"/>
                    <a:pt x="172" y="3"/>
                  </a:cubicBezTo>
                  <a:cubicBezTo>
                    <a:pt x="173" y="2"/>
                    <a:pt x="173" y="2"/>
                    <a:pt x="174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6" y="0"/>
                    <a:pt x="177" y="0"/>
                    <a:pt x="177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0" y="1"/>
                    <a:pt x="180" y="4"/>
                    <a:pt x="179" y="9"/>
                  </a:cubicBezTo>
                  <a:cubicBezTo>
                    <a:pt x="179" y="12"/>
                    <a:pt x="179" y="13"/>
                    <a:pt x="179" y="13"/>
                  </a:cubicBezTo>
                  <a:cubicBezTo>
                    <a:pt x="179" y="13"/>
                    <a:pt x="179" y="13"/>
                    <a:pt x="180" y="12"/>
                  </a:cubicBezTo>
                  <a:cubicBezTo>
                    <a:pt x="180" y="12"/>
                    <a:pt x="181" y="11"/>
                    <a:pt x="181" y="11"/>
                  </a:cubicBezTo>
                  <a:cubicBezTo>
                    <a:pt x="181" y="10"/>
                    <a:pt x="182" y="9"/>
                    <a:pt x="182" y="9"/>
                  </a:cubicBezTo>
                  <a:cubicBezTo>
                    <a:pt x="183" y="9"/>
                    <a:pt x="184" y="10"/>
                    <a:pt x="185" y="11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7" y="12"/>
                    <a:pt x="188" y="11"/>
                    <a:pt x="188" y="10"/>
                  </a:cubicBezTo>
                  <a:cubicBezTo>
                    <a:pt x="189" y="10"/>
                    <a:pt x="190" y="9"/>
                    <a:pt x="191" y="8"/>
                  </a:cubicBezTo>
                  <a:cubicBezTo>
                    <a:pt x="191" y="8"/>
                    <a:pt x="191" y="8"/>
                    <a:pt x="192" y="8"/>
                  </a:cubicBezTo>
                  <a:cubicBezTo>
                    <a:pt x="192" y="8"/>
                    <a:pt x="193" y="8"/>
                    <a:pt x="194" y="9"/>
                  </a:cubicBezTo>
                  <a:cubicBezTo>
                    <a:pt x="195" y="11"/>
                    <a:pt x="195" y="13"/>
                    <a:pt x="195" y="15"/>
                  </a:cubicBezTo>
                  <a:cubicBezTo>
                    <a:pt x="195" y="16"/>
                    <a:pt x="195" y="17"/>
                    <a:pt x="197" y="18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8" y="18"/>
                    <a:pt x="198" y="18"/>
                    <a:pt x="198" y="19"/>
                  </a:cubicBezTo>
                  <a:cubicBezTo>
                    <a:pt x="199" y="19"/>
                    <a:pt x="198" y="20"/>
                    <a:pt x="198" y="21"/>
                  </a:cubicBezTo>
                  <a:cubicBezTo>
                    <a:pt x="197" y="22"/>
                    <a:pt x="197" y="24"/>
                    <a:pt x="196" y="26"/>
                  </a:cubicBezTo>
                  <a:cubicBezTo>
                    <a:pt x="196" y="28"/>
                    <a:pt x="196" y="29"/>
                    <a:pt x="196" y="29"/>
                  </a:cubicBezTo>
                  <a:cubicBezTo>
                    <a:pt x="196" y="29"/>
                    <a:pt x="198" y="27"/>
                    <a:pt x="199" y="25"/>
                  </a:cubicBezTo>
                  <a:cubicBezTo>
                    <a:pt x="199" y="25"/>
                    <a:pt x="199" y="25"/>
                    <a:pt x="200" y="25"/>
                  </a:cubicBezTo>
                  <a:cubicBezTo>
                    <a:pt x="202" y="25"/>
                    <a:pt x="203" y="31"/>
                    <a:pt x="203" y="33"/>
                  </a:cubicBezTo>
                  <a:cubicBezTo>
                    <a:pt x="203" y="34"/>
                    <a:pt x="203" y="35"/>
                    <a:pt x="203" y="36"/>
                  </a:cubicBezTo>
                  <a:cubicBezTo>
                    <a:pt x="204" y="37"/>
                    <a:pt x="205" y="37"/>
                    <a:pt x="206" y="37"/>
                  </a:cubicBezTo>
                  <a:cubicBezTo>
                    <a:pt x="206" y="37"/>
                    <a:pt x="207" y="37"/>
                    <a:pt x="207" y="37"/>
                  </a:cubicBezTo>
                  <a:cubicBezTo>
                    <a:pt x="210" y="37"/>
                    <a:pt x="210" y="36"/>
                    <a:pt x="210" y="35"/>
                  </a:cubicBezTo>
                  <a:cubicBezTo>
                    <a:pt x="210" y="35"/>
                    <a:pt x="211" y="34"/>
                    <a:pt x="211" y="33"/>
                  </a:cubicBezTo>
                  <a:cubicBezTo>
                    <a:pt x="212" y="32"/>
                    <a:pt x="213" y="30"/>
                    <a:pt x="214" y="30"/>
                  </a:cubicBezTo>
                  <a:cubicBezTo>
                    <a:pt x="215" y="30"/>
                    <a:pt x="216" y="31"/>
                    <a:pt x="216" y="33"/>
                  </a:cubicBezTo>
                  <a:cubicBezTo>
                    <a:pt x="217" y="34"/>
                    <a:pt x="217" y="35"/>
                    <a:pt x="217" y="36"/>
                  </a:cubicBezTo>
                  <a:cubicBezTo>
                    <a:pt x="218" y="37"/>
                    <a:pt x="218" y="38"/>
                    <a:pt x="218" y="40"/>
                  </a:cubicBezTo>
                  <a:cubicBezTo>
                    <a:pt x="217" y="42"/>
                    <a:pt x="218" y="43"/>
                    <a:pt x="220" y="43"/>
                  </a:cubicBezTo>
                  <a:cubicBezTo>
                    <a:pt x="220" y="44"/>
                    <a:pt x="220" y="44"/>
                    <a:pt x="220" y="44"/>
                  </a:cubicBezTo>
                  <a:cubicBezTo>
                    <a:pt x="222" y="45"/>
                    <a:pt x="222" y="49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1" y="50"/>
                  </a:cubicBezTo>
                  <a:cubicBezTo>
                    <a:pt x="221" y="50"/>
                    <a:pt x="219" y="50"/>
                    <a:pt x="218" y="52"/>
                  </a:cubicBezTo>
                  <a:cubicBezTo>
                    <a:pt x="217" y="54"/>
                    <a:pt x="219" y="59"/>
                    <a:pt x="220" y="60"/>
                  </a:cubicBezTo>
                  <a:cubicBezTo>
                    <a:pt x="222" y="62"/>
                    <a:pt x="221" y="63"/>
                    <a:pt x="221" y="65"/>
                  </a:cubicBezTo>
                  <a:cubicBezTo>
                    <a:pt x="220" y="66"/>
                    <a:pt x="220" y="68"/>
                    <a:pt x="220" y="69"/>
                  </a:cubicBezTo>
                  <a:cubicBezTo>
                    <a:pt x="220" y="73"/>
                    <a:pt x="225" y="77"/>
                    <a:pt x="228" y="78"/>
                  </a:cubicBezTo>
                  <a:cubicBezTo>
                    <a:pt x="229" y="79"/>
                    <a:pt x="230" y="80"/>
                    <a:pt x="230" y="81"/>
                  </a:cubicBezTo>
                  <a:cubicBezTo>
                    <a:pt x="230" y="82"/>
                    <a:pt x="230" y="83"/>
                    <a:pt x="229" y="83"/>
                  </a:cubicBezTo>
                  <a:cubicBezTo>
                    <a:pt x="227" y="85"/>
                    <a:pt x="227" y="86"/>
                    <a:pt x="227" y="87"/>
                  </a:cubicBezTo>
                  <a:cubicBezTo>
                    <a:pt x="227" y="87"/>
                    <a:pt x="228" y="87"/>
                    <a:pt x="228" y="87"/>
                  </a:cubicBezTo>
                  <a:cubicBezTo>
                    <a:pt x="229" y="88"/>
                    <a:pt x="230" y="88"/>
                    <a:pt x="230" y="89"/>
                  </a:cubicBezTo>
                  <a:cubicBezTo>
                    <a:pt x="231" y="90"/>
                    <a:pt x="231" y="90"/>
                    <a:pt x="231" y="91"/>
                  </a:cubicBezTo>
                  <a:cubicBezTo>
                    <a:pt x="231" y="92"/>
                    <a:pt x="230" y="93"/>
                    <a:pt x="232" y="93"/>
                  </a:cubicBezTo>
                  <a:cubicBezTo>
                    <a:pt x="235" y="94"/>
                    <a:pt x="238" y="95"/>
                    <a:pt x="243" y="100"/>
                  </a:cubicBezTo>
                  <a:cubicBezTo>
                    <a:pt x="247" y="105"/>
                    <a:pt x="248" y="113"/>
                    <a:pt x="248" y="115"/>
                  </a:cubicBezTo>
                  <a:cubicBezTo>
                    <a:pt x="247" y="116"/>
                    <a:pt x="246" y="117"/>
                    <a:pt x="246" y="117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247" y="119"/>
                    <a:pt x="247" y="121"/>
                    <a:pt x="246" y="123"/>
                  </a:cubicBezTo>
                  <a:cubicBezTo>
                    <a:pt x="244" y="126"/>
                    <a:pt x="244" y="129"/>
                    <a:pt x="245" y="131"/>
                  </a:cubicBezTo>
                  <a:cubicBezTo>
                    <a:pt x="246" y="132"/>
                    <a:pt x="246" y="132"/>
                    <a:pt x="247" y="132"/>
                  </a:cubicBezTo>
                  <a:cubicBezTo>
                    <a:pt x="248" y="132"/>
                    <a:pt x="249" y="133"/>
                    <a:pt x="250" y="134"/>
                  </a:cubicBezTo>
                  <a:cubicBezTo>
                    <a:pt x="251" y="136"/>
                    <a:pt x="251" y="137"/>
                    <a:pt x="250" y="139"/>
                  </a:cubicBezTo>
                  <a:cubicBezTo>
                    <a:pt x="249" y="140"/>
                    <a:pt x="248" y="140"/>
                    <a:pt x="247" y="140"/>
                  </a:cubicBezTo>
                  <a:cubicBezTo>
                    <a:pt x="247" y="140"/>
                    <a:pt x="247" y="140"/>
                    <a:pt x="247" y="140"/>
                  </a:cubicBezTo>
                  <a:cubicBezTo>
                    <a:pt x="246" y="140"/>
                    <a:pt x="246" y="140"/>
                    <a:pt x="245" y="140"/>
                  </a:cubicBezTo>
                  <a:cubicBezTo>
                    <a:pt x="244" y="140"/>
                    <a:pt x="243" y="141"/>
                    <a:pt x="243" y="141"/>
                  </a:cubicBezTo>
                  <a:cubicBezTo>
                    <a:pt x="242" y="141"/>
                    <a:pt x="242" y="142"/>
                    <a:pt x="242" y="142"/>
                  </a:cubicBezTo>
                  <a:cubicBezTo>
                    <a:pt x="241" y="142"/>
                    <a:pt x="240" y="141"/>
                    <a:pt x="240" y="140"/>
                  </a:cubicBezTo>
                  <a:cubicBezTo>
                    <a:pt x="239" y="139"/>
                    <a:pt x="238" y="138"/>
                    <a:pt x="236" y="138"/>
                  </a:cubicBezTo>
                  <a:cubicBezTo>
                    <a:pt x="235" y="138"/>
                    <a:pt x="234" y="137"/>
                    <a:pt x="233" y="137"/>
                  </a:cubicBezTo>
                  <a:cubicBezTo>
                    <a:pt x="232" y="137"/>
                    <a:pt x="232" y="138"/>
                    <a:pt x="231" y="140"/>
                  </a:cubicBezTo>
                  <a:cubicBezTo>
                    <a:pt x="231" y="143"/>
                    <a:pt x="235" y="146"/>
                    <a:pt x="237" y="147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6" y="148"/>
                    <a:pt x="236" y="148"/>
                    <a:pt x="236" y="148"/>
                  </a:cubicBezTo>
                  <a:cubicBezTo>
                    <a:pt x="235" y="148"/>
                    <a:pt x="235" y="148"/>
                    <a:pt x="235" y="148"/>
                  </a:cubicBezTo>
                  <a:cubicBezTo>
                    <a:pt x="235" y="148"/>
                    <a:pt x="234" y="148"/>
                    <a:pt x="236" y="150"/>
                  </a:cubicBezTo>
                  <a:cubicBezTo>
                    <a:pt x="238" y="152"/>
                    <a:pt x="237" y="156"/>
                    <a:pt x="236" y="159"/>
                  </a:cubicBezTo>
                  <a:cubicBezTo>
                    <a:pt x="236" y="160"/>
                    <a:pt x="235" y="160"/>
                    <a:pt x="234" y="160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59"/>
                    <a:pt x="232" y="159"/>
                    <a:pt x="232" y="159"/>
                  </a:cubicBezTo>
                  <a:cubicBezTo>
                    <a:pt x="231" y="159"/>
                    <a:pt x="231" y="159"/>
                    <a:pt x="231" y="160"/>
                  </a:cubicBezTo>
                  <a:cubicBezTo>
                    <a:pt x="231" y="160"/>
                    <a:pt x="231" y="161"/>
                    <a:pt x="232" y="161"/>
                  </a:cubicBezTo>
                  <a:cubicBezTo>
                    <a:pt x="232" y="161"/>
                    <a:pt x="232" y="162"/>
                    <a:pt x="232" y="162"/>
                  </a:cubicBezTo>
                  <a:cubicBezTo>
                    <a:pt x="232" y="163"/>
                    <a:pt x="232" y="163"/>
                    <a:pt x="231" y="163"/>
                  </a:cubicBezTo>
                  <a:cubicBezTo>
                    <a:pt x="230" y="163"/>
                    <a:pt x="228" y="164"/>
                    <a:pt x="225" y="166"/>
                  </a:cubicBezTo>
                  <a:cubicBezTo>
                    <a:pt x="224" y="167"/>
                    <a:pt x="224" y="167"/>
                    <a:pt x="223" y="167"/>
                  </a:cubicBezTo>
                  <a:cubicBezTo>
                    <a:pt x="222" y="167"/>
                    <a:pt x="221" y="167"/>
                    <a:pt x="220" y="166"/>
                  </a:cubicBezTo>
                  <a:cubicBezTo>
                    <a:pt x="220" y="166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7" y="165"/>
                    <a:pt x="214" y="169"/>
                    <a:pt x="212" y="173"/>
                  </a:cubicBezTo>
                  <a:cubicBezTo>
                    <a:pt x="211" y="176"/>
                    <a:pt x="210" y="177"/>
                    <a:pt x="209" y="177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9"/>
                  </a:cubicBezTo>
                  <a:cubicBezTo>
                    <a:pt x="212" y="180"/>
                    <a:pt x="217" y="188"/>
                    <a:pt x="217" y="189"/>
                  </a:cubicBezTo>
                  <a:cubicBezTo>
                    <a:pt x="217" y="189"/>
                    <a:pt x="217" y="189"/>
                    <a:pt x="217" y="189"/>
                  </a:cubicBezTo>
                  <a:cubicBezTo>
                    <a:pt x="217" y="189"/>
                    <a:pt x="217" y="189"/>
                    <a:pt x="217" y="189"/>
                  </a:cubicBezTo>
                  <a:cubicBezTo>
                    <a:pt x="217" y="189"/>
                    <a:pt x="217" y="191"/>
                    <a:pt x="217" y="197"/>
                  </a:cubicBezTo>
                  <a:cubicBezTo>
                    <a:pt x="217" y="200"/>
                    <a:pt x="219" y="204"/>
                    <a:pt x="221" y="207"/>
                  </a:cubicBezTo>
                  <a:cubicBezTo>
                    <a:pt x="223" y="210"/>
                    <a:pt x="224" y="213"/>
                    <a:pt x="224" y="215"/>
                  </a:cubicBezTo>
                  <a:cubicBezTo>
                    <a:pt x="224" y="219"/>
                    <a:pt x="221" y="226"/>
                    <a:pt x="219" y="228"/>
                  </a:cubicBezTo>
                  <a:cubicBezTo>
                    <a:pt x="218" y="229"/>
                    <a:pt x="218" y="229"/>
                    <a:pt x="219" y="230"/>
                  </a:cubicBezTo>
                  <a:cubicBezTo>
                    <a:pt x="220" y="232"/>
                    <a:pt x="221" y="233"/>
                    <a:pt x="220" y="236"/>
                  </a:cubicBezTo>
                  <a:cubicBezTo>
                    <a:pt x="220" y="236"/>
                    <a:pt x="220" y="237"/>
                    <a:pt x="220" y="238"/>
                  </a:cubicBezTo>
                  <a:cubicBezTo>
                    <a:pt x="219" y="240"/>
                    <a:pt x="218" y="241"/>
                    <a:pt x="221" y="244"/>
                  </a:cubicBezTo>
                  <a:cubicBezTo>
                    <a:pt x="223" y="245"/>
                    <a:pt x="223" y="246"/>
                    <a:pt x="223" y="247"/>
                  </a:cubicBezTo>
                  <a:cubicBezTo>
                    <a:pt x="223" y="247"/>
                    <a:pt x="222" y="248"/>
                    <a:pt x="221" y="248"/>
                  </a:cubicBezTo>
                  <a:cubicBezTo>
                    <a:pt x="221" y="249"/>
                    <a:pt x="220" y="249"/>
                    <a:pt x="220" y="249"/>
                  </a:cubicBezTo>
                  <a:cubicBezTo>
                    <a:pt x="218" y="250"/>
                    <a:pt x="219" y="251"/>
                    <a:pt x="220" y="253"/>
                  </a:cubicBezTo>
                  <a:cubicBezTo>
                    <a:pt x="221" y="254"/>
                    <a:pt x="222" y="256"/>
                    <a:pt x="222" y="257"/>
                  </a:cubicBezTo>
                  <a:cubicBezTo>
                    <a:pt x="224" y="261"/>
                    <a:pt x="222" y="264"/>
                    <a:pt x="221" y="265"/>
                  </a:cubicBezTo>
                  <a:cubicBezTo>
                    <a:pt x="221" y="266"/>
                    <a:pt x="220" y="267"/>
                    <a:pt x="219" y="267"/>
                  </a:cubicBezTo>
                  <a:cubicBezTo>
                    <a:pt x="218" y="267"/>
                    <a:pt x="218" y="267"/>
                    <a:pt x="218" y="266"/>
                  </a:cubicBezTo>
                  <a:cubicBezTo>
                    <a:pt x="217" y="266"/>
                    <a:pt x="216" y="265"/>
                    <a:pt x="215" y="265"/>
                  </a:cubicBezTo>
                  <a:cubicBezTo>
                    <a:pt x="214" y="265"/>
                    <a:pt x="213" y="265"/>
                    <a:pt x="212" y="265"/>
                  </a:cubicBezTo>
                  <a:cubicBezTo>
                    <a:pt x="211" y="267"/>
                    <a:pt x="209" y="268"/>
                    <a:pt x="206" y="268"/>
                  </a:cubicBezTo>
                  <a:cubicBezTo>
                    <a:pt x="205" y="268"/>
                    <a:pt x="204" y="268"/>
                    <a:pt x="202" y="267"/>
                  </a:cubicBezTo>
                  <a:cubicBezTo>
                    <a:pt x="201" y="267"/>
                    <a:pt x="201" y="266"/>
                    <a:pt x="200" y="266"/>
                  </a:cubicBezTo>
                  <a:cubicBezTo>
                    <a:pt x="198" y="266"/>
                    <a:pt x="197" y="268"/>
                    <a:pt x="196" y="269"/>
                  </a:cubicBezTo>
                  <a:cubicBezTo>
                    <a:pt x="196" y="270"/>
                    <a:pt x="196" y="270"/>
                    <a:pt x="196" y="270"/>
                  </a:cubicBezTo>
                  <a:cubicBezTo>
                    <a:pt x="194" y="272"/>
                    <a:pt x="191" y="274"/>
                    <a:pt x="188" y="274"/>
                  </a:cubicBezTo>
                  <a:cubicBezTo>
                    <a:pt x="187" y="274"/>
                    <a:pt x="187" y="274"/>
                    <a:pt x="187" y="274"/>
                  </a:cubicBezTo>
                  <a:cubicBezTo>
                    <a:pt x="185" y="275"/>
                    <a:pt x="181" y="275"/>
                    <a:pt x="180" y="276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79" y="277"/>
                    <a:pt x="180" y="278"/>
                    <a:pt x="181" y="278"/>
                  </a:cubicBezTo>
                  <a:cubicBezTo>
                    <a:pt x="182" y="279"/>
                    <a:pt x="182" y="279"/>
                    <a:pt x="183" y="279"/>
                  </a:cubicBezTo>
                  <a:cubicBezTo>
                    <a:pt x="184" y="281"/>
                    <a:pt x="188" y="281"/>
                    <a:pt x="190" y="281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90" y="282"/>
                    <a:pt x="190" y="282"/>
                    <a:pt x="190" y="282"/>
                  </a:cubicBezTo>
                  <a:cubicBezTo>
                    <a:pt x="190" y="282"/>
                    <a:pt x="191" y="284"/>
                    <a:pt x="190" y="285"/>
                  </a:cubicBezTo>
                  <a:cubicBezTo>
                    <a:pt x="189" y="286"/>
                    <a:pt x="189" y="286"/>
                    <a:pt x="188" y="286"/>
                  </a:cubicBezTo>
                  <a:cubicBezTo>
                    <a:pt x="186" y="286"/>
                    <a:pt x="185" y="285"/>
                    <a:pt x="184" y="285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7"/>
                    <a:pt x="178" y="285"/>
                    <a:pt x="176" y="285"/>
                  </a:cubicBezTo>
                  <a:cubicBezTo>
                    <a:pt x="176" y="285"/>
                    <a:pt x="175" y="285"/>
                    <a:pt x="175" y="286"/>
                  </a:cubicBezTo>
                  <a:cubicBezTo>
                    <a:pt x="173" y="287"/>
                    <a:pt x="171" y="288"/>
                    <a:pt x="168" y="28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086972E-A0C3-4091-AA4C-FC3AE88F0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1642" y="4943096"/>
              <a:ext cx="1174751" cy="1352551"/>
            </a:xfrm>
            <a:custGeom>
              <a:avLst/>
              <a:gdLst>
                <a:gd name="T0" fmla="*/ 192 w 252"/>
                <a:gd name="T1" fmla="*/ 10 h 290"/>
                <a:gd name="T2" fmla="*/ 207 w 252"/>
                <a:gd name="T3" fmla="*/ 39 h 290"/>
                <a:gd name="T4" fmla="*/ 219 w 252"/>
                <a:gd name="T5" fmla="*/ 53 h 290"/>
                <a:gd name="T6" fmla="*/ 248 w 252"/>
                <a:gd name="T7" fmla="*/ 116 h 290"/>
                <a:gd name="T8" fmla="*/ 237 w 252"/>
                <a:gd name="T9" fmla="*/ 138 h 290"/>
                <a:gd name="T10" fmla="*/ 231 w 252"/>
                <a:gd name="T11" fmla="*/ 160 h 290"/>
                <a:gd name="T12" fmla="*/ 218 w 252"/>
                <a:gd name="T13" fmla="*/ 198 h 290"/>
                <a:gd name="T14" fmla="*/ 216 w 252"/>
                <a:gd name="T15" fmla="*/ 265 h 290"/>
                <a:gd name="T16" fmla="*/ 191 w 252"/>
                <a:gd name="T17" fmla="*/ 283 h 290"/>
                <a:gd name="T18" fmla="*/ 160 w 252"/>
                <a:gd name="T19" fmla="*/ 277 h 290"/>
                <a:gd name="T20" fmla="*/ 110 w 252"/>
                <a:gd name="T21" fmla="*/ 263 h 290"/>
                <a:gd name="T22" fmla="*/ 96 w 252"/>
                <a:gd name="T23" fmla="*/ 254 h 290"/>
                <a:gd name="T24" fmla="*/ 94 w 252"/>
                <a:gd name="T25" fmla="*/ 266 h 290"/>
                <a:gd name="T26" fmla="*/ 52 w 252"/>
                <a:gd name="T27" fmla="*/ 279 h 290"/>
                <a:gd name="T28" fmla="*/ 14 w 252"/>
                <a:gd name="T29" fmla="*/ 277 h 290"/>
                <a:gd name="T30" fmla="*/ 11 w 252"/>
                <a:gd name="T31" fmla="*/ 232 h 290"/>
                <a:gd name="T32" fmla="*/ 29 w 252"/>
                <a:gd name="T33" fmla="*/ 154 h 290"/>
                <a:gd name="T34" fmla="*/ 64 w 252"/>
                <a:gd name="T35" fmla="*/ 104 h 290"/>
                <a:gd name="T36" fmla="*/ 87 w 252"/>
                <a:gd name="T37" fmla="*/ 54 h 290"/>
                <a:gd name="T38" fmla="*/ 81 w 252"/>
                <a:gd name="T39" fmla="*/ 27 h 290"/>
                <a:gd name="T40" fmla="*/ 108 w 252"/>
                <a:gd name="T41" fmla="*/ 36 h 290"/>
                <a:gd name="T42" fmla="*/ 128 w 252"/>
                <a:gd name="T43" fmla="*/ 38 h 290"/>
                <a:gd name="T44" fmla="*/ 137 w 252"/>
                <a:gd name="T45" fmla="*/ 31 h 290"/>
                <a:gd name="T46" fmla="*/ 160 w 252"/>
                <a:gd name="T47" fmla="*/ 11 h 290"/>
                <a:gd name="T48" fmla="*/ 165 w 252"/>
                <a:gd name="T49" fmla="*/ 4 h 290"/>
                <a:gd name="T50" fmla="*/ 175 w 252"/>
                <a:gd name="T51" fmla="*/ 1 h 290"/>
                <a:gd name="T52" fmla="*/ 164 w 252"/>
                <a:gd name="T53" fmla="*/ 3 h 290"/>
                <a:gd name="T54" fmla="*/ 156 w 252"/>
                <a:gd name="T55" fmla="*/ 11 h 290"/>
                <a:gd name="T56" fmla="*/ 149 w 252"/>
                <a:gd name="T57" fmla="*/ 24 h 290"/>
                <a:gd name="T58" fmla="*/ 135 w 252"/>
                <a:gd name="T59" fmla="*/ 29 h 290"/>
                <a:gd name="T60" fmla="*/ 130 w 252"/>
                <a:gd name="T61" fmla="*/ 38 h 290"/>
                <a:gd name="T62" fmla="*/ 116 w 252"/>
                <a:gd name="T63" fmla="*/ 45 h 290"/>
                <a:gd name="T64" fmla="*/ 108 w 252"/>
                <a:gd name="T65" fmla="*/ 35 h 290"/>
                <a:gd name="T66" fmla="*/ 92 w 252"/>
                <a:gd name="T67" fmla="*/ 34 h 290"/>
                <a:gd name="T68" fmla="*/ 80 w 252"/>
                <a:gd name="T69" fmla="*/ 27 h 290"/>
                <a:gd name="T70" fmla="*/ 84 w 252"/>
                <a:gd name="T71" fmla="*/ 55 h 290"/>
                <a:gd name="T72" fmla="*/ 74 w 252"/>
                <a:gd name="T73" fmla="*/ 83 h 290"/>
                <a:gd name="T74" fmla="*/ 61 w 252"/>
                <a:gd name="T75" fmla="*/ 106 h 290"/>
                <a:gd name="T76" fmla="*/ 28 w 252"/>
                <a:gd name="T77" fmla="*/ 154 h 290"/>
                <a:gd name="T78" fmla="*/ 13 w 252"/>
                <a:gd name="T79" fmla="*/ 200 h 290"/>
                <a:gd name="T80" fmla="*/ 5 w 252"/>
                <a:gd name="T81" fmla="*/ 248 h 290"/>
                <a:gd name="T82" fmla="*/ 14 w 252"/>
                <a:gd name="T83" fmla="*/ 277 h 290"/>
                <a:gd name="T84" fmla="*/ 34 w 252"/>
                <a:gd name="T85" fmla="*/ 279 h 290"/>
                <a:gd name="T86" fmla="*/ 83 w 252"/>
                <a:gd name="T87" fmla="*/ 279 h 290"/>
                <a:gd name="T88" fmla="*/ 95 w 252"/>
                <a:gd name="T89" fmla="*/ 265 h 290"/>
                <a:gd name="T90" fmla="*/ 85 w 252"/>
                <a:gd name="T91" fmla="*/ 255 h 290"/>
                <a:gd name="T92" fmla="*/ 100 w 252"/>
                <a:gd name="T93" fmla="*/ 262 h 290"/>
                <a:gd name="T94" fmla="*/ 113 w 252"/>
                <a:gd name="T95" fmla="*/ 263 h 290"/>
                <a:gd name="T96" fmla="*/ 159 w 252"/>
                <a:gd name="T97" fmla="*/ 278 h 290"/>
                <a:gd name="T98" fmla="*/ 189 w 252"/>
                <a:gd name="T99" fmla="*/ 288 h 290"/>
                <a:gd name="T100" fmla="*/ 188 w 252"/>
                <a:gd name="T101" fmla="*/ 276 h 290"/>
                <a:gd name="T102" fmla="*/ 218 w 252"/>
                <a:gd name="T103" fmla="*/ 268 h 290"/>
                <a:gd name="T104" fmla="*/ 221 w 252"/>
                <a:gd name="T105" fmla="*/ 239 h 290"/>
                <a:gd name="T106" fmla="*/ 219 w 252"/>
                <a:gd name="T107" fmla="*/ 189 h 290"/>
                <a:gd name="T108" fmla="*/ 232 w 252"/>
                <a:gd name="T109" fmla="*/ 165 h 290"/>
                <a:gd name="T110" fmla="*/ 236 w 252"/>
                <a:gd name="T111" fmla="*/ 149 h 290"/>
                <a:gd name="T112" fmla="*/ 244 w 252"/>
                <a:gd name="T113" fmla="*/ 142 h 290"/>
                <a:gd name="T114" fmla="*/ 248 w 252"/>
                <a:gd name="T115" fmla="*/ 118 h 290"/>
                <a:gd name="T116" fmla="*/ 232 w 252"/>
                <a:gd name="T117" fmla="*/ 82 h 290"/>
                <a:gd name="T118" fmla="*/ 224 w 252"/>
                <a:gd name="T119" fmla="*/ 51 h 290"/>
                <a:gd name="T120" fmla="*/ 208 w 252"/>
                <a:gd name="T121" fmla="*/ 38 h 290"/>
                <a:gd name="T122" fmla="*/ 199 w 252"/>
                <a:gd name="T123" fmla="*/ 19 h 290"/>
                <a:gd name="T124" fmla="*/ 183 w 252"/>
                <a:gd name="T125" fmla="*/ 1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2" h="290">
                  <a:moveTo>
                    <a:pt x="178" y="1"/>
                  </a:moveTo>
                  <a:cubicBezTo>
                    <a:pt x="179" y="1"/>
                    <a:pt x="179" y="1"/>
                    <a:pt x="179" y="2"/>
                  </a:cubicBezTo>
                  <a:cubicBezTo>
                    <a:pt x="180" y="2"/>
                    <a:pt x="180" y="6"/>
                    <a:pt x="180" y="10"/>
                  </a:cubicBezTo>
                  <a:cubicBezTo>
                    <a:pt x="179" y="12"/>
                    <a:pt x="179" y="15"/>
                    <a:pt x="180" y="15"/>
                  </a:cubicBezTo>
                  <a:cubicBezTo>
                    <a:pt x="180" y="15"/>
                    <a:pt x="181" y="14"/>
                    <a:pt x="181" y="14"/>
                  </a:cubicBezTo>
                  <a:cubicBezTo>
                    <a:pt x="183" y="12"/>
                    <a:pt x="183" y="11"/>
                    <a:pt x="183" y="11"/>
                  </a:cubicBezTo>
                  <a:cubicBezTo>
                    <a:pt x="184" y="11"/>
                    <a:pt x="184" y="11"/>
                    <a:pt x="186" y="13"/>
                  </a:cubicBezTo>
                  <a:cubicBezTo>
                    <a:pt x="186" y="13"/>
                    <a:pt x="187" y="14"/>
                    <a:pt x="187" y="14"/>
                  </a:cubicBezTo>
                  <a:cubicBezTo>
                    <a:pt x="189" y="14"/>
                    <a:pt x="190" y="10"/>
                    <a:pt x="192" y="10"/>
                  </a:cubicBezTo>
                  <a:cubicBezTo>
                    <a:pt x="192" y="10"/>
                    <a:pt x="192" y="10"/>
                    <a:pt x="193" y="10"/>
                  </a:cubicBezTo>
                  <a:cubicBezTo>
                    <a:pt x="195" y="10"/>
                    <a:pt x="196" y="14"/>
                    <a:pt x="195" y="16"/>
                  </a:cubicBezTo>
                  <a:cubicBezTo>
                    <a:pt x="195" y="17"/>
                    <a:pt x="195" y="19"/>
                    <a:pt x="198" y="20"/>
                  </a:cubicBezTo>
                  <a:cubicBezTo>
                    <a:pt x="200" y="20"/>
                    <a:pt x="199" y="19"/>
                    <a:pt x="197" y="27"/>
                  </a:cubicBezTo>
                  <a:cubicBezTo>
                    <a:pt x="196" y="30"/>
                    <a:pt x="196" y="31"/>
                    <a:pt x="196" y="31"/>
                  </a:cubicBezTo>
                  <a:cubicBezTo>
                    <a:pt x="197" y="31"/>
                    <a:pt x="199" y="28"/>
                    <a:pt x="200" y="27"/>
                  </a:cubicBezTo>
                  <a:cubicBezTo>
                    <a:pt x="200" y="26"/>
                    <a:pt x="201" y="26"/>
                    <a:pt x="201" y="26"/>
                  </a:cubicBezTo>
                  <a:cubicBezTo>
                    <a:pt x="202" y="26"/>
                    <a:pt x="203" y="31"/>
                    <a:pt x="203" y="34"/>
                  </a:cubicBezTo>
                  <a:cubicBezTo>
                    <a:pt x="203" y="36"/>
                    <a:pt x="204" y="39"/>
                    <a:pt x="207" y="39"/>
                  </a:cubicBezTo>
                  <a:cubicBezTo>
                    <a:pt x="207" y="39"/>
                    <a:pt x="208" y="39"/>
                    <a:pt x="208" y="39"/>
                  </a:cubicBezTo>
                  <a:cubicBezTo>
                    <a:pt x="213" y="38"/>
                    <a:pt x="211" y="37"/>
                    <a:pt x="213" y="34"/>
                  </a:cubicBezTo>
                  <a:cubicBezTo>
                    <a:pt x="213" y="33"/>
                    <a:pt x="214" y="32"/>
                    <a:pt x="215" y="32"/>
                  </a:cubicBezTo>
                  <a:cubicBezTo>
                    <a:pt x="216" y="32"/>
                    <a:pt x="217" y="33"/>
                    <a:pt x="217" y="34"/>
                  </a:cubicBezTo>
                  <a:cubicBezTo>
                    <a:pt x="217" y="37"/>
                    <a:pt x="219" y="38"/>
                    <a:pt x="218" y="41"/>
                  </a:cubicBezTo>
                  <a:cubicBezTo>
                    <a:pt x="218" y="44"/>
                    <a:pt x="219" y="44"/>
                    <a:pt x="221" y="45"/>
                  </a:cubicBezTo>
                  <a:cubicBezTo>
                    <a:pt x="222" y="46"/>
                    <a:pt x="223" y="51"/>
                    <a:pt x="223" y="51"/>
                  </a:cubicBezTo>
                  <a:cubicBezTo>
                    <a:pt x="223" y="51"/>
                    <a:pt x="223" y="51"/>
                    <a:pt x="222" y="51"/>
                  </a:cubicBezTo>
                  <a:cubicBezTo>
                    <a:pt x="222" y="51"/>
                    <a:pt x="220" y="51"/>
                    <a:pt x="219" y="53"/>
                  </a:cubicBezTo>
                  <a:cubicBezTo>
                    <a:pt x="218" y="55"/>
                    <a:pt x="219" y="60"/>
                    <a:pt x="221" y="62"/>
                  </a:cubicBezTo>
                  <a:cubicBezTo>
                    <a:pt x="223" y="64"/>
                    <a:pt x="220" y="67"/>
                    <a:pt x="220" y="70"/>
                  </a:cubicBezTo>
                  <a:cubicBezTo>
                    <a:pt x="220" y="74"/>
                    <a:pt x="225" y="78"/>
                    <a:pt x="228" y="80"/>
                  </a:cubicBezTo>
                  <a:cubicBezTo>
                    <a:pt x="231" y="81"/>
                    <a:pt x="231" y="83"/>
                    <a:pt x="230" y="84"/>
                  </a:cubicBezTo>
                  <a:cubicBezTo>
                    <a:pt x="228" y="85"/>
                    <a:pt x="227" y="87"/>
                    <a:pt x="227" y="88"/>
                  </a:cubicBezTo>
                  <a:cubicBezTo>
                    <a:pt x="228" y="89"/>
                    <a:pt x="230" y="89"/>
                    <a:pt x="231" y="90"/>
                  </a:cubicBezTo>
                  <a:cubicBezTo>
                    <a:pt x="231" y="92"/>
                    <a:pt x="230" y="94"/>
                    <a:pt x="233" y="95"/>
                  </a:cubicBezTo>
                  <a:cubicBezTo>
                    <a:pt x="236" y="96"/>
                    <a:pt x="239" y="97"/>
                    <a:pt x="243" y="102"/>
                  </a:cubicBezTo>
                  <a:cubicBezTo>
                    <a:pt x="248" y="106"/>
                    <a:pt x="248" y="114"/>
                    <a:pt x="248" y="116"/>
                  </a:cubicBezTo>
                  <a:cubicBezTo>
                    <a:pt x="248" y="118"/>
                    <a:pt x="245" y="117"/>
                    <a:pt x="246" y="118"/>
                  </a:cubicBezTo>
                  <a:cubicBezTo>
                    <a:pt x="247" y="119"/>
                    <a:pt x="248" y="122"/>
                    <a:pt x="246" y="124"/>
                  </a:cubicBezTo>
                  <a:cubicBezTo>
                    <a:pt x="245" y="127"/>
                    <a:pt x="245" y="130"/>
                    <a:pt x="246" y="132"/>
                  </a:cubicBezTo>
                  <a:cubicBezTo>
                    <a:pt x="247" y="135"/>
                    <a:pt x="249" y="133"/>
                    <a:pt x="251" y="136"/>
                  </a:cubicBezTo>
                  <a:cubicBezTo>
                    <a:pt x="252" y="139"/>
                    <a:pt x="250" y="141"/>
                    <a:pt x="248" y="141"/>
                  </a:cubicBezTo>
                  <a:cubicBezTo>
                    <a:pt x="248" y="141"/>
                    <a:pt x="247" y="141"/>
                    <a:pt x="246" y="141"/>
                  </a:cubicBezTo>
                  <a:cubicBezTo>
                    <a:pt x="245" y="141"/>
                    <a:pt x="244" y="141"/>
                    <a:pt x="243" y="142"/>
                  </a:cubicBezTo>
                  <a:cubicBezTo>
                    <a:pt x="243" y="142"/>
                    <a:pt x="243" y="142"/>
                    <a:pt x="243" y="142"/>
                  </a:cubicBezTo>
                  <a:cubicBezTo>
                    <a:pt x="242" y="142"/>
                    <a:pt x="240" y="139"/>
                    <a:pt x="237" y="138"/>
                  </a:cubicBezTo>
                  <a:cubicBezTo>
                    <a:pt x="236" y="138"/>
                    <a:pt x="235" y="138"/>
                    <a:pt x="234" y="138"/>
                  </a:cubicBezTo>
                  <a:cubicBezTo>
                    <a:pt x="233" y="138"/>
                    <a:pt x="232" y="139"/>
                    <a:pt x="232" y="141"/>
                  </a:cubicBezTo>
                  <a:cubicBezTo>
                    <a:pt x="231" y="145"/>
                    <a:pt x="238" y="148"/>
                    <a:pt x="238" y="148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5" y="148"/>
                    <a:pt x="234" y="149"/>
                    <a:pt x="236" y="152"/>
                  </a:cubicBezTo>
                  <a:cubicBezTo>
                    <a:pt x="239" y="154"/>
                    <a:pt x="237" y="161"/>
                    <a:pt x="235" y="161"/>
                  </a:cubicBezTo>
                  <a:cubicBezTo>
                    <a:pt x="235" y="161"/>
                    <a:pt x="235" y="161"/>
                    <a:pt x="235" y="160"/>
                  </a:cubicBezTo>
                  <a:cubicBezTo>
                    <a:pt x="234" y="160"/>
                    <a:pt x="234" y="159"/>
                    <a:pt x="233" y="159"/>
                  </a:cubicBezTo>
                  <a:cubicBezTo>
                    <a:pt x="232" y="159"/>
                    <a:pt x="232" y="160"/>
                    <a:pt x="231" y="160"/>
                  </a:cubicBezTo>
                  <a:cubicBezTo>
                    <a:pt x="231" y="162"/>
                    <a:pt x="234" y="163"/>
                    <a:pt x="232" y="163"/>
                  </a:cubicBezTo>
                  <a:cubicBezTo>
                    <a:pt x="230" y="164"/>
                    <a:pt x="228" y="165"/>
                    <a:pt x="226" y="167"/>
                  </a:cubicBezTo>
                  <a:cubicBezTo>
                    <a:pt x="225" y="167"/>
                    <a:pt x="224" y="168"/>
                    <a:pt x="224" y="168"/>
                  </a:cubicBezTo>
                  <a:cubicBezTo>
                    <a:pt x="222" y="168"/>
                    <a:pt x="221" y="166"/>
                    <a:pt x="220" y="166"/>
                  </a:cubicBezTo>
                  <a:cubicBezTo>
                    <a:pt x="220" y="166"/>
                    <a:pt x="220" y="165"/>
                    <a:pt x="220" y="165"/>
                  </a:cubicBezTo>
                  <a:cubicBezTo>
                    <a:pt x="218" y="165"/>
                    <a:pt x="214" y="170"/>
                    <a:pt x="213" y="174"/>
                  </a:cubicBezTo>
                  <a:cubicBezTo>
                    <a:pt x="210" y="179"/>
                    <a:pt x="207" y="178"/>
                    <a:pt x="210" y="180"/>
                  </a:cubicBezTo>
                  <a:cubicBezTo>
                    <a:pt x="213" y="182"/>
                    <a:pt x="218" y="190"/>
                    <a:pt x="218" y="190"/>
                  </a:cubicBezTo>
                  <a:cubicBezTo>
                    <a:pt x="218" y="190"/>
                    <a:pt x="217" y="192"/>
                    <a:pt x="218" y="198"/>
                  </a:cubicBezTo>
                  <a:cubicBezTo>
                    <a:pt x="218" y="204"/>
                    <a:pt x="224" y="212"/>
                    <a:pt x="224" y="216"/>
                  </a:cubicBezTo>
                  <a:cubicBezTo>
                    <a:pt x="224" y="220"/>
                    <a:pt x="222" y="226"/>
                    <a:pt x="219" y="228"/>
                  </a:cubicBezTo>
                  <a:cubicBezTo>
                    <a:pt x="217" y="231"/>
                    <a:pt x="222" y="232"/>
                    <a:pt x="221" y="236"/>
                  </a:cubicBezTo>
                  <a:cubicBezTo>
                    <a:pt x="219" y="241"/>
                    <a:pt x="218" y="242"/>
                    <a:pt x="222" y="245"/>
                  </a:cubicBezTo>
                  <a:cubicBezTo>
                    <a:pt x="226" y="248"/>
                    <a:pt x="223" y="248"/>
                    <a:pt x="220" y="250"/>
                  </a:cubicBezTo>
                  <a:cubicBezTo>
                    <a:pt x="218" y="251"/>
                    <a:pt x="221" y="254"/>
                    <a:pt x="223" y="259"/>
                  </a:cubicBezTo>
                  <a:cubicBezTo>
                    <a:pt x="225" y="263"/>
                    <a:pt x="221" y="268"/>
                    <a:pt x="220" y="268"/>
                  </a:cubicBezTo>
                  <a:cubicBezTo>
                    <a:pt x="220" y="268"/>
                    <a:pt x="219" y="267"/>
                    <a:pt x="219" y="267"/>
                  </a:cubicBezTo>
                  <a:cubicBezTo>
                    <a:pt x="219" y="266"/>
                    <a:pt x="217" y="265"/>
                    <a:pt x="216" y="265"/>
                  </a:cubicBezTo>
                  <a:cubicBezTo>
                    <a:pt x="215" y="265"/>
                    <a:pt x="214" y="265"/>
                    <a:pt x="213" y="266"/>
                  </a:cubicBezTo>
                  <a:cubicBezTo>
                    <a:pt x="211" y="267"/>
                    <a:pt x="209" y="269"/>
                    <a:pt x="207" y="269"/>
                  </a:cubicBezTo>
                  <a:cubicBezTo>
                    <a:pt x="206" y="269"/>
                    <a:pt x="205" y="268"/>
                    <a:pt x="204" y="268"/>
                  </a:cubicBezTo>
                  <a:cubicBezTo>
                    <a:pt x="203" y="267"/>
                    <a:pt x="202" y="267"/>
                    <a:pt x="201" y="267"/>
                  </a:cubicBezTo>
                  <a:cubicBezTo>
                    <a:pt x="199" y="267"/>
                    <a:pt x="198" y="269"/>
                    <a:pt x="196" y="270"/>
                  </a:cubicBezTo>
                  <a:cubicBezTo>
                    <a:pt x="195" y="272"/>
                    <a:pt x="192" y="274"/>
                    <a:pt x="189" y="274"/>
                  </a:cubicBezTo>
                  <a:cubicBezTo>
                    <a:pt x="186" y="275"/>
                    <a:pt x="182" y="275"/>
                    <a:pt x="180" y="277"/>
                  </a:cubicBezTo>
                  <a:cubicBezTo>
                    <a:pt x="179" y="279"/>
                    <a:pt x="181" y="279"/>
                    <a:pt x="183" y="281"/>
                  </a:cubicBezTo>
                  <a:cubicBezTo>
                    <a:pt x="185" y="282"/>
                    <a:pt x="189" y="283"/>
                    <a:pt x="191" y="283"/>
                  </a:cubicBezTo>
                  <a:cubicBezTo>
                    <a:pt x="191" y="284"/>
                    <a:pt x="191" y="285"/>
                    <a:pt x="190" y="286"/>
                  </a:cubicBezTo>
                  <a:cubicBezTo>
                    <a:pt x="190" y="286"/>
                    <a:pt x="190" y="287"/>
                    <a:pt x="189" y="287"/>
                  </a:cubicBezTo>
                  <a:cubicBezTo>
                    <a:pt x="187" y="287"/>
                    <a:pt x="185" y="286"/>
                    <a:pt x="185" y="286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1" y="288"/>
                    <a:pt x="179" y="286"/>
                    <a:pt x="177" y="286"/>
                  </a:cubicBezTo>
                  <a:cubicBezTo>
                    <a:pt x="177" y="286"/>
                    <a:pt x="176" y="286"/>
                    <a:pt x="176" y="286"/>
                  </a:cubicBezTo>
                  <a:cubicBezTo>
                    <a:pt x="174" y="288"/>
                    <a:pt x="172" y="289"/>
                    <a:pt x="169" y="289"/>
                  </a:cubicBezTo>
                  <a:cubicBezTo>
                    <a:pt x="169" y="289"/>
                    <a:pt x="169" y="289"/>
                    <a:pt x="168" y="289"/>
                  </a:cubicBezTo>
                  <a:cubicBezTo>
                    <a:pt x="165" y="288"/>
                    <a:pt x="162" y="280"/>
                    <a:pt x="160" y="277"/>
                  </a:cubicBezTo>
                  <a:cubicBezTo>
                    <a:pt x="159" y="274"/>
                    <a:pt x="148" y="272"/>
                    <a:pt x="145" y="271"/>
                  </a:cubicBezTo>
                  <a:cubicBezTo>
                    <a:pt x="143" y="269"/>
                    <a:pt x="137" y="267"/>
                    <a:pt x="134" y="266"/>
                  </a:cubicBezTo>
                  <a:cubicBezTo>
                    <a:pt x="133" y="266"/>
                    <a:pt x="132" y="266"/>
                    <a:pt x="131" y="266"/>
                  </a:cubicBezTo>
                  <a:cubicBezTo>
                    <a:pt x="128" y="266"/>
                    <a:pt x="125" y="267"/>
                    <a:pt x="122" y="269"/>
                  </a:cubicBezTo>
                  <a:cubicBezTo>
                    <a:pt x="121" y="270"/>
                    <a:pt x="120" y="270"/>
                    <a:pt x="119" y="270"/>
                  </a:cubicBezTo>
                  <a:cubicBezTo>
                    <a:pt x="118" y="270"/>
                    <a:pt x="117" y="269"/>
                    <a:pt x="117" y="268"/>
                  </a:cubicBezTo>
                  <a:cubicBezTo>
                    <a:pt x="117" y="266"/>
                    <a:pt x="117" y="264"/>
                    <a:pt x="113" y="262"/>
                  </a:cubicBezTo>
                  <a:cubicBezTo>
                    <a:pt x="112" y="261"/>
                    <a:pt x="111" y="261"/>
                    <a:pt x="111" y="261"/>
                  </a:cubicBezTo>
                  <a:cubicBezTo>
                    <a:pt x="109" y="261"/>
                    <a:pt x="109" y="261"/>
                    <a:pt x="110" y="263"/>
                  </a:cubicBezTo>
                  <a:cubicBezTo>
                    <a:pt x="112" y="264"/>
                    <a:pt x="112" y="266"/>
                    <a:pt x="111" y="266"/>
                  </a:cubicBezTo>
                  <a:cubicBezTo>
                    <a:pt x="110" y="266"/>
                    <a:pt x="108" y="265"/>
                    <a:pt x="107" y="265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6" y="265"/>
                    <a:pt x="105" y="265"/>
                    <a:pt x="105" y="265"/>
                  </a:cubicBezTo>
                  <a:cubicBezTo>
                    <a:pt x="103" y="265"/>
                    <a:pt x="100" y="264"/>
                    <a:pt x="101" y="262"/>
                  </a:cubicBezTo>
                  <a:cubicBezTo>
                    <a:pt x="102" y="260"/>
                    <a:pt x="105" y="260"/>
                    <a:pt x="107" y="257"/>
                  </a:cubicBezTo>
                  <a:cubicBezTo>
                    <a:pt x="108" y="255"/>
                    <a:pt x="99" y="252"/>
                    <a:pt x="99" y="252"/>
                  </a:cubicBezTo>
                  <a:cubicBezTo>
                    <a:pt x="99" y="254"/>
                    <a:pt x="98" y="256"/>
                    <a:pt x="97" y="256"/>
                  </a:cubicBezTo>
                  <a:cubicBezTo>
                    <a:pt x="97" y="256"/>
                    <a:pt x="96" y="255"/>
                    <a:pt x="96" y="254"/>
                  </a:cubicBezTo>
                  <a:cubicBezTo>
                    <a:pt x="96" y="252"/>
                    <a:pt x="95" y="251"/>
                    <a:pt x="94" y="251"/>
                  </a:cubicBezTo>
                  <a:cubicBezTo>
                    <a:pt x="93" y="251"/>
                    <a:pt x="92" y="251"/>
                    <a:pt x="91" y="252"/>
                  </a:cubicBezTo>
                  <a:cubicBezTo>
                    <a:pt x="89" y="254"/>
                    <a:pt x="84" y="253"/>
                    <a:pt x="84" y="255"/>
                  </a:cubicBezTo>
                  <a:cubicBezTo>
                    <a:pt x="83" y="257"/>
                    <a:pt x="83" y="259"/>
                    <a:pt x="81" y="260"/>
                  </a:cubicBezTo>
                  <a:cubicBezTo>
                    <a:pt x="79" y="261"/>
                    <a:pt x="78" y="265"/>
                    <a:pt x="80" y="268"/>
                  </a:cubicBezTo>
                  <a:cubicBezTo>
                    <a:pt x="81" y="269"/>
                    <a:pt x="82" y="270"/>
                    <a:pt x="84" y="270"/>
                  </a:cubicBezTo>
                  <a:cubicBezTo>
                    <a:pt x="85" y="270"/>
                    <a:pt x="87" y="269"/>
                    <a:pt x="88" y="269"/>
                  </a:cubicBezTo>
                  <a:cubicBezTo>
                    <a:pt x="89" y="268"/>
                    <a:pt x="90" y="266"/>
                    <a:pt x="92" y="266"/>
                  </a:cubicBezTo>
                  <a:cubicBezTo>
                    <a:pt x="92" y="266"/>
                    <a:pt x="93" y="266"/>
                    <a:pt x="94" y="266"/>
                  </a:cubicBezTo>
                  <a:cubicBezTo>
                    <a:pt x="99" y="269"/>
                    <a:pt x="95" y="269"/>
                    <a:pt x="95" y="272"/>
                  </a:cubicBezTo>
                  <a:cubicBezTo>
                    <a:pt x="95" y="275"/>
                    <a:pt x="92" y="275"/>
                    <a:pt x="92" y="275"/>
                  </a:cubicBezTo>
                  <a:cubicBezTo>
                    <a:pt x="92" y="275"/>
                    <a:pt x="90" y="273"/>
                    <a:pt x="87" y="273"/>
                  </a:cubicBezTo>
                  <a:cubicBezTo>
                    <a:pt x="86" y="273"/>
                    <a:pt x="86" y="273"/>
                    <a:pt x="85" y="273"/>
                  </a:cubicBezTo>
                  <a:cubicBezTo>
                    <a:pt x="81" y="275"/>
                    <a:pt x="82" y="279"/>
                    <a:pt x="82" y="279"/>
                  </a:cubicBezTo>
                  <a:cubicBezTo>
                    <a:pt x="79" y="279"/>
                    <a:pt x="77" y="279"/>
                    <a:pt x="75" y="279"/>
                  </a:cubicBezTo>
                  <a:cubicBezTo>
                    <a:pt x="72" y="279"/>
                    <a:pt x="69" y="278"/>
                    <a:pt x="68" y="275"/>
                  </a:cubicBezTo>
                  <a:cubicBezTo>
                    <a:pt x="67" y="274"/>
                    <a:pt x="66" y="273"/>
                    <a:pt x="65" y="273"/>
                  </a:cubicBezTo>
                  <a:cubicBezTo>
                    <a:pt x="61" y="273"/>
                    <a:pt x="55" y="276"/>
                    <a:pt x="52" y="279"/>
                  </a:cubicBezTo>
                  <a:cubicBezTo>
                    <a:pt x="50" y="281"/>
                    <a:pt x="43" y="282"/>
                    <a:pt x="39" y="282"/>
                  </a:cubicBezTo>
                  <a:cubicBezTo>
                    <a:pt x="38" y="282"/>
                    <a:pt x="37" y="282"/>
                    <a:pt x="36" y="282"/>
                  </a:cubicBezTo>
                  <a:cubicBezTo>
                    <a:pt x="34" y="281"/>
                    <a:pt x="35" y="276"/>
                    <a:pt x="33" y="276"/>
                  </a:cubicBezTo>
                  <a:cubicBezTo>
                    <a:pt x="31" y="276"/>
                    <a:pt x="24" y="281"/>
                    <a:pt x="20" y="283"/>
                  </a:cubicBezTo>
                  <a:cubicBezTo>
                    <a:pt x="19" y="283"/>
                    <a:pt x="18" y="283"/>
                    <a:pt x="17" y="283"/>
                  </a:cubicBezTo>
                  <a:cubicBezTo>
                    <a:pt x="15" y="283"/>
                    <a:pt x="14" y="281"/>
                    <a:pt x="14" y="280"/>
                  </a:cubicBezTo>
                  <a:cubicBezTo>
                    <a:pt x="15" y="278"/>
                    <a:pt x="17" y="277"/>
                    <a:pt x="17" y="275"/>
                  </a:cubicBezTo>
                  <a:cubicBezTo>
                    <a:pt x="17" y="275"/>
                    <a:pt x="16" y="275"/>
                    <a:pt x="16" y="275"/>
                  </a:cubicBezTo>
                  <a:cubicBezTo>
                    <a:pt x="15" y="275"/>
                    <a:pt x="15" y="275"/>
                    <a:pt x="14" y="277"/>
                  </a:cubicBezTo>
                  <a:cubicBezTo>
                    <a:pt x="13" y="278"/>
                    <a:pt x="12" y="278"/>
                    <a:pt x="11" y="278"/>
                  </a:cubicBezTo>
                  <a:cubicBezTo>
                    <a:pt x="10" y="278"/>
                    <a:pt x="9" y="277"/>
                    <a:pt x="9" y="277"/>
                  </a:cubicBezTo>
                  <a:cubicBezTo>
                    <a:pt x="8" y="275"/>
                    <a:pt x="9" y="273"/>
                    <a:pt x="6" y="270"/>
                  </a:cubicBezTo>
                  <a:cubicBezTo>
                    <a:pt x="2" y="267"/>
                    <a:pt x="2" y="264"/>
                    <a:pt x="3" y="261"/>
                  </a:cubicBezTo>
                  <a:cubicBezTo>
                    <a:pt x="5" y="259"/>
                    <a:pt x="5" y="258"/>
                    <a:pt x="5" y="256"/>
                  </a:cubicBezTo>
                  <a:cubicBezTo>
                    <a:pt x="4" y="254"/>
                    <a:pt x="4" y="252"/>
                    <a:pt x="5" y="249"/>
                  </a:cubicBezTo>
                  <a:cubicBezTo>
                    <a:pt x="7" y="247"/>
                    <a:pt x="8" y="247"/>
                    <a:pt x="7" y="244"/>
                  </a:cubicBezTo>
                  <a:cubicBezTo>
                    <a:pt x="6" y="241"/>
                    <a:pt x="8" y="238"/>
                    <a:pt x="8" y="238"/>
                  </a:cubicBezTo>
                  <a:cubicBezTo>
                    <a:pt x="8" y="236"/>
                    <a:pt x="9" y="233"/>
                    <a:pt x="11" y="232"/>
                  </a:cubicBezTo>
                  <a:cubicBezTo>
                    <a:pt x="12" y="230"/>
                    <a:pt x="13" y="228"/>
                    <a:pt x="12" y="226"/>
                  </a:cubicBezTo>
                  <a:cubicBezTo>
                    <a:pt x="11" y="225"/>
                    <a:pt x="9" y="222"/>
                    <a:pt x="8" y="218"/>
                  </a:cubicBezTo>
                  <a:cubicBezTo>
                    <a:pt x="7" y="214"/>
                    <a:pt x="8" y="210"/>
                    <a:pt x="10" y="208"/>
                  </a:cubicBezTo>
                  <a:cubicBezTo>
                    <a:pt x="11" y="207"/>
                    <a:pt x="11" y="204"/>
                    <a:pt x="14" y="200"/>
                  </a:cubicBezTo>
                  <a:cubicBezTo>
                    <a:pt x="16" y="196"/>
                    <a:pt x="17" y="195"/>
                    <a:pt x="18" y="191"/>
                  </a:cubicBezTo>
                  <a:cubicBezTo>
                    <a:pt x="19" y="188"/>
                    <a:pt x="20" y="187"/>
                    <a:pt x="22" y="186"/>
                  </a:cubicBezTo>
                  <a:cubicBezTo>
                    <a:pt x="24" y="184"/>
                    <a:pt x="23" y="175"/>
                    <a:pt x="24" y="172"/>
                  </a:cubicBezTo>
                  <a:cubicBezTo>
                    <a:pt x="25" y="169"/>
                    <a:pt x="23" y="166"/>
                    <a:pt x="25" y="164"/>
                  </a:cubicBezTo>
                  <a:cubicBezTo>
                    <a:pt x="28" y="162"/>
                    <a:pt x="29" y="159"/>
                    <a:pt x="29" y="154"/>
                  </a:cubicBezTo>
                  <a:cubicBezTo>
                    <a:pt x="29" y="149"/>
                    <a:pt x="33" y="145"/>
                    <a:pt x="35" y="143"/>
                  </a:cubicBezTo>
                  <a:cubicBezTo>
                    <a:pt x="37" y="141"/>
                    <a:pt x="40" y="138"/>
                    <a:pt x="41" y="137"/>
                  </a:cubicBezTo>
                  <a:cubicBezTo>
                    <a:pt x="42" y="136"/>
                    <a:pt x="43" y="132"/>
                    <a:pt x="45" y="130"/>
                  </a:cubicBezTo>
                  <a:cubicBezTo>
                    <a:pt x="47" y="128"/>
                    <a:pt x="48" y="127"/>
                    <a:pt x="51" y="126"/>
                  </a:cubicBezTo>
                  <a:cubicBezTo>
                    <a:pt x="54" y="125"/>
                    <a:pt x="55" y="119"/>
                    <a:pt x="56" y="116"/>
                  </a:cubicBezTo>
                  <a:cubicBezTo>
                    <a:pt x="57" y="113"/>
                    <a:pt x="60" y="109"/>
                    <a:pt x="62" y="107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7" y="104"/>
                    <a:pt x="69" y="99"/>
                  </a:cubicBezTo>
                  <a:cubicBezTo>
                    <a:pt x="72" y="92"/>
                    <a:pt x="75" y="90"/>
                    <a:pt x="75" y="87"/>
                  </a:cubicBezTo>
                  <a:cubicBezTo>
                    <a:pt x="76" y="84"/>
                    <a:pt x="75" y="81"/>
                    <a:pt x="76" y="80"/>
                  </a:cubicBezTo>
                  <a:cubicBezTo>
                    <a:pt x="77" y="78"/>
                    <a:pt x="79" y="77"/>
                    <a:pt x="78" y="75"/>
                  </a:cubicBezTo>
                  <a:cubicBezTo>
                    <a:pt x="78" y="72"/>
                    <a:pt x="79" y="70"/>
                    <a:pt x="81" y="68"/>
                  </a:cubicBezTo>
                  <a:cubicBezTo>
                    <a:pt x="84" y="67"/>
                    <a:pt x="85" y="67"/>
                    <a:pt x="85" y="64"/>
                  </a:cubicBezTo>
                  <a:cubicBezTo>
                    <a:pt x="85" y="60"/>
                    <a:pt x="83" y="61"/>
                    <a:pt x="84" y="59"/>
                  </a:cubicBezTo>
                  <a:cubicBezTo>
                    <a:pt x="84" y="56"/>
                    <a:pt x="87" y="56"/>
                    <a:pt x="87" y="54"/>
                  </a:cubicBezTo>
                  <a:cubicBezTo>
                    <a:pt x="87" y="52"/>
                    <a:pt x="89" y="46"/>
                    <a:pt x="87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4" y="46"/>
                    <a:pt x="82" y="45"/>
                    <a:pt x="84" y="43"/>
                  </a:cubicBezTo>
                  <a:cubicBezTo>
                    <a:pt x="85" y="40"/>
                    <a:pt x="83" y="40"/>
                    <a:pt x="81" y="37"/>
                  </a:cubicBezTo>
                  <a:cubicBezTo>
                    <a:pt x="80" y="34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8"/>
                    <a:pt x="82" y="28"/>
                    <a:pt x="82" y="28"/>
                  </a:cubicBezTo>
                  <a:cubicBezTo>
                    <a:pt x="82" y="28"/>
                    <a:pt x="81" y="28"/>
                    <a:pt x="81" y="27"/>
                  </a:cubicBezTo>
                  <a:cubicBezTo>
                    <a:pt x="81" y="27"/>
                    <a:pt x="82" y="27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6" y="26"/>
                    <a:pt x="89" y="33"/>
                    <a:pt x="92" y="35"/>
                  </a:cubicBezTo>
                  <a:cubicBezTo>
                    <a:pt x="92" y="35"/>
                    <a:pt x="93" y="35"/>
                    <a:pt x="93" y="35"/>
                  </a:cubicBezTo>
                  <a:cubicBezTo>
                    <a:pt x="95" y="35"/>
                    <a:pt x="96" y="32"/>
                    <a:pt x="95" y="29"/>
                  </a:cubicBezTo>
                  <a:cubicBezTo>
                    <a:pt x="95" y="26"/>
                    <a:pt x="95" y="23"/>
                    <a:pt x="99" y="23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2" y="22"/>
                    <a:pt x="102" y="25"/>
                    <a:pt x="103" y="31"/>
                  </a:cubicBezTo>
                  <a:cubicBezTo>
                    <a:pt x="104" y="35"/>
                    <a:pt x="106" y="36"/>
                    <a:pt x="108" y="36"/>
                  </a:cubicBezTo>
                  <a:cubicBezTo>
                    <a:pt x="111" y="36"/>
                    <a:pt x="113" y="34"/>
                    <a:pt x="113" y="34"/>
                  </a:cubicBezTo>
                  <a:cubicBezTo>
                    <a:pt x="114" y="37"/>
                    <a:pt x="115" y="37"/>
                    <a:pt x="118" y="37"/>
                  </a:cubicBezTo>
                  <a:cubicBezTo>
                    <a:pt x="122" y="37"/>
                    <a:pt x="119" y="41"/>
                    <a:pt x="117" y="41"/>
                  </a:cubicBezTo>
                  <a:cubicBezTo>
                    <a:pt x="114" y="42"/>
                    <a:pt x="115" y="41"/>
                    <a:pt x="114" y="47"/>
                  </a:cubicBezTo>
                  <a:cubicBezTo>
                    <a:pt x="114" y="49"/>
                    <a:pt x="115" y="50"/>
                    <a:pt x="115" y="50"/>
                  </a:cubicBezTo>
                  <a:cubicBezTo>
                    <a:pt x="117" y="50"/>
                    <a:pt x="120" y="46"/>
                    <a:pt x="122" y="45"/>
                  </a:cubicBezTo>
                  <a:cubicBezTo>
                    <a:pt x="123" y="44"/>
                    <a:pt x="122" y="43"/>
                    <a:pt x="123" y="40"/>
                  </a:cubicBezTo>
                  <a:cubicBezTo>
                    <a:pt x="124" y="38"/>
                    <a:pt x="124" y="37"/>
                    <a:pt x="126" y="37"/>
                  </a:cubicBezTo>
                  <a:cubicBezTo>
                    <a:pt x="126" y="37"/>
                    <a:pt x="127" y="38"/>
                    <a:pt x="128" y="38"/>
                  </a:cubicBezTo>
                  <a:cubicBezTo>
                    <a:pt x="129" y="39"/>
                    <a:pt x="129" y="39"/>
                    <a:pt x="130" y="39"/>
                  </a:cubicBezTo>
                  <a:cubicBezTo>
                    <a:pt x="131" y="39"/>
                    <a:pt x="131" y="37"/>
                    <a:pt x="132" y="35"/>
                  </a:cubicBezTo>
                  <a:cubicBezTo>
                    <a:pt x="133" y="35"/>
                    <a:pt x="133" y="35"/>
                    <a:pt x="134" y="35"/>
                  </a:cubicBezTo>
                  <a:cubicBezTo>
                    <a:pt x="135" y="35"/>
                    <a:pt x="138" y="36"/>
                    <a:pt x="138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7" y="31"/>
                    <a:pt x="137" y="31"/>
                    <a:pt x="137" y="30"/>
                  </a:cubicBezTo>
                  <a:cubicBezTo>
                    <a:pt x="137" y="30"/>
                    <a:pt x="137" y="29"/>
                    <a:pt x="137" y="29"/>
                  </a:cubicBezTo>
                  <a:cubicBezTo>
                    <a:pt x="137" y="29"/>
                    <a:pt x="138" y="29"/>
                    <a:pt x="138" y="29"/>
                  </a:cubicBezTo>
                  <a:cubicBezTo>
                    <a:pt x="140" y="29"/>
                    <a:pt x="141" y="29"/>
                    <a:pt x="143" y="29"/>
                  </a:cubicBezTo>
                  <a:cubicBezTo>
                    <a:pt x="143" y="29"/>
                    <a:pt x="144" y="29"/>
                    <a:pt x="145" y="29"/>
                  </a:cubicBezTo>
                  <a:cubicBezTo>
                    <a:pt x="147" y="28"/>
                    <a:pt x="150" y="28"/>
                    <a:pt x="150" y="24"/>
                  </a:cubicBezTo>
                  <a:cubicBezTo>
                    <a:pt x="150" y="20"/>
                    <a:pt x="154" y="20"/>
                    <a:pt x="158" y="20"/>
                  </a:cubicBezTo>
                  <a:cubicBezTo>
                    <a:pt x="163" y="19"/>
                    <a:pt x="160" y="18"/>
                    <a:pt x="161" y="16"/>
                  </a:cubicBezTo>
                  <a:cubicBezTo>
                    <a:pt x="162" y="14"/>
                    <a:pt x="162" y="12"/>
                    <a:pt x="160" y="11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7" y="10"/>
                    <a:pt x="157" y="10"/>
                    <a:pt x="156" y="10"/>
                  </a:cubicBezTo>
                  <a:cubicBezTo>
                    <a:pt x="156" y="10"/>
                    <a:pt x="155" y="10"/>
                    <a:pt x="155" y="10"/>
                  </a:cubicBezTo>
                  <a:cubicBezTo>
                    <a:pt x="153" y="9"/>
                    <a:pt x="153" y="8"/>
                    <a:pt x="153" y="8"/>
                  </a:cubicBezTo>
                  <a:cubicBezTo>
                    <a:pt x="153" y="8"/>
                    <a:pt x="154" y="6"/>
                    <a:pt x="155" y="5"/>
                  </a:cubicBezTo>
                  <a:cubicBezTo>
                    <a:pt x="157" y="3"/>
                    <a:pt x="159" y="3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3" y="2"/>
                    <a:pt x="163" y="4"/>
                    <a:pt x="164" y="4"/>
                  </a:cubicBezTo>
                  <a:cubicBezTo>
                    <a:pt x="165" y="4"/>
                    <a:pt x="165" y="4"/>
                    <a:pt x="165" y="4"/>
                  </a:cubicBezTo>
                  <a:cubicBezTo>
                    <a:pt x="167" y="3"/>
                    <a:pt x="167" y="2"/>
                    <a:pt x="168" y="2"/>
                  </a:cubicBezTo>
                  <a:cubicBezTo>
                    <a:pt x="168" y="2"/>
                    <a:pt x="168" y="2"/>
                    <a:pt x="168" y="2"/>
                  </a:cubicBezTo>
                  <a:cubicBezTo>
                    <a:pt x="169" y="2"/>
                    <a:pt x="169" y="4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2" y="5"/>
                    <a:pt x="174" y="4"/>
                    <a:pt x="175" y="3"/>
                  </a:cubicBezTo>
                  <a:cubicBezTo>
                    <a:pt x="177" y="2"/>
                    <a:pt x="178" y="1"/>
                    <a:pt x="178" y="1"/>
                  </a:cubicBezTo>
                  <a:moveTo>
                    <a:pt x="178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7" y="0"/>
                    <a:pt x="177" y="1"/>
                    <a:pt x="175" y="1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4" y="2"/>
                    <a:pt x="174" y="3"/>
                    <a:pt x="173" y="3"/>
                  </a:cubicBezTo>
                  <a:cubicBezTo>
                    <a:pt x="172" y="4"/>
                    <a:pt x="172" y="4"/>
                    <a:pt x="171" y="4"/>
                  </a:cubicBezTo>
                  <a:cubicBezTo>
                    <a:pt x="171" y="4"/>
                    <a:pt x="171" y="3"/>
                    <a:pt x="170" y="3"/>
                  </a:cubicBezTo>
                  <a:cubicBezTo>
                    <a:pt x="170" y="2"/>
                    <a:pt x="170" y="1"/>
                    <a:pt x="168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67" y="1"/>
                    <a:pt x="166" y="1"/>
                    <a:pt x="166" y="2"/>
                  </a:cubicBezTo>
                  <a:cubicBezTo>
                    <a:pt x="165" y="2"/>
                    <a:pt x="165" y="2"/>
                    <a:pt x="165" y="3"/>
                  </a:cubicBezTo>
                  <a:cubicBezTo>
                    <a:pt x="165" y="3"/>
                    <a:pt x="164" y="3"/>
                    <a:pt x="164" y="3"/>
                  </a:cubicBezTo>
                  <a:cubicBezTo>
                    <a:pt x="164" y="3"/>
                    <a:pt x="164" y="3"/>
                    <a:pt x="164" y="2"/>
                  </a:cubicBezTo>
                  <a:cubicBezTo>
                    <a:pt x="164" y="2"/>
                    <a:pt x="163" y="1"/>
                    <a:pt x="162" y="1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2"/>
                    <a:pt x="157" y="2"/>
                    <a:pt x="155" y="4"/>
                  </a:cubicBezTo>
                  <a:cubicBezTo>
                    <a:pt x="153" y="5"/>
                    <a:pt x="152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10"/>
                    <a:pt x="155" y="11"/>
                  </a:cubicBezTo>
                  <a:cubicBezTo>
                    <a:pt x="155" y="11"/>
                    <a:pt x="155" y="11"/>
                    <a:pt x="156" y="11"/>
                  </a:cubicBezTo>
                  <a:cubicBezTo>
                    <a:pt x="156" y="11"/>
                    <a:pt x="157" y="11"/>
                    <a:pt x="157" y="11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9" y="11"/>
                    <a:pt x="159" y="11"/>
                    <a:pt x="160" y="11"/>
                  </a:cubicBezTo>
                  <a:cubicBezTo>
                    <a:pt x="161" y="13"/>
                    <a:pt x="161" y="15"/>
                    <a:pt x="160" y="16"/>
                  </a:cubicBezTo>
                  <a:cubicBezTo>
                    <a:pt x="160" y="16"/>
                    <a:pt x="160" y="17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59" y="18"/>
                    <a:pt x="158" y="18"/>
                  </a:cubicBezTo>
                  <a:cubicBezTo>
                    <a:pt x="158" y="18"/>
                    <a:pt x="157" y="18"/>
                    <a:pt x="156" y="19"/>
                  </a:cubicBezTo>
                  <a:cubicBezTo>
                    <a:pt x="153" y="19"/>
                    <a:pt x="149" y="19"/>
                    <a:pt x="149" y="24"/>
                  </a:cubicBezTo>
                  <a:cubicBezTo>
                    <a:pt x="149" y="26"/>
                    <a:pt x="148" y="27"/>
                    <a:pt x="146" y="27"/>
                  </a:cubicBezTo>
                  <a:cubicBezTo>
                    <a:pt x="145" y="27"/>
                    <a:pt x="145" y="28"/>
                    <a:pt x="144" y="28"/>
                  </a:cubicBezTo>
                  <a:cubicBezTo>
                    <a:pt x="144" y="28"/>
                    <a:pt x="143" y="28"/>
                    <a:pt x="143" y="28"/>
                  </a:cubicBezTo>
                  <a:cubicBezTo>
                    <a:pt x="142" y="28"/>
                    <a:pt x="142" y="28"/>
                    <a:pt x="141" y="28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2" y="34"/>
                    <a:pt x="131" y="35"/>
                  </a:cubicBezTo>
                  <a:cubicBezTo>
                    <a:pt x="131" y="35"/>
                    <a:pt x="131" y="36"/>
                    <a:pt x="130" y="37"/>
                  </a:cubicBezTo>
                  <a:cubicBezTo>
                    <a:pt x="130" y="37"/>
                    <a:pt x="130" y="38"/>
                    <a:pt x="130" y="38"/>
                  </a:cubicBezTo>
                  <a:cubicBezTo>
                    <a:pt x="130" y="38"/>
                    <a:pt x="129" y="38"/>
                    <a:pt x="129" y="37"/>
                  </a:cubicBezTo>
                  <a:cubicBezTo>
                    <a:pt x="127" y="37"/>
                    <a:pt x="126" y="36"/>
                    <a:pt x="126" y="36"/>
                  </a:cubicBezTo>
                  <a:cubicBezTo>
                    <a:pt x="123" y="36"/>
                    <a:pt x="123" y="39"/>
                    <a:pt x="122" y="40"/>
                  </a:cubicBezTo>
                  <a:cubicBezTo>
                    <a:pt x="122" y="41"/>
                    <a:pt x="122" y="42"/>
                    <a:pt x="122" y="43"/>
                  </a:cubicBezTo>
                  <a:cubicBezTo>
                    <a:pt x="122" y="44"/>
                    <a:pt x="122" y="44"/>
                    <a:pt x="121" y="44"/>
                  </a:cubicBezTo>
                  <a:cubicBezTo>
                    <a:pt x="120" y="44"/>
                    <a:pt x="120" y="45"/>
                    <a:pt x="119" y="46"/>
                  </a:cubicBezTo>
                  <a:cubicBezTo>
                    <a:pt x="118" y="47"/>
                    <a:pt x="116" y="48"/>
                    <a:pt x="115" y="49"/>
                  </a:cubicBezTo>
                  <a:cubicBezTo>
                    <a:pt x="115" y="48"/>
                    <a:pt x="115" y="48"/>
                    <a:pt x="115" y="47"/>
                  </a:cubicBezTo>
                  <a:cubicBezTo>
                    <a:pt x="115" y="47"/>
                    <a:pt x="116" y="46"/>
                    <a:pt x="116" y="45"/>
                  </a:cubicBezTo>
                  <a:cubicBezTo>
                    <a:pt x="116" y="44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7" y="42"/>
                    <a:pt x="117" y="42"/>
                  </a:cubicBezTo>
                  <a:cubicBezTo>
                    <a:pt x="119" y="42"/>
                    <a:pt x="121" y="40"/>
                    <a:pt x="121" y="38"/>
                  </a:cubicBezTo>
                  <a:cubicBezTo>
                    <a:pt x="121" y="37"/>
                    <a:pt x="120" y="36"/>
                    <a:pt x="118" y="36"/>
                  </a:cubicBezTo>
                  <a:cubicBezTo>
                    <a:pt x="115" y="36"/>
                    <a:pt x="115" y="36"/>
                    <a:pt x="115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0" y="35"/>
                    <a:pt x="108" y="35"/>
                  </a:cubicBezTo>
                  <a:cubicBezTo>
                    <a:pt x="106" y="35"/>
                    <a:pt x="105" y="34"/>
                    <a:pt x="104" y="31"/>
                  </a:cubicBezTo>
                  <a:cubicBezTo>
                    <a:pt x="104" y="30"/>
                    <a:pt x="104" y="29"/>
                    <a:pt x="104" y="28"/>
                  </a:cubicBezTo>
                  <a:cubicBezTo>
                    <a:pt x="103" y="24"/>
                    <a:pt x="103" y="21"/>
                    <a:pt x="100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7" y="22"/>
                    <a:pt x="96" y="22"/>
                    <a:pt x="95" y="24"/>
                  </a:cubicBezTo>
                  <a:cubicBezTo>
                    <a:pt x="94" y="25"/>
                    <a:pt x="94" y="27"/>
                    <a:pt x="94" y="30"/>
                  </a:cubicBezTo>
                  <a:cubicBezTo>
                    <a:pt x="95" y="31"/>
                    <a:pt x="95" y="33"/>
                    <a:pt x="94" y="34"/>
                  </a:cubicBezTo>
                  <a:cubicBezTo>
                    <a:pt x="94" y="34"/>
                    <a:pt x="93" y="34"/>
                    <a:pt x="93" y="34"/>
                  </a:cubicBezTo>
                  <a:cubicBezTo>
                    <a:pt x="93" y="34"/>
                    <a:pt x="93" y="34"/>
                    <a:pt x="92" y="34"/>
                  </a:cubicBezTo>
                  <a:cubicBezTo>
                    <a:pt x="91" y="33"/>
                    <a:pt x="90" y="31"/>
                    <a:pt x="89" y="30"/>
                  </a:cubicBezTo>
                  <a:cubicBezTo>
                    <a:pt x="87" y="27"/>
                    <a:pt x="85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9"/>
                    <a:pt x="79" y="35"/>
                    <a:pt x="80" y="38"/>
                  </a:cubicBezTo>
                  <a:cubicBezTo>
                    <a:pt x="81" y="38"/>
                    <a:pt x="82" y="39"/>
                    <a:pt x="82" y="40"/>
                  </a:cubicBezTo>
                  <a:cubicBezTo>
                    <a:pt x="83" y="41"/>
                    <a:pt x="83" y="41"/>
                    <a:pt x="83" y="42"/>
                  </a:cubicBezTo>
                  <a:cubicBezTo>
                    <a:pt x="82" y="43"/>
                    <a:pt x="82" y="44"/>
                    <a:pt x="82" y="45"/>
                  </a:cubicBezTo>
                  <a:cubicBezTo>
                    <a:pt x="83" y="46"/>
                    <a:pt x="84" y="47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48"/>
                    <a:pt x="86" y="50"/>
                    <a:pt x="86" y="51"/>
                  </a:cubicBezTo>
                  <a:cubicBezTo>
                    <a:pt x="86" y="52"/>
                    <a:pt x="85" y="53"/>
                    <a:pt x="85" y="54"/>
                  </a:cubicBezTo>
                  <a:cubicBezTo>
                    <a:pt x="85" y="54"/>
                    <a:pt x="85" y="55"/>
                    <a:pt x="84" y="55"/>
                  </a:cubicBezTo>
                  <a:cubicBezTo>
                    <a:pt x="84" y="56"/>
                    <a:pt x="83" y="57"/>
                    <a:pt x="82" y="58"/>
                  </a:cubicBezTo>
                  <a:cubicBezTo>
                    <a:pt x="82" y="60"/>
                    <a:pt x="82" y="61"/>
                    <a:pt x="83" y="62"/>
                  </a:cubicBezTo>
                  <a:cubicBezTo>
                    <a:pt x="83" y="62"/>
                    <a:pt x="84" y="62"/>
                    <a:pt x="84" y="64"/>
                  </a:cubicBezTo>
                  <a:cubicBezTo>
                    <a:pt x="84" y="66"/>
                    <a:pt x="84" y="66"/>
                    <a:pt x="82" y="66"/>
                  </a:cubicBezTo>
                  <a:cubicBezTo>
                    <a:pt x="82" y="67"/>
                    <a:pt x="81" y="67"/>
                    <a:pt x="81" y="67"/>
                  </a:cubicBezTo>
                  <a:cubicBezTo>
                    <a:pt x="77" y="70"/>
                    <a:pt x="77" y="73"/>
                    <a:pt x="77" y="75"/>
                  </a:cubicBezTo>
                  <a:cubicBezTo>
                    <a:pt x="78" y="76"/>
                    <a:pt x="77" y="77"/>
                    <a:pt x="76" y="78"/>
                  </a:cubicBezTo>
                  <a:cubicBezTo>
                    <a:pt x="76" y="78"/>
                    <a:pt x="75" y="79"/>
                    <a:pt x="75" y="79"/>
                  </a:cubicBezTo>
                  <a:cubicBezTo>
                    <a:pt x="74" y="80"/>
                    <a:pt x="74" y="81"/>
                    <a:pt x="74" y="83"/>
                  </a:cubicBezTo>
                  <a:cubicBezTo>
                    <a:pt x="74" y="84"/>
                    <a:pt x="74" y="85"/>
                    <a:pt x="74" y="86"/>
                  </a:cubicBezTo>
                  <a:cubicBezTo>
                    <a:pt x="74" y="88"/>
                    <a:pt x="73" y="89"/>
                    <a:pt x="72" y="91"/>
                  </a:cubicBezTo>
                  <a:cubicBezTo>
                    <a:pt x="71" y="93"/>
                    <a:pt x="69" y="95"/>
                    <a:pt x="68" y="99"/>
                  </a:cubicBezTo>
                  <a:cubicBezTo>
                    <a:pt x="66" y="103"/>
                    <a:pt x="64" y="103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59" y="109"/>
                    <a:pt x="56" y="112"/>
                    <a:pt x="55" y="115"/>
                  </a:cubicBezTo>
                  <a:cubicBezTo>
                    <a:pt x="54" y="116"/>
                    <a:pt x="54" y="117"/>
                    <a:pt x="54" y="119"/>
                  </a:cubicBezTo>
                  <a:cubicBezTo>
                    <a:pt x="53" y="121"/>
                    <a:pt x="52" y="124"/>
                    <a:pt x="51" y="125"/>
                  </a:cubicBezTo>
                  <a:cubicBezTo>
                    <a:pt x="48" y="126"/>
                    <a:pt x="46" y="127"/>
                    <a:pt x="44" y="129"/>
                  </a:cubicBezTo>
                  <a:cubicBezTo>
                    <a:pt x="43" y="130"/>
                    <a:pt x="42" y="133"/>
                    <a:pt x="41" y="134"/>
                  </a:cubicBezTo>
                  <a:cubicBezTo>
                    <a:pt x="41" y="135"/>
                    <a:pt x="40" y="136"/>
                    <a:pt x="40" y="136"/>
                  </a:cubicBezTo>
                  <a:cubicBezTo>
                    <a:pt x="39" y="137"/>
                    <a:pt x="36" y="140"/>
                    <a:pt x="34" y="142"/>
                  </a:cubicBezTo>
                  <a:cubicBezTo>
                    <a:pt x="32" y="144"/>
                    <a:pt x="28" y="149"/>
                    <a:pt x="28" y="154"/>
                  </a:cubicBezTo>
                  <a:cubicBezTo>
                    <a:pt x="28" y="158"/>
                    <a:pt x="27" y="161"/>
                    <a:pt x="25" y="163"/>
                  </a:cubicBezTo>
                  <a:cubicBezTo>
                    <a:pt x="23" y="165"/>
                    <a:pt x="23" y="167"/>
                    <a:pt x="23" y="168"/>
                  </a:cubicBezTo>
                  <a:cubicBezTo>
                    <a:pt x="23" y="169"/>
                    <a:pt x="23" y="170"/>
                    <a:pt x="23" y="171"/>
                  </a:cubicBezTo>
                  <a:cubicBezTo>
                    <a:pt x="22" y="173"/>
                    <a:pt x="22" y="175"/>
                    <a:pt x="22" y="178"/>
                  </a:cubicBezTo>
                  <a:cubicBezTo>
                    <a:pt x="22" y="180"/>
                    <a:pt x="22" y="184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19" y="186"/>
                    <a:pt x="18" y="187"/>
                    <a:pt x="17" y="191"/>
                  </a:cubicBezTo>
                  <a:cubicBezTo>
                    <a:pt x="17" y="193"/>
                    <a:pt x="16" y="194"/>
                    <a:pt x="14" y="196"/>
                  </a:cubicBezTo>
                  <a:cubicBezTo>
                    <a:pt x="14" y="197"/>
                    <a:pt x="13" y="198"/>
                    <a:pt x="13" y="200"/>
                  </a:cubicBezTo>
                  <a:cubicBezTo>
                    <a:pt x="11" y="202"/>
                    <a:pt x="11" y="203"/>
                    <a:pt x="10" y="205"/>
                  </a:cubicBezTo>
                  <a:cubicBezTo>
                    <a:pt x="10" y="206"/>
                    <a:pt x="9" y="207"/>
                    <a:pt x="9" y="208"/>
                  </a:cubicBezTo>
                  <a:cubicBezTo>
                    <a:pt x="7" y="210"/>
                    <a:pt x="6" y="214"/>
                    <a:pt x="7" y="218"/>
                  </a:cubicBezTo>
                  <a:cubicBezTo>
                    <a:pt x="8" y="221"/>
                    <a:pt x="9" y="224"/>
                    <a:pt x="10" y="225"/>
                  </a:cubicBezTo>
                  <a:cubicBezTo>
                    <a:pt x="10" y="226"/>
                    <a:pt x="11" y="226"/>
                    <a:pt x="11" y="227"/>
                  </a:cubicBezTo>
                  <a:cubicBezTo>
                    <a:pt x="11" y="228"/>
                    <a:pt x="11" y="230"/>
                    <a:pt x="10" y="231"/>
                  </a:cubicBezTo>
                  <a:cubicBezTo>
                    <a:pt x="8" y="233"/>
                    <a:pt x="7" y="235"/>
                    <a:pt x="7" y="237"/>
                  </a:cubicBezTo>
                  <a:cubicBezTo>
                    <a:pt x="6" y="239"/>
                    <a:pt x="5" y="241"/>
                    <a:pt x="6" y="244"/>
                  </a:cubicBezTo>
                  <a:cubicBezTo>
                    <a:pt x="6" y="246"/>
                    <a:pt x="6" y="246"/>
                    <a:pt x="5" y="248"/>
                  </a:cubicBezTo>
                  <a:cubicBezTo>
                    <a:pt x="5" y="248"/>
                    <a:pt x="5" y="248"/>
                    <a:pt x="4" y="249"/>
                  </a:cubicBezTo>
                  <a:cubicBezTo>
                    <a:pt x="3" y="251"/>
                    <a:pt x="2" y="254"/>
                    <a:pt x="3" y="257"/>
                  </a:cubicBezTo>
                  <a:cubicBezTo>
                    <a:pt x="4" y="258"/>
                    <a:pt x="4" y="258"/>
                    <a:pt x="3" y="259"/>
                  </a:cubicBezTo>
                  <a:cubicBezTo>
                    <a:pt x="3" y="260"/>
                    <a:pt x="3" y="260"/>
                    <a:pt x="2" y="261"/>
                  </a:cubicBezTo>
                  <a:cubicBezTo>
                    <a:pt x="1" y="263"/>
                    <a:pt x="0" y="267"/>
                    <a:pt x="5" y="271"/>
                  </a:cubicBezTo>
                  <a:cubicBezTo>
                    <a:pt x="7" y="273"/>
                    <a:pt x="7" y="274"/>
                    <a:pt x="7" y="276"/>
                  </a:cubicBezTo>
                  <a:cubicBezTo>
                    <a:pt x="8" y="276"/>
                    <a:pt x="8" y="277"/>
                    <a:pt x="8" y="277"/>
                  </a:cubicBezTo>
                  <a:cubicBezTo>
                    <a:pt x="8" y="278"/>
                    <a:pt x="10" y="279"/>
                    <a:pt x="11" y="279"/>
                  </a:cubicBezTo>
                  <a:cubicBezTo>
                    <a:pt x="12" y="279"/>
                    <a:pt x="14" y="279"/>
                    <a:pt x="14" y="277"/>
                  </a:cubicBezTo>
                  <a:cubicBezTo>
                    <a:pt x="15" y="276"/>
                    <a:pt x="16" y="276"/>
                    <a:pt x="16" y="276"/>
                  </a:cubicBezTo>
                  <a:cubicBezTo>
                    <a:pt x="16" y="276"/>
                    <a:pt x="15" y="277"/>
                    <a:pt x="15" y="277"/>
                  </a:cubicBezTo>
                  <a:cubicBezTo>
                    <a:pt x="14" y="278"/>
                    <a:pt x="14" y="279"/>
                    <a:pt x="13" y="280"/>
                  </a:cubicBezTo>
                  <a:cubicBezTo>
                    <a:pt x="13" y="280"/>
                    <a:pt x="13" y="281"/>
                    <a:pt x="14" y="282"/>
                  </a:cubicBezTo>
                  <a:cubicBezTo>
                    <a:pt x="14" y="284"/>
                    <a:pt x="16" y="284"/>
                    <a:pt x="17" y="284"/>
                  </a:cubicBezTo>
                  <a:cubicBezTo>
                    <a:pt x="18" y="284"/>
                    <a:pt x="19" y="284"/>
                    <a:pt x="20" y="284"/>
                  </a:cubicBezTo>
                  <a:cubicBezTo>
                    <a:pt x="22" y="283"/>
                    <a:pt x="24" y="282"/>
                    <a:pt x="26" y="281"/>
                  </a:cubicBezTo>
                  <a:cubicBezTo>
                    <a:pt x="28" y="279"/>
                    <a:pt x="32" y="277"/>
                    <a:pt x="33" y="277"/>
                  </a:cubicBezTo>
                  <a:cubicBezTo>
                    <a:pt x="33" y="277"/>
                    <a:pt x="33" y="279"/>
                    <a:pt x="34" y="279"/>
                  </a:cubicBezTo>
                  <a:cubicBezTo>
                    <a:pt x="34" y="281"/>
                    <a:pt x="34" y="283"/>
                    <a:pt x="36" y="283"/>
                  </a:cubicBezTo>
                  <a:cubicBezTo>
                    <a:pt x="37" y="283"/>
                    <a:pt x="38" y="283"/>
                    <a:pt x="39" y="283"/>
                  </a:cubicBezTo>
                  <a:cubicBezTo>
                    <a:pt x="41" y="283"/>
                    <a:pt x="50" y="283"/>
                    <a:pt x="53" y="280"/>
                  </a:cubicBezTo>
                  <a:cubicBezTo>
                    <a:pt x="55" y="277"/>
                    <a:pt x="61" y="275"/>
                    <a:pt x="65" y="275"/>
                  </a:cubicBezTo>
                  <a:cubicBezTo>
                    <a:pt x="66" y="275"/>
                    <a:pt x="66" y="275"/>
                    <a:pt x="67" y="275"/>
                  </a:cubicBezTo>
                  <a:cubicBezTo>
                    <a:pt x="69" y="280"/>
                    <a:pt x="73" y="281"/>
                    <a:pt x="75" y="281"/>
                  </a:cubicBezTo>
                  <a:cubicBezTo>
                    <a:pt x="77" y="281"/>
                    <a:pt x="79" y="280"/>
                    <a:pt x="82" y="280"/>
                  </a:cubicBezTo>
                  <a:cubicBezTo>
                    <a:pt x="83" y="280"/>
                    <a:pt x="83" y="280"/>
                    <a:pt x="83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8"/>
                    <a:pt x="82" y="276"/>
                    <a:pt x="85" y="274"/>
                  </a:cubicBezTo>
                  <a:cubicBezTo>
                    <a:pt x="86" y="274"/>
                    <a:pt x="87" y="274"/>
                    <a:pt x="87" y="274"/>
                  </a:cubicBezTo>
                  <a:cubicBezTo>
                    <a:pt x="89" y="274"/>
                    <a:pt x="91" y="275"/>
                    <a:pt x="91" y="276"/>
                  </a:cubicBezTo>
                  <a:cubicBezTo>
                    <a:pt x="91" y="276"/>
                    <a:pt x="91" y="276"/>
                    <a:pt x="91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93" y="276"/>
                    <a:pt x="96" y="276"/>
                    <a:pt x="96" y="273"/>
                  </a:cubicBezTo>
                  <a:cubicBezTo>
                    <a:pt x="96" y="272"/>
                    <a:pt x="97" y="271"/>
                    <a:pt x="97" y="271"/>
                  </a:cubicBezTo>
                  <a:cubicBezTo>
                    <a:pt x="98" y="270"/>
                    <a:pt x="98" y="269"/>
                    <a:pt x="98" y="268"/>
                  </a:cubicBezTo>
                  <a:cubicBezTo>
                    <a:pt x="97" y="267"/>
                    <a:pt x="97" y="266"/>
                    <a:pt x="95" y="265"/>
                  </a:cubicBezTo>
                  <a:cubicBezTo>
                    <a:pt x="93" y="265"/>
                    <a:pt x="92" y="264"/>
                    <a:pt x="92" y="264"/>
                  </a:cubicBezTo>
                  <a:cubicBezTo>
                    <a:pt x="90" y="264"/>
                    <a:pt x="89" y="266"/>
                    <a:pt x="88" y="266"/>
                  </a:cubicBezTo>
                  <a:cubicBezTo>
                    <a:pt x="88" y="267"/>
                    <a:pt x="88" y="267"/>
                    <a:pt x="87" y="268"/>
                  </a:cubicBezTo>
                  <a:cubicBezTo>
                    <a:pt x="86" y="268"/>
                    <a:pt x="85" y="268"/>
                    <a:pt x="84" y="268"/>
                  </a:cubicBezTo>
                  <a:cubicBezTo>
                    <a:pt x="83" y="268"/>
                    <a:pt x="82" y="268"/>
                    <a:pt x="81" y="267"/>
                  </a:cubicBezTo>
                  <a:cubicBezTo>
                    <a:pt x="80" y="266"/>
                    <a:pt x="80" y="265"/>
                    <a:pt x="80" y="263"/>
                  </a:cubicBezTo>
                  <a:cubicBezTo>
                    <a:pt x="80" y="262"/>
                    <a:pt x="81" y="261"/>
                    <a:pt x="81" y="261"/>
                  </a:cubicBezTo>
                  <a:cubicBezTo>
                    <a:pt x="84" y="260"/>
                    <a:pt x="84" y="258"/>
                    <a:pt x="84" y="256"/>
                  </a:cubicBezTo>
                  <a:cubicBezTo>
                    <a:pt x="85" y="256"/>
                    <a:pt x="85" y="255"/>
                    <a:pt x="85" y="255"/>
                  </a:cubicBezTo>
                  <a:cubicBezTo>
                    <a:pt x="85" y="255"/>
                    <a:pt x="86" y="255"/>
                    <a:pt x="87" y="254"/>
                  </a:cubicBezTo>
                  <a:cubicBezTo>
                    <a:pt x="89" y="254"/>
                    <a:pt x="91" y="254"/>
                    <a:pt x="92" y="253"/>
                  </a:cubicBezTo>
                  <a:cubicBezTo>
                    <a:pt x="93" y="252"/>
                    <a:pt x="93" y="252"/>
                    <a:pt x="94" y="252"/>
                  </a:cubicBezTo>
                  <a:cubicBezTo>
                    <a:pt x="94" y="252"/>
                    <a:pt x="95" y="253"/>
                    <a:pt x="95" y="254"/>
                  </a:cubicBezTo>
                  <a:cubicBezTo>
                    <a:pt x="95" y="256"/>
                    <a:pt x="96" y="257"/>
                    <a:pt x="97" y="257"/>
                  </a:cubicBezTo>
                  <a:cubicBezTo>
                    <a:pt x="98" y="257"/>
                    <a:pt x="100" y="255"/>
                    <a:pt x="100" y="253"/>
                  </a:cubicBezTo>
                  <a:cubicBezTo>
                    <a:pt x="103" y="255"/>
                    <a:pt x="106" y="256"/>
                    <a:pt x="106" y="257"/>
                  </a:cubicBezTo>
                  <a:cubicBezTo>
                    <a:pt x="105" y="258"/>
                    <a:pt x="104" y="258"/>
                    <a:pt x="103" y="259"/>
                  </a:cubicBezTo>
                  <a:cubicBezTo>
                    <a:pt x="102" y="259"/>
                    <a:pt x="101" y="260"/>
                    <a:pt x="100" y="262"/>
                  </a:cubicBezTo>
                  <a:cubicBezTo>
                    <a:pt x="100" y="263"/>
                    <a:pt x="100" y="264"/>
                    <a:pt x="100" y="264"/>
                  </a:cubicBezTo>
                  <a:cubicBezTo>
                    <a:pt x="101" y="266"/>
                    <a:pt x="104" y="266"/>
                    <a:pt x="105" y="266"/>
                  </a:cubicBezTo>
                  <a:cubicBezTo>
                    <a:pt x="105" y="266"/>
                    <a:pt x="106" y="266"/>
                    <a:pt x="106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7" y="266"/>
                    <a:pt x="108" y="266"/>
                    <a:pt x="108" y="267"/>
                  </a:cubicBezTo>
                  <a:cubicBezTo>
                    <a:pt x="109" y="267"/>
                    <a:pt x="110" y="268"/>
                    <a:pt x="111" y="268"/>
                  </a:cubicBezTo>
                  <a:cubicBezTo>
                    <a:pt x="112" y="268"/>
                    <a:pt x="112" y="267"/>
                    <a:pt x="113" y="266"/>
                  </a:cubicBezTo>
                  <a:cubicBezTo>
                    <a:pt x="113" y="265"/>
                    <a:pt x="113" y="263"/>
                    <a:pt x="111" y="262"/>
                  </a:cubicBezTo>
                  <a:cubicBezTo>
                    <a:pt x="112" y="262"/>
                    <a:pt x="112" y="262"/>
                    <a:pt x="113" y="263"/>
                  </a:cubicBezTo>
                  <a:cubicBezTo>
                    <a:pt x="116" y="265"/>
                    <a:pt x="116" y="266"/>
                    <a:pt x="116" y="267"/>
                  </a:cubicBezTo>
                  <a:cubicBezTo>
                    <a:pt x="116" y="268"/>
                    <a:pt x="116" y="269"/>
                    <a:pt x="116" y="270"/>
                  </a:cubicBezTo>
                  <a:cubicBezTo>
                    <a:pt x="117" y="271"/>
                    <a:pt x="118" y="271"/>
                    <a:pt x="119" y="271"/>
                  </a:cubicBezTo>
                  <a:cubicBezTo>
                    <a:pt x="120" y="271"/>
                    <a:pt x="122" y="271"/>
                    <a:pt x="123" y="270"/>
                  </a:cubicBezTo>
                  <a:cubicBezTo>
                    <a:pt x="126" y="268"/>
                    <a:pt x="129" y="267"/>
                    <a:pt x="131" y="267"/>
                  </a:cubicBezTo>
                  <a:cubicBezTo>
                    <a:pt x="132" y="267"/>
                    <a:pt x="133" y="267"/>
                    <a:pt x="133" y="268"/>
                  </a:cubicBezTo>
                  <a:cubicBezTo>
                    <a:pt x="137" y="268"/>
                    <a:pt x="143" y="271"/>
                    <a:pt x="145" y="272"/>
                  </a:cubicBezTo>
                  <a:cubicBezTo>
                    <a:pt x="146" y="272"/>
                    <a:pt x="147" y="273"/>
                    <a:pt x="149" y="273"/>
                  </a:cubicBezTo>
                  <a:cubicBezTo>
                    <a:pt x="152" y="274"/>
                    <a:pt x="159" y="276"/>
                    <a:pt x="159" y="278"/>
                  </a:cubicBezTo>
                  <a:cubicBezTo>
                    <a:pt x="163" y="286"/>
                    <a:pt x="165" y="289"/>
                    <a:pt x="168" y="290"/>
                  </a:cubicBezTo>
                  <a:cubicBezTo>
                    <a:pt x="168" y="290"/>
                    <a:pt x="169" y="290"/>
                    <a:pt x="169" y="290"/>
                  </a:cubicBezTo>
                  <a:cubicBezTo>
                    <a:pt x="172" y="290"/>
                    <a:pt x="174" y="289"/>
                    <a:pt x="176" y="287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79" y="287"/>
                    <a:pt x="180" y="288"/>
                    <a:pt x="180" y="288"/>
                  </a:cubicBezTo>
                  <a:cubicBezTo>
                    <a:pt x="181" y="289"/>
                    <a:pt x="181" y="289"/>
                    <a:pt x="181" y="289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85" y="287"/>
                    <a:pt x="185" y="287"/>
                    <a:pt x="185" y="287"/>
                  </a:cubicBezTo>
                  <a:cubicBezTo>
                    <a:pt x="186" y="287"/>
                    <a:pt x="188" y="288"/>
                    <a:pt x="189" y="288"/>
                  </a:cubicBezTo>
                  <a:cubicBezTo>
                    <a:pt x="190" y="288"/>
                    <a:pt x="191" y="287"/>
                    <a:pt x="191" y="287"/>
                  </a:cubicBezTo>
                  <a:cubicBezTo>
                    <a:pt x="192" y="285"/>
                    <a:pt x="192" y="284"/>
                    <a:pt x="192" y="283"/>
                  </a:cubicBezTo>
                  <a:cubicBezTo>
                    <a:pt x="192" y="282"/>
                    <a:pt x="192" y="282"/>
                    <a:pt x="192" y="282"/>
                  </a:cubicBezTo>
                  <a:cubicBezTo>
                    <a:pt x="191" y="282"/>
                    <a:pt x="191" y="282"/>
                    <a:pt x="191" y="282"/>
                  </a:cubicBezTo>
                  <a:cubicBezTo>
                    <a:pt x="188" y="281"/>
                    <a:pt x="185" y="281"/>
                    <a:pt x="184" y="280"/>
                  </a:cubicBezTo>
                  <a:cubicBezTo>
                    <a:pt x="184" y="280"/>
                    <a:pt x="183" y="279"/>
                    <a:pt x="182" y="279"/>
                  </a:cubicBezTo>
                  <a:cubicBezTo>
                    <a:pt x="182" y="279"/>
                    <a:pt x="181" y="278"/>
                    <a:pt x="181" y="278"/>
                  </a:cubicBezTo>
                  <a:cubicBezTo>
                    <a:pt x="181" y="278"/>
                    <a:pt x="181" y="278"/>
                    <a:pt x="181" y="278"/>
                  </a:cubicBezTo>
                  <a:cubicBezTo>
                    <a:pt x="183" y="277"/>
                    <a:pt x="186" y="276"/>
                    <a:pt x="188" y="276"/>
                  </a:cubicBezTo>
                  <a:cubicBezTo>
                    <a:pt x="188" y="276"/>
                    <a:pt x="189" y="276"/>
                    <a:pt x="189" y="276"/>
                  </a:cubicBezTo>
                  <a:cubicBezTo>
                    <a:pt x="192" y="275"/>
                    <a:pt x="195" y="273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9" y="269"/>
                    <a:pt x="200" y="268"/>
                    <a:pt x="201" y="268"/>
                  </a:cubicBezTo>
                  <a:cubicBezTo>
                    <a:pt x="202" y="268"/>
                    <a:pt x="202" y="268"/>
                    <a:pt x="203" y="269"/>
                  </a:cubicBezTo>
                  <a:cubicBezTo>
                    <a:pt x="204" y="269"/>
                    <a:pt x="206" y="270"/>
                    <a:pt x="207" y="270"/>
                  </a:cubicBezTo>
                  <a:cubicBezTo>
                    <a:pt x="210" y="270"/>
                    <a:pt x="212" y="268"/>
                    <a:pt x="214" y="267"/>
                  </a:cubicBezTo>
                  <a:cubicBezTo>
                    <a:pt x="214" y="266"/>
                    <a:pt x="215" y="266"/>
                    <a:pt x="216" y="266"/>
                  </a:cubicBezTo>
                  <a:cubicBezTo>
                    <a:pt x="217" y="266"/>
                    <a:pt x="218" y="267"/>
                    <a:pt x="218" y="268"/>
                  </a:cubicBezTo>
                  <a:cubicBezTo>
                    <a:pt x="219" y="268"/>
                    <a:pt x="219" y="269"/>
                    <a:pt x="220" y="269"/>
                  </a:cubicBezTo>
                  <a:cubicBezTo>
                    <a:pt x="221" y="269"/>
                    <a:pt x="222" y="267"/>
                    <a:pt x="223" y="267"/>
                  </a:cubicBezTo>
                  <a:cubicBezTo>
                    <a:pt x="224" y="266"/>
                    <a:pt x="225" y="262"/>
                    <a:pt x="224" y="258"/>
                  </a:cubicBezTo>
                  <a:cubicBezTo>
                    <a:pt x="223" y="257"/>
                    <a:pt x="222" y="255"/>
                    <a:pt x="222" y="254"/>
                  </a:cubicBezTo>
                  <a:cubicBezTo>
                    <a:pt x="220" y="251"/>
                    <a:pt x="220" y="251"/>
                    <a:pt x="221" y="251"/>
                  </a:cubicBezTo>
                  <a:cubicBezTo>
                    <a:pt x="221" y="250"/>
                    <a:pt x="222" y="250"/>
                    <a:pt x="223" y="250"/>
                  </a:cubicBezTo>
                  <a:cubicBezTo>
                    <a:pt x="224" y="249"/>
                    <a:pt x="225" y="249"/>
                    <a:pt x="225" y="248"/>
                  </a:cubicBezTo>
                  <a:cubicBezTo>
                    <a:pt x="225" y="247"/>
                    <a:pt x="224" y="245"/>
                    <a:pt x="223" y="244"/>
                  </a:cubicBezTo>
                  <a:cubicBezTo>
                    <a:pt x="220" y="242"/>
                    <a:pt x="220" y="241"/>
                    <a:pt x="221" y="239"/>
                  </a:cubicBezTo>
                  <a:cubicBezTo>
                    <a:pt x="221" y="238"/>
                    <a:pt x="222" y="238"/>
                    <a:pt x="222" y="237"/>
                  </a:cubicBezTo>
                  <a:cubicBezTo>
                    <a:pt x="223" y="234"/>
                    <a:pt x="221" y="232"/>
                    <a:pt x="220" y="231"/>
                  </a:cubicBezTo>
                  <a:cubicBezTo>
                    <a:pt x="220" y="230"/>
                    <a:pt x="220" y="230"/>
                    <a:pt x="220" y="229"/>
                  </a:cubicBezTo>
                  <a:cubicBezTo>
                    <a:pt x="223" y="227"/>
                    <a:pt x="226" y="220"/>
                    <a:pt x="226" y="216"/>
                  </a:cubicBezTo>
                  <a:cubicBezTo>
                    <a:pt x="226" y="214"/>
                    <a:pt x="224" y="211"/>
                    <a:pt x="223" y="208"/>
                  </a:cubicBezTo>
                  <a:cubicBezTo>
                    <a:pt x="221" y="204"/>
                    <a:pt x="219" y="201"/>
                    <a:pt x="219" y="198"/>
                  </a:cubicBezTo>
                  <a:cubicBezTo>
                    <a:pt x="218" y="192"/>
                    <a:pt x="219" y="190"/>
                    <a:pt x="219" y="190"/>
                  </a:cubicBezTo>
                  <a:cubicBezTo>
                    <a:pt x="219" y="190"/>
                    <a:pt x="219" y="190"/>
                    <a:pt x="219" y="190"/>
                  </a:cubicBezTo>
                  <a:cubicBezTo>
                    <a:pt x="219" y="189"/>
                    <a:pt x="219" y="189"/>
                    <a:pt x="219" y="189"/>
                  </a:cubicBezTo>
                  <a:cubicBezTo>
                    <a:pt x="218" y="188"/>
                    <a:pt x="213" y="181"/>
                    <a:pt x="211" y="179"/>
                  </a:cubicBezTo>
                  <a:cubicBezTo>
                    <a:pt x="211" y="179"/>
                    <a:pt x="210" y="179"/>
                    <a:pt x="210" y="179"/>
                  </a:cubicBezTo>
                  <a:cubicBezTo>
                    <a:pt x="210" y="179"/>
                    <a:pt x="210" y="179"/>
                    <a:pt x="211" y="179"/>
                  </a:cubicBezTo>
                  <a:cubicBezTo>
                    <a:pt x="211" y="178"/>
                    <a:pt x="213" y="177"/>
                    <a:pt x="214" y="175"/>
                  </a:cubicBezTo>
                  <a:cubicBezTo>
                    <a:pt x="216" y="170"/>
                    <a:pt x="219" y="167"/>
                    <a:pt x="220" y="167"/>
                  </a:cubicBezTo>
                  <a:cubicBezTo>
                    <a:pt x="220" y="167"/>
                    <a:pt x="220" y="167"/>
                    <a:pt x="221" y="167"/>
                  </a:cubicBezTo>
                  <a:cubicBezTo>
                    <a:pt x="222" y="168"/>
                    <a:pt x="223" y="169"/>
                    <a:pt x="224" y="169"/>
                  </a:cubicBezTo>
                  <a:cubicBezTo>
                    <a:pt x="225" y="169"/>
                    <a:pt x="226" y="168"/>
                    <a:pt x="226" y="168"/>
                  </a:cubicBezTo>
                  <a:cubicBezTo>
                    <a:pt x="229" y="166"/>
                    <a:pt x="231" y="165"/>
                    <a:pt x="232" y="165"/>
                  </a:cubicBezTo>
                  <a:cubicBezTo>
                    <a:pt x="233" y="164"/>
                    <a:pt x="234" y="164"/>
                    <a:pt x="234" y="163"/>
                  </a:cubicBezTo>
                  <a:cubicBezTo>
                    <a:pt x="234" y="163"/>
                    <a:pt x="233" y="162"/>
                    <a:pt x="233" y="162"/>
                  </a:cubicBezTo>
                  <a:cubicBezTo>
                    <a:pt x="233" y="161"/>
                    <a:pt x="232" y="161"/>
                    <a:pt x="232" y="161"/>
                  </a:cubicBezTo>
                  <a:cubicBezTo>
                    <a:pt x="232" y="161"/>
                    <a:pt x="233" y="160"/>
                    <a:pt x="233" y="160"/>
                  </a:cubicBezTo>
                  <a:cubicBezTo>
                    <a:pt x="233" y="160"/>
                    <a:pt x="234" y="161"/>
                    <a:pt x="234" y="161"/>
                  </a:cubicBezTo>
                  <a:cubicBezTo>
                    <a:pt x="235" y="162"/>
                    <a:pt x="235" y="162"/>
                    <a:pt x="235" y="162"/>
                  </a:cubicBezTo>
                  <a:cubicBezTo>
                    <a:pt x="236" y="162"/>
                    <a:pt x="237" y="161"/>
                    <a:pt x="238" y="160"/>
                  </a:cubicBezTo>
                  <a:cubicBezTo>
                    <a:pt x="239" y="157"/>
                    <a:pt x="239" y="153"/>
                    <a:pt x="237" y="151"/>
                  </a:cubicBezTo>
                  <a:cubicBezTo>
                    <a:pt x="237" y="150"/>
                    <a:pt x="236" y="149"/>
                    <a:pt x="236" y="149"/>
                  </a:cubicBezTo>
                  <a:cubicBezTo>
                    <a:pt x="236" y="149"/>
                    <a:pt x="236" y="149"/>
                    <a:pt x="237" y="149"/>
                  </a:cubicBezTo>
                  <a:cubicBezTo>
                    <a:pt x="237" y="149"/>
                    <a:pt x="237" y="149"/>
                    <a:pt x="238" y="149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36" y="146"/>
                    <a:pt x="232" y="143"/>
                    <a:pt x="233" y="142"/>
                  </a:cubicBezTo>
                  <a:cubicBezTo>
                    <a:pt x="233" y="139"/>
                    <a:pt x="234" y="139"/>
                    <a:pt x="234" y="139"/>
                  </a:cubicBezTo>
                  <a:cubicBezTo>
                    <a:pt x="235" y="139"/>
                    <a:pt x="236" y="139"/>
                    <a:pt x="237" y="139"/>
                  </a:cubicBezTo>
                  <a:cubicBezTo>
                    <a:pt x="238" y="140"/>
                    <a:pt x="239" y="141"/>
                    <a:pt x="240" y="142"/>
                  </a:cubicBezTo>
                  <a:cubicBezTo>
                    <a:pt x="241" y="142"/>
                    <a:pt x="242" y="143"/>
                    <a:pt x="243" y="143"/>
                  </a:cubicBezTo>
                  <a:cubicBezTo>
                    <a:pt x="243" y="143"/>
                    <a:pt x="244" y="143"/>
                    <a:pt x="244" y="142"/>
                  </a:cubicBezTo>
                  <a:cubicBezTo>
                    <a:pt x="244" y="142"/>
                    <a:pt x="245" y="142"/>
                    <a:pt x="246" y="142"/>
                  </a:cubicBezTo>
                  <a:cubicBezTo>
                    <a:pt x="247" y="142"/>
                    <a:pt x="247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50" y="142"/>
                    <a:pt x="251" y="141"/>
                    <a:pt x="252" y="140"/>
                  </a:cubicBezTo>
                  <a:cubicBezTo>
                    <a:pt x="252" y="138"/>
                    <a:pt x="252" y="137"/>
                    <a:pt x="252" y="135"/>
                  </a:cubicBezTo>
                  <a:cubicBezTo>
                    <a:pt x="250" y="133"/>
                    <a:pt x="249" y="133"/>
                    <a:pt x="248" y="133"/>
                  </a:cubicBezTo>
                  <a:cubicBezTo>
                    <a:pt x="247" y="133"/>
                    <a:pt x="247" y="133"/>
                    <a:pt x="247" y="132"/>
                  </a:cubicBezTo>
                  <a:cubicBezTo>
                    <a:pt x="246" y="129"/>
                    <a:pt x="246" y="127"/>
                    <a:pt x="247" y="125"/>
                  </a:cubicBezTo>
                  <a:cubicBezTo>
                    <a:pt x="249" y="123"/>
                    <a:pt x="249" y="120"/>
                    <a:pt x="248" y="118"/>
                  </a:cubicBezTo>
                  <a:cubicBezTo>
                    <a:pt x="248" y="118"/>
                    <a:pt x="249" y="117"/>
                    <a:pt x="249" y="116"/>
                  </a:cubicBezTo>
                  <a:cubicBezTo>
                    <a:pt x="250" y="114"/>
                    <a:pt x="249" y="106"/>
                    <a:pt x="244" y="101"/>
                  </a:cubicBezTo>
                  <a:cubicBezTo>
                    <a:pt x="239" y="96"/>
                    <a:pt x="237" y="95"/>
                    <a:pt x="233" y="94"/>
                  </a:cubicBezTo>
                  <a:cubicBezTo>
                    <a:pt x="232" y="93"/>
                    <a:pt x="232" y="93"/>
                    <a:pt x="232" y="92"/>
                  </a:cubicBezTo>
                  <a:cubicBezTo>
                    <a:pt x="232" y="91"/>
                    <a:pt x="232" y="91"/>
                    <a:pt x="232" y="90"/>
                  </a:cubicBezTo>
                  <a:cubicBezTo>
                    <a:pt x="232" y="89"/>
                    <a:pt x="230" y="88"/>
                    <a:pt x="229" y="88"/>
                  </a:cubicBezTo>
                  <a:cubicBezTo>
                    <a:pt x="229" y="88"/>
                    <a:pt x="229" y="87"/>
                    <a:pt x="228" y="87"/>
                  </a:cubicBezTo>
                  <a:cubicBezTo>
                    <a:pt x="228" y="87"/>
                    <a:pt x="229" y="86"/>
                    <a:pt x="230" y="85"/>
                  </a:cubicBezTo>
                  <a:cubicBezTo>
                    <a:pt x="231" y="84"/>
                    <a:pt x="232" y="83"/>
                    <a:pt x="232" y="82"/>
                  </a:cubicBezTo>
                  <a:cubicBezTo>
                    <a:pt x="232" y="81"/>
                    <a:pt x="231" y="80"/>
                    <a:pt x="229" y="79"/>
                  </a:cubicBezTo>
                  <a:cubicBezTo>
                    <a:pt x="226" y="77"/>
                    <a:pt x="221" y="73"/>
                    <a:pt x="221" y="70"/>
                  </a:cubicBezTo>
                  <a:cubicBezTo>
                    <a:pt x="221" y="69"/>
                    <a:pt x="222" y="68"/>
                    <a:pt x="222" y="66"/>
                  </a:cubicBezTo>
                  <a:cubicBezTo>
                    <a:pt x="223" y="64"/>
                    <a:pt x="223" y="62"/>
                    <a:pt x="222" y="61"/>
                  </a:cubicBezTo>
                  <a:cubicBezTo>
                    <a:pt x="220" y="60"/>
                    <a:pt x="219" y="55"/>
                    <a:pt x="220" y="53"/>
                  </a:cubicBezTo>
                  <a:cubicBezTo>
                    <a:pt x="221" y="52"/>
                    <a:pt x="222" y="52"/>
                    <a:pt x="222" y="52"/>
                  </a:cubicBezTo>
                  <a:cubicBezTo>
                    <a:pt x="222" y="52"/>
                    <a:pt x="223" y="52"/>
                    <a:pt x="223" y="52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4" y="49"/>
                    <a:pt x="223" y="45"/>
                    <a:pt x="221" y="44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19" y="43"/>
                    <a:pt x="219" y="43"/>
                    <a:pt x="219" y="41"/>
                  </a:cubicBezTo>
                  <a:cubicBezTo>
                    <a:pt x="220" y="39"/>
                    <a:pt x="219" y="38"/>
                    <a:pt x="219" y="37"/>
                  </a:cubicBezTo>
                  <a:cubicBezTo>
                    <a:pt x="218" y="36"/>
                    <a:pt x="218" y="35"/>
                    <a:pt x="218" y="34"/>
                  </a:cubicBezTo>
                  <a:cubicBezTo>
                    <a:pt x="218" y="31"/>
                    <a:pt x="216" y="31"/>
                    <a:pt x="215" y="31"/>
                  </a:cubicBezTo>
                  <a:cubicBezTo>
                    <a:pt x="214" y="31"/>
                    <a:pt x="212" y="32"/>
                    <a:pt x="212" y="34"/>
                  </a:cubicBezTo>
                  <a:cubicBezTo>
                    <a:pt x="211" y="35"/>
                    <a:pt x="211" y="35"/>
                    <a:pt x="211" y="36"/>
                  </a:cubicBezTo>
                  <a:cubicBezTo>
                    <a:pt x="211" y="37"/>
                    <a:pt x="210" y="37"/>
                    <a:pt x="208" y="38"/>
                  </a:cubicBezTo>
                  <a:cubicBezTo>
                    <a:pt x="208" y="38"/>
                    <a:pt x="207" y="38"/>
                    <a:pt x="207" y="38"/>
                  </a:cubicBezTo>
                  <a:cubicBezTo>
                    <a:pt x="206" y="38"/>
                    <a:pt x="204" y="38"/>
                    <a:pt x="204" y="34"/>
                  </a:cubicBezTo>
                  <a:cubicBezTo>
                    <a:pt x="204" y="32"/>
                    <a:pt x="203" y="25"/>
                    <a:pt x="201" y="25"/>
                  </a:cubicBezTo>
                  <a:cubicBezTo>
                    <a:pt x="200" y="25"/>
                    <a:pt x="200" y="25"/>
                    <a:pt x="199" y="26"/>
                  </a:cubicBezTo>
                  <a:cubicBezTo>
                    <a:pt x="199" y="27"/>
                    <a:pt x="198" y="28"/>
                    <a:pt x="197" y="29"/>
                  </a:cubicBezTo>
                  <a:cubicBezTo>
                    <a:pt x="197" y="28"/>
                    <a:pt x="198" y="28"/>
                    <a:pt x="198" y="27"/>
                  </a:cubicBezTo>
                  <a:cubicBezTo>
                    <a:pt x="198" y="25"/>
                    <a:pt x="199" y="24"/>
                    <a:pt x="199" y="23"/>
                  </a:cubicBezTo>
                  <a:cubicBezTo>
                    <a:pt x="200" y="21"/>
                    <a:pt x="200" y="20"/>
                    <a:pt x="200" y="20"/>
                  </a:cubicBezTo>
                  <a:cubicBezTo>
                    <a:pt x="200" y="19"/>
                    <a:pt x="199" y="19"/>
                    <a:pt x="199" y="19"/>
                  </a:cubicBezTo>
                  <a:cubicBezTo>
                    <a:pt x="198" y="19"/>
                    <a:pt x="198" y="19"/>
                    <a:pt x="198" y="18"/>
                  </a:cubicBezTo>
                  <a:cubicBezTo>
                    <a:pt x="196" y="18"/>
                    <a:pt x="196" y="17"/>
                    <a:pt x="197" y="16"/>
                  </a:cubicBezTo>
                  <a:cubicBezTo>
                    <a:pt x="197" y="14"/>
                    <a:pt x="196" y="11"/>
                    <a:pt x="195" y="10"/>
                  </a:cubicBezTo>
                  <a:cubicBezTo>
                    <a:pt x="194" y="9"/>
                    <a:pt x="193" y="8"/>
                    <a:pt x="193" y="8"/>
                  </a:cubicBezTo>
                  <a:cubicBezTo>
                    <a:pt x="192" y="8"/>
                    <a:pt x="192" y="9"/>
                    <a:pt x="192" y="9"/>
                  </a:cubicBezTo>
                  <a:cubicBezTo>
                    <a:pt x="190" y="9"/>
                    <a:pt x="190" y="10"/>
                    <a:pt x="189" y="11"/>
                  </a:cubicBezTo>
                  <a:cubicBezTo>
                    <a:pt x="188" y="12"/>
                    <a:pt x="188" y="12"/>
                    <a:pt x="187" y="12"/>
                  </a:cubicBezTo>
                  <a:cubicBezTo>
                    <a:pt x="187" y="12"/>
                    <a:pt x="187" y="12"/>
                    <a:pt x="186" y="12"/>
                  </a:cubicBezTo>
                  <a:cubicBezTo>
                    <a:pt x="185" y="10"/>
                    <a:pt x="184" y="10"/>
                    <a:pt x="183" y="10"/>
                  </a:cubicBezTo>
                  <a:cubicBezTo>
                    <a:pt x="182" y="10"/>
                    <a:pt x="182" y="10"/>
                    <a:pt x="181" y="11"/>
                  </a:cubicBezTo>
                  <a:cubicBezTo>
                    <a:pt x="181" y="12"/>
                    <a:pt x="181" y="12"/>
                    <a:pt x="181" y="13"/>
                  </a:cubicBezTo>
                  <a:cubicBezTo>
                    <a:pt x="181" y="12"/>
                    <a:pt x="181" y="11"/>
                    <a:pt x="181" y="10"/>
                  </a:cubicBezTo>
                  <a:cubicBezTo>
                    <a:pt x="181" y="4"/>
                    <a:pt x="182" y="1"/>
                    <a:pt x="180" y="1"/>
                  </a:cubicBezTo>
                  <a:cubicBezTo>
                    <a:pt x="179" y="0"/>
                    <a:pt x="179" y="0"/>
                    <a:pt x="17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0E639E-AB8E-40EC-BF5D-0CE3F572FF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3724" y="4494362"/>
              <a:ext cx="1890184" cy="1928284"/>
            </a:xfrm>
            <a:custGeom>
              <a:avLst/>
              <a:gdLst>
                <a:gd name="T0" fmla="*/ 139 w 405"/>
                <a:gd name="T1" fmla="*/ 43 h 413"/>
                <a:gd name="T2" fmla="*/ 166 w 405"/>
                <a:gd name="T3" fmla="*/ 25 h 413"/>
                <a:gd name="T4" fmla="*/ 190 w 405"/>
                <a:gd name="T5" fmla="*/ 4 h 413"/>
                <a:gd name="T6" fmla="*/ 237 w 405"/>
                <a:gd name="T7" fmla="*/ 15 h 413"/>
                <a:gd name="T8" fmla="*/ 287 w 405"/>
                <a:gd name="T9" fmla="*/ 75 h 413"/>
                <a:gd name="T10" fmla="*/ 331 w 405"/>
                <a:gd name="T11" fmla="*/ 151 h 413"/>
                <a:gd name="T12" fmla="*/ 395 w 405"/>
                <a:gd name="T13" fmla="*/ 199 h 413"/>
                <a:gd name="T14" fmla="*/ 372 w 405"/>
                <a:gd name="T15" fmla="*/ 255 h 413"/>
                <a:gd name="T16" fmla="*/ 335 w 405"/>
                <a:gd name="T17" fmla="*/ 350 h 413"/>
                <a:gd name="T18" fmla="*/ 304 w 405"/>
                <a:gd name="T19" fmla="*/ 360 h 413"/>
                <a:gd name="T20" fmla="*/ 257 w 405"/>
                <a:gd name="T21" fmla="*/ 364 h 413"/>
                <a:gd name="T22" fmla="*/ 195 w 405"/>
                <a:gd name="T23" fmla="*/ 395 h 413"/>
                <a:gd name="T24" fmla="*/ 132 w 405"/>
                <a:gd name="T25" fmla="*/ 378 h 413"/>
                <a:gd name="T26" fmla="*/ 96 w 405"/>
                <a:gd name="T27" fmla="*/ 400 h 413"/>
                <a:gd name="T28" fmla="*/ 55 w 405"/>
                <a:gd name="T29" fmla="*/ 373 h 413"/>
                <a:gd name="T30" fmla="*/ 93 w 405"/>
                <a:gd name="T31" fmla="*/ 294 h 413"/>
                <a:gd name="T32" fmla="*/ 107 w 405"/>
                <a:gd name="T33" fmla="*/ 237 h 413"/>
                <a:gd name="T34" fmla="*/ 105 w 405"/>
                <a:gd name="T35" fmla="*/ 180 h 413"/>
                <a:gd name="T36" fmla="*/ 75 w 405"/>
                <a:gd name="T37" fmla="*/ 123 h 413"/>
                <a:gd name="T38" fmla="*/ 46 w 405"/>
                <a:gd name="T39" fmla="*/ 101 h 413"/>
                <a:gd name="T40" fmla="*/ 25 w 405"/>
                <a:gd name="T41" fmla="*/ 120 h 413"/>
                <a:gd name="T42" fmla="*/ 5 w 405"/>
                <a:gd name="T43" fmla="*/ 67 h 413"/>
                <a:gd name="T44" fmla="*/ 44 w 405"/>
                <a:gd name="T45" fmla="*/ 48 h 413"/>
                <a:gd name="T46" fmla="*/ 89 w 405"/>
                <a:gd name="T47" fmla="*/ 5 h 413"/>
                <a:gd name="T48" fmla="*/ 88 w 405"/>
                <a:gd name="T49" fmla="*/ 3 h 413"/>
                <a:gd name="T50" fmla="*/ 59 w 405"/>
                <a:gd name="T51" fmla="*/ 35 h 413"/>
                <a:gd name="T52" fmla="*/ 39 w 405"/>
                <a:gd name="T53" fmla="*/ 59 h 413"/>
                <a:gd name="T54" fmla="*/ 4 w 405"/>
                <a:gd name="T55" fmla="*/ 73 h 413"/>
                <a:gd name="T56" fmla="*/ 10 w 405"/>
                <a:gd name="T57" fmla="*/ 124 h 413"/>
                <a:gd name="T58" fmla="*/ 36 w 405"/>
                <a:gd name="T59" fmla="*/ 106 h 413"/>
                <a:gd name="T60" fmla="*/ 46 w 405"/>
                <a:gd name="T61" fmla="*/ 102 h 413"/>
                <a:gd name="T62" fmla="*/ 68 w 405"/>
                <a:gd name="T63" fmla="*/ 107 h 413"/>
                <a:gd name="T64" fmla="*/ 91 w 405"/>
                <a:gd name="T65" fmla="*/ 130 h 413"/>
                <a:gd name="T66" fmla="*/ 105 w 405"/>
                <a:gd name="T67" fmla="*/ 188 h 413"/>
                <a:gd name="T68" fmla="*/ 117 w 405"/>
                <a:gd name="T69" fmla="*/ 236 h 413"/>
                <a:gd name="T70" fmla="*/ 95 w 405"/>
                <a:gd name="T71" fmla="*/ 260 h 413"/>
                <a:gd name="T72" fmla="*/ 95 w 405"/>
                <a:gd name="T73" fmla="*/ 345 h 413"/>
                <a:gd name="T74" fmla="*/ 56 w 405"/>
                <a:gd name="T75" fmla="*/ 377 h 413"/>
                <a:gd name="T76" fmla="*/ 84 w 405"/>
                <a:gd name="T77" fmla="*/ 381 h 413"/>
                <a:gd name="T78" fmla="*/ 105 w 405"/>
                <a:gd name="T79" fmla="*/ 413 h 413"/>
                <a:gd name="T80" fmla="*/ 147 w 405"/>
                <a:gd name="T81" fmla="*/ 378 h 413"/>
                <a:gd name="T82" fmla="*/ 191 w 405"/>
                <a:gd name="T83" fmla="*/ 392 h 413"/>
                <a:gd name="T84" fmla="*/ 211 w 405"/>
                <a:gd name="T85" fmla="*/ 381 h 413"/>
                <a:gd name="T86" fmla="*/ 269 w 405"/>
                <a:gd name="T87" fmla="*/ 367 h 413"/>
                <a:gd name="T88" fmla="*/ 298 w 405"/>
                <a:gd name="T89" fmla="*/ 362 h 413"/>
                <a:gd name="T90" fmla="*/ 331 w 405"/>
                <a:gd name="T91" fmla="*/ 375 h 413"/>
                <a:gd name="T92" fmla="*/ 334 w 405"/>
                <a:gd name="T93" fmla="*/ 347 h 413"/>
                <a:gd name="T94" fmla="*/ 328 w 405"/>
                <a:gd name="T95" fmla="*/ 288 h 413"/>
                <a:gd name="T96" fmla="*/ 375 w 405"/>
                <a:gd name="T97" fmla="*/ 241 h 413"/>
                <a:gd name="T98" fmla="*/ 403 w 405"/>
                <a:gd name="T99" fmla="*/ 222 h 413"/>
                <a:gd name="T100" fmla="*/ 373 w 405"/>
                <a:gd name="T101" fmla="*/ 191 h 413"/>
                <a:gd name="T102" fmla="*/ 312 w 405"/>
                <a:gd name="T103" fmla="*/ 143 h 413"/>
                <a:gd name="T104" fmla="*/ 285 w 405"/>
                <a:gd name="T105" fmla="*/ 88 h 413"/>
                <a:gd name="T106" fmla="*/ 261 w 405"/>
                <a:gd name="T107" fmla="*/ 47 h 413"/>
                <a:gd name="T108" fmla="*/ 237 w 405"/>
                <a:gd name="T109" fmla="*/ 14 h 413"/>
                <a:gd name="T110" fmla="*/ 199 w 405"/>
                <a:gd name="T111" fmla="*/ 13 h 413"/>
                <a:gd name="T112" fmla="*/ 183 w 405"/>
                <a:gd name="T113" fmla="*/ 34 h 413"/>
                <a:gd name="T114" fmla="*/ 167 w 405"/>
                <a:gd name="T115" fmla="*/ 24 h 413"/>
                <a:gd name="T116" fmla="*/ 150 w 405"/>
                <a:gd name="T117" fmla="*/ 38 h 413"/>
                <a:gd name="T118" fmla="*/ 132 w 405"/>
                <a:gd name="T119" fmla="*/ 32 h 413"/>
                <a:gd name="T120" fmla="*/ 106 w 405"/>
                <a:gd name="T121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413">
                  <a:moveTo>
                    <a:pt x="98" y="2"/>
                  </a:moveTo>
                  <a:cubicBezTo>
                    <a:pt x="99" y="2"/>
                    <a:pt x="99" y="2"/>
                    <a:pt x="100" y="3"/>
                  </a:cubicBezTo>
                  <a:cubicBezTo>
                    <a:pt x="102" y="5"/>
                    <a:pt x="103" y="9"/>
                    <a:pt x="106" y="9"/>
                  </a:cubicBezTo>
                  <a:cubicBezTo>
                    <a:pt x="109" y="10"/>
                    <a:pt x="108" y="11"/>
                    <a:pt x="110" y="13"/>
                  </a:cubicBezTo>
                  <a:cubicBezTo>
                    <a:pt x="112" y="16"/>
                    <a:pt x="113" y="17"/>
                    <a:pt x="114" y="19"/>
                  </a:cubicBezTo>
                  <a:cubicBezTo>
                    <a:pt x="115" y="21"/>
                    <a:pt x="116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0" y="22"/>
                    <a:pt x="120" y="24"/>
                    <a:pt x="122" y="25"/>
                  </a:cubicBezTo>
                  <a:cubicBezTo>
                    <a:pt x="123" y="26"/>
                    <a:pt x="125" y="26"/>
                    <a:pt x="126" y="26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7" y="26"/>
                    <a:pt x="130" y="27"/>
                    <a:pt x="130" y="29"/>
                  </a:cubicBezTo>
                  <a:cubicBezTo>
                    <a:pt x="130" y="32"/>
                    <a:pt x="132" y="33"/>
                    <a:pt x="131" y="35"/>
                  </a:cubicBezTo>
                  <a:cubicBezTo>
                    <a:pt x="131" y="38"/>
                    <a:pt x="130" y="41"/>
                    <a:pt x="133" y="42"/>
                  </a:cubicBezTo>
                  <a:cubicBezTo>
                    <a:pt x="135" y="42"/>
                    <a:pt x="138" y="43"/>
                    <a:pt x="138" y="43"/>
                  </a:cubicBezTo>
                  <a:cubicBezTo>
                    <a:pt x="138" y="43"/>
                    <a:pt x="139" y="43"/>
                    <a:pt x="139" y="43"/>
                  </a:cubicBezTo>
                  <a:cubicBezTo>
                    <a:pt x="141" y="43"/>
                    <a:pt x="142" y="43"/>
                    <a:pt x="141" y="40"/>
                  </a:cubicBezTo>
                  <a:cubicBezTo>
                    <a:pt x="141" y="40"/>
                    <a:pt x="143" y="41"/>
                    <a:pt x="145" y="41"/>
                  </a:cubicBezTo>
                  <a:cubicBezTo>
                    <a:pt x="145" y="41"/>
                    <a:pt x="146" y="41"/>
                    <a:pt x="146" y="40"/>
                  </a:cubicBezTo>
                  <a:cubicBezTo>
                    <a:pt x="147" y="40"/>
                    <a:pt x="147" y="39"/>
                    <a:pt x="147" y="39"/>
                  </a:cubicBezTo>
                  <a:cubicBezTo>
                    <a:pt x="148" y="39"/>
                    <a:pt x="148" y="40"/>
                    <a:pt x="149" y="40"/>
                  </a:cubicBezTo>
                  <a:cubicBezTo>
                    <a:pt x="151" y="40"/>
                    <a:pt x="152" y="37"/>
                    <a:pt x="149" y="35"/>
                  </a:cubicBezTo>
                  <a:cubicBezTo>
                    <a:pt x="146" y="34"/>
                    <a:pt x="143" y="33"/>
                    <a:pt x="142" y="31"/>
                  </a:cubicBezTo>
                  <a:cubicBezTo>
                    <a:pt x="141" y="28"/>
                    <a:pt x="140" y="27"/>
                    <a:pt x="143" y="25"/>
                  </a:cubicBezTo>
                  <a:cubicBezTo>
                    <a:pt x="146" y="22"/>
                    <a:pt x="146" y="22"/>
                    <a:pt x="149" y="21"/>
                  </a:cubicBezTo>
                  <a:cubicBezTo>
                    <a:pt x="150" y="21"/>
                    <a:pt x="151" y="21"/>
                    <a:pt x="151" y="21"/>
                  </a:cubicBezTo>
                  <a:cubicBezTo>
                    <a:pt x="152" y="21"/>
                    <a:pt x="153" y="21"/>
                    <a:pt x="155" y="21"/>
                  </a:cubicBezTo>
                  <a:cubicBezTo>
                    <a:pt x="156" y="21"/>
                    <a:pt x="159" y="22"/>
                    <a:pt x="160" y="23"/>
                  </a:cubicBezTo>
                  <a:cubicBezTo>
                    <a:pt x="161" y="24"/>
                    <a:pt x="162" y="25"/>
                    <a:pt x="162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4"/>
                    <a:pt x="165" y="25"/>
                    <a:pt x="166" y="25"/>
                  </a:cubicBezTo>
                  <a:cubicBezTo>
                    <a:pt x="166" y="26"/>
                    <a:pt x="167" y="26"/>
                    <a:pt x="167" y="26"/>
                  </a:cubicBezTo>
                  <a:cubicBezTo>
                    <a:pt x="168" y="26"/>
                    <a:pt x="171" y="24"/>
                    <a:pt x="171" y="24"/>
                  </a:cubicBezTo>
                  <a:cubicBezTo>
                    <a:pt x="171" y="24"/>
                    <a:pt x="171" y="24"/>
                    <a:pt x="172" y="24"/>
                  </a:cubicBezTo>
                  <a:cubicBezTo>
                    <a:pt x="172" y="24"/>
                    <a:pt x="173" y="24"/>
                    <a:pt x="174" y="25"/>
                  </a:cubicBezTo>
                  <a:cubicBezTo>
                    <a:pt x="176" y="26"/>
                    <a:pt x="175" y="30"/>
                    <a:pt x="175" y="30"/>
                  </a:cubicBezTo>
                  <a:cubicBezTo>
                    <a:pt x="175" y="30"/>
                    <a:pt x="174" y="32"/>
                    <a:pt x="175" y="33"/>
                  </a:cubicBezTo>
                  <a:cubicBezTo>
                    <a:pt x="176" y="34"/>
                    <a:pt x="177" y="35"/>
                    <a:pt x="178" y="35"/>
                  </a:cubicBezTo>
                  <a:cubicBezTo>
                    <a:pt x="179" y="35"/>
                    <a:pt x="179" y="35"/>
                    <a:pt x="179" y="34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81" y="34"/>
                    <a:pt x="181" y="35"/>
                    <a:pt x="182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5" y="35"/>
                    <a:pt x="186" y="34"/>
                    <a:pt x="185" y="31"/>
                  </a:cubicBezTo>
                  <a:cubicBezTo>
                    <a:pt x="185" y="25"/>
                    <a:pt x="186" y="22"/>
                    <a:pt x="184" y="19"/>
                  </a:cubicBezTo>
                  <a:cubicBezTo>
                    <a:pt x="183" y="16"/>
                    <a:pt x="182" y="10"/>
                    <a:pt x="182" y="10"/>
                  </a:cubicBezTo>
                  <a:cubicBezTo>
                    <a:pt x="182" y="10"/>
                    <a:pt x="184" y="9"/>
                    <a:pt x="186" y="8"/>
                  </a:cubicBezTo>
                  <a:cubicBezTo>
                    <a:pt x="188" y="7"/>
                    <a:pt x="190" y="6"/>
                    <a:pt x="190" y="4"/>
                  </a:cubicBezTo>
                  <a:cubicBezTo>
                    <a:pt x="190" y="4"/>
                    <a:pt x="191" y="4"/>
                    <a:pt x="192" y="4"/>
                  </a:cubicBezTo>
                  <a:cubicBezTo>
                    <a:pt x="193" y="4"/>
                    <a:pt x="194" y="4"/>
                    <a:pt x="195" y="4"/>
                  </a:cubicBezTo>
                  <a:cubicBezTo>
                    <a:pt x="197" y="4"/>
                    <a:pt x="197" y="7"/>
                    <a:pt x="196" y="9"/>
                  </a:cubicBezTo>
                  <a:cubicBezTo>
                    <a:pt x="196" y="10"/>
                    <a:pt x="197" y="13"/>
                    <a:pt x="199" y="14"/>
                  </a:cubicBezTo>
                  <a:cubicBezTo>
                    <a:pt x="201" y="14"/>
                    <a:pt x="202" y="16"/>
                    <a:pt x="202" y="17"/>
                  </a:cubicBezTo>
                  <a:cubicBezTo>
                    <a:pt x="202" y="19"/>
                    <a:pt x="204" y="21"/>
                    <a:pt x="205" y="21"/>
                  </a:cubicBezTo>
                  <a:cubicBezTo>
                    <a:pt x="205" y="21"/>
                    <a:pt x="206" y="21"/>
                    <a:pt x="206" y="21"/>
                  </a:cubicBezTo>
                  <a:cubicBezTo>
                    <a:pt x="208" y="19"/>
                    <a:pt x="209" y="17"/>
                    <a:pt x="210" y="17"/>
                  </a:cubicBezTo>
                  <a:cubicBezTo>
                    <a:pt x="210" y="17"/>
                    <a:pt x="210" y="17"/>
                    <a:pt x="211" y="17"/>
                  </a:cubicBezTo>
                  <a:cubicBezTo>
                    <a:pt x="212" y="18"/>
                    <a:pt x="212" y="19"/>
                    <a:pt x="214" y="19"/>
                  </a:cubicBezTo>
                  <a:cubicBezTo>
                    <a:pt x="214" y="19"/>
                    <a:pt x="215" y="19"/>
                    <a:pt x="215" y="19"/>
                  </a:cubicBezTo>
                  <a:cubicBezTo>
                    <a:pt x="218" y="18"/>
                    <a:pt x="222" y="16"/>
                    <a:pt x="225" y="16"/>
                  </a:cubicBezTo>
                  <a:cubicBezTo>
                    <a:pt x="227" y="16"/>
                    <a:pt x="225" y="17"/>
                    <a:pt x="228" y="17"/>
                  </a:cubicBezTo>
                  <a:cubicBezTo>
                    <a:pt x="231" y="17"/>
                    <a:pt x="232" y="17"/>
                    <a:pt x="234" y="16"/>
                  </a:cubicBezTo>
                  <a:cubicBezTo>
                    <a:pt x="235" y="15"/>
                    <a:pt x="236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8" y="15"/>
                    <a:pt x="239" y="15"/>
                    <a:pt x="239" y="16"/>
                  </a:cubicBezTo>
                  <a:cubicBezTo>
                    <a:pt x="240" y="17"/>
                    <a:pt x="240" y="22"/>
                    <a:pt x="242" y="23"/>
                  </a:cubicBezTo>
                  <a:cubicBezTo>
                    <a:pt x="244" y="24"/>
                    <a:pt x="246" y="25"/>
                    <a:pt x="248" y="25"/>
                  </a:cubicBezTo>
                  <a:cubicBezTo>
                    <a:pt x="249" y="25"/>
                    <a:pt x="251" y="26"/>
                    <a:pt x="253" y="27"/>
                  </a:cubicBezTo>
                  <a:cubicBezTo>
                    <a:pt x="254" y="28"/>
                    <a:pt x="255" y="32"/>
                    <a:pt x="253" y="33"/>
                  </a:cubicBezTo>
                  <a:cubicBezTo>
                    <a:pt x="251" y="34"/>
                    <a:pt x="251" y="37"/>
                    <a:pt x="254" y="38"/>
                  </a:cubicBezTo>
                  <a:cubicBezTo>
                    <a:pt x="256" y="39"/>
                    <a:pt x="256" y="40"/>
                    <a:pt x="259" y="40"/>
                  </a:cubicBezTo>
                  <a:cubicBezTo>
                    <a:pt x="262" y="41"/>
                    <a:pt x="262" y="45"/>
                    <a:pt x="260" y="46"/>
                  </a:cubicBezTo>
                  <a:cubicBezTo>
                    <a:pt x="259" y="47"/>
                    <a:pt x="259" y="51"/>
                    <a:pt x="260" y="52"/>
                  </a:cubicBezTo>
                  <a:cubicBezTo>
                    <a:pt x="262" y="54"/>
                    <a:pt x="264" y="54"/>
                    <a:pt x="266" y="57"/>
                  </a:cubicBezTo>
                  <a:cubicBezTo>
                    <a:pt x="267" y="60"/>
                    <a:pt x="270" y="60"/>
                    <a:pt x="273" y="62"/>
                  </a:cubicBezTo>
                  <a:cubicBezTo>
                    <a:pt x="277" y="65"/>
                    <a:pt x="277" y="66"/>
                    <a:pt x="280" y="66"/>
                  </a:cubicBezTo>
                  <a:cubicBezTo>
                    <a:pt x="283" y="66"/>
                    <a:pt x="286" y="69"/>
                    <a:pt x="284" y="70"/>
                  </a:cubicBezTo>
                  <a:cubicBezTo>
                    <a:pt x="282" y="72"/>
                    <a:pt x="284" y="73"/>
                    <a:pt x="287" y="75"/>
                  </a:cubicBezTo>
                  <a:cubicBezTo>
                    <a:pt x="290" y="76"/>
                    <a:pt x="290" y="78"/>
                    <a:pt x="287" y="81"/>
                  </a:cubicBezTo>
                  <a:cubicBezTo>
                    <a:pt x="285" y="83"/>
                    <a:pt x="285" y="84"/>
                    <a:pt x="284" y="88"/>
                  </a:cubicBezTo>
                  <a:cubicBezTo>
                    <a:pt x="282" y="91"/>
                    <a:pt x="285" y="91"/>
                    <a:pt x="285" y="91"/>
                  </a:cubicBezTo>
                  <a:cubicBezTo>
                    <a:pt x="285" y="91"/>
                    <a:pt x="282" y="93"/>
                    <a:pt x="280" y="95"/>
                  </a:cubicBezTo>
                  <a:cubicBezTo>
                    <a:pt x="278" y="97"/>
                    <a:pt x="279" y="98"/>
                    <a:pt x="281" y="100"/>
                  </a:cubicBezTo>
                  <a:cubicBezTo>
                    <a:pt x="282" y="102"/>
                    <a:pt x="286" y="103"/>
                    <a:pt x="287" y="104"/>
                  </a:cubicBezTo>
                  <a:cubicBezTo>
                    <a:pt x="289" y="104"/>
                    <a:pt x="289" y="107"/>
                    <a:pt x="288" y="109"/>
                  </a:cubicBezTo>
                  <a:cubicBezTo>
                    <a:pt x="288" y="111"/>
                    <a:pt x="291" y="111"/>
                    <a:pt x="292" y="113"/>
                  </a:cubicBezTo>
                  <a:cubicBezTo>
                    <a:pt x="293" y="114"/>
                    <a:pt x="296" y="123"/>
                    <a:pt x="296" y="123"/>
                  </a:cubicBezTo>
                  <a:cubicBezTo>
                    <a:pt x="296" y="123"/>
                    <a:pt x="299" y="124"/>
                    <a:pt x="299" y="126"/>
                  </a:cubicBezTo>
                  <a:cubicBezTo>
                    <a:pt x="300" y="129"/>
                    <a:pt x="299" y="136"/>
                    <a:pt x="302" y="136"/>
                  </a:cubicBezTo>
                  <a:cubicBezTo>
                    <a:pt x="305" y="136"/>
                    <a:pt x="310" y="140"/>
                    <a:pt x="311" y="144"/>
                  </a:cubicBezTo>
                  <a:cubicBezTo>
                    <a:pt x="312" y="146"/>
                    <a:pt x="313" y="146"/>
                    <a:pt x="314" y="146"/>
                  </a:cubicBezTo>
                  <a:cubicBezTo>
                    <a:pt x="316" y="146"/>
                    <a:pt x="317" y="146"/>
                    <a:pt x="320" y="145"/>
                  </a:cubicBezTo>
                  <a:cubicBezTo>
                    <a:pt x="320" y="145"/>
                    <a:pt x="321" y="145"/>
                    <a:pt x="322" y="145"/>
                  </a:cubicBezTo>
                  <a:cubicBezTo>
                    <a:pt x="326" y="145"/>
                    <a:pt x="330" y="149"/>
                    <a:pt x="331" y="151"/>
                  </a:cubicBezTo>
                  <a:cubicBezTo>
                    <a:pt x="334" y="153"/>
                    <a:pt x="335" y="155"/>
                    <a:pt x="337" y="157"/>
                  </a:cubicBezTo>
                  <a:cubicBezTo>
                    <a:pt x="338" y="158"/>
                    <a:pt x="338" y="160"/>
                    <a:pt x="340" y="162"/>
                  </a:cubicBezTo>
                  <a:cubicBezTo>
                    <a:pt x="342" y="163"/>
                    <a:pt x="345" y="165"/>
                    <a:pt x="345" y="168"/>
                  </a:cubicBezTo>
                  <a:cubicBezTo>
                    <a:pt x="346" y="170"/>
                    <a:pt x="348" y="172"/>
                    <a:pt x="348" y="172"/>
                  </a:cubicBezTo>
                  <a:cubicBezTo>
                    <a:pt x="348" y="172"/>
                    <a:pt x="355" y="172"/>
                    <a:pt x="357" y="172"/>
                  </a:cubicBezTo>
                  <a:cubicBezTo>
                    <a:pt x="359" y="173"/>
                    <a:pt x="365" y="179"/>
                    <a:pt x="366" y="181"/>
                  </a:cubicBezTo>
                  <a:cubicBezTo>
                    <a:pt x="366" y="183"/>
                    <a:pt x="364" y="188"/>
                    <a:pt x="365" y="188"/>
                  </a:cubicBezTo>
                  <a:cubicBezTo>
                    <a:pt x="366" y="189"/>
                    <a:pt x="369" y="189"/>
                    <a:pt x="372" y="192"/>
                  </a:cubicBezTo>
                  <a:cubicBezTo>
                    <a:pt x="373" y="192"/>
                    <a:pt x="373" y="193"/>
                    <a:pt x="374" y="193"/>
                  </a:cubicBezTo>
                  <a:cubicBezTo>
                    <a:pt x="375" y="193"/>
                    <a:pt x="375" y="189"/>
                    <a:pt x="377" y="189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80" y="190"/>
                    <a:pt x="383" y="191"/>
                    <a:pt x="384" y="194"/>
                  </a:cubicBezTo>
                  <a:cubicBezTo>
                    <a:pt x="386" y="197"/>
                    <a:pt x="387" y="199"/>
                    <a:pt x="389" y="199"/>
                  </a:cubicBezTo>
                  <a:cubicBezTo>
                    <a:pt x="390" y="199"/>
                    <a:pt x="390" y="199"/>
                    <a:pt x="390" y="199"/>
                  </a:cubicBezTo>
                  <a:cubicBezTo>
                    <a:pt x="392" y="199"/>
                    <a:pt x="393" y="199"/>
                    <a:pt x="394" y="199"/>
                  </a:cubicBezTo>
                  <a:cubicBezTo>
                    <a:pt x="394" y="199"/>
                    <a:pt x="394" y="199"/>
                    <a:pt x="395" y="199"/>
                  </a:cubicBezTo>
                  <a:cubicBezTo>
                    <a:pt x="395" y="201"/>
                    <a:pt x="397" y="204"/>
                    <a:pt x="398" y="206"/>
                  </a:cubicBezTo>
                  <a:cubicBezTo>
                    <a:pt x="400" y="207"/>
                    <a:pt x="400" y="209"/>
                    <a:pt x="401" y="211"/>
                  </a:cubicBezTo>
                  <a:cubicBezTo>
                    <a:pt x="403" y="214"/>
                    <a:pt x="402" y="215"/>
                    <a:pt x="401" y="219"/>
                  </a:cubicBezTo>
                  <a:cubicBezTo>
                    <a:pt x="401" y="223"/>
                    <a:pt x="402" y="222"/>
                    <a:pt x="403" y="224"/>
                  </a:cubicBezTo>
                  <a:cubicBezTo>
                    <a:pt x="404" y="227"/>
                    <a:pt x="403" y="230"/>
                    <a:pt x="402" y="234"/>
                  </a:cubicBezTo>
                  <a:cubicBezTo>
                    <a:pt x="401" y="238"/>
                    <a:pt x="400" y="237"/>
                    <a:pt x="398" y="239"/>
                  </a:cubicBezTo>
                  <a:cubicBezTo>
                    <a:pt x="396" y="242"/>
                    <a:pt x="397" y="244"/>
                    <a:pt x="395" y="245"/>
                  </a:cubicBezTo>
                  <a:cubicBezTo>
                    <a:pt x="395" y="245"/>
                    <a:pt x="395" y="245"/>
                    <a:pt x="394" y="245"/>
                  </a:cubicBezTo>
                  <a:cubicBezTo>
                    <a:pt x="393" y="245"/>
                    <a:pt x="391" y="242"/>
                    <a:pt x="389" y="241"/>
                  </a:cubicBezTo>
                  <a:cubicBezTo>
                    <a:pt x="388" y="240"/>
                    <a:pt x="385" y="240"/>
                    <a:pt x="381" y="239"/>
                  </a:cubicBezTo>
                  <a:cubicBezTo>
                    <a:pt x="379" y="238"/>
                    <a:pt x="379" y="236"/>
                    <a:pt x="378" y="236"/>
                  </a:cubicBezTo>
                  <a:cubicBezTo>
                    <a:pt x="378" y="236"/>
                    <a:pt x="378" y="236"/>
                    <a:pt x="377" y="237"/>
                  </a:cubicBezTo>
                  <a:cubicBezTo>
                    <a:pt x="375" y="239"/>
                    <a:pt x="377" y="239"/>
                    <a:pt x="374" y="240"/>
                  </a:cubicBezTo>
                  <a:cubicBezTo>
                    <a:pt x="372" y="242"/>
                    <a:pt x="372" y="241"/>
                    <a:pt x="372" y="243"/>
                  </a:cubicBezTo>
                  <a:cubicBezTo>
                    <a:pt x="372" y="245"/>
                    <a:pt x="373" y="250"/>
                    <a:pt x="373" y="250"/>
                  </a:cubicBezTo>
                  <a:cubicBezTo>
                    <a:pt x="373" y="250"/>
                    <a:pt x="372" y="252"/>
                    <a:pt x="372" y="255"/>
                  </a:cubicBezTo>
                  <a:cubicBezTo>
                    <a:pt x="371" y="258"/>
                    <a:pt x="372" y="260"/>
                    <a:pt x="371" y="264"/>
                  </a:cubicBezTo>
                  <a:cubicBezTo>
                    <a:pt x="370" y="268"/>
                    <a:pt x="358" y="275"/>
                    <a:pt x="355" y="276"/>
                  </a:cubicBezTo>
                  <a:cubicBezTo>
                    <a:pt x="351" y="277"/>
                    <a:pt x="346" y="277"/>
                    <a:pt x="343" y="279"/>
                  </a:cubicBezTo>
                  <a:cubicBezTo>
                    <a:pt x="340" y="280"/>
                    <a:pt x="335" y="285"/>
                    <a:pt x="334" y="286"/>
                  </a:cubicBezTo>
                  <a:cubicBezTo>
                    <a:pt x="334" y="287"/>
                    <a:pt x="333" y="287"/>
                    <a:pt x="332" y="287"/>
                  </a:cubicBezTo>
                  <a:cubicBezTo>
                    <a:pt x="332" y="287"/>
                    <a:pt x="331" y="287"/>
                    <a:pt x="330" y="287"/>
                  </a:cubicBezTo>
                  <a:cubicBezTo>
                    <a:pt x="329" y="287"/>
                    <a:pt x="329" y="287"/>
                    <a:pt x="328" y="287"/>
                  </a:cubicBezTo>
                  <a:cubicBezTo>
                    <a:pt x="325" y="288"/>
                    <a:pt x="327" y="290"/>
                    <a:pt x="325" y="294"/>
                  </a:cubicBezTo>
                  <a:cubicBezTo>
                    <a:pt x="322" y="297"/>
                    <a:pt x="319" y="297"/>
                    <a:pt x="318" y="300"/>
                  </a:cubicBezTo>
                  <a:cubicBezTo>
                    <a:pt x="316" y="303"/>
                    <a:pt x="317" y="306"/>
                    <a:pt x="320" y="307"/>
                  </a:cubicBezTo>
                  <a:cubicBezTo>
                    <a:pt x="324" y="309"/>
                    <a:pt x="326" y="309"/>
                    <a:pt x="327" y="312"/>
                  </a:cubicBezTo>
                  <a:cubicBezTo>
                    <a:pt x="327" y="315"/>
                    <a:pt x="329" y="318"/>
                    <a:pt x="332" y="318"/>
                  </a:cubicBezTo>
                  <a:cubicBezTo>
                    <a:pt x="334" y="319"/>
                    <a:pt x="335" y="324"/>
                    <a:pt x="338" y="328"/>
                  </a:cubicBezTo>
                  <a:cubicBezTo>
                    <a:pt x="341" y="333"/>
                    <a:pt x="336" y="337"/>
                    <a:pt x="335" y="340"/>
                  </a:cubicBezTo>
                  <a:cubicBezTo>
                    <a:pt x="334" y="344"/>
                    <a:pt x="331" y="344"/>
                    <a:pt x="333" y="347"/>
                  </a:cubicBezTo>
                  <a:cubicBezTo>
                    <a:pt x="333" y="349"/>
                    <a:pt x="334" y="350"/>
                    <a:pt x="335" y="350"/>
                  </a:cubicBezTo>
                  <a:cubicBezTo>
                    <a:pt x="336" y="350"/>
                    <a:pt x="337" y="349"/>
                    <a:pt x="339" y="348"/>
                  </a:cubicBezTo>
                  <a:cubicBezTo>
                    <a:pt x="340" y="347"/>
                    <a:pt x="341" y="347"/>
                    <a:pt x="342" y="347"/>
                  </a:cubicBezTo>
                  <a:cubicBezTo>
                    <a:pt x="345" y="347"/>
                    <a:pt x="347" y="353"/>
                    <a:pt x="348" y="356"/>
                  </a:cubicBezTo>
                  <a:cubicBezTo>
                    <a:pt x="351" y="359"/>
                    <a:pt x="348" y="361"/>
                    <a:pt x="346" y="364"/>
                  </a:cubicBezTo>
                  <a:cubicBezTo>
                    <a:pt x="343" y="367"/>
                    <a:pt x="345" y="369"/>
                    <a:pt x="345" y="371"/>
                  </a:cubicBezTo>
                  <a:cubicBezTo>
                    <a:pt x="345" y="373"/>
                    <a:pt x="348" y="374"/>
                    <a:pt x="346" y="376"/>
                  </a:cubicBezTo>
                  <a:cubicBezTo>
                    <a:pt x="344" y="378"/>
                    <a:pt x="344" y="379"/>
                    <a:pt x="343" y="379"/>
                  </a:cubicBezTo>
                  <a:cubicBezTo>
                    <a:pt x="343" y="379"/>
                    <a:pt x="342" y="379"/>
                    <a:pt x="342" y="379"/>
                  </a:cubicBezTo>
                  <a:cubicBezTo>
                    <a:pt x="340" y="379"/>
                    <a:pt x="340" y="379"/>
                    <a:pt x="337" y="378"/>
                  </a:cubicBezTo>
                  <a:cubicBezTo>
                    <a:pt x="333" y="377"/>
                    <a:pt x="331" y="372"/>
                    <a:pt x="328" y="371"/>
                  </a:cubicBezTo>
                  <a:cubicBezTo>
                    <a:pt x="324" y="370"/>
                    <a:pt x="322" y="366"/>
                    <a:pt x="323" y="365"/>
                  </a:cubicBezTo>
                  <a:cubicBezTo>
                    <a:pt x="325" y="363"/>
                    <a:pt x="327" y="362"/>
                    <a:pt x="324" y="361"/>
                  </a:cubicBezTo>
                  <a:cubicBezTo>
                    <a:pt x="321" y="359"/>
                    <a:pt x="321" y="357"/>
                    <a:pt x="319" y="355"/>
                  </a:cubicBezTo>
                  <a:cubicBezTo>
                    <a:pt x="318" y="354"/>
                    <a:pt x="317" y="354"/>
                    <a:pt x="316" y="354"/>
                  </a:cubicBezTo>
                  <a:cubicBezTo>
                    <a:pt x="315" y="354"/>
                    <a:pt x="313" y="354"/>
                    <a:pt x="312" y="354"/>
                  </a:cubicBezTo>
                  <a:cubicBezTo>
                    <a:pt x="308" y="355"/>
                    <a:pt x="307" y="357"/>
                    <a:pt x="304" y="360"/>
                  </a:cubicBezTo>
                  <a:cubicBezTo>
                    <a:pt x="303" y="361"/>
                    <a:pt x="302" y="362"/>
                    <a:pt x="301" y="362"/>
                  </a:cubicBezTo>
                  <a:cubicBezTo>
                    <a:pt x="300" y="362"/>
                    <a:pt x="299" y="361"/>
                    <a:pt x="298" y="361"/>
                  </a:cubicBezTo>
                  <a:cubicBezTo>
                    <a:pt x="296" y="360"/>
                    <a:pt x="294" y="356"/>
                    <a:pt x="293" y="354"/>
                  </a:cubicBezTo>
                  <a:cubicBezTo>
                    <a:pt x="292" y="353"/>
                    <a:pt x="291" y="352"/>
                    <a:pt x="289" y="352"/>
                  </a:cubicBezTo>
                  <a:cubicBezTo>
                    <a:pt x="287" y="352"/>
                    <a:pt x="284" y="353"/>
                    <a:pt x="282" y="354"/>
                  </a:cubicBezTo>
                  <a:cubicBezTo>
                    <a:pt x="280" y="355"/>
                    <a:pt x="278" y="355"/>
                    <a:pt x="278" y="355"/>
                  </a:cubicBezTo>
                  <a:cubicBezTo>
                    <a:pt x="277" y="355"/>
                    <a:pt x="277" y="355"/>
                    <a:pt x="277" y="354"/>
                  </a:cubicBezTo>
                  <a:cubicBezTo>
                    <a:pt x="278" y="352"/>
                    <a:pt x="279" y="348"/>
                    <a:pt x="277" y="348"/>
                  </a:cubicBezTo>
                  <a:cubicBezTo>
                    <a:pt x="277" y="348"/>
                    <a:pt x="277" y="348"/>
                    <a:pt x="277" y="348"/>
                  </a:cubicBezTo>
                  <a:cubicBezTo>
                    <a:pt x="275" y="348"/>
                    <a:pt x="274" y="351"/>
                    <a:pt x="272" y="353"/>
                  </a:cubicBezTo>
                  <a:cubicBezTo>
                    <a:pt x="269" y="356"/>
                    <a:pt x="271" y="358"/>
                    <a:pt x="273" y="362"/>
                  </a:cubicBezTo>
                  <a:cubicBezTo>
                    <a:pt x="275" y="365"/>
                    <a:pt x="275" y="365"/>
                    <a:pt x="272" y="365"/>
                  </a:cubicBezTo>
                  <a:cubicBezTo>
                    <a:pt x="271" y="366"/>
                    <a:pt x="270" y="366"/>
                    <a:pt x="269" y="366"/>
                  </a:cubicBezTo>
                  <a:cubicBezTo>
                    <a:pt x="268" y="366"/>
                    <a:pt x="267" y="366"/>
                    <a:pt x="266" y="365"/>
                  </a:cubicBezTo>
                  <a:cubicBezTo>
                    <a:pt x="263" y="365"/>
                    <a:pt x="260" y="365"/>
                    <a:pt x="258" y="364"/>
                  </a:cubicBezTo>
                  <a:cubicBezTo>
                    <a:pt x="257" y="364"/>
                    <a:pt x="257" y="364"/>
                    <a:pt x="257" y="364"/>
                  </a:cubicBezTo>
                  <a:cubicBezTo>
                    <a:pt x="254" y="364"/>
                    <a:pt x="246" y="366"/>
                    <a:pt x="243" y="369"/>
                  </a:cubicBezTo>
                  <a:cubicBezTo>
                    <a:pt x="242" y="370"/>
                    <a:pt x="241" y="370"/>
                    <a:pt x="239" y="370"/>
                  </a:cubicBezTo>
                  <a:cubicBezTo>
                    <a:pt x="236" y="370"/>
                    <a:pt x="234" y="370"/>
                    <a:pt x="232" y="370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7" y="370"/>
                    <a:pt x="225" y="370"/>
                    <a:pt x="222" y="373"/>
                  </a:cubicBezTo>
                  <a:cubicBezTo>
                    <a:pt x="219" y="377"/>
                    <a:pt x="223" y="377"/>
                    <a:pt x="221" y="379"/>
                  </a:cubicBezTo>
                  <a:cubicBezTo>
                    <a:pt x="220" y="380"/>
                    <a:pt x="218" y="380"/>
                    <a:pt x="216" y="380"/>
                  </a:cubicBezTo>
                  <a:cubicBezTo>
                    <a:pt x="215" y="380"/>
                    <a:pt x="213" y="380"/>
                    <a:pt x="211" y="380"/>
                  </a:cubicBezTo>
                  <a:cubicBezTo>
                    <a:pt x="208" y="380"/>
                    <a:pt x="207" y="381"/>
                    <a:pt x="207" y="385"/>
                  </a:cubicBezTo>
                  <a:cubicBezTo>
                    <a:pt x="206" y="387"/>
                    <a:pt x="207" y="387"/>
                    <a:pt x="207" y="387"/>
                  </a:cubicBezTo>
                  <a:cubicBezTo>
                    <a:pt x="208" y="387"/>
                    <a:pt x="208" y="386"/>
                    <a:pt x="208" y="386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89"/>
                    <a:pt x="207" y="388"/>
                    <a:pt x="204" y="388"/>
                  </a:cubicBezTo>
                  <a:cubicBezTo>
                    <a:pt x="203" y="388"/>
                    <a:pt x="203" y="388"/>
                    <a:pt x="203" y="388"/>
                  </a:cubicBezTo>
                  <a:cubicBezTo>
                    <a:pt x="200" y="388"/>
                    <a:pt x="199" y="390"/>
                    <a:pt x="197" y="393"/>
                  </a:cubicBezTo>
                  <a:cubicBezTo>
                    <a:pt x="196" y="394"/>
                    <a:pt x="196" y="395"/>
                    <a:pt x="195" y="395"/>
                  </a:cubicBezTo>
                  <a:cubicBezTo>
                    <a:pt x="194" y="395"/>
                    <a:pt x="194" y="395"/>
                    <a:pt x="193" y="394"/>
                  </a:cubicBezTo>
                  <a:cubicBezTo>
                    <a:pt x="190" y="393"/>
                    <a:pt x="193" y="390"/>
                    <a:pt x="193" y="390"/>
                  </a:cubicBezTo>
                  <a:cubicBezTo>
                    <a:pt x="190" y="390"/>
                    <a:pt x="182" y="394"/>
                    <a:pt x="177" y="394"/>
                  </a:cubicBezTo>
                  <a:cubicBezTo>
                    <a:pt x="176" y="394"/>
                    <a:pt x="176" y="394"/>
                    <a:pt x="176" y="394"/>
                  </a:cubicBezTo>
                  <a:cubicBezTo>
                    <a:pt x="171" y="394"/>
                    <a:pt x="171" y="392"/>
                    <a:pt x="171" y="390"/>
                  </a:cubicBezTo>
                  <a:cubicBezTo>
                    <a:pt x="170" y="388"/>
                    <a:pt x="169" y="385"/>
                    <a:pt x="166" y="385"/>
                  </a:cubicBezTo>
                  <a:cubicBezTo>
                    <a:pt x="165" y="385"/>
                    <a:pt x="165" y="385"/>
                    <a:pt x="164" y="385"/>
                  </a:cubicBezTo>
                  <a:cubicBezTo>
                    <a:pt x="162" y="385"/>
                    <a:pt x="160" y="384"/>
                    <a:pt x="162" y="382"/>
                  </a:cubicBezTo>
                  <a:cubicBezTo>
                    <a:pt x="165" y="380"/>
                    <a:pt x="163" y="378"/>
                    <a:pt x="161" y="378"/>
                  </a:cubicBezTo>
                  <a:cubicBezTo>
                    <a:pt x="160" y="378"/>
                    <a:pt x="159" y="378"/>
                    <a:pt x="159" y="379"/>
                  </a:cubicBezTo>
                  <a:cubicBezTo>
                    <a:pt x="157" y="380"/>
                    <a:pt x="156" y="380"/>
                    <a:pt x="155" y="380"/>
                  </a:cubicBezTo>
                  <a:cubicBezTo>
                    <a:pt x="154" y="380"/>
                    <a:pt x="153" y="380"/>
                    <a:pt x="152" y="379"/>
                  </a:cubicBezTo>
                  <a:cubicBezTo>
                    <a:pt x="150" y="378"/>
                    <a:pt x="146" y="376"/>
                    <a:pt x="143" y="375"/>
                  </a:cubicBezTo>
                  <a:cubicBezTo>
                    <a:pt x="142" y="375"/>
                    <a:pt x="141" y="374"/>
                    <a:pt x="140" y="374"/>
                  </a:cubicBezTo>
                  <a:cubicBezTo>
                    <a:pt x="139" y="374"/>
                    <a:pt x="138" y="375"/>
                    <a:pt x="137" y="376"/>
                  </a:cubicBezTo>
                  <a:cubicBezTo>
                    <a:pt x="137" y="378"/>
                    <a:pt x="134" y="378"/>
                    <a:pt x="132" y="378"/>
                  </a:cubicBezTo>
                  <a:cubicBezTo>
                    <a:pt x="131" y="378"/>
                    <a:pt x="130" y="378"/>
                    <a:pt x="129" y="378"/>
                  </a:cubicBezTo>
                  <a:cubicBezTo>
                    <a:pt x="127" y="378"/>
                    <a:pt x="126" y="374"/>
                    <a:pt x="126" y="374"/>
                  </a:cubicBezTo>
                  <a:cubicBezTo>
                    <a:pt x="126" y="374"/>
                    <a:pt x="126" y="374"/>
                    <a:pt x="126" y="374"/>
                  </a:cubicBezTo>
                  <a:cubicBezTo>
                    <a:pt x="126" y="375"/>
                    <a:pt x="126" y="376"/>
                    <a:pt x="126" y="379"/>
                  </a:cubicBezTo>
                  <a:cubicBezTo>
                    <a:pt x="125" y="382"/>
                    <a:pt x="126" y="383"/>
                    <a:pt x="127" y="384"/>
                  </a:cubicBezTo>
                  <a:cubicBezTo>
                    <a:pt x="129" y="385"/>
                    <a:pt x="129" y="390"/>
                    <a:pt x="128" y="392"/>
                  </a:cubicBezTo>
                  <a:cubicBezTo>
                    <a:pt x="126" y="394"/>
                    <a:pt x="126" y="397"/>
                    <a:pt x="124" y="398"/>
                  </a:cubicBezTo>
                  <a:cubicBezTo>
                    <a:pt x="123" y="398"/>
                    <a:pt x="119" y="401"/>
                    <a:pt x="117" y="406"/>
                  </a:cubicBezTo>
                  <a:cubicBezTo>
                    <a:pt x="116" y="410"/>
                    <a:pt x="109" y="411"/>
                    <a:pt x="106" y="412"/>
                  </a:cubicBezTo>
                  <a:cubicBezTo>
                    <a:pt x="106" y="412"/>
                    <a:pt x="106" y="412"/>
                    <a:pt x="105" y="412"/>
                  </a:cubicBezTo>
                  <a:cubicBezTo>
                    <a:pt x="103" y="412"/>
                    <a:pt x="103" y="410"/>
                    <a:pt x="105" y="409"/>
                  </a:cubicBezTo>
                  <a:cubicBezTo>
                    <a:pt x="106" y="408"/>
                    <a:pt x="106" y="405"/>
                    <a:pt x="107" y="401"/>
                  </a:cubicBezTo>
                  <a:cubicBezTo>
                    <a:pt x="108" y="399"/>
                    <a:pt x="106" y="397"/>
                    <a:pt x="105" y="397"/>
                  </a:cubicBezTo>
                  <a:cubicBezTo>
                    <a:pt x="104" y="397"/>
                    <a:pt x="104" y="397"/>
                    <a:pt x="103" y="398"/>
                  </a:cubicBezTo>
                  <a:cubicBezTo>
                    <a:pt x="103" y="400"/>
                    <a:pt x="101" y="401"/>
                    <a:pt x="99" y="401"/>
                  </a:cubicBezTo>
                  <a:cubicBezTo>
                    <a:pt x="98" y="401"/>
                    <a:pt x="97" y="400"/>
                    <a:pt x="96" y="400"/>
                  </a:cubicBezTo>
                  <a:cubicBezTo>
                    <a:pt x="94" y="399"/>
                    <a:pt x="94" y="396"/>
                    <a:pt x="96" y="394"/>
                  </a:cubicBezTo>
                  <a:cubicBezTo>
                    <a:pt x="98" y="392"/>
                    <a:pt x="95" y="387"/>
                    <a:pt x="94" y="387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93" y="387"/>
                    <a:pt x="93" y="387"/>
                    <a:pt x="93" y="387"/>
                  </a:cubicBezTo>
                  <a:cubicBezTo>
                    <a:pt x="91" y="387"/>
                    <a:pt x="89" y="386"/>
                    <a:pt x="88" y="385"/>
                  </a:cubicBezTo>
                  <a:cubicBezTo>
                    <a:pt x="86" y="383"/>
                    <a:pt x="85" y="380"/>
                    <a:pt x="85" y="379"/>
                  </a:cubicBezTo>
                  <a:cubicBezTo>
                    <a:pt x="84" y="379"/>
                    <a:pt x="84" y="378"/>
                    <a:pt x="83" y="378"/>
                  </a:cubicBezTo>
                  <a:cubicBezTo>
                    <a:pt x="81" y="378"/>
                    <a:pt x="78" y="379"/>
                    <a:pt x="76" y="379"/>
                  </a:cubicBezTo>
                  <a:cubicBezTo>
                    <a:pt x="76" y="380"/>
                    <a:pt x="75" y="380"/>
                    <a:pt x="75" y="380"/>
                  </a:cubicBezTo>
                  <a:cubicBezTo>
                    <a:pt x="73" y="380"/>
                    <a:pt x="72" y="378"/>
                    <a:pt x="73" y="375"/>
                  </a:cubicBezTo>
                  <a:cubicBezTo>
                    <a:pt x="74" y="373"/>
                    <a:pt x="72" y="372"/>
                    <a:pt x="70" y="372"/>
                  </a:cubicBezTo>
                  <a:cubicBezTo>
                    <a:pt x="70" y="372"/>
                    <a:pt x="69" y="372"/>
                    <a:pt x="68" y="373"/>
                  </a:cubicBezTo>
                  <a:cubicBezTo>
                    <a:pt x="67" y="374"/>
                    <a:pt x="66" y="379"/>
                    <a:pt x="66" y="379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4" y="379"/>
                    <a:pt x="60" y="378"/>
                    <a:pt x="58" y="377"/>
                  </a:cubicBezTo>
                  <a:cubicBezTo>
                    <a:pt x="56" y="375"/>
                    <a:pt x="54" y="375"/>
                    <a:pt x="55" y="373"/>
                  </a:cubicBezTo>
                  <a:cubicBezTo>
                    <a:pt x="57" y="371"/>
                    <a:pt x="61" y="371"/>
                    <a:pt x="64" y="370"/>
                  </a:cubicBezTo>
                  <a:cubicBezTo>
                    <a:pt x="67" y="370"/>
                    <a:pt x="70" y="368"/>
                    <a:pt x="71" y="366"/>
                  </a:cubicBezTo>
                  <a:cubicBezTo>
                    <a:pt x="73" y="365"/>
                    <a:pt x="74" y="363"/>
                    <a:pt x="76" y="363"/>
                  </a:cubicBezTo>
                  <a:cubicBezTo>
                    <a:pt x="77" y="363"/>
                    <a:pt x="78" y="363"/>
                    <a:pt x="79" y="364"/>
                  </a:cubicBezTo>
                  <a:cubicBezTo>
                    <a:pt x="80" y="364"/>
                    <a:pt x="81" y="365"/>
                    <a:pt x="82" y="365"/>
                  </a:cubicBezTo>
                  <a:cubicBezTo>
                    <a:pt x="84" y="365"/>
                    <a:pt x="86" y="363"/>
                    <a:pt x="88" y="362"/>
                  </a:cubicBezTo>
                  <a:cubicBezTo>
                    <a:pt x="89" y="361"/>
                    <a:pt x="90" y="361"/>
                    <a:pt x="91" y="361"/>
                  </a:cubicBezTo>
                  <a:cubicBezTo>
                    <a:pt x="92" y="361"/>
                    <a:pt x="94" y="362"/>
                    <a:pt x="94" y="363"/>
                  </a:cubicBezTo>
                  <a:cubicBezTo>
                    <a:pt x="94" y="363"/>
                    <a:pt x="95" y="364"/>
                    <a:pt x="95" y="364"/>
                  </a:cubicBezTo>
                  <a:cubicBezTo>
                    <a:pt x="96" y="364"/>
                    <a:pt x="100" y="359"/>
                    <a:pt x="98" y="355"/>
                  </a:cubicBezTo>
                  <a:cubicBezTo>
                    <a:pt x="96" y="350"/>
                    <a:pt x="93" y="347"/>
                    <a:pt x="95" y="346"/>
                  </a:cubicBezTo>
                  <a:cubicBezTo>
                    <a:pt x="98" y="344"/>
                    <a:pt x="101" y="344"/>
                    <a:pt x="97" y="341"/>
                  </a:cubicBezTo>
                  <a:cubicBezTo>
                    <a:pt x="93" y="338"/>
                    <a:pt x="94" y="337"/>
                    <a:pt x="96" y="332"/>
                  </a:cubicBezTo>
                  <a:cubicBezTo>
                    <a:pt x="97" y="328"/>
                    <a:pt x="92" y="327"/>
                    <a:pt x="94" y="324"/>
                  </a:cubicBezTo>
                  <a:cubicBezTo>
                    <a:pt x="97" y="322"/>
                    <a:pt x="99" y="316"/>
                    <a:pt x="99" y="312"/>
                  </a:cubicBezTo>
                  <a:cubicBezTo>
                    <a:pt x="99" y="308"/>
                    <a:pt x="93" y="300"/>
                    <a:pt x="93" y="294"/>
                  </a:cubicBezTo>
                  <a:cubicBezTo>
                    <a:pt x="92" y="288"/>
                    <a:pt x="93" y="286"/>
                    <a:pt x="93" y="286"/>
                  </a:cubicBezTo>
                  <a:cubicBezTo>
                    <a:pt x="93" y="286"/>
                    <a:pt x="88" y="278"/>
                    <a:pt x="85" y="276"/>
                  </a:cubicBezTo>
                  <a:cubicBezTo>
                    <a:pt x="82" y="274"/>
                    <a:pt x="85" y="275"/>
                    <a:pt x="88" y="270"/>
                  </a:cubicBezTo>
                  <a:cubicBezTo>
                    <a:pt x="89" y="266"/>
                    <a:pt x="93" y="261"/>
                    <a:pt x="95" y="261"/>
                  </a:cubicBezTo>
                  <a:cubicBezTo>
                    <a:pt x="95" y="261"/>
                    <a:pt x="95" y="262"/>
                    <a:pt x="95" y="262"/>
                  </a:cubicBezTo>
                  <a:cubicBezTo>
                    <a:pt x="96" y="262"/>
                    <a:pt x="97" y="264"/>
                    <a:pt x="99" y="264"/>
                  </a:cubicBezTo>
                  <a:cubicBezTo>
                    <a:pt x="99" y="264"/>
                    <a:pt x="100" y="263"/>
                    <a:pt x="101" y="263"/>
                  </a:cubicBezTo>
                  <a:cubicBezTo>
                    <a:pt x="103" y="261"/>
                    <a:pt x="105" y="260"/>
                    <a:pt x="107" y="259"/>
                  </a:cubicBezTo>
                  <a:cubicBezTo>
                    <a:pt x="109" y="259"/>
                    <a:pt x="106" y="258"/>
                    <a:pt x="106" y="256"/>
                  </a:cubicBezTo>
                  <a:cubicBezTo>
                    <a:pt x="107" y="256"/>
                    <a:pt x="107" y="255"/>
                    <a:pt x="108" y="255"/>
                  </a:cubicBezTo>
                  <a:cubicBezTo>
                    <a:pt x="109" y="255"/>
                    <a:pt x="109" y="256"/>
                    <a:pt x="110" y="256"/>
                  </a:cubicBezTo>
                  <a:cubicBezTo>
                    <a:pt x="110" y="257"/>
                    <a:pt x="110" y="257"/>
                    <a:pt x="110" y="257"/>
                  </a:cubicBezTo>
                  <a:cubicBezTo>
                    <a:pt x="112" y="257"/>
                    <a:pt x="114" y="250"/>
                    <a:pt x="111" y="248"/>
                  </a:cubicBezTo>
                  <a:cubicBezTo>
                    <a:pt x="109" y="245"/>
                    <a:pt x="110" y="244"/>
                    <a:pt x="112" y="244"/>
                  </a:cubicBezTo>
                  <a:cubicBezTo>
                    <a:pt x="112" y="244"/>
                    <a:pt x="112" y="244"/>
                    <a:pt x="113" y="244"/>
                  </a:cubicBezTo>
                  <a:cubicBezTo>
                    <a:pt x="113" y="244"/>
                    <a:pt x="106" y="241"/>
                    <a:pt x="107" y="237"/>
                  </a:cubicBezTo>
                  <a:cubicBezTo>
                    <a:pt x="107" y="235"/>
                    <a:pt x="108" y="234"/>
                    <a:pt x="109" y="234"/>
                  </a:cubicBezTo>
                  <a:cubicBezTo>
                    <a:pt x="110" y="234"/>
                    <a:pt x="111" y="234"/>
                    <a:pt x="112" y="234"/>
                  </a:cubicBezTo>
                  <a:cubicBezTo>
                    <a:pt x="115" y="235"/>
                    <a:pt x="117" y="238"/>
                    <a:pt x="118" y="238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9" y="237"/>
                    <a:pt x="120" y="237"/>
                    <a:pt x="121" y="237"/>
                  </a:cubicBezTo>
                  <a:cubicBezTo>
                    <a:pt x="122" y="237"/>
                    <a:pt x="123" y="237"/>
                    <a:pt x="123" y="237"/>
                  </a:cubicBezTo>
                  <a:cubicBezTo>
                    <a:pt x="125" y="237"/>
                    <a:pt x="127" y="235"/>
                    <a:pt x="126" y="232"/>
                  </a:cubicBezTo>
                  <a:cubicBezTo>
                    <a:pt x="124" y="229"/>
                    <a:pt x="122" y="231"/>
                    <a:pt x="121" y="228"/>
                  </a:cubicBezTo>
                  <a:cubicBezTo>
                    <a:pt x="120" y="226"/>
                    <a:pt x="120" y="223"/>
                    <a:pt x="121" y="220"/>
                  </a:cubicBezTo>
                  <a:cubicBezTo>
                    <a:pt x="123" y="218"/>
                    <a:pt x="122" y="215"/>
                    <a:pt x="121" y="214"/>
                  </a:cubicBezTo>
                  <a:cubicBezTo>
                    <a:pt x="120" y="213"/>
                    <a:pt x="123" y="214"/>
                    <a:pt x="123" y="212"/>
                  </a:cubicBezTo>
                  <a:cubicBezTo>
                    <a:pt x="123" y="210"/>
                    <a:pt x="123" y="202"/>
                    <a:pt x="118" y="198"/>
                  </a:cubicBezTo>
                  <a:cubicBezTo>
                    <a:pt x="114" y="193"/>
                    <a:pt x="111" y="192"/>
                    <a:pt x="108" y="191"/>
                  </a:cubicBezTo>
                  <a:cubicBezTo>
                    <a:pt x="105" y="190"/>
                    <a:pt x="106" y="188"/>
                    <a:pt x="106" y="186"/>
                  </a:cubicBezTo>
                  <a:cubicBezTo>
                    <a:pt x="105" y="185"/>
                    <a:pt x="103" y="185"/>
                    <a:pt x="102" y="184"/>
                  </a:cubicBezTo>
                  <a:cubicBezTo>
                    <a:pt x="102" y="183"/>
                    <a:pt x="103" y="181"/>
                    <a:pt x="105" y="180"/>
                  </a:cubicBezTo>
                  <a:cubicBezTo>
                    <a:pt x="106" y="179"/>
                    <a:pt x="106" y="177"/>
                    <a:pt x="103" y="176"/>
                  </a:cubicBezTo>
                  <a:cubicBezTo>
                    <a:pt x="100" y="174"/>
                    <a:pt x="95" y="170"/>
                    <a:pt x="95" y="166"/>
                  </a:cubicBezTo>
                  <a:cubicBezTo>
                    <a:pt x="95" y="163"/>
                    <a:pt x="98" y="160"/>
                    <a:pt x="96" y="158"/>
                  </a:cubicBezTo>
                  <a:cubicBezTo>
                    <a:pt x="94" y="156"/>
                    <a:pt x="93" y="151"/>
                    <a:pt x="94" y="149"/>
                  </a:cubicBezTo>
                  <a:cubicBezTo>
                    <a:pt x="95" y="147"/>
                    <a:pt x="97" y="147"/>
                    <a:pt x="97" y="147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98" y="147"/>
                    <a:pt x="97" y="142"/>
                    <a:pt x="96" y="141"/>
                  </a:cubicBezTo>
                  <a:cubicBezTo>
                    <a:pt x="94" y="140"/>
                    <a:pt x="93" y="140"/>
                    <a:pt x="93" y="137"/>
                  </a:cubicBezTo>
                  <a:cubicBezTo>
                    <a:pt x="94" y="134"/>
                    <a:pt x="92" y="133"/>
                    <a:pt x="92" y="130"/>
                  </a:cubicBezTo>
                  <a:cubicBezTo>
                    <a:pt x="92" y="129"/>
                    <a:pt x="91" y="128"/>
                    <a:pt x="90" y="128"/>
                  </a:cubicBezTo>
                  <a:cubicBezTo>
                    <a:pt x="89" y="128"/>
                    <a:pt x="88" y="129"/>
                    <a:pt x="88" y="130"/>
                  </a:cubicBezTo>
                  <a:cubicBezTo>
                    <a:pt x="86" y="133"/>
                    <a:pt x="88" y="134"/>
                    <a:pt x="83" y="135"/>
                  </a:cubicBezTo>
                  <a:cubicBezTo>
                    <a:pt x="83" y="135"/>
                    <a:pt x="82" y="135"/>
                    <a:pt x="82" y="135"/>
                  </a:cubicBezTo>
                  <a:cubicBezTo>
                    <a:pt x="79" y="135"/>
                    <a:pt x="78" y="132"/>
                    <a:pt x="78" y="130"/>
                  </a:cubicBezTo>
                  <a:cubicBezTo>
                    <a:pt x="78" y="127"/>
                    <a:pt x="77" y="122"/>
                    <a:pt x="76" y="122"/>
                  </a:cubicBezTo>
                  <a:cubicBezTo>
                    <a:pt x="76" y="122"/>
                    <a:pt x="75" y="122"/>
                    <a:pt x="75" y="123"/>
                  </a:cubicBezTo>
                  <a:cubicBezTo>
                    <a:pt x="74" y="124"/>
                    <a:pt x="72" y="127"/>
                    <a:pt x="71" y="127"/>
                  </a:cubicBezTo>
                  <a:cubicBezTo>
                    <a:pt x="71" y="127"/>
                    <a:pt x="71" y="126"/>
                    <a:pt x="72" y="123"/>
                  </a:cubicBezTo>
                  <a:cubicBezTo>
                    <a:pt x="74" y="115"/>
                    <a:pt x="75" y="116"/>
                    <a:pt x="73" y="116"/>
                  </a:cubicBezTo>
                  <a:cubicBezTo>
                    <a:pt x="70" y="115"/>
                    <a:pt x="70" y="113"/>
                    <a:pt x="70" y="112"/>
                  </a:cubicBezTo>
                  <a:cubicBezTo>
                    <a:pt x="71" y="110"/>
                    <a:pt x="70" y="106"/>
                    <a:pt x="68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5" y="106"/>
                    <a:pt x="64" y="110"/>
                    <a:pt x="62" y="110"/>
                  </a:cubicBezTo>
                  <a:cubicBezTo>
                    <a:pt x="62" y="110"/>
                    <a:pt x="61" y="109"/>
                    <a:pt x="61" y="109"/>
                  </a:cubicBezTo>
                  <a:cubicBezTo>
                    <a:pt x="59" y="107"/>
                    <a:pt x="59" y="107"/>
                    <a:pt x="58" y="107"/>
                  </a:cubicBezTo>
                  <a:cubicBezTo>
                    <a:pt x="58" y="107"/>
                    <a:pt x="58" y="108"/>
                    <a:pt x="56" y="110"/>
                  </a:cubicBezTo>
                  <a:cubicBezTo>
                    <a:pt x="56" y="110"/>
                    <a:pt x="55" y="111"/>
                    <a:pt x="55" y="111"/>
                  </a:cubicBezTo>
                  <a:cubicBezTo>
                    <a:pt x="54" y="111"/>
                    <a:pt x="54" y="108"/>
                    <a:pt x="55" y="106"/>
                  </a:cubicBezTo>
                  <a:cubicBezTo>
                    <a:pt x="55" y="102"/>
                    <a:pt x="55" y="98"/>
                    <a:pt x="54" y="98"/>
                  </a:cubicBezTo>
                  <a:cubicBezTo>
                    <a:pt x="54" y="97"/>
                    <a:pt x="54" y="97"/>
                    <a:pt x="53" y="97"/>
                  </a:cubicBezTo>
                  <a:cubicBezTo>
                    <a:pt x="53" y="97"/>
                    <a:pt x="52" y="98"/>
                    <a:pt x="50" y="99"/>
                  </a:cubicBezTo>
                  <a:cubicBezTo>
                    <a:pt x="49" y="100"/>
                    <a:pt x="47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4" y="100"/>
                    <a:pt x="44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2" y="98"/>
                    <a:pt x="42" y="99"/>
                    <a:pt x="40" y="100"/>
                  </a:cubicBezTo>
                  <a:cubicBezTo>
                    <a:pt x="40" y="100"/>
                    <a:pt x="40" y="100"/>
                    <a:pt x="39" y="100"/>
                  </a:cubicBezTo>
                  <a:cubicBezTo>
                    <a:pt x="38" y="100"/>
                    <a:pt x="38" y="98"/>
                    <a:pt x="37" y="98"/>
                  </a:cubicBezTo>
                  <a:cubicBezTo>
                    <a:pt x="37" y="98"/>
                    <a:pt x="36" y="98"/>
                    <a:pt x="36" y="98"/>
                  </a:cubicBezTo>
                  <a:cubicBezTo>
                    <a:pt x="34" y="99"/>
                    <a:pt x="32" y="99"/>
                    <a:pt x="30" y="101"/>
                  </a:cubicBezTo>
                  <a:cubicBezTo>
                    <a:pt x="29" y="102"/>
                    <a:pt x="28" y="104"/>
                    <a:pt x="28" y="104"/>
                  </a:cubicBezTo>
                  <a:cubicBezTo>
                    <a:pt x="28" y="104"/>
                    <a:pt x="28" y="105"/>
                    <a:pt x="30" y="106"/>
                  </a:cubicBezTo>
                  <a:cubicBezTo>
                    <a:pt x="30" y="106"/>
                    <a:pt x="31" y="106"/>
                    <a:pt x="31" y="106"/>
                  </a:cubicBezTo>
                  <a:cubicBezTo>
                    <a:pt x="32" y="106"/>
                    <a:pt x="32" y="106"/>
                    <a:pt x="33" y="106"/>
                  </a:cubicBezTo>
                  <a:cubicBezTo>
                    <a:pt x="34" y="106"/>
                    <a:pt x="35" y="106"/>
                    <a:pt x="35" y="107"/>
                  </a:cubicBezTo>
                  <a:cubicBezTo>
                    <a:pt x="37" y="108"/>
                    <a:pt x="37" y="110"/>
                    <a:pt x="36" y="112"/>
                  </a:cubicBezTo>
                  <a:cubicBezTo>
                    <a:pt x="35" y="114"/>
                    <a:pt x="38" y="115"/>
                    <a:pt x="33" y="116"/>
                  </a:cubicBezTo>
                  <a:cubicBezTo>
                    <a:pt x="29" y="116"/>
                    <a:pt x="25" y="116"/>
                    <a:pt x="25" y="120"/>
                  </a:cubicBezTo>
                  <a:cubicBezTo>
                    <a:pt x="25" y="124"/>
                    <a:pt x="22" y="124"/>
                    <a:pt x="20" y="125"/>
                  </a:cubicBezTo>
                  <a:cubicBezTo>
                    <a:pt x="19" y="125"/>
                    <a:pt x="18" y="125"/>
                    <a:pt x="18" y="125"/>
                  </a:cubicBezTo>
                  <a:cubicBezTo>
                    <a:pt x="16" y="125"/>
                    <a:pt x="15" y="125"/>
                    <a:pt x="13" y="125"/>
                  </a:cubicBezTo>
                  <a:cubicBezTo>
                    <a:pt x="13" y="125"/>
                    <a:pt x="12" y="125"/>
                    <a:pt x="12" y="125"/>
                  </a:cubicBezTo>
                  <a:cubicBezTo>
                    <a:pt x="12" y="125"/>
                    <a:pt x="11" y="124"/>
                    <a:pt x="11" y="123"/>
                  </a:cubicBezTo>
                  <a:cubicBezTo>
                    <a:pt x="11" y="123"/>
                    <a:pt x="10" y="123"/>
                    <a:pt x="10" y="123"/>
                  </a:cubicBezTo>
                  <a:cubicBezTo>
                    <a:pt x="10" y="123"/>
                    <a:pt x="10" y="123"/>
                    <a:pt x="9" y="123"/>
                  </a:cubicBezTo>
                  <a:cubicBezTo>
                    <a:pt x="9" y="123"/>
                    <a:pt x="8" y="123"/>
                    <a:pt x="9" y="121"/>
                  </a:cubicBezTo>
                  <a:cubicBezTo>
                    <a:pt x="9" y="118"/>
                    <a:pt x="10" y="120"/>
                    <a:pt x="11" y="118"/>
                  </a:cubicBezTo>
                  <a:cubicBezTo>
                    <a:pt x="12" y="115"/>
                    <a:pt x="11" y="114"/>
                    <a:pt x="11" y="112"/>
                  </a:cubicBezTo>
                  <a:cubicBezTo>
                    <a:pt x="11" y="109"/>
                    <a:pt x="12" y="110"/>
                    <a:pt x="13" y="107"/>
                  </a:cubicBezTo>
                  <a:cubicBezTo>
                    <a:pt x="14" y="104"/>
                    <a:pt x="13" y="104"/>
                    <a:pt x="13" y="101"/>
                  </a:cubicBezTo>
                  <a:cubicBezTo>
                    <a:pt x="12" y="98"/>
                    <a:pt x="11" y="96"/>
                    <a:pt x="10" y="94"/>
                  </a:cubicBezTo>
                  <a:cubicBezTo>
                    <a:pt x="9" y="92"/>
                    <a:pt x="6" y="88"/>
                    <a:pt x="5" y="84"/>
                  </a:cubicBezTo>
                  <a:cubicBezTo>
                    <a:pt x="4" y="80"/>
                    <a:pt x="4" y="75"/>
                    <a:pt x="5" y="74"/>
                  </a:cubicBezTo>
                  <a:cubicBezTo>
                    <a:pt x="6" y="72"/>
                    <a:pt x="7" y="69"/>
                    <a:pt x="5" y="67"/>
                  </a:cubicBezTo>
                  <a:cubicBezTo>
                    <a:pt x="3" y="66"/>
                    <a:pt x="1" y="65"/>
                    <a:pt x="3" y="62"/>
                  </a:cubicBezTo>
                  <a:cubicBezTo>
                    <a:pt x="4" y="59"/>
                    <a:pt x="4" y="57"/>
                    <a:pt x="8" y="56"/>
                  </a:cubicBezTo>
                  <a:cubicBezTo>
                    <a:pt x="8" y="56"/>
                    <a:pt x="9" y="56"/>
                    <a:pt x="10" y="56"/>
                  </a:cubicBezTo>
                  <a:cubicBezTo>
                    <a:pt x="12" y="56"/>
                    <a:pt x="13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7"/>
                    <a:pt x="14" y="59"/>
                    <a:pt x="14" y="59"/>
                  </a:cubicBezTo>
                  <a:cubicBezTo>
                    <a:pt x="14" y="59"/>
                    <a:pt x="18" y="54"/>
                    <a:pt x="20" y="54"/>
                  </a:cubicBezTo>
                  <a:cubicBezTo>
                    <a:pt x="21" y="53"/>
                    <a:pt x="23" y="53"/>
                    <a:pt x="25" y="53"/>
                  </a:cubicBezTo>
                  <a:cubicBezTo>
                    <a:pt x="27" y="53"/>
                    <a:pt x="28" y="53"/>
                    <a:pt x="29" y="54"/>
                  </a:cubicBezTo>
                  <a:cubicBezTo>
                    <a:pt x="30" y="54"/>
                    <a:pt x="32" y="56"/>
                    <a:pt x="33" y="57"/>
                  </a:cubicBezTo>
                  <a:cubicBezTo>
                    <a:pt x="34" y="59"/>
                    <a:pt x="37" y="60"/>
                    <a:pt x="39" y="60"/>
                  </a:cubicBezTo>
                  <a:cubicBezTo>
                    <a:pt x="39" y="60"/>
                    <a:pt x="40" y="60"/>
                    <a:pt x="40" y="60"/>
                  </a:cubicBezTo>
                  <a:cubicBezTo>
                    <a:pt x="43" y="59"/>
                    <a:pt x="44" y="58"/>
                    <a:pt x="44" y="56"/>
                  </a:cubicBezTo>
                  <a:cubicBezTo>
                    <a:pt x="44" y="54"/>
                    <a:pt x="46" y="53"/>
                    <a:pt x="46" y="51"/>
                  </a:cubicBezTo>
                  <a:cubicBezTo>
                    <a:pt x="46" y="49"/>
                    <a:pt x="44" y="50"/>
                    <a:pt x="44" y="48"/>
                  </a:cubicBezTo>
                  <a:cubicBezTo>
                    <a:pt x="44" y="45"/>
                    <a:pt x="43" y="41"/>
                    <a:pt x="43" y="41"/>
                  </a:cubicBezTo>
                  <a:cubicBezTo>
                    <a:pt x="43" y="41"/>
                    <a:pt x="47" y="41"/>
                    <a:pt x="49" y="42"/>
                  </a:cubicBezTo>
                  <a:cubicBezTo>
                    <a:pt x="49" y="43"/>
                    <a:pt x="50" y="43"/>
                    <a:pt x="50" y="43"/>
                  </a:cubicBezTo>
                  <a:cubicBezTo>
                    <a:pt x="53" y="43"/>
                    <a:pt x="56" y="42"/>
                    <a:pt x="56" y="42"/>
                  </a:cubicBezTo>
                  <a:cubicBezTo>
                    <a:pt x="56" y="42"/>
                    <a:pt x="52" y="41"/>
                    <a:pt x="54" y="39"/>
                  </a:cubicBezTo>
                  <a:cubicBezTo>
                    <a:pt x="56" y="37"/>
                    <a:pt x="58" y="38"/>
                    <a:pt x="60" y="36"/>
                  </a:cubicBezTo>
                  <a:cubicBezTo>
                    <a:pt x="61" y="34"/>
                    <a:pt x="63" y="33"/>
                    <a:pt x="63" y="30"/>
                  </a:cubicBezTo>
                  <a:cubicBezTo>
                    <a:pt x="63" y="27"/>
                    <a:pt x="60" y="25"/>
                    <a:pt x="62" y="21"/>
                  </a:cubicBezTo>
                  <a:cubicBezTo>
                    <a:pt x="64" y="19"/>
                    <a:pt x="64" y="19"/>
                    <a:pt x="65" y="19"/>
                  </a:cubicBezTo>
                  <a:cubicBezTo>
                    <a:pt x="66" y="19"/>
                    <a:pt x="66" y="19"/>
                    <a:pt x="67" y="20"/>
                  </a:cubicBezTo>
                  <a:cubicBezTo>
                    <a:pt x="68" y="20"/>
                    <a:pt x="69" y="21"/>
                    <a:pt x="71" y="21"/>
                  </a:cubicBezTo>
                  <a:cubicBezTo>
                    <a:pt x="73" y="21"/>
                    <a:pt x="76" y="20"/>
                    <a:pt x="78" y="18"/>
                  </a:cubicBezTo>
                  <a:cubicBezTo>
                    <a:pt x="80" y="16"/>
                    <a:pt x="83" y="14"/>
                    <a:pt x="85" y="12"/>
                  </a:cubicBezTo>
                  <a:cubicBezTo>
                    <a:pt x="86" y="10"/>
                    <a:pt x="85" y="8"/>
                    <a:pt x="86" y="6"/>
                  </a:cubicBezTo>
                  <a:cubicBezTo>
                    <a:pt x="87" y="5"/>
                    <a:pt x="88" y="5"/>
                    <a:pt x="89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3"/>
                    <a:pt x="91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3" y="3"/>
                    <a:pt x="95" y="3"/>
                  </a:cubicBezTo>
                  <a:cubicBezTo>
                    <a:pt x="96" y="3"/>
                    <a:pt x="97" y="2"/>
                    <a:pt x="98" y="2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7" y="0"/>
                    <a:pt x="97" y="1"/>
                    <a:pt x="96" y="1"/>
                  </a:cubicBezTo>
                  <a:cubicBezTo>
                    <a:pt x="96" y="1"/>
                    <a:pt x="95" y="2"/>
                    <a:pt x="95" y="2"/>
                  </a:cubicBezTo>
                  <a:cubicBezTo>
                    <a:pt x="94" y="2"/>
                    <a:pt x="94" y="1"/>
                    <a:pt x="94" y="1"/>
                  </a:cubicBezTo>
                  <a:cubicBezTo>
                    <a:pt x="93" y="1"/>
                    <a:pt x="93" y="1"/>
                    <a:pt x="92" y="1"/>
                  </a:cubicBezTo>
                  <a:cubicBezTo>
                    <a:pt x="92" y="1"/>
                    <a:pt x="92" y="1"/>
                    <a:pt x="91" y="1"/>
                  </a:cubicBezTo>
                  <a:cubicBezTo>
                    <a:pt x="91" y="1"/>
                    <a:pt x="90" y="2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6" y="4"/>
                    <a:pt x="86" y="5"/>
                    <a:pt x="85" y="5"/>
                  </a:cubicBezTo>
                  <a:cubicBezTo>
                    <a:pt x="84" y="7"/>
                    <a:pt x="84" y="8"/>
                    <a:pt x="84" y="9"/>
                  </a:cubicBezTo>
                  <a:cubicBezTo>
                    <a:pt x="84" y="10"/>
                    <a:pt x="84" y="11"/>
                    <a:pt x="84" y="12"/>
                  </a:cubicBezTo>
                  <a:cubicBezTo>
                    <a:pt x="83" y="13"/>
                    <a:pt x="82" y="13"/>
                    <a:pt x="80" y="14"/>
                  </a:cubicBezTo>
                  <a:cubicBezTo>
                    <a:pt x="79" y="15"/>
                    <a:pt x="78" y="16"/>
                    <a:pt x="77" y="17"/>
                  </a:cubicBezTo>
                  <a:cubicBezTo>
                    <a:pt x="76" y="19"/>
                    <a:pt x="73" y="19"/>
                    <a:pt x="71" y="19"/>
                  </a:cubicBezTo>
                  <a:cubicBezTo>
                    <a:pt x="70" y="19"/>
                    <a:pt x="69" y="19"/>
                    <a:pt x="68" y="19"/>
                  </a:cubicBezTo>
                  <a:cubicBezTo>
                    <a:pt x="68" y="19"/>
                    <a:pt x="68" y="19"/>
                    <a:pt x="67" y="19"/>
                  </a:cubicBezTo>
                  <a:cubicBezTo>
                    <a:pt x="67" y="18"/>
                    <a:pt x="66" y="18"/>
                    <a:pt x="65" y="18"/>
                  </a:cubicBezTo>
                  <a:cubicBezTo>
                    <a:pt x="64" y="18"/>
                    <a:pt x="63" y="19"/>
                    <a:pt x="61" y="20"/>
                  </a:cubicBezTo>
                  <a:cubicBezTo>
                    <a:pt x="59" y="23"/>
                    <a:pt x="60" y="25"/>
                    <a:pt x="61" y="27"/>
                  </a:cubicBezTo>
                  <a:cubicBezTo>
                    <a:pt x="61" y="28"/>
                    <a:pt x="62" y="29"/>
                    <a:pt x="62" y="30"/>
                  </a:cubicBezTo>
                  <a:cubicBezTo>
                    <a:pt x="62" y="32"/>
                    <a:pt x="61" y="32"/>
                    <a:pt x="60" y="34"/>
                  </a:cubicBezTo>
                  <a:cubicBezTo>
                    <a:pt x="59" y="34"/>
                    <a:pt x="59" y="35"/>
                    <a:pt x="59" y="35"/>
                  </a:cubicBezTo>
                  <a:cubicBezTo>
                    <a:pt x="58" y="36"/>
                    <a:pt x="58" y="36"/>
                    <a:pt x="57" y="36"/>
                  </a:cubicBezTo>
                  <a:cubicBezTo>
                    <a:pt x="56" y="36"/>
                    <a:pt x="55" y="37"/>
                    <a:pt x="53" y="38"/>
                  </a:cubicBezTo>
                  <a:cubicBezTo>
                    <a:pt x="52" y="39"/>
                    <a:pt x="52" y="40"/>
                    <a:pt x="53" y="40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2" y="42"/>
                    <a:pt x="51" y="42"/>
                    <a:pt x="50" y="42"/>
                  </a:cubicBezTo>
                  <a:cubicBezTo>
                    <a:pt x="50" y="42"/>
                    <a:pt x="49" y="42"/>
                    <a:pt x="49" y="42"/>
                  </a:cubicBezTo>
                  <a:cubicBezTo>
                    <a:pt x="48" y="40"/>
                    <a:pt x="44" y="40"/>
                    <a:pt x="43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6"/>
                    <a:pt x="42" y="48"/>
                  </a:cubicBezTo>
                  <a:cubicBezTo>
                    <a:pt x="42" y="49"/>
                    <a:pt x="44" y="50"/>
                    <a:pt x="4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3"/>
                    <a:pt x="43" y="54"/>
                    <a:pt x="43" y="56"/>
                  </a:cubicBezTo>
                  <a:cubicBezTo>
                    <a:pt x="43" y="57"/>
                    <a:pt x="42" y="58"/>
                    <a:pt x="40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7" y="59"/>
                    <a:pt x="35" y="58"/>
                    <a:pt x="34" y="57"/>
                  </a:cubicBezTo>
                  <a:cubicBezTo>
                    <a:pt x="33" y="55"/>
                    <a:pt x="31" y="53"/>
                    <a:pt x="29" y="53"/>
                  </a:cubicBezTo>
                  <a:cubicBezTo>
                    <a:pt x="28" y="52"/>
                    <a:pt x="27" y="52"/>
                    <a:pt x="25" y="52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8" y="53"/>
                    <a:pt x="17" y="54"/>
                    <a:pt x="16" y="5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2" y="55"/>
                    <a:pt x="11" y="55"/>
                    <a:pt x="10" y="55"/>
                  </a:cubicBezTo>
                  <a:cubicBezTo>
                    <a:pt x="9" y="55"/>
                    <a:pt x="8" y="55"/>
                    <a:pt x="7" y="55"/>
                  </a:cubicBezTo>
                  <a:cubicBezTo>
                    <a:pt x="4" y="56"/>
                    <a:pt x="3" y="58"/>
                    <a:pt x="2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5"/>
                    <a:pt x="3" y="67"/>
                    <a:pt x="5" y="68"/>
                  </a:cubicBezTo>
                  <a:cubicBezTo>
                    <a:pt x="6" y="69"/>
                    <a:pt x="4" y="73"/>
                    <a:pt x="4" y="73"/>
                  </a:cubicBezTo>
                  <a:cubicBezTo>
                    <a:pt x="3" y="75"/>
                    <a:pt x="3" y="80"/>
                    <a:pt x="4" y="84"/>
                  </a:cubicBezTo>
                  <a:cubicBezTo>
                    <a:pt x="5" y="88"/>
                    <a:pt x="7" y="91"/>
                    <a:pt x="8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10" y="97"/>
                    <a:pt x="11" y="98"/>
                    <a:pt x="12" y="101"/>
                  </a:cubicBezTo>
                  <a:cubicBezTo>
                    <a:pt x="12" y="102"/>
                    <a:pt x="12" y="102"/>
                    <a:pt x="12" y="103"/>
                  </a:cubicBezTo>
                  <a:cubicBezTo>
                    <a:pt x="12" y="104"/>
                    <a:pt x="13" y="105"/>
                    <a:pt x="12" y="107"/>
                  </a:cubicBezTo>
                  <a:cubicBezTo>
                    <a:pt x="12" y="108"/>
                    <a:pt x="11" y="108"/>
                    <a:pt x="11" y="109"/>
                  </a:cubicBezTo>
                  <a:cubicBezTo>
                    <a:pt x="10" y="109"/>
                    <a:pt x="10" y="110"/>
                    <a:pt x="10" y="112"/>
                  </a:cubicBezTo>
                  <a:cubicBezTo>
                    <a:pt x="10" y="113"/>
                    <a:pt x="10" y="113"/>
                    <a:pt x="10" y="114"/>
                  </a:cubicBezTo>
                  <a:cubicBezTo>
                    <a:pt x="10" y="115"/>
                    <a:pt x="10" y="116"/>
                    <a:pt x="10" y="117"/>
                  </a:cubicBezTo>
                  <a:cubicBezTo>
                    <a:pt x="10" y="118"/>
                    <a:pt x="10" y="118"/>
                    <a:pt x="9" y="118"/>
                  </a:cubicBezTo>
                  <a:cubicBezTo>
                    <a:pt x="8" y="118"/>
                    <a:pt x="8" y="119"/>
                    <a:pt x="7" y="121"/>
                  </a:cubicBezTo>
                  <a:cubicBezTo>
                    <a:pt x="7" y="122"/>
                    <a:pt x="7" y="123"/>
                    <a:pt x="8" y="123"/>
                  </a:cubicBezTo>
                  <a:cubicBezTo>
                    <a:pt x="8" y="124"/>
                    <a:pt x="9" y="124"/>
                    <a:pt x="9" y="124"/>
                  </a:cubicBezTo>
                  <a:cubicBezTo>
                    <a:pt x="9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5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126"/>
                    <a:pt x="15" y="126"/>
                    <a:pt x="15" y="126"/>
                  </a:cubicBezTo>
                  <a:cubicBezTo>
                    <a:pt x="16" y="126"/>
                    <a:pt x="17" y="126"/>
                    <a:pt x="18" y="126"/>
                  </a:cubicBezTo>
                  <a:cubicBezTo>
                    <a:pt x="19" y="126"/>
                    <a:pt x="19" y="126"/>
                    <a:pt x="20" y="126"/>
                  </a:cubicBezTo>
                  <a:cubicBezTo>
                    <a:pt x="21" y="126"/>
                    <a:pt x="21" y="125"/>
                    <a:pt x="22" y="125"/>
                  </a:cubicBezTo>
                  <a:cubicBezTo>
                    <a:pt x="24" y="125"/>
                    <a:pt x="26" y="124"/>
                    <a:pt x="26" y="120"/>
                  </a:cubicBezTo>
                  <a:cubicBezTo>
                    <a:pt x="26" y="117"/>
                    <a:pt x="27" y="117"/>
                    <a:pt x="32" y="117"/>
                  </a:cubicBezTo>
                  <a:cubicBezTo>
                    <a:pt x="32" y="117"/>
                    <a:pt x="33" y="117"/>
                    <a:pt x="33" y="117"/>
                  </a:cubicBezTo>
                  <a:cubicBezTo>
                    <a:pt x="36" y="116"/>
                    <a:pt x="37" y="116"/>
                    <a:pt x="37" y="114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9" y="110"/>
                    <a:pt x="38" y="108"/>
                    <a:pt x="36" y="106"/>
                  </a:cubicBezTo>
                  <a:cubicBezTo>
                    <a:pt x="35" y="105"/>
                    <a:pt x="34" y="104"/>
                    <a:pt x="33" y="104"/>
                  </a:cubicBezTo>
                  <a:cubicBezTo>
                    <a:pt x="33" y="104"/>
                    <a:pt x="32" y="105"/>
                    <a:pt x="32" y="105"/>
                  </a:cubicBezTo>
                  <a:cubicBezTo>
                    <a:pt x="32" y="105"/>
                    <a:pt x="31" y="105"/>
                    <a:pt x="31" y="105"/>
                  </a:cubicBezTo>
                  <a:cubicBezTo>
                    <a:pt x="31" y="105"/>
                    <a:pt x="30" y="105"/>
                    <a:pt x="30" y="105"/>
                  </a:cubicBezTo>
                  <a:cubicBezTo>
                    <a:pt x="30" y="104"/>
                    <a:pt x="29" y="104"/>
                    <a:pt x="29" y="104"/>
                  </a:cubicBezTo>
                  <a:cubicBezTo>
                    <a:pt x="29" y="104"/>
                    <a:pt x="30" y="102"/>
                    <a:pt x="31" y="101"/>
                  </a:cubicBezTo>
                  <a:cubicBezTo>
                    <a:pt x="32" y="100"/>
                    <a:pt x="34" y="100"/>
                    <a:pt x="36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100"/>
                    <a:pt x="38" y="100"/>
                  </a:cubicBezTo>
                  <a:cubicBezTo>
                    <a:pt x="38" y="100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3" y="99"/>
                    <a:pt x="43" y="99"/>
                    <a:pt x="43" y="100"/>
                  </a:cubicBezTo>
                  <a:cubicBezTo>
                    <a:pt x="44" y="101"/>
                    <a:pt x="44" y="101"/>
                    <a:pt x="45" y="102"/>
                  </a:cubicBezTo>
                  <a:cubicBezTo>
                    <a:pt x="45" y="102"/>
                    <a:pt x="46" y="102"/>
                    <a:pt x="46" y="102"/>
                  </a:cubicBezTo>
                  <a:cubicBezTo>
                    <a:pt x="47" y="102"/>
                    <a:pt x="48" y="102"/>
                    <a:pt x="49" y="101"/>
                  </a:cubicBezTo>
                  <a:cubicBezTo>
                    <a:pt x="50" y="101"/>
                    <a:pt x="50" y="100"/>
                    <a:pt x="51" y="10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4" y="99"/>
                    <a:pt x="54" y="99"/>
                  </a:cubicBezTo>
                  <a:cubicBezTo>
                    <a:pt x="54" y="99"/>
                    <a:pt x="54" y="101"/>
                    <a:pt x="53" y="106"/>
                  </a:cubicBezTo>
                  <a:cubicBezTo>
                    <a:pt x="53" y="110"/>
                    <a:pt x="53" y="111"/>
                    <a:pt x="54" y="111"/>
                  </a:cubicBezTo>
                  <a:cubicBezTo>
                    <a:pt x="54" y="112"/>
                    <a:pt x="55" y="112"/>
                    <a:pt x="55" y="112"/>
                  </a:cubicBezTo>
                  <a:cubicBezTo>
                    <a:pt x="56" y="112"/>
                    <a:pt x="57" y="111"/>
                    <a:pt x="57" y="110"/>
                  </a:cubicBezTo>
                  <a:cubicBezTo>
                    <a:pt x="58" y="110"/>
                    <a:pt x="58" y="109"/>
                    <a:pt x="58" y="108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59" y="109"/>
                    <a:pt x="59" y="109"/>
                    <a:pt x="60" y="110"/>
                  </a:cubicBezTo>
                  <a:cubicBezTo>
                    <a:pt x="61" y="110"/>
                    <a:pt x="61" y="111"/>
                    <a:pt x="62" y="111"/>
                  </a:cubicBezTo>
                  <a:cubicBezTo>
                    <a:pt x="64" y="111"/>
                    <a:pt x="65" y="110"/>
                    <a:pt x="66" y="109"/>
                  </a:cubicBezTo>
                  <a:cubicBezTo>
                    <a:pt x="66" y="108"/>
                    <a:pt x="67" y="107"/>
                    <a:pt x="67" y="107"/>
                  </a:cubicBezTo>
                  <a:cubicBezTo>
                    <a:pt x="67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9" y="108"/>
                    <a:pt x="70" y="111"/>
                    <a:pt x="69" y="111"/>
                  </a:cubicBezTo>
                  <a:cubicBezTo>
                    <a:pt x="69" y="114"/>
                    <a:pt x="70" y="116"/>
                    <a:pt x="72" y="117"/>
                  </a:cubicBezTo>
                  <a:cubicBezTo>
                    <a:pt x="72" y="117"/>
                    <a:pt x="73" y="117"/>
                    <a:pt x="73" y="117"/>
                  </a:cubicBezTo>
                  <a:cubicBezTo>
                    <a:pt x="73" y="117"/>
                    <a:pt x="72" y="117"/>
                    <a:pt x="72" y="118"/>
                  </a:cubicBezTo>
                  <a:cubicBezTo>
                    <a:pt x="72" y="119"/>
                    <a:pt x="71" y="120"/>
                    <a:pt x="71" y="122"/>
                  </a:cubicBezTo>
                  <a:cubicBezTo>
                    <a:pt x="70" y="126"/>
                    <a:pt x="70" y="127"/>
                    <a:pt x="70" y="127"/>
                  </a:cubicBezTo>
                  <a:cubicBezTo>
                    <a:pt x="70" y="128"/>
                    <a:pt x="71" y="128"/>
                    <a:pt x="71" y="128"/>
                  </a:cubicBezTo>
                  <a:cubicBezTo>
                    <a:pt x="73" y="128"/>
                    <a:pt x="75" y="125"/>
                    <a:pt x="76" y="124"/>
                  </a:cubicBezTo>
                  <a:cubicBezTo>
                    <a:pt x="76" y="125"/>
                    <a:pt x="77" y="128"/>
                    <a:pt x="77" y="130"/>
                  </a:cubicBezTo>
                  <a:cubicBezTo>
                    <a:pt x="77" y="135"/>
                    <a:pt x="80" y="136"/>
                    <a:pt x="82" y="136"/>
                  </a:cubicBezTo>
                  <a:cubicBezTo>
                    <a:pt x="82" y="136"/>
                    <a:pt x="83" y="136"/>
                    <a:pt x="83" y="136"/>
                  </a:cubicBezTo>
                  <a:cubicBezTo>
                    <a:pt x="87" y="135"/>
                    <a:pt x="87" y="134"/>
                    <a:pt x="88" y="133"/>
                  </a:cubicBezTo>
                  <a:cubicBezTo>
                    <a:pt x="88" y="132"/>
                    <a:pt x="88" y="132"/>
                    <a:pt x="89" y="131"/>
                  </a:cubicBezTo>
                  <a:cubicBezTo>
                    <a:pt x="89" y="130"/>
                    <a:pt x="90" y="129"/>
                    <a:pt x="90" y="129"/>
                  </a:cubicBezTo>
                  <a:cubicBezTo>
                    <a:pt x="90" y="129"/>
                    <a:pt x="91" y="129"/>
                    <a:pt x="91" y="130"/>
                  </a:cubicBezTo>
                  <a:cubicBezTo>
                    <a:pt x="91" y="132"/>
                    <a:pt x="91" y="133"/>
                    <a:pt x="92" y="134"/>
                  </a:cubicBezTo>
                  <a:cubicBezTo>
                    <a:pt x="92" y="135"/>
                    <a:pt x="92" y="135"/>
                    <a:pt x="92" y="137"/>
                  </a:cubicBezTo>
                  <a:cubicBezTo>
                    <a:pt x="91" y="140"/>
                    <a:pt x="93" y="141"/>
                    <a:pt x="95" y="142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96" y="142"/>
                    <a:pt x="96" y="144"/>
                    <a:pt x="96" y="146"/>
                  </a:cubicBezTo>
                  <a:cubicBezTo>
                    <a:pt x="95" y="146"/>
                    <a:pt x="94" y="146"/>
                    <a:pt x="93" y="148"/>
                  </a:cubicBezTo>
                  <a:cubicBezTo>
                    <a:pt x="91" y="151"/>
                    <a:pt x="93" y="157"/>
                    <a:pt x="95" y="159"/>
                  </a:cubicBezTo>
                  <a:cubicBezTo>
                    <a:pt x="96" y="159"/>
                    <a:pt x="96" y="160"/>
                    <a:pt x="95" y="162"/>
                  </a:cubicBezTo>
                  <a:cubicBezTo>
                    <a:pt x="95" y="163"/>
                    <a:pt x="94" y="165"/>
                    <a:pt x="94" y="166"/>
                  </a:cubicBezTo>
                  <a:cubicBezTo>
                    <a:pt x="94" y="171"/>
                    <a:pt x="100" y="176"/>
                    <a:pt x="103" y="177"/>
                  </a:cubicBezTo>
                  <a:cubicBezTo>
                    <a:pt x="104" y="177"/>
                    <a:pt x="105" y="178"/>
                    <a:pt x="105" y="178"/>
                  </a:cubicBezTo>
                  <a:cubicBezTo>
                    <a:pt x="105" y="178"/>
                    <a:pt x="104" y="179"/>
                    <a:pt x="104" y="179"/>
                  </a:cubicBezTo>
                  <a:cubicBezTo>
                    <a:pt x="103" y="180"/>
                    <a:pt x="100" y="182"/>
                    <a:pt x="102" y="184"/>
                  </a:cubicBezTo>
                  <a:cubicBezTo>
                    <a:pt x="102" y="185"/>
                    <a:pt x="103" y="186"/>
                    <a:pt x="104" y="186"/>
                  </a:cubicBezTo>
                  <a:cubicBezTo>
                    <a:pt x="104" y="186"/>
                    <a:pt x="105" y="186"/>
                    <a:pt x="105" y="187"/>
                  </a:cubicBezTo>
                  <a:cubicBezTo>
                    <a:pt x="105" y="187"/>
                    <a:pt x="105" y="187"/>
                    <a:pt x="105" y="188"/>
                  </a:cubicBezTo>
                  <a:cubicBezTo>
                    <a:pt x="105" y="189"/>
                    <a:pt x="105" y="191"/>
                    <a:pt x="108" y="192"/>
                  </a:cubicBezTo>
                  <a:cubicBezTo>
                    <a:pt x="111" y="193"/>
                    <a:pt x="113" y="194"/>
                    <a:pt x="117" y="198"/>
                  </a:cubicBezTo>
                  <a:cubicBezTo>
                    <a:pt x="122" y="203"/>
                    <a:pt x="122" y="210"/>
                    <a:pt x="122" y="212"/>
                  </a:cubicBezTo>
                  <a:cubicBezTo>
                    <a:pt x="122" y="212"/>
                    <a:pt x="122" y="212"/>
                    <a:pt x="121" y="212"/>
                  </a:cubicBezTo>
                  <a:cubicBezTo>
                    <a:pt x="121" y="212"/>
                    <a:pt x="120" y="213"/>
                    <a:pt x="120" y="213"/>
                  </a:cubicBezTo>
                  <a:cubicBezTo>
                    <a:pt x="120" y="214"/>
                    <a:pt x="120" y="215"/>
                    <a:pt x="120" y="215"/>
                  </a:cubicBezTo>
                  <a:cubicBezTo>
                    <a:pt x="121" y="216"/>
                    <a:pt x="121" y="218"/>
                    <a:pt x="120" y="220"/>
                  </a:cubicBezTo>
                  <a:cubicBezTo>
                    <a:pt x="118" y="222"/>
                    <a:pt x="118" y="226"/>
                    <a:pt x="120" y="229"/>
                  </a:cubicBezTo>
                  <a:cubicBezTo>
                    <a:pt x="121" y="231"/>
                    <a:pt x="122" y="231"/>
                    <a:pt x="123" y="231"/>
                  </a:cubicBezTo>
                  <a:cubicBezTo>
                    <a:pt x="123" y="231"/>
                    <a:pt x="124" y="231"/>
                    <a:pt x="125" y="232"/>
                  </a:cubicBezTo>
                  <a:cubicBezTo>
                    <a:pt x="125" y="233"/>
                    <a:pt x="125" y="234"/>
                    <a:pt x="125" y="235"/>
                  </a:cubicBezTo>
                  <a:cubicBezTo>
                    <a:pt x="124" y="235"/>
                    <a:pt x="124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2" y="236"/>
                    <a:pt x="122" y="236"/>
                    <a:pt x="121" y="236"/>
                  </a:cubicBezTo>
                  <a:cubicBezTo>
                    <a:pt x="120" y="236"/>
                    <a:pt x="119" y="236"/>
                    <a:pt x="118" y="237"/>
                  </a:cubicBezTo>
                  <a:cubicBezTo>
                    <a:pt x="117" y="237"/>
                    <a:pt x="117" y="236"/>
                    <a:pt x="117" y="236"/>
                  </a:cubicBezTo>
                  <a:cubicBezTo>
                    <a:pt x="116" y="235"/>
                    <a:pt x="114" y="234"/>
                    <a:pt x="112" y="233"/>
                  </a:cubicBezTo>
                  <a:cubicBezTo>
                    <a:pt x="111" y="233"/>
                    <a:pt x="110" y="233"/>
                    <a:pt x="109" y="233"/>
                  </a:cubicBezTo>
                  <a:cubicBezTo>
                    <a:pt x="107" y="233"/>
                    <a:pt x="106" y="235"/>
                    <a:pt x="106" y="237"/>
                  </a:cubicBezTo>
                  <a:cubicBezTo>
                    <a:pt x="105" y="240"/>
                    <a:pt x="107" y="242"/>
                    <a:pt x="110" y="243"/>
                  </a:cubicBezTo>
                  <a:cubicBezTo>
                    <a:pt x="109" y="244"/>
                    <a:pt x="109" y="244"/>
                    <a:pt x="109" y="244"/>
                  </a:cubicBezTo>
                  <a:cubicBezTo>
                    <a:pt x="108" y="246"/>
                    <a:pt x="110" y="247"/>
                    <a:pt x="111" y="248"/>
                  </a:cubicBezTo>
                  <a:cubicBezTo>
                    <a:pt x="111" y="249"/>
                    <a:pt x="112" y="250"/>
                    <a:pt x="111" y="252"/>
                  </a:cubicBezTo>
                  <a:cubicBezTo>
                    <a:pt x="111" y="253"/>
                    <a:pt x="111" y="255"/>
                    <a:pt x="110" y="255"/>
                  </a:cubicBezTo>
                  <a:cubicBezTo>
                    <a:pt x="110" y="255"/>
                    <a:pt x="109" y="254"/>
                    <a:pt x="108" y="254"/>
                  </a:cubicBezTo>
                  <a:cubicBezTo>
                    <a:pt x="106" y="254"/>
                    <a:pt x="106" y="255"/>
                    <a:pt x="105" y="256"/>
                  </a:cubicBezTo>
                  <a:cubicBezTo>
                    <a:pt x="105" y="257"/>
                    <a:pt x="105" y="258"/>
                    <a:pt x="106" y="259"/>
                  </a:cubicBezTo>
                  <a:cubicBezTo>
                    <a:pt x="104" y="259"/>
                    <a:pt x="102" y="260"/>
                    <a:pt x="100" y="262"/>
                  </a:cubicBezTo>
                  <a:cubicBezTo>
                    <a:pt x="100" y="262"/>
                    <a:pt x="99" y="263"/>
                    <a:pt x="99" y="263"/>
                  </a:cubicBezTo>
                  <a:cubicBezTo>
                    <a:pt x="98" y="263"/>
                    <a:pt x="98" y="262"/>
                    <a:pt x="97" y="262"/>
                  </a:cubicBezTo>
                  <a:cubicBezTo>
                    <a:pt x="97" y="261"/>
                    <a:pt x="96" y="261"/>
                    <a:pt x="96" y="261"/>
                  </a:cubicBezTo>
                  <a:cubicBezTo>
                    <a:pt x="95" y="260"/>
                    <a:pt x="95" y="260"/>
                    <a:pt x="95" y="260"/>
                  </a:cubicBezTo>
                  <a:cubicBezTo>
                    <a:pt x="92" y="260"/>
                    <a:pt x="88" y="266"/>
                    <a:pt x="86" y="270"/>
                  </a:cubicBezTo>
                  <a:cubicBezTo>
                    <a:pt x="86" y="272"/>
                    <a:pt x="85" y="272"/>
                    <a:pt x="84" y="273"/>
                  </a:cubicBezTo>
                  <a:cubicBezTo>
                    <a:pt x="83" y="274"/>
                    <a:pt x="83" y="274"/>
                    <a:pt x="83" y="275"/>
                  </a:cubicBezTo>
                  <a:cubicBezTo>
                    <a:pt x="83" y="276"/>
                    <a:pt x="84" y="277"/>
                    <a:pt x="84" y="277"/>
                  </a:cubicBezTo>
                  <a:cubicBezTo>
                    <a:pt x="86" y="278"/>
                    <a:pt x="90" y="284"/>
                    <a:pt x="91" y="286"/>
                  </a:cubicBezTo>
                  <a:cubicBezTo>
                    <a:pt x="91" y="287"/>
                    <a:pt x="91" y="289"/>
                    <a:pt x="92" y="294"/>
                  </a:cubicBezTo>
                  <a:cubicBezTo>
                    <a:pt x="92" y="297"/>
                    <a:pt x="94" y="301"/>
                    <a:pt x="96" y="305"/>
                  </a:cubicBezTo>
                  <a:cubicBezTo>
                    <a:pt x="97" y="308"/>
                    <a:pt x="98" y="310"/>
                    <a:pt x="98" y="312"/>
                  </a:cubicBezTo>
                  <a:cubicBezTo>
                    <a:pt x="98" y="316"/>
                    <a:pt x="96" y="322"/>
                    <a:pt x="94" y="323"/>
                  </a:cubicBezTo>
                  <a:cubicBezTo>
                    <a:pt x="92" y="325"/>
                    <a:pt x="93" y="327"/>
                    <a:pt x="94" y="328"/>
                  </a:cubicBezTo>
                  <a:cubicBezTo>
                    <a:pt x="94" y="329"/>
                    <a:pt x="95" y="331"/>
                    <a:pt x="95" y="332"/>
                  </a:cubicBezTo>
                  <a:cubicBezTo>
                    <a:pt x="94" y="333"/>
                    <a:pt x="94" y="333"/>
                    <a:pt x="94" y="334"/>
                  </a:cubicBezTo>
                  <a:cubicBezTo>
                    <a:pt x="93" y="337"/>
                    <a:pt x="93" y="339"/>
                    <a:pt x="96" y="342"/>
                  </a:cubicBezTo>
                  <a:cubicBezTo>
                    <a:pt x="97" y="343"/>
                    <a:pt x="97" y="343"/>
                    <a:pt x="98" y="343"/>
                  </a:cubicBezTo>
                  <a:cubicBezTo>
                    <a:pt x="97" y="343"/>
                    <a:pt x="97" y="344"/>
                    <a:pt x="97" y="344"/>
                  </a:cubicBezTo>
                  <a:cubicBezTo>
                    <a:pt x="96" y="344"/>
                    <a:pt x="95" y="344"/>
                    <a:pt x="95" y="345"/>
                  </a:cubicBezTo>
                  <a:cubicBezTo>
                    <a:pt x="92" y="347"/>
                    <a:pt x="93" y="349"/>
                    <a:pt x="95" y="351"/>
                  </a:cubicBezTo>
                  <a:cubicBezTo>
                    <a:pt x="95" y="352"/>
                    <a:pt x="96" y="354"/>
                    <a:pt x="97" y="355"/>
                  </a:cubicBezTo>
                  <a:cubicBezTo>
                    <a:pt x="98" y="357"/>
                    <a:pt x="97" y="359"/>
                    <a:pt x="96" y="360"/>
                  </a:cubicBezTo>
                  <a:cubicBezTo>
                    <a:pt x="96" y="361"/>
                    <a:pt x="95" y="362"/>
                    <a:pt x="95" y="362"/>
                  </a:cubicBezTo>
                  <a:cubicBezTo>
                    <a:pt x="94" y="361"/>
                    <a:pt x="93" y="360"/>
                    <a:pt x="91" y="360"/>
                  </a:cubicBezTo>
                  <a:cubicBezTo>
                    <a:pt x="89" y="360"/>
                    <a:pt x="88" y="360"/>
                    <a:pt x="87" y="361"/>
                  </a:cubicBezTo>
                  <a:cubicBezTo>
                    <a:pt x="86" y="362"/>
                    <a:pt x="84" y="364"/>
                    <a:pt x="82" y="364"/>
                  </a:cubicBezTo>
                  <a:cubicBezTo>
                    <a:pt x="81" y="364"/>
                    <a:pt x="80" y="363"/>
                    <a:pt x="79" y="363"/>
                  </a:cubicBezTo>
                  <a:cubicBezTo>
                    <a:pt x="78" y="362"/>
                    <a:pt x="77" y="362"/>
                    <a:pt x="76" y="362"/>
                  </a:cubicBezTo>
                  <a:cubicBezTo>
                    <a:pt x="73" y="362"/>
                    <a:pt x="72" y="364"/>
                    <a:pt x="71" y="365"/>
                  </a:cubicBezTo>
                  <a:cubicBezTo>
                    <a:pt x="70" y="366"/>
                    <a:pt x="70" y="366"/>
                    <a:pt x="70" y="366"/>
                  </a:cubicBezTo>
                  <a:cubicBezTo>
                    <a:pt x="69" y="367"/>
                    <a:pt x="66" y="369"/>
                    <a:pt x="64" y="369"/>
                  </a:cubicBezTo>
                  <a:cubicBezTo>
                    <a:pt x="63" y="369"/>
                    <a:pt x="63" y="369"/>
                    <a:pt x="63" y="370"/>
                  </a:cubicBezTo>
                  <a:cubicBezTo>
                    <a:pt x="60" y="370"/>
                    <a:pt x="56" y="371"/>
                    <a:pt x="55" y="372"/>
                  </a:cubicBezTo>
                  <a:cubicBezTo>
                    <a:pt x="54" y="373"/>
                    <a:pt x="54" y="373"/>
                    <a:pt x="54" y="374"/>
                  </a:cubicBezTo>
                  <a:cubicBezTo>
                    <a:pt x="54" y="376"/>
                    <a:pt x="55" y="376"/>
                    <a:pt x="56" y="377"/>
                  </a:cubicBezTo>
                  <a:cubicBezTo>
                    <a:pt x="57" y="377"/>
                    <a:pt x="57" y="377"/>
                    <a:pt x="58" y="378"/>
                  </a:cubicBezTo>
                  <a:cubicBezTo>
                    <a:pt x="60" y="379"/>
                    <a:pt x="63" y="380"/>
                    <a:pt x="66" y="380"/>
                  </a:cubicBezTo>
                  <a:cubicBezTo>
                    <a:pt x="67" y="380"/>
                    <a:pt x="67" y="380"/>
                    <a:pt x="67" y="380"/>
                  </a:cubicBezTo>
                  <a:cubicBezTo>
                    <a:pt x="67" y="379"/>
                    <a:pt x="67" y="379"/>
                    <a:pt x="67" y="379"/>
                  </a:cubicBezTo>
                  <a:cubicBezTo>
                    <a:pt x="67" y="379"/>
                    <a:pt x="67" y="379"/>
                    <a:pt x="67" y="379"/>
                  </a:cubicBezTo>
                  <a:cubicBezTo>
                    <a:pt x="67" y="377"/>
                    <a:pt x="68" y="374"/>
                    <a:pt x="69" y="374"/>
                  </a:cubicBezTo>
                  <a:cubicBezTo>
                    <a:pt x="69" y="373"/>
                    <a:pt x="70" y="373"/>
                    <a:pt x="70" y="373"/>
                  </a:cubicBezTo>
                  <a:cubicBezTo>
                    <a:pt x="71" y="373"/>
                    <a:pt x="72" y="373"/>
                    <a:pt x="72" y="374"/>
                  </a:cubicBezTo>
                  <a:cubicBezTo>
                    <a:pt x="72" y="374"/>
                    <a:pt x="72" y="374"/>
                    <a:pt x="72" y="375"/>
                  </a:cubicBezTo>
                  <a:cubicBezTo>
                    <a:pt x="71" y="377"/>
                    <a:pt x="72" y="379"/>
                    <a:pt x="72" y="379"/>
                  </a:cubicBezTo>
                  <a:cubicBezTo>
                    <a:pt x="73" y="380"/>
                    <a:pt x="74" y="381"/>
                    <a:pt x="75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7" y="381"/>
                    <a:pt x="77" y="380"/>
                    <a:pt x="78" y="380"/>
                  </a:cubicBezTo>
                  <a:cubicBezTo>
                    <a:pt x="79" y="380"/>
                    <a:pt x="81" y="380"/>
                    <a:pt x="83" y="380"/>
                  </a:cubicBezTo>
                  <a:cubicBezTo>
                    <a:pt x="83" y="380"/>
                    <a:pt x="84" y="380"/>
                    <a:pt x="84" y="380"/>
                  </a:cubicBezTo>
                  <a:cubicBezTo>
                    <a:pt x="84" y="380"/>
                    <a:pt x="84" y="381"/>
                    <a:pt x="84" y="381"/>
                  </a:cubicBezTo>
                  <a:cubicBezTo>
                    <a:pt x="85" y="383"/>
                    <a:pt x="85" y="384"/>
                    <a:pt x="87" y="385"/>
                  </a:cubicBezTo>
                  <a:cubicBezTo>
                    <a:pt x="88" y="387"/>
                    <a:pt x="91" y="388"/>
                    <a:pt x="93" y="388"/>
                  </a:cubicBezTo>
                  <a:cubicBezTo>
                    <a:pt x="93" y="388"/>
                    <a:pt x="93" y="388"/>
                    <a:pt x="94" y="388"/>
                  </a:cubicBezTo>
                  <a:cubicBezTo>
                    <a:pt x="94" y="388"/>
                    <a:pt x="95" y="390"/>
                    <a:pt x="96" y="391"/>
                  </a:cubicBezTo>
                  <a:cubicBezTo>
                    <a:pt x="96" y="392"/>
                    <a:pt x="96" y="393"/>
                    <a:pt x="95" y="393"/>
                  </a:cubicBezTo>
                  <a:cubicBezTo>
                    <a:pt x="94" y="395"/>
                    <a:pt x="93" y="396"/>
                    <a:pt x="93" y="398"/>
                  </a:cubicBezTo>
                  <a:cubicBezTo>
                    <a:pt x="94" y="399"/>
                    <a:pt x="94" y="400"/>
                    <a:pt x="95" y="401"/>
                  </a:cubicBezTo>
                  <a:cubicBezTo>
                    <a:pt x="96" y="402"/>
                    <a:pt x="98" y="402"/>
                    <a:pt x="99" y="402"/>
                  </a:cubicBezTo>
                  <a:cubicBezTo>
                    <a:pt x="102" y="402"/>
                    <a:pt x="104" y="401"/>
                    <a:pt x="104" y="399"/>
                  </a:cubicBezTo>
                  <a:cubicBezTo>
                    <a:pt x="105" y="398"/>
                    <a:pt x="105" y="398"/>
                    <a:pt x="105" y="398"/>
                  </a:cubicBezTo>
                  <a:cubicBezTo>
                    <a:pt x="105" y="398"/>
                    <a:pt x="105" y="398"/>
                    <a:pt x="106" y="399"/>
                  </a:cubicBezTo>
                  <a:cubicBezTo>
                    <a:pt x="106" y="399"/>
                    <a:pt x="106" y="400"/>
                    <a:pt x="106" y="401"/>
                  </a:cubicBezTo>
                  <a:cubicBezTo>
                    <a:pt x="106" y="402"/>
                    <a:pt x="106" y="403"/>
                    <a:pt x="106" y="404"/>
                  </a:cubicBezTo>
                  <a:cubicBezTo>
                    <a:pt x="105" y="406"/>
                    <a:pt x="105" y="407"/>
                    <a:pt x="104" y="408"/>
                  </a:cubicBezTo>
                  <a:cubicBezTo>
                    <a:pt x="103" y="409"/>
                    <a:pt x="102" y="410"/>
                    <a:pt x="103" y="412"/>
                  </a:cubicBezTo>
                  <a:cubicBezTo>
                    <a:pt x="103" y="413"/>
                    <a:pt x="104" y="413"/>
                    <a:pt x="105" y="413"/>
                  </a:cubicBezTo>
                  <a:cubicBezTo>
                    <a:pt x="106" y="413"/>
                    <a:pt x="106" y="413"/>
                    <a:pt x="107" y="413"/>
                  </a:cubicBezTo>
                  <a:cubicBezTo>
                    <a:pt x="107" y="413"/>
                    <a:pt x="107" y="413"/>
                    <a:pt x="108" y="413"/>
                  </a:cubicBezTo>
                  <a:cubicBezTo>
                    <a:pt x="111" y="412"/>
                    <a:pt x="117" y="410"/>
                    <a:pt x="118" y="406"/>
                  </a:cubicBezTo>
                  <a:cubicBezTo>
                    <a:pt x="120" y="402"/>
                    <a:pt x="123" y="399"/>
                    <a:pt x="125" y="399"/>
                  </a:cubicBezTo>
                  <a:cubicBezTo>
                    <a:pt x="126" y="399"/>
                    <a:pt x="127" y="397"/>
                    <a:pt x="128" y="395"/>
                  </a:cubicBezTo>
                  <a:cubicBezTo>
                    <a:pt x="128" y="394"/>
                    <a:pt x="128" y="394"/>
                    <a:pt x="129" y="393"/>
                  </a:cubicBezTo>
                  <a:cubicBezTo>
                    <a:pt x="130" y="391"/>
                    <a:pt x="130" y="388"/>
                    <a:pt x="129" y="385"/>
                  </a:cubicBezTo>
                  <a:cubicBezTo>
                    <a:pt x="129" y="384"/>
                    <a:pt x="129" y="384"/>
                    <a:pt x="128" y="383"/>
                  </a:cubicBezTo>
                  <a:cubicBezTo>
                    <a:pt x="127" y="383"/>
                    <a:pt x="126" y="382"/>
                    <a:pt x="127" y="380"/>
                  </a:cubicBezTo>
                  <a:cubicBezTo>
                    <a:pt x="127" y="379"/>
                    <a:pt x="127" y="378"/>
                    <a:pt x="127" y="378"/>
                  </a:cubicBezTo>
                  <a:cubicBezTo>
                    <a:pt x="128" y="379"/>
                    <a:pt x="128" y="379"/>
                    <a:pt x="129" y="379"/>
                  </a:cubicBezTo>
                  <a:cubicBezTo>
                    <a:pt x="130" y="379"/>
                    <a:pt x="131" y="380"/>
                    <a:pt x="132" y="380"/>
                  </a:cubicBezTo>
                  <a:cubicBezTo>
                    <a:pt x="134" y="380"/>
                    <a:pt x="138" y="379"/>
                    <a:pt x="139" y="376"/>
                  </a:cubicBezTo>
                  <a:cubicBezTo>
                    <a:pt x="139" y="376"/>
                    <a:pt x="139" y="375"/>
                    <a:pt x="140" y="375"/>
                  </a:cubicBezTo>
                  <a:cubicBezTo>
                    <a:pt x="141" y="375"/>
                    <a:pt x="142" y="376"/>
                    <a:pt x="143" y="376"/>
                  </a:cubicBezTo>
                  <a:cubicBezTo>
                    <a:pt x="144" y="377"/>
                    <a:pt x="146" y="377"/>
                    <a:pt x="147" y="378"/>
                  </a:cubicBezTo>
                  <a:cubicBezTo>
                    <a:pt x="149" y="379"/>
                    <a:pt x="151" y="379"/>
                    <a:pt x="151" y="380"/>
                  </a:cubicBezTo>
                  <a:cubicBezTo>
                    <a:pt x="152" y="381"/>
                    <a:pt x="153" y="381"/>
                    <a:pt x="155" y="381"/>
                  </a:cubicBezTo>
                  <a:cubicBezTo>
                    <a:pt x="156" y="381"/>
                    <a:pt x="158" y="381"/>
                    <a:pt x="159" y="380"/>
                  </a:cubicBezTo>
                  <a:cubicBezTo>
                    <a:pt x="160" y="379"/>
                    <a:pt x="160" y="379"/>
                    <a:pt x="161" y="379"/>
                  </a:cubicBezTo>
                  <a:cubicBezTo>
                    <a:pt x="162" y="379"/>
                    <a:pt x="162" y="380"/>
                    <a:pt x="162" y="380"/>
                  </a:cubicBezTo>
                  <a:cubicBezTo>
                    <a:pt x="163" y="381"/>
                    <a:pt x="162" y="381"/>
                    <a:pt x="162" y="382"/>
                  </a:cubicBezTo>
                  <a:cubicBezTo>
                    <a:pt x="161" y="382"/>
                    <a:pt x="160" y="383"/>
                    <a:pt x="160" y="384"/>
                  </a:cubicBezTo>
                  <a:cubicBezTo>
                    <a:pt x="160" y="386"/>
                    <a:pt x="162" y="386"/>
                    <a:pt x="164" y="386"/>
                  </a:cubicBezTo>
                  <a:cubicBezTo>
                    <a:pt x="164" y="386"/>
                    <a:pt x="165" y="386"/>
                    <a:pt x="165" y="386"/>
                  </a:cubicBezTo>
                  <a:cubicBezTo>
                    <a:pt x="165" y="386"/>
                    <a:pt x="166" y="386"/>
                    <a:pt x="166" y="386"/>
                  </a:cubicBezTo>
                  <a:cubicBezTo>
                    <a:pt x="168" y="386"/>
                    <a:pt x="169" y="389"/>
                    <a:pt x="170" y="390"/>
                  </a:cubicBezTo>
                  <a:cubicBezTo>
                    <a:pt x="170" y="391"/>
                    <a:pt x="170" y="391"/>
                    <a:pt x="170" y="391"/>
                  </a:cubicBezTo>
                  <a:cubicBezTo>
                    <a:pt x="170" y="393"/>
                    <a:pt x="171" y="396"/>
                    <a:pt x="176" y="396"/>
                  </a:cubicBezTo>
                  <a:cubicBezTo>
                    <a:pt x="176" y="396"/>
                    <a:pt x="176" y="396"/>
                    <a:pt x="177" y="396"/>
                  </a:cubicBezTo>
                  <a:cubicBezTo>
                    <a:pt x="180" y="395"/>
                    <a:pt x="185" y="394"/>
                    <a:pt x="188" y="392"/>
                  </a:cubicBezTo>
                  <a:cubicBezTo>
                    <a:pt x="189" y="392"/>
                    <a:pt x="190" y="392"/>
                    <a:pt x="191" y="392"/>
                  </a:cubicBezTo>
                  <a:cubicBezTo>
                    <a:pt x="191" y="392"/>
                    <a:pt x="190" y="393"/>
                    <a:pt x="191" y="393"/>
                  </a:cubicBezTo>
                  <a:cubicBezTo>
                    <a:pt x="191" y="394"/>
                    <a:pt x="191" y="394"/>
                    <a:pt x="192" y="395"/>
                  </a:cubicBezTo>
                  <a:cubicBezTo>
                    <a:pt x="193" y="395"/>
                    <a:pt x="193" y="395"/>
                    <a:pt x="193" y="395"/>
                  </a:cubicBezTo>
                  <a:cubicBezTo>
                    <a:pt x="194" y="396"/>
                    <a:pt x="194" y="396"/>
                    <a:pt x="195" y="396"/>
                  </a:cubicBezTo>
                  <a:cubicBezTo>
                    <a:pt x="196" y="396"/>
                    <a:pt x="197" y="395"/>
                    <a:pt x="198" y="393"/>
                  </a:cubicBezTo>
                  <a:cubicBezTo>
                    <a:pt x="199" y="393"/>
                    <a:pt x="199" y="393"/>
                    <a:pt x="199" y="393"/>
                  </a:cubicBezTo>
                  <a:cubicBezTo>
                    <a:pt x="200" y="390"/>
                    <a:pt x="201" y="389"/>
                    <a:pt x="203" y="389"/>
                  </a:cubicBezTo>
                  <a:cubicBezTo>
                    <a:pt x="203" y="389"/>
                    <a:pt x="203" y="389"/>
                    <a:pt x="204" y="389"/>
                  </a:cubicBezTo>
                  <a:cubicBezTo>
                    <a:pt x="206" y="390"/>
                    <a:pt x="208" y="390"/>
                    <a:pt x="208" y="390"/>
                  </a:cubicBezTo>
                  <a:cubicBezTo>
                    <a:pt x="210" y="390"/>
                    <a:pt x="210" y="390"/>
                    <a:pt x="210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0" y="386"/>
                    <a:pt x="210" y="386"/>
                    <a:pt x="210" y="386"/>
                  </a:cubicBezTo>
                  <a:cubicBezTo>
                    <a:pt x="210" y="383"/>
                    <a:pt x="210" y="383"/>
                    <a:pt x="210" y="383"/>
                  </a:cubicBezTo>
                  <a:cubicBezTo>
                    <a:pt x="208" y="385"/>
                    <a:pt x="208" y="385"/>
                    <a:pt x="208" y="385"/>
                  </a:cubicBezTo>
                  <a:cubicBezTo>
                    <a:pt x="208" y="385"/>
                    <a:pt x="208" y="385"/>
                    <a:pt x="208" y="385"/>
                  </a:cubicBezTo>
                  <a:cubicBezTo>
                    <a:pt x="208" y="381"/>
                    <a:pt x="209" y="381"/>
                    <a:pt x="211" y="381"/>
                  </a:cubicBezTo>
                  <a:cubicBezTo>
                    <a:pt x="212" y="381"/>
                    <a:pt x="213" y="381"/>
                    <a:pt x="214" y="381"/>
                  </a:cubicBezTo>
                  <a:cubicBezTo>
                    <a:pt x="214" y="381"/>
                    <a:pt x="215" y="381"/>
                    <a:pt x="216" y="381"/>
                  </a:cubicBezTo>
                  <a:cubicBezTo>
                    <a:pt x="218" y="381"/>
                    <a:pt x="220" y="381"/>
                    <a:pt x="221" y="380"/>
                  </a:cubicBezTo>
                  <a:cubicBezTo>
                    <a:pt x="223" y="379"/>
                    <a:pt x="223" y="377"/>
                    <a:pt x="222" y="377"/>
                  </a:cubicBezTo>
                  <a:cubicBezTo>
                    <a:pt x="222" y="376"/>
                    <a:pt x="222" y="376"/>
                    <a:pt x="223" y="374"/>
                  </a:cubicBezTo>
                  <a:cubicBezTo>
                    <a:pt x="225" y="371"/>
                    <a:pt x="227" y="371"/>
                    <a:pt x="230" y="371"/>
                  </a:cubicBezTo>
                  <a:cubicBezTo>
                    <a:pt x="231" y="371"/>
                    <a:pt x="231" y="371"/>
                    <a:pt x="231" y="371"/>
                  </a:cubicBezTo>
                  <a:cubicBezTo>
                    <a:pt x="231" y="371"/>
                    <a:pt x="231" y="371"/>
                    <a:pt x="232" y="371"/>
                  </a:cubicBezTo>
                  <a:cubicBezTo>
                    <a:pt x="233" y="371"/>
                    <a:pt x="234" y="371"/>
                    <a:pt x="235" y="371"/>
                  </a:cubicBezTo>
                  <a:cubicBezTo>
                    <a:pt x="236" y="371"/>
                    <a:pt x="237" y="371"/>
                    <a:pt x="239" y="371"/>
                  </a:cubicBezTo>
                  <a:cubicBezTo>
                    <a:pt x="241" y="371"/>
                    <a:pt x="243" y="371"/>
                    <a:pt x="244" y="370"/>
                  </a:cubicBezTo>
                  <a:cubicBezTo>
                    <a:pt x="247" y="368"/>
                    <a:pt x="254" y="365"/>
                    <a:pt x="257" y="365"/>
                  </a:cubicBezTo>
                  <a:cubicBezTo>
                    <a:pt x="257" y="365"/>
                    <a:pt x="257" y="365"/>
                    <a:pt x="257" y="365"/>
                  </a:cubicBezTo>
                  <a:cubicBezTo>
                    <a:pt x="259" y="365"/>
                    <a:pt x="260" y="366"/>
                    <a:pt x="262" y="366"/>
                  </a:cubicBezTo>
                  <a:cubicBezTo>
                    <a:pt x="263" y="366"/>
                    <a:pt x="265" y="366"/>
                    <a:pt x="266" y="367"/>
                  </a:cubicBezTo>
                  <a:cubicBezTo>
                    <a:pt x="267" y="367"/>
                    <a:pt x="268" y="367"/>
                    <a:pt x="269" y="367"/>
                  </a:cubicBezTo>
                  <a:cubicBezTo>
                    <a:pt x="270" y="367"/>
                    <a:pt x="271" y="367"/>
                    <a:pt x="272" y="367"/>
                  </a:cubicBezTo>
                  <a:cubicBezTo>
                    <a:pt x="272" y="366"/>
                    <a:pt x="272" y="366"/>
                    <a:pt x="272" y="366"/>
                  </a:cubicBezTo>
                  <a:cubicBezTo>
                    <a:pt x="274" y="366"/>
                    <a:pt x="275" y="366"/>
                    <a:pt x="275" y="365"/>
                  </a:cubicBezTo>
                  <a:cubicBezTo>
                    <a:pt x="276" y="364"/>
                    <a:pt x="275" y="363"/>
                    <a:pt x="274" y="361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1" y="357"/>
                    <a:pt x="271" y="356"/>
                    <a:pt x="272" y="354"/>
                  </a:cubicBezTo>
                  <a:cubicBezTo>
                    <a:pt x="273" y="353"/>
                    <a:pt x="274" y="352"/>
                    <a:pt x="275" y="351"/>
                  </a:cubicBezTo>
                  <a:cubicBezTo>
                    <a:pt x="276" y="350"/>
                    <a:pt x="276" y="350"/>
                    <a:pt x="277" y="349"/>
                  </a:cubicBezTo>
                  <a:cubicBezTo>
                    <a:pt x="277" y="350"/>
                    <a:pt x="277" y="352"/>
                    <a:pt x="276" y="353"/>
                  </a:cubicBezTo>
                  <a:cubicBezTo>
                    <a:pt x="276" y="354"/>
                    <a:pt x="275" y="355"/>
                    <a:pt x="276" y="355"/>
                  </a:cubicBezTo>
                  <a:cubicBezTo>
                    <a:pt x="276" y="356"/>
                    <a:pt x="277" y="356"/>
                    <a:pt x="278" y="356"/>
                  </a:cubicBezTo>
                  <a:cubicBezTo>
                    <a:pt x="278" y="356"/>
                    <a:pt x="280" y="356"/>
                    <a:pt x="282" y="355"/>
                  </a:cubicBezTo>
                  <a:cubicBezTo>
                    <a:pt x="284" y="354"/>
                    <a:pt x="287" y="354"/>
                    <a:pt x="289" y="354"/>
                  </a:cubicBezTo>
                  <a:cubicBezTo>
                    <a:pt x="291" y="354"/>
                    <a:pt x="292" y="354"/>
                    <a:pt x="292" y="354"/>
                  </a:cubicBezTo>
                  <a:cubicBezTo>
                    <a:pt x="292" y="355"/>
                    <a:pt x="293" y="355"/>
                    <a:pt x="293" y="356"/>
                  </a:cubicBezTo>
                  <a:cubicBezTo>
                    <a:pt x="294" y="358"/>
                    <a:pt x="295" y="361"/>
                    <a:pt x="298" y="362"/>
                  </a:cubicBezTo>
                  <a:cubicBezTo>
                    <a:pt x="298" y="362"/>
                    <a:pt x="298" y="362"/>
                    <a:pt x="299" y="362"/>
                  </a:cubicBezTo>
                  <a:cubicBezTo>
                    <a:pt x="300" y="363"/>
                    <a:pt x="301" y="363"/>
                    <a:pt x="301" y="363"/>
                  </a:cubicBezTo>
                  <a:cubicBezTo>
                    <a:pt x="303" y="363"/>
                    <a:pt x="304" y="362"/>
                    <a:pt x="305" y="361"/>
                  </a:cubicBezTo>
                  <a:cubicBezTo>
                    <a:pt x="306" y="360"/>
                    <a:pt x="306" y="359"/>
                    <a:pt x="307" y="359"/>
                  </a:cubicBezTo>
                  <a:cubicBezTo>
                    <a:pt x="308" y="357"/>
                    <a:pt x="309" y="356"/>
                    <a:pt x="312" y="355"/>
                  </a:cubicBezTo>
                  <a:cubicBezTo>
                    <a:pt x="313" y="355"/>
                    <a:pt x="313" y="355"/>
                    <a:pt x="313" y="355"/>
                  </a:cubicBezTo>
                  <a:cubicBezTo>
                    <a:pt x="314" y="355"/>
                    <a:pt x="315" y="355"/>
                    <a:pt x="316" y="355"/>
                  </a:cubicBezTo>
                  <a:cubicBezTo>
                    <a:pt x="317" y="355"/>
                    <a:pt x="318" y="355"/>
                    <a:pt x="319" y="356"/>
                  </a:cubicBezTo>
                  <a:cubicBezTo>
                    <a:pt x="319" y="356"/>
                    <a:pt x="319" y="357"/>
                    <a:pt x="320" y="358"/>
                  </a:cubicBezTo>
                  <a:cubicBezTo>
                    <a:pt x="320" y="359"/>
                    <a:pt x="321" y="361"/>
                    <a:pt x="323" y="362"/>
                  </a:cubicBezTo>
                  <a:cubicBezTo>
                    <a:pt x="324" y="362"/>
                    <a:pt x="324" y="362"/>
                    <a:pt x="324" y="362"/>
                  </a:cubicBezTo>
                  <a:cubicBezTo>
                    <a:pt x="324" y="362"/>
                    <a:pt x="324" y="363"/>
                    <a:pt x="323" y="363"/>
                  </a:cubicBezTo>
                  <a:cubicBezTo>
                    <a:pt x="323" y="363"/>
                    <a:pt x="323" y="363"/>
                    <a:pt x="322" y="364"/>
                  </a:cubicBezTo>
                  <a:cubicBezTo>
                    <a:pt x="322" y="364"/>
                    <a:pt x="321" y="366"/>
                    <a:pt x="322" y="367"/>
                  </a:cubicBezTo>
                  <a:cubicBezTo>
                    <a:pt x="322" y="369"/>
                    <a:pt x="324" y="371"/>
                    <a:pt x="327" y="372"/>
                  </a:cubicBezTo>
                  <a:cubicBezTo>
                    <a:pt x="329" y="373"/>
                    <a:pt x="330" y="374"/>
                    <a:pt x="331" y="375"/>
                  </a:cubicBezTo>
                  <a:cubicBezTo>
                    <a:pt x="333" y="377"/>
                    <a:pt x="334" y="378"/>
                    <a:pt x="336" y="379"/>
                  </a:cubicBezTo>
                  <a:cubicBezTo>
                    <a:pt x="340" y="380"/>
                    <a:pt x="340" y="380"/>
                    <a:pt x="342" y="380"/>
                  </a:cubicBezTo>
                  <a:cubicBezTo>
                    <a:pt x="342" y="380"/>
                    <a:pt x="342" y="380"/>
                    <a:pt x="343" y="380"/>
                  </a:cubicBezTo>
                  <a:cubicBezTo>
                    <a:pt x="344" y="380"/>
                    <a:pt x="345" y="379"/>
                    <a:pt x="346" y="378"/>
                  </a:cubicBezTo>
                  <a:cubicBezTo>
                    <a:pt x="346" y="378"/>
                    <a:pt x="346" y="377"/>
                    <a:pt x="347" y="377"/>
                  </a:cubicBezTo>
                  <a:cubicBezTo>
                    <a:pt x="348" y="375"/>
                    <a:pt x="347" y="374"/>
                    <a:pt x="347" y="373"/>
                  </a:cubicBezTo>
                  <a:cubicBezTo>
                    <a:pt x="347" y="372"/>
                    <a:pt x="346" y="371"/>
                    <a:pt x="346" y="371"/>
                  </a:cubicBezTo>
                  <a:cubicBezTo>
                    <a:pt x="346" y="370"/>
                    <a:pt x="346" y="370"/>
                    <a:pt x="346" y="369"/>
                  </a:cubicBezTo>
                  <a:cubicBezTo>
                    <a:pt x="346" y="367"/>
                    <a:pt x="345" y="366"/>
                    <a:pt x="347" y="364"/>
                  </a:cubicBezTo>
                  <a:cubicBezTo>
                    <a:pt x="347" y="364"/>
                    <a:pt x="347" y="364"/>
                    <a:pt x="348" y="364"/>
                  </a:cubicBezTo>
                  <a:cubicBezTo>
                    <a:pt x="350" y="361"/>
                    <a:pt x="352" y="359"/>
                    <a:pt x="349" y="355"/>
                  </a:cubicBezTo>
                  <a:cubicBezTo>
                    <a:pt x="349" y="354"/>
                    <a:pt x="349" y="353"/>
                    <a:pt x="348" y="353"/>
                  </a:cubicBezTo>
                  <a:cubicBezTo>
                    <a:pt x="347" y="350"/>
                    <a:pt x="345" y="346"/>
                    <a:pt x="342" y="346"/>
                  </a:cubicBezTo>
                  <a:cubicBezTo>
                    <a:pt x="341" y="346"/>
                    <a:pt x="339" y="346"/>
                    <a:pt x="338" y="347"/>
                  </a:cubicBezTo>
                  <a:cubicBezTo>
                    <a:pt x="338" y="347"/>
                    <a:pt x="335" y="349"/>
                    <a:pt x="335" y="349"/>
                  </a:cubicBezTo>
                  <a:cubicBezTo>
                    <a:pt x="335" y="349"/>
                    <a:pt x="334" y="348"/>
                    <a:pt x="334" y="347"/>
                  </a:cubicBezTo>
                  <a:cubicBezTo>
                    <a:pt x="334" y="347"/>
                    <a:pt x="334" y="347"/>
                    <a:pt x="334" y="347"/>
                  </a:cubicBezTo>
                  <a:cubicBezTo>
                    <a:pt x="333" y="345"/>
                    <a:pt x="333" y="345"/>
                    <a:pt x="334" y="344"/>
                  </a:cubicBezTo>
                  <a:cubicBezTo>
                    <a:pt x="335" y="343"/>
                    <a:pt x="335" y="342"/>
                    <a:pt x="336" y="341"/>
                  </a:cubicBezTo>
                  <a:cubicBezTo>
                    <a:pt x="336" y="340"/>
                    <a:pt x="337" y="339"/>
                    <a:pt x="338" y="338"/>
                  </a:cubicBezTo>
                  <a:cubicBezTo>
                    <a:pt x="339" y="335"/>
                    <a:pt x="342" y="332"/>
                    <a:pt x="339" y="328"/>
                  </a:cubicBezTo>
                  <a:cubicBezTo>
                    <a:pt x="338" y="326"/>
                    <a:pt x="337" y="324"/>
                    <a:pt x="337" y="323"/>
                  </a:cubicBezTo>
                  <a:cubicBezTo>
                    <a:pt x="335" y="320"/>
                    <a:pt x="334" y="318"/>
                    <a:pt x="332" y="317"/>
                  </a:cubicBezTo>
                  <a:cubicBezTo>
                    <a:pt x="330" y="317"/>
                    <a:pt x="328" y="314"/>
                    <a:pt x="328" y="312"/>
                  </a:cubicBezTo>
                  <a:cubicBezTo>
                    <a:pt x="327" y="309"/>
                    <a:pt x="325" y="308"/>
                    <a:pt x="323" y="307"/>
                  </a:cubicBezTo>
                  <a:cubicBezTo>
                    <a:pt x="322" y="307"/>
                    <a:pt x="322" y="307"/>
                    <a:pt x="321" y="306"/>
                  </a:cubicBezTo>
                  <a:cubicBezTo>
                    <a:pt x="319" y="306"/>
                    <a:pt x="318" y="305"/>
                    <a:pt x="318" y="304"/>
                  </a:cubicBezTo>
                  <a:cubicBezTo>
                    <a:pt x="318" y="303"/>
                    <a:pt x="318" y="301"/>
                    <a:pt x="319" y="300"/>
                  </a:cubicBezTo>
                  <a:cubicBezTo>
                    <a:pt x="319" y="299"/>
                    <a:pt x="320" y="298"/>
                    <a:pt x="321" y="298"/>
                  </a:cubicBezTo>
                  <a:cubicBezTo>
                    <a:pt x="323" y="297"/>
                    <a:pt x="324" y="296"/>
                    <a:pt x="326" y="294"/>
                  </a:cubicBezTo>
                  <a:cubicBezTo>
                    <a:pt x="327" y="293"/>
                    <a:pt x="327" y="291"/>
                    <a:pt x="327" y="290"/>
                  </a:cubicBezTo>
                  <a:cubicBezTo>
                    <a:pt x="327" y="289"/>
                    <a:pt x="328" y="289"/>
                    <a:pt x="328" y="288"/>
                  </a:cubicBezTo>
                  <a:cubicBezTo>
                    <a:pt x="329" y="288"/>
                    <a:pt x="329" y="288"/>
                    <a:pt x="330" y="288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2" y="288"/>
                    <a:pt x="332" y="288"/>
                    <a:pt x="332" y="288"/>
                  </a:cubicBezTo>
                  <a:cubicBezTo>
                    <a:pt x="333" y="288"/>
                    <a:pt x="334" y="288"/>
                    <a:pt x="335" y="287"/>
                  </a:cubicBezTo>
                  <a:cubicBezTo>
                    <a:pt x="336" y="286"/>
                    <a:pt x="340" y="281"/>
                    <a:pt x="343" y="280"/>
                  </a:cubicBezTo>
                  <a:cubicBezTo>
                    <a:pt x="346" y="279"/>
                    <a:pt x="349" y="278"/>
                    <a:pt x="351" y="278"/>
                  </a:cubicBezTo>
                  <a:cubicBezTo>
                    <a:pt x="353" y="277"/>
                    <a:pt x="354" y="277"/>
                    <a:pt x="355" y="277"/>
                  </a:cubicBezTo>
                  <a:cubicBezTo>
                    <a:pt x="359" y="276"/>
                    <a:pt x="371" y="269"/>
                    <a:pt x="372" y="264"/>
                  </a:cubicBezTo>
                  <a:cubicBezTo>
                    <a:pt x="372" y="262"/>
                    <a:pt x="372" y="261"/>
                    <a:pt x="372" y="259"/>
                  </a:cubicBezTo>
                  <a:cubicBezTo>
                    <a:pt x="372" y="258"/>
                    <a:pt x="372" y="257"/>
                    <a:pt x="373" y="256"/>
                  </a:cubicBezTo>
                  <a:cubicBezTo>
                    <a:pt x="373" y="253"/>
                    <a:pt x="374" y="250"/>
                    <a:pt x="374" y="250"/>
                  </a:cubicBezTo>
                  <a:cubicBezTo>
                    <a:pt x="374" y="250"/>
                    <a:pt x="374" y="250"/>
                    <a:pt x="374" y="250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8"/>
                    <a:pt x="373" y="244"/>
                    <a:pt x="373" y="243"/>
                  </a:cubicBezTo>
                  <a:cubicBezTo>
                    <a:pt x="373" y="243"/>
                    <a:pt x="373" y="242"/>
                    <a:pt x="373" y="242"/>
                  </a:cubicBezTo>
                  <a:cubicBezTo>
                    <a:pt x="373" y="242"/>
                    <a:pt x="374" y="242"/>
                    <a:pt x="375" y="241"/>
                  </a:cubicBezTo>
                  <a:cubicBezTo>
                    <a:pt x="376" y="240"/>
                    <a:pt x="377" y="240"/>
                    <a:pt x="377" y="239"/>
                  </a:cubicBezTo>
                  <a:cubicBezTo>
                    <a:pt x="377" y="238"/>
                    <a:pt x="377" y="238"/>
                    <a:pt x="378" y="238"/>
                  </a:cubicBezTo>
                  <a:cubicBezTo>
                    <a:pt x="378" y="238"/>
                    <a:pt x="378" y="238"/>
                    <a:pt x="378" y="238"/>
                  </a:cubicBezTo>
                  <a:cubicBezTo>
                    <a:pt x="378" y="238"/>
                    <a:pt x="379" y="239"/>
                    <a:pt x="381" y="240"/>
                  </a:cubicBezTo>
                  <a:cubicBezTo>
                    <a:pt x="383" y="240"/>
                    <a:pt x="384" y="241"/>
                    <a:pt x="385" y="241"/>
                  </a:cubicBezTo>
                  <a:cubicBezTo>
                    <a:pt x="387" y="241"/>
                    <a:pt x="388" y="241"/>
                    <a:pt x="389" y="242"/>
                  </a:cubicBezTo>
                  <a:cubicBezTo>
                    <a:pt x="389" y="242"/>
                    <a:pt x="390" y="243"/>
                    <a:pt x="390" y="244"/>
                  </a:cubicBezTo>
                  <a:cubicBezTo>
                    <a:pt x="392" y="245"/>
                    <a:pt x="393" y="246"/>
                    <a:pt x="394" y="246"/>
                  </a:cubicBezTo>
                  <a:cubicBezTo>
                    <a:pt x="395" y="246"/>
                    <a:pt x="395" y="246"/>
                    <a:pt x="396" y="246"/>
                  </a:cubicBezTo>
                  <a:cubicBezTo>
                    <a:pt x="397" y="245"/>
                    <a:pt x="397" y="244"/>
                    <a:pt x="398" y="243"/>
                  </a:cubicBezTo>
                  <a:cubicBezTo>
                    <a:pt x="398" y="242"/>
                    <a:pt x="398" y="241"/>
                    <a:pt x="399" y="240"/>
                  </a:cubicBezTo>
                  <a:cubicBezTo>
                    <a:pt x="400" y="239"/>
                    <a:pt x="400" y="239"/>
                    <a:pt x="400" y="239"/>
                  </a:cubicBezTo>
                  <a:cubicBezTo>
                    <a:pt x="402" y="238"/>
                    <a:pt x="402" y="237"/>
                    <a:pt x="403" y="234"/>
                  </a:cubicBezTo>
                  <a:cubicBezTo>
                    <a:pt x="403" y="233"/>
                    <a:pt x="404" y="232"/>
                    <a:pt x="404" y="231"/>
                  </a:cubicBezTo>
                  <a:cubicBezTo>
                    <a:pt x="405" y="228"/>
                    <a:pt x="405" y="226"/>
                    <a:pt x="404" y="224"/>
                  </a:cubicBezTo>
                  <a:cubicBezTo>
                    <a:pt x="404" y="223"/>
                    <a:pt x="403" y="223"/>
                    <a:pt x="403" y="222"/>
                  </a:cubicBezTo>
                  <a:cubicBezTo>
                    <a:pt x="403" y="222"/>
                    <a:pt x="402" y="221"/>
                    <a:pt x="403" y="219"/>
                  </a:cubicBezTo>
                  <a:cubicBezTo>
                    <a:pt x="403" y="218"/>
                    <a:pt x="403" y="217"/>
                    <a:pt x="403" y="216"/>
                  </a:cubicBezTo>
                  <a:cubicBezTo>
                    <a:pt x="403" y="214"/>
                    <a:pt x="404" y="213"/>
                    <a:pt x="402" y="211"/>
                  </a:cubicBezTo>
                  <a:cubicBezTo>
                    <a:pt x="402" y="210"/>
                    <a:pt x="402" y="209"/>
                    <a:pt x="402" y="209"/>
                  </a:cubicBezTo>
                  <a:cubicBezTo>
                    <a:pt x="401" y="207"/>
                    <a:pt x="400" y="206"/>
                    <a:pt x="399" y="205"/>
                  </a:cubicBezTo>
                  <a:cubicBezTo>
                    <a:pt x="398" y="203"/>
                    <a:pt x="396" y="200"/>
                    <a:pt x="396" y="199"/>
                  </a:cubicBezTo>
                  <a:cubicBezTo>
                    <a:pt x="395" y="198"/>
                    <a:pt x="395" y="198"/>
                    <a:pt x="394" y="198"/>
                  </a:cubicBezTo>
                  <a:cubicBezTo>
                    <a:pt x="393" y="198"/>
                    <a:pt x="393" y="198"/>
                    <a:pt x="392" y="198"/>
                  </a:cubicBezTo>
                  <a:cubicBezTo>
                    <a:pt x="392" y="198"/>
                    <a:pt x="391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88" y="198"/>
                    <a:pt x="387" y="197"/>
                    <a:pt x="385" y="194"/>
                  </a:cubicBezTo>
                  <a:cubicBezTo>
                    <a:pt x="384" y="190"/>
                    <a:pt x="380" y="189"/>
                    <a:pt x="377" y="188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75" y="188"/>
                    <a:pt x="374" y="190"/>
                    <a:pt x="374" y="191"/>
                  </a:cubicBezTo>
                  <a:cubicBezTo>
                    <a:pt x="374" y="191"/>
                    <a:pt x="374" y="191"/>
                    <a:pt x="373" y="191"/>
                  </a:cubicBezTo>
                  <a:cubicBezTo>
                    <a:pt x="373" y="191"/>
                    <a:pt x="373" y="191"/>
                    <a:pt x="373" y="191"/>
                  </a:cubicBezTo>
                  <a:cubicBezTo>
                    <a:pt x="370" y="189"/>
                    <a:pt x="367" y="188"/>
                    <a:pt x="366" y="187"/>
                  </a:cubicBezTo>
                  <a:cubicBezTo>
                    <a:pt x="366" y="187"/>
                    <a:pt x="366" y="186"/>
                    <a:pt x="366" y="186"/>
                  </a:cubicBezTo>
                  <a:cubicBezTo>
                    <a:pt x="367" y="184"/>
                    <a:pt x="367" y="182"/>
                    <a:pt x="367" y="181"/>
                  </a:cubicBezTo>
                  <a:cubicBezTo>
                    <a:pt x="366" y="179"/>
                    <a:pt x="360" y="172"/>
                    <a:pt x="357" y="171"/>
                  </a:cubicBezTo>
                  <a:cubicBezTo>
                    <a:pt x="355" y="171"/>
                    <a:pt x="350" y="171"/>
                    <a:pt x="349" y="171"/>
                  </a:cubicBezTo>
                  <a:cubicBezTo>
                    <a:pt x="348" y="170"/>
                    <a:pt x="347" y="169"/>
                    <a:pt x="347" y="167"/>
                  </a:cubicBezTo>
                  <a:cubicBezTo>
                    <a:pt x="346" y="165"/>
                    <a:pt x="343" y="162"/>
                    <a:pt x="341" y="161"/>
                  </a:cubicBezTo>
                  <a:cubicBezTo>
                    <a:pt x="339" y="160"/>
                    <a:pt x="339" y="159"/>
                    <a:pt x="339" y="158"/>
                  </a:cubicBezTo>
                  <a:cubicBezTo>
                    <a:pt x="338" y="157"/>
                    <a:pt x="338" y="157"/>
                    <a:pt x="337" y="156"/>
                  </a:cubicBezTo>
                  <a:cubicBezTo>
                    <a:pt x="336" y="154"/>
                    <a:pt x="334" y="152"/>
                    <a:pt x="332" y="150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0" y="147"/>
                    <a:pt x="326" y="144"/>
                    <a:pt x="322" y="144"/>
                  </a:cubicBezTo>
                  <a:cubicBezTo>
                    <a:pt x="321" y="144"/>
                    <a:pt x="320" y="144"/>
                    <a:pt x="320" y="144"/>
                  </a:cubicBezTo>
                  <a:cubicBezTo>
                    <a:pt x="319" y="144"/>
                    <a:pt x="319" y="144"/>
                    <a:pt x="319" y="144"/>
                  </a:cubicBezTo>
                  <a:cubicBezTo>
                    <a:pt x="317" y="145"/>
                    <a:pt x="315" y="145"/>
                    <a:pt x="314" y="145"/>
                  </a:cubicBezTo>
                  <a:cubicBezTo>
                    <a:pt x="313" y="145"/>
                    <a:pt x="312" y="145"/>
                    <a:pt x="312" y="143"/>
                  </a:cubicBezTo>
                  <a:cubicBezTo>
                    <a:pt x="311" y="139"/>
                    <a:pt x="306" y="135"/>
                    <a:pt x="302" y="135"/>
                  </a:cubicBezTo>
                  <a:cubicBezTo>
                    <a:pt x="302" y="135"/>
                    <a:pt x="302" y="135"/>
                    <a:pt x="301" y="135"/>
                  </a:cubicBezTo>
                  <a:cubicBezTo>
                    <a:pt x="301" y="134"/>
                    <a:pt x="301" y="131"/>
                    <a:pt x="301" y="129"/>
                  </a:cubicBezTo>
                  <a:cubicBezTo>
                    <a:pt x="301" y="128"/>
                    <a:pt x="301" y="127"/>
                    <a:pt x="300" y="126"/>
                  </a:cubicBezTo>
                  <a:cubicBezTo>
                    <a:pt x="300" y="123"/>
                    <a:pt x="298" y="122"/>
                    <a:pt x="296" y="122"/>
                  </a:cubicBezTo>
                  <a:cubicBezTo>
                    <a:pt x="296" y="120"/>
                    <a:pt x="293" y="113"/>
                    <a:pt x="293" y="112"/>
                  </a:cubicBezTo>
                  <a:cubicBezTo>
                    <a:pt x="292" y="111"/>
                    <a:pt x="291" y="111"/>
                    <a:pt x="291" y="110"/>
                  </a:cubicBezTo>
                  <a:cubicBezTo>
                    <a:pt x="289" y="110"/>
                    <a:pt x="289" y="110"/>
                    <a:pt x="289" y="109"/>
                  </a:cubicBezTo>
                  <a:cubicBezTo>
                    <a:pt x="290" y="108"/>
                    <a:pt x="291" y="103"/>
                    <a:pt x="288" y="102"/>
                  </a:cubicBezTo>
                  <a:cubicBezTo>
                    <a:pt x="285" y="102"/>
                    <a:pt x="282" y="101"/>
                    <a:pt x="281" y="99"/>
                  </a:cubicBezTo>
                  <a:cubicBezTo>
                    <a:pt x="280" y="98"/>
                    <a:pt x="280" y="97"/>
                    <a:pt x="281" y="96"/>
                  </a:cubicBezTo>
                  <a:cubicBezTo>
                    <a:pt x="283" y="94"/>
                    <a:pt x="285" y="92"/>
                    <a:pt x="285" y="92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85" y="90"/>
                    <a:pt x="285" y="90"/>
                    <a:pt x="285" y="90"/>
                  </a:cubicBezTo>
                  <a:cubicBezTo>
                    <a:pt x="285" y="90"/>
                    <a:pt x="285" y="90"/>
                    <a:pt x="284" y="90"/>
                  </a:cubicBezTo>
                  <a:cubicBezTo>
                    <a:pt x="284" y="90"/>
                    <a:pt x="284" y="89"/>
                    <a:pt x="285" y="88"/>
                  </a:cubicBezTo>
                  <a:cubicBezTo>
                    <a:pt x="285" y="88"/>
                    <a:pt x="285" y="88"/>
                    <a:pt x="285" y="88"/>
                  </a:cubicBezTo>
                  <a:cubicBezTo>
                    <a:pt x="286" y="85"/>
                    <a:pt x="286" y="84"/>
                    <a:pt x="288" y="81"/>
                  </a:cubicBezTo>
                  <a:cubicBezTo>
                    <a:pt x="290" y="80"/>
                    <a:pt x="291" y="78"/>
                    <a:pt x="290" y="76"/>
                  </a:cubicBezTo>
                  <a:cubicBezTo>
                    <a:pt x="290" y="75"/>
                    <a:pt x="289" y="74"/>
                    <a:pt x="287" y="73"/>
                  </a:cubicBezTo>
                  <a:cubicBezTo>
                    <a:pt x="285" y="72"/>
                    <a:pt x="284" y="72"/>
                    <a:pt x="284" y="72"/>
                  </a:cubicBezTo>
                  <a:cubicBezTo>
                    <a:pt x="284" y="72"/>
                    <a:pt x="284" y="71"/>
                    <a:pt x="285" y="71"/>
                  </a:cubicBezTo>
                  <a:cubicBezTo>
                    <a:pt x="286" y="70"/>
                    <a:pt x="286" y="69"/>
                    <a:pt x="286" y="68"/>
                  </a:cubicBezTo>
                  <a:cubicBezTo>
                    <a:pt x="285" y="67"/>
                    <a:pt x="283" y="65"/>
                    <a:pt x="280" y="65"/>
                  </a:cubicBezTo>
                  <a:cubicBezTo>
                    <a:pt x="278" y="65"/>
                    <a:pt x="278" y="64"/>
                    <a:pt x="276" y="63"/>
                  </a:cubicBezTo>
                  <a:cubicBezTo>
                    <a:pt x="275" y="62"/>
                    <a:pt x="275" y="62"/>
                    <a:pt x="274" y="61"/>
                  </a:cubicBezTo>
                  <a:cubicBezTo>
                    <a:pt x="273" y="60"/>
                    <a:pt x="271" y="60"/>
                    <a:pt x="270" y="59"/>
                  </a:cubicBezTo>
                  <a:cubicBezTo>
                    <a:pt x="268" y="58"/>
                    <a:pt x="267" y="58"/>
                    <a:pt x="267" y="56"/>
                  </a:cubicBezTo>
                  <a:cubicBezTo>
                    <a:pt x="266" y="54"/>
                    <a:pt x="264" y="53"/>
                    <a:pt x="263" y="52"/>
                  </a:cubicBezTo>
                  <a:cubicBezTo>
                    <a:pt x="262" y="52"/>
                    <a:pt x="262" y="52"/>
                    <a:pt x="261" y="51"/>
                  </a:cubicBezTo>
                  <a:cubicBezTo>
                    <a:pt x="261" y="51"/>
                    <a:pt x="261" y="51"/>
                    <a:pt x="261" y="50"/>
                  </a:cubicBezTo>
                  <a:cubicBezTo>
                    <a:pt x="260" y="48"/>
                    <a:pt x="261" y="47"/>
                    <a:pt x="261" y="47"/>
                  </a:cubicBezTo>
                  <a:cubicBezTo>
                    <a:pt x="262" y="46"/>
                    <a:pt x="263" y="43"/>
                    <a:pt x="262" y="42"/>
                  </a:cubicBezTo>
                  <a:cubicBezTo>
                    <a:pt x="262" y="40"/>
                    <a:pt x="261" y="39"/>
                    <a:pt x="259" y="39"/>
                  </a:cubicBezTo>
                  <a:cubicBezTo>
                    <a:pt x="258" y="39"/>
                    <a:pt x="257" y="39"/>
                    <a:pt x="257" y="38"/>
                  </a:cubicBezTo>
                  <a:cubicBezTo>
                    <a:pt x="256" y="38"/>
                    <a:pt x="255" y="37"/>
                    <a:pt x="254" y="37"/>
                  </a:cubicBezTo>
                  <a:cubicBezTo>
                    <a:pt x="253" y="36"/>
                    <a:pt x="253" y="36"/>
                    <a:pt x="253" y="35"/>
                  </a:cubicBezTo>
                  <a:cubicBezTo>
                    <a:pt x="253" y="35"/>
                    <a:pt x="253" y="34"/>
                    <a:pt x="254" y="34"/>
                  </a:cubicBezTo>
                  <a:cubicBezTo>
                    <a:pt x="255" y="33"/>
                    <a:pt x="255" y="33"/>
                    <a:pt x="255" y="32"/>
                  </a:cubicBezTo>
                  <a:cubicBezTo>
                    <a:pt x="256" y="30"/>
                    <a:pt x="255" y="28"/>
                    <a:pt x="254" y="27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49" y="24"/>
                    <a:pt x="248" y="24"/>
                    <a:pt x="248" y="24"/>
                  </a:cubicBezTo>
                  <a:cubicBezTo>
                    <a:pt x="246" y="24"/>
                    <a:pt x="244" y="23"/>
                    <a:pt x="242" y="22"/>
                  </a:cubicBezTo>
                  <a:cubicBezTo>
                    <a:pt x="241" y="22"/>
                    <a:pt x="241" y="20"/>
                    <a:pt x="241" y="18"/>
                  </a:cubicBezTo>
                  <a:cubicBezTo>
                    <a:pt x="241" y="17"/>
                    <a:pt x="241" y="16"/>
                    <a:pt x="240" y="15"/>
                  </a:cubicBezTo>
                  <a:cubicBezTo>
                    <a:pt x="239" y="14"/>
                    <a:pt x="238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6" y="14"/>
                    <a:pt x="234" y="14"/>
                    <a:pt x="233" y="15"/>
                  </a:cubicBezTo>
                  <a:cubicBezTo>
                    <a:pt x="232" y="16"/>
                    <a:pt x="231" y="16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5"/>
                    <a:pt x="226" y="15"/>
                    <a:pt x="225" y="15"/>
                  </a:cubicBezTo>
                  <a:cubicBezTo>
                    <a:pt x="222" y="15"/>
                    <a:pt x="218" y="17"/>
                    <a:pt x="215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2" y="17"/>
                    <a:pt x="212" y="17"/>
                    <a:pt x="211" y="16"/>
                  </a:cubicBezTo>
                  <a:cubicBezTo>
                    <a:pt x="211" y="16"/>
                    <a:pt x="210" y="16"/>
                    <a:pt x="210" y="16"/>
                  </a:cubicBezTo>
                  <a:cubicBezTo>
                    <a:pt x="209" y="16"/>
                    <a:pt x="208" y="17"/>
                    <a:pt x="207" y="18"/>
                  </a:cubicBezTo>
                  <a:cubicBezTo>
                    <a:pt x="207" y="19"/>
                    <a:pt x="206" y="19"/>
                    <a:pt x="206" y="20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4" y="20"/>
                    <a:pt x="203" y="18"/>
                    <a:pt x="203" y="17"/>
                  </a:cubicBezTo>
                  <a:cubicBezTo>
                    <a:pt x="203" y="15"/>
                    <a:pt x="202" y="13"/>
                    <a:pt x="199" y="13"/>
                  </a:cubicBezTo>
                  <a:cubicBezTo>
                    <a:pt x="199" y="13"/>
                    <a:pt x="198" y="12"/>
                    <a:pt x="198" y="12"/>
                  </a:cubicBezTo>
                  <a:cubicBezTo>
                    <a:pt x="197" y="11"/>
                    <a:pt x="197" y="9"/>
                    <a:pt x="198" y="9"/>
                  </a:cubicBezTo>
                  <a:cubicBezTo>
                    <a:pt x="198" y="8"/>
                    <a:pt x="198" y="5"/>
                    <a:pt x="197" y="4"/>
                  </a:cubicBezTo>
                  <a:cubicBezTo>
                    <a:pt x="196" y="3"/>
                    <a:pt x="196" y="2"/>
                    <a:pt x="195" y="2"/>
                  </a:cubicBezTo>
                  <a:cubicBezTo>
                    <a:pt x="194" y="2"/>
                    <a:pt x="194" y="2"/>
                    <a:pt x="193" y="2"/>
                  </a:cubicBezTo>
                  <a:cubicBezTo>
                    <a:pt x="193" y="2"/>
                    <a:pt x="193" y="2"/>
                    <a:pt x="192" y="2"/>
                  </a:cubicBezTo>
                  <a:cubicBezTo>
                    <a:pt x="191" y="2"/>
                    <a:pt x="190" y="2"/>
                    <a:pt x="189" y="4"/>
                  </a:cubicBezTo>
                  <a:cubicBezTo>
                    <a:pt x="189" y="5"/>
                    <a:pt x="187" y="6"/>
                    <a:pt x="186" y="7"/>
                  </a:cubicBezTo>
                  <a:cubicBezTo>
                    <a:pt x="183" y="8"/>
                    <a:pt x="182" y="9"/>
                    <a:pt x="182" y="10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1" y="11"/>
                    <a:pt x="181" y="11"/>
                    <a:pt x="181" y="11"/>
                  </a:cubicBezTo>
                  <a:cubicBezTo>
                    <a:pt x="181" y="11"/>
                    <a:pt x="182" y="16"/>
                    <a:pt x="183" y="19"/>
                  </a:cubicBezTo>
                  <a:cubicBezTo>
                    <a:pt x="184" y="21"/>
                    <a:pt x="184" y="23"/>
                    <a:pt x="184" y="25"/>
                  </a:cubicBezTo>
                  <a:cubicBezTo>
                    <a:pt x="184" y="27"/>
                    <a:pt x="184" y="29"/>
                    <a:pt x="184" y="31"/>
                  </a:cubicBezTo>
                  <a:cubicBezTo>
                    <a:pt x="184" y="33"/>
                    <a:pt x="184" y="33"/>
                    <a:pt x="184" y="34"/>
                  </a:cubicBezTo>
                  <a:cubicBezTo>
                    <a:pt x="184" y="34"/>
                    <a:pt x="184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2" y="34"/>
                  </a:cubicBezTo>
                  <a:cubicBezTo>
                    <a:pt x="182" y="34"/>
                    <a:pt x="182" y="34"/>
                    <a:pt x="182" y="33"/>
                  </a:cubicBezTo>
                  <a:cubicBezTo>
                    <a:pt x="181" y="33"/>
                    <a:pt x="181" y="33"/>
                    <a:pt x="180" y="33"/>
                  </a:cubicBezTo>
                  <a:cubicBezTo>
                    <a:pt x="180" y="33"/>
                    <a:pt x="179" y="33"/>
                    <a:pt x="179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7" y="34"/>
                    <a:pt x="176" y="32"/>
                  </a:cubicBezTo>
                  <a:cubicBezTo>
                    <a:pt x="175" y="32"/>
                    <a:pt x="176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29"/>
                    <a:pt x="177" y="26"/>
                    <a:pt x="175" y="24"/>
                  </a:cubicBezTo>
                  <a:cubicBezTo>
                    <a:pt x="174" y="23"/>
                    <a:pt x="173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69" y="24"/>
                    <a:pt x="168" y="24"/>
                    <a:pt x="167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5" y="23"/>
                    <a:pt x="164" y="23"/>
                    <a:pt x="163" y="23"/>
                  </a:cubicBezTo>
                  <a:cubicBezTo>
                    <a:pt x="163" y="23"/>
                    <a:pt x="162" y="23"/>
                    <a:pt x="162" y="23"/>
                  </a:cubicBezTo>
                  <a:cubicBezTo>
                    <a:pt x="162" y="23"/>
                    <a:pt x="162" y="24"/>
                    <a:pt x="162" y="24"/>
                  </a:cubicBezTo>
                  <a:cubicBezTo>
                    <a:pt x="162" y="23"/>
                    <a:pt x="161" y="23"/>
                    <a:pt x="161" y="23"/>
                  </a:cubicBezTo>
                  <a:cubicBezTo>
                    <a:pt x="160" y="20"/>
                    <a:pt x="156" y="20"/>
                    <a:pt x="155" y="20"/>
                  </a:cubicBezTo>
                  <a:cubicBezTo>
                    <a:pt x="154" y="20"/>
                    <a:pt x="154" y="20"/>
                    <a:pt x="153" y="20"/>
                  </a:cubicBezTo>
                  <a:cubicBezTo>
                    <a:pt x="153" y="20"/>
                    <a:pt x="152" y="20"/>
                    <a:pt x="151" y="20"/>
                  </a:cubicBezTo>
                  <a:cubicBezTo>
                    <a:pt x="150" y="20"/>
                    <a:pt x="150" y="20"/>
                    <a:pt x="149" y="20"/>
                  </a:cubicBezTo>
                  <a:cubicBezTo>
                    <a:pt x="146" y="21"/>
                    <a:pt x="146" y="21"/>
                    <a:pt x="143" y="23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39" y="26"/>
                    <a:pt x="140" y="28"/>
                    <a:pt x="140" y="30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3"/>
                    <a:pt x="144" y="34"/>
                    <a:pt x="146" y="35"/>
                  </a:cubicBezTo>
                  <a:cubicBezTo>
                    <a:pt x="147" y="35"/>
                    <a:pt x="148" y="36"/>
                    <a:pt x="149" y="36"/>
                  </a:cubicBezTo>
                  <a:cubicBezTo>
                    <a:pt x="149" y="37"/>
                    <a:pt x="150" y="37"/>
                    <a:pt x="150" y="38"/>
                  </a:cubicBezTo>
                  <a:cubicBezTo>
                    <a:pt x="150" y="38"/>
                    <a:pt x="149" y="39"/>
                    <a:pt x="149" y="39"/>
                  </a:cubicBezTo>
                  <a:cubicBezTo>
                    <a:pt x="149" y="39"/>
                    <a:pt x="148" y="39"/>
                    <a:pt x="148" y="39"/>
                  </a:cubicBezTo>
                  <a:cubicBezTo>
                    <a:pt x="148" y="38"/>
                    <a:pt x="148" y="38"/>
                    <a:pt x="147" y="38"/>
                  </a:cubicBezTo>
                  <a:cubicBezTo>
                    <a:pt x="146" y="38"/>
                    <a:pt x="146" y="39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2" y="39"/>
                    <a:pt x="142" y="39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41"/>
                    <a:pt x="140" y="42"/>
                    <a:pt x="140" y="42"/>
                  </a:cubicBezTo>
                  <a:cubicBezTo>
                    <a:pt x="140" y="42"/>
                    <a:pt x="140" y="42"/>
                    <a:pt x="139" y="42"/>
                  </a:cubicBezTo>
                  <a:cubicBezTo>
                    <a:pt x="139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6" y="41"/>
                    <a:pt x="133" y="41"/>
                  </a:cubicBezTo>
                  <a:cubicBezTo>
                    <a:pt x="132" y="40"/>
                    <a:pt x="132" y="38"/>
                    <a:pt x="132" y="35"/>
                  </a:cubicBezTo>
                  <a:cubicBezTo>
                    <a:pt x="133" y="34"/>
                    <a:pt x="132" y="33"/>
                    <a:pt x="132" y="32"/>
                  </a:cubicBezTo>
                  <a:cubicBezTo>
                    <a:pt x="131" y="31"/>
                    <a:pt x="131" y="30"/>
                    <a:pt x="131" y="29"/>
                  </a:cubicBezTo>
                  <a:cubicBezTo>
                    <a:pt x="131" y="26"/>
                    <a:pt x="129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6" y="25"/>
                  </a:cubicBezTo>
                  <a:cubicBezTo>
                    <a:pt x="124" y="25"/>
                    <a:pt x="123" y="25"/>
                    <a:pt x="122" y="24"/>
                  </a:cubicBezTo>
                  <a:cubicBezTo>
                    <a:pt x="122" y="24"/>
                    <a:pt x="122" y="24"/>
                    <a:pt x="121" y="23"/>
                  </a:cubicBezTo>
                  <a:cubicBezTo>
                    <a:pt x="121" y="22"/>
                    <a:pt x="120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6" y="21"/>
                    <a:pt x="115" y="19"/>
                  </a:cubicBezTo>
                  <a:cubicBezTo>
                    <a:pt x="115" y="19"/>
                    <a:pt x="115" y="19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6"/>
                    <a:pt x="113" y="15"/>
                    <a:pt x="111" y="13"/>
                  </a:cubicBezTo>
                  <a:cubicBezTo>
                    <a:pt x="110" y="12"/>
                    <a:pt x="110" y="11"/>
                    <a:pt x="110" y="11"/>
                  </a:cubicBezTo>
                  <a:cubicBezTo>
                    <a:pt x="109" y="9"/>
                    <a:pt x="109" y="8"/>
                    <a:pt x="106" y="8"/>
                  </a:cubicBezTo>
                  <a:cubicBezTo>
                    <a:pt x="105" y="8"/>
                    <a:pt x="104" y="6"/>
                    <a:pt x="102" y="4"/>
                  </a:cubicBezTo>
                  <a:cubicBezTo>
                    <a:pt x="102" y="4"/>
                    <a:pt x="101" y="3"/>
                    <a:pt x="101" y="2"/>
                  </a:cubicBezTo>
                  <a:cubicBezTo>
                    <a:pt x="100" y="1"/>
                    <a:pt x="99" y="0"/>
                    <a:pt x="9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08B98E0-38DB-498A-BD6F-C2AE21F34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42" y="4272112"/>
              <a:ext cx="905933" cy="1166284"/>
            </a:xfrm>
            <a:custGeom>
              <a:avLst/>
              <a:gdLst>
                <a:gd name="T0" fmla="*/ 149 w 194"/>
                <a:gd name="T1" fmla="*/ 240 h 250"/>
                <a:gd name="T2" fmla="*/ 136 w 194"/>
                <a:gd name="T3" fmla="*/ 237 h 250"/>
                <a:gd name="T4" fmla="*/ 129 w 194"/>
                <a:gd name="T5" fmla="*/ 238 h 250"/>
                <a:gd name="T6" fmla="*/ 118 w 194"/>
                <a:gd name="T7" fmla="*/ 234 h 250"/>
                <a:gd name="T8" fmla="*/ 107 w 194"/>
                <a:gd name="T9" fmla="*/ 223 h 250"/>
                <a:gd name="T10" fmla="*/ 97 w 194"/>
                <a:gd name="T11" fmla="*/ 221 h 250"/>
                <a:gd name="T12" fmla="*/ 100 w 194"/>
                <a:gd name="T13" fmla="*/ 207 h 250"/>
                <a:gd name="T14" fmla="*/ 100 w 194"/>
                <a:gd name="T15" fmla="*/ 198 h 250"/>
                <a:gd name="T16" fmla="*/ 95 w 194"/>
                <a:gd name="T17" fmla="*/ 185 h 250"/>
                <a:gd name="T18" fmla="*/ 92 w 194"/>
                <a:gd name="T19" fmla="*/ 173 h 250"/>
                <a:gd name="T20" fmla="*/ 79 w 194"/>
                <a:gd name="T21" fmla="*/ 169 h 250"/>
                <a:gd name="T22" fmla="*/ 58 w 194"/>
                <a:gd name="T23" fmla="*/ 169 h 250"/>
                <a:gd name="T24" fmla="*/ 43 w 194"/>
                <a:gd name="T25" fmla="*/ 174 h 250"/>
                <a:gd name="T26" fmla="*/ 32 w 194"/>
                <a:gd name="T27" fmla="*/ 176 h 250"/>
                <a:gd name="T28" fmla="*/ 19 w 194"/>
                <a:gd name="T29" fmla="*/ 172 h 250"/>
                <a:gd name="T30" fmla="*/ 30 w 194"/>
                <a:gd name="T31" fmla="*/ 152 h 250"/>
                <a:gd name="T32" fmla="*/ 22 w 194"/>
                <a:gd name="T33" fmla="*/ 135 h 250"/>
                <a:gd name="T34" fmla="*/ 7 w 194"/>
                <a:gd name="T35" fmla="*/ 119 h 250"/>
                <a:gd name="T36" fmla="*/ 4 w 194"/>
                <a:gd name="T37" fmla="*/ 96 h 250"/>
                <a:gd name="T38" fmla="*/ 11 w 194"/>
                <a:gd name="T39" fmla="*/ 83 h 250"/>
                <a:gd name="T40" fmla="*/ 26 w 194"/>
                <a:gd name="T41" fmla="*/ 74 h 250"/>
                <a:gd name="T42" fmla="*/ 27 w 194"/>
                <a:gd name="T43" fmla="*/ 67 h 250"/>
                <a:gd name="T44" fmla="*/ 40 w 194"/>
                <a:gd name="T45" fmla="*/ 68 h 250"/>
                <a:gd name="T46" fmla="*/ 50 w 194"/>
                <a:gd name="T47" fmla="*/ 73 h 250"/>
                <a:gd name="T48" fmla="*/ 56 w 194"/>
                <a:gd name="T49" fmla="*/ 64 h 250"/>
                <a:gd name="T50" fmla="*/ 60 w 194"/>
                <a:gd name="T51" fmla="*/ 58 h 250"/>
                <a:gd name="T52" fmla="*/ 69 w 194"/>
                <a:gd name="T53" fmla="*/ 49 h 250"/>
                <a:gd name="T54" fmla="*/ 78 w 194"/>
                <a:gd name="T55" fmla="*/ 42 h 250"/>
                <a:gd name="T56" fmla="*/ 94 w 194"/>
                <a:gd name="T57" fmla="*/ 39 h 250"/>
                <a:gd name="T58" fmla="*/ 104 w 194"/>
                <a:gd name="T59" fmla="*/ 32 h 250"/>
                <a:gd name="T60" fmla="*/ 120 w 194"/>
                <a:gd name="T61" fmla="*/ 25 h 250"/>
                <a:gd name="T62" fmla="*/ 128 w 194"/>
                <a:gd name="T63" fmla="*/ 22 h 250"/>
                <a:gd name="T64" fmla="*/ 135 w 194"/>
                <a:gd name="T65" fmla="*/ 9 h 250"/>
                <a:gd name="T66" fmla="*/ 142 w 194"/>
                <a:gd name="T67" fmla="*/ 6 h 250"/>
                <a:gd name="T68" fmla="*/ 150 w 194"/>
                <a:gd name="T69" fmla="*/ 13 h 250"/>
                <a:gd name="T70" fmla="*/ 156 w 194"/>
                <a:gd name="T71" fmla="*/ 26 h 250"/>
                <a:gd name="T72" fmla="*/ 162 w 194"/>
                <a:gd name="T73" fmla="*/ 31 h 250"/>
                <a:gd name="T74" fmla="*/ 165 w 194"/>
                <a:gd name="T75" fmla="*/ 39 h 250"/>
                <a:gd name="T76" fmla="*/ 158 w 194"/>
                <a:gd name="T77" fmla="*/ 51 h 250"/>
                <a:gd name="T78" fmla="*/ 154 w 194"/>
                <a:gd name="T79" fmla="*/ 62 h 250"/>
                <a:gd name="T80" fmla="*/ 153 w 194"/>
                <a:gd name="T81" fmla="*/ 68 h 250"/>
                <a:gd name="T82" fmla="*/ 162 w 194"/>
                <a:gd name="T83" fmla="*/ 79 h 250"/>
                <a:gd name="T84" fmla="*/ 156 w 194"/>
                <a:gd name="T85" fmla="*/ 87 h 250"/>
                <a:gd name="T86" fmla="*/ 153 w 194"/>
                <a:gd name="T87" fmla="*/ 91 h 250"/>
                <a:gd name="T88" fmla="*/ 144 w 194"/>
                <a:gd name="T89" fmla="*/ 98 h 250"/>
                <a:gd name="T90" fmla="*/ 146 w 194"/>
                <a:gd name="T91" fmla="*/ 105 h 250"/>
                <a:gd name="T92" fmla="*/ 140 w 194"/>
                <a:gd name="T93" fmla="*/ 109 h 250"/>
                <a:gd name="T94" fmla="*/ 144 w 194"/>
                <a:gd name="T95" fmla="*/ 122 h 250"/>
                <a:gd name="T96" fmla="*/ 161 w 194"/>
                <a:gd name="T97" fmla="*/ 117 h 250"/>
                <a:gd name="T98" fmla="*/ 178 w 194"/>
                <a:gd name="T99" fmla="*/ 120 h 250"/>
                <a:gd name="T100" fmla="*/ 184 w 194"/>
                <a:gd name="T101" fmla="*/ 140 h 250"/>
                <a:gd name="T102" fmla="*/ 191 w 194"/>
                <a:gd name="T103" fmla="*/ 148 h 250"/>
                <a:gd name="T104" fmla="*/ 184 w 194"/>
                <a:gd name="T105" fmla="*/ 163 h 250"/>
                <a:gd name="T106" fmla="*/ 189 w 194"/>
                <a:gd name="T107" fmla="*/ 182 h 250"/>
                <a:gd name="T108" fmla="*/ 194 w 194"/>
                <a:gd name="T109" fmla="*/ 190 h 250"/>
                <a:gd name="T110" fmla="*/ 191 w 194"/>
                <a:gd name="T111" fmla="*/ 208 h 250"/>
                <a:gd name="T112" fmla="*/ 182 w 194"/>
                <a:gd name="T113" fmla="*/ 227 h 250"/>
                <a:gd name="T114" fmla="*/ 168 w 194"/>
                <a:gd name="T1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250">
                  <a:moveTo>
                    <a:pt x="168" y="250"/>
                  </a:moveTo>
                  <a:cubicBezTo>
                    <a:pt x="168" y="249"/>
                    <a:pt x="165" y="247"/>
                    <a:pt x="163" y="247"/>
                  </a:cubicBezTo>
                  <a:cubicBezTo>
                    <a:pt x="161" y="247"/>
                    <a:pt x="159" y="246"/>
                    <a:pt x="158" y="244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6" y="243"/>
                    <a:pt x="155" y="243"/>
                    <a:pt x="154" y="242"/>
                  </a:cubicBezTo>
                  <a:cubicBezTo>
                    <a:pt x="152" y="241"/>
                    <a:pt x="150" y="241"/>
                    <a:pt x="149" y="240"/>
                  </a:cubicBezTo>
                  <a:cubicBezTo>
                    <a:pt x="148" y="239"/>
                    <a:pt x="147" y="238"/>
                    <a:pt x="147" y="238"/>
                  </a:cubicBezTo>
                  <a:cubicBezTo>
                    <a:pt x="146" y="238"/>
                    <a:pt x="145" y="238"/>
                    <a:pt x="145" y="239"/>
                  </a:cubicBezTo>
                  <a:cubicBezTo>
                    <a:pt x="144" y="240"/>
                    <a:pt x="143" y="240"/>
                    <a:pt x="142" y="240"/>
                  </a:cubicBezTo>
                  <a:cubicBezTo>
                    <a:pt x="141" y="240"/>
                    <a:pt x="140" y="240"/>
                    <a:pt x="139" y="240"/>
                  </a:cubicBezTo>
                  <a:cubicBezTo>
                    <a:pt x="139" y="239"/>
                    <a:pt x="139" y="239"/>
                    <a:pt x="139" y="239"/>
                  </a:cubicBezTo>
                  <a:cubicBezTo>
                    <a:pt x="137" y="239"/>
                    <a:pt x="137" y="238"/>
                    <a:pt x="136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5" y="237"/>
                    <a:pt x="134" y="237"/>
                    <a:pt x="134" y="237"/>
                  </a:cubicBezTo>
                  <a:cubicBezTo>
                    <a:pt x="133" y="238"/>
                    <a:pt x="132" y="239"/>
                    <a:pt x="131" y="239"/>
                  </a:cubicBezTo>
                  <a:cubicBezTo>
                    <a:pt x="130" y="239"/>
                    <a:pt x="130" y="239"/>
                    <a:pt x="130" y="238"/>
                  </a:cubicBezTo>
                  <a:cubicBezTo>
                    <a:pt x="129" y="238"/>
                    <a:pt x="129" y="238"/>
                    <a:pt x="129" y="238"/>
                  </a:cubicBezTo>
                  <a:cubicBezTo>
                    <a:pt x="128" y="238"/>
                    <a:pt x="128" y="238"/>
                    <a:pt x="128" y="238"/>
                  </a:cubicBezTo>
                  <a:cubicBezTo>
                    <a:pt x="128" y="238"/>
                    <a:pt x="127" y="238"/>
                    <a:pt x="126" y="239"/>
                  </a:cubicBezTo>
                  <a:cubicBezTo>
                    <a:pt x="126" y="239"/>
                    <a:pt x="125" y="239"/>
                    <a:pt x="125" y="239"/>
                  </a:cubicBezTo>
                  <a:cubicBezTo>
                    <a:pt x="123" y="239"/>
                    <a:pt x="121" y="236"/>
                    <a:pt x="120" y="235"/>
                  </a:cubicBezTo>
                  <a:cubicBezTo>
                    <a:pt x="120" y="234"/>
                    <a:pt x="120" y="234"/>
                    <a:pt x="119" y="234"/>
                  </a:cubicBezTo>
                  <a:cubicBezTo>
                    <a:pt x="119" y="234"/>
                    <a:pt x="119" y="234"/>
                    <a:pt x="118" y="234"/>
                  </a:cubicBezTo>
                  <a:cubicBezTo>
                    <a:pt x="118" y="235"/>
                    <a:pt x="118" y="235"/>
                    <a:pt x="117" y="235"/>
                  </a:cubicBezTo>
                  <a:cubicBezTo>
                    <a:pt x="116" y="235"/>
                    <a:pt x="116" y="234"/>
                    <a:pt x="115" y="233"/>
                  </a:cubicBezTo>
                  <a:cubicBezTo>
                    <a:pt x="114" y="233"/>
                    <a:pt x="113" y="232"/>
                    <a:pt x="112" y="231"/>
                  </a:cubicBezTo>
                  <a:cubicBezTo>
                    <a:pt x="110" y="230"/>
                    <a:pt x="110" y="228"/>
                    <a:pt x="110" y="227"/>
                  </a:cubicBezTo>
                  <a:cubicBezTo>
                    <a:pt x="110" y="226"/>
                    <a:pt x="111" y="225"/>
                    <a:pt x="110" y="224"/>
                  </a:cubicBezTo>
                  <a:cubicBezTo>
                    <a:pt x="110" y="223"/>
                    <a:pt x="109" y="223"/>
                    <a:pt x="107" y="223"/>
                  </a:cubicBezTo>
                  <a:cubicBezTo>
                    <a:pt x="106" y="223"/>
                    <a:pt x="106" y="222"/>
                    <a:pt x="105" y="222"/>
                  </a:cubicBezTo>
                  <a:cubicBezTo>
                    <a:pt x="105" y="222"/>
                    <a:pt x="105" y="222"/>
                    <a:pt x="104" y="222"/>
                  </a:cubicBezTo>
                  <a:cubicBezTo>
                    <a:pt x="103" y="222"/>
                    <a:pt x="100" y="223"/>
                    <a:pt x="100" y="223"/>
                  </a:cubicBezTo>
                  <a:cubicBezTo>
                    <a:pt x="100" y="223"/>
                    <a:pt x="98" y="225"/>
                    <a:pt x="98" y="225"/>
                  </a:cubicBezTo>
                  <a:cubicBezTo>
                    <a:pt x="98" y="224"/>
                    <a:pt x="98" y="224"/>
                    <a:pt x="98" y="224"/>
                  </a:cubicBezTo>
                  <a:cubicBezTo>
                    <a:pt x="98" y="223"/>
                    <a:pt x="98" y="221"/>
                    <a:pt x="97" y="221"/>
                  </a:cubicBezTo>
                  <a:cubicBezTo>
                    <a:pt x="97" y="220"/>
                    <a:pt x="97" y="220"/>
                    <a:pt x="96" y="219"/>
                  </a:cubicBezTo>
                  <a:cubicBezTo>
                    <a:pt x="95" y="219"/>
                    <a:pt x="94" y="218"/>
                    <a:pt x="94" y="217"/>
                  </a:cubicBezTo>
                  <a:cubicBezTo>
                    <a:pt x="92" y="215"/>
                    <a:pt x="93" y="214"/>
                    <a:pt x="94" y="213"/>
                  </a:cubicBezTo>
                  <a:cubicBezTo>
                    <a:pt x="94" y="212"/>
                    <a:pt x="94" y="212"/>
                    <a:pt x="95" y="212"/>
                  </a:cubicBezTo>
                  <a:cubicBezTo>
                    <a:pt x="96" y="209"/>
                    <a:pt x="97" y="209"/>
                    <a:pt x="98" y="208"/>
                  </a:cubicBezTo>
                  <a:cubicBezTo>
                    <a:pt x="99" y="207"/>
                    <a:pt x="100" y="207"/>
                    <a:pt x="100" y="207"/>
                  </a:cubicBezTo>
                  <a:cubicBezTo>
                    <a:pt x="100" y="207"/>
                    <a:pt x="101" y="207"/>
                    <a:pt x="101" y="206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199"/>
                    <a:pt x="102" y="199"/>
                  </a:cubicBezTo>
                  <a:cubicBezTo>
                    <a:pt x="102" y="198"/>
                    <a:pt x="102" y="198"/>
                    <a:pt x="101" y="198"/>
                  </a:cubicBezTo>
                  <a:cubicBezTo>
                    <a:pt x="101" y="198"/>
                    <a:pt x="101" y="198"/>
                    <a:pt x="100" y="198"/>
                  </a:cubicBezTo>
                  <a:cubicBezTo>
                    <a:pt x="100" y="198"/>
                    <a:pt x="100" y="198"/>
                    <a:pt x="100" y="198"/>
                  </a:cubicBezTo>
                  <a:cubicBezTo>
                    <a:pt x="98" y="198"/>
                    <a:pt x="95" y="196"/>
                    <a:pt x="95" y="195"/>
                  </a:cubicBezTo>
                  <a:cubicBezTo>
                    <a:pt x="95" y="194"/>
                    <a:pt x="94" y="192"/>
                    <a:pt x="92" y="190"/>
                  </a:cubicBezTo>
                  <a:cubicBezTo>
                    <a:pt x="91" y="190"/>
                    <a:pt x="91" y="189"/>
                    <a:pt x="91" y="188"/>
                  </a:cubicBezTo>
                  <a:cubicBezTo>
                    <a:pt x="91" y="187"/>
                    <a:pt x="93" y="186"/>
                    <a:pt x="94" y="186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4"/>
                    <a:pt x="94" y="183"/>
                  </a:cubicBezTo>
                  <a:cubicBezTo>
                    <a:pt x="94" y="182"/>
                    <a:pt x="93" y="181"/>
                    <a:pt x="94" y="180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5" y="177"/>
                    <a:pt x="95" y="175"/>
                  </a:cubicBezTo>
                  <a:cubicBezTo>
                    <a:pt x="94" y="174"/>
                    <a:pt x="93" y="173"/>
                    <a:pt x="92" y="173"/>
                  </a:cubicBezTo>
                  <a:cubicBezTo>
                    <a:pt x="92" y="173"/>
                    <a:pt x="92" y="173"/>
                    <a:pt x="92" y="173"/>
                  </a:cubicBezTo>
                  <a:cubicBezTo>
                    <a:pt x="91" y="173"/>
                    <a:pt x="91" y="173"/>
                    <a:pt x="90" y="173"/>
                  </a:cubicBezTo>
                  <a:cubicBezTo>
                    <a:pt x="89" y="173"/>
                    <a:pt x="87" y="172"/>
                    <a:pt x="86" y="171"/>
                  </a:cubicBezTo>
                  <a:cubicBezTo>
                    <a:pt x="85" y="170"/>
                    <a:pt x="85" y="169"/>
                    <a:pt x="84" y="169"/>
                  </a:cubicBezTo>
                  <a:cubicBezTo>
                    <a:pt x="84" y="169"/>
                    <a:pt x="84" y="169"/>
                    <a:pt x="83" y="170"/>
                  </a:cubicBezTo>
                  <a:cubicBezTo>
                    <a:pt x="83" y="170"/>
                    <a:pt x="82" y="171"/>
                    <a:pt x="82" y="171"/>
                  </a:cubicBezTo>
                  <a:cubicBezTo>
                    <a:pt x="81" y="171"/>
                    <a:pt x="80" y="170"/>
                    <a:pt x="79" y="169"/>
                  </a:cubicBezTo>
                  <a:cubicBezTo>
                    <a:pt x="79" y="168"/>
                    <a:pt x="78" y="168"/>
                    <a:pt x="78" y="167"/>
                  </a:cubicBezTo>
                  <a:cubicBezTo>
                    <a:pt x="77" y="167"/>
                    <a:pt x="77" y="166"/>
                    <a:pt x="76" y="166"/>
                  </a:cubicBezTo>
                  <a:cubicBezTo>
                    <a:pt x="75" y="165"/>
                    <a:pt x="74" y="164"/>
                    <a:pt x="73" y="164"/>
                  </a:cubicBezTo>
                  <a:cubicBezTo>
                    <a:pt x="73" y="164"/>
                    <a:pt x="73" y="164"/>
                    <a:pt x="72" y="164"/>
                  </a:cubicBezTo>
                  <a:cubicBezTo>
                    <a:pt x="71" y="164"/>
                    <a:pt x="68" y="164"/>
                    <a:pt x="65" y="166"/>
                  </a:cubicBezTo>
                  <a:cubicBezTo>
                    <a:pt x="62" y="167"/>
                    <a:pt x="60" y="168"/>
                    <a:pt x="58" y="169"/>
                  </a:cubicBezTo>
                  <a:cubicBezTo>
                    <a:pt x="56" y="170"/>
                    <a:pt x="56" y="170"/>
                    <a:pt x="56" y="170"/>
                  </a:cubicBezTo>
                  <a:cubicBezTo>
                    <a:pt x="55" y="171"/>
                    <a:pt x="53" y="172"/>
                    <a:pt x="52" y="172"/>
                  </a:cubicBezTo>
                  <a:cubicBezTo>
                    <a:pt x="50" y="173"/>
                    <a:pt x="49" y="173"/>
                    <a:pt x="47" y="174"/>
                  </a:cubicBezTo>
                  <a:cubicBezTo>
                    <a:pt x="47" y="175"/>
                    <a:pt x="46" y="175"/>
                    <a:pt x="46" y="175"/>
                  </a:cubicBezTo>
                  <a:cubicBezTo>
                    <a:pt x="45" y="175"/>
                    <a:pt x="44" y="175"/>
                    <a:pt x="44" y="175"/>
                  </a:cubicBezTo>
                  <a:cubicBezTo>
                    <a:pt x="44" y="175"/>
                    <a:pt x="43" y="174"/>
                    <a:pt x="43" y="174"/>
                  </a:cubicBezTo>
                  <a:cubicBezTo>
                    <a:pt x="43" y="174"/>
                    <a:pt x="42" y="175"/>
                    <a:pt x="42" y="175"/>
                  </a:cubicBezTo>
                  <a:cubicBezTo>
                    <a:pt x="40" y="177"/>
                    <a:pt x="38" y="177"/>
                    <a:pt x="37" y="177"/>
                  </a:cubicBezTo>
                  <a:cubicBezTo>
                    <a:pt x="37" y="177"/>
                    <a:pt x="36" y="177"/>
                    <a:pt x="36" y="177"/>
                  </a:cubicBezTo>
                  <a:cubicBezTo>
                    <a:pt x="35" y="176"/>
                    <a:pt x="34" y="175"/>
                    <a:pt x="33" y="175"/>
                  </a:cubicBezTo>
                  <a:cubicBezTo>
                    <a:pt x="33" y="175"/>
                    <a:pt x="33" y="176"/>
                    <a:pt x="33" y="176"/>
                  </a:cubicBezTo>
                  <a:cubicBezTo>
                    <a:pt x="33" y="176"/>
                    <a:pt x="32" y="176"/>
                    <a:pt x="32" y="176"/>
                  </a:cubicBezTo>
                  <a:cubicBezTo>
                    <a:pt x="30" y="176"/>
                    <a:pt x="26" y="175"/>
                    <a:pt x="23" y="174"/>
                  </a:cubicBezTo>
                  <a:cubicBezTo>
                    <a:pt x="23" y="173"/>
                    <a:pt x="22" y="173"/>
                    <a:pt x="22" y="173"/>
                  </a:cubicBezTo>
                  <a:cubicBezTo>
                    <a:pt x="21" y="173"/>
                    <a:pt x="20" y="174"/>
                    <a:pt x="19" y="174"/>
                  </a:cubicBezTo>
                  <a:cubicBezTo>
                    <a:pt x="18" y="175"/>
                    <a:pt x="18" y="175"/>
                    <a:pt x="18" y="175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8" y="173"/>
                    <a:pt x="18" y="173"/>
                    <a:pt x="19" y="172"/>
                  </a:cubicBezTo>
                  <a:cubicBezTo>
                    <a:pt x="19" y="171"/>
                    <a:pt x="19" y="170"/>
                    <a:pt x="19" y="170"/>
                  </a:cubicBezTo>
                  <a:cubicBezTo>
                    <a:pt x="20" y="167"/>
                    <a:pt x="21" y="166"/>
                    <a:pt x="23" y="164"/>
                  </a:cubicBezTo>
                  <a:cubicBezTo>
                    <a:pt x="25" y="162"/>
                    <a:pt x="25" y="161"/>
                    <a:pt x="25" y="159"/>
                  </a:cubicBezTo>
                  <a:cubicBezTo>
                    <a:pt x="25" y="159"/>
                    <a:pt x="25" y="158"/>
                    <a:pt x="25" y="157"/>
                  </a:cubicBezTo>
                  <a:cubicBezTo>
                    <a:pt x="26" y="155"/>
                    <a:pt x="27" y="154"/>
                    <a:pt x="29" y="153"/>
                  </a:cubicBezTo>
                  <a:cubicBezTo>
                    <a:pt x="29" y="153"/>
                    <a:pt x="30" y="153"/>
                    <a:pt x="30" y="152"/>
                  </a:cubicBezTo>
                  <a:cubicBezTo>
                    <a:pt x="32" y="152"/>
                    <a:pt x="32" y="150"/>
                    <a:pt x="32" y="148"/>
                  </a:cubicBezTo>
                  <a:cubicBezTo>
                    <a:pt x="32" y="147"/>
                    <a:pt x="32" y="145"/>
                    <a:pt x="32" y="144"/>
                  </a:cubicBezTo>
                  <a:cubicBezTo>
                    <a:pt x="33" y="143"/>
                    <a:pt x="33" y="142"/>
                    <a:pt x="32" y="142"/>
                  </a:cubicBezTo>
                  <a:cubicBezTo>
                    <a:pt x="32" y="141"/>
                    <a:pt x="30" y="141"/>
                    <a:pt x="29" y="141"/>
                  </a:cubicBezTo>
                  <a:cubicBezTo>
                    <a:pt x="26" y="141"/>
                    <a:pt x="23" y="140"/>
                    <a:pt x="23" y="137"/>
                  </a:cubicBezTo>
                  <a:cubicBezTo>
                    <a:pt x="23" y="135"/>
                    <a:pt x="23" y="135"/>
                    <a:pt x="22" y="135"/>
                  </a:cubicBezTo>
                  <a:cubicBezTo>
                    <a:pt x="22" y="135"/>
                    <a:pt x="21" y="135"/>
                    <a:pt x="20" y="135"/>
                  </a:cubicBezTo>
                  <a:cubicBezTo>
                    <a:pt x="20" y="135"/>
                    <a:pt x="20" y="135"/>
                    <a:pt x="19" y="135"/>
                  </a:cubicBezTo>
                  <a:cubicBezTo>
                    <a:pt x="18" y="135"/>
                    <a:pt x="16" y="134"/>
                    <a:pt x="15" y="133"/>
                  </a:cubicBezTo>
                  <a:cubicBezTo>
                    <a:pt x="15" y="132"/>
                    <a:pt x="14" y="132"/>
                    <a:pt x="14" y="132"/>
                  </a:cubicBezTo>
                  <a:cubicBezTo>
                    <a:pt x="11" y="130"/>
                    <a:pt x="10" y="127"/>
                    <a:pt x="9" y="124"/>
                  </a:cubicBezTo>
                  <a:cubicBezTo>
                    <a:pt x="9" y="121"/>
                    <a:pt x="8" y="120"/>
                    <a:pt x="7" y="119"/>
                  </a:cubicBezTo>
                  <a:cubicBezTo>
                    <a:pt x="6" y="119"/>
                    <a:pt x="6" y="119"/>
                    <a:pt x="5" y="118"/>
                  </a:cubicBezTo>
                  <a:cubicBezTo>
                    <a:pt x="4" y="117"/>
                    <a:pt x="4" y="115"/>
                    <a:pt x="3" y="113"/>
                  </a:cubicBezTo>
                  <a:cubicBezTo>
                    <a:pt x="2" y="112"/>
                    <a:pt x="2" y="110"/>
                    <a:pt x="1" y="109"/>
                  </a:cubicBezTo>
                  <a:cubicBezTo>
                    <a:pt x="0" y="107"/>
                    <a:pt x="1" y="104"/>
                    <a:pt x="2" y="101"/>
                  </a:cubicBezTo>
                  <a:cubicBezTo>
                    <a:pt x="2" y="100"/>
                    <a:pt x="3" y="99"/>
                    <a:pt x="3" y="98"/>
                  </a:cubicBezTo>
                  <a:cubicBezTo>
                    <a:pt x="4" y="97"/>
                    <a:pt x="4" y="96"/>
                    <a:pt x="4" y="96"/>
                  </a:cubicBezTo>
                  <a:cubicBezTo>
                    <a:pt x="4" y="95"/>
                    <a:pt x="4" y="94"/>
                    <a:pt x="6" y="93"/>
                  </a:cubicBezTo>
                  <a:cubicBezTo>
                    <a:pt x="6" y="92"/>
                    <a:pt x="7" y="92"/>
                    <a:pt x="7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7" y="91"/>
                    <a:pt x="7" y="91"/>
                  </a:cubicBezTo>
                  <a:cubicBezTo>
                    <a:pt x="6" y="88"/>
                    <a:pt x="7" y="85"/>
                    <a:pt x="9" y="84"/>
                  </a:cubicBezTo>
                  <a:cubicBezTo>
                    <a:pt x="10" y="83"/>
                    <a:pt x="11" y="83"/>
                    <a:pt x="11" y="83"/>
                  </a:cubicBezTo>
                  <a:cubicBezTo>
                    <a:pt x="13" y="82"/>
                    <a:pt x="15" y="81"/>
                    <a:pt x="16" y="80"/>
                  </a:cubicBezTo>
                  <a:cubicBezTo>
                    <a:pt x="17" y="77"/>
                    <a:pt x="18" y="76"/>
                    <a:pt x="19" y="76"/>
                  </a:cubicBezTo>
                  <a:cubicBezTo>
                    <a:pt x="20" y="76"/>
                    <a:pt x="21" y="76"/>
                    <a:pt x="22" y="77"/>
                  </a:cubicBezTo>
                  <a:cubicBezTo>
                    <a:pt x="22" y="77"/>
                    <a:pt x="22" y="77"/>
                    <a:pt x="23" y="77"/>
                  </a:cubicBezTo>
                  <a:cubicBezTo>
                    <a:pt x="24" y="77"/>
                    <a:pt x="25" y="76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3"/>
                    <a:pt x="26" y="73"/>
                    <a:pt x="25" y="72"/>
                  </a:cubicBezTo>
                  <a:cubicBezTo>
                    <a:pt x="25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69"/>
                    <a:pt x="24" y="68"/>
                    <a:pt x="26" y="67"/>
                  </a:cubicBezTo>
                  <a:cubicBezTo>
                    <a:pt x="26" y="67"/>
                    <a:pt x="26" y="67"/>
                    <a:pt x="27" y="67"/>
                  </a:cubicBezTo>
                  <a:cubicBezTo>
                    <a:pt x="28" y="67"/>
                    <a:pt x="29" y="68"/>
                    <a:pt x="30" y="70"/>
                  </a:cubicBezTo>
                  <a:cubicBezTo>
                    <a:pt x="30" y="70"/>
                    <a:pt x="30" y="70"/>
                    <a:pt x="30" y="71"/>
                  </a:cubicBezTo>
                  <a:cubicBezTo>
                    <a:pt x="31" y="72"/>
                    <a:pt x="31" y="73"/>
                    <a:pt x="32" y="73"/>
                  </a:cubicBezTo>
                  <a:cubicBezTo>
                    <a:pt x="32" y="73"/>
                    <a:pt x="33" y="73"/>
                    <a:pt x="33" y="73"/>
                  </a:cubicBezTo>
                  <a:cubicBezTo>
                    <a:pt x="36" y="70"/>
                    <a:pt x="37" y="69"/>
                    <a:pt x="39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3" y="68"/>
                    <a:pt x="44" y="70"/>
                    <a:pt x="45" y="71"/>
                  </a:cubicBezTo>
                  <a:cubicBezTo>
                    <a:pt x="45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1"/>
                    <a:pt x="47" y="71"/>
                    <a:pt x="48" y="71"/>
                  </a:cubicBezTo>
                  <a:cubicBezTo>
                    <a:pt x="48" y="71"/>
                    <a:pt x="49" y="71"/>
                    <a:pt x="49" y="72"/>
                  </a:cubicBezTo>
                  <a:cubicBezTo>
                    <a:pt x="50" y="72"/>
                    <a:pt x="50" y="72"/>
                    <a:pt x="50" y="73"/>
                  </a:cubicBezTo>
                  <a:cubicBezTo>
                    <a:pt x="50" y="73"/>
                    <a:pt x="51" y="73"/>
                    <a:pt x="51" y="73"/>
                  </a:cubicBezTo>
                  <a:cubicBezTo>
                    <a:pt x="52" y="73"/>
                    <a:pt x="53" y="73"/>
                    <a:pt x="54" y="72"/>
                  </a:cubicBezTo>
                  <a:cubicBezTo>
                    <a:pt x="55" y="72"/>
                    <a:pt x="56" y="71"/>
                    <a:pt x="56" y="69"/>
                  </a:cubicBezTo>
                  <a:cubicBezTo>
                    <a:pt x="55" y="68"/>
                    <a:pt x="56" y="67"/>
                    <a:pt x="56" y="67"/>
                  </a:cubicBezTo>
                  <a:cubicBezTo>
                    <a:pt x="57" y="66"/>
                    <a:pt x="57" y="65"/>
                    <a:pt x="57" y="65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5" y="64"/>
                    <a:pt x="54" y="63"/>
                    <a:pt x="54" y="61"/>
                  </a:cubicBezTo>
                  <a:cubicBezTo>
                    <a:pt x="54" y="61"/>
                    <a:pt x="54" y="61"/>
                    <a:pt x="54" y="60"/>
                  </a:cubicBezTo>
                  <a:cubicBezTo>
                    <a:pt x="54" y="59"/>
                    <a:pt x="54" y="58"/>
                    <a:pt x="55" y="56"/>
                  </a:cubicBezTo>
                  <a:cubicBezTo>
                    <a:pt x="56" y="56"/>
                    <a:pt x="56" y="56"/>
                    <a:pt x="57" y="56"/>
                  </a:cubicBezTo>
                  <a:cubicBezTo>
                    <a:pt x="58" y="56"/>
                    <a:pt x="59" y="57"/>
                    <a:pt x="59" y="57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9"/>
                    <a:pt x="62" y="60"/>
                    <a:pt x="63" y="60"/>
                  </a:cubicBezTo>
                  <a:cubicBezTo>
                    <a:pt x="63" y="60"/>
                    <a:pt x="64" y="60"/>
                    <a:pt x="64" y="59"/>
                  </a:cubicBezTo>
                  <a:cubicBezTo>
                    <a:pt x="66" y="57"/>
                    <a:pt x="66" y="56"/>
                    <a:pt x="66" y="55"/>
                  </a:cubicBezTo>
                  <a:cubicBezTo>
                    <a:pt x="65" y="54"/>
                    <a:pt x="65" y="52"/>
                    <a:pt x="66" y="51"/>
                  </a:cubicBezTo>
                  <a:cubicBezTo>
                    <a:pt x="66" y="51"/>
                    <a:pt x="67" y="50"/>
                    <a:pt x="68" y="50"/>
                  </a:cubicBezTo>
                  <a:cubicBezTo>
                    <a:pt x="69" y="50"/>
                    <a:pt x="69" y="50"/>
                    <a:pt x="69" y="49"/>
                  </a:cubicBezTo>
                  <a:cubicBezTo>
                    <a:pt x="69" y="49"/>
                    <a:pt x="69" y="48"/>
                    <a:pt x="69" y="48"/>
                  </a:cubicBezTo>
                  <a:cubicBezTo>
                    <a:pt x="69" y="47"/>
                    <a:pt x="71" y="47"/>
                    <a:pt x="73" y="46"/>
                  </a:cubicBezTo>
                  <a:cubicBezTo>
                    <a:pt x="73" y="46"/>
                    <a:pt x="74" y="46"/>
                    <a:pt x="74" y="46"/>
                  </a:cubicBezTo>
                  <a:cubicBezTo>
                    <a:pt x="75" y="46"/>
                    <a:pt x="75" y="46"/>
                    <a:pt x="75" y="45"/>
                  </a:cubicBezTo>
                  <a:cubicBezTo>
                    <a:pt x="76" y="44"/>
                    <a:pt x="76" y="44"/>
                    <a:pt x="76" y="43"/>
                  </a:cubicBezTo>
                  <a:cubicBezTo>
                    <a:pt x="77" y="43"/>
                    <a:pt x="78" y="42"/>
                    <a:pt x="78" y="42"/>
                  </a:cubicBezTo>
                  <a:cubicBezTo>
                    <a:pt x="79" y="42"/>
                    <a:pt x="80" y="43"/>
                    <a:pt x="80" y="43"/>
                  </a:cubicBezTo>
                  <a:cubicBezTo>
                    <a:pt x="81" y="43"/>
                    <a:pt x="81" y="43"/>
                    <a:pt x="82" y="43"/>
                  </a:cubicBezTo>
                  <a:cubicBezTo>
                    <a:pt x="83" y="43"/>
                    <a:pt x="84" y="43"/>
                    <a:pt x="86" y="41"/>
                  </a:cubicBezTo>
                  <a:cubicBezTo>
                    <a:pt x="86" y="41"/>
                    <a:pt x="87" y="41"/>
                    <a:pt x="87" y="40"/>
                  </a:cubicBezTo>
                  <a:cubicBezTo>
                    <a:pt x="88" y="39"/>
                    <a:pt x="90" y="38"/>
                    <a:pt x="91" y="38"/>
                  </a:cubicBezTo>
                  <a:cubicBezTo>
                    <a:pt x="92" y="38"/>
                    <a:pt x="93" y="38"/>
                    <a:pt x="94" y="39"/>
                  </a:cubicBezTo>
                  <a:cubicBezTo>
                    <a:pt x="95" y="39"/>
                    <a:pt x="96" y="39"/>
                    <a:pt x="96" y="39"/>
                  </a:cubicBezTo>
                  <a:cubicBezTo>
                    <a:pt x="96" y="39"/>
                    <a:pt x="97" y="39"/>
                    <a:pt x="97" y="39"/>
                  </a:cubicBezTo>
                  <a:cubicBezTo>
                    <a:pt x="97" y="39"/>
                    <a:pt x="98" y="39"/>
                    <a:pt x="99" y="38"/>
                  </a:cubicBezTo>
                  <a:cubicBezTo>
                    <a:pt x="100" y="38"/>
                    <a:pt x="102" y="37"/>
                    <a:pt x="102" y="36"/>
                  </a:cubicBezTo>
                  <a:cubicBezTo>
                    <a:pt x="103" y="35"/>
                    <a:pt x="103" y="35"/>
                    <a:pt x="103" y="34"/>
                  </a:cubicBezTo>
                  <a:cubicBezTo>
                    <a:pt x="103" y="34"/>
                    <a:pt x="104" y="33"/>
                    <a:pt x="104" y="32"/>
                  </a:cubicBezTo>
                  <a:cubicBezTo>
                    <a:pt x="106" y="30"/>
                    <a:pt x="108" y="29"/>
                    <a:pt x="110" y="28"/>
                  </a:cubicBezTo>
                  <a:cubicBezTo>
                    <a:pt x="110" y="28"/>
                    <a:pt x="110" y="28"/>
                    <a:pt x="111" y="28"/>
                  </a:cubicBezTo>
                  <a:cubicBezTo>
                    <a:pt x="112" y="28"/>
                    <a:pt x="114" y="28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8" y="25"/>
                    <a:pt x="118" y="24"/>
                    <a:pt x="119" y="24"/>
                  </a:cubicBezTo>
                  <a:cubicBezTo>
                    <a:pt x="120" y="24"/>
                    <a:pt x="120" y="24"/>
                    <a:pt x="120" y="25"/>
                  </a:cubicBezTo>
                  <a:cubicBezTo>
                    <a:pt x="120" y="25"/>
                    <a:pt x="120" y="26"/>
                    <a:pt x="120" y="26"/>
                  </a:cubicBezTo>
                  <a:cubicBezTo>
                    <a:pt x="121" y="26"/>
                    <a:pt x="121" y="25"/>
                    <a:pt x="122" y="24"/>
                  </a:cubicBezTo>
                  <a:cubicBezTo>
                    <a:pt x="122" y="22"/>
                    <a:pt x="123" y="22"/>
                    <a:pt x="124" y="22"/>
                  </a:cubicBezTo>
                  <a:cubicBezTo>
                    <a:pt x="125" y="22"/>
                    <a:pt x="125" y="22"/>
                    <a:pt x="126" y="22"/>
                  </a:cubicBezTo>
                  <a:cubicBezTo>
                    <a:pt x="127" y="22"/>
                    <a:pt x="127" y="22"/>
                    <a:pt x="128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1"/>
                    <a:pt x="128" y="20"/>
                  </a:cubicBezTo>
                  <a:cubicBezTo>
                    <a:pt x="128" y="20"/>
                    <a:pt x="128" y="19"/>
                    <a:pt x="128" y="19"/>
                  </a:cubicBezTo>
                  <a:cubicBezTo>
                    <a:pt x="129" y="18"/>
                    <a:pt x="129" y="17"/>
                    <a:pt x="130" y="15"/>
                  </a:cubicBezTo>
                  <a:cubicBezTo>
                    <a:pt x="131" y="14"/>
                    <a:pt x="132" y="14"/>
                    <a:pt x="133" y="13"/>
                  </a:cubicBezTo>
                  <a:cubicBezTo>
                    <a:pt x="133" y="13"/>
                    <a:pt x="133" y="12"/>
                    <a:pt x="134" y="12"/>
                  </a:cubicBezTo>
                  <a:cubicBezTo>
                    <a:pt x="134" y="12"/>
                    <a:pt x="135" y="10"/>
                    <a:pt x="135" y="9"/>
                  </a:cubicBezTo>
                  <a:cubicBezTo>
                    <a:pt x="135" y="9"/>
                    <a:pt x="135" y="8"/>
                    <a:pt x="135" y="8"/>
                  </a:cubicBezTo>
                  <a:cubicBezTo>
                    <a:pt x="135" y="7"/>
                    <a:pt x="135" y="7"/>
                    <a:pt x="135" y="6"/>
                  </a:cubicBezTo>
                  <a:cubicBezTo>
                    <a:pt x="135" y="5"/>
                    <a:pt x="135" y="3"/>
                    <a:pt x="137" y="2"/>
                  </a:cubicBezTo>
                  <a:cubicBezTo>
                    <a:pt x="139" y="1"/>
                    <a:pt x="140" y="0"/>
                    <a:pt x="141" y="0"/>
                  </a:cubicBezTo>
                  <a:cubicBezTo>
                    <a:pt x="141" y="0"/>
                    <a:pt x="142" y="0"/>
                    <a:pt x="142" y="1"/>
                  </a:cubicBezTo>
                  <a:cubicBezTo>
                    <a:pt x="143" y="2"/>
                    <a:pt x="143" y="5"/>
                    <a:pt x="142" y="6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8"/>
                    <a:pt x="144" y="8"/>
                    <a:pt x="144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6" y="10"/>
                    <a:pt x="147" y="11"/>
                    <a:pt x="148" y="12"/>
                  </a:cubicBezTo>
                  <a:cubicBezTo>
                    <a:pt x="148" y="13"/>
                    <a:pt x="149" y="13"/>
                    <a:pt x="150" y="13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51" y="13"/>
                    <a:pt x="153" y="13"/>
                    <a:pt x="153" y="15"/>
                  </a:cubicBezTo>
                  <a:cubicBezTo>
                    <a:pt x="154" y="16"/>
                    <a:pt x="153" y="17"/>
                    <a:pt x="153" y="18"/>
                  </a:cubicBezTo>
                  <a:cubicBezTo>
                    <a:pt x="153" y="19"/>
                    <a:pt x="152" y="19"/>
                    <a:pt x="152" y="19"/>
                  </a:cubicBezTo>
                  <a:cubicBezTo>
                    <a:pt x="152" y="20"/>
                    <a:pt x="152" y="22"/>
                    <a:pt x="153" y="23"/>
                  </a:cubicBezTo>
                  <a:cubicBezTo>
                    <a:pt x="153" y="23"/>
                    <a:pt x="154" y="24"/>
                    <a:pt x="154" y="24"/>
                  </a:cubicBezTo>
                  <a:cubicBezTo>
                    <a:pt x="155" y="25"/>
                    <a:pt x="156" y="25"/>
                    <a:pt x="156" y="26"/>
                  </a:cubicBezTo>
                  <a:cubicBezTo>
                    <a:pt x="157" y="27"/>
                    <a:pt x="157" y="27"/>
                    <a:pt x="158" y="27"/>
                  </a:cubicBezTo>
                  <a:cubicBezTo>
                    <a:pt x="158" y="28"/>
                    <a:pt x="159" y="29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60" y="31"/>
                    <a:pt x="160" y="31"/>
                  </a:cubicBezTo>
                  <a:cubicBezTo>
                    <a:pt x="160" y="31"/>
                    <a:pt x="161" y="31"/>
                    <a:pt x="161" y="31"/>
                  </a:cubicBezTo>
                  <a:cubicBezTo>
                    <a:pt x="161" y="31"/>
                    <a:pt x="162" y="31"/>
                    <a:pt x="162" y="31"/>
                  </a:cubicBezTo>
                  <a:cubicBezTo>
                    <a:pt x="162" y="31"/>
                    <a:pt x="163" y="31"/>
                    <a:pt x="163" y="31"/>
                  </a:cubicBezTo>
                  <a:cubicBezTo>
                    <a:pt x="164" y="31"/>
                    <a:pt x="164" y="31"/>
                    <a:pt x="165" y="32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5" y="36"/>
                    <a:pt x="165" y="37"/>
                    <a:pt x="165" y="39"/>
                  </a:cubicBezTo>
                  <a:cubicBezTo>
                    <a:pt x="167" y="41"/>
                    <a:pt x="168" y="45"/>
                    <a:pt x="167" y="47"/>
                  </a:cubicBezTo>
                  <a:cubicBezTo>
                    <a:pt x="166" y="48"/>
                    <a:pt x="166" y="48"/>
                    <a:pt x="166" y="49"/>
                  </a:cubicBezTo>
                  <a:cubicBezTo>
                    <a:pt x="165" y="51"/>
                    <a:pt x="164" y="53"/>
                    <a:pt x="162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1" y="53"/>
                    <a:pt x="160" y="52"/>
                    <a:pt x="160" y="52"/>
                  </a:cubicBezTo>
                  <a:cubicBezTo>
                    <a:pt x="159" y="51"/>
                    <a:pt x="159" y="51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1"/>
                    <a:pt x="156" y="52"/>
                    <a:pt x="156" y="53"/>
                  </a:cubicBezTo>
                  <a:cubicBezTo>
                    <a:pt x="155" y="53"/>
                    <a:pt x="155" y="53"/>
                    <a:pt x="155" y="54"/>
                  </a:cubicBezTo>
                  <a:cubicBezTo>
                    <a:pt x="154" y="55"/>
                    <a:pt x="153" y="56"/>
                    <a:pt x="153" y="57"/>
                  </a:cubicBezTo>
                  <a:cubicBezTo>
                    <a:pt x="153" y="57"/>
                    <a:pt x="153" y="58"/>
                    <a:pt x="154" y="59"/>
                  </a:cubicBezTo>
                  <a:cubicBezTo>
                    <a:pt x="154" y="60"/>
                    <a:pt x="155" y="61"/>
                    <a:pt x="154" y="62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4" y="65"/>
                    <a:pt x="154" y="65"/>
                    <a:pt x="153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8"/>
                    <a:pt x="151" y="68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51" y="68"/>
                    <a:pt x="152" y="68"/>
                    <a:pt x="153" y="68"/>
                  </a:cubicBezTo>
                  <a:cubicBezTo>
                    <a:pt x="155" y="69"/>
                    <a:pt x="157" y="70"/>
                    <a:pt x="158" y="71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59" y="73"/>
                    <a:pt x="159" y="73"/>
                    <a:pt x="160" y="74"/>
                  </a:cubicBezTo>
                  <a:cubicBezTo>
                    <a:pt x="160" y="75"/>
                    <a:pt x="160" y="75"/>
                    <a:pt x="160" y="76"/>
                  </a:cubicBezTo>
                  <a:cubicBezTo>
                    <a:pt x="160" y="77"/>
                    <a:pt x="161" y="77"/>
                    <a:pt x="161" y="77"/>
                  </a:cubicBezTo>
                  <a:cubicBezTo>
                    <a:pt x="162" y="78"/>
                    <a:pt x="162" y="78"/>
                    <a:pt x="162" y="79"/>
                  </a:cubicBezTo>
                  <a:cubicBezTo>
                    <a:pt x="163" y="80"/>
                    <a:pt x="164" y="82"/>
                    <a:pt x="164" y="84"/>
                  </a:cubicBezTo>
                  <a:cubicBezTo>
                    <a:pt x="163" y="85"/>
                    <a:pt x="163" y="87"/>
                    <a:pt x="161" y="87"/>
                  </a:cubicBezTo>
                  <a:cubicBezTo>
                    <a:pt x="161" y="87"/>
                    <a:pt x="160" y="87"/>
                    <a:pt x="160" y="87"/>
                  </a:cubicBezTo>
                  <a:cubicBezTo>
                    <a:pt x="159" y="86"/>
                    <a:pt x="159" y="86"/>
                    <a:pt x="158" y="86"/>
                  </a:cubicBezTo>
                  <a:cubicBezTo>
                    <a:pt x="157" y="86"/>
                    <a:pt x="157" y="86"/>
                    <a:pt x="156" y="87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6" y="87"/>
                    <a:pt x="156" y="87"/>
                    <a:pt x="157" y="87"/>
                  </a:cubicBezTo>
                  <a:cubicBezTo>
                    <a:pt x="158" y="88"/>
                    <a:pt x="159" y="88"/>
                    <a:pt x="159" y="89"/>
                  </a:cubicBezTo>
                  <a:cubicBezTo>
                    <a:pt x="159" y="90"/>
                    <a:pt x="159" y="91"/>
                    <a:pt x="158" y="92"/>
                  </a:cubicBezTo>
                  <a:cubicBezTo>
                    <a:pt x="158" y="93"/>
                    <a:pt x="157" y="93"/>
                    <a:pt x="157" y="93"/>
                  </a:cubicBezTo>
                  <a:cubicBezTo>
                    <a:pt x="156" y="93"/>
                    <a:pt x="156" y="93"/>
                    <a:pt x="155" y="92"/>
                  </a:cubicBezTo>
                  <a:cubicBezTo>
                    <a:pt x="154" y="92"/>
                    <a:pt x="154" y="92"/>
                    <a:pt x="153" y="91"/>
                  </a:cubicBezTo>
                  <a:cubicBezTo>
                    <a:pt x="153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1" y="91"/>
                  </a:cubicBezTo>
                  <a:cubicBezTo>
                    <a:pt x="151" y="92"/>
                    <a:pt x="150" y="93"/>
                    <a:pt x="149" y="93"/>
                  </a:cubicBezTo>
                  <a:cubicBezTo>
                    <a:pt x="148" y="94"/>
                    <a:pt x="148" y="94"/>
                    <a:pt x="147" y="95"/>
                  </a:cubicBezTo>
                  <a:cubicBezTo>
                    <a:pt x="147" y="95"/>
                    <a:pt x="146" y="95"/>
                    <a:pt x="146" y="96"/>
                  </a:cubicBezTo>
                  <a:cubicBezTo>
                    <a:pt x="145" y="96"/>
                    <a:pt x="144" y="97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5" y="99"/>
                    <a:pt x="146" y="99"/>
                    <a:pt x="147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9" y="100"/>
                    <a:pt x="149" y="102"/>
                    <a:pt x="149" y="104"/>
                  </a:cubicBezTo>
                  <a:cubicBezTo>
                    <a:pt x="149" y="105"/>
                    <a:pt x="148" y="106"/>
                    <a:pt x="147" y="106"/>
                  </a:cubicBezTo>
                  <a:cubicBezTo>
                    <a:pt x="147" y="106"/>
                    <a:pt x="147" y="106"/>
                    <a:pt x="146" y="105"/>
                  </a:cubicBezTo>
                  <a:cubicBezTo>
                    <a:pt x="145" y="105"/>
                    <a:pt x="145" y="105"/>
                    <a:pt x="144" y="105"/>
                  </a:cubicBezTo>
                  <a:cubicBezTo>
                    <a:pt x="144" y="104"/>
                    <a:pt x="143" y="104"/>
                    <a:pt x="142" y="104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42" y="105"/>
                    <a:pt x="141" y="106"/>
                    <a:pt x="141" y="107"/>
                  </a:cubicBezTo>
                  <a:cubicBezTo>
                    <a:pt x="141" y="107"/>
                    <a:pt x="141" y="108"/>
                    <a:pt x="141" y="108"/>
                  </a:cubicBezTo>
                  <a:cubicBezTo>
                    <a:pt x="141" y="109"/>
                    <a:pt x="140" y="109"/>
                    <a:pt x="140" y="109"/>
                  </a:cubicBezTo>
                  <a:cubicBezTo>
                    <a:pt x="139" y="109"/>
                    <a:pt x="139" y="109"/>
                    <a:pt x="138" y="109"/>
                  </a:cubicBezTo>
                  <a:cubicBezTo>
                    <a:pt x="137" y="110"/>
                    <a:pt x="136" y="112"/>
                    <a:pt x="136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7" y="113"/>
                    <a:pt x="138" y="114"/>
                    <a:pt x="138" y="114"/>
                  </a:cubicBezTo>
                  <a:cubicBezTo>
                    <a:pt x="140" y="114"/>
                    <a:pt x="141" y="115"/>
                    <a:pt x="142" y="117"/>
                  </a:cubicBezTo>
                  <a:cubicBezTo>
                    <a:pt x="142" y="120"/>
                    <a:pt x="143" y="122"/>
                    <a:pt x="144" y="122"/>
                  </a:cubicBezTo>
                  <a:cubicBezTo>
                    <a:pt x="144" y="122"/>
                    <a:pt x="145" y="122"/>
                    <a:pt x="146" y="122"/>
                  </a:cubicBezTo>
                  <a:cubicBezTo>
                    <a:pt x="147" y="122"/>
                    <a:pt x="149" y="122"/>
                    <a:pt x="149" y="122"/>
                  </a:cubicBezTo>
                  <a:cubicBezTo>
                    <a:pt x="150" y="121"/>
                    <a:pt x="151" y="121"/>
                    <a:pt x="152" y="121"/>
                  </a:cubicBezTo>
                  <a:cubicBezTo>
                    <a:pt x="153" y="120"/>
                    <a:pt x="154" y="120"/>
                    <a:pt x="154" y="120"/>
                  </a:cubicBezTo>
                  <a:cubicBezTo>
                    <a:pt x="156" y="119"/>
                    <a:pt x="157" y="118"/>
                    <a:pt x="159" y="117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4" y="116"/>
                    <a:pt x="166" y="115"/>
                    <a:pt x="167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8" y="114"/>
                    <a:pt x="169" y="114"/>
                    <a:pt x="170" y="114"/>
                  </a:cubicBezTo>
                  <a:cubicBezTo>
                    <a:pt x="172" y="114"/>
                    <a:pt x="173" y="114"/>
                    <a:pt x="174" y="115"/>
                  </a:cubicBezTo>
                  <a:cubicBezTo>
                    <a:pt x="174" y="116"/>
                    <a:pt x="175" y="116"/>
                    <a:pt x="175" y="116"/>
                  </a:cubicBezTo>
                  <a:cubicBezTo>
                    <a:pt x="176" y="117"/>
                    <a:pt x="177" y="118"/>
                    <a:pt x="178" y="120"/>
                  </a:cubicBezTo>
                  <a:cubicBezTo>
                    <a:pt x="178" y="120"/>
                    <a:pt x="179" y="121"/>
                    <a:pt x="179" y="121"/>
                  </a:cubicBezTo>
                  <a:cubicBezTo>
                    <a:pt x="181" y="123"/>
                    <a:pt x="182" y="124"/>
                    <a:pt x="182" y="126"/>
                  </a:cubicBezTo>
                  <a:cubicBezTo>
                    <a:pt x="181" y="127"/>
                    <a:pt x="181" y="132"/>
                    <a:pt x="182" y="134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3" y="135"/>
                    <a:pt x="183" y="135"/>
                    <a:pt x="184" y="136"/>
                  </a:cubicBezTo>
                  <a:cubicBezTo>
                    <a:pt x="184" y="137"/>
                    <a:pt x="184" y="138"/>
                    <a:pt x="184" y="140"/>
                  </a:cubicBezTo>
                  <a:cubicBezTo>
                    <a:pt x="184" y="140"/>
                    <a:pt x="184" y="141"/>
                    <a:pt x="184" y="142"/>
                  </a:cubicBezTo>
                  <a:cubicBezTo>
                    <a:pt x="185" y="142"/>
                    <a:pt x="185" y="142"/>
                    <a:pt x="185" y="143"/>
                  </a:cubicBezTo>
                  <a:cubicBezTo>
                    <a:pt x="185" y="144"/>
                    <a:pt x="185" y="146"/>
                    <a:pt x="186" y="146"/>
                  </a:cubicBezTo>
                  <a:cubicBezTo>
                    <a:pt x="187" y="146"/>
                    <a:pt x="187" y="146"/>
                    <a:pt x="188" y="147"/>
                  </a:cubicBezTo>
                  <a:cubicBezTo>
                    <a:pt x="189" y="147"/>
                    <a:pt x="189" y="148"/>
                    <a:pt x="190" y="148"/>
                  </a:cubicBezTo>
                  <a:cubicBezTo>
                    <a:pt x="191" y="148"/>
                    <a:pt x="191" y="148"/>
                    <a:pt x="191" y="148"/>
                  </a:cubicBezTo>
                  <a:cubicBezTo>
                    <a:pt x="191" y="148"/>
                    <a:pt x="192" y="148"/>
                    <a:pt x="192" y="149"/>
                  </a:cubicBezTo>
                  <a:cubicBezTo>
                    <a:pt x="192" y="149"/>
                    <a:pt x="192" y="150"/>
                    <a:pt x="190" y="151"/>
                  </a:cubicBezTo>
                  <a:cubicBezTo>
                    <a:pt x="190" y="152"/>
                    <a:pt x="189" y="153"/>
                    <a:pt x="189" y="154"/>
                  </a:cubicBezTo>
                  <a:cubicBezTo>
                    <a:pt x="188" y="155"/>
                    <a:pt x="188" y="156"/>
                    <a:pt x="186" y="156"/>
                  </a:cubicBezTo>
                  <a:cubicBezTo>
                    <a:pt x="183" y="157"/>
                    <a:pt x="182" y="158"/>
                    <a:pt x="182" y="159"/>
                  </a:cubicBezTo>
                  <a:cubicBezTo>
                    <a:pt x="182" y="161"/>
                    <a:pt x="182" y="162"/>
                    <a:pt x="184" y="163"/>
                  </a:cubicBezTo>
                  <a:cubicBezTo>
                    <a:pt x="185" y="165"/>
                    <a:pt x="186" y="167"/>
                    <a:pt x="187" y="169"/>
                  </a:cubicBezTo>
                  <a:cubicBezTo>
                    <a:pt x="187" y="170"/>
                    <a:pt x="187" y="170"/>
                    <a:pt x="188" y="171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87" y="174"/>
                    <a:pt x="187" y="179"/>
                    <a:pt x="188" y="181"/>
                  </a:cubicBezTo>
                  <a:cubicBezTo>
                    <a:pt x="188" y="181"/>
                    <a:pt x="189" y="182"/>
                    <a:pt x="189" y="182"/>
                  </a:cubicBezTo>
                  <a:cubicBezTo>
                    <a:pt x="190" y="184"/>
                    <a:pt x="192" y="185"/>
                    <a:pt x="190" y="187"/>
                  </a:cubicBezTo>
                  <a:cubicBezTo>
                    <a:pt x="190" y="187"/>
                    <a:pt x="189" y="188"/>
                    <a:pt x="190" y="188"/>
                  </a:cubicBezTo>
                  <a:cubicBezTo>
                    <a:pt x="190" y="189"/>
                    <a:pt x="191" y="190"/>
                    <a:pt x="192" y="190"/>
                  </a:cubicBezTo>
                  <a:cubicBezTo>
                    <a:pt x="192" y="190"/>
                    <a:pt x="192" y="189"/>
                    <a:pt x="192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3" y="189"/>
                    <a:pt x="193" y="190"/>
                    <a:pt x="194" y="190"/>
                  </a:cubicBezTo>
                  <a:cubicBezTo>
                    <a:pt x="194" y="191"/>
                    <a:pt x="194" y="192"/>
                    <a:pt x="194" y="195"/>
                  </a:cubicBezTo>
                  <a:cubicBezTo>
                    <a:pt x="193" y="196"/>
                    <a:pt x="193" y="197"/>
                    <a:pt x="193" y="198"/>
                  </a:cubicBezTo>
                  <a:cubicBezTo>
                    <a:pt x="193" y="199"/>
                    <a:pt x="192" y="200"/>
                    <a:pt x="192" y="201"/>
                  </a:cubicBezTo>
                  <a:cubicBezTo>
                    <a:pt x="191" y="201"/>
                    <a:pt x="190" y="202"/>
                    <a:pt x="190" y="203"/>
                  </a:cubicBezTo>
                  <a:cubicBezTo>
                    <a:pt x="190" y="204"/>
                    <a:pt x="190" y="204"/>
                    <a:pt x="190" y="204"/>
                  </a:cubicBezTo>
                  <a:cubicBezTo>
                    <a:pt x="191" y="205"/>
                    <a:pt x="191" y="206"/>
                    <a:pt x="191" y="208"/>
                  </a:cubicBezTo>
                  <a:cubicBezTo>
                    <a:pt x="191" y="210"/>
                    <a:pt x="191" y="211"/>
                    <a:pt x="189" y="212"/>
                  </a:cubicBezTo>
                  <a:cubicBezTo>
                    <a:pt x="189" y="212"/>
                    <a:pt x="188" y="212"/>
                    <a:pt x="188" y="213"/>
                  </a:cubicBezTo>
                  <a:cubicBezTo>
                    <a:pt x="185" y="214"/>
                    <a:pt x="184" y="216"/>
                    <a:pt x="185" y="218"/>
                  </a:cubicBezTo>
                  <a:cubicBezTo>
                    <a:pt x="186" y="221"/>
                    <a:pt x="184" y="222"/>
                    <a:pt x="183" y="223"/>
                  </a:cubicBezTo>
                  <a:cubicBezTo>
                    <a:pt x="183" y="223"/>
                    <a:pt x="183" y="224"/>
                    <a:pt x="182" y="224"/>
                  </a:cubicBezTo>
                  <a:cubicBezTo>
                    <a:pt x="182" y="225"/>
                    <a:pt x="182" y="226"/>
                    <a:pt x="182" y="227"/>
                  </a:cubicBezTo>
                  <a:cubicBezTo>
                    <a:pt x="182" y="228"/>
                    <a:pt x="182" y="229"/>
                    <a:pt x="182" y="231"/>
                  </a:cubicBezTo>
                  <a:cubicBezTo>
                    <a:pt x="182" y="232"/>
                    <a:pt x="181" y="234"/>
                    <a:pt x="180" y="236"/>
                  </a:cubicBezTo>
                  <a:cubicBezTo>
                    <a:pt x="178" y="238"/>
                    <a:pt x="177" y="240"/>
                    <a:pt x="176" y="243"/>
                  </a:cubicBezTo>
                  <a:cubicBezTo>
                    <a:pt x="173" y="248"/>
                    <a:pt x="171" y="249"/>
                    <a:pt x="170" y="249"/>
                  </a:cubicBezTo>
                  <a:cubicBezTo>
                    <a:pt x="169" y="250"/>
                    <a:pt x="169" y="250"/>
                    <a:pt x="169" y="250"/>
                  </a:cubicBezTo>
                  <a:lnTo>
                    <a:pt x="168" y="2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09559A9-AF53-4A68-8DC5-DA39901B3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108" y="4272111"/>
              <a:ext cx="914400" cy="1170517"/>
            </a:xfrm>
            <a:custGeom>
              <a:avLst/>
              <a:gdLst>
                <a:gd name="T0" fmla="*/ 153 w 196"/>
                <a:gd name="T1" fmla="*/ 23 h 251"/>
                <a:gd name="T2" fmla="*/ 166 w 196"/>
                <a:gd name="T3" fmla="*/ 39 h 251"/>
                <a:gd name="T4" fmla="*/ 153 w 196"/>
                <a:gd name="T5" fmla="*/ 69 h 251"/>
                <a:gd name="T6" fmla="*/ 158 w 196"/>
                <a:gd name="T7" fmla="*/ 92 h 251"/>
                <a:gd name="T8" fmla="*/ 143 w 196"/>
                <a:gd name="T9" fmla="*/ 103 h 251"/>
                <a:gd name="T10" fmla="*/ 161 w 196"/>
                <a:gd name="T11" fmla="*/ 118 h 251"/>
                <a:gd name="T12" fmla="*/ 191 w 196"/>
                <a:gd name="T13" fmla="*/ 148 h 251"/>
                <a:gd name="T14" fmla="*/ 193 w 196"/>
                <a:gd name="T15" fmla="*/ 190 h 251"/>
                <a:gd name="T16" fmla="*/ 176 w 196"/>
                <a:gd name="T17" fmla="*/ 243 h 251"/>
                <a:gd name="T18" fmla="*/ 140 w 196"/>
                <a:gd name="T19" fmla="*/ 239 h 251"/>
                <a:gd name="T20" fmla="*/ 119 w 196"/>
                <a:gd name="T21" fmla="*/ 234 h 251"/>
                <a:gd name="T22" fmla="*/ 96 w 196"/>
                <a:gd name="T23" fmla="*/ 212 h 251"/>
                <a:gd name="T24" fmla="*/ 95 w 196"/>
                <a:gd name="T25" fmla="*/ 180 h 251"/>
                <a:gd name="T26" fmla="*/ 74 w 196"/>
                <a:gd name="T27" fmla="*/ 163 h 251"/>
                <a:gd name="T28" fmla="*/ 34 w 196"/>
                <a:gd name="T29" fmla="*/ 175 h 251"/>
                <a:gd name="T30" fmla="*/ 34 w 196"/>
                <a:gd name="T31" fmla="*/ 144 h 251"/>
                <a:gd name="T32" fmla="*/ 5 w 196"/>
                <a:gd name="T33" fmla="*/ 99 h 251"/>
                <a:gd name="T34" fmla="*/ 27 w 196"/>
                <a:gd name="T35" fmla="*/ 68 h 251"/>
                <a:gd name="T36" fmla="*/ 49 w 196"/>
                <a:gd name="T37" fmla="*/ 71 h 251"/>
                <a:gd name="T38" fmla="*/ 64 w 196"/>
                <a:gd name="T39" fmla="*/ 60 h 251"/>
                <a:gd name="T40" fmla="*/ 92 w 196"/>
                <a:gd name="T41" fmla="*/ 38 h 251"/>
                <a:gd name="T42" fmla="*/ 123 w 196"/>
                <a:gd name="T43" fmla="*/ 24 h 251"/>
                <a:gd name="T44" fmla="*/ 137 w 196"/>
                <a:gd name="T45" fmla="*/ 1 h 251"/>
                <a:gd name="T46" fmla="*/ 127 w 196"/>
                <a:gd name="T47" fmla="*/ 21 h 251"/>
                <a:gd name="T48" fmla="*/ 104 w 196"/>
                <a:gd name="T49" fmla="*/ 34 h 251"/>
                <a:gd name="T50" fmla="*/ 81 w 196"/>
                <a:gd name="T51" fmla="*/ 42 h 251"/>
                <a:gd name="T52" fmla="*/ 66 w 196"/>
                <a:gd name="T53" fmla="*/ 55 h 251"/>
                <a:gd name="T54" fmla="*/ 57 w 196"/>
                <a:gd name="T55" fmla="*/ 65 h 251"/>
                <a:gd name="T56" fmla="*/ 46 w 196"/>
                <a:gd name="T57" fmla="*/ 71 h 251"/>
                <a:gd name="T58" fmla="*/ 24 w 196"/>
                <a:gd name="T59" fmla="*/ 71 h 251"/>
                <a:gd name="T60" fmla="*/ 16 w 196"/>
                <a:gd name="T61" fmla="*/ 79 h 251"/>
                <a:gd name="T62" fmla="*/ 3 w 196"/>
                <a:gd name="T63" fmla="*/ 113 h 251"/>
                <a:gd name="T64" fmla="*/ 23 w 196"/>
                <a:gd name="T65" fmla="*/ 137 h 251"/>
                <a:gd name="T66" fmla="*/ 20 w 196"/>
                <a:gd name="T67" fmla="*/ 170 h 251"/>
                <a:gd name="T68" fmla="*/ 36 w 196"/>
                <a:gd name="T69" fmla="*/ 177 h 251"/>
                <a:gd name="T70" fmla="*/ 66 w 196"/>
                <a:gd name="T71" fmla="*/ 166 h 251"/>
                <a:gd name="T72" fmla="*/ 91 w 196"/>
                <a:gd name="T73" fmla="*/ 174 h 251"/>
                <a:gd name="T74" fmla="*/ 92 w 196"/>
                <a:gd name="T75" fmla="*/ 188 h 251"/>
                <a:gd name="T76" fmla="*/ 101 w 196"/>
                <a:gd name="T77" fmla="*/ 206 h 251"/>
                <a:gd name="T78" fmla="*/ 101 w 196"/>
                <a:gd name="T79" fmla="*/ 223 h 251"/>
                <a:gd name="T80" fmla="*/ 120 w 196"/>
                <a:gd name="T81" fmla="*/ 234 h 251"/>
                <a:gd name="T82" fmla="*/ 136 w 196"/>
                <a:gd name="T83" fmla="*/ 237 h 251"/>
                <a:gd name="T84" fmla="*/ 158 w 196"/>
                <a:gd name="T85" fmla="*/ 245 h 251"/>
                <a:gd name="T86" fmla="*/ 184 w 196"/>
                <a:gd name="T87" fmla="*/ 224 h 251"/>
                <a:gd name="T88" fmla="*/ 193 w 196"/>
                <a:gd name="T89" fmla="*/ 201 h 251"/>
                <a:gd name="T90" fmla="*/ 189 w 196"/>
                <a:gd name="T91" fmla="*/ 180 h 251"/>
                <a:gd name="T92" fmla="*/ 194 w 196"/>
                <a:gd name="T93" fmla="*/ 148 h 251"/>
                <a:gd name="T94" fmla="*/ 183 w 196"/>
                <a:gd name="T95" fmla="*/ 134 h 251"/>
                <a:gd name="T96" fmla="*/ 161 w 196"/>
                <a:gd name="T97" fmla="*/ 117 h 251"/>
                <a:gd name="T98" fmla="*/ 138 w 196"/>
                <a:gd name="T99" fmla="*/ 112 h 251"/>
                <a:gd name="T100" fmla="*/ 150 w 196"/>
                <a:gd name="T101" fmla="*/ 104 h 251"/>
                <a:gd name="T102" fmla="*/ 156 w 196"/>
                <a:gd name="T103" fmla="*/ 93 h 251"/>
                <a:gd name="T104" fmla="*/ 163 w 196"/>
                <a:gd name="T105" fmla="*/ 77 h 251"/>
                <a:gd name="T106" fmla="*/ 156 w 196"/>
                <a:gd name="T107" fmla="*/ 62 h 251"/>
                <a:gd name="T108" fmla="*/ 167 w 196"/>
                <a:gd name="T109" fmla="*/ 49 h 251"/>
                <a:gd name="T110" fmla="*/ 166 w 196"/>
                <a:gd name="T111" fmla="*/ 30 h 251"/>
                <a:gd name="T112" fmla="*/ 156 w 196"/>
                <a:gd name="T113" fmla="*/ 24 h 251"/>
                <a:gd name="T114" fmla="*/ 146 w 196"/>
                <a:gd name="T115" fmla="*/ 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251">
                  <a:moveTo>
                    <a:pt x="142" y="1"/>
                  </a:moveTo>
                  <a:cubicBezTo>
                    <a:pt x="142" y="1"/>
                    <a:pt x="143" y="1"/>
                    <a:pt x="143" y="1"/>
                  </a:cubicBezTo>
                  <a:cubicBezTo>
                    <a:pt x="144" y="3"/>
                    <a:pt x="144" y="5"/>
                    <a:pt x="143" y="6"/>
                  </a:cubicBezTo>
                  <a:cubicBezTo>
                    <a:pt x="142" y="8"/>
                    <a:pt x="144" y="9"/>
                    <a:pt x="145" y="9"/>
                  </a:cubicBezTo>
                  <a:cubicBezTo>
                    <a:pt x="147" y="10"/>
                    <a:pt x="148" y="11"/>
                    <a:pt x="148" y="12"/>
                  </a:cubicBezTo>
                  <a:cubicBezTo>
                    <a:pt x="149" y="13"/>
                    <a:pt x="150" y="13"/>
                    <a:pt x="151" y="13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151" y="13"/>
                    <a:pt x="153" y="14"/>
                    <a:pt x="154" y="15"/>
                  </a:cubicBezTo>
                  <a:cubicBezTo>
                    <a:pt x="154" y="16"/>
                    <a:pt x="153" y="18"/>
                    <a:pt x="153" y="19"/>
                  </a:cubicBezTo>
                  <a:cubicBezTo>
                    <a:pt x="153" y="20"/>
                    <a:pt x="153" y="22"/>
                    <a:pt x="153" y="23"/>
                  </a:cubicBezTo>
                  <a:cubicBezTo>
                    <a:pt x="154" y="24"/>
                    <a:pt x="156" y="25"/>
                    <a:pt x="157" y="27"/>
                  </a:cubicBezTo>
                  <a:cubicBezTo>
                    <a:pt x="158" y="28"/>
                    <a:pt x="160" y="29"/>
                    <a:pt x="160" y="30"/>
                  </a:cubicBezTo>
                  <a:cubicBezTo>
                    <a:pt x="159" y="31"/>
                    <a:pt x="160" y="32"/>
                    <a:pt x="161" y="32"/>
                  </a:cubicBezTo>
                  <a:cubicBezTo>
                    <a:pt x="161" y="32"/>
                    <a:pt x="162" y="32"/>
                    <a:pt x="162" y="32"/>
                  </a:cubicBezTo>
                  <a:cubicBezTo>
                    <a:pt x="163" y="32"/>
                    <a:pt x="164" y="31"/>
                    <a:pt x="164" y="31"/>
                  </a:cubicBezTo>
                  <a:cubicBezTo>
                    <a:pt x="165" y="31"/>
                    <a:pt x="165" y="32"/>
                    <a:pt x="165" y="32"/>
                  </a:cubicBezTo>
                  <a:cubicBezTo>
                    <a:pt x="165" y="33"/>
                    <a:pt x="165" y="33"/>
                    <a:pt x="165" y="34"/>
                  </a:cubicBezTo>
                  <a:cubicBezTo>
                    <a:pt x="164" y="36"/>
                    <a:pt x="163" y="37"/>
                    <a:pt x="163" y="37"/>
                  </a:cubicBezTo>
                  <a:cubicBezTo>
                    <a:pt x="163" y="37"/>
                    <a:pt x="164" y="36"/>
                    <a:pt x="165" y="34"/>
                  </a:cubicBezTo>
                  <a:cubicBezTo>
                    <a:pt x="165" y="35"/>
                    <a:pt x="165" y="37"/>
                    <a:pt x="166" y="39"/>
                  </a:cubicBezTo>
                  <a:cubicBezTo>
                    <a:pt x="167" y="41"/>
                    <a:pt x="169" y="45"/>
                    <a:pt x="167" y="47"/>
                  </a:cubicBezTo>
                  <a:cubicBezTo>
                    <a:pt x="166" y="49"/>
                    <a:pt x="165" y="53"/>
                    <a:pt x="163" y="53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2" y="52"/>
                    <a:pt x="161" y="50"/>
                    <a:pt x="160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8" y="50"/>
                    <a:pt x="157" y="51"/>
                    <a:pt x="156" y="52"/>
                  </a:cubicBezTo>
                  <a:cubicBezTo>
                    <a:pt x="155" y="54"/>
                    <a:pt x="153" y="55"/>
                    <a:pt x="153" y="57"/>
                  </a:cubicBezTo>
                  <a:cubicBezTo>
                    <a:pt x="154" y="59"/>
                    <a:pt x="155" y="60"/>
                    <a:pt x="155" y="62"/>
                  </a:cubicBezTo>
                  <a:cubicBezTo>
                    <a:pt x="154" y="64"/>
                    <a:pt x="155" y="65"/>
                    <a:pt x="153" y="66"/>
                  </a:cubicBezTo>
                  <a:cubicBezTo>
                    <a:pt x="152" y="68"/>
                    <a:pt x="151" y="69"/>
                    <a:pt x="153" y="69"/>
                  </a:cubicBezTo>
                  <a:cubicBezTo>
                    <a:pt x="156" y="69"/>
                    <a:pt x="158" y="71"/>
                    <a:pt x="159" y="72"/>
                  </a:cubicBezTo>
                  <a:cubicBezTo>
                    <a:pt x="160" y="73"/>
                    <a:pt x="160" y="74"/>
                    <a:pt x="161" y="76"/>
                  </a:cubicBezTo>
                  <a:cubicBezTo>
                    <a:pt x="161" y="78"/>
                    <a:pt x="162" y="78"/>
                    <a:pt x="163" y="79"/>
                  </a:cubicBezTo>
                  <a:cubicBezTo>
                    <a:pt x="164" y="80"/>
                    <a:pt x="164" y="82"/>
                    <a:pt x="164" y="84"/>
                  </a:cubicBezTo>
                  <a:cubicBezTo>
                    <a:pt x="164" y="85"/>
                    <a:pt x="163" y="87"/>
                    <a:pt x="162" y="87"/>
                  </a:cubicBezTo>
                  <a:cubicBezTo>
                    <a:pt x="162" y="87"/>
                    <a:pt x="162" y="87"/>
                    <a:pt x="161" y="86"/>
                  </a:cubicBezTo>
                  <a:cubicBezTo>
                    <a:pt x="161" y="86"/>
                    <a:pt x="160" y="86"/>
                    <a:pt x="159" y="86"/>
                  </a:cubicBezTo>
                  <a:cubicBezTo>
                    <a:pt x="158" y="86"/>
                    <a:pt x="156" y="86"/>
                    <a:pt x="157" y="87"/>
                  </a:cubicBezTo>
                  <a:cubicBezTo>
                    <a:pt x="157" y="88"/>
                    <a:pt x="159" y="88"/>
                    <a:pt x="159" y="89"/>
                  </a:cubicBezTo>
                  <a:cubicBezTo>
                    <a:pt x="160" y="90"/>
                    <a:pt x="159" y="92"/>
                    <a:pt x="158" y="92"/>
                  </a:cubicBezTo>
                  <a:cubicBezTo>
                    <a:pt x="157" y="92"/>
                    <a:pt x="157" y="92"/>
                    <a:pt x="156" y="92"/>
                  </a:cubicBezTo>
                  <a:cubicBezTo>
                    <a:pt x="155" y="91"/>
                    <a:pt x="154" y="90"/>
                    <a:pt x="153" y="90"/>
                  </a:cubicBezTo>
                  <a:cubicBezTo>
                    <a:pt x="153" y="90"/>
                    <a:pt x="152" y="90"/>
                    <a:pt x="152" y="91"/>
                  </a:cubicBezTo>
                  <a:cubicBezTo>
                    <a:pt x="151" y="92"/>
                    <a:pt x="149" y="93"/>
                    <a:pt x="148" y="94"/>
                  </a:cubicBezTo>
                  <a:cubicBezTo>
                    <a:pt x="146" y="96"/>
                    <a:pt x="143" y="97"/>
                    <a:pt x="145" y="98"/>
                  </a:cubicBezTo>
                  <a:cubicBezTo>
                    <a:pt x="146" y="100"/>
                    <a:pt x="147" y="100"/>
                    <a:pt x="148" y="100"/>
                  </a:cubicBezTo>
                  <a:cubicBezTo>
                    <a:pt x="149" y="101"/>
                    <a:pt x="150" y="102"/>
                    <a:pt x="149" y="104"/>
                  </a:cubicBezTo>
                  <a:cubicBezTo>
                    <a:pt x="149" y="105"/>
                    <a:pt x="149" y="105"/>
                    <a:pt x="148" y="105"/>
                  </a:cubicBezTo>
                  <a:cubicBezTo>
                    <a:pt x="148" y="105"/>
                    <a:pt x="148" y="105"/>
                    <a:pt x="147" y="105"/>
                  </a:cubicBezTo>
                  <a:cubicBezTo>
                    <a:pt x="146" y="104"/>
                    <a:pt x="144" y="103"/>
                    <a:pt x="143" y="103"/>
                  </a:cubicBezTo>
                  <a:cubicBezTo>
                    <a:pt x="143" y="103"/>
                    <a:pt x="143" y="104"/>
                    <a:pt x="143" y="104"/>
                  </a:cubicBezTo>
                  <a:cubicBezTo>
                    <a:pt x="142" y="105"/>
                    <a:pt x="142" y="107"/>
                    <a:pt x="141" y="108"/>
                  </a:cubicBezTo>
                  <a:cubicBezTo>
                    <a:pt x="141" y="109"/>
                    <a:pt x="140" y="108"/>
                    <a:pt x="139" y="109"/>
                  </a:cubicBezTo>
                  <a:cubicBezTo>
                    <a:pt x="137" y="110"/>
                    <a:pt x="136" y="113"/>
                    <a:pt x="138" y="114"/>
                  </a:cubicBezTo>
                  <a:cubicBezTo>
                    <a:pt x="140" y="115"/>
                    <a:pt x="141" y="115"/>
                    <a:pt x="142" y="117"/>
                  </a:cubicBezTo>
                  <a:cubicBezTo>
                    <a:pt x="143" y="120"/>
                    <a:pt x="143" y="122"/>
                    <a:pt x="145" y="123"/>
                  </a:cubicBezTo>
                  <a:cubicBezTo>
                    <a:pt x="145" y="123"/>
                    <a:pt x="146" y="123"/>
                    <a:pt x="147" y="123"/>
                  </a:cubicBezTo>
                  <a:cubicBezTo>
                    <a:pt x="149" y="123"/>
                    <a:pt x="151" y="123"/>
                    <a:pt x="151" y="123"/>
                  </a:cubicBezTo>
                  <a:cubicBezTo>
                    <a:pt x="153" y="121"/>
                    <a:pt x="154" y="121"/>
                    <a:pt x="156" y="120"/>
                  </a:cubicBezTo>
                  <a:cubicBezTo>
                    <a:pt x="157" y="119"/>
                    <a:pt x="159" y="119"/>
                    <a:pt x="161" y="118"/>
                  </a:cubicBezTo>
                  <a:cubicBezTo>
                    <a:pt x="164" y="117"/>
                    <a:pt x="167" y="115"/>
                    <a:pt x="169" y="115"/>
                  </a:cubicBezTo>
                  <a:cubicBezTo>
                    <a:pt x="169" y="115"/>
                    <a:pt x="170" y="115"/>
                    <a:pt x="171" y="115"/>
                  </a:cubicBezTo>
                  <a:cubicBezTo>
                    <a:pt x="172" y="115"/>
                    <a:pt x="174" y="115"/>
                    <a:pt x="174" y="116"/>
                  </a:cubicBezTo>
                  <a:cubicBezTo>
                    <a:pt x="176" y="117"/>
                    <a:pt x="177" y="118"/>
                    <a:pt x="178" y="120"/>
                  </a:cubicBezTo>
                  <a:cubicBezTo>
                    <a:pt x="180" y="122"/>
                    <a:pt x="182" y="123"/>
                    <a:pt x="182" y="126"/>
                  </a:cubicBezTo>
                  <a:cubicBezTo>
                    <a:pt x="182" y="129"/>
                    <a:pt x="181" y="132"/>
                    <a:pt x="182" y="134"/>
                  </a:cubicBezTo>
                  <a:cubicBezTo>
                    <a:pt x="183" y="136"/>
                    <a:pt x="183" y="135"/>
                    <a:pt x="184" y="136"/>
                  </a:cubicBezTo>
                  <a:cubicBezTo>
                    <a:pt x="185" y="137"/>
                    <a:pt x="185" y="140"/>
                    <a:pt x="185" y="142"/>
                  </a:cubicBezTo>
                  <a:cubicBezTo>
                    <a:pt x="185" y="143"/>
                    <a:pt x="185" y="146"/>
                    <a:pt x="187" y="146"/>
                  </a:cubicBezTo>
                  <a:cubicBezTo>
                    <a:pt x="188" y="147"/>
                    <a:pt x="189" y="148"/>
                    <a:pt x="191" y="148"/>
                  </a:cubicBezTo>
                  <a:cubicBezTo>
                    <a:pt x="193" y="149"/>
                    <a:pt x="193" y="148"/>
                    <a:pt x="191" y="151"/>
                  </a:cubicBezTo>
                  <a:cubicBezTo>
                    <a:pt x="189" y="153"/>
                    <a:pt x="190" y="155"/>
                    <a:pt x="187" y="156"/>
                  </a:cubicBezTo>
                  <a:cubicBezTo>
                    <a:pt x="184" y="156"/>
                    <a:pt x="183" y="157"/>
                    <a:pt x="183" y="159"/>
                  </a:cubicBezTo>
                  <a:cubicBezTo>
                    <a:pt x="182" y="161"/>
                    <a:pt x="183" y="162"/>
                    <a:pt x="184" y="164"/>
                  </a:cubicBezTo>
                  <a:cubicBezTo>
                    <a:pt x="186" y="165"/>
                    <a:pt x="187" y="167"/>
                    <a:pt x="187" y="169"/>
                  </a:cubicBezTo>
                  <a:cubicBezTo>
                    <a:pt x="187" y="170"/>
                    <a:pt x="188" y="171"/>
                    <a:pt x="188" y="171"/>
                  </a:cubicBezTo>
                  <a:cubicBezTo>
                    <a:pt x="188" y="171"/>
                    <a:pt x="188" y="171"/>
                    <a:pt x="188" y="171"/>
                  </a:cubicBezTo>
                  <a:cubicBezTo>
                    <a:pt x="188" y="171"/>
                    <a:pt x="187" y="178"/>
                    <a:pt x="188" y="181"/>
                  </a:cubicBezTo>
                  <a:cubicBezTo>
                    <a:pt x="190" y="184"/>
                    <a:pt x="192" y="184"/>
                    <a:pt x="191" y="187"/>
                  </a:cubicBezTo>
                  <a:cubicBezTo>
                    <a:pt x="189" y="189"/>
                    <a:pt x="191" y="190"/>
                    <a:pt x="193" y="190"/>
                  </a:cubicBezTo>
                  <a:cubicBezTo>
                    <a:pt x="193" y="190"/>
                    <a:pt x="193" y="190"/>
                    <a:pt x="194" y="190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6" y="190"/>
                    <a:pt x="194" y="196"/>
                    <a:pt x="194" y="198"/>
                  </a:cubicBezTo>
                  <a:cubicBezTo>
                    <a:pt x="194" y="200"/>
                    <a:pt x="191" y="200"/>
                    <a:pt x="191" y="203"/>
                  </a:cubicBezTo>
                  <a:cubicBezTo>
                    <a:pt x="190" y="205"/>
                    <a:pt x="192" y="204"/>
                    <a:pt x="192" y="208"/>
                  </a:cubicBezTo>
                  <a:cubicBezTo>
                    <a:pt x="192" y="211"/>
                    <a:pt x="191" y="211"/>
                    <a:pt x="188" y="212"/>
                  </a:cubicBezTo>
                  <a:cubicBezTo>
                    <a:pt x="186" y="214"/>
                    <a:pt x="185" y="216"/>
                    <a:pt x="185" y="219"/>
                  </a:cubicBezTo>
                  <a:cubicBezTo>
                    <a:pt x="186" y="221"/>
                    <a:pt x="184" y="222"/>
                    <a:pt x="183" y="224"/>
                  </a:cubicBezTo>
                  <a:cubicBezTo>
                    <a:pt x="182" y="225"/>
                    <a:pt x="183" y="228"/>
                    <a:pt x="182" y="231"/>
                  </a:cubicBezTo>
                  <a:cubicBezTo>
                    <a:pt x="182" y="234"/>
                    <a:pt x="179" y="236"/>
                    <a:pt x="176" y="243"/>
                  </a:cubicBezTo>
                  <a:cubicBezTo>
                    <a:pt x="174" y="248"/>
                    <a:pt x="172" y="248"/>
                    <a:pt x="171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0" y="249"/>
                    <a:pt x="170" y="249"/>
                    <a:pt x="170" y="249"/>
                  </a:cubicBezTo>
                  <a:cubicBezTo>
                    <a:pt x="169" y="249"/>
                    <a:pt x="166" y="246"/>
                    <a:pt x="164" y="246"/>
                  </a:cubicBezTo>
                  <a:cubicBezTo>
                    <a:pt x="162" y="246"/>
                    <a:pt x="160" y="245"/>
                    <a:pt x="158" y="243"/>
                  </a:cubicBezTo>
                  <a:cubicBezTo>
                    <a:pt x="156" y="242"/>
                    <a:pt x="153" y="241"/>
                    <a:pt x="150" y="239"/>
                  </a:cubicBezTo>
                  <a:cubicBezTo>
                    <a:pt x="149" y="238"/>
                    <a:pt x="148" y="238"/>
                    <a:pt x="148" y="238"/>
                  </a:cubicBezTo>
                  <a:cubicBezTo>
                    <a:pt x="147" y="238"/>
                    <a:pt x="146" y="238"/>
                    <a:pt x="145" y="239"/>
                  </a:cubicBezTo>
                  <a:cubicBezTo>
                    <a:pt x="144" y="239"/>
                    <a:pt x="144" y="240"/>
                    <a:pt x="143" y="240"/>
                  </a:cubicBezTo>
                  <a:cubicBezTo>
                    <a:pt x="142" y="240"/>
                    <a:pt x="141" y="239"/>
                    <a:pt x="140" y="239"/>
                  </a:cubicBezTo>
                  <a:cubicBezTo>
                    <a:pt x="138" y="238"/>
                    <a:pt x="138" y="236"/>
                    <a:pt x="137" y="236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4" y="237"/>
                    <a:pt x="133" y="238"/>
                    <a:pt x="132" y="238"/>
                  </a:cubicBezTo>
                  <a:cubicBezTo>
                    <a:pt x="132" y="238"/>
                    <a:pt x="131" y="238"/>
                    <a:pt x="131" y="238"/>
                  </a:cubicBezTo>
                  <a:cubicBezTo>
                    <a:pt x="130" y="237"/>
                    <a:pt x="129" y="237"/>
                    <a:pt x="129" y="237"/>
                  </a:cubicBezTo>
                  <a:cubicBezTo>
                    <a:pt x="128" y="237"/>
                    <a:pt x="128" y="237"/>
                    <a:pt x="127" y="238"/>
                  </a:cubicBezTo>
                  <a:cubicBezTo>
                    <a:pt x="127" y="239"/>
                    <a:pt x="126" y="239"/>
                    <a:pt x="126" y="239"/>
                  </a:cubicBezTo>
                  <a:cubicBezTo>
                    <a:pt x="124" y="239"/>
                    <a:pt x="122" y="235"/>
                    <a:pt x="122" y="234"/>
                  </a:cubicBezTo>
                  <a:cubicBezTo>
                    <a:pt x="122" y="234"/>
                    <a:pt x="121" y="233"/>
                    <a:pt x="120" y="233"/>
                  </a:cubicBezTo>
                  <a:cubicBezTo>
                    <a:pt x="120" y="233"/>
                    <a:pt x="119" y="233"/>
                    <a:pt x="119" y="234"/>
                  </a:cubicBezTo>
                  <a:cubicBezTo>
                    <a:pt x="119" y="234"/>
                    <a:pt x="118" y="234"/>
                    <a:pt x="118" y="234"/>
                  </a:cubicBezTo>
                  <a:cubicBezTo>
                    <a:pt x="117" y="234"/>
                    <a:pt x="116" y="232"/>
                    <a:pt x="114" y="231"/>
                  </a:cubicBezTo>
                  <a:cubicBezTo>
                    <a:pt x="111" y="229"/>
                    <a:pt x="112" y="227"/>
                    <a:pt x="112" y="224"/>
                  </a:cubicBezTo>
                  <a:cubicBezTo>
                    <a:pt x="112" y="222"/>
                    <a:pt x="108" y="222"/>
                    <a:pt x="106" y="222"/>
                  </a:cubicBezTo>
                  <a:cubicBezTo>
                    <a:pt x="106" y="221"/>
                    <a:pt x="106" y="221"/>
                    <a:pt x="105" y="221"/>
                  </a:cubicBezTo>
                  <a:cubicBezTo>
                    <a:pt x="103" y="221"/>
                    <a:pt x="100" y="222"/>
                    <a:pt x="100" y="222"/>
                  </a:cubicBezTo>
                  <a:cubicBezTo>
                    <a:pt x="100" y="222"/>
                    <a:pt x="100" y="223"/>
                    <a:pt x="99" y="224"/>
                  </a:cubicBezTo>
                  <a:cubicBezTo>
                    <a:pt x="99" y="222"/>
                    <a:pt x="99" y="221"/>
                    <a:pt x="99" y="221"/>
                  </a:cubicBezTo>
                  <a:cubicBezTo>
                    <a:pt x="99" y="219"/>
                    <a:pt x="97" y="219"/>
                    <a:pt x="95" y="217"/>
                  </a:cubicBezTo>
                  <a:cubicBezTo>
                    <a:pt x="94" y="215"/>
                    <a:pt x="95" y="214"/>
                    <a:pt x="96" y="212"/>
                  </a:cubicBezTo>
                  <a:cubicBezTo>
                    <a:pt x="98" y="210"/>
                    <a:pt x="98" y="210"/>
                    <a:pt x="100" y="208"/>
                  </a:cubicBezTo>
                  <a:cubicBezTo>
                    <a:pt x="101" y="207"/>
                    <a:pt x="101" y="208"/>
                    <a:pt x="103" y="207"/>
                  </a:cubicBezTo>
                  <a:cubicBezTo>
                    <a:pt x="104" y="205"/>
                    <a:pt x="104" y="203"/>
                    <a:pt x="104" y="201"/>
                  </a:cubicBezTo>
                  <a:cubicBezTo>
                    <a:pt x="105" y="199"/>
                    <a:pt x="104" y="197"/>
                    <a:pt x="102" y="197"/>
                  </a:cubicBezTo>
                  <a:cubicBezTo>
                    <a:pt x="102" y="197"/>
                    <a:pt x="101" y="197"/>
                    <a:pt x="101" y="197"/>
                  </a:cubicBezTo>
                  <a:cubicBezTo>
                    <a:pt x="101" y="197"/>
                    <a:pt x="101" y="197"/>
                    <a:pt x="101" y="197"/>
                  </a:cubicBezTo>
                  <a:cubicBezTo>
                    <a:pt x="99" y="197"/>
                    <a:pt x="97" y="195"/>
                    <a:pt x="96" y="194"/>
                  </a:cubicBezTo>
                  <a:cubicBezTo>
                    <a:pt x="96" y="194"/>
                    <a:pt x="96" y="192"/>
                    <a:pt x="94" y="190"/>
                  </a:cubicBezTo>
                  <a:cubicBezTo>
                    <a:pt x="92" y="188"/>
                    <a:pt x="93" y="187"/>
                    <a:pt x="96" y="186"/>
                  </a:cubicBezTo>
                  <a:cubicBezTo>
                    <a:pt x="98" y="185"/>
                    <a:pt x="95" y="182"/>
                    <a:pt x="95" y="180"/>
                  </a:cubicBezTo>
                  <a:cubicBezTo>
                    <a:pt x="96" y="178"/>
                    <a:pt x="96" y="177"/>
                    <a:pt x="96" y="175"/>
                  </a:cubicBezTo>
                  <a:cubicBezTo>
                    <a:pt x="96" y="174"/>
                    <a:pt x="94" y="173"/>
                    <a:pt x="93" y="173"/>
                  </a:cubicBezTo>
                  <a:cubicBezTo>
                    <a:pt x="93" y="173"/>
                    <a:pt x="93" y="173"/>
                    <a:pt x="92" y="173"/>
                  </a:cubicBezTo>
                  <a:cubicBezTo>
                    <a:pt x="92" y="173"/>
                    <a:pt x="92" y="173"/>
                    <a:pt x="91" y="173"/>
                  </a:cubicBezTo>
                  <a:cubicBezTo>
                    <a:pt x="90" y="173"/>
                    <a:pt x="88" y="172"/>
                    <a:pt x="87" y="170"/>
                  </a:cubicBezTo>
                  <a:cubicBezTo>
                    <a:pt x="86" y="169"/>
                    <a:pt x="86" y="168"/>
                    <a:pt x="85" y="168"/>
                  </a:cubicBezTo>
                  <a:cubicBezTo>
                    <a:pt x="85" y="168"/>
                    <a:pt x="84" y="169"/>
                    <a:pt x="84" y="170"/>
                  </a:cubicBezTo>
                  <a:cubicBezTo>
                    <a:pt x="84" y="170"/>
                    <a:pt x="83" y="170"/>
                    <a:pt x="83" y="170"/>
                  </a:cubicBezTo>
                  <a:cubicBezTo>
                    <a:pt x="82" y="170"/>
                    <a:pt x="80" y="168"/>
                    <a:pt x="79" y="167"/>
                  </a:cubicBezTo>
                  <a:cubicBezTo>
                    <a:pt x="78" y="166"/>
                    <a:pt x="76" y="163"/>
                    <a:pt x="74" y="163"/>
                  </a:cubicBezTo>
                  <a:cubicBezTo>
                    <a:pt x="74" y="163"/>
                    <a:pt x="74" y="163"/>
                    <a:pt x="73" y="163"/>
                  </a:cubicBezTo>
                  <a:cubicBezTo>
                    <a:pt x="71" y="163"/>
                    <a:pt x="68" y="164"/>
                    <a:pt x="66" y="165"/>
                  </a:cubicBezTo>
                  <a:cubicBezTo>
                    <a:pt x="63" y="167"/>
                    <a:pt x="61" y="168"/>
                    <a:pt x="58" y="169"/>
                  </a:cubicBezTo>
                  <a:cubicBezTo>
                    <a:pt x="56" y="170"/>
                    <a:pt x="54" y="171"/>
                    <a:pt x="53" y="172"/>
                  </a:cubicBezTo>
                  <a:cubicBezTo>
                    <a:pt x="51" y="172"/>
                    <a:pt x="50" y="173"/>
                    <a:pt x="48" y="174"/>
                  </a:cubicBezTo>
                  <a:cubicBezTo>
                    <a:pt x="47" y="174"/>
                    <a:pt x="47" y="174"/>
                    <a:pt x="47" y="174"/>
                  </a:cubicBezTo>
                  <a:cubicBezTo>
                    <a:pt x="46" y="174"/>
                    <a:pt x="45" y="174"/>
                    <a:pt x="44" y="174"/>
                  </a:cubicBezTo>
                  <a:cubicBezTo>
                    <a:pt x="43" y="174"/>
                    <a:pt x="43" y="174"/>
                    <a:pt x="42" y="175"/>
                  </a:cubicBezTo>
                  <a:cubicBezTo>
                    <a:pt x="41" y="177"/>
                    <a:pt x="39" y="177"/>
                    <a:pt x="38" y="177"/>
                  </a:cubicBezTo>
                  <a:cubicBezTo>
                    <a:pt x="37" y="177"/>
                    <a:pt x="36" y="175"/>
                    <a:pt x="34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75"/>
                    <a:pt x="33" y="175"/>
                    <a:pt x="33" y="175"/>
                  </a:cubicBezTo>
                  <a:cubicBezTo>
                    <a:pt x="31" y="175"/>
                    <a:pt x="27" y="174"/>
                    <a:pt x="24" y="173"/>
                  </a:cubicBezTo>
                  <a:cubicBezTo>
                    <a:pt x="24" y="173"/>
                    <a:pt x="23" y="173"/>
                    <a:pt x="23" y="173"/>
                  </a:cubicBezTo>
                  <a:cubicBezTo>
                    <a:pt x="22" y="173"/>
                    <a:pt x="21" y="173"/>
                    <a:pt x="20" y="174"/>
                  </a:cubicBezTo>
                  <a:cubicBezTo>
                    <a:pt x="20" y="173"/>
                    <a:pt x="21" y="171"/>
                    <a:pt x="21" y="170"/>
                  </a:cubicBezTo>
                  <a:cubicBezTo>
                    <a:pt x="21" y="168"/>
                    <a:pt x="23" y="166"/>
                    <a:pt x="25" y="164"/>
                  </a:cubicBezTo>
                  <a:cubicBezTo>
                    <a:pt x="27" y="162"/>
                    <a:pt x="27" y="161"/>
                    <a:pt x="27" y="158"/>
                  </a:cubicBezTo>
                  <a:cubicBezTo>
                    <a:pt x="27" y="155"/>
                    <a:pt x="29" y="155"/>
                    <a:pt x="32" y="153"/>
                  </a:cubicBezTo>
                  <a:cubicBezTo>
                    <a:pt x="35" y="151"/>
                    <a:pt x="33" y="147"/>
                    <a:pt x="34" y="144"/>
                  </a:cubicBezTo>
                  <a:cubicBezTo>
                    <a:pt x="35" y="141"/>
                    <a:pt x="33" y="140"/>
                    <a:pt x="30" y="140"/>
                  </a:cubicBezTo>
                  <a:cubicBezTo>
                    <a:pt x="27" y="140"/>
                    <a:pt x="24" y="139"/>
                    <a:pt x="24" y="137"/>
                  </a:cubicBezTo>
                  <a:cubicBezTo>
                    <a:pt x="24" y="135"/>
                    <a:pt x="24" y="134"/>
                    <a:pt x="23" y="134"/>
                  </a:cubicBezTo>
                  <a:cubicBezTo>
                    <a:pt x="23" y="134"/>
                    <a:pt x="22" y="134"/>
                    <a:pt x="21" y="134"/>
                  </a:cubicBezTo>
                  <a:cubicBezTo>
                    <a:pt x="21" y="135"/>
                    <a:pt x="21" y="135"/>
                    <a:pt x="20" y="135"/>
                  </a:cubicBezTo>
                  <a:cubicBezTo>
                    <a:pt x="18" y="135"/>
                    <a:pt x="17" y="132"/>
                    <a:pt x="15" y="131"/>
                  </a:cubicBezTo>
                  <a:cubicBezTo>
                    <a:pt x="13" y="130"/>
                    <a:pt x="11" y="128"/>
                    <a:pt x="11" y="124"/>
                  </a:cubicBezTo>
                  <a:cubicBezTo>
                    <a:pt x="10" y="120"/>
                    <a:pt x="9" y="120"/>
                    <a:pt x="7" y="118"/>
                  </a:cubicBezTo>
                  <a:cubicBezTo>
                    <a:pt x="5" y="116"/>
                    <a:pt x="4" y="112"/>
                    <a:pt x="3" y="109"/>
                  </a:cubicBezTo>
                  <a:cubicBezTo>
                    <a:pt x="1" y="106"/>
                    <a:pt x="3" y="102"/>
                    <a:pt x="5" y="99"/>
                  </a:cubicBezTo>
                  <a:cubicBezTo>
                    <a:pt x="6" y="95"/>
                    <a:pt x="5" y="95"/>
                    <a:pt x="7" y="93"/>
                  </a:cubicBezTo>
                  <a:cubicBezTo>
                    <a:pt x="9" y="92"/>
                    <a:pt x="10" y="93"/>
                    <a:pt x="9" y="90"/>
                  </a:cubicBezTo>
                  <a:cubicBezTo>
                    <a:pt x="7" y="88"/>
                    <a:pt x="9" y="85"/>
                    <a:pt x="10" y="84"/>
                  </a:cubicBezTo>
                  <a:cubicBezTo>
                    <a:pt x="12" y="83"/>
                    <a:pt x="16" y="83"/>
                    <a:pt x="17" y="80"/>
                  </a:cubicBezTo>
                  <a:cubicBezTo>
                    <a:pt x="18" y="78"/>
                    <a:pt x="19" y="77"/>
                    <a:pt x="20" y="77"/>
                  </a:cubicBezTo>
                  <a:cubicBezTo>
                    <a:pt x="21" y="77"/>
                    <a:pt x="22" y="77"/>
                    <a:pt x="22" y="77"/>
                  </a:cubicBezTo>
                  <a:cubicBezTo>
                    <a:pt x="23" y="78"/>
                    <a:pt x="23" y="78"/>
                    <a:pt x="24" y="78"/>
                  </a:cubicBezTo>
                  <a:cubicBezTo>
                    <a:pt x="25" y="78"/>
                    <a:pt x="26" y="76"/>
                    <a:pt x="27" y="75"/>
                  </a:cubicBezTo>
                  <a:cubicBezTo>
                    <a:pt x="29" y="73"/>
                    <a:pt x="27" y="72"/>
                    <a:pt x="25" y="71"/>
                  </a:cubicBezTo>
                  <a:cubicBezTo>
                    <a:pt x="26" y="70"/>
                    <a:pt x="26" y="68"/>
                    <a:pt x="27" y="68"/>
                  </a:cubicBezTo>
                  <a:cubicBezTo>
                    <a:pt x="27" y="68"/>
                    <a:pt x="27" y="68"/>
                    <a:pt x="28" y="68"/>
                  </a:cubicBezTo>
                  <a:cubicBezTo>
                    <a:pt x="29" y="68"/>
                    <a:pt x="29" y="69"/>
                    <a:pt x="30" y="70"/>
                  </a:cubicBezTo>
                  <a:cubicBezTo>
                    <a:pt x="31" y="71"/>
                    <a:pt x="32" y="74"/>
                    <a:pt x="33" y="74"/>
                  </a:cubicBezTo>
                  <a:cubicBezTo>
                    <a:pt x="34" y="74"/>
                    <a:pt x="34" y="74"/>
                    <a:pt x="35" y="73"/>
                  </a:cubicBezTo>
                  <a:cubicBezTo>
                    <a:pt x="37" y="70"/>
                    <a:pt x="38" y="70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3" y="69"/>
                    <a:pt x="44" y="70"/>
                    <a:pt x="45" y="71"/>
                  </a:cubicBezTo>
                  <a:cubicBezTo>
                    <a:pt x="46" y="72"/>
                    <a:pt x="47" y="73"/>
                    <a:pt x="47" y="73"/>
                  </a:cubicBezTo>
                  <a:cubicBezTo>
                    <a:pt x="48" y="73"/>
                    <a:pt x="48" y="72"/>
                    <a:pt x="48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1"/>
                    <a:pt x="50" y="72"/>
                    <a:pt x="51" y="73"/>
                  </a:cubicBezTo>
                  <a:cubicBezTo>
                    <a:pt x="51" y="73"/>
                    <a:pt x="52" y="74"/>
                    <a:pt x="52" y="74"/>
                  </a:cubicBezTo>
                  <a:cubicBezTo>
                    <a:pt x="53" y="74"/>
                    <a:pt x="55" y="73"/>
                    <a:pt x="55" y="73"/>
                  </a:cubicBezTo>
                  <a:cubicBezTo>
                    <a:pt x="57" y="72"/>
                    <a:pt x="57" y="71"/>
                    <a:pt x="57" y="69"/>
                  </a:cubicBezTo>
                  <a:cubicBezTo>
                    <a:pt x="57" y="67"/>
                    <a:pt x="59" y="66"/>
                    <a:pt x="58" y="64"/>
                  </a:cubicBezTo>
                  <a:cubicBezTo>
                    <a:pt x="57" y="63"/>
                    <a:pt x="55" y="63"/>
                    <a:pt x="55" y="61"/>
                  </a:cubicBezTo>
                  <a:cubicBezTo>
                    <a:pt x="55" y="59"/>
                    <a:pt x="55" y="58"/>
                    <a:pt x="57" y="57"/>
                  </a:cubicBezTo>
                  <a:cubicBezTo>
                    <a:pt x="57" y="56"/>
                    <a:pt x="58" y="56"/>
                    <a:pt x="58" y="56"/>
                  </a:cubicBezTo>
                  <a:cubicBezTo>
                    <a:pt x="59" y="56"/>
                    <a:pt x="60" y="58"/>
                    <a:pt x="61" y="58"/>
                  </a:cubicBezTo>
                  <a:cubicBezTo>
                    <a:pt x="61" y="59"/>
                    <a:pt x="63" y="60"/>
                    <a:pt x="64" y="60"/>
                  </a:cubicBezTo>
                  <a:cubicBezTo>
                    <a:pt x="64" y="60"/>
                    <a:pt x="65" y="60"/>
                    <a:pt x="65" y="60"/>
                  </a:cubicBezTo>
                  <a:cubicBezTo>
                    <a:pt x="67" y="58"/>
                    <a:pt x="68" y="56"/>
                    <a:pt x="67" y="55"/>
                  </a:cubicBezTo>
                  <a:cubicBezTo>
                    <a:pt x="67" y="53"/>
                    <a:pt x="67" y="51"/>
                    <a:pt x="69" y="51"/>
                  </a:cubicBezTo>
                  <a:cubicBezTo>
                    <a:pt x="71" y="50"/>
                    <a:pt x="70" y="49"/>
                    <a:pt x="71" y="48"/>
                  </a:cubicBezTo>
                  <a:cubicBezTo>
                    <a:pt x="71" y="47"/>
                    <a:pt x="74" y="47"/>
                    <a:pt x="75" y="47"/>
                  </a:cubicBezTo>
                  <a:cubicBezTo>
                    <a:pt x="76" y="47"/>
                    <a:pt x="77" y="45"/>
                    <a:pt x="78" y="44"/>
                  </a:cubicBezTo>
                  <a:cubicBezTo>
                    <a:pt x="78" y="43"/>
                    <a:pt x="79" y="43"/>
                    <a:pt x="79" y="43"/>
                  </a:cubicBezTo>
                  <a:cubicBezTo>
                    <a:pt x="80" y="43"/>
                    <a:pt x="82" y="44"/>
                    <a:pt x="83" y="44"/>
                  </a:cubicBezTo>
                  <a:cubicBezTo>
                    <a:pt x="84" y="44"/>
                    <a:pt x="86" y="43"/>
                    <a:pt x="87" y="42"/>
                  </a:cubicBezTo>
                  <a:cubicBezTo>
                    <a:pt x="89" y="40"/>
                    <a:pt x="91" y="38"/>
                    <a:pt x="92" y="38"/>
                  </a:cubicBezTo>
                  <a:cubicBezTo>
                    <a:pt x="94" y="38"/>
                    <a:pt x="96" y="40"/>
                    <a:pt x="97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39"/>
                    <a:pt x="103" y="38"/>
                    <a:pt x="104" y="37"/>
                  </a:cubicBezTo>
                  <a:cubicBezTo>
                    <a:pt x="104" y="35"/>
                    <a:pt x="104" y="35"/>
                    <a:pt x="106" y="33"/>
                  </a:cubicBezTo>
                  <a:cubicBezTo>
                    <a:pt x="107" y="30"/>
                    <a:pt x="110" y="29"/>
                    <a:pt x="111" y="29"/>
                  </a:cubicBezTo>
                  <a:cubicBezTo>
                    <a:pt x="112" y="29"/>
                    <a:pt x="114" y="29"/>
                    <a:pt x="117" y="27"/>
                  </a:cubicBezTo>
                  <a:cubicBezTo>
                    <a:pt x="118" y="26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2" y="26"/>
                    <a:pt x="123" y="25"/>
                    <a:pt x="123" y="24"/>
                  </a:cubicBezTo>
                  <a:cubicBezTo>
                    <a:pt x="123" y="22"/>
                    <a:pt x="125" y="23"/>
                    <a:pt x="127" y="22"/>
                  </a:cubicBezTo>
                  <a:cubicBezTo>
                    <a:pt x="130" y="22"/>
                    <a:pt x="129" y="23"/>
                    <a:pt x="129" y="21"/>
                  </a:cubicBezTo>
                  <a:cubicBezTo>
                    <a:pt x="130" y="18"/>
                    <a:pt x="130" y="17"/>
                    <a:pt x="131" y="16"/>
                  </a:cubicBezTo>
                  <a:cubicBezTo>
                    <a:pt x="133" y="14"/>
                    <a:pt x="134" y="14"/>
                    <a:pt x="135" y="13"/>
                  </a:cubicBezTo>
                  <a:cubicBezTo>
                    <a:pt x="136" y="12"/>
                    <a:pt x="136" y="9"/>
                    <a:pt x="137" y="8"/>
                  </a:cubicBezTo>
                  <a:cubicBezTo>
                    <a:pt x="137" y="6"/>
                    <a:pt x="136" y="4"/>
                    <a:pt x="138" y="2"/>
                  </a:cubicBezTo>
                  <a:cubicBezTo>
                    <a:pt x="140" y="1"/>
                    <a:pt x="141" y="1"/>
                    <a:pt x="142" y="1"/>
                  </a:cubicBezTo>
                  <a:moveTo>
                    <a:pt x="142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41" y="0"/>
                    <a:pt x="139" y="0"/>
                    <a:pt x="137" y="1"/>
                  </a:cubicBezTo>
                  <a:cubicBezTo>
                    <a:pt x="135" y="3"/>
                    <a:pt x="135" y="5"/>
                    <a:pt x="135" y="6"/>
                  </a:cubicBezTo>
                  <a:cubicBezTo>
                    <a:pt x="135" y="7"/>
                    <a:pt x="135" y="7"/>
                    <a:pt x="135" y="8"/>
                  </a:cubicBezTo>
                  <a:cubicBezTo>
                    <a:pt x="135" y="8"/>
                    <a:pt x="135" y="8"/>
                    <a:pt x="135" y="9"/>
                  </a:cubicBezTo>
                  <a:cubicBezTo>
                    <a:pt x="135" y="10"/>
                    <a:pt x="135" y="11"/>
                    <a:pt x="134" y="12"/>
                  </a:cubicBezTo>
                  <a:cubicBezTo>
                    <a:pt x="134" y="12"/>
                    <a:pt x="134" y="12"/>
                    <a:pt x="133" y="13"/>
                  </a:cubicBezTo>
                  <a:cubicBezTo>
                    <a:pt x="132" y="13"/>
                    <a:pt x="131" y="14"/>
                    <a:pt x="130" y="15"/>
                  </a:cubicBezTo>
                  <a:cubicBezTo>
                    <a:pt x="129" y="16"/>
                    <a:pt x="129" y="18"/>
                    <a:pt x="129" y="19"/>
                  </a:cubicBezTo>
                  <a:cubicBezTo>
                    <a:pt x="129" y="19"/>
                    <a:pt x="129" y="20"/>
                    <a:pt x="128" y="20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21"/>
                    <a:pt x="127" y="21"/>
                    <a:pt x="127" y="21"/>
                  </a:cubicBezTo>
                  <a:cubicBezTo>
                    <a:pt x="126" y="22"/>
                    <a:pt x="126" y="22"/>
                    <a:pt x="125" y="22"/>
                  </a:cubicBezTo>
                  <a:cubicBezTo>
                    <a:pt x="124" y="22"/>
                    <a:pt x="122" y="22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4"/>
                    <a:pt x="120" y="24"/>
                    <a:pt x="120" y="24"/>
                  </a:cubicBezTo>
                  <a:cubicBezTo>
                    <a:pt x="119" y="24"/>
                    <a:pt x="118" y="24"/>
                    <a:pt x="117" y="25"/>
                  </a:cubicBezTo>
                  <a:cubicBezTo>
                    <a:pt x="117" y="25"/>
                    <a:pt x="116" y="26"/>
                    <a:pt x="116" y="26"/>
                  </a:cubicBezTo>
                  <a:cubicBezTo>
                    <a:pt x="114" y="27"/>
                    <a:pt x="113" y="27"/>
                    <a:pt x="112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9" y="28"/>
                    <a:pt x="106" y="30"/>
                    <a:pt x="105" y="32"/>
                  </a:cubicBezTo>
                  <a:cubicBezTo>
                    <a:pt x="104" y="33"/>
                    <a:pt x="104" y="34"/>
                    <a:pt x="104" y="34"/>
                  </a:cubicBezTo>
                  <a:cubicBezTo>
                    <a:pt x="103" y="35"/>
                    <a:pt x="103" y="35"/>
                    <a:pt x="103" y="36"/>
                  </a:cubicBezTo>
                  <a:cubicBezTo>
                    <a:pt x="102" y="37"/>
                    <a:pt x="101" y="37"/>
                    <a:pt x="99" y="38"/>
                  </a:cubicBezTo>
                  <a:cubicBezTo>
                    <a:pt x="99" y="38"/>
                    <a:pt x="98" y="38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6" y="38"/>
                    <a:pt x="95" y="38"/>
                  </a:cubicBezTo>
                  <a:cubicBezTo>
                    <a:pt x="94" y="38"/>
                    <a:pt x="93" y="37"/>
                    <a:pt x="92" y="37"/>
                  </a:cubicBezTo>
                  <a:cubicBezTo>
                    <a:pt x="91" y="37"/>
                    <a:pt x="89" y="38"/>
                    <a:pt x="88" y="40"/>
                  </a:cubicBezTo>
                  <a:cubicBezTo>
                    <a:pt x="87" y="40"/>
                    <a:pt x="87" y="40"/>
                    <a:pt x="86" y="41"/>
                  </a:cubicBezTo>
                  <a:cubicBezTo>
                    <a:pt x="85" y="42"/>
                    <a:pt x="84" y="42"/>
                    <a:pt x="83" y="42"/>
                  </a:cubicBezTo>
                  <a:cubicBezTo>
                    <a:pt x="82" y="42"/>
                    <a:pt x="82" y="42"/>
                    <a:pt x="81" y="42"/>
                  </a:cubicBezTo>
                  <a:cubicBezTo>
                    <a:pt x="81" y="42"/>
                    <a:pt x="80" y="42"/>
                    <a:pt x="79" y="42"/>
                  </a:cubicBezTo>
                  <a:cubicBezTo>
                    <a:pt x="78" y="42"/>
                    <a:pt x="78" y="42"/>
                    <a:pt x="77" y="43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5" y="45"/>
                    <a:pt x="75" y="46"/>
                    <a:pt x="75" y="46"/>
                  </a:cubicBezTo>
                  <a:cubicBezTo>
                    <a:pt x="75" y="46"/>
                    <a:pt x="74" y="46"/>
                    <a:pt x="74" y="46"/>
                  </a:cubicBezTo>
                  <a:cubicBezTo>
                    <a:pt x="72" y="46"/>
                    <a:pt x="70" y="46"/>
                    <a:pt x="69" y="48"/>
                  </a:cubicBezTo>
                  <a:cubicBezTo>
                    <a:pt x="69" y="48"/>
                    <a:pt x="69" y="48"/>
                    <a:pt x="69" y="49"/>
                  </a:cubicBezTo>
                  <a:cubicBezTo>
                    <a:pt x="69" y="49"/>
                    <a:pt x="69" y="49"/>
                    <a:pt x="68" y="50"/>
                  </a:cubicBezTo>
                  <a:cubicBezTo>
                    <a:pt x="67" y="50"/>
                    <a:pt x="67" y="50"/>
                    <a:pt x="66" y="51"/>
                  </a:cubicBezTo>
                  <a:cubicBezTo>
                    <a:pt x="66" y="52"/>
                    <a:pt x="66" y="54"/>
                    <a:pt x="66" y="55"/>
                  </a:cubicBezTo>
                  <a:cubicBezTo>
                    <a:pt x="67" y="56"/>
                    <a:pt x="66" y="57"/>
                    <a:pt x="65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59"/>
                    <a:pt x="62" y="58"/>
                    <a:pt x="61" y="58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59" y="55"/>
                    <a:pt x="58" y="55"/>
                  </a:cubicBezTo>
                  <a:cubicBezTo>
                    <a:pt x="57" y="55"/>
                    <a:pt x="57" y="55"/>
                    <a:pt x="56" y="56"/>
                  </a:cubicBezTo>
                  <a:cubicBezTo>
                    <a:pt x="54" y="58"/>
                    <a:pt x="54" y="59"/>
                    <a:pt x="54" y="60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3"/>
                    <a:pt x="55" y="64"/>
                    <a:pt x="56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6"/>
                    <a:pt x="57" y="66"/>
                  </a:cubicBezTo>
                  <a:cubicBezTo>
                    <a:pt x="56" y="67"/>
                    <a:pt x="56" y="68"/>
                    <a:pt x="56" y="69"/>
                  </a:cubicBezTo>
                  <a:cubicBezTo>
                    <a:pt x="56" y="70"/>
                    <a:pt x="56" y="71"/>
                    <a:pt x="55" y="72"/>
                  </a:cubicBezTo>
                  <a:cubicBezTo>
                    <a:pt x="54" y="72"/>
                    <a:pt x="53" y="73"/>
                    <a:pt x="52" y="73"/>
                  </a:cubicBezTo>
                  <a:cubicBezTo>
                    <a:pt x="52" y="73"/>
                    <a:pt x="52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1"/>
                    <a:pt x="50" y="70"/>
                    <a:pt x="49" y="70"/>
                  </a:cubicBezTo>
                  <a:cubicBezTo>
                    <a:pt x="48" y="70"/>
                    <a:pt x="48" y="70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1"/>
                    <a:pt x="46" y="71"/>
                  </a:cubicBezTo>
                  <a:cubicBezTo>
                    <a:pt x="45" y="70"/>
                    <a:pt x="44" y="68"/>
                    <a:pt x="41" y="68"/>
                  </a:cubicBezTo>
                  <a:cubicBezTo>
                    <a:pt x="41" y="68"/>
                    <a:pt x="41" y="68"/>
                    <a:pt x="40" y="68"/>
                  </a:cubicBezTo>
                  <a:cubicBezTo>
                    <a:pt x="38" y="69"/>
                    <a:pt x="36" y="69"/>
                    <a:pt x="34" y="72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2" y="71"/>
                    <a:pt x="32" y="71"/>
                  </a:cubicBezTo>
                  <a:cubicBezTo>
                    <a:pt x="32" y="70"/>
                    <a:pt x="31" y="70"/>
                    <a:pt x="31" y="69"/>
                  </a:cubicBezTo>
                  <a:cubicBezTo>
                    <a:pt x="30" y="68"/>
                    <a:pt x="29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7"/>
                    <a:pt x="25" y="69"/>
                    <a:pt x="24" y="70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3"/>
                    <a:pt x="26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5" y="75"/>
                    <a:pt x="24" y="77"/>
                    <a:pt x="24" y="77"/>
                  </a:cubicBezTo>
                  <a:cubicBezTo>
                    <a:pt x="23" y="77"/>
                    <a:pt x="23" y="76"/>
                    <a:pt x="23" y="76"/>
                  </a:cubicBezTo>
                  <a:cubicBezTo>
                    <a:pt x="22" y="76"/>
                    <a:pt x="21" y="76"/>
                    <a:pt x="20" y="76"/>
                  </a:cubicBezTo>
                  <a:cubicBezTo>
                    <a:pt x="19" y="76"/>
                    <a:pt x="17" y="77"/>
                    <a:pt x="16" y="79"/>
                  </a:cubicBezTo>
                  <a:cubicBezTo>
                    <a:pt x="15" y="81"/>
                    <a:pt x="14" y="81"/>
                    <a:pt x="12" y="82"/>
                  </a:cubicBezTo>
                  <a:cubicBezTo>
                    <a:pt x="11" y="82"/>
                    <a:pt x="10" y="83"/>
                    <a:pt x="10" y="83"/>
                  </a:cubicBezTo>
                  <a:cubicBezTo>
                    <a:pt x="8" y="85"/>
                    <a:pt x="6" y="88"/>
                    <a:pt x="8" y="91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7" y="92"/>
                    <a:pt x="6" y="93"/>
                  </a:cubicBezTo>
                  <a:cubicBezTo>
                    <a:pt x="5" y="94"/>
                    <a:pt x="4" y="94"/>
                    <a:pt x="4" y="96"/>
                  </a:cubicBezTo>
                  <a:cubicBezTo>
                    <a:pt x="4" y="96"/>
                    <a:pt x="4" y="97"/>
                    <a:pt x="4" y="98"/>
                  </a:cubicBezTo>
                  <a:cubicBezTo>
                    <a:pt x="3" y="99"/>
                    <a:pt x="3" y="100"/>
                    <a:pt x="3" y="101"/>
                  </a:cubicBezTo>
                  <a:cubicBezTo>
                    <a:pt x="1" y="104"/>
                    <a:pt x="0" y="107"/>
                    <a:pt x="2" y="109"/>
                  </a:cubicBezTo>
                  <a:cubicBezTo>
                    <a:pt x="2" y="111"/>
                    <a:pt x="3" y="112"/>
                    <a:pt x="3" y="113"/>
                  </a:cubicBezTo>
                  <a:cubicBezTo>
                    <a:pt x="4" y="116"/>
                    <a:pt x="5" y="117"/>
                    <a:pt x="6" y="119"/>
                  </a:cubicBezTo>
                  <a:cubicBezTo>
                    <a:pt x="6" y="119"/>
                    <a:pt x="7" y="119"/>
                    <a:pt x="7" y="120"/>
                  </a:cubicBezTo>
                  <a:cubicBezTo>
                    <a:pt x="9" y="121"/>
                    <a:pt x="9" y="121"/>
                    <a:pt x="10" y="124"/>
                  </a:cubicBezTo>
                  <a:cubicBezTo>
                    <a:pt x="10" y="128"/>
                    <a:pt x="12" y="130"/>
                    <a:pt x="14" y="132"/>
                  </a:cubicBezTo>
                  <a:cubicBezTo>
                    <a:pt x="15" y="132"/>
                    <a:pt x="16" y="133"/>
                    <a:pt x="16" y="133"/>
                  </a:cubicBezTo>
                  <a:cubicBezTo>
                    <a:pt x="17" y="134"/>
                    <a:pt x="18" y="136"/>
                    <a:pt x="20" y="136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22" y="136"/>
                    <a:pt x="23" y="135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7"/>
                  </a:cubicBezTo>
                  <a:cubicBezTo>
                    <a:pt x="23" y="139"/>
                    <a:pt x="26" y="141"/>
                    <a:pt x="30" y="141"/>
                  </a:cubicBezTo>
                  <a:cubicBezTo>
                    <a:pt x="31" y="141"/>
                    <a:pt x="32" y="142"/>
                    <a:pt x="33" y="142"/>
                  </a:cubicBezTo>
                  <a:cubicBezTo>
                    <a:pt x="33" y="143"/>
                    <a:pt x="33" y="143"/>
                    <a:pt x="33" y="144"/>
                  </a:cubicBezTo>
                  <a:cubicBezTo>
                    <a:pt x="32" y="145"/>
                    <a:pt x="32" y="147"/>
                    <a:pt x="32" y="148"/>
                  </a:cubicBezTo>
                  <a:cubicBezTo>
                    <a:pt x="32" y="150"/>
                    <a:pt x="32" y="151"/>
                    <a:pt x="31" y="152"/>
                  </a:cubicBezTo>
                  <a:cubicBezTo>
                    <a:pt x="31" y="152"/>
                    <a:pt x="30" y="152"/>
                    <a:pt x="30" y="153"/>
                  </a:cubicBezTo>
                  <a:cubicBezTo>
                    <a:pt x="28" y="154"/>
                    <a:pt x="26" y="154"/>
                    <a:pt x="26" y="157"/>
                  </a:cubicBezTo>
                  <a:cubicBezTo>
                    <a:pt x="26" y="158"/>
                    <a:pt x="26" y="159"/>
                    <a:pt x="26" y="159"/>
                  </a:cubicBezTo>
                  <a:cubicBezTo>
                    <a:pt x="25" y="161"/>
                    <a:pt x="25" y="162"/>
                    <a:pt x="24" y="163"/>
                  </a:cubicBezTo>
                  <a:cubicBezTo>
                    <a:pt x="22" y="165"/>
                    <a:pt x="20" y="167"/>
                    <a:pt x="20" y="170"/>
                  </a:cubicBezTo>
                  <a:cubicBezTo>
                    <a:pt x="20" y="170"/>
                    <a:pt x="19" y="171"/>
                    <a:pt x="19" y="172"/>
                  </a:cubicBezTo>
                  <a:cubicBezTo>
                    <a:pt x="19" y="172"/>
                    <a:pt x="19" y="173"/>
                    <a:pt x="19" y="174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4"/>
                    <a:pt x="22" y="174"/>
                    <a:pt x="23" y="174"/>
                  </a:cubicBezTo>
                  <a:cubicBezTo>
                    <a:pt x="23" y="174"/>
                    <a:pt x="24" y="174"/>
                    <a:pt x="24" y="174"/>
                  </a:cubicBezTo>
                  <a:cubicBezTo>
                    <a:pt x="27" y="175"/>
                    <a:pt x="31" y="176"/>
                    <a:pt x="33" y="176"/>
                  </a:cubicBezTo>
                  <a:cubicBezTo>
                    <a:pt x="33" y="176"/>
                    <a:pt x="34" y="176"/>
                    <a:pt x="34" y="176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5" y="176"/>
                    <a:pt x="36" y="177"/>
                    <a:pt x="36" y="177"/>
                  </a:cubicBezTo>
                  <a:cubicBezTo>
                    <a:pt x="37" y="178"/>
                    <a:pt x="37" y="178"/>
                    <a:pt x="38" y="178"/>
                  </a:cubicBezTo>
                  <a:cubicBezTo>
                    <a:pt x="39" y="178"/>
                    <a:pt x="41" y="178"/>
                    <a:pt x="43" y="175"/>
                  </a:cubicBezTo>
                  <a:cubicBezTo>
                    <a:pt x="43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5" y="175"/>
                  </a:cubicBezTo>
                  <a:cubicBezTo>
                    <a:pt x="45" y="175"/>
                    <a:pt x="46" y="176"/>
                    <a:pt x="47" y="176"/>
                  </a:cubicBezTo>
                  <a:cubicBezTo>
                    <a:pt x="47" y="176"/>
                    <a:pt x="48" y="175"/>
                    <a:pt x="48" y="175"/>
                  </a:cubicBezTo>
                  <a:cubicBezTo>
                    <a:pt x="50" y="174"/>
                    <a:pt x="51" y="173"/>
                    <a:pt x="53" y="173"/>
                  </a:cubicBezTo>
                  <a:cubicBezTo>
                    <a:pt x="54" y="173"/>
                    <a:pt x="56" y="172"/>
                    <a:pt x="58" y="171"/>
                  </a:cubicBezTo>
                  <a:cubicBezTo>
                    <a:pt x="58" y="170"/>
                    <a:pt x="58" y="170"/>
                    <a:pt x="59" y="170"/>
                  </a:cubicBezTo>
                  <a:cubicBezTo>
                    <a:pt x="61" y="169"/>
                    <a:pt x="63" y="168"/>
                    <a:pt x="66" y="166"/>
                  </a:cubicBezTo>
                  <a:cubicBezTo>
                    <a:pt x="69" y="165"/>
                    <a:pt x="71" y="164"/>
                    <a:pt x="73" y="164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5" y="164"/>
                    <a:pt x="76" y="165"/>
                    <a:pt x="77" y="166"/>
                  </a:cubicBezTo>
                  <a:cubicBezTo>
                    <a:pt x="77" y="167"/>
                    <a:pt x="78" y="167"/>
                    <a:pt x="79" y="168"/>
                  </a:cubicBezTo>
                  <a:cubicBezTo>
                    <a:pt x="79" y="168"/>
                    <a:pt x="79" y="169"/>
                    <a:pt x="80" y="169"/>
                  </a:cubicBezTo>
                  <a:cubicBezTo>
                    <a:pt x="81" y="170"/>
                    <a:pt x="82" y="171"/>
                    <a:pt x="83" y="171"/>
                  </a:cubicBezTo>
                  <a:cubicBezTo>
                    <a:pt x="84" y="171"/>
                    <a:pt x="84" y="171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0"/>
                    <a:pt x="86" y="171"/>
                    <a:pt x="86" y="171"/>
                  </a:cubicBezTo>
                  <a:cubicBezTo>
                    <a:pt x="87" y="173"/>
                    <a:pt x="90" y="174"/>
                    <a:pt x="91" y="174"/>
                  </a:cubicBezTo>
                  <a:cubicBezTo>
                    <a:pt x="92" y="174"/>
                    <a:pt x="92" y="174"/>
                    <a:pt x="93" y="174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4" y="174"/>
                    <a:pt x="95" y="175"/>
                    <a:pt x="95" y="175"/>
                  </a:cubicBezTo>
                  <a:cubicBezTo>
                    <a:pt x="95" y="177"/>
                    <a:pt x="95" y="177"/>
                    <a:pt x="94" y="179"/>
                  </a:cubicBezTo>
                  <a:cubicBezTo>
                    <a:pt x="94" y="179"/>
                    <a:pt x="94" y="179"/>
                    <a:pt x="94" y="180"/>
                  </a:cubicBezTo>
                  <a:cubicBezTo>
                    <a:pt x="94" y="181"/>
                    <a:pt x="94" y="182"/>
                    <a:pt x="95" y="183"/>
                  </a:cubicBezTo>
                  <a:cubicBezTo>
                    <a:pt x="95" y="184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4" y="186"/>
                    <a:pt x="92" y="186"/>
                    <a:pt x="92" y="188"/>
                  </a:cubicBezTo>
                  <a:cubicBezTo>
                    <a:pt x="91" y="189"/>
                    <a:pt x="92" y="190"/>
                    <a:pt x="93" y="191"/>
                  </a:cubicBezTo>
                  <a:cubicBezTo>
                    <a:pt x="94" y="192"/>
                    <a:pt x="95" y="194"/>
                    <a:pt x="95" y="195"/>
                  </a:cubicBezTo>
                  <a:cubicBezTo>
                    <a:pt x="96" y="196"/>
                    <a:pt x="98" y="199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103" y="201"/>
                    <a:pt x="103" y="201"/>
                    <a:pt x="103" y="201"/>
                  </a:cubicBezTo>
                  <a:cubicBezTo>
                    <a:pt x="103" y="203"/>
                    <a:pt x="103" y="205"/>
                    <a:pt x="102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100" y="206"/>
                    <a:pt x="100" y="207"/>
                    <a:pt x="99" y="207"/>
                  </a:cubicBezTo>
                  <a:cubicBezTo>
                    <a:pt x="97" y="209"/>
                    <a:pt x="97" y="209"/>
                    <a:pt x="95" y="211"/>
                  </a:cubicBezTo>
                  <a:cubicBezTo>
                    <a:pt x="95" y="212"/>
                    <a:pt x="95" y="212"/>
                    <a:pt x="95" y="212"/>
                  </a:cubicBezTo>
                  <a:cubicBezTo>
                    <a:pt x="93" y="214"/>
                    <a:pt x="92" y="215"/>
                    <a:pt x="94" y="218"/>
                  </a:cubicBezTo>
                  <a:cubicBezTo>
                    <a:pt x="95" y="219"/>
                    <a:pt x="96" y="219"/>
                    <a:pt x="97" y="220"/>
                  </a:cubicBezTo>
                  <a:cubicBezTo>
                    <a:pt x="97" y="220"/>
                    <a:pt x="98" y="221"/>
                    <a:pt x="98" y="221"/>
                  </a:cubicBezTo>
                  <a:cubicBezTo>
                    <a:pt x="98" y="221"/>
                    <a:pt x="98" y="222"/>
                    <a:pt x="98" y="224"/>
                  </a:cubicBezTo>
                  <a:cubicBezTo>
                    <a:pt x="99" y="226"/>
                    <a:pt x="99" y="226"/>
                    <a:pt x="99" y="226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101" y="224"/>
                    <a:pt x="101" y="224"/>
                    <a:pt x="101" y="223"/>
                  </a:cubicBezTo>
                  <a:cubicBezTo>
                    <a:pt x="102" y="223"/>
                    <a:pt x="104" y="223"/>
                    <a:pt x="105" y="223"/>
                  </a:cubicBezTo>
                  <a:cubicBezTo>
                    <a:pt x="106" y="223"/>
                    <a:pt x="106" y="223"/>
                    <a:pt x="106" y="223"/>
                  </a:cubicBezTo>
                  <a:cubicBezTo>
                    <a:pt x="106" y="223"/>
                    <a:pt x="107" y="223"/>
                    <a:pt x="108" y="223"/>
                  </a:cubicBezTo>
                  <a:cubicBezTo>
                    <a:pt x="110" y="223"/>
                    <a:pt x="111" y="224"/>
                    <a:pt x="111" y="224"/>
                  </a:cubicBezTo>
                  <a:cubicBezTo>
                    <a:pt x="111" y="225"/>
                    <a:pt x="111" y="226"/>
                    <a:pt x="111" y="226"/>
                  </a:cubicBezTo>
                  <a:cubicBezTo>
                    <a:pt x="111" y="228"/>
                    <a:pt x="111" y="230"/>
                    <a:pt x="113" y="232"/>
                  </a:cubicBezTo>
                  <a:cubicBezTo>
                    <a:pt x="114" y="232"/>
                    <a:pt x="115" y="233"/>
                    <a:pt x="115" y="234"/>
                  </a:cubicBezTo>
                  <a:cubicBezTo>
                    <a:pt x="116" y="235"/>
                    <a:pt x="117" y="235"/>
                    <a:pt x="118" y="235"/>
                  </a:cubicBezTo>
                  <a:cubicBezTo>
                    <a:pt x="119" y="235"/>
                    <a:pt x="119" y="235"/>
                    <a:pt x="120" y="235"/>
                  </a:cubicBezTo>
                  <a:cubicBezTo>
                    <a:pt x="120" y="234"/>
                    <a:pt x="120" y="234"/>
                    <a:pt x="120" y="234"/>
                  </a:cubicBezTo>
                  <a:cubicBezTo>
                    <a:pt x="120" y="234"/>
                    <a:pt x="121" y="234"/>
                    <a:pt x="121" y="235"/>
                  </a:cubicBezTo>
                  <a:cubicBezTo>
                    <a:pt x="121" y="236"/>
                    <a:pt x="123" y="240"/>
                    <a:pt x="126" y="240"/>
                  </a:cubicBezTo>
                  <a:cubicBezTo>
                    <a:pt x="126" y="240"/>
                    <a:pt x="127" y="240"/>
                    <a:pt x="128" y="239"/>
                  </a:cubicBezTo>
                  <a:cubicBezTo>
                    <a:pt x="128" y="239"/>
                    <a:pt x="129" y="238"/>
                    <a:pt x="129" y="238"/>
                  </a:cubicBezTo>
                  <a:cubicBezTo>
                    <a:pt x="129" y="238"/>
                    <a:pt x="129" y="238"/>
                    <a:pt x="129" y="238"/>
                  </a:cubicBezTo>
                  <a:cubicBezTo>
                    <a:pt x="130" y="239"/>
                    <a:pt x="130" y="239"/>
                    <a:pt x="130" y="239"/>
                  </a:cubicBezTo>
                  <a:cubicBezTo>
                    <a:pt x="131" y="239"/>
                    <a:pt x="131" y="239"/>
                    <a:pt x="132" y="239"/>
                  </a:cubicBezTo>
                  <a:cubicBezTo>
                    <a:pt x="133" y="239"/>
                    <a:pt x="134" y="239"/>
                    <a:pt x="135" y="238"/>
                  </a:cubicBezTo>
                  <a:cubicBezTo>
                    <a:pt x="136" y="238"/>
                    <a:pt x="136" y="237"/>
                    <a:pt x="136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37"/>
                    <a:pt x="137" y="237"/>
                    <a:pt x="137" y="238"/>
                  </a:cubicBezTo>
                  <a:cubicBezTo>
                    <a:pt x="137" y="238"/>
                    <a:pt x="138" y="239"/>
                    <a:pt x="139" y="240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2" y="241"/>
                    <a:pt x="143" y="241"/>
                  </a:cubicBezTo>
                  <a:cubicBezTo>
                    <a:pt x="144" y="241"/>
                    <a:pt x="145" y="240"/>
                    <a:pt x="146" y="240"/>
                  </a:cubicBezTo>
                  <a:cubicBezTo>
                    <a:pt x="147" y="239"/>
                    <a:pt x="147" y="239"/>
                    <a:pt x="148" y="239"/>
                  </a:cubicBezTo>
                  <a:cubicBezTo>
                    <a:pt x="148" y="239"/>
                    <a:pt x="149" y="239"/>
                    <a:pt x="150" y="240"/>
                  </a:cubicBezTo>
                  <a:cubicBezTo>
                    <a:pt x="151" y="241"/>
                    <a:pt x="153" y="242"/>
                    <a:pt x="154" y="243"/>
                  </a:cubicBezTo>
                  <a:cubicBezTo>
                    <a:pt x="156" y="243"/>
                    <a:pt x="157" y="244"/>
                    <a:pt x="157" y="244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160" y="246"/>
                    <a:pt x="161" y="248"/>
                    <a:pt x="164" y="248"/>
                  </a:cubicBezTo>
                  <a:cubicBezTo>
                    <a:pt x="165" y="248"/>
                    <a:pt x="167" y="249"/>
                    <a:pt x="169" y="250"/>
                  </a:cubicBezTo>
                  <a:cubicBezTo>
                    <a:pt x="169" y="251"/>
                    <a:pt x="169" y="251"/>
                    <a:pt x="169" y="251"/>
                  </a:cubicBezTo>
                  <a:cubicBezTo>
                    <a:pt x="170" y="250"/>
                    <a:pt x="170" y="250"/>
                    <a:pt x="170" y="250"/>
                  </a:cubicBezTo>
                  <a:cubicBezTo>
                    <a:pt x="172" y="250"/>
                    <a:pt x="172" y="250"/>
                    <a:pt x="172" y="250"/>
                  </a:cubicBezTo>
                  <a:cubicBezTo>
                    <a:pt x="173" y="249"/>
                    <a:pt x="175" y="248"/>
                    <a:pt x="177" y="243"/>
                  </a:cubicBezTo>
                  <a:cubicBezTo>
                    <a:pt x="178" y="240"/>
                    <a:pt x="180" y="238"/>
                    <a:pt x="181" y="236"/>
                  </a:cubicBezTo>
                  <a:cubicBezTo>
                    <a:pt x="182" y="234"/>
                    <a:pt x="183" y="232"/>
                    <a:pt x="184" y="231"/>
                  </a:cubicBezTo>
                  <a:cubicBezTo>
                    <a:pt x="184" y="229"/>
                    <a:pt x="184" y="228"/>
                    <a:pt x="184" y="227"/>
                  </a:cubicBezTo>
                  <a:cubicBezTo>
                    <a:pt x="184" y="226"/>
                    <a:pt x="184" y="225"/>
                    <a:pt x="184" y="224"/>
                  </a:cubicBezTo>
                  <a:cubicBezTo>
                    <a:pt x="184" y="224"/>
                    <a:pt x="184" y="224"/>
                    <a:pt x="185" y="224"/>
                  </a:cubicBezTo>
                  <a:cubicBezTo>
                    <a:pt x="186" y="222"/>
                    <a:pt x="187" y="221"/>
                    <a:pt x="187" y="218"/>
                  </a:cubicBezTo>
                  <a:cubicBezTo>
                    <a:pt x="186" y="218"/>
                    <a:pt x="186" y="215"/>
                    <a:pt x="189" y="213"/>
                  </a:cubicBezTo>
                  <a:cubicBezTo>
                    <a:pt x="190" y="213"/>
                    <a:pt x="190" y="213"/>
                    <a:pt x="190" y="212"/>
                  </a:cubicBezTo>
                  <a:cubicBezTo>
                    <a:pt x="192" y="211"/>
                    <a:pt x="193" y="211"/>
                    <a:pt x="193" y="208"/>
                  </a:cubicBezTo>
                  <a:cubicBezTo>
                    <a:pt x="193" y="205"/>
                    <a:pt x="192" y="205"/>
                    <a:pt x="192" y="204"/>
                  </a:cubicBezTo>
                  <a:cubicBezTo>
                    <a:pt x="192" y="204"/>
                    <a:pt x="192" y="204"/>
                    <a:pt x="191" y="204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1" y="204"/>
                    <a:pt x="191" y="204"/>
                    <a:pt x="192" y="203"/>
                  </a:cubicBezTo>
                  <a:cubicBezTo>
                    <a:pt x="192" y="202"/>
                    <a:pt x="192" y="202"/>
                    <a:pt x="193" y="201"/>
                  </a:cubicBezTo>
                  <a:cubicBezTo>
                    <a:pt x="194" y="200"/>
                    <a:pt x="195" y="199"/>
                    <a:pt x="195" y="198"/>
                  </a:cubicBezTo>
                  <a:cubicBezTo>
                    <a:pt x="195" y="197"/>
                    <a:pt x="195" y="196"/>
                    <a:pt x="195" y="195"/>
                  </a:cubicBezTo>
                  <a:cubicBezTo>
                    <a:pt x="196" y="192"/>
                    <a:pt x="196" y="190"/>
                    <a:pt x="195" y="189"/>
                  </a:cubicBezTo>
                  <a:cubicBezTo>
                    <a:pt x="195" y="189"/>
                    <a:pt x="194" y="189"/>
                    <a:pt x="194" y="189"/>
                  </a:cubicBezTo>
                  <a:cubicBezTo>
                    <a:pt x="194" y="189"/>
                    <a:pt x="193" y="189"/>
                    <a:pt x="193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2" y="189"/>
                    <a:pt x="191" y="189"/>
                    <a:pt x="191" y="188"/>
                  </a:cubicBezTo>
                  <a:cubicBezTo>
                    <a:pt x="191" y="188"/>
                    <a:pt x="191" y="188"/>
                    <a:pt x="191" y="187"/>
                  </a:cubicBezTo>
                  <a:cubicBezTo>
                    <a:pt x="193" y="185"/>
                    <a:pt x="192" y="183"/>
                    <a:pt x="191" y="182"/>
                  </a:cubicBezTo>
                  <a:cubicBezTo>
                    <a:pt x="190" y="182"/>
                    <a:pt x="190" y="181"/>
                    <a:pt x="189" y="180"/>
                  </a:cubicBezTo>
                  <a:cubicBezTo>
                    <a:pt x="188" y="179"/>
                    <a:pt x="189" y="175"/>
                    <a:pt x="189" y="172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0"/>
                    <a:pt x="188" y="169"/>
                    <a:pt x="188" y="169"/>
                  </a:cubicBezTo>
                  <a:cubicBezTo>
                    <a:pt x="188" y="167"/>
                    <a:pt x="187" y="164"/>
                    <a:pt x="185" y="163"/>
                  </a:cubicBezTo>
                  <a:cubicBezTo>
                    <a:pt x="184" y="162"/>
                    <a:pt x="183" y="161"/>
                    <a:pt x="184" y="159"/>
                  </a:cubicBezTo>
                  <a:cubicBezTo>
                    <a:pt x="184" y="158"/>
                    <a:pt x="184" y="157"/>
                    <a:pt x="187" y="157"/>
                  </a:cubicBezTo>
                  <a:cubicBezTo>
                    <a:pt x="189" y="156"/>
                    <a:pt x="190" y="155"/>
                    <a:pt x="190" y="154"/>
                  </a:cubicBezTo>
                  <a:cubicBezTo>
                    <a:pt x="191" y="153"/>
                    <a:pt x="191" y="153"/>
                    <a:pt x="192" y="152"/>
                  </a:cubicBezTo>
                  <a:cubicBezTo>
                    <a:pt x="193" y="150"/>
                    <a:pt x="194" y="149"/>
                    <a:pt x="194" y="148"/>
                  </a:cubicBezTo>
                  <a:cubicBezTo>
                    <a:pt x="193" y="148"/>
                    <a:pt x="192" y="147"/>
                    <a:pt x="192" y="147"/>
                  </a:cubicBezTo>
                  <a:cubicBezTo>
                    <a:pt x="192" y="147"/>
                    <a:pt x="191" y="147"/>
                    <a:pt x="191" y="147"/>
                  </a:cubicBezTo>
                  <a:cubicBezTo>
                    <a:pt x="190" y="147"/>
                    <a:pt x="190" y="147"/>
                    <a:pt x="189" y="146"/>
                  </a:cubicBezTo>
                  <a:cubicBezTo>
                    <a:pt x="189" y="146"/>
                    <a:pt x="188" y="146"/>
                    <a:pt x="187" y="145"/>
                  </a:cubicBezTo>
                  <a:cubicBezTo>
                    <a:pt x="187" y="145"/>
                    <a:pt x="186" y="143"/>
                    <a:pt x="186" y="143"/>
                  </a:cubicBezTo>
                  <a:cubicBezTo>
                    <a:pt x="186" y="142"/>
                    <a:pt x="186" y="142"/>
                    <a:pt x="186" y="141"/>
                  </a:cubicBezTo>
                  <a:cubicBezTo>
                    <a:pt x="186" y="141"/>
                    <a:pt x="186" y="140"/>
                    <a:pt x="186" y="140"/>
                  </a:cubicBezTo>
                  <a:cubicBezTo>
                    <a:pt x="186" y="138"/>
                    <a:pt x="186" y="137"/>
                    <a:pt x="185" y="136"/>
                  </a:cubicBezTo>
                  <a:cubicBezTo>
                    <a:pt x="185" y="135"/>
                    <a:pt x="184" y="134"/>
                    <a:pt x="184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2" y="132"/>
                    <a:pt x="183" y="127"/>
                    <a:pt x="183" y="126"/>
                  </a:cubicBezTo>
                  <a:cubicBezTo>
                    <a:pt x="183" y="124"/>
                    <a:pt x="182" y="122"/>
                    <a:pt x="181" y="121"/>
                  </a:cubicBezTo>
                  <a:cubicBezTo>
                    <a:pt x="180" y="121"/>
                    <a:pt x="180" y="120"/>
                    <a:pt x="179" y="120"/>
                  </a:cubicBezTo>
                  <a:cubicBezTo>
                    <a:pt x="178" y="118"/>
                    <a:pt x="177" y="117"/>
                    <a:pt x="176" y="116"/>
                  </a:cubicBezTo>
                  <a:cubicBezTo>
                    <a:pt x="176" y="116"/>
                    <a:pt x="176" y="115"/>
                    <a:pt x="175" y="115"/>
                  </a:cubicBezTo>
                  <a:cubicBezTo>
                    <a:pt x="174" y="114"/>
                    <a:pt x="173" y="114"/>
                    <a:pt x="171" y="114"/>
                  </a:cubicBezTo>
                  <a:cubicBezTo>
                    <a:pt x="170" y="114"/>
                    <a:pt x="169" y="114"/>
                    <a:pt x="169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7" y="114"/>
                    <a:pt x="165" y="115"/>
                    <a:pt x="162" y="116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58" y="118"/>
                    <a:pt x="157" y="118"/>
                    <a:pt x="155" y="119"/>
                  </a:cubicBezTo>
                  <a:cubicBezTo>
                    <a:pt x="154" y="120"/>
                    <a:pt x="154" y="120"/>
                    <a:pt x="153" y="120"/>
                  </a:cubicBezTo>
                  <a:cubicBezTo>
                    <a:pt x="152" y="120"/>
                    <a:pt x="151" y="121"/>
                    <a:pt x="150" y="122"/>
                  </a:cubicBezTo>
                  <a:cubicBezTo>
                    <a:pt x="150" y="122"/>
                    <a:pt x="148" y="122"/>
                    <a:pt x="147" y="122"/>
                  </a:cubicBezTo>
                  <a:cubicBezTo>
                    <a:pt x="146" y="122"/>
                    <a:pt x="145" y="122"/>
                    <a:pt x="145" y="122"/>
                  </a:cubicBezTo>
                  <a:cubicBezTo>
                    <a:pt x="144" y="121"/>
                    <a:pt x="144" y="119"/>
                    <a:pt x="143" y="117"/>
                  </a:cubicBezTo>
                  <a:cubicBezTo>
                    <a:pt x="142" y="114"/>
                    <a:pt x="141" y="114"/>
                    <a:pt x="139" y="113"/>
                  </a:cubicBezTo>
                  <a:cubicBezTo>
                    <a:pt x="139" y="113"/>
                    <a:pt x="139" y="113"/>
                    <a:pt x="138" y="113"/>
                  </a:cubicBezTo>
                  <a:cubicBezTo>
                    <a:pt x="138" y="113"/>
                    <a:pt x="138" y="113"/>
                    <a:pt x="138" y="112"/>
                  </a:cubicBezTo>
                  <a:cubicBezTo>
                    <a:pt x="138" y="112"/>
                    <a:pt x="139" y="111"/>
                    <a:pt x="140" y="110"/>
                  </a:cubicBezTo>
                  <a:cubicBezTo>
                    <a:pt x="140" y="109"/>
                    <a:pt x="140" y="109"/>
                    <a:pt x="141" y="109"/>
                  </a:cubicBezTo>
                  <a:cubicBezTo>
                    <a:pt x="141" y="109"/>
                    <a:pt x="142" y="109"/>
                    <a:pt x="142" y="108"/>
                  </a:cubicBezTo>
                  <a:cubicBezTo>
                    <a:pt x="143" y="108"/>
                    <a:pt x="143" y="107"/>
                    <a:pt x="143" y="107"/>
                  </a:cubicBezTo>
                  <a:cubicBezTo>
                    <a:pt x="143" y="106"/>
                    <a:pt x="143" y="105"/>
                    <a:pt x="143" y="105"/>
                  </a:cubicBezTo>
                  <a:cubicBezTo>
                    <a:pt x="144" y="105"/>
                    <a:pt x="145" y="105"/>
                    <a:pt x="145" y="105"/>
                  </a:cubicBezTo>
                  <a:cubicBezTo>
                    <a:pt x="146" y="105"/>
                    <a:pt x="146" y="106"/>
                    <a:pt x="147" y="106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50" y="106"/>
                    <a:pt x="150" y="105"/>
                    <a:pt x="150" y="104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1" y="102"/>
                    <a:pt x="150" y="100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7" y="99"/>
                    <a:pt x="146" y="99"/>
                    <a:pt x="145" y="98"/>
                  </a:cubicBezTo>
                  <a:cubicBezTo>
                    <a:pt x="146" y="97"/>
                    <a:pt x="147" y="97"/>
                    <a:pt x="147" y="96"/>
                  </a:cubicBezTo>
                  <a:cubicBezTo>
                    <a:pt x="148" y="96"/>
                    <a:pt x="148" y="95"/>
                    <a:pt x="149" y="95"/>
                  </a:cubicBezTo>
                  <a:cubicBezTo>
                    <a:pt x="149" y="95"/>
                    <a:pt x="150" y="94"/>
                    <a:pt x="150" y="94"/>
                  </a:cubicBezTo>
                  <a:cubicBezTo>
                    <a:pt x="151" y="93"/>
                    <a:pt x="152" y="92"/>
                    <a:pt x="153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91"/>
                    <a:pt x="154" y="92"/>
                    <a:pt x="154" y="92"/>
                  </a:cubicBezTo>
                  <a:cubicBezTo>
                    <a:pt x="155" y="92"/>
                    <a:pt x="155" y="93"/>
                    <a:pt x="156" y="93"/>
                  </a:cubicBezTo>
                  <a:cubicBezTo>
                    <a:pt x="156" y="93"/>
                    <a:pt x="157" y="93"/>
                    <a:pt x="158" y="93"/>
                  </a:cubicBezTo>
                  <a:cubicBezTo>
                    <a:pt x="158" y="93"/>
                    <a:pt x="159" y="93"/>
                    <a:pt x="160" y="92"/>
                  </a:cubicBezTo>
                  <a:cubicBezTo>
                    <a:pt x="160" y="91"/>
                    <a:pt x="161" y="90"/>
                    <a:pt x="160" y="89"/>
                  </a:cubicBezTo>
                  <a:cubicBezTo>
                    <a:pt x="160" y="87"/>
                    <a:pt x="159" y="87"/>
                    <a:pt x="158" y="87"/>
                  </a:cubicBezTo>
                  <a:cubicBezTo>
                    <a:pt x="158" y="87"/>
                    <a:pt x="159" y="87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61" y="88"/>
                    <a:pt x="162" y="88"/>
                    <a:pt x="162" y="88"/>
                  </a:cubicBezTo>
                  <a:cubicBezTo>
                    <a:pt x="165" y="88"/>
                    <a:pt x="165" y="85"/>
                    <a:pt x="165" y="84"/>
                  </a:cubicBezTo>
                  <a:cubicBezTo>
                    <a:pt x="166" y="82"/>
                    <a:pt x="165" y="80"/>
                    <a:pt x="164" y="78"/>
                  </a:cubicBezTo>
                  <a:cubicBezTo>
                    <a:pt x="163" y="78"/>
                    <a:pt x="163" y="77"/>
                    <a:pt x="163" y="77"/>
                  </a:cubicBezTo>
                  <a:cubicBezTo>
                    <a:pt x="162" y="77"/>
                    <a:pt x="162" y="76"/>
                    <a:pt x="162" y="76"/>
                  </a:cubicBezTo>
                  <a:cubicBezTo>
                    <a:pt x="161" y="75"/>
                    <a:pt x="161" y="75"/>
                    <a:pt x="161" y="74"/>
                  </a:cubicBezTo>
                  <a:cubicBezTo>
                    <a:pt x="161" y="73"/>
                    <a:pt x="161" y="72"/>
                    <a:pt x="160" y="7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8" y="70"/>
                    <a:pt x="157" y="68"/>
                    <a:pt x="154" y="68"/>
                  </a:cubicBezTo>
                  <a:cubicBezTo>
                    <a:pt x="154" y="68"/>
                    <a:pt x="153" y="68"/>
                    <a:pt x="153" y="68"/>
                  </a:cubicBezTo>
                  <a:cubicBezTo>
                    <a:pt x="153" y="68"/>
                    <a:pt x="154" y="68"/>
                    <a:pt x="154" y="68"/>
                  </a:cubicBezTo>
                  <a:cubicBezTo>
                    <a:pt x="154" y="67"/>
                    <a:pt x="154" y="67"/>
                    <a:pt x="154" y="67"/>
                  </a:cubicBezTo>
                  <a:cubicBezTo>
                    <a:pt x="155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6" y="61"/>
                    <a:pt x="156" y="60"/>
                    <a:pt x="155" y="58"/>
                  </a:cubicBezTo>
                  <a:cubicBezTo>
                    <a:pt x="155" y="58"/>
                    <a:pt x="155" y="57"/>
                    <a:pt x="155" y="57"/>
                  </a:cubicBezTo>
                  <a:cubicBezTo>
                    <a:pt x="154" y="56"/>
                    <a:pt x="155" y="55"/>
                    <a:pt x="156" y="54"/>
                  </a:cubicBezTo>
                  <a:cubicBezTo>
                    <a:pt x="156" y="54"/>
                    <a:pt x="157" y="53"/>
                    <a:pt x="157" y="53"/>
                  </a:cubicBezTo>
                  <a:cubicBezTo>
                    <a:pt x="158" y="52"/>
                    <a:pt x="158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0" y="51"/>
                    <a:pt x="160" y="52"/>
                    <a:pt x="160" y="52"/>
                  </a:cubicBezTo>
                  <a:cubicBezTo>
                    <a:pt x="161" y="53"/>
                    <a:pt x="162" y="53"/>
                    <a:pt x="163" y="54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65" y="54"/>
                    <a:pt x="166" y="52"/>
                    <a:pt x="167" y="49"/>
                  </a:cubicBezTo>
                  <a:cubicBezTo>
                    <a:pt x="168" y="49"/>
                    <a:pt x="168" y="48"/>
                    <a:pt x="168" y="48"/>
                  </a:cubicBezTo>
                  <a:cubicBezTo>
                    <a:pt x="170" y="45"/>
                    <a:pt x="168" y="40"/>
                    <a:pt x="167" y="38"/>
                  </a:cubicBezTo>
                  <a:cubicBezTo>
                    <a:pt x="166" y="37"/>
                    <a:pt x="166" y="36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3"/>
                    <a:pt x="166" y="33"/>
                  </a:cubicBezTo>
                  <a:cubicBezTo>
                    <a:pt x="166" y="33"/>
                    <a:pt x="166" y="33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30"/>
                    <a:pt x="165" y="30"/>
                    <a:pt x="164" y="30"/>
                  </a:cubicBezTo>
                  <a:cubicBezTo>
                    <a:pt x="164" y="30"/>
                    <a:pt x="163" y="30"/>
                    <a:pt x="163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0"/>
                  </a:cubicBezTo>
                  <a:cubicBezTo>
                    <a:pt x="161" y="29"/>
                    <a:pt x="160" y="28"/>
                    <a:pt x="159" y="27"/>
                  </a:cubicBezTo>
                  <a:cubicBezTo>
                    <a:pt x="159" y="27"/>
                    <a:pt x="158" y="26"/>
                    <a:pt x="158" y="26"/>
                  </a:cubicBezTo>
                  <a:cubicBezTo>
                    <a:pt x="157" y="25"/>
                    <a:pt x="156" y="24"/>
                    <a:pt x="156" y="24"/>
                  </a:cubicBezTo>
                  <a:cubicBezTo>
                    <a:pt x="155" y="23"/>
                    <a:pt x="155" y="23"/>
                    <a:pt x="154" y="23"/>
                  </a:cubicBezTo>
                  <a:cubicBezTo>
                    <a:pt x="154" y="22"/>
                    <a:pt x="154" y="20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5" y="18"/>
                    <a:pt x="155" y="16"/>
                    <a:pt x="155" y="15"/>
                  </a:cubicBezTo>
                  <a:cubicBezTo>
                    <a:pt x="154" y="13"/>
                    <a:pt x="152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0" y="12"/>
                    <a:pt x="150" y="12"/>
                    <a:pt x="149" y="12"/>
                  </a:cubicBezTo>
                  <a:cubicBezTo>
                    <a:pt x="149" y="10"/>
                    <a:pt x="147" y="9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4" y="7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5" y="5"/>
                    <a:pt x="145" y="2"/>
                    <a:pt x="144" y="1"/>
                  </a:cubicBezTo>
                  <a:cubicBezTo>
                    <a:pt x="143" y="0"/>
                    <a:pt x="143" y="0"/>
                    <a:pt x="14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41D3B7-71A3-4BD2-8128-39463EDA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108" y="3865712"/>
              <a:ext cx="914400" cy="1310217"/>
            </a:xfrm>
            <a:custGeom>
              <a:avLst/>
              <a:gdLst>
                <a:gd name="T0" fmla="*/ 90 w 196"/>
                <a:gd name="T1" fmla="*/ 269 h 281"/>
                <a:gd name="T2" fmla="*/ 70 w 196"/>
                <a:gd name="T3" fmla="*/ 254 h 281"/>
                <a:gd name="T4" fmla="*/ 54 w 196"/>
                <a:gd name="T5" fmla="*/ 258 h 281"/>
                <a:gd name="T6" fmla="*/ 53 w 196"/>
                <a:gd name="T7" fmla="*/ 240 h 281"/>
                <a:gd name="T8" fmla="*/ 48 w 196"/>
                <a:gd name="T9" fmla="*/ 229 h 281"/>
                <a:gd name="T10" fmla="*/ 42 w 196"/>
                <a:gd name="T11" fmla="*/ 207 h 281"/>
                <a:gd name="T12" fmla="*/ 24 w 196"/>
                <a:gd name="T13" fmla="*/ 206 h 281"/>
                <a:gd name="T14" fmla="*/ 9 w 196"/>
                <a:gd name="T15" fmla="*/ 210 h 281"/>
                <a:gd name="T16" fmla="*/ 5 w 196"/>
                <a:gd name="T17" fmla="*/ 195 h 281"/>
                <a:gd name="T18" fmla="*/ 13 w 196"/>
                <a:gd name="T19" fmla="*/ 191 h 281"/>
                <a:gd name="T20" fmla="*/ 13 w 196"/>
                <a:gd name="T21" fmla="*/ 179 h 281"/>
                <a:gd name="T22" fmla="*/ 23 w 196"/>
                <a:gd name="T23" fmla="*/ 176 h 281"/>
                <a:gd name="T24" fmla="*/ 28 w 196"/>
                <a:gd name="T25" fmla="*/ 171 h 281"/>
                <a:gd name="T26" fmla="*/ 17 w 196"/>
                <a:gd name="T27" fmla="*/ 156 h 281"/>
                <a:gd name="T28" fmla="*/ 17 w 196"/>
                <a:gd name="T29" fmla="*/ 144 h 281"/>
                <a:gd name="T30" fmla="*/ 27 w 196"/>
                <a:gd name="T31" fmla="*/ 139 h 281"/>
                <a:gd name="T32" fmla="*/ 30 w 196"/>
                <a:gd name="T33" fmla="*/ 118 h 281"/>
                <a:gd name="T34" fmla="*/ 36 w 196"/>
                <a:gd name="T35" fmla="*/ 101 h 281"/>
                <a:gd name="T36" fmla="*/ 48 w 196"/>
                <a:gd name="T37" fmla="*/ 98 h 281"/>
                <a:gd name="T38" fmla="*/ 55 w 196"/>
                <a:gd name="T39" fmla="*/ 88 h 281"/>
                <a:gd name="T40" fmla="*/ 60 w 196"/>
                <a:gd name="T41" fmla="*/ 73 h 281"/>
                <a:gd name="T42" fmla="*/ 75 w 196"/>
                <a:gd name="T43" fmla="*/ 67 h 281"/>
                <a:gd name="T44" fmla="*/ 79 w 196"/>
                <a:gd name="T45" fmla="*/ 56 h 281"/>
                <a:gd name="T46" fmla="*/ 66 w 196"/>
                <a:gd name="T47" fmla="*/ 51 h 281"/>
                <a:gd name="T48" fmla="*/ 73 w 196"/>
                <a:gd name="T49" fmla="*/ 35 h 281"/>
                <a:gd name="T50" fmla="*/ 87 w 196"/>
                <a:gd name="T51" fmla="*/ 33 h 281"/>
                <a:gd name="T52" fmla="*/ 89 w 196"/>
                <a:gd name="T53" fmla="*/ 22 h 281"/>
                <a:gd name="T54" fmla="*/ 107 w 196"/>
                <a:gd name="T55" fmla="*/ 20 h 281"/>
                <a:gd name="T56" fmla="*/ 122 w 196"/>
                <a:gd name="T57" fmla="*/ 15 h 281"/>
                <a:gd name="T58" fmla="*/ 132 w 196"/>
                <a:gd name="T59" fmla="*/ 1 h 281"/>
                <a:gd name="T60" fmla="*/ 143 w 196"/>
                <a:gd name="T61" fmla="*/ 2 h 281"/>
                <a:gd name="T62" fmla="*/ 148 w 196"/>
                <a:gd name="T63" fmla="*/ 10 h 281"/>
                <a:gd name="T64" fmla="*/ 147 w 196"/>
                <a:gd name="T65" fmla="*/ 16 h 281"/>
                <a:gd name="T66" fmla="*/ 146 w 196"/>
                <a:gd name="T67" fmla="*/ 32 h 281"/>
                <a:gd name="T68" fmla="*/ 157 w 196"/>
                <a:gd name="T69" fmla="*/ 44 h 281"/>
                <a:gd name="T70" fmla="*/ 158 w 196"/>
                <a:gd name="T71" fmla="*/ 34 h 281"/>
                <a:gd name="T72" fmla="*/ 172 w 196"/>
                <a:gd name="T73" fmla="*/ 32 h 281"/>
                <a:gd name="T74" fmla="*/ 175 w 196"/>
                <a:gd name="T75" fmla="*/ 43 h 281"/>
                <a:gd name="T76" fmla="*/ 195 w 196"/>
                <a:gd name="T77" fmla="*/ 61 h 281"/>
                <a:gd name="T78" fmla="*/ 188 w 196"/>
                <a:gd name="T79" fmla="*/ 64 h 281"/>
                <a:gd name="T80" fmla="*/ 190 w 196"/>
                <a:gd name="T81" fmla="*/ 71 h 281"/>
                <a:gd name="T82" fmla="*/ 192 w 196"/>
                <a:gd name="T83" fmla="*/ 82 h 281"/>
                <a:gd name="T84" fmla="*/ 181 w 196"/>
                <a:gd name="T85" fmla="*/ 80 h 281"/>
                <a:gd name="T86" fmla="*/ 175 w 196"/>
                <a:gd name="T87" fmla="*/ 89 h 281"/>
                <a:gd name="T88" fmla="*/ 182 w 196"/>
                <a:gd name="T89" fmla="*/ 97 h 281"/>
                <a:gd name="T90" fmla="*/ 174 w 196"/>
                <a:gd name="T91" fmla="*/ 110 h 281"/>
                <a:gd name="T92" fmla="*/ 170 w 196"/>
                <a:gd name="T93" fmla="*/ 122 h 281"/>
                <a:gd name="T94" fmla="*/ 177 w 196"/>
                <a:gd name="T95" fmla="*/ 121 h 281"/>
                <a:gd name="T96" fmla="*/ 184 w 196"/>
                <a:gd name="T97" fmla="*/ 129 h 281"/>
                <a:gd name="T98" fmla="*/ 185 w 196"/>
                <a:gd name="T99" fmla="*/ 139 h 281"/>
                <a:gd name="T100" fmla="*/ 163 w 196"/>
                <a:gd name="T101" fmla="*/ 155 h 281"/>
                <a:gd name="T102" fmla="*/ 156 w 196"/>
                <a:gd name="T103" fmla="*/ 171 h 281"/>
                <a:gd name="T104" fmla="*/ 146 w 196"/>
                <a:gd name="T105" fmla="*/ 178 h 281"/>
                <a:gd name="T106" fmla="*/ 141 w 196"/>
                <a:gd name="T107" fmla="*/ 191 h 281"/>
                <a:gd name="T108" fmla="*/ 111 w 196"/>
                <a:gd name="T109" fmla="*/ 194 h 281"/>
                <a:gd name="T110" fmla="*/ 99 w 196"/>
                <a:gd name="T111" fmla="*/ 197 h 281"/>
                <a:gd name="T112" fmla="*/ 109 w 196"/>
                <a:gd name="T113" fmla="*/ 235 h 281"/>
                <a:gd name="T114" fmla="*/ 106 w 196"/>
                <a:gd name="T115" fmla="*/ 255 h 281"/>
                <a:gd name="T116" fmla="*/ 108 w 196"/>
                <a:gd name="T117" fmla="*/ 261 h 281"/>
                <a:gd name="T118" fmla="*/ 101 w 196"/>
                <a:gd name="T119" fmla="*/ 271 h 281"/>
                <a:gd name="T120" fmla="*/ 86 w 196"/>
                <a:gd name="T12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6" h="281">
                  <a:moveTo>
                    <a:pt x="86" y="281"/>
                  </a:moveTo>
                  <a:cubicBezTo>
                    <a:pt x="86" y="281"/>
                    <a:pt x="86" y="281"/>
                    <a:pt x="85" y="281"/>
                  </a:cubicBezTo>
                  <a:cubicBezTo>
                    <a:pt x="85" y="280"/>
                    <a:pt x="85" y="280"/>
                    <a:pt x="85" y="278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3"/>
                    <a:pt x="85" y="272"/>
                    <a:pt x="87" y="272"/>
                  </a:cubicBezTo>
                  <a:cubicBezTo>
                    <a:pt x="87" y="272"/>
                    <a:pt x="87" y="272"/>
                    <a:pt x="88" y="272"/>
                  </a:cubicBezTo>
                  <a:cubicBezTo>
                    <a:pt x="89" y="271"/>
                    <a:pt x="90" y="270"/>
                    <a:pt x="90" y="269"/>
                  </a:cubicBezTo>
                  <a:cubicBezTo>
                    <a:pt x="90" y="269"/>
                    <a:pt x="90" y="269"/>
                    <a:pt x="89" y="269"/>
                  </a:cubicBezTo>
                  <a:cubicBezTo>
                    <a:pt x="86" y="269"/>
                    <a:pt x="85" y="268"/>
                    <a:pt x="84" y="266"/>
                  </a:cubicBezTo>
                  <a:cubicBezTo>
                    <a:pt x="83" y="267"/>
                    <a:pt x="81" y="267"/>
                    <a:pt x="79" y="267"/>
                  </a:cubicBezTo>
                  <a:cubicBezTo>
                    <a:pt x="77" y="267"/>
                    <a:pt x="74" y="267"/>
                    <a:pt x="74" y="263"/>
                  </a:cubicBezTo>
                  <a:cubicBezTo>
                    <a:pt x="73" y="261"/>
                    <a:pt x="73" y="260"/>
                    <a:pt x="73" y="259"/>
                  </a:cubicBezTo>
                  <a:cubicBezTo>
                    <a:pt x="72" y="255"/>
                    <a:pt x="72" y="254"/>
                    <a:pt x="71" y="254"/>
                  </a:cubicBezTo>
                  <a:cubicBezTo>
                    <a:pt x="71" y="254"/>
                    <a:pt x="70" y="254"/>
                    <a:pt x="70" y="254"/>
                  </a:cubicBezTo>
                  <a:cubicBezTo>
                    <a:pt x="69" y="254"/>
                    <a:pt x="68" y="255"/>
                    <a:pt x="67" y="255"/>
                  </a:cubicBezTo>
                  <a:cubicBezTo>
                    <a:pt x="67" y="257"/>
                    <a:pt x="67" y="258"/>
                    <a:pt x="67" y="260"/>
                  </a:cubicBezTo>
                  <a:cubicBezTo>
                    <a:pt x="68" y="262"/>
                    <a:pt x="67" y="264"/>
                    <a:pt x="66" y="266"/>
                  </a:cubicBezTo>
                  <a:cubicBezTo>
                    <a:pt x="66" y="267"/>
                    <a:pt x="65" y="267"/>
                    <a:pt x="64" y="267"/>
                  </a:cubicBezTo>
                  <a:cubicBezTo>
                    <a:pt x="64" y="267"/>
                    <a:pt x="63" y="267"/>
                    <a:pt x="62" y="266"/>
                  </a:cubicBezTo>
                  <a:cubicBezTo>
                    <a:pt x="61" y="266"/>
                    <a:pt x="60" y="264"/>
                    <a:pt x="58" y="262"/>
                  </a:cubicBezTo>
                  <a:cubicBezTo>
                    <a:pt x="57" y="260"/>
                    <a:pt x="55" y="258"/>
                    <a:pt x="54" y="258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1" y="258"/>
                    <a:pt x="51" y="257"/>
                    <a:pt x="51" y="256"/>
                  </a:cubicBezTo>
                  <a:cubicBezTo>
                    <a:pt x="50" y="254"/>
                    <a:pt x="49" y="252"/>
                    <a:pt x="48" y="251"/>
                  </a:cubicBezTo>
                  <a:cubicBezTo>
                    <a:pt x="46" y="250"/>
                    <a:pt x="46" y="248"/>
                    <a:pt x="46" y="246"/>
                  </a:cubicBezTo>
                  <a:cubicBezTo>
                    <a:pt x="46" y="243"/>
                    <a:pt x="48" y="243"/>
                    <a:pt x="51" y="242"/>
                  </a:cubicBezTo>
                  <a:cubicBezTo>
                    <a:pt x="52" y="242"/>
                    <a:pt x="52" y="241"/>
                    <a:pt x="53" y="240"/>
                  </a:cubicBezTo>
                  <a:cubicBezTo>
                    <a:pt x="53" y="240"/>
                    <a:pt x="54" y="239"/>
                    <a:pt x="55" y="238"/>
                  </a:cubicBezTo>
                  <a:cubicBezTo>
                    <a:pt x="55" y="237"/>
                    <a:pt x="56" y="236"/>
                    <a:pt x="56" y="236"/>
                  </a:cubicBezTo>
                  <a:cubicBezTo>
                    <a:pt x="56" y="236"/>
                    <a:pt x="55" y="236"/>
                    <a:pt x="55" y="236"/>
                  </a:cubicBezTo>
                  <a:cubicBezTo>
                    <a:pt x="54" y="236"/>
                    <a:pt x="53" y="235"/>
                    <a:pt x="52" y="235"/>
                  </a:cubicBezTo>
                  <a:cubicBezTo>
                    <a:pt x="52" y="234"/>
                    <a:pt x="51" y="234"/>
                    <a:pt x="51" y="234"/>
                  </a:cubicBezTo>
                  <a:cubicBezTo>
                    <a:pt x="49" y="234"/>
                    <a:pt x="49" y="232"/>
                    <a:pt x="48" y="230"/>
                  </a:cubicBezTo>
                  <a:cubicBezTo>
                    <a:pt x="48" y="229"/>
                    <a:pt x="48" y="229"/>
                    <a:pt x="48" y="229"/>
                  </a:cubicBezTo>
                  <a:cubicBezTo>
                    <a:pt x="48" y="228"/>
                    <a:pt x="48" y="227"/>
                    <a:pt x="48" y="227"/>
                  </a:cubicBezTo>
                  <a:cubicBezTo>
                    <a:pt x="48" y="225"/>
                    <a:pt x="48" y="224"/>
                    <a:pt x="48" y="224"/>
                  </a:cubicBezTo>
                  <a:cubicBezTo>
                    <a:pt x="47" y="223"/>
                    <a:pt x="47" y="223"/>
                    <a:pt x="47" y="223"/>
                  </a:cubicBezTo>
                  <a:cubicBezTo>
                    <a:pt x="46" y="223"/>
                    <a:pt x="46" y="222"/>
                    <a:pt x="45" y="221"/>
                  </a:cubicBezTo>
                  <a:cubicBezTo>
                    <a:pt x="45" y="219"/>
                    <a:pt x="45" y="215"/>
                    <a:pt x="45" y="213"/>
                  </a:cubicBezTo>
                  <a:cubicBezTo>
                    <a:pt x="46" y="211"/>
                    <a:pt x="45" y="210"/>
                    <a:pt x="44" y="209"/>
                  </a:cubicBezTo>
                  <a:cubicBezTo>
                    <a:pt x="43" y="209"/>
                    <a:pt x="42" y="208"/>
                    <a:pt x="42" y="207"/>
                  </a:cubicBezTo>
                  <a:cubicBezTo>
                    <a:pt x="41" y="206"/>
                    <a:pt x="40" y="205"/>
                    <a:pt x="39" y="204"/>
                  </a:cubicBezTo>
                  <a:cubicBezTo>
                    <a:pt x="39" y="204"/>
                    <a:pt x="38" y="204"/>
                    <a:pt x="38" y="203"/>
                  </a:cubicBezTo>
                  <a:cubicBezTo>
                    <a:pt x="37" y="203"/>
                    <a:pt x="37" y="202"/>
                    <a:pt x="35" y="202"/>
                  </a:cubicBezTo>
                  <a:cubicBezTo>
                    <a:pt x="35" y="202"/>
                    <a:pt x="34" y="202"/>
                    <a:pt x="33" y="203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1" y="203"/>
                    <a:pt x="29" y="204"/>
                    <a:pt x="27" y="205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1" y="207"/>
                    <a:pt x="20" y="208"/>
                  </a:cubicBezTo>
                  <a:cubicBezTo>
                    <a:pt x="19" y="208"/>
                    <a:pt x="18" y="209"/>
                    <a:pt x="18" y="209"/>
                  </a:cubicBezTo>
                  <a:cubicBezTo>
                    <a:pt x="17" y="209"/>
                    <a:pt x="16" y="209"/>
                    <a:pt x="15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3" y="211"/>
                    <a:pt x="11" y="211"/>
                  </a:cubicBezTo>
                  <a:cubicBezTo>
                    <a:pt x="10" y="211"/>
                    <a:pt x="9" y="210"/>
                    <a:pt x="9" y="210"/>
                  </a:cubicBezTo>
                  <a:cubicBezTo>
                    <a:pt x="7" y="209"/>
                    <a:pt x="6" y="207"/>
                    <a:pt x="5" y="204"/>
                  </a:cubicBezTo>
                  <a:cubicBezTo>
                    <a:pt x="5" y="203"/>
                    <a:pt x="4" y="202"/>
                    <a:pt x="3" y="202"/>
                  </a:cubicBezTo>
                  <a:cubicBezTo>
                    <a:pt x="2" y="202"/>
                    <a:pt x="2" y="202"/>
                    <a:pt x="2" y="201"/>
                  </a:cubicBezTo>
                  <a:cubicBezTo>
                    <a:pt x="1" y="201"/>
                    <a:pt x="0" y="200"/>
                    <a:pt x="0" y="200"/>
                  </a:cubicBezTo>
                  <a:cubicBezTo>
                    <a:pt x="0" y="198"/>
                    <a:pt x="1" y="197"/>
                    <a:pt x="2" y="196"/>
                  </a:cubicBezTo>
                  <a:cubicBezTo>
                    <a:pt x="3" y="195"/>
                    <a:pt x="4" y="195"/>
                    <a:pt x="4" y="195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4"/>
                    <a:pt x="5" y="194"/>
                    <a:pt x="5" y="193"/>
                  </a:cubicBezTo>
                  <a:cubicBezTo>
                    <a:pt x="5" y="192"/>
                    <a:pt x="6" y="191"/>
                    <a:pt x="6" y="191"/>
                  </a:cubicBezTo>
                  <a:cubicBezTo>
                    <a:pt x="6" y="190"/>
                    <a:pt x="7" y="190"/>
                    <a:pt x="7" y="190"/>
                  </a:cubicBezTo>
                  <a:cubicBezTo>
                    <a:pt x="8" y="190"/>
                    <a:pt x="9" y="190"/>
                    <a:pt x="10" y="191"/>
                  </a:cubicBezTo>
                  <a:cubicBezTo>
                    <a:pt x="10" y="191"/>
                    <a:pt x="11" y="191"/>
                    <a:pt x="11" y="191"/>
                  </a:cubicBezTo>
                  <a:cubicBezTo>
                    <a:pt x="12" y="191"/>
                    <a:pt x="12" y="192"/>
                    <a:pt x="12" y="192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89"/>
                    <a:pt x="13" y="188"/>
                    <a:pt x="12" y="188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7"/>
                    <a:pt x="9" y="187"/>
                    <a:pt x="8" y="186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184"/>
                    <a:pt x="9" y="183"/>
                    <a:pt x="10" y="182"/>
                  </a:cubicBezTo>
                  <a:cubicBezTo>
                    <a:pt x="11" y="182"/>
                    <a:pt x="11" y="181"/>
                    <a:pt x="11" y="181"/>
                  </a:cubicBezTo>
                  <a:cubicBezTo>
                    <a:pt x="12" y="180"/>
                    <a:pt x="13" y="180"/>
                    <a:pt x="13" y="179"/>
                  </a:cubicBezTo>
                  <a:cubicBezTo>
                    <a:pt x="14" y="179"/>
                    <a:pt x="15" y="178"/>
                    <a:pt x="15" y="177"/>
                  </a:cubicBezTo>
                  <a:cubicBezTo>
                    <a:pt x="16" y="177"/>
                    <a:pt x="16" y="176"/>
                    <a:pt x="17" y="176"/>
                  </a:cubicBezTo>
                  <a:cubicBezTo>
                    <a:pt x="18" y="176"/>
                    <a:pt x="18" y="177"/>
                    <a:pt x="19" y="178"/>
                  </a:cubicBezTo>
                  <a:cubicBezTo>
                    <a:pt x="20" y="178"/>
                    <a:pt x="20" y="178"/>
                    <a:pt x="21" y="178"/>
                  </a:cubicBezTo>
                  <a:cubicBezTo>
                    <a:pt x="21" y="179"/>
                    <a:pt x="21" y="179"/>
                    <a:pt x="22" y="179"/>
                  </a:cubicBezTo>
                  <a:cubicBezTo>
                    <a:pt x="22" y="179"/>
                    <a:pt x="22" y="179"/>
                    <a:pt x="22" y="178"/>
                  </a:cubicBezTo>
                  <a:cubicBezTo>
                    <a:pt x="23" y="178"/>
                    <a:pt x="23" y="177"/>
                    <a:pt x="23" y="176"/>
                  </a:cubicBezTo>
                  <a:cubicBezTo>
                    <a:pt x="23" y="176"/>
                    <a:pt x="22" y="176"/>
                    <a:pt x="22" y="176"/>
                  </a:cubicBezTo>
                  <a:cubicBezTo>
                    <a:pt x="21" y="175"/>
                    <a:pt x="20" y="175"/>
                    <a:pt x="20" y="174"/>
                  </a:cubicBezTo>
                  <a:cubicBezTo>
                    <a:pt x="20" y="174"/>
                    <a:pt x="20" y="173"/>
                    <a:pt x="20" y="173"/>
                  </a:cubicBezTo>
                  <a:cubicBezTo>
                    <a:pt x="21" y="172"/>
                    <a:pt x="22" y="172"/>
                    <a:pt x="23" y="172"/>
                  </a:cubicBezTo>
                  <a:cubicBezTo>
                    <a:pt x="24" y="172"/>
                    <a:pt x="25" y="172"/>
                    <a:pt x="26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3"/>
                    <a:pt x="27" y="172"/>
                    <a:pt x="28" y="171"/>
                  </a:cubicBezTo>
                  <a:cubicBezTo>
                    <a:pt x="28" y="169"/>
                    <a:pt x="27" y="167"/>
                    <a:pt x="26" y="166"/>
                  </a:cubicBezTo>
                  <a:cubicBezTo>
                    <a:pt x="26" y="166"/>
                    <a:pt x="26" y="165"/>
                    <a:pt x="25" y="165"/>
                  </a:cubicBezTo>
                  <a:cubicBezTo>
                    <a:pt x="25" y="165"/>
                    <a:pt x="24" y="164"/>
                    <a:pt x="24" y="163"/>
                  </a:cubicBezTo>
                  <a:cubicBezTo>
                    <a:pt x="24" y="163"/>
                    <a:pt x="24" y="162"/>
                    <a:pt x="24" y="162"/>
                  </a:cubicBezTo>
                  <a:cubicBezTo>
                    <a:pt x="23" y="161"/>
                    <a:pt x="23" y="160"/>
                    <a:pt x="23" y="160"/>
                  </a:cubicBezTo>
                  <a:cubicBezTo>
                    <a:pt x="22" y="159"/>
                    <a:pt x="22" y="159"/>
                    <a:pt x="22" y="159"/>
                  </a:cubicBezTo>
                  <a:cubicBezTo>
                    <a:pt x="21" y="158"/>
                    <a:pt x="20" y="157"/>
                    <a:pt x="17" y="156"/>
                  </a:cubicBezTo>
                  <a:cubicBezTo>
                    <a:pt x="16" y="156"/>
                    <a:pt x="15" y="156"/>
                    <a:pt x="15" y="156"/>
                  </a:cubicBezTo>
                  <a:cubicBezTo>
                    <a:pt x="15" y="155"/>
                    <a:pt x="15" y="154"/>
                    <a:pt x="16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8" y="152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49"/>
                  </a:cubicBezTo>
                  <a:cubicBezTo>
                    <a:pt x="18" y="148"/>
                    <a:pt x="18" y="147"/>
                    <a:pt x="18" y="146"/>
                  </a:cubicBezTo>
                  <a:cubicBezTo>
                    <a:pt x="17" y="145"/>
                    <a:pt x="17" y="145"/>
                    <a:pt x="17" y="144"/>
                  </a:cubicBezTo>
                  <a:cubicBezTo>
                    <a:pt x="17" y="142"/>
                    <a:pt x="18" y="141"/>
                    <a:pt x="19" y="140"/>
                  </a:cubicBezTo>
                  <a:cubicBezTo>
                    <a:pt x="19" y="140"/>
                    <a:pt x="19" y="139"/>
                    <a:pt x="20" y="139"/>
                  </a:cubicBezTo>
                  <a:cubicBezTo>
                    <a:pt x="21" y="138"/>
                    <a:pt x="22" y="136"/>
                    <a:pt x="23" y="136"/>
                  </a:cubicBezTo>
                  <a:cubicBezTo>
                    <a:pt x="23" y="136"/>
                    <a:pt x="23" y="136"/>
                    <a:pt x="24" y="136"/>
                  </a:cubicBezTo>
                  <a:cubicBezTo>
                    <a:pt x="25" y="137"/>
                    <a:pt x="25" y="137"/>
                    <a:pt x="26" y="138"/>
                  </a:cubicBezTo>
                  <a:cubicBezTo>
                    <a:pt x="26" y="138"/>
                    <a:pt x="27" y="139"/>
                    <a:pt x="27" y="139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28" y="139"/>
                    <a:pt x="29" y="137"/>
                    <a:pt x="30" y="136"/>
                  </a:cubicBezTo>
                  <a:cubicBezTo>
                    <a:pt x="30" y="135"/>
                    <a:pt x="30" y="134"/>
                    <a:pt x="31" y="134"/>
                  </a:cubicBezTo>
                  <a:cubicBezTo>
                    <a:pt x="32" y="132"/>
                    <a:pt x="31" y="128"/>
                    <a:pt x="29" y="126"/>
                  </a:cubicBezTo>
                  <a:cubicBezTo>
                    <a:pt x="29" y="124"/>
                    <a:pt x="28" y="123"/>
                    <a:pt x="2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29" y="120"/>
                    <a:pt x="30" y="119"/>
                    <a:pt x="30" y="118"/>
                  </a:cubicBezTo>
                  <a:cubicBezTo>
                    <a:pt x="32" y="116"/>
                    <a:pt x="32" y="115"/>
                    <a:pt x="31" y="114"/>
                  </a:cubicBezTo>
                  <a:cubicBezTo>
                    <a:pt x="31" y="113"/>
                    <a:pt x="31" y="112"/>
                    <a:pt x="31" y="112"/>
                  </a:cubicBezTo>
                  <a:cubicBezTo>
                    <a:pt x="31" y="110"/>
                    <a:pt x="31" y="110"/>
                    <a:pt x="30" y="110"/>
                  </a:cubicBezTo>
                  <a:cubicBezTo>
                    <a:pt x="30" y="110"/>
                    <a:pt x="30" y="109"/>
                    <a:pt x="29" y="108"/>
                  </a:cubicBezTo>
                  <a:cubicBezTo>
                    <a:pt x="29" y="106"/>
                    <a:pt x="30" y="106"/>
                    <a:pt x="31" y="105"/>
                  </a:cubicBezTo>
                  <a:cubicBezTo>
                    <a:pt x="31" y="105"/>
                    <a:pt x="32" y="105"/>
                    <a:pt x="32" y="104"/>
                  </a:cubicBezTo>
                  <a:cubicBezTo>
                    <a:pt x="33" y="102"/>
                    <a:pt x="34" y="102"/>
                    <a:pt x="36" y="101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9" y="99"/>
                    <a:pt x="39" y="99"/>
                    <a:pt x="40" y="98"/>
                  </a:cubicBezTo>
                  <a:cubicBezTo>
                    <a:pt x="40" y="97"/>
                    <a:pt x="40" y="97"/>
                    <a:pt x="40" y="96"/>
                  </a:cubicBezTo>
                  <a:cubicBezTo>
                    <a:pt x="40" y="95"/>
                    <a:pt x="41" y="94"/>
                    <a:pt x="42" y="94"/>
                  </a:cubicBezTo>
                  <a:cubicBezTo>
                    <a:pt x="42" y="94"/>
                    <a:pt x="43" y="95"/>
                    <a:pt x="44" y="96"/>
                  </a:cubicBezTo>
                  <a:cubicBezTo>
                    <a:pt x="44" y="98"/>
                    <a:pt x="45" y="98"/>
                    <a:pt x="46" y="98"/>
                  </a:cubicBezTo>
                  <a:cubicBezTo>
                    <a:pt x="46" y="98"/>
                    <a:pt x="47" y="98"/>
                    <a:pt x="48" y="98"/>
                  </a:cubicBezTo>
                  <a:cubicBezTo>
                    <a:pt x="50" y="97"/>
                    <a:pt x="51" y="97"/>
                    <a:pt x="51" y="96"/>
                  </a:cubicBezTo>
                  <a:cubicBezTo>
                    <a:pt x="51" y="96"/>
                    <a:pt x="51" y="95"/>
                    <a:pt x="52" y="94"/>
                  </a:cubicBezTo>
                  <a:cubicBezTo>
                    <a:pt x="53" y="93"/>
                    <a:pt x="53" y="92"/>
                    <a:pt x="54" y="92"/>
                  </a:cubicBezTo>
                  <a:cubicBezTo>
                    <a:pt x="54" y="91"/>
                    <a:pt x="55" y="91"/>
                    <a:pt x="55" y="91"/>
                  </a:cubicBezTo>
                  <a:cubicBezTo>
                    <a:pt x="56" y="91"/>
                    <a:pt x="56" y="90"/>
                    <a:pt x="56" y="90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6" y="90"/>
                    <a:pt x="55" y="89"/>
                    <a:pt x="55" y="88"/>
                  </a:cubicBezTo>
                  <a:cubicBezTo>
                    <a:pt x="55" y="86"/>
                    <a:pt x="56" y="86"/>
                    <a:pt x="57" y="85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2"/>
                    <a:pt x="59" y="81"/>
                    <a:pt x="60" y="81"/>
                  </a:cubicBezTo>
                  <a:cubicBezTo>
                    <a:pt x="61" y="80"/>
                    <a:pt x="61" y="80"/>
                    <a:pt x="62" y="80"/>
                  </a:cubicBezTo>
                  <a:cubicBezTo>
                    <a:pt x="62" y="80"/>
                    <a:pt x="62" y="79"/>
                    <a:pt x="62" y="79"/>
                  </a:cubicBezTo>
                  <a:cubicBezTo>
                    <a:pt x="62" y="79"/>
                    <a:pt x="62" y="79"/>
                    <a:pt x="62" y="78"/>
                  </a:cubicBezTo>
                  <a:cubicBezTo>
                    <a:pt x="61" y="77"/>
                    <a:pt x="60" y="76"/>
                    <a:pt x="60" y="73"/>
                  </a:cubicBezTo>
                  <a:cubicBezTo>
                    <a:pt x="59" y="71"/>
                    <a:pt x="60" y="70"/>
                    <a:pt x="61" y="70"/>
                  </a:cubicBezTo>
                  <a:cubicBezTo>
                    <a:pt x="61" y="70"/>
                    <a:pt x="62" y="69"/>
                    <a:pt x="63" y="69"/>
                  </a:cubicBezTo>
                  <a:cubicBezTo>
                    <a:pt x="63" y="68"/>
                    <a:pt x="64" y="68"/>
                    <a:pt x="65" y="68"/>
                  </a:cubicBezTo>
                  <a:cubicBezTo>
                    <a:pt x="66" y="68"/>
                    <a:pt x="67" y="68"/>
                    <a:pt x="68" y="68"/>
                  </a:cubicBezTo>
                  <a:cubicBezTo>
                    <a:pt x="69" y="68"/>
                    <a:pt x="70" y="69"/>
                    <a:pt x="71" y="69"/>
                  </a:cubicBezTo>
                  <a:cubicBezTo>
                    <a:pt x="71" y="69"/>
                    <a:pt x="72" y="69"/>
                    <a:pt x="72" y="69"/>
                  </a:cubicBezTo>
                  <a:cubicBezTo>
                    <a:pt x="73" y="68"/>
                    <a:pt x="74" y="68"/>
                    <a:pt x="75" y="67"/>
                  </a:cubicBezTo>
                  <a:cubicBezTo>
                    <a:pt x="75" y="67"/>
                    <a:pt x="75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3" y="65"/>
                    <a:pt x="74" y="64"/>
                    <a:pt x="75" y="63"/>
                  </a:cubicBezTo>
                  <a:cubicBezTo>
                    <a:pt x="76" y="63"/>
                    <a:pt x="76" y="62"/>
                    <a:pt x="76" y="62"/>
                  </a:cubicBezTo>
                  <a:cubicBezTo>
                    <a:pt x="77" y="61"/>
                    <a:pt x="77" y="61"/>
                    <a:pt x="78" y="61"/>
                  </a:cubicBezTo>
                  <a:cubicBezTo>
                    <a:pt x="78" y="60"/>
                    <a:pt x="79" y="60"/>
                    <a:pt x="79" y="59"/>
                  </a:cubicBezTo>
                  <a:cubicBezTo>
                    <a:pt x="80" y="57"/>
                    <a:pt x="80" y="57"/>
                    <a:pt x="79" y="56"/>
                  </a:cubicBezTo>
                  <a:cubicBezTo>
                    <a:pt x="79" y="54"/>
                    <a:pt x="78" y="53"/>
                    <a:pt x="78" y="51"/>
                  </a:cubicBezTo>
                  <a:cubicBezTo>
                    <a:pt x="78" y="50"/>
                    <a:pt x="78" y="49"/>
                    <a:pt x="77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8"/>
                  </a:cubicBezTo>
                  <a:cubicBezTo>
                    <a:pt x="74" y="48"/>
                    <a:pt x="73" y="49"/>
                    <a:pt x="71" y="50"/>
                  </a:cubicBezTo>
                  <a:cubicBezTo>
                    <a:pt x="70" y="51"/>
                    <a:pt x="69" y="52"/>
                    <a:pt x="68" y="52"/>
                  </a:cubicBezTo>
                  <a:cubicBezTo>
                    <a:pt x="68" y="52"/>
                    <a:pt x="67" y="51"/>
                    <a:pt x="66" y="51"/>
                  </a:cubicBezTo>
                  <a:cubicBezTo>
                    <a:pt x="66" y="50"/>
                    <a:pt x="65" y="50"/>
                    <a:pt x="65" y="49"/>
                  </a:cubicBezTo>
                  <a:cubicBezTo>
                    <a:pt x="65" y="49"/>
                    <a:pt x="65" y="48"/>
                    <a:pt x="64" y="48"/>
                  </a:cubicBezTo>
                  <a:cubicBezTo>
                    <a:pt x="63" y="46"/>
                    <a:pt x="64" y="45"/>
                    <a:pt x="65" y="44"/>
                  </a:cubicBezTo>
                  <a:cubicBezTo>
                    <a:pt x="65" y="43"/>
                    <a:pt x="66" y="42"/>
                    <a:pt x="66" y="42"/>
                  </a:cubicBezTo>
                  <a:cubicBezTo>
                    <a:pt x="68" y="39"/>
                    <a:pt x="68" y="39"/>
                    <a:pt x="70" y="38"/>
                  </a:cubicBezTo>
                  <a:cubicBezTo>
                    <a:pt x="70" y="38"/>
                    <a:pt x="70" y="37"/>
                    <a:pt x="71" y="37"/>
                  </a:cubicBezTo>
                  <a:cubicBezTo>
                    <a:pt x="72" y="36"/>
                    <a:pt x="72" y="36"/>
                    <a:pt x="73" y="35"/>
                  </a:cubicBezTo>
                  <a:cubicBezTo>
                    <a:pt x="73" y="34"/>
                    <a:pt x="74" y="34"/>
                    <a:pt x="75" y="34"/>
                  </a:cubicBezTo>
                  <a:cubicBezTo>
                    <a:pt x="75" y="34"/>
                    <a:pt x="76" y="34"/>
                    <a:pt x="76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8" y="34"/>
                    <a:pt x="79" y="34"/>
                    <a:pt x="80" y="33"/>
                  </a:cubicBezTo>
                  <a:cubicBezTo>
                    <a:pt x="81" y="32"/>
                    <a:pt x="82" y="32"/>
                    <a:pt x="83" y="32"/>
                  </a:cubicBezTo>
                  <a:cubicBezTo>
                    <a:pt x="84" y="32"/>
                    <a:pt x="85" y="32"/>
                    <a:pt x="86" y="33"/>
                  </a:cubicBezTo>
                  <a:cubicBezTo>
                    <a:pt x="86" y="33"/>
                    <a:pt x="87" y="33"/>
                    <a:pt x="87" y="33"/>
                  </a:cubicBezTo>
                  <a:cubicBezTo>
                    <a:pt x="88" y="33"/>
                    <a:pt x="90" y="33"/>
                    <a:pt x="91" y="32"/>
                  </a:cubicBezTo>
                  <a:cubicBezTo>
                    <a:pt x="92" y="32"/>
                    <a:pt x="93" y="32"/>
                    <a:pt x="94" y="32"/>
                  </a:cubicBezTo>
                  <a:cubicBezTo>
                    <a:pt x="94" y="32"/>
                    <a:pt x="95" y="31"/>
                    <a:pt x="95" y="31"/>
                  </a:cubicBezTo>
                  <a:cubicBezTo>
                    <a:pt x="95" y="30"/>
                    <a:pt x="95" y="29"/>
                    <a:pt x="95" y="29"/>
                  </a:cubicBezTo>
                  <a:cubicBezTo>
                    <a:pt x="95" y="28"/>
                    <a:pt x="94" y="28"/>
                    <a:pt x="93" y="27"/>
                  </a:cubicBezTo>
                  <a:cubicBezTo>
                    <a:pt x="92" y="27"/>
                    <a:pt x="92" y="26"/>
                    <a:pt x="91" y="25"/>
                  </a:cubicBezTo>
                  <a:cubicBezTo>
                    <a:pt x="90" y="24"/>
                    <a:pt x="89" y="23"/>
                    <a:pt x="89" y="22"/>
                  </a:cubicBezTo>
                  <a:cubicBezTo>
                    <a:pt x="89" y="21"/>
                    <a:pt x="90" y="21"/>
                    <a:pt x="91" y="20"/>
                  </a:cubicBezTo>
                  <a:cubicBezTo>
                    <a:pt x="92" y="19"/>
                    <a:pt x="95" y="18"/>
                    <a:pt x="97" y="17"/>
                  </a:cubicBezTo>
                  <a:cubicBezTo>
                    <a:pt x="98" y="17"/>
                    <a:pt x="98" y="17"/>
                    <a:pt x="99" y="16"/>
                  </a:cubicBezTo>
                  <a:cubicBezTo>
                    <a:pt x="99" y="16"/>
                    <a:pt x="100" y="16"/>
                    <a:pt x="100" y="16"/>
                  </a:cubicBezTo>
                  <a:cubicBezTo>
                    <a:pt x="101" y="16"/>
                    <a:pt x="102" y="17"/>
                    <a:pt x="103" y="18"/>
                  </a:cubicBezTo>
                  <a:cubicBezTo>
                    <a:pt x="104" y="18"/>
                    <a:pt x="104" y="18"/>
                    <a:pt x="105" y="19"/>
                  </a:cubicBezTo>
                  <a:cubicBezTo>
                    <a:pt x="106" y="19"/>
                    <a:pt x="107" y="19"/>
                    <a:pt x="107" y="20"/>
                  </a:cubicBezTo>
                  <a:cubicBezTo>
                    <a:pt x="108" y="21"/>
                    <a:pt x="107" y="22"/>
                    <a:pt x="107" y="22"/>
                  </a:cubicBezTo>
                  <a:cubicBezTo>
                    <a:pt x="107" y="23"/>
                    <a:pt x="107" y="24"/>
                    <a:pt x="107" y="24"/>
                  </a:cubicBezTo>
                  <a:cubicBezTo>
                    <a:pt x="108" y="25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2" y="26"/>
                    <a:pt x="113" y="25"/>
                    <a:pt x="113" y="24"/>
                  </a:cubicBezTo>
                  <a:cubicBezTo>
                    <a:pt x="114" y="23"/>
                    <a:pt x="114" y="23"/>
                    <a:pt x="115" y="23"/>
                  </a:cubicBezTo>
                  <a:cubicBezTo>
                    <a:pt x="116" y="22"/>
                    <a:pt x="118" y="19"/>
                    <a:pt x="122" y="15"/>
                  </a:cubicBezTo>
                  <a:cubicBezTo>
                    <a:pt x="124" y="14"/>
                    <a:pt x="126" y="10"/>
                    <a:pt x="127" y="9"/>
                  </a:cubicBezTo>
                  <a:cubicBezTo>
                    <a:pt x="127" y="8"/>
                    <a:pt x="127" y="8"/>
                    <a:pt x="126" y="8"/>
                  </a:cubicBezTo>
                  <a:cubicBezTo>
                    <a:pt x="126" y="7"/>
                    <a:pt x="125" y="7"/>
                    <a:pt x="125" y="6"/>
                  </a:cubicBezTo>
                  <a:cubicBezTo>
                    <a:pt x="125" y="4"/>
                    <a:pt x="127" y="3"/>
                    <a:pt x="130" y="3"/>
                  </a:cubicBezTo>
                  <a:cubicBezTo>
                    <a:pt x="131" y="3"/>
                    <a:pt x="131" y="3"/>
                    <a:pt x="132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3" y="0"/>
                    <a:pt x="134" y="0"/>
                    <a:pt x="135" y="0"/>
                  </a:cubicBezTo>
                  <a:cubicBezTo>
                    <a:pt x="135" y="0"/>
                    <a:pt x="135" y="0"/>
                    <a:pt x="136" y="0"/>
                  </a:cubicBezTo>
                  <a:cubicBezTo>
                    <a:pt x="137" y="0"/>
                    <a:pt x="137" y="1"/>
                    <a:pt x="138" y="2"/>
                  </a:cubicBezTo>
                  <a:cubicBezTo>
                    <a:pt x="138" y="2"/>
                    <a:pt x="138" y="3"/>
                    <a:pt x="139" y="3"/>
                  </a:cubicBezTo>
                  <a:cubicBezTo>
                    <a:pt x="139" y="3"/>
                    <a:pt x="139" y="3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1" y="3"/>
                    <a:pt x="142" y="3"/>
                    <a:pt x="143" y="2"/>
                  </a:cubicBezTo>
                  <a:cubicBezTo>
                    <a:pt x="144" y="2"/>
                    <a:pt x="145" y="1"/>
                    <a:pt x="146" y="1"/>
                  </a:cubicBezTo>
                  <a:cubicBezTo>
                    <a:pt x="148" y="1"/>
                    <a:pt x="149" y="2"/>
                    <a:pt x="149" y="3"/>
                  </a:cubicBezTo>
                  <a:cubicBezTo>
                    <a:pt x="149" y="4"/>
                    <a:pt x="151" y="6"/>
                    <a:pt x="152" y="7"/>
                  </a:cubicBezTo>
                  <a:cubicBezTo>
                    <a:pt x="153" y="7"/>
                    <a:pt x="153" y="8"/>
                    <a:pt x="153" y="9"/>
                  </a:cubicBezTo>
                  <a:cubicBezTo>
                    <a:pt x="153" y="10"/>
                    <a:pt x="152" y="11"/>
                    <a:pt x="151" y="11"/>
                  </a:cubicBezTo>
                  <a:cubicBezTo>
                    <a:pt x="151" y="11"/>
                    <a:pt x="151" y="11"/>
                    <a:pt x="150" y="10"/>
                  </a:cubicBezTo>
                  <a:cubicBezTo>
                    <a:pt x="149" y="10"/>
                    <a:pt x="149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49" y="12"/>
                    <a:pt x="149" y="13"/>
                  </a:cubicBezTo>
                  <a:cubicBezTo>
                    <a:pt x="149" y="13"/>
                    <a:pt x="149" y="13"/>
                    <a:pt x="148" y="13"/>
                  </a:cubicBezTo>
                  <a:cubicBezTo>
                    <a:pt x="148" y="13"/>
                    <a:pt x="148" y="13"/>
                    <a:pt x="147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8" y="14"/>
                    <a:pt x="148" y="15"/>
                    <a:pt x="147" y="16"/>
                  </a:cubicBezTo>
                  <a:cubicBezTo>
                    <a:pt x="146" y="17"/>
                    <a:pt x="146" y="17"/>
                    <a:pt x="146" y="18"/>
                  </a:cubicBezTo>
                  <a:cubicBezTo>
                    <a:pt x="146" y="18"/>
                    <a:pt x="146" y="19"/>
                    <a:pt x="147" y="19"/>
                  </a:cubicBezTo>
                  <a:cubicBezTo>
                    <a:pt x="148" y="20"/>
                    <a:pt x="149" y="24"/>
                    <a:pt x="149" y="25"/>
                  </a:cubicBezTo>
                  <a:cubicBezTo>
                    <a:pt x="149" y="25"/>
                    <a:pt x="149" y="26"/>
                    <a:pt x="149" y="26"/>
                  </a:cubicBezTo>
                  <a:cubicBezTo>
                    <a:pt x="149" y="27"/>
                    <a:pt x="150" y="28"/>
                    <a:pt x="149" y="29"/>
                  </a:cubicBezTo>
                  <a:cubicBezTo>
                    <a:pt x="149" y="29"/>
                    <a:pt x="149" y="30"/>
                    <a:pt x="149" y="30"/>
                  </a:cubicBezTo>
                  <a:cubicBezTo>
                    <a:pt x="148" y="31"/>
                    <a:pt x="148" y="32"/>
                    <a:pt x="146" y="32"/>
                  </a:cubicBezTo>
                  <a:cubicBezTo>
                    <a:pt x="144" y="32"/>
                    <a:pt x="144" y="33"/>
                    <a:pt x="144" y="34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6"/>
                    <a:pt x="143" y="37"/>
                    <a:pt x="145" y="38"/>
                  </a:cubicBezTo>
                  <a:cubicBezTo>
                    <a:pt x="145" y="39"/>
                    <a:pt x="147" y="39"/>
                    <a:pt x="148" y="40"/>
                  </a:cubicBezTo>
                  <a:cubicBezTo>
                    <a:pt x="151" y="41"/>
                    <a:pt x="153" y="42"/>
                    <a:pt x="153" y="43"/>
                  </a:cubicBezTo>
                  <a:cubicBezTo>
                    <a:pt x="155" y="44"/>
                    <a:pt x="155" y="44"/>
                    <a:pt x="156" y="44"/>
                  </a:cubicBezTo>
                  <a:cubicBezTo>
                    <a:pt x="156" y="44"/>
                    <a:pt x="156" y="44"/>
                    <a:pt x="157" y="44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2"/>
                    <a:pt x="158" y="42"/>
                  </a:cubicBezTo>
                  <a:cubicBezTo>
                    <a:pt x="158" y="42"/>
                    <a:pt x="158" y="41"/>
                    <a:pt x="158" y="41"/>
                  </a:cubicBezTo>
                  <a:cubicBezTo>
                    <a:pt x="155" y="40"/>
                    <a:pt x="154" y="38"/>
                    <a:pt x="154" y="37"/>
                  </a:cubicBezTo>
                  <a:cubicBezTo>
                    <a:pt x="154" y="36"/>
                    <a:pt x="154" y="36"/>
                    <a:pt x="155" y="36"/>
                  </a:cubicBezTo>
                  <a:cubicBezTo>
                    <a:pt x="155" y="35"/>
                    <a:pt x="156" y="35"/>
                    <a:pt x="157" y="35"/>
                  </a:cubicBezTo>
                  <a:cubicBezTo>
                    <a:pt x="157" y="34"/>
                    <a:pt x="158" y="34"/>
                    <a:pt x="158" y="34"/>
                  </a:cubicBezTo>
                  <a:cubicBezTo>
                    <a:pt x="159" y="33"/>
                    <a:pt x="160" y="32"/>
                    <a:pt x="161" y="31"/>
                  </a:cubicBezTo>
                  <a:cubicBezTo>
                    <a:pt x="161" y="30"/>
                    <a:pt x="163" y="29"/>
                    <a:pt x="164" y="29"/>
                  </a:cubicBezTo>
                  <a:cubicBezTo>
                    <a:pt x="164" y="29"/>
                    <a:pt x="165" y="29"/>
                    <a:pt x="165" y="30"/>
                  </a:cubicBezTo>
                  <a:cubicBezTo>
                    <a:pt x="165" y="29"/>
                    <a:pt x="166" y="29"/>
                    <a:pt x="166" y="29"/>
                  </a:cubicBezTo>
                  <a:cubicBezTo>
                    <a:pt x="167" y="28"/>
                    <a:pt x="167" y="28"/>
                    <a:pt x="168" y="28"/>
                  </a:cubicBezTo>
                  <a:cubicBezTo>
                    <a:pt x="169" y="28"/>
                    <a:pt x="169" y="29"/>
                    <a:pt x="170" y="29"/>
                  </a:cubicBezTo>
                  <a:cubicBezTo>
                    <a:pt x="171" y="30"/>
                    <a:pt x="172" y="31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2"/>
                    <a:pt x="172" y="33"/>
                    <a:pt x="172" y="33"/>
                  </a:cubicBezTo>
                  <a:cubicBezTo>
                    <a:pt x="172" y="33"/>
                    <a:pt x="172" y="33"/>
                    <a:pt x="172" y="34"/>
                  </a:cubicBezTo>
                  <a:cubicBezTo>
                    <a:pt x="172" y="34"/>
                    <a:pt x="172" y="34"/>
                    <a:pt x="172" y="35"/>
                  </a:cubicBezTo>
                  <a:cubicBezTo>
                    <a:pt x="172" y="36"/>
                    <a:pt x="172" y="38"/>
                    <a:pt x="173" y="39"/>
                  </a:cubicBezTo>
                  <a:cubicBezTo>
                    <a:pt x="174" y="40"/>
                    <a:pt x="174" y="40"/>
                    <a:pt x="174" y="41"/>
                  </a:cubicBezTo>
                  <a:cubicBezTo>
                    <a:pt x="174" y="42"/>
                    <a:pt x="174" y="42"/>
                    <a:pt x="175" y="43"/>
                  </a:cubicBezTo>
                  <a:cubicBezTo>
                    <a:pt x="176" y="44"/>
                    <a:pt x="176" y="45"/>
                    <a:pt x="178" y="45"/>
                  </a:cubicBezTo>
                  <a:cubicBezTo>
                    <a:pt x="181" y="45"/>
                    <a:pt x="181" y="46"/>
                    <a:pt x="181" y="48"/>
                  </a:cubicBezTo>
                  <a:cubicBezTo>
                    <a:pt x="182" y="48"/>
                    <a:pt x="182" y="48"/>
                    <a:pt x="182" y="49"/>
                  </a:cubicBezTo>
                  <a:cubicBezTo>
                    <a:pt x="182" y="50"/>
                    <a:pt x="185" y="53"/>
                    <a:pt x="187" y="53"/>
                  </a:cubicBezTo>
                  <a:cubicBezTo>
                    <a:pt x="190" y="53"/>
                    <a:pt x="194" y="56"/>
                    <a:pt x="195" y="56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96" y="59"/>
                    <a:pt x="196" y="60"/>
                    <a:pt x="195" y="61"/>
                  </a:cubicBezTo>
                  <a:cubicBezTo>
                    <a:pt x="194" y="61"/>
                    <a:pt x="194" y="61"/>
                    <a:pt x="194" y="63"/>
                  </a:cubicBezTo>
                  <a:cubicBezTo>
                    <a:pt x="194" y="63"/>
                    <a:pt x="194" y="64"/>
                    <a:pt x="194" y="65"/>
                  </a:cubicBezTo>
                  <a:cubicBezTo>
                    <a:pt x="194" y="65"/>
                    <a:pt x="194" y="66"/>
                    <a:pt x="193" y="66"/>
                  </a:cubicBezTo>
                  <a:cubicBezTo>
                    <a:pt x="192" y="66"/>
                    <a:pt x="192" y="66"/>
                    <a:pt x="191" y="64"/>
                  </a:cubicBezTo>
                  <a:cubicBezTo>
                    <a:pt x="191" y="63"/>
                    <a:pt x="190" y="63"/>
                    <a:pt x="190" y="63"/>
                  </a:cubicBezTo>
                  <a:cubicBezTo>
                    <a:pt x="190" y="63"/>
                    <a:pt x="189" y="63"/>
                    <a:pt x="189" y="63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8" y="64"/>
                    <a:pt x="188" y="65"/>
                    <a:pt x="189" y="65"/>
                  </a:cubicBezTo>
                  <a:cubicBezTo>
                    <a:pt x="191" y="66"/>
                    <a:pt x="193" y="67"/>
                    <a:pt x="193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3" y="68"/>
                    <a:pt x="193" y="68"/>
                    <a:pt x="193" y="68"/>
                  </a:cubicBezTo>
                  <a:cubicBezTo>
                    <a:pt x="193" y="68"/>
                    <a:pt x="193" y="69"/>
                    <a:pt x="192" y="70"/>
                  </a:cubicBezTo>
                  <a:cubicBezTo>
                    <a:pt x="191" y="70"/>
                    <a:pt x="191" y="70"/>
                    <a:pt x="191" y="70"/>
                  </a:cubicBezTo>
                  <a:cubicBezTo>
                    <a:pt x="191" y="71"/>
                    <a:pt x="190" y="71"/>
                    <a:pt x="190" y="71"/>
                  </a:cubicBezTo>
                  <a:cubicBezTo>
                    <a:pt x="190" y="71"/>
                    <a:pt x="190" y="71"/>
                    <a:pt x="191" y="72"/>
                  </a:cubicBezTo>
                  <a:cubicBezTo>
                    <a:pt x="191" y="72"/>
                    <a:pt x="192" y="73"/>
                    <a:pt x="192" y="73"/>
                  </a:cubicBezTo>
                  <a:cubicBezTo>
                    <a:pt x="193" y="73"/>
                    <a:pt x="193" y="74"/>
                    <a:pt x="194" y="74"/>
                  </a:cubicBezTo>
                  <a:cubicBezTo>
                    <a:pt x="194" y="74"/>
                    <a:pt x="194" y="75"/>
                    <a:pt x="194" y="75"/>
                  </a:cubicBezTo>
                  <a:cubicBezTo>
                    <a:pt x="195" y="75"/>
                    <a:pt x="196" y="77"/>
                    <a:pt x="194" y="79"/>
                  </a:cubicBezTo>
                  <a:cubicBezTo>
                    <a:pt x="194" y="79"/>
                    <a:pt x="194" y="80"/>
                    <a:pt x="194" y="80"/>
                  </a:cubicBezTo>
                  <a:cubicBezTo>
                    <a:pt x="193" y="81"/>
                    <a:pt x="193" y="82"/>
                    <a:pt x="192" y="82"/>
                  </a:cubicBezTo>
                  <a:cubicBezTo>
                    <a:pt x="191" y="82"/>
                    <a:pt x="191" y="82"/>
                    <a:pt x="191" y="82"/>
                  </a:cubicBezTo>
                  <a:cubicBezTo>
                    <a:pt x="189" y="82"/>
                    <a:pt x="189" y="81"/>
                    <a:pt x="188" y="80"/>
                  </a:cubicBezTo>
                  <a:cubicBezTo>
                    <a:pt x="188" y="80"/>
                    <a:pt x="188" y="80"/>
                    <a:pt x="187" y="80"/>
                  </a:cubicBezTo>
                  <a:cubicBezTo>
                    <a:pt x="186" y="80"/>
                    <a:pt x="185" y="81"/>
                    <a:pt x="184" y="81"/>
                  </a:cubicBezTo>
                  <a:cubicBezTo>
                    <a:pt x="184" y="81"/>
                    <a:pt x="183" y="81"/>
                    <a:pt x="183" y="80"/>
                  </a:cubicBezTo>
                  <a:cubicBezTo>
                    <a:pt x="182" y="80"/>
                    <a:pt x="182" y="80"/>
                    <a:pt x="181" y="80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80" y="80"/>
                    <a:pt x="180" y="80"/>
                    <a:pt x="180" y="81"/>
                  </a:cubicBezTo>
                  <a:cubicBezTo>
                    <a:pt x="181" y="84"/>
                    <a:pt x="182" y="85"/>
                    <a:pt x="182" y="86"/>
                  </a:cubicBezTo>
                  <a:cubicBezTo>
                    <a:pt x="183" y="87"/>
                    <a:pt x="184" y="87"/>
                    <a:pt x="184" y="88"/>
                  </a:cubicBezTo>
                  <a:cubicBezTo>
                    <a:pt x="184" y="89"/>
                    <a:pt x="183" y="89"/>
                    <a:pt x="181" y="89"/>
                  </a:cubicBezTo>
                  <a:cubicBezTo>
                    <a:pt x="178" y="89"/>
                    <a:pt x="177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90"/>
                    <a:pt x="176" y="90"/>
                    <a:pt x="177" y="90"/>
                  </a:cubicBezTo>
                  <a:cubicBezTo>
                    <a:pt x="177" y="90"/>
                    <a:pt x="178" y="90"/>
                    <a:pt x="179" y="90"/>
                  </a:cubicBezTo>
                  <a:cubicBezTo>
                    <a:pt x="180" y="91"/>
                    <a:pt x="181" y="92"/>
                    <a:pt x="182" y="93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4"/>
                    <a:pt x="185" y="95"/>
                    <a:pt x="184" y="96"/>
                  </a:cubicBezTo>
                  <a:cubicBezTo>
                    <a:pt x="184" y="97"/>
                    <a:pt x="183" y="97"/>
                    <a:pt x="182" y="97"/>
                  </a:cubicBezTo>
                  <a:cubicBezTo>
                    <a:pt x="181" y="97"/>
                    <a:pt x="180" y="98"/>
                    <a:pt x="180" y="98"/>
                  </a:cubicBezTo>
                  <a:cubicBezTo>
                    <a:pt x="180" y="98"/>
                    <a:pt x="181" y="99"/>
                    <a:pt x="181" y="99"/>
                  </a:cubicBezTo>
                  <a:cubicBezTo>
                    <a:pt x="181" y="100"/>
                    <a:pt x="182" y="101"/>
                    <a:pt x="181" y="102"/>
                  </a:cubicBezTo>
                  <a:cubicBezTo>
                    <a:pt x="181" y="102"/>
                    <a:pt x="180" y="103"/>
                    <a:pt x="180" y="103"/>
                  </a:cubicBezTo>
                  <a:cubicBezTo>
                    <a:pt x="178" y="103"/>
                    <a:pt x="176" y="103"/>
                    <a:pt x="175" y="105"/>
                  </a:cubicBezTo>
                  <a:cubicBezTo>
                    <a:pt x="175" y="106"/>
                    <a:pt x="175" y="106"/>
                    <a:pt x="175" y="107"/>
                  </a:cubicBezTo>
                  <a:cubicBezTo>
                    <a:pt x="175" y="108"/>
                    <a:pt x="176" y="109"/>
                    <a:pt x="174" y="110"/>
                  </a:cubicBezTo>
                  <a:cubicBezTo>
                    <a:pt x="174" y="111"/>
                    <a:pt x="173" y="111"/>
                    <a:pt x="173" y="111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73" y="111"/>
                    <a:pt x="173" y="112"/>
                  </a:cubicBezTo>
                  <a:cubicBezTo>
                    <a:pt x="175" y="113"/>
                    <a:pt x="175" y="115"/>
                    <a:pt x="174" y="117"/>
                  </a:cubicBezTo>
                  <a:cubicBezTo>
                    <a:pt x="173" y="117"/>
                    <a:pt x="173" y="118"/>
                    <a:pt x="173" y="118"/>
                  </a:cubicBezTo>
                  <a:cubicBezTo>
                    <a:pt x="172" y="120"/>
                    <a:pt x="171" y="122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69" y="122"/>
                    <a:pt x="170" y="123"/>
                    <a:pt x="170" y="123"/>
                  </a:cubicBezTo>
                  <a:cubicBezTo>
                    <a:pt x="170" y="124"/>
                    <a:pt x="170" y="124"/>
                    <a:pt x="170" y="124"/>
                  </a:cubicBezTo>
                  <a:cubicBezTo>
                    <a:pt x="170" y="126"/>
                    <a:pt x="171" y="127"/>
                    <a:pt x="172" y="127"/>
                  </a:cubicBezTo>
                  <a:cubicBezTo>
                    <a:pt x="173" y="127"/>
                    <a:pt x="175" y="127"/>
                    <a:pt x="176" y="126"/>
                  </a:cubicBezTo>
                  <a:cubicBezTo>
                    <a:pt x="176" y="126"/>
                    <a:pt x="176" y="126"/>
                    <a:pt x="176" y="125"/>
                  </a:cubicBezTo>
                  <a:cubicBezTo>
                    <a:pt x="175" y="125"/>
                    <a:pt x="175" y="124"/>
                    <a:pt x="175" y="123"/>
                  </a:cubicBezTo>
                  <a:cubicBezTo>
                    <a:pt x="175" y="122"/>
                    <a:pt x="176" y="122"/>
                    <a:pt x="177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0"/>
                    <a:pt x="180" y="120"/>
                    <a:pt x="181" y="120"/>
                  </a:cubicBezTo>
                  <a:cubicBezTo>
                    <a:pt x="181" y="120"/>
                    <a:pt x="181" y="120"/>
                    <a:pt x="182" y="120"/>
                  </a:cubicBezTo>
                  <a:cubicBezTo>
                    <a:pt x="183" y="120"/>
                    <a:pt x="183" y="121"/>
                    <a:pt x="184" y="122"/>
                  </a:cubicBezTo>
                  <a:cubicBezTo>
                    <a:pt x="184" y="122"/>
                    <a:pt x="184" y="123"/>
                    <a:pt x="185" y="124"/>
                  </a:cubicBezTo>
                  <a:cubicBezTo>
                    <a:pt x="186" y="125"/>
                    <a:pt x="185" y="128"/>
                    <a:pt x="185" y="129"/>
                  </a:cubicBezTo>
                  <a:cubicBezTo>
                    <a:pt x="185" y="129"/>
                    <a:pt x="185" y="129"/>
                    <a:pt x="184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3" y="130"/>
                    <a:pt x="183" y="131"/>
                    <a:pt x="183" y="132"/>
                  </a:cubicBezTo>
                  <a:cubicBezTo>
                    <a:pt x="183" y="132"/>
                    <a:pt x="184" y="133"/>
                    <a:pt x="184" y="133"/>
                  </a:cubicBezTo>
                  <a:cubicBezTo>
                    <a:pt x="184" y="135"/>
                    <a:pt x="184" y="138"/>
                    <a:pt x="185" y="138"/>
                  </a:cubicBezTo>
                  <a:cubicBezTo>
                    <a:pt x="185" y="139"/>
                    <a:pt x="185" y="139"/>
                    <a:pt x="185" y="139"/>
                  </a:cubicBezTo>
                  <a:cubicBezTo>
                    <a:pt x="185" y="139"/>
                    <a:pt x="185" y="139"/>
                    <a:pt x="185" y="139"/>
                  </a:cubicBezTo>
                  <a:cubicBezTo>
                    <a:pt x="184" y="140"/>
                    <a:pt x="183" y="141"/>
                    <a:pt x="183" y="142"/>
                  </a:cubicBezTo>
                  <a:cubicBezTo>
                    <a:pt x="182" y="143"/>
                    <a:pt x="182" y="143"/>
                    <a:pt x="182" y="144"/>
                  </a:cubicBezTo>
                  <a:cubicBezTo>
                    <a:pt x="182" y="145"/>
                    <a:pt x="182" y="146"/>
                    <a:pt x="181" y="147"/>
                  </a:cubicBezTo>
                  <a:cubicBezTo>
                    <a:pt x="180" y="149"/>
                    <a:pt x="179" y="150"/>
                    <a:pt x="177" y="151"/>
                  </a:cubicBezTo>
                  <a:cubicBezTo>
                    <a:pt x="176" y="152"/>
                    <a:pt x="175" y="152"/>
                    <a:pt x="174" y="154"/>
                  </a:cubicBezTo>
                  <a:cubicBezTo>
                    <a:pt x="172" y="155"/>
                    <a:pt x="169" y="156"/>
                    <a:pt x="167" y="156"/>
                  </a:cubicBezTo>
                  <a:cubicBezTo>
                    <a:pt x="165" y="156"/>
                    <a:pt x="164" y="156"/>
                    <a:pt x="163" y="155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162" y="155"/>
                    <a:pt x="161" y="154"/>
                    <a:pt x="161" y="154"/>
                  </a:cubicBezTo>
                  <a:cubicBezTo>
                    <a:pt x="161" y="154"/>
                    <a:pt x="160" y="155"/>
                    <a:pt x="159" y="156"/>
                  </a:cubicBezTo>
                  <a:cubicBezTo>
                    <a:pt x="157" y="158"/>
                    <a:pt x="158" y="160"/>
                    <a:pt x="159" y="162"/>
                  </a:cubicBezTo>
                  <a:cubicBezTo>
                    <a:pt x="159" y="163"/>
                    <a:pt x="159" y="164"/>
                    <a:pt x="159" y="165"/>
                  </a:cubicBezTo>
                  <a:cubicBezTo>
                    <a:pt x="159" y="167"/>
                    <a:pt x="158" y="169"/>
                    <a:pt x="157" y="170"/>
                  </a:cubicBezTo>
                  <a:cubicBezTo>
                    <a:pt x="157" y="170"/>
                    <a:pt x="157" y="171"/>
                    <a:pt x="156" y="171"/>
                  </a:cubicBezTo>
                  <a:cubicBezTo>
                    <a:pt x="155" y="172"/>
                    <a:pt x="154" y="172"/>
                    <a:pt x="153" y="173"/>
                  </a:cubicBezTo>
                  <a:cubicBezTo>
                    <a:pt x="152" y="173"/>
                    <a:pt x="152" y="173"/>
                    <a:pt x="151" y="174"/>
                  </a:cubicBezTo>
                  <a:cubicBezTo>
                    <a:pt x="150" y="174"/>
                    <a:pt x="150" y="175"/>
                    <a:pt x="150" y="175"/>
                  </a:cubicBezTo>
                  <a:cubicBezTo>
                    <a:pt x="150" y="175"/>
                    <a:pt x="152" y="176"/>
                    <a:pt x="152" y="176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52" y="177"/>
                    <a:pt x="149" y="178"/>
                    <a:pt x="146" y="178"/>
                  </a:cubicBezTo>
                  <a:cubicBezTo>
                    <a:pt x="145" y="178"/>
                    <a:pt x="145" y="178"/>
                    <a:pt x="144" y="178"/>
                  </a:cubicBezTo>
                  <a:cubicBezTo>
                    <a:pt x="144" y="177"/>
                    <a:pt x="141" y="177"/>
                    <a:pt x="140" y="177"/>
                  </a:cubicBezTo>
                  <a:cubicBezTo>
                    <a:pt x="140" y="178"/>
                    <a:pt x="140" y="181"/>
                    <a:pt x="140" y="183"/>
                  </a:cubicBezTo>
                  <a:cubicBezTo>
                    <a:pt x="140" y="183"/>
                    <a:pt x="141" y="184"/>
                    <a:pt x="141" y="184"/>
                  </a:cubicBezTo>
                  <a:cubicBezTo>
                    <a:pt x="142" y="184"/>
                    <a:pt x="143" y="185"/>
                    <a:pt x="143" y="186"/>
                  </a:cubicBezTo>
                  <a:cubicBezTo>
                    <a:pt x="143" y="187"/>
                    <a:pt x="142" y="188"/>
                    <a:pt x="142" y="188"/>
                  </a:cubicBezTo>
                  <a:cubicBezTo>
                    <a:pt x="141" y="189"/>
                    <a:pt x="141" y="190"/>
                    <a:pt x="141" y="191"/>
                  </a:cubicBezTo>
                  <a:cubicBezTo>
                    <a:pt x="141" y="193"/>
                    <a:pt x="139" y="195"/>
                    <a:pt x="136" y="196"/>
                  </a:cubicBezTo>
                  <a:cubicBezTo>
                    <a:pt x="136" y="196"/>
                    <a:pt x="135" y="196"/>
                    <a:pt x="135" y="196"/>
                  </a:cubicBezTo>
                  <a:cubicBezTo>
                    <a:pt x="132" y="196"/>
                    <a:pt x="130" y="194"/>
                    <a:pt x="129" y="193"/>
                  </a:cubicBezTo>
                  <a:cubicBezTo>
                    <a:pt x="127" y="191"/>
                    <a:pt x="126" y="190"/>
                    <a:pt x="124" y="189"/>
                  </a:cubicBezTo>
                  <a:cubicBezTo>
                    <a:pt x="124" y="189"/>
                    <a:pt x="123" y="189"/>
                    <a:pt x="121" y="189"/>
                  </a:cubicBezTo>
                  <a:cubicBezTo>
                    <a:pt x="119" y="189"/>
                    <a:pt x="117" y="189"/>
                    <a:pt x="116" y="189"/>
                  </a:cubicBezTo>
                  <a:cubicBezTo>
                    <a:pt x="115" y="189"/>
                    <a:pt x="112" y="193"/>
                    <a:pt x="111" y="194"/>
                  </a:cubicBezTo>
                  <a:cubicBezTo>
                    <a:pt x="110" y="194"/>
                    <a:pt x="110" y="194"/>
                    <a:pt x="110" y="194"/>
                  </a:cubicBezTo>
                  <a:cubicBezTo>
                    <a:pt x="110" y="193"/>
                    <a:pt x="111" y="192"/>
                    <a:pt x="111" y="192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09" y="192"/>
                    <a:pt x="109" y="192"/>
                    <a:pt x="108" y="192"/>
                  </a:cubicBezTo>
                  <a:cubicBezTo>
                    <a:pt x="107" y="192"/>
                    <a:pt x="107" y="191"/>
                    <a:pt x="106" y="191"/>
                  </a:cubicBezTo>
                  <a:cubicBezTo>
                    <a:pt x="105" y="191"/>
                    <a:pt x="105" y="191"/>
                    <a:pt x="104" y="192"/>
                  </a:cubicBezTo>
                  <a:cubicBezTo>
                    <a:pt x="101" y="193"/>
                    <a:pt x="100" y="194"/>
                    <a:pt x="99" y="197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8" y="199"/>
                    <a:pt x="99" y="201"/>
                    <a:pt x="101" y="202"/>
                  </a:cubicBezTo>
                  <a:cubicBezTo>
                    <a:pt x="104" y="203"/>
                    <a:pt x="102" y="207"/>
                    <a:pt x="102" y="209"/>
                  </a:cubicBezTo>
                  <a:cubicBezTo>
                    <a:pt x="101" y="211"/>
                    <a:pt x="101" y="215"/>
                    <a:pt x="102" y="219"/>
                  </a:cubicBezTo>
                  <a:cubicBezTo>
                    <a:pt x="102" y="222"/>
                    <a:pt x="104" y="225"/>
                    <a:pt x="106" y="228"/>
                  </a:cubicBezTo>
                  <a:cubicBezTo>
                    <a:pt x="107" y="229"/>
                    <a:pt x="107" y="229"/>
                    <a:pt x="107" y="229"/>
                  </a:cubicBezTo>
                  <a:cubicBezTo>
                    <a:pt x="108" y="231"/>
                    <a:pt x="109" y="233"/>
                    <a:pt x="109" y="235"/>
                  </a:cubicBezTo>
                  <a:cubicBezTo>
                    <a:pt x="109" y="236"/>
                    <a:pt x="110" y="237"/>
                    <a:pt x="110" y="238"/>
                  </a:cubicBezTo>
                  <a:cubicBezTo>
                    <a:pt x="110" y="239"/>
                    <a:pt x="110" y="240"/>
                    <a:pt x="110" y="243"/>
                  </a:cubicBezTo>
                  <a:cubicBezTo>
                    <a:pt x="109" y="244"/>
                    <a:pt x="109" y="245"/>
                    <a:pt x="108" y="245"/>
                  </a:cubicBezTo>
                  <a:cubicBezTo>
                    <a:pt x="108" y="245"/>
                    <a:pt x="108" y="246"/>
                    <a:pt x="108" y="247"/>
                  </a:cubicBezTo>
                  <a:cubicBezTo>
                    <a:pt x="108" y="248"/>
                    <a:pt x="108" y="248"/>
                    <a:pt x="108" y="249"/>
                  </a:cubicBezTo>
                  <a:cubicBezTo>
                    <a:pt x="108" y="250"/>
                    <a:pt x="108" y="251"/>
                    <a:pt x="108" y="253"/>
                  </a:cubicBezTo>
                  <a:cubicBezTo>
                    <a:pt x="107" y="254"/>
                    <a:pt x="107" y="255"/>
                    <a:pt x="106" y="255"/>
                  </a:cubicBezTo>
                  <a:cubicBezTo>
                    <a:pt x="105" y="255"/>
                    <a:pt x="105" y="255"/>
                    <a:pt x="105" y="256"/>
                  </a:cubicBezTo>
                  <a:cubicBezTo>
                    <a:pt x="105" y="257"/>
                    <a:pt x="105" y="257"/>
                    <a:pt x="105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6" y="257"/>
                    <a:pt x="107" y="257"/>
                    <a:pt x="108" y="258"/>
                  </a:cubicBezTo>
                  <a:cubicBezTo>
                    <a:pt x="108" y="258"/>
                    <a:pt x="108" y="259"/>
                    <a:pt x="108" y="260"/>
                  </a:cubicBezTo>
                  <a:cubicBezTo>
                    <a:pt x="108" y="261"/>
                    <a:pt x="108" y="261"/>
                    <a:pt x="108" y="261"/>
                  </a:cubicBezTo>
                  <a:cubicBezTo>
                    <a:pt x="106" y="262"/>
                    <a:pt x="106" y="262"/>
                    <a:pt x="106" y="26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08" y="268"/>
                    <a:pt x="108" y="268"/>
                    <a:pt x="108" y="268"/>
                  </a:cubicBezTo>
                  <a:cubicBezTo>
                    <a:pt x="108" y="267"/>
                    <a:pt x="106" y="266"/>
                    <a:pt x="105" y="266"/>
                  </a:cubicBezTo>
                  <a:cubicBezTo>
                    <a:pt x="104" y="266"/>
                    <a:pt x="104" y="266"/>
                    <a:pt x="104" y="267"/>
                  </a:cubicBezTo>
                  <a:cubicBezTo>
                    <a:pt x="103" y="267"/>
                    <a:pt x="103" y="268"/>
                    <a:pt x="103" y="268"/>
                  </a:cubicBezTo>
                  <a:cubicBezTo>
                    <a:pt x="102" y="269"/>
                    <a:pt x="102" y="271"/>
                    <a:pt x="101" y="271"/>
                  </a:cubicBezTo>
                  <a:cubicBezTo>
                    <a:pt x="100" y="271"/>
                    <a:pt x="99" y="270"/>
                    <a:pt x="99" y="270"/>
                  </a:cubicBezTo>
                  <a:cubicBezTo>
                    <a:pt x="98" y="269"/>
                    <a:pt x="97" y="269"/>
                    <a:pt x="97" y="269"/>
                  </a:cubicBezTo>
                  <a:cubicBezTo>
                    <a:pt x="96" y="269"/>
                    <a:pt x="95" y="270"/>
                    <a:pt x="95" y="272"/>
                  </a:cubicBezTo>
                  <a:cubicBezTo>
                    <a:pt x="95" y="273"/>
                    <a:pt x="94" y="273"/>
                    <a:pt x="94" y="274"/>
                  </a:cubicBezTo>
                  <a:cubicBezTo>
                    <a:pt x="94" y="275"/>
                    <a:pt x="94" y="276"/>
                    <a:pt x="93" y="277"/>
                  </a:cubicBezTo>
                  <a:cubicBezTo>
                    <a:pt x="92" y="277"/>
                    <a:pt x="92" y="278"/>
                    <a:pt x="91" y="278"/>
                  </a:cubicBezTo>
                  <a:cubicBezTo>
                    <a:pt x="89" y="280"/>
                    <a:pt x="87" y="281"/>
                    <a:pt x="86" y="2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51A0333-4DC4-4725-B522-C48E1465A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757" y="3861478"/>
              <a:ext cx="924984" cy="1318684"/>
            </a:xfrm>
            <a:custGeom>
              <a:avLst/>
              <a:gdLst>
                <a:gd name="T0" fmla="*/ 149 w 198"/>
                <a:gd name="T1" fmla="*/ 12 h 283"/>
                <a:gd name="T2" fmla="*/ 157 w 198"/>
                <a:gd name="T3" fmla="*/ 46 h 283"/>
                <a:gd name="T4" fmla="*/ 173 w 198"/>
                <a:gd name="T5" fmla="*/ 34 h 283"/>
                <a:gd name="T6" fmla="*/ 194 w 198"/>
                <a:gd name="T7" fmla="*/ 67 h 283"/>
                <a:gd name="T8" fmla="*/ 188 w 198"/>
                <a:gd name="T9" fmla="*/ 80 h 283"/>
                <a:gd name="T10" fmla="*/ 183 w 198"/>
                <a:gd name="T11" fmla="*/ 94 h 283"/>
                <a:gd name="T12" fmla="*/ 178 w 198"/>
                <a:gd name="T13" fmla="*/ 123 h 283"/>
                <a:gd name="T14" fmla="*/ 182 w 198"/>
                <a:gd name="T15" fmla="*/ 148 h 283"/>
                <a:gd name="T16" fmla="*/ 140 w 198"/>
                <a:gd name="T17" fmla="*/ 177 h 283"/>
                <a:gd name="T18" fmla="*/ 111 w 198"/>
                <a:gd name="T19" fmla="*/ 193 h 283"/>
                <a:gd name="T20" fmla="*/ 108 w 198"/>
                <a:gd name="T21" fmla="*/ 254 h 283"/>
                <a:gd name="T22" fmla="*/ 100 w 198"/>
                <a:gd name="T23" fmla="*/ 270 h 283"/>
                <a:gd name="T24" fmla="*/ 71 w 198"/>
                <a:gd name="T25" fmla="*/ 255 h 283"/>
                <a:gd name="T26" fmla="*/ 56 w 198"/>
                <a:gd name="T27" fmla="*/ 236 h 283"/>
                <a:gd name="T28" fmla="*/ 16 w 198"/>
                <a:gd name="T29" fmla="*/ 211 h 283"/>
                <a:gd name="T30" fmla="*/ 13 w 198"/>
                <a:gd name="T31" fmla="*/ 188 h 283"/>
                <a:gd name="T32" fmla="*/ 29 w 198"/>
                <a:gd name="T33" fmla="*/ 172 h 283"/>
                <a:gd name="T34" fmla="*/ 28 w 198"/>
                <a:gd name="T35" fmla="*/ 141 h 283"/>
                <a:gd name="T36" fmla="*/ 47 w 198"/>
                <a:gd name="T37" fmla="*/ 100 h 283"/>
                <a:gd name="T38" fmla="*/ 73 w 198"/>
                <a:gd name="T39" fmla="*/ 72 h 283"/>
                <a:gd name="T40" fmla="*/ 68 w 198"/>
                <a:gd name="T41" fmla="*/ 52 h 283"/>
                <a:gd name="T42" fmla="*/ 92 w 198"/>
                <a:gd name="T43" fmla="*/ 26 h 283"/>
                <a:gd name="T44" fmla="*/ 131 w 198"/>
                <a:gd name="T45" fmla="*/ 5 h 283"/>
                <a:gd name="T46" fmla="*/ 123 w 198"/>
                <a:gd name="T47" fmla="*/ 16 h 283"/>
                <a:gd name="T48" fmla="*/ 97 w 198"/>
                <a:gd name="T49" fmla="*/ 18 h 283"/>
                <a:gd name="T50" fmla="*/ 84 w 198"/>
                <a:gd name="T51" fmla="*/ 32 h 283"/>
                <a:gd name="T52" fmla="*/ 67 w 198"/>
                <a:gd name="T53" fmla="*/ 52 h 283"/>
                <a:gd name="T54" fmla="*/ 75 w 198"/>
                <a:gd name="T55" fmla="*/ 68 h 283"/>
                <a:gd name="T56" fmla="*/ 57 w 198"/>
                <a:gd name="T57" fmla="*/ 85 h 283"/>
                <a:gd name="T58" fmla="*/ 40 w 198"/>
                <a:gd name="T59" fmla="*/ 98 h 283"/>
                <a:gd name="T60" fmla="*/ 29 w 198"/>
                <a:gd name="T61" fmla="*/ 122 h 283"/>
                <a:gd name="T62" fmla="*/ 19 w 198"/>
                <a:gd name="T63" fmla="*/ 150 h 283"/>
                <a:gd name="T64" fmla="*/ 28 w 198"/>
                <a:gd name="T65" fmla="*/ 172 h 283"/>
                <a:gd name="T66" fmla="*/ 18 w 198"/>
                <a:gd name="T67" fmla="*/ 177 h 283"/>
                <a:gd name="T68" fmla="*/ 12 w 198"/>
                <a:gd name="T69" fmla="*/ 192 h 283"/>
                <a:gd name="T70" fmla="*/ 12 w 198"/>
                <a:gd name="T71" fmla="*/ 212 h 283"/>
                <a:gd name="T72" fmla="*/ 39 w 198"/>
                <a:gd name="T73" fmla="*/ 205 h 283"/>
                <a:gd name="T74" fmla="*/ 53 w 198"/>
                <a:gd name="T75" fmla="*/ 236 h 283"/>
                <a:gd name="T76" fmla="*/ 59 w 198"/>
                <a:gd name="T77" fmla="*/ 263 h 283"/>
                <a:gd name="T78" fmla="*/ 90 w 198"/>
                <a:gd name="T79" fmla="*/ 270 h 283"/>
                <a:gd name="T80" fmla="*/ 96 w 198"/>
                <a:gd name="T81" fmla="*/ 275 h 283"/>
                <a:gd name="T82" fmla="*/ 109 w 198"/>
                <a:gd name="T83" fmla="*/ 262 h 283"/>
                <a:gd name="T84" fmla="*/ 109 w 198"/>
                <a:gd name="T85" fmla="*/ 250 h 283"/>
                <a:gd name="T86" fmla="*/ 101 w 198"/>
                <a:gd name="T87" fmla="*/ 198 h 283"/>
                <a:gd name="T88" fmla="*/ 136 w 198"/>
                <a:gd name="T89" fmla="*/ 197 h 283"/>
                <a:gd name="T90" fmla="*/ 154 w 198"/>
                <a:gd name="T91" fmla="*/ 177 h 283"/>
                <a:gd name="T92" fmla="*/ 168 w 198"/>
                <a:gd name="T93" fmla="*/ 158 h 283"/>
                <a:gd name="T94" fmla="*/ 185 w 198"/>
                <a:gd name="T95" fmla="*/ 131 h 283"/>
                <a:gd name="T96" fmla="*/ 173 w 198"/>
                <a:gd name="T97" fmla="*/ 127 h 283"/>
                <a:gd name="T98" fmla="*/ 182 w 198"/>
                <a:gd name="T99" fmla="*/ 100 h 283"/>
                <a:gd name="T100" fmla="*/ 182 w 198"/>
                <a:gd name="T101" fmla="*/ 81 h 283"/>
                <a:gd name="T102" fmla="*/ 195 w 198"/>
                <a:gd name="T103" fmla="*/ 75 h 283"/>
                <a:gd name="T104" fmla="*/ 198 w 198"/>
                <a:gd name="T105" fmla="*/ 59 h 283"/>
                <a:gd name="T106" fmla="*/ 174 w 198"/>
                <a:gd name="T107" fmla="*/ 35 h 283"/>
                <a:gd name="T108" fmla="*/ 157 w 198"/>
                <a:gd name="T109" fmla="*/ 35 h 283"/>
                <a:gd name="T110" fmla="*/ 145 w 198"/>
                <a:gd name="T111" fmla="*/ 35 h 283"/>
                <a:gd name="T112" fmla="*/ 151 w 198"/>
                <a:gd name="T113" fmla="*/ 12 h 283"/>
                <a:gd name="T114" fmla="*/ 136 w 198"/>
                <a:gd name="T1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8" h="283">
                  <a:moveTo>
                    <a:pt x="136" y="1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8" y="2"/>
                    <a:pt x="138" y="4"/>
                    <a:pt x="140" y="4"/>
                  </a:cubicBezTo>
                  <a:cubicBezTo>
                    <a:pt x="140" y="4"/>
                    <a:pt x="141" y="5"/>
                    <a:pt x="141" y="5"/>
                  </a:cubicBezTo>
                  <a:cubicBezTo>
                    <a:pt x="142" y="5"/>
                    <a:pt x="143" y="4"/>
                    <a:pt x="144" y="4"/>
                  </a:cubicBezTo>
                  <a:cubicBezTo>
                    <a:pt x="145" y="3"/>
                    <a:pt x="146" y="3"/>
                    <a:pt x="147" y="3"/>
                  </a:cubicBezTo>
                  <a:cubicBezTo>
                    <a:pt x="148" y="3"/>
                    <a:pt x="149" y="3"/>
                    <a:pt x="149" y="4"/>
                  </a:cubicBezTo>
                  <a:cubicBezTo>
                    <a:pt x="150" y="6"/>
                    <a:pt x="152" y="8"/>
                    <a:pt x="153" y="8"/>
                  </a:cubicBezTo>
                  <a:cubicBezTo>
                    <a:pt x="154" y="9"/>
                    <a:pt x="154" y="11"/>
                    <a:pt x="152" y="11"/>
                  </a:cubicBezTo>
                  <a:cubicBezTo>
                    <a:pt x="152" y="11"/>
                    <a:pt x="152" y="11"/>
                    <a:pt x="151" y="11"/>
                  </a:cubicBezTo>
                  <a:cubicBezTo>
                    <a:pt x="151" y="10"/>
                    <a:pt x="150" y="10"/>
                    <a:pt x="149" y="10"/>
                  </a:cubicBezTo>
                  <a:cubicBezTo>
                    <a:pt x="148" y="10"/>
                    <a:pt x="148" y="11"/>
                    <a:pt x="149" y="12"/>
                  </a:cubicBezTo>
                  <a:cubicBezTo>
                    <a:pt x="149" y="13"/>
                    <a:pt x="150" y="14"/>
                    <a:pt x="149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7" y="14"/>
                    <a:pt x="149" y="15"/>
                    <a:pt x="148" y="17"/>
                  </a:cubicBezTo>
                  <a:cubicBezTo>
                    <a:pt x="146" y="18"/>
                    <a:pt x="146" y="20"/>
                    <a:pt x="147" y="20"/>
                  </a:cubicBezTo>
                  <a:cubicBezTo>
                    <a:pt x="148" y="21"/>
                    <a:pt x="150" y="25"/>
                    <a:pt x="149" y="26"/>
                  </a:cubicBezTo>
                  <a:cubicBezTo>
                    <a:pt x="149" y="27"/>
                    <a:pt x="151" y="28"/>
                    <a:pt x="150" y="30"/>
                  </a:cubicBezTo>
                  <a:cubicBezTo>
                    <a:pt x="149" y="32"/>
                    <a:pt x="149" y="32"/>
                    <a:pt x="147" y="32"/>
                  </a:cubicBezTo>
                  <a:cubicBezTo>
                    <a:pt x="145" y="33"/>
                    <a:pt x="144" y="34"/>
                    <a:pt x="144" y="35"/>
                  </a:cubicBezTo>
                  <a:cubicBezTo>
                    <a:pt x="144" y="37"/>
                    <a:pt x="143" y="38"/>
                    <a:pt x="145" y="40"/>
                  </a:cubicBezTo>
                  <a:cubicBezTo>
                    <a:pt x="148" y="41"/>
                    <a:pt x="153" y="43"/>
                    <a:pt x="154" y="44"/>
                  </a:cubicBezTo>
                  <a:cubicBezTo>
                    <a:pt x="155" y="45"/>
                    <a:pt x="156" y="46"/>
                    <a:pt x="157" y="46"/>
                  </a:cubicBezTo>
                  <a:cubicBezTo>
                    <a:pt x="157" y="46"/>
                    <a:pt x="158" y="46"/>
                    <a:pt x="158" y="45"/>
                  </a:cubicBezTo>
                  <a:cubicBezTo>
                    <a:pt x="160" y="44"/>
                    <a:pt x="161" y="43"/>
                    <a:pt x="159" y="42"/>
                  </a:cubicBezTo>
                  <a:cubicBezTo>
                    <a:pt x="157" y="41"/>
                    <a:pt x="156" y="39"/>
                    <a:pt x="156" y="38"/>
                  </a:cubicBezTo>
                  <a:cubicBezTo>
                    <a:pt x="156" y="37"/>
                    <a:pt x="156" y="37"/>
                    <a:pt x="158" y="36"/>
                  </a:cubicBezTo>
                  <a:cubicBezTo>
                    <a:pt x="160" y="35"/>
                    <a:pt x="162" y="34"/>
                    <a:pt x="162" y="33"/>
                  </a:cubicBezTo>
                  <a:cubicBezTo>
                    <a:pt x="163" y="32"/>
                    <a:pt x="164" y="31"/>
                    <a:pt x="165" y="31"/>
                  </a:cubicBezTo>
                  <a:cubicBezTo>
                    <a:pt x="165" y="31"/>
                    <a:pt x="165" y="31"/>
                    <a:pt x="166" y="31"/>
                  </a:cubicBezTo>
                  <a:cubicBezTo>
                    <a:pt x="166" y="33"/>
                    <a:pt x="166" y="34"/>
                    <a:pt x="166" y="34"/>
                  </a:cubicBezTo>
                  <a:cubicBezTo>
                    <a:pt x="166" y="34"/>
                    <a:pt x="166" y="31"/>
                    <a:pt x="167" y="30"/>
                  </a:cubicBezTo>
                  <a:cubicBezTo>
                    <a:pt x="168" y="30"/>
                    <a:pt x="168" y="30"/>
                    <a:pt x="169" y="30"/>
                  </a:cubicBezTo>
                  <a:cubicBezTo>
                    <a:pt x="170" y="30"/>
                    <a:pt x="170" y="30"/>
                    <a:pt x="171" y="31"/>
                  </a:cubicBezTo>
                  <a:cubicBezTo>
                    <a:pt x="172" y="32"/>
                    <a:pt x="173" y="33"/>
                    <a:pt x="173" y="34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72" y="35"/>
                    <a:pt x="172" y="34"/>
                    <a:pt x="173" y="34"/>
                  </a:cubicBezTo>
                  <a:cubicBezTo>
                    <a:pt x="173" y="34"/>
                    <a:pt x="173" y="34"/>
                    <a:pt x="173" y="35"/>
                  </a:cubicBezTo>
                  <a:cubicBezTo>
                    <a:pt x="173" y="36"/>
                    <a:pt x="172" y="39"/>
                    <a:pt x="174" y="40"/>
                  </a:cubicBezTo>
                  <a:cubicBezTo>
                    <a:pt x="175" y="41"/>
                    <a:pt x="174" y="43"/>
                    <a:pt x="175" y="44"/>
                  </a:cubicBezTo>
                  <a:cubicBezTo>
                    <a:pt x="176" y="46"/>
                    <a:pt x="177" y="47"/>
                    <a:pt x="179" y="47"/>
                  </a:cubicBezTo>
                  <a:cubicBezTo>
                    <a:pt x="182" y="47"/>
                    <a:pt x="182" y="48"/>
                    <a:pt x="182" y="50"/>
                  </a:cubicBezTo>
                  <a:cubicBezTo>
                    <a:pt x="183" y="52"/>
                    <a:pt x="186" y="54"/>
                    <a:pt x="188" y="54"/>
                  </a:cubicBezTo>
                  <a:cubicBezTo>
                    <a:pt x="191" y="55"/>
                    <a:pt x="195" y="57"/>
                    <a:pt x="196" y="58"/>
                  </a:cubicBezTo>
                  <a:cubicBezTo>
                    <a:pt x="197" y="59"/>
                    <a:pt x="197" y="60"/>
                    <a:pt x="195" y="61"/>
                  </a:cubicBezTo>
                  <a:cubicBezTo>
                    <a:pt x="194" y="62"/>
                    <a:pt x="195" y="64"/>
                    <a:pt x="195" y="66"/>
                  </a:cubicBezTo>
                  <a:cubicBezTo>
                    <a:pt x="195" y="66"/>
                    <a:pt x="194" y="67"/>
                    <a:pt x="194" y="67"/>
                  </a:cubicBezTo>
                  <a:cubicBezTo>
                    <a:pt x="194" y="67"/>
                    <a:pt x="193" y="66"/>
                    <a:pt x="193" y="65"/>
                  </a:cubicBezTo>
                  <a:cubicBezTo>
                    <a:pt x="192" y="64"/>
                    <a:pt x="192" y="63"/>
                    <a:pt x="191" y="63"/>
                  </a:cubicBezTo>
                  <a:cubicBezTo>
                    <a:pt x="190" y="63"/>
                    <a:pt x="190" y="63"/>
                    <a:pt x="189" y="64"/>
                  </a:cubicBezTo>
                  <a:cubicBezTo>
                    <a:pt x="188" y="65"/>
                    <a:pt x="188" y="66"/>
                    <a:pt x="190" y="67"/>
                  </a:cubicBezTo>
                  <a:cubicBezTo>
                    <a:pt x="192" y="68"/>
                    <a:pt x="194" y="69"/>
                    <a:pt x="194" y="69"/>
                  </a:cubicBezTo>
                  <a:cubicBezTo>
                    <a:pt x="194" y="69"/>
                    <a:pt x="193" y="69"/>
                    <a:pt x="192" y="70"/>
                  </a:cubicBezTo>
                  <a:cubicBezTo>
                    <a:pt x="191" y="72"/>
                    <a:pt x="190" y="72"/>
                    <a:pt x="191" y="73"/>
                  </a:cubicBezTo>
                  <a:cubicBezTo>
                    <a:pt x="193" y="75"/>
                    <a:pt x="194" y="75"/>
                    <a:pt x="194" y="76"/>
                  </a:cubicBezTo>
                  <a:cubicBezTo>
                    <a:pt x="195" y="77"/>
                    <a:pt x="196" y="77"/>
                    <a:pt x="195" y="79"/>
                  </a:cubicBezTo>
                  <a:cubicBezTo>
                    <a:pt x="194" y="81"/>
                    <a:pt x="194" y="83"/>
                    <a:pt x="193" y="83"/>
                  </a:cubicBezTo>
                  <a:cubicBezTo>
                    <a:pt x="192" y="83"/>
                    <a:pt x="192" y="83"/>
                    <a:pt x="192" y="83"/>
                  </a:cubicBezTo>
                  <a:cubicBezTo>
                    <a:pt x="190" y="82"/>
                    <a:pt x="189" y="80"/>
                    <a:pt x="188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7" y="81"/>
                    <a:pt x="186" y="82"/>
                    <a:pt x="185" y="82"/>
                  </a:cubicBezTo>
                  <a:cubicBezTo>
                    <a:pt x="185" y="82"/>
                    <a:pt x="184" y="81"/>
                    <a:pt x="184" y="81"/>
                  </a:cubicBezTo>
                  <a:cubicBezTo>
                    <a:pt x="184" y="80"/>
                    <a:pt x="183" y="80"/>
                    <a:pt x="182" y="80"/>
                  </a:cubicBezTo>
                  <a:cubicBezTo>
                    <a:pt x="181" y="80"/>
                    <a:pt x="181" y="80"/>
                    <a:pt x="181" y="82"/>
                  </a:cubicBezTo>
                  <a:cubicBezTo>
                    <a:pt x="181" y="84"/>
                    <a:pt x="182" y="86"/>
                    <a:pt x="183" y="87"/>
                  </a:cubicBezTo>
                  <a:cubicBezTo>
                    <a:pt x="184" y="88"/>
                    <a:pt x="186" y="90"/>
                    <a:pt x="182" y="90"/>
                  </a:cubicBezTo>
                  <a:cubicBezTo>
                    <a:pt x="179" y="90"/>
                    <a:pt x="178" y="89"/>
                    <a:pt x="177" y="89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6" y="89"/>
                    <a:pt x="175" y="90"/>
                    <a:pt x="176" y="91"/>
                  </a:cubicBezTo>
                  <a:cubicBezTo>
                    <a:pt x="177" y="92"/>
                    <a:pt x="178" y="91"/>
                    <a:pt x="179" y="92"/>
                  </a:cubicBezTo>
                  <a:cubicBezTo>
                    <a:pt x="181" y="93"/>
                    <a:pt x="182" y="93"/>
                    <a:pt x="183" y="94"/>
                  </a:cubicBezTo>
                  <a:cubicBezTo>
                    <a:pt x="184" y="96"/>
                    <a:pt x="186" y="97"/>
                    <a:pt x="183" y="98"/>
                  </a:cubicBezTo>
                  <a:cubicBezTo>
                    <a:pt x="180" y="98"/>
                    <a:pt x="181" y="99"/>
                    <a:pt x="181" y="100"/>
                  </a:cubicBezTo>
                  <a:cubicBezTo>
                    <a:pt x="182" y="101"/>
                    <a:pt x="183" y="103"/>
                    <a:pt x="181" y="103"/>
                  </a:cubicBezTo>
                  <a:cubicBezTo>
                    <a:pt x="178" y="103"/>
                    <a:pt x="176" y="104"/>
                    <a:pt x="175" y="106"/>
                  </a:cubicBezTo>
                  <a:cubicBezTo>
                    <a:pt x="175" y="108"/>
                    <a:pt x="177" y="110"/>
                    <a:pt x="175" y="111"/>
                  </a:cubicBezTo>
                  <a:cubicBezTo>
                    <a:pt x="174" y="112"/>
                    <a:pt x="172" y="112"/>
                    <a:pt x="174" y="113"/>
                  </a:cubicBezTo>
                  <a:cubicBezTo>
                    <a:pt x="175" y="114"/>
                    <a:pt x="175" y="116"/>
                    <a:pt x="174" y="117"/>
                  </a:cubicBezTo>
                  <a:cubicBezTo>
                    <a:pt x="173" y="118"/>
                    <a:pt x="173" y="122"/>
                    <a:pt x="171" y="122"/>
                  </a:cubicBezTo>
                  <a:cubicBezTo>
                    <a:pt x="169" y="122"/>
                    <a:pt x="170" y="124"/>
                    <a:pt x="170" y="125"/>
                  </a:cubicBezTo>
                  <a:cubicBezTo>
                    <a:pt x="171" y="127"/>
                    <a:pt x="171" y="128"/>
                    <a:pt x="173" y="128"/>
                  </a:cubicBezTo>
                  <a:cubicBezTo>
                    <a:pt x="175" y="128"/>
                    <a:pt x="178" y="128"/>
                    <a:pt x="177" y="126"/>
                  </a:cubicBezTo>
                  <a:cubicBezTo>
                    <a:pt x="176" y="124"/>
                    <a:pt x="176" y="124"/>
                    <a:pt x="178" y="123"/>
                  </a:cubicBezTo>
                  <a:cubicBezTo>
                    <a:pt x="180" y="122"/>
                    <a:pt x="181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4" y="122"/>
                    <a:pt x="184" y="123"/>
                    <a:pt x="185" y="125"/>
                  </a:cubicBezTo>
                  <a:cubicBezTo>
                    <a:pt x="186" y="126"/>
                    <a:pt x="186" y="128"/>
                    <a:pt x="185" y="129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29"/>
                    <a:pt x="185" y="129"/>
                  </a:cubicBezTo>
                  <a:cubicBezTo>
                    <a:pt x="185" y="129"/>
                    <a:pt x="184" y="129"/>
                    <a:pt x="184" y="130"/>
                  </a:cubicBezTo>
                  <a:cubicBezTo>
                    <a:pt x="183" y="132"/>
                    <a:pt x="184" y="132"/>
                    <a:pt x="184" y="135"/>
                  </a:cubicBezTo>
                  <a:cubicBezTo>
                    <a:pt x="184" y="137"/>
                    <a:pt x="185" y="139"/>
                    <a:pt x="185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5" y="141"/>
                    <a:pt x="184" y="141"/>
                    <a:pt x="183" y="142"/>
                  </a:cubicBezTo>
                  <a:cubicBezTo>
                    <a:pt x="182" y="144"/>
                    <a:pt x="183" y="146"/>
                    <a:pt x="182" y="148"/>
                  </a:cubicBezTo>
                  <a:cubicBezTo>
                    <a:pt x="180" y="150"/>
                    <a:pt x="177" y="152"/>
                    <a:pt x="175" y="154"/>
                  </a:cubicBezTo>
                  <a:cubicBezTo>
                    <a:pt x="173" y="156"/>
                    <a:pt x="170" y="157"/>
                    <a:pt x="168" y="157"/>
                  </a:cubicBezTo>
                  <a:cubicBezTo>
                    <a:pt x="166" y="157"/>
                    <a:pt x="165" y="156"/>
                    <a:pt x="164" y="156"/>
                  </a:cubicBezTo>
                  <a:cubicBezTo>
                    <a:pt x="163" y="155"/>
                    <a:pt x="163" y="155"/>
                    <a:pt x="162" y="155"/>
                  </a:cubicBezTo>
                  <a:cubicBezTo>
                    <a:pt x="161" y="155"/>
                    <a:pt x="161" y="155"/>
                    <a:pt x="159" y="157"/>
                  </a:cubicBezTo>
                  <a:cubicBezTo>
                    <a:pt x="157" y="161"/>
                    <a:pt x="160" y="163"/>
                    <a:pt x="160" y="166"/>
                  </a:cubicBezTo>
                  <a:cubicBezTo>
                    <a:pt x="160" y="169"/>
                    <a:pt x="158" y="170"/>
                    <a:pt x="157" y="172"/>
                  </a:cubicBezTo>
                  <a:cubicBezTo>
                    <a:pt x="155" y="174"/>
                    <a:pt x="153" y="173"/>
                    <a:pt x="151" y="175"/>
                  </a:cubicBezTo>
                  <a:cubicBezTo>
                    <a:pt x="149" y="177"/>
                    <a:pt x="153" y="178"/>
                    <a:pt x="153" y="178"/>
                  </a:cubicBezTo>
                  <a:cubicBezTo>
                    <a:pt x="153" y="178"/>
                    <a:pt x="150" y="179"/>
                    <a:pt x="147" y="179"/>
                  </a:cubicBezTo>
                  <a:cubicBezTo>
                    <a:pt x="147" y="179"/>
                    <a:pt x="146" y="179"/>
                    <a:pt x="146" y="178"/>
                  </a:cubicBezTo>
                  <a:cubicBezTo>
                    <a:pt x="144" y="177"/>
                    <a:pt x="140" y="177"/>
                    <a:pt x="140" y="177"/>
                  </a:cubicBezTo>
                  <a:cubicBezTo>
                    <a:pt x="140" y="177"/>
                    <a:pt x="141" y="181"/>
                    <a:pt x="141" y="184"/>
                  </a:cubicBezTo>
                  <a:cubicBezTo>
                    <a:pt x="141" y="186"/>
                    <a:pt x="143" y="185"/>
                    <a:pt x="143" y="187"/>
                  </a:cubicBezTo>
                  <a:cubicBezTo>
                    <a:pt x="143" y="189"/>
                    <a:pt x="141" y="190"/>
                    <a:pt x="141" y="192"/>
                  </a:cubicBezTo>
                  <a:cubicBezTo>
                    <a:pt x="141" y="194"/>
                    <a:pt x="140" y="195"/>
                    <a:pt x="137" y="196"/>
                  </a:cubicBezTo>
                  <a:cubicBezTo>
                    <a:pt x="137" y="196"/>
                    <a:pt x="136" y="196"/>
                    <a:pt x="136" y="196"/>
                  </a:cubicBezTo>
                  <a:cubicBezTo>
                    <a:pt x="134" y="196"/>
                    <a:pt x="131" y="195"/>
                    <a:pt x="130" y="193"/>
                  </a:cubicBezTo>
                  <a:cubicBezTo>
                    <a:pt x="129" y="192"/>
                    <a:pt x="127" y="190"/>
                    <a:pt x="126" y="190"/>
                  </a:cubicBezTo>
                  <a:cubicBezTo>
                    <a:pt x="125" y="189"/>
                    <a:pt x="124" y="189"/>
                    <a:pt x="122" y="189"/>
                  </a:cubicBezTo>
                  <a:cubicBezTo>
                    <a:pt x="120" y="189"/>
                    <a:pt x="118" y="189"/>
                    <a:pt x="117" y="190"/>
                  </a:cubicBezTo>
                  <a:cubicBezTo>
                    <a:pt x="115" y="190"/>
                    <a:pt x="111" y="195"/>
                    <a:pt x="111" y="195"/>
                  </a:cubicBezTo>
                  <a:cubicBezTo>
                    <a:pt x="111" y="195"/>
                    <a:pt x="113" y="193"/>
                    <a:pt x="112" y="193"/>
                  </a:cubicBezTo>
                  <a:cubicBezTo>
                    <a:pt x="112" y="193"/>
                    <a:pt x="112" y="193"/>
                    <a:pt x="111" y="193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10" y="193"/>
                    <a:pt x="109" y="192"/>
                    <a:pt x="107" y="192"/>
                  </a:cubicBezTo>
                  <a:cubicBezTo>
                    <a:pt x="106" y="192"/>
                    <a:pt x="105" y="192"/>
                    <a:pt x="105" y="192"/>
                  </a:cubicBezTo>
                  <a:cubicBezTo>
                    <a:pt x="101" y="193"/>
                    <a:pt x="101" y="195"/>
                    <a:pt x="100" y="198"/>
                  </a:cubicBezTo>
                  <a:cubicBezTo>
                    <a:pt x="98" y="201"/>
                    <a:pt x="100" y="202"/>
                    <a:pt x="102" y="203"/>
                  </a:cubicBezTo>
                  <a:cubicBezTo>
                    <a:pt x="104" y="205"/>
                    <a:pt x="103" y="208"/>
                    <a:pt x="102" y="210"/>
                  </a:cubicBezTo>
                  <a:cubicBezTo>
                    <a:pt x="101" y="211"/>
                    <a:pt x="101" y="216"/>
                    <a:pt x="102" y="220"/>
                  </a:cubicBezTo>
                  <a:cubicBezTo>
                    <a:pt x="103" y="224"/>
                    <a:pt x="106" y="228"/>
                    <a:pt x="107" y="230"/>
                  </a:cubicBezTo>
                  <a:cubicBezTo>
                    <a:pt x="108" y="232"/>
                    <a:pt x="109" y="234"/>
                    <a:pt x="110" y="237"/>
                  </a:cubicBezTo>
                  <a:cubicBezTo>
                    <a:pt x="110" y="240"/>
                    <a:pt x="111" y="240"/>
                    <a:pt x="110" y="243"/>
                  </a:cubicBezTo>
                  <a:cubicBezTo>
                    <a:pt x="109" y="246"/>
                    <a:pt x="108" y="245"/>
                    <a:pt x="108" y="248"/>
                  </a:cubicBezTo>
                  <a:cubicBezTo>
                    <a:pt x="108" y="250"/>
                    <a:pt x="109" y="251"/>
                    <a:pt x="108" y="254"/>
                  </a:cubicBezTo>
                  <a:cubicBezTo>
                    <a:pt x="107" y="256"/>
                    <a:pt x="106" y="254"/>
                    <a:pt x="106" y="257"/>
                  </a:cubicBezTo>
                  <a:cubicBezTo>
                    <a:pt x="105" y="259"/>
                    <a:pt x="106" y="259"/>
                    <a:pt x="106" y="25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107" y="259"/>
                    <a:pt x="108" y="259"/>
                    <a:pt x="108" y="259"/>
                  </a:cubicBezTo>
                  <a:cubicBezTo>
                    <a:pt x="108" y="260"/>
                    <a:pt x="109" y="261"/>
                    <a:pt x="109" y="261"/>
                  </a:cubicBezTo>
                  <a:cubicBezTo>
                    <a:pt x="109" y="261"/>
                    <a:pt x="109" y="261"/>
                    <a:pt x="109" y="261"/>
                  </a:cubicBezTo>
                  <a:cubicBezTo>
                    <a:pt x="106" y="263"/>
                    <a:pt x="106" y="263"/>
                    <a:pt x="106" y="263"/>
                  </a:cubicBezTo>
                  <a:cubicBezTo>
                    <a:pt x="110" y="268"/>
                    <a:pt x="110" y="268"/>
                    <a:pt x="110" y="268"/>
                  </a:cubicBezTo>
                  <a:cubicBezTo>
                    <a:pt x="110" y="268"/>
                    <a:pt x="107" y="267"/>
                    <a:pt x="106" y="267"/>
                  </a:cubicBezTo>
                  <a:cubicBezTo>
                    <a:pt x="105" y="267"/>
                    <a:pt x="105" y="267"/>
                    <a:pt x="104" y="267"/>
                  </a:cubicBezTo>
                  <a:cubicBezTo>
                    <a:pt x="103" y="269"/>
                    <a:pt x="103" y="271"/>
                    <a:pt x="102" y="271"/>
                  </a:cubicBezTo>
                  <a:cubicBezTo>
                    <a:pt x="101" y="271"/>
                    <a:pt x="101" y="271"/>
                    <a:pt x="100" y="270"/>
                  </a:cubicBezTo>
                  <a:cubicBezTo>
                    <a:pt x="99" y="270"/>
                    <a:pt x="98" y="269"/>
                    <a:pt x="98" y="269"/>
                  </a:cubicBezTo>
                  <a:cubicBezTo>
                    <a:pt x="96" y="269"/>
                    <a:pt x="96" y="270"/>
                    <a:pt x="95" y="272"/>
                  </a:cubicBezTo>
                  <a:cubicBezTo>
                    <a:pt x="94" y="275"/>
                    <a:pt x="95" y="276"/>
                    <a:pt x="94" y="277"/>
                  </a:cubicBezTo>
                  <a:cubicBezTo>
                    <a:pt x="92" y="278"/>
                    <a:pt x="89" y="282"/>
                    <a:pt x="87" y="282"/>
                  </a:cubicBezTo>
                  <a:cubicBezTo>
                    <a:pt x="87" y="282"/>
                    <a:pt x="86" y="281"/>
                    <a:pt x="86" y="279"/>
                  </a:cubicBezTo>
                  <a:cubicBezTo>
                    <a:pt x="87" y="273"/>
                    <a:pt x="86" y="274"/>
                    <a:pt x="89" y="273"/>
                  </a:cubicBezTo>
                  <a:cubicBezTo>
                    <a:pt x="91" y="273"/>
                    <a:pt x="94" y="269"/>
                    <a:pt x="90" y="269"/>
                  </a:cubicBezTo>
                  <a:cubicBezTo>
                    <a:pt x="87" y="269"/>
                    <a:pt x="86" y="269"/>
                    <a:pt x="85" y="266"/>
                  </a:cubicBezTo>
                  <a:cubicBezTo>
                    <a:pt x="85" y="266"/>
                    <a:pt x="83" y="268"/>
                    <a:pt x="80" y="268"/>
                  </a:cubicBezTo>
                  <a:cubicBezTo>
                    <a:pt x="78" y="268"/>
                    <a:pt x="76" y="267"/>
                    <a:pt x="75" y="263"/>
                  </a:cubicBezTo>
                  <a:cubicBezTo>
                    <a:pt x="74" y="257"/>
                    <a:pt x="74" y="254"/>
                    <a:pt x="72" y="254"/>
                  </a:cubicBezTo>
                  <a:cubicBezTo>
                    <a:pt x="72" y="254"/>
                    <a:pt x="71" y="254"/>
                    <a:pt x="71" y="255"/>
                  </a:cubicBezTo>
                  <a:cubicBezTo>
                    <a:pt x="67" y="255"/>
                    <a:pt x="67" y="258"/>
                    <a:pt x="67" y="261"/>
                  </a:cubicBezTo>
                  <a:cubicBezTo>
                    <a:pt x="68" y="264"/>
                    <a:pt x="67" y="267"/>
                    <a:pt x="65" y="267"/>
                  </a:cubicBezTo>
                  <a:cubicBezTo>
                    <a:pt x="65" y="267"/>
                    <a:pt x="64" y="267"/>
                    <a:pt x="64" y="267"/>
                  </a:cubicBezTo>
                  <a:cubicBezTo>
                    <a:pt x="61" y="265"/>
                    <a:pt x="58" y="258"/>
                    <a:pt x="55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4" y="259"/>
                    <a:pt x="53" y="259"/>
                    <a:pt x="53" y="259"/>
                  </a:cubicBezTo>
                  <a:cubicBezTo>
                    <a:pt x="53" y="259"/>
                    <a:pt x="52" y="258"/>
                    <a:pt x="52" y="257"/>
                  </a:cubicBezTo>
                  <a:cubicBezTo>
                    <a:pt x="52" y="255"/>
                    <a:pt x="51" y="253"/>
                    <a:pt x="49" y="252"/>
                  </a:cubicBezTo>
                  <a:cubicBezTo>
                    <a:pt x="48" y="250"/>
                    <a:pt x="47" y="249"/>
                    <a:pt x="48" y="247"/>
                  </a:cubicBezTo>
                  <a:cubicBezTo>
                    <a:pt x="48" y="245"/>
                    <a:pt x="49" y="244"/>
                    <a:pt x="52" y="244"/>
                  </a:cubicBezTo>
                  <a:cubicBezTo>
                    <a:pt x="55" y="243"/>
                    <a:pt x="54" y="241"/>
                    <a:pt x="56" y="239"/>
                  </a:cubicBezTo>
                  <a:cubicBezTo>
                    <a:pt x="58" y="236"/>
                    <a:pt x="58" y="237"/>
                    <a:pt x="56" y="236"/>
                  </a:cubicBezTo>
                  <a:cubicBezTo>
                    <a:pt x="54" y="236"/>
                    <a:pt x="53" y="235"/>
                    <a:pt x="52" y="234"/>
                  </a:cubicBezTo>
                  <a:cubicBezTo>
                    <a:pt x="50" y="234"/>
                    <a:pt x="50" y="231"/>
                    <a:pt x="50" y="230"/>
                  </a:cubicBezTo>
                  <a:cubicBezTo>
                    <a:pt x="50" y="228"/>
                    <a:pt x="50" y="225"/>
                    <a:pt x="49" y="224"/>
                  </a:cubicBezTo>
                  <a:cubicBezTo>
                    <a:pt x="48" y="223"/>
                    <a:pt x="48" y="224"/>
                    <a:pt x="47" y="222"/>
                  </a:cubicBezTo>
                  <a:cubicBezTo>
                    <a:pt x="46" y="220"/>
                    <a:pt x="47" y="217"/>
                    <a:pt x="47" y="214"/>
                  </a:cubicBezTo>
                  <a:cubicBezTo>
                    <a:pt x="47" y="211"/>
                    <a:pt x="45" y="210"/>
                    <a:pt x="43" y="208"/>
                  </a:cubicBezTo>
                  <a:cubicBezTo>
                    <a:pt x="42" y="206"/>
                    <a:pt x="41" y="205"/>
                    <a:pt x="39" y="204"/>
                  </a:cubicBezTo>
                  <a:cubicBezTo>
                    <a:pt x="39" y="203"/>
                    <a:pt x="37" y="203"/>
                    <a:pt x="36" y="203"/>
                  </a:cubicBezTo>
                  <a:cubicBezTo>
                    <a:pt x="35" y="203"/>
                    <a:pt x="34" y="203"/>
                    <a:pt x="34" y="203"/>
                  </a:cubicBezTo>
                  <a:cubicBezTo>
                    <a:pt x="32" y="203"/>
                    <a:pt x="29" y="205"/>
                    <a:pt x="26" y="206"/>
                  </a:cubicBezTo>
                  <a:cubicBezTo>
                    <a:pt x="24" y="207"/>
                    <a:pt x="22" y="207"/>
                    <a:pt x="21" y="208"/>
                  </a:cubicBezTo>
                  <a:cubicBezTo>
                    <a:pt x="19" y="209"/>
                    <a:pt x="18" y="209"/>
                    <a:pt x="16" y="211"/>
                  </a:cubicBezTo>
                  <a:cubicBezTo>
                    <a:pt x="16" y="211"/>
                    <a:pt x="14" y="211"/>
                    <a:pt x="12" y="211"/>
                  </a:cubicBezTo>
                  <a:cubicBezTo>
                    <a:pt x="11" y="211"/>
                    <a:pt x="10" y="211"/>
                    <a:pt x="10" y="211"/>
                  </a:cubicBezTo>
                  <a:cubicBezTo>
                    <a:pt x="8" y="210"/>
                    <a:pt x="8" y="208"/>
                    <a:pt x="7" y="205"/>
                  </a:cubicBezTo>
                  <a:cubicBezTo>
                    <a:pt x="6" y="203"/>
                    <a:pt x="5" y="203"/>
                    <a:pt x="3" y="202"/>
                  </a:cubicBezTo>
                  <a:cubicBezTo>
                    <a:pt x="1" y="201"/>
                    <a:pt x="2" y="198"/>
                    <a:pt x="4" y="197"/>
                  </a:cubicBezTo>
                  <a:cubicBezTo>
                    <a:pt x="5" y="196"/>
                    <a:pt x="6" y="197"/>
                    <a:pt x="6" y="196"/>
                  </a:cubicBezTo>
                  <a:cubicBezTo>
                    <a:pt x="7" y="195"/>
                    <a:pt x="7" y="193"/>
                    <a:pt x="8" y="192"/>
                  </a:cubicBezTo>
                  <a:cubicBezTo>
                    <a:pt x="8" y="192"/>
                    <a:pt x="8" y="191"/>
                    <a:pt x="8" y="191"/>
                  </a:cubicBezTo>
                  <a:cubicBezTo>
                    <a:pt x="9" y="191"/>
                    <a:pt x="11" y="192"/>
                    <a:pt x="12" y="193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14" y="193"/>
                    <a:pt x="14" y="193"/>
                    <a:pt x="14" y="192"/>
                  </a:cubicBezTo>
                  <a:cubicBezTo>
                    <a:pt x="15" y="190"/>
                    <a:pt x="14" y="189"/>
                    <a:pt x="13" y="188"/>
                  </a:cubicBezTo>
                  <a:cubicBezTo>
                    <a:pt x="12" y="188"/>
                    <a:pt x="11" y="188"/>
                    <a:pt x="10" y="186"/>
                  </a:cubicBezTo>
                  <a:cubicBezTo>
                    <a:pt x="8" y="185"/>
                    <a:pt x="11" y="184"/>
                    <a:pt x="13" y="182"/>
                  </a:cubicBezTo>
                  <a:cubicBezTo>
                    <a:pt x="14" y="181"/>
                    <a:pt x="16" y="180"/>
                    <a:pt x="17" y="179"/>
                  </a:cubicBezTo>
                  <a:cubicBezTo>
                    <a:pt x="17" y="178"/>
                    <a:pt x="18" y="178"/>
                    <a:pt x="18" y="178"/>
                  </a:cubicBezTo>
                  <a:cubicBezTo>
                    <a:pt x="19" y="178"/>
                    <a:pt x="20" y="179"/>
                    <a:pt x="21" y="180"/>
                  </a:cubicBezTo>
                  <a:cubicBezTo>
                    <a:pt x="22" y="180"/>
                    <a:pt x="22" y="180"/>
                    <a:pt x="23" y="180"/>
                  </a:cubicBezTo>
                  <a:cubicBezTo>
                    <a:pt x="24" y="180"/>
                    <a:pt x="25" y="178"/>
                    <a:pt x="24" y="177"/>
                  </a:cubicBezTo>
                  <a:cubicBezTo>
                    <a:pt x="24" y="176"/>
                    <a:pt x="22" y="176"/>
                    <a:pt x="22" y="175"/>
                  </a:cubicBezTo>
                  <a:cubicBezTo>
                    <a:pt x="21" y="174"/>
                    <a:pt x="23" y="174"/>
                    <a:pt x="24" y="174"/>
                  </a:cubicBezTo>
                  <a:cubicBezTo>
                    <a:pt x="25" y="174"/>
                    <a:pt x="26" y="174"/>
                    <a:pt x="26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8" y="175"/>
                    <a:pt x="29" y="173"/>
                    <a:pt x="29" y="172"/>
                  </a:cubicBezTo>
                  <a:cubicBezTo>
                    <a:pt x="29" y="170"/>
                    <a:pt x="29" y="168"/>
                    <a:pt x="28" y="167"/>
                  </a:cubicBezTo>
                  <a:cubicBezTo>
                    <a:pt x="27" y="166"/>
                    <a:pt x="26" y="166"/>
                    <a:pt x="26" y="164"/>
                  </a:cubicBezTo>
                  <a:cubicBezTo>
                    <a:pt x="25" y="162"/>
                    <a:pt x="25" y="161"/>
                    <a:pt x="24" y="160"/>
                  </a:cubicBezTo>
                  <a:cubicBezTo>
                    <a:pt x="23" y="159"/>
                    <a:pt x="21" y="157"/>
                    <a:pt x="18" y="157"/>
                  </a:cubicBezTo>
                  <a:cubicBezTo>
                    <a:pt x="16" y="157"/>
                    <a:pt x="17" y="156"/>
                    <a:pt x="18" y="154"/>
                  </a:cubicBezTo>
                  <a:cubicBezTo>
                    <a:pt x="20" y="153"/>
                    <a:pt x="19" y="152"/>
                    <a:pt x="20" y="150"/>
                  </a:cubicBezTo>
                  <a:cubicBezTo>
                    <a:pt x="20" y="148"/>
                    <a:pt x="19" y="147"/>
                    <a:pt x="18" y="145"/>
                  </a:cubicBezTo>
                  <a:cubicBezTo>
                    <a:pt x="18" y="143"/>
                    <a:pt x="20" y="142"/>
                    <a:pt x="21" y="140"/>
                  </a:cubicBezTo>
                  <a:cubicBezTo>
                    <a:pt x="22" y="139"/>
                    <a:pt x="23" y="138"/>
                    <a:pt x="24" y="138"/>
                  </a:cubicBezTo>
                  <a:cubicBezTo>
                    <a:pt x="24" y="138"/>
                    <a:pt x="24" y="138"/>
                    <a:pt x="25" y="138"/>
                  </a:cubicBezTo>
                  <a:cubicBezTo>
                    <a:pt x="26" y="138"/>
                    <a:pt x="27" y="140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30" y="141"/>
                    <a:pt x="31" y="137"/>
                    <a:pt x="32" y="135"/>
                  </a:cubicBezTo>
                  <a:cubicBezTo>
                    <a:pt x="34" y="133"/>
                    <a:pt x="32" y="129"/>
                    <a:pt x="31" y="127"/>
                  </a:cubicBezTo>
                  <a:cubicBezTo>
                    <a:pt x="30" y="125"/>
                    <a:pt x="30" y="123"/>
                    <a:pt x="30" y="122"/>
                  </a:cubicBezTo>
                  <a:cubicBezTo>
                    <a:pt x="31" y="121"/>
                    <a:pt x="31" y="120"/>
                    <a:pt x="32" y="119"/>
                  </a:cubicBezTo>
                  <a:cubicBezTo>
                    <a:pt x="34" y="117"/>
                    <a:pt x="33" y="116"/>
                    <a:pt x="33" y="113"/>
                  </a:cubicBezTo>
                  <a:cubicBezTo>
                    <a:pt x="32" y="110"/>
                    <a:pt x="31" y="111"/>
                    <a:pt x="31" y="109"/>
                  </a:cubicBezTo>
                  <a:cubicBezTo>
                    <a:pt x="31" y="107"/>
                    <a:pt x="33" y="107"/>
                    <a:pt x="34" y="105"/>
                  </a:cubicBezTo>
                  <a:cubicBezTo>
                    <a:pt x="35" y="103"/>
                    <a:pt x="36" y="103"/>
                    <a:pt x="38" y="102"/>
                  </a:cubicBezTo>
                  <a:cubicBezTo>
                    <a:pt x="41" y="101"/>
                    <a:pt x="41" y="100"/>
                    <a:pt x="42" y="97"/>
                  </a:cubicBezTo>
                  <a:cubicBezTo>
                    <a:pt x="42" y="96"/>
                    <a:pt x="42" y="96"/>
                    <a:pt x="43" y="96"/>
                  </a:cubicBezTo>
                  <a:cubicBezTo>
                    <a:pt x="43" y="96"/>
                    <a:pt x="44" y="97"/>
                    <a:pt x="44" y="98"/>
                  </a:cubicBezTo>
                  <a:cubicBezTo>
                    <a:pt x="45" y="99"/>
                    <a:pt x="45" y="100"/>
                    <a:pt x="47" y="100"/>
                  </a:cubicBezTo>
                  <a:cubicBezTo>
                    <a:pt x="48" y="100"/>
                    <a:pt x="48" y="100"/>
                    <a:pt x="49" y="99"/>
                  </a:cubicBezTo>
                  <a:cubicBezTo>
                    <a:pt x="53" y="98"/>
                    <a:pt x="52" y="98"/>
                    <a:pt x="53" y="96"/>
                  </a:cubicBezTo>
                  <a:cubicBezTo>
                    <a:pt x="54" y="94"/>
                    <a:pt x="54" y="94"/>
                    <a:pt x="56" y="93"/>
                  </a:cubicBezTo>
                  <a:cubicBezTo>
                    <a:pt x="58" y="91"/>
                    <a:pt x="57" y="92"/>
                    <a:pt x="57" y="89"/>
                  </a:cubicBezTo>
                  <a:cubicBezTo>
                    <a:pt x="57" y="86"/>
                    <a:pt x="58" y="87"/>
                    <a:pt x="59" y="85"/>
                  </a:cubicBezTo>
                  <a:cubicBezTo>
                    <a:pt x="61" y="82"/>
                    <a:pt x="61" y="83"/>
                    <a:pt x="63" y="81"/>
                  </a:cubicBezTo>
                  <a:cubicBezTo>
                    <a:pt x="65" y="79"/>
                    <a:pt x="64" y="80"/>
                    <a:pt x="63" y="79"/>
                  </a:cubicBezTo>
                  <a:cubicBezTo>
                    <a:pt x="62" y="78"/>
                    <a:pt x="62" y="77"/>
                    <a:pt x="61" y="74"/>
                  </a:cubicBezTo>
                  <a:cubicBezTo>
                    <a:pt x="60" y="71"/>
                    <a:pt x="62" y="72"/>
                    <a:pt x="64" y="70"/>
                  </a:cubicBezTo>
                  <a:cubicBezTo>
                    <a:pt x="65" y="69"/>
                    <a:pt x="66" y="69"/>
                    <a:pt x="66" y="69"/>
                  </a:cubicBezTo>
                  <a:cubicBezTo>
                    <a:pt x="68" y="69"/>
                    <a:pt x="70" y="70"/>
                    <a:pt x="72" y="70"/>
                  </a:cubicBezTo>
                  <a:cubicBezTo>
                    <a:pt x="74" y="70"/>
                    <a:pt x="73" y="72"/>
                    <a:pt x="73" y="72"/>
                  </a:cubicBezTo>
                  <a:cubicBezTo>
                    <a:pt x="73" y="72"/>
                    <a:pt x="73" y="72"/>
                    <a:pt x="73" y="71"/>
                  </a:cubicBezTo>
                  <a:cubicBezTo>
                    <a:pt x="74" y="70"/>
                    <a:pt x="75" y="69"/>
                    <a:pt x="76" y="69"/>
                  </a:cubicBezTo>
                  <a:cubicBezTo>
                    <a:pt x="78" y="69"/>
                    <a:pt x="78" y="69"/>
                    <a:pt x="76" y="67"/>
                  </a:cubicBezTo>
                  <a:cubicBezTo>
                    <a:pt x="75" y="66"/>
                    <a:pt x="76" y="65"/>
                    <a:pt x="77" y="63"/>
                  </a:cubicBezTo>
                  <a:cubicBezTo>
                    <a:pt x="79" y="62"/>
                    <a:pt x="80" y="62"/>
                    <a:pt x="81" y="60"/>
                  </a:cubicBezTo>
                  <a:cubicBezTo>
                    <a:pt x="82" y="58"/>
                    <a:pt x="82" y="58"/>
                    <a:pt x="81" y="56"/>
                  </a:cubicBezTo>
                  <a:cubicBezTo>
                    <a:pt x="80" y="55"/>
                    <a:pt x="80" y="54"/>
                    <a:pt x="79" y="52"/>
                  </a:cubicBezTo>
                  <a:cubicBezTo>
                    <a:pt x="79" y="49"/>
                    <a:pt x="79" y="48"/>
                    <a:pt x="78" y="48"/>
                  </a:cubicBezTo>
                  <a:cubicBezTo>
                    <a:pt x="78" y="48"/>
                    <a:pt x="77" y="48"/>
                    <a:pt x="77" y="48"/>
                  </a:cubicBezTo>
                  <a:cubicBezTo>
                    <a:pt x="75" y="49"/>
                    <a:pt x="74" y="49"/>
                    <a:pt x="72" y="51"/>
                  </a:cubicBezTo>
                  <a:cubicBezTo>
                    <a:pt x="71" y="51"/>
                    <a:pt x="70" y="52"/>
                    <a:pt x="69" y="52"/>
                  </a:cubicBezTo>
                  <a:cubicBezTo>
                    <a:pt x="69" y="52"/>
                    <a:pt x="68" y="52"/>
                    <a:pt x="68" y="52"/>
                  </a:cubicBezTo>
                  <a:cubicBezTo>
                    <a:pt x="67" y="51"/>
                    <a:pt x="67" y="50"/>
                    <a:pt x="66" y="48"/>
                  </a:cubicBezTo>
                  <a:cubicBezTo>
                    <a:pt x="65" y="47"/>
                    <a:pt x="66" y="46"/>
                    <a:pt x="68" y="43"/>
                  </a:cubicBezTo>
                  <a:cubicBezTo>
                    <a:pt x="69" y="40"/>
                    <a:pt x="70" y="40"/>
                    <a:pt x="72" y="38"/>
                  </a:cubicBezTo>
                  <a:cubicBezTo>
                    <a:pt x="75" y="36"/>
                    <a:pt x="74" y="36"/>
                    <a:pt x="76" y="36"/>
                  </a:cubicBezTo>
                  <a:cubicBezTo>
                    <a:pt x="77" y="36"/>
                    <a:pt x="78" y="36"/>
                    <a:pt x="78" y="36"/>
                  </a:cubicBezTo>
                  <a:cubicBezTo>
                    <a:pt x="79" y="36"/>
                    <a:pt x="80" y="35"/>
                    <a:pt x="81" y="35"/>
                  </a:cubicBezTo>
                  <a:cubicBezTo>
                    <a:pt x="82" y="34"/>
                    <a:pt x="83" y="33"/>
                    <a:pt x="84" y="33"/>
                  </a:cubicBezTo>
                  <a:cubicBezTo>
                    <a:pt x="85" y="33"/>
                    <a:pt x="85" y="34"/>
                    <a:pt x="86" y="34"/>
                  </a:cubicBezTo>
                  <a:cubicBezTo>
                    <a:pt x="87" y="35"/>
                    <a:pt x="88" y="35"/>
                    <a:pt x="88" y="35"/>
                  </a:cubicBezTo>
                  <a:cubicBezTo>
                    <a:pt x="90" y="35"/>
                    <a:pt x="93" y="34"/>
                    <a:pt x="95" y="33"/>
                  </a:cubicBezTo>
                  <a:cubicBezTo>
                    <a:pt x="98" y="33"/>
                    <a:pt x="97" y="31"/>
                    <a:pt x="96" y="29"/>
                  </a:cubicBezTo>
                  <a:cubicBezTo>
                    <a:pt x="96" y="28"/>
                    <a:pt x="94" y="28"/>
                    <a:pt x="92" y="26"/>
                  </a:cubicBezTo>
                  <a:cubicBezTo>
                    <a:pt x="91" y="24"/>
                    <a:pt x="90" y="23"/>
                    <a:pt x="92" y="21"/>
                  </a:cubicBezTo>
                  <a:cubicBezTo>
                    <a:pt x="94" y="20"/>
                    <a:pt x="98" y="19"/>
                    <a:pt x="100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8"/>
                    <a:pt x="104" y="20"/>
                    <a:pt x="106" y="20"/>
                  </a:cubicBezTo>
                  <a:cubicBezTo>
                    <a:pt x="108" y="21"/>
                    <a:pt x="109" y="21"/>
                    <a:pt x="108" y="23"/>
                  </a:cubicBezTo>
                  <a:cubicBezTo>
                    <a:pt x="107" y="25"/>
                    <a:pt x="108" y="27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4" y="28"/>
                    <a:pt x="115" y="25"/>
                    <a:pt x="116" y="24"/>
                  </a:cubicBezTo>
                  <a:cubicBezTo>
                    <a:pt x="118" y="23"/>
                    <a:pt x="122" y="18"/>
                    <a:pt x="124" y="17"/>
                  </a:cubicBezTo>
                  <a:cubicBezTo>
                    <a:pt x="125" y="15"/>
                    <a:pt x="127" y="12"/>
                    <a:pt x="128" y="10"/>
                  </a:cubicBezTo>
                  <a:cubicBezTo>
                    <a:pt x="129" y="8"/>
                    <a:pt x="126" y="9"/>
                    <a:pt x="126" y="7"/>
                  </a:cubicBezTo>
                  <a:cubicBezTo>
                    <a:pt x="126" y="5"/>
                    <a:pt x="128" y="5"/>
                    <a:pt x="131" y="5"/>
                  </a:cubicBezTo>
                  <a:cubicBezTo>
                    <a:pt x="133" y="5"/>
                    <a:pt x="134" y="3"/>
                    <a:pt x="134" y="3"/>
                  </a:cubicBezTo>
                  <a:cubicBezTo>
                    <a:pt x="134" y="3"/>
                    <a:pt x="134" y="3"/>
                    <a:pt x="133" y="3"/>
                  </a:cubicBezTo>
                  <a:cubicBezTo>
                    <a:pt x="134" y="2"/>
                    <a:pt x="135" y="1"/>
                    <a:pt x="136" y="1"/>
                  </a:cubicBezTo>
                  <a:moveTo>
                    <a:pt x="136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5" y="0"/>
                    <a:pt x="134" y="1"/>
                    <a:pt x="133" y="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27" y="4"/>
                    <a:pt x="125" y="5"/>
                    <a:pt x="125" y="7"/>
                  </a:cubicBezTo>
                  <a:cubicBezTo>
                    <a:pt x="125" y="8"/>
                    <a:pt x="126" y="9"/>
                    <a:pt x="127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6" y="11"/>
                    <a:pt x="125" y="14"/>
                    <a:pt x="123" y="16"/>
                  </a:cubicBezTo>
                  <a:cubicBezTo>
                    <a:pt x="119" y="20"/>
                    <a:pt x="117" y="22"/>
                    <a:pt x="115" y="23"/>
                  </a:cubicBezTo>
                  <a:cubicBezTo>
                    <a:pt x="115" y="24"/>
                    <a:pt x="114" y="24"/>
                    <a:pt x="114" y="25"/>
                  </a:cubicBezTo>
                  <a:cubicBezTo>
                    <a:pt x="113" y="26"/>
                    <a:pt x="112" y="26"/>
                    <a:pt x="111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6"/>
                    <a:pt x="109" y="26"/>
                    <a:pt x="109" y="25"/>
                  </a:cubicBezTo>
                  <a:cubicBezTo>
                    <a:pt x="108" y="25"/>
                    <a:pt x="108" y="24"/>
                    <a:pt x="109" y="24"/>
                  </a:cubicBezTo>
                  <a:cubicBezTo>
                    <a:pt x="109" y="23"/>
                    <a:pt x="109" y="22"/>
                    <a:pt x="109" y="21"/>
                  </a:cubicBezTo>
                  <a:cubicBezTo>
                    <a:pt x="108" y="20"/>
                    <a:pt x="107" y="20"/>
                    <a:pt x="106" y="19"/>
                  </a:cubicBezTo>
                  <a:cubicBezTo>
                    <a:pt x="105" y="19"/>
                    <a:pt x="105" y="18"/>
                    <a:pt x="104" y="18"/>
                  </a:cubicBezTo>
                  <a:cubicBezTo>
                    <a:pt x="104" y="17"/>
                    <a:pt x="103" y="17"/>
                    <a:pt x="101" y="17"/>
                  </a:cubicBezTo>
                  <a:cubicBezTo>
                    <a:pt x="101" y="17"/>
                    <a:pt x="100" y="17"/>
                    <a:pt x="100" y="17"/>
                  </a:cubicBezTo>
                  <a:cubicBezTo>
                    <a:pt x="99" y="17"/>
                    <a:pt x="98" y="17"/>
                    <a:pt x="97" y="18"/>
                  </a:cubicBezTo>
                  <a:cubicBezTo>
                    <a:pt x="95" y="18"/>
                    <a:pt x="93" y="19"/>
                    <a:pt x="91" y="21"/>
                  </a:cubicBezTo>
                  <a:cubicBezTo>
                    <a:pt x="91" y="21"/>
                    <a:pt x="90" y="22"/>
                    <a:pt x="90" y="23"/>
                  </a:cubicBezTo>
                  <a:cubicBezTo>
                    <a:pt x="89" y="24"/>
                    <a:pt x="90" y="25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2" y="27"/>
                    <a:pt x="93" y="28"/>
                    <a:pt x="94" y="29"/>
                  </a:cubicBezTo>
                  <a:cubicBezTo>
                    <a:pt x="95" y="29"/>
                    <a:pt x="95" y="30"/>
                    <a:pt x="95" y="30"/>
                  </a:cubicBezTo>
                  <a:cubicBezTo>
                    <a:pt x="96" y="31"/>
                    <a:pt x="96" y="31"/>
                    <a:pt x="96" y="32"/>
                  </a:cubicBezTo>
                  <a:cubicBezTo>
                    <a:pt x="96" y="32"/>
                    <a:pt x="95" y="32"/>
                    <a:pt x="94" y="32"/>
                  </a:cubicBezTo>
                  <a:cubicBezTo>
                    <a:pt x="94" y="32"/>
                    <a:pt x="93" y="33"/>
                    <a:pt x="92" y="33"/>
                  </a:cubicBezTo>
                  <a:cubicBezTo>
                    <a:pt x="91" y="33"/>
                    <a:pt x="89" y="34"/>
                    <a:pt x="88" y="34"/>
                  </a:cubicBezTo>
                  <a:cubicBezTo>
                    <a:pt x="88" y="34"/>
                    <a:pt x="87" y="33"/>
                    <a:pt x="87" y="33"/>
                  </a:cubicBezTo>
                  <a:cubicBezTo>
                    <a:pt x="86" y="33"/>
                    <a:pt x="85" y="32"/>
                    <a:pt x="84" y="32"/>
                  </a:cubicBezTo>
                  <a:cubicBezTo>
                    <a:pt x="83" y="32"/>
                    <a:pt x="82" y="33"/>
                    <a:pt x="80" y="34"/>
                  </a:cubicBezTo>
                  <a:cubicBezTo>
                    <a:pt x="80" y="34"/>
                    <a:pt x="79" y="35"/>
                    <a:pt x="78" y="35"/>
                  </a:cubicBezTo>
                  <a:cubicBezTo>
                    <a:pt x="78" y="35"/>
                    <a:pt x="78" y="34"/>
                    <a:pt x="77" y="34"/>
                  </a:cubicBezTo>
                  <a:cubicBezTo>
                    <a:pt x="77" y="34"/>
                    <a:pt x="76" y="34"/>
                    <a:pt x="76" y="34"/>
                  </a:cubicBezTo>
                  <a:cubicBezTo>
                    <a:pt x="74" y="34"/>
                    <a:pt x="74" y="35"/>
                    <a:pt x="73" y="36"/>
                  </a:cubicBezTo>
                  <a:cubicBezTo>
                    <a:pt x="73" y="36"/>
                    <a:pt x="73" y="37"/>
                    <a:pt x="72" y="37"/>
                  </a:cubicBezTo>
                  <a:cubicBezTo>
                    <a:pt x="71" y="38"/>
                    <a:pt x="71" y="38"/>
                    <a:pt x="70" y="39"/>
                  </a:cubicBezTo>
                  <a:cubicBezTo>
                    <a:pt x="69" y="40"/>
                    <a:pt x="68" y="40"/>
                    <a:pt x="67" y="42"/>
                  </a:cubicBezTo>
                  <a:cubicBezTo>
                    <a:pt x="66" y="43"/>
                    <a:pt x="66" y="44"/>
                    <a:pt x="66" y="44"/>
                  </a:cubicBezTo>
                  <a:cubicBezTo>
                    <a:pt x="65" y="46"/>
                    <a:pt x="64" y="47"/>
                    <a:pt x="65" y="49"/>
                  </a:cubicBezTo>
                  <a:cubicBezTo>
                    <a:pt x="65" y="50"/>
                    <a:pt x="66" y="50"/>
                    <a:pt x="66" y="50"/>
                  </a:cubicBezTo>
                  <a:cubicBezTo>
                    <a:pt x="66" y="51"/>
                    <a:pt x="66" y="52"/>
                    <a:pt x="67" y="52"/>
                  </a:cubicBezTo>
                  <a:cubicBezTo>
                    <a:pt x="68" y="53"/>
                    <a:pt x="68" y="53"/>
                    <a:pt x="69" y="53"/>
                  </a:cubicBezTo>
                  <a:cubicBezTo>
                    <a:pt x="70" y="53"/>
                    <a:pt x="72" y="52"/>
                    <a:pt x="73" y="51"/>
                  </a:cubicBezTo>
                  <a:cubicBezTo>
                    <a:pt x="74" y="50"/>
                    <a:pt x="75" y="50"/>
                    <a:pt x="77" y="49"/>
                  </a:cubicBezTo>
                  <a:cubicBezTo>
                    <a:pt x="77" y="49"/>
                    <a:pt x="78" y="49"/>
                    <a:pt x="78" y="4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1"/>
                    <a:pt x="78" y="51"/>
                    <a:pt x="78" y="52"/>
                  </a:cubicBezTo>
                  <a:cubicBezTo>
                    <a:pt x="79" y="54"/>
                    <a:pt x="79" y="55"/>
                    <a:pt x="80" y="57"/>
                  </a:cubicBezTo>
                  <a:cubicBezTo>
                    <a:pt x="80" y="58"/>
                    <a:pt x="80" y="58"/>
                    <a:pt x="80" y="59"/>
                  </a:cubicBezTo>
                  <a:cubicBezTo>
                    <a:pt x="79" y="60"/>
                    <a:pt x="79" y="61"/>
                    <a:pt x="78" y="61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4"/>
                    <a:pt x="74" y="66"/>
                    <a:pt x="75" y="68"/>
                  </a:cubicBezTo>
                  <a:cubicBezTo>
                    <a:pt x="74" y="68"/>
                    <a:pt x="74" y="69"/>
                    <a:pt x="73" y="69"/>
                  </a:cubicBezTo>
                  <a:cubicBezTo>
                    <a:pt x="73" y="69"/>
                    <a:pt x="72" y="69"/>
                    <a:pt x="72" y="69"/>
                  </a:cubicBezTo>
                  <a:cubicBezTo>
                    <a:pt x="71" y="69"/>
                    <a:pt x="70" y="69"/>
                    <a:pt x="70" y="69"/>
                  </a:cubicBezTo>
                  <a:cubicBezTo>
                    <a:pt x="69" y="68"/>
                    <a:pt x="68" y="68"/>
                    <a:pt x="66" y="68"/>
                  </a:cubicBezTo>
                  <a:cubicBezTo>
                    <a:pt x="65" y="68"/>
                    <a:pt x="64" y="68"/>
                    <a:pt x="63" y="69"/>
                  </a:cubicBezTo>
                  <a:cubicBezTo>
                    <a:pt x="63" y="70"/>
                    <a:pt x="62" y="70"/>
                    <a:pt x="62" y="70"/>
                  </a:cubicBezTo>
                  <a:cubicBezTo>
                    <a:pt x="60" y="71"/>
                    <a:pt x="59" y="72"/>
                    <a:pt x="60" y="74"/>
                  </a:cubicBezTo>
                  <a:cubicBezTo>
                    <a:pt x="61" y="77"/>
                    <a:pt x="61" y="79"/>
                    <a:pt x="63" y="80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2" y="81"/>
                    <a:pt x="61" y="81"/>
                    <a:pt x="61" y="81"/>
                  </a:cubicBezTo>
                  <a:cubicBezTo>
                    <a:pt x="60" y="82"/>
                    <a:pt x="59" y="82"/>
                    <a:pt x="58" y="84"/>
                  </a:cubicBezTo>
                  <a:cubicBezTo>
                    <a:pt x="58" y="85"/>
                    <a:pt x="58" y="85"/>
                    <a:pt x="57" y="85"/>
                  </a:cubicBezTo>
                  <a:cubicBezTo>
                    <a:pt x="57" y="86"/>
                    <a:pt x="56" y="87"/>
                    <a:pt x="56" y="89"/>
                  </a:cubicBezTo>
                  <a:cubicBezTo>
                    <a:pt x="56" y="90"/>
                    <a:pt x="56" y="91"/>
                    <a:pt x="56" y="91"/>
                  </a:cubicBezTo>
                  <a:cubicBezTo>
                    <a:pt x="56" y="91"/>
                    <a:pt x="56" y="91"/>
                    <a:pt x="56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3"/>
                    <a:pt x="53" y="93"/>
                    <a:pt x="52" y="95"/>
                  </a:cubicBezTo>
                  <a:cubicBezTo>
                    <a:pt x="52" y="96"/>
                    <a:pt x="52" y="96"/>
                    <a:pt x="51" y="97"/>
                  </a:cubicBezTo>
                  <a:cubicBezTo>
                    <a:pt x="51" y="97"/>
                    <a:pt x="51" y="98"/>
                    <a:pt x="49" y="98"/>
                  </a:cubicBezTo>
                  <a:cubicBezTo>
                    <a:pt x="48" y="98"/>
                    <a:pt x="47" y="99"/>
                    <a:pt x="47" y="99"/>
                  </a:cubicBezTo>
                  <a:cubicBezTo>
                    <a:pt x="46" y="99"/>
                    <a:pt x="46" y="98"/>
                    <a:pt x="45" y="97"/>
                  </a:cubicBezTo>
                  <a:cubicBezTo>
                    <a:pt x="44" y="96"/>
                    <a:pt x="44" y="95"/>
                    <a:pt x="43" y="95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40" y="97"/>
                    <a:pt x="40" y="98"/>
                    <a:pt x="40" y="98"/>
                  </a:cubicBezTo>
                  <a:cubicBezTo>
                    <a:pt x="40" y="100"/>
                    <a:pt x="39" y="100"/>
                    <a:pt x="38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2"/>
                    <a:pt x="34" y="103"/>
                    <a:pt x="33" y="105"/>
                  </a:cubicBezTo>
                  <a:cubicBezTo>
                    <a:pt x="33" y="105"/>
                    <a:pt x="32" y="106"/>
                    <a:pt x="32" y="106"/>
                  </a:cubicBezTo>
                  <a:cubicBezTo>
                    <a:pt x="31" y="106"/>
                    <a:pt x="30" y="107"/>
                    <a:pt x="30" y="109"/>
                  </a:cubicBezTo>
                  <a:cubicBezTo>
                    <a:pt x="30" y="110"/>
                    <a:pt x="30" y="111"/>
                    <a:pt x="31" y="111"/>
                  </a:cubicBezTo>
                  <a:cubicBezTo>
                    <a:pt x="31" y="112"/>
                    <a:pt x="31" y="112"/>
                    <a:pt x="31" y="113"/>
                  </a:cubicBezTo>
                  <a:cubicBezTo>
                    <a:pt x="32" y="114"/>
                    <a:pt x="32" y="114"/>
                    <a:pt x="32" y="115"/>
                  </a:cubicBezTo>
                  <a:cubicBezTo>
                    <a:pt x="32" y="116"/>
                    <a:pt x="32" y="117"/>
                    <a:pt x="31" y="118"/>
                  </a:cubicBezTo>
                  <a:cubicBezTo>
                    <a:pt x="30" y="120"/>
                    <a:pt x="29" y="121"/>
                    <a:pt x="29" y="121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4"/>
                    <a:pt x="29" y="126"/>
                    <a:pt x="30" y="127"/>
                  </a:cubicBezTo>
                  <a:cubicBezTo>
                    <a:pt x="31" y="130"/>
                    <a:pt x="32" y="133"/>
                    <a:pt x="31" y="135"/>
                  </a:cubicBezTo>
                  <a:cubicBezTo>
                    <a:pt x="31" y="135"/>
                    <a:pt x="31" y="136"/>
                    <a:pt x="30" y="136"/>
                  </a:cubicBezTo>
                  <a:cubicBezTo>
                    <a:pt x="30" y="137"/>
                    <a:pt x="29" y="139"/>
                    <a:pt x="28" y="139"/>
                  </a:cubicBezTo>
                  <a:cubicBezTo>
                    <a:pt x="28" y="139"/>
                    <a:pt x="28" y="139"/>
                    <a:pt x="27" y="139"/>
                  </a:cubicBezTo>
                  <a:cubicBezTo>
                    <a:pt x="27" y="138"/>
                    <a:pt x="26" y="137"/>
                    <a:pt x="25" y="137"/>
                  </a:cubicBezTo>
                  <a:cubicBezTo>
                    <a:pt x="25" y="137"/>
                    <a:pt x="24" y="137"/>
                    <a:pt x="24" y="137"/>
                  </a:cubicBezTo>
                  <a:cubicBezTo>
                    <a:pt x="22" y="137"/>
                    <a:pt x="21" y="138"/>
                    <a:pt x="20" y="140"/>
                  </a:cubicBezTo>
                  <a:cubicBezTo>
                    <a:pt x="20" y="140"/>
                    <a:pt x="20" y="140"/>
                    <a:pt x="19" y="140"/>
                  </a:cubicBezTo>
                  <a:cubicBezTo>
                    <a:pt x="18" y="142"/>
                    <a:pt x="17" y="143"/>
                    <a:pt x="17" y="145"/>
                  </a:cubicBezTo>
                  <a:cubicBezTo>
                    <a:pt x="18" y="146"/>
                    <a:pt x="18" y="147"/>
                    <a:pt x="18" y="147"/>
                  </a:cubicBezTo>
                  <a:cubicBezTo>
                    <a:pt x="18" y="148"/>
                    <a:pt x="19" y="149"/>
                    <a:pt x="19" y="150"/>
                  </a:cubicBezTo>
                  <a:cubicBezTo>
                    <a:pt x="19" y="150"/>
                    <a:pt x="19" y="151"/>
                    <a:pt x="18" y="151"/>
                  </a:cubicBezTo>
                  <a:cubicBezTo>
                    <a:pt x="18" y="152"/>
                    <a:pt x="18" y="153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6" y="155"/>
                    <a:pt x="15" y="156"/>
                    <a:pt x="16" y="157"/>
                  </a:cubicBezTo>
                  <a:cubicBezTo>
                    <a:pt x="16" y="158"/>
                    <a:pt x="17" y="158"/>
                    <a:pt x="18" y="158"/>
                  </a:cubicBezTo>
                  <a:cubicBezTo>
                    <a:pt x="21" y="158"/>
                    <a:pt x="22" y="159"/>
                    <a:pt x="23" y="161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4" y="162"/>
                    <a:pt x="24" y="162"/>
                    <a:pt x="24" y="163"/>
                  </a:cubicBezTo>
                  <a:cubicBezTo>
                    <a:pt x="24" y="163"/>
                    <a:pt x="24" y="164"/>
                    <a:pt x="24" y="164"/>
                  </a:cubicBezTo>
                  <a:cubicBezTo>
                    <a:pt x="25" y="166"/>
                    <a:pt x="26" y="166"/>
                    <a:pt x="26" y="167"/>
                  </a:cubicBezTo>
                  <a:cubicBezTo>
                    <a:pt x="26" y="167"/>
                    <a:pt x="27" y="167"/>
                    <a:pt x="27" y="168"/>
                  </a:cubicBezTo>
                  <a:cubicBezTo>
                    <a:pt x="28" y="168"/>
                    <a:pt x="28" y="170"/>
                    <a:pt x="28" y="172"/>
                  </a:cubicBezTo>
                  <a:cubicBezTo>
                    <a:pt x="28" y="173"/>
                    <a:pt x="27" y="174"/>
                    <a:pt x="27" y="174"/>
                  </a:cubicBezTo>
                  <a:cubicBezTo>
                    <a:pt x="27" y="174"/>
                    <a:pt x="27" y="174"/>
                    <a:pt x="27" y="173"/>
                  </a:cubicBezTo>
                  <a:cubicBezTo>
                    <a:pt x="26" y="173"/>
                    <a:pt x="25" y="172"/>
                    <a:pt x="24" y="172"/>
                  </a:cubicBezTo>
                  <a:cubicBezTo>
                    <a:pt x="23" y="172"/>
                    <a:pt x="22" y="173"/>
                    <a:pt x="21" y="174"/>
                  </a:cubicBezTo>
                  <a:cubicBezTo>
                    <a:pt x="21" y="174"/>
                    <a:pt x="20" y="175"/>
                    <a:pt x="21" y="175"/>
                  </a:cubicBezTo>
                  <a:cubicBezTo>
                    <a:pt x="21" y="177"/>
                    <a:pt x="22" y="177"/>
                    <a:pt x="23" y="177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3" y="178"/>
                    <a:pt x="23" y="179"/>
                    <a:pt x="23" y="179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79"/>
                    <a:pt x="21" y="178"/>
                    <a:pt x="20" y="178"/>
                  </a:cubicBezTo>
                  <a:cubicBezTo>
                    <a:pt x="20" y="177"/>
                    <a:pt x="19" y="177"/>
                    <a:pt x="18" y="177"/>
                  </a:cubicBezTo>
                  <a:cubicBezTo>
                    <a:pt x="17" y="177"/>
                    <a:pt x="17" y="177"/>
                    <a:pt x="16" y="178"/>
                  </a:cubicBezTo>
                  <a:cubicBezTo>
                    <a:pt x="15" y="179"/>
                    <a:pt x="15" y="179"/>
                    <a:pt x="14" y="180"/>
                  </a:cubicBezTo>
                  <a:cubicBezTo>
                    <a:pt x="13" y="180"/>
                    <a:pt x="13" y="181"/>
                    <a:pt x="12" y="181"/>
                  </a:cubicBezTo>
                  <a:cubicBezTo>
                    <a:pt x="12" y="182"/>
                    <a:pt x="11" y="182"/>
                    <a:pt x="11" y="182"/>
                  </a:cubicBezTo>
                  <a:cubicBezTo>
                    <a:pt x="9" y="183"/>
                    <a:pt x="8" y="184"/>
                    <a:pt x="8" y="186"/>
                  </a:cubicBezTo>
                  <a:cubicBezTo>
                    <a:pt x="8" y="186"/>
                    <a:pt x="8" y="187"/>
                    <a:pt x="9" y="187"/>
                  </a:cubicBezTo>
                  <a:cubicBezTo>
                    <a:pt x="10" y="189"/>
                    <a:pt x="11" y="189"/>
                    <a:pt x="12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3" y="190"/>
                    <a:pt x="13" y="190"/>
                    <a:pt x="13" y="191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3" y="192"/>
                    <a:pt x="13" y="192"/>
                    <a:pt x="12" y="192"/>
                  </a:cubicBezTo>
                  <a:cubicBezTo>
                    <a:pt x="12" y="192"/>
                    <a:pt x="11" y="191"/>
                    <a:pt x="11" y="191"/>
                  </a:cubicBezTo>
                  <a:cubicBezTo>
                    <a:pt x="10" y="191"/>
                    <a:pt x="9" y="190"/>
                    <a:pt x="8" y="190"/>
                  </a:cubicBezTo>
                  <a:cubicBezTo>
                    <a:pt x="8" y="190"/>
                    <a:pt x="7" y="191"/>
                    <a:pt x="7" y="191"/>
                  </a:cubicBezTo>
                  <a:cubicBezTo>
                    <a:pt x="6" y="192"/>
                    <a:pt x="6" y="193"/>
                    <a:pt x="6" y="194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5"/>
                    <a:pt x="4" y="195"/>
                    <a:pt x="3" y="196"/>
                  </a:cubicBezTo>
                  <a:cubicBezTo>
                    <a:pt x="3" y="197"/>
                    <a:pt x="0" y="199"/>
                    <a:pt x="1" y="201"/>
                  </a:cubicBezTo>
                  <a:cubicBezTo>
                    <a:pt x="1" y="202"/>
                    <a:pt x="1" y="202"/>
                    <a:pt x="2" y="203"/>
                  </a:cubicBezTo>
                  <a:cubicBezTo>
                    <a:pt x="3" y="203"/>
                    <a:pt x="3" y="203"/>
                    <a:pt x="4" y="203"/>
                  </a:cubicBezTo>
                  <a:cubicBezTo>
                    <a:pt x="5" y="204"/>
                    <a:pt x="5" y="204"/>
                    <a:pt x="6" y="206"/>
                  </a:cubicBezTo>
                  <a:cubicBezTo>
                    <a:pt x="6" y="208"/>
                    <a:pt x="7" y="211"/>
                    <a:pt x="9" y="212"/>
                  </a:cubicBezTo>
                  <a:cubicBezTo>
                    <a:pt x="10" y="212"/>
                    <a:pt x="11" y="212"/>
                    <a:pt x="12" y="212"/>
                  </a:cubicBezTo>
                  <a:cubicBezTo>
                    <a:pt x="14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7" y="211"/>
                    <a:pt x="18" y="211"/>
                    <a:pt x="19" y="210"/>
                  </a:cubicBezTo>
                  <a:cubicBezTo>
                    <a:pt x="20" y="210"/>
                    <a:pt x="21" y="210"/>
                    <a:pt x="21" y="209"/>
                  </a:cubicBezTo>
                  <a:cubicBezTo>
                    <a:pt x="23" y="208"/>
                    <a:pt x="24" y="208"/>
                    <a:pt x="25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30" y="205"/>
                    <a:pt x="33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5" y="204"/>
                    <a:pt x="36" y="204"/>
                    <a:pt x="36" y="204"/>
                  </a:cubicBezTo>
                  <a:cubicBezTo>
                    <a:pt x="37" y="204"/>
                    <a:pt x="38" y="204"/>
                    <a:pt x="39" y="205"/>
                  </a:cubicBezTo>
                  <a:cubicBezTo>
                    <a:pt x="39" y="205"/>
                    <a:pt x="39" y="205"/>
                    <a:pt x="40" y="206"/>
                  </a:cubicBezTo>
                  <a:cubicBezTo>
                    <a:pt x="41" y="207"/>
                    <a:pt x="42" y="208"/>
                    <a:pt x="43" y="209"/>
                  </a:cubicBezTo>
                  <a:cubicBezTo>
                    <a:pt x="43" y="210"/>
                    <a:pt x="44" y="210"/>
                    <a:pt x="44" y="211"/>
                  </a:cubicBezTo>
                  <a:cubicBezTo>
                    <a:pt x="45" y="212"/>
                    <a:pt x="46" y="213"/>
                    <a:pt x="46" y="214"/>
                  </a:cubicBezTo>
                  <a:cubicBezTo>
                    <a:pt x="46" y="216"/>
                    <a:pt x="45" y="220"/>
                    <a:pt x="46" y="222"/>
                  </a:cubicBezTo>
                  <a:cubicBezTo>
                    <a:pt x="46" y="224"/>
                    <a:pt x="47" y="224"/>
                    <a:pt x="48" y="224"/>
                  </a:cubicBezTo>
                  <a:cubicBezTo>
                    <a:pt x="48" y="225"/>
                    <a:pt x="48" y="225"/>
                    <a:pt x="48" y="225"/>
                  </a:cubicBezTo>
                  <a:cubicBezTo>
                    <a:pt x="49" y="225"/>
                    <a:pt x="49" y="227"/>
                    <a:pt x="49" y="228"/>
                  </a:cubicBezTo>
                  <a:cubicBezTo>
                    <a:pt x="49" y="228"/>
                    <a:pt x="49" y="229"/>
                    <a:pt x="49" y="230"/>
                  </a:cubicBezTo>
                  <a:cubicBezTo>
                    <a:pt x="49" y="230"/>
                    <a:pt x="49" y="231"/>
                    <a:pt x="49" y="231"/>
                  </a:cubicBezTo>
                  <a:cubicBezTo>
                    <a:pt x="49" y="233"/>
                    <a:pt x="49" y="235"/>
                    <a:pt x="52" y="236"/>
                  </a:cubicBezTo>
                  <a:cubicBezTo>
                    <a:pt x="52" y="236"/>
                    <a:pt x="53" y="236"/>
                    <a:pt x="53" y="236"/>
                  </a:cubicBezTo>
                  <a:cubicBezTo>
                    <a:pt x="54" y="237"/>
                    <a:pt x="54" y="237"/>
                    <a:pt x="56" y="237"/>
                  </a:cubicBezTo>
                  <a:cubicBezTo>
                    <a:pt x="56" y="238"/>
                    <a:pt x="55" y="238"/>
                    <a:pt x="55" y="238"/>
                  </a:cubicBezTo>
                  <a:cubicBezTo>
                    <a:pt x="54" y="239"/>
                    <a:pt x="54" y="240"/>
                    <a:pt x="53" y="241"/>
                  </a:cubicBezTo>
                  <a:cubicBezTo>
                    <a:pt x="53" y="242"/>
                    <a:pt x="53" y="242"/>
                    <a:pt x="52" y="243"/>
                  </a:cubicBezTo>
                  <a:cubicBezTo>
                    <a:pt x="49" y="243"/>
                    <a:pt x="47" y="244"/>
                    <a:pt x="47" y="247"/>
                  </a:cubicBezTo>
                  <a:cubicBezTo>
                    <a:pt x="46" y="249"/>
                    <a:pt x="47" y="251"/>
                    <a:pt x="49" y="253"/>
                  </a:cubicBezTo>
                  <a:cubicBezTo>
                    <a:pt x="50" y="254"/>
                    <a:pt x="51" y="256"/>
                    <a:pt x="51" y="257"/>
                  </a:cubicBezTo>
                  <a:cubicBezTo>
                    <a:pt x="51" y="258"/>
                    <a:pt x="52" y="259"/>
                    <a:pt x="52" y="260"/>
                  </a:cubicBezTo>
                  <a:cubicBezTo>
                    <a:pt x="53" y="261"/>
                    <a:pt x="53" y="261"/>
                    <a:pt x="53" y="261"/>
                  </a:cubicBezTo>
                  <a:cubicBezTo>
                    <a:pt x="53" y="260"/>
                    <a:pt x="53" y="260"/>
                    <a:pt x="53" y="260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6" y="260"/>
                    <a:pt x="58" y="262"/>
                    <a:pt x="59" y="263"/>
                  </a:cubicBezTo>
                  <a:cubicBezTo>
                    <a:pt x="60" y="265"/>
                    <a:pt x="62" y="267"/>
                    <a:pt x="63" y="268"/>
                  </a:cubicBezTo>
                  <a:cubicBezTo>
                    <a:pt x="64" y="268"/>
                    <a:pt x="64" y="268"/>
                    <a:pt x="65" y="268"/>
                  </a:cubicBezTo>
                  <a:cubicBezTo>
                    <a:pt x="66" y="268"/>
                    <a:pt x="67" y="268"/>
                    <a:pt x="68" y="267"/>
                  </a:cubicBezTo>
                  <a:cubicBezTo>
                    <a:pt x="69" y="266"/>
                    <a:pt x="69" y="263"/>
                    <a:pt x="69" y="261"/>
                  </a:cubicBezTo>
                  <a:cubicBezTo>
                    <a:pt x="68" y="259"/>
                    <a:pt x="68" y="258"/>
                    <a:pt x="69" y="257"/>
                  </a:cubicBezTo>
                  <a:cubicBezTo>
                    <a:pt x="69" y="256"/>
                    <a:pt x="70" y="256"/>
                    <a:pt x="71" y="256"/>
                  </a:cubicBezTo>
                  <a:cubicBezTo>
                    <a:pt x="71" y="256"/>
                    <a:pt x="72" y="256"/>
                    <a:pt x="72" y="256"/>
                  </a:cubicBezTo>
                  <a:cubicBezTo>
                    <a:pt x="73" y="256"/>
                    <a:pt x="73" y="256"/>
                    <a:pt x="74" y="260"/>
                  </a:cubicBezTo>
                  <a:cubicBezTo>
                    <a:pt x="74" y="261"/>
                    <a:pt x="74" y="262"/>
                    <a:pt x="74" y="264"/>
                  </a:cubicBezTo>
                  <a:cubicBezTo>
                    <a:pt x="75" y="267"/>
                    <a:pt x="77" y="269"/>
                    <a:pt x="80" y="269"/>
                  </a:cubicBezTo>
                  <a:cubicBezTo>
                    <a:pt x="82" y="269"/>
                    <a:pt x="84" y="268"/>
                    <a:pt x="85" y="268"/>
                  </a:cubicBezTo>
                  <a:cubicBezTo>
                    <a:pt x="86" y="270"/>
                    <a:pt x="87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91" y="270"/>
                    <a:pt x="91" y="271"/>
                    <a:pt x="90" y="271"/>
                  </a:cubicBezTo>
                  <a:cubicBezTo>
                    <a:pt x="90" y="272"/>
                    <a:pt x="89" y="272"/>
                    <a:pt x="89" y="272"/>
                  </a:cubicBezTo>
                  <a:cubicBezTo>
                    <a:pt x="88" y="272"/>
                    <a:pt x="88" y="272"/>
                    <a:pt x="88" y="272"/>
                  </a:cubicBezTo>
                  <a:cubicBezTo>
                    <a:pt x="86" y="273"/>
                    <a:pt x="85" y="274"/>
                    <a:pt x="85" y="277"/>
                  </a:cubicBezTo>
                  <a:cubicBezTo>
                    <a:pt x="85" y="278"/>
                    <a:pt x="85" y="278"/>
                    <a:pt x="85" y="279"/>
                  </a:cubicBezTo>
                  <a:cubicBezTo>
                    <a:pt x="85" y="281"/>
                    <a:pt x="85" y="282"/>
                    <a:pt x="86" y="282"/>
                  </a:cubicBezTo>
                  <a:cubicBezTo>
                    <a:pt x="86" y="283"/>
                    <a:pt x="87" y="283"/>
                    <a:pt x="87" y="283"/>
                  </a:cubicBezTo>
                  <a:cubicBezTo>
                    <a:pt x="89" y="283"/>
                    <a:pt x="90" y="282"/>
                    <a:pt x="92" y="280"/>
                  </a:cubicBezTo>
                  <a:cubicBezTo>
                    <a:pt x="93" y="279"/>
                    <a:pt x="94" y="278"/>
                    <a:pt x="94" y="278"/>
                  </a:cubicBezTo>
                  <a:cubicBezTo>
                    <a:pt x="96" y="277"/>
                    <a:pt x="96" y="276"/>
                    <a:pt x="96" y="275"/>
                  </a:cubicBezTo>
                  <a:cubicBezTo>
                    <a:pt x="96" y="275"/>
                    <a:pt x="96" y="274"/>
                    <a:pt x="96" y="273"/>
                  </a:cubicBezTo>
                  <a:cubicBezTo>
                    <a:pt x="97" y="272"/>
                    <a:pt x="97" y="270"/>
                    <a:pt x="98" y="270"/>
                  </a:cubicBezTo>
                  <a:cubicBezTo>
                    <a:pt x="98" y="270"/>
                    <a:pt x="98" y="271"/>
                    <a:pt x="99" y="271"/>
                  </a:cubicBezTo>
                  <a:cubicBezTo>
                    <a:pt x="100" y="272"/>
                    <a:pt x="101" y="272"/>
                    <a:pt x="102" y="272"/>
                  </a:cubicBezTo>
                  <a:cubicBezTo>
                    <a:pt x="103" y="272"/>
                    <a:pt x="104" y="271"/>
                    <a:pt x="105" y="269"/>
                  </a:cubicBezTo>
                  <a:cubicBezTo>
                    <a:pt x="105" y="269"/>
                    <a:pt x="105" y="268"/>
                    <a:pt x="105" y="268"/>
                  </a:cubicBezTo>
                  <a:cubicBezTo>
                    <a:pt x="105" y="268"/>
                    <a:pt x="105" y="268"/>
                    <a:pt x="106" y="268"/>
                  </a:cubicBezTo>
                  <a:cubicBezTo>
                    <a:pt x="107" y="268"/>
                    <a:pt x="109" y="269"/>
                    <a:pt x="109" y="269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10" y="262"/>
                    <a:pt x="110" y="262"/>
                    <a:pt x="110" y="262"/>
                  </a:cubicBezTo>
                  <a:cubicBezTo>
                    <a:pt x="110" y="261"/>
                    <a:pt x="110" y="261"/>
                    <a:pt x="110" y="261"/>
                  </a:cubicBezTo>
                  <a:cubicBezTo>
                    <a:pt x="110" y="260"/>
                    <a:pt x="109" y="259"/>
                    <a:pt x="109" y="259"/>
                  </a:cubicBezTo>
                  <a:cubicBezTo>
                    <a:pt x="109" y="258"/>
                    <a:pt x="108" y="258"/>
                    <a:pt x="107" y="258"/>
                  </a:cubicBezTo>
                  <a:cubicBezTo>
                    <a:pt x="107" y="258"/>
                    <a:pt x="107" y="258"/>
                    <a:pt x="107" y="258"/>
                  </a:cubicBezTo>
                  <a:cubicBezTo>
                    <a:pt x="107" y="258"/>
                    <a:pt x="107" y="257"/>
                    <a:pt x="107" y="257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8" y="256"/>
                    <a:pt x="109" y="256"/>
                    <a:pt x="109" y="254"/>
                  </a:cubicBezTo>
                  <a:cubicBezTo>
                    <a:pt x="110" y="252"/>
                    <a:pt x="110" y="251"/>
                    <a:pt x="109" y="250"/>
                  </a:cubicBezTo>
                  <a:cubicBezTo>
                    <a:pt x="109" y="249"/>
                    <a:pt x="109" y="249"/>
                    <a:pt x="109" y="248"/>
                  </a:cubicBezTo>
                  <a:cubicBezTo>
                    <a:pt x="109" y="247"/>
                    <a:pt x="109" y="247"/>
                    <a:pt x="110" y="247"/>
                  </a:cubicBezTo>
                  <a:cubicBezTo>
                    <a:pt x="110" y="246"/>
                    <a:pt x="111" y="245"/>
                    <a:pt x="111" y="244"/>
                  </a:cubicBezTo>
                  <a:cubicBezTo>
                    <a:pt x="112" y="241"/>
                    <a:pt x="112" y="240"/>
                    <a:pt x="111" y="239"/>
                  </a:cubicBezTo>
                  <a:cubicBezTo>
                    <a:pt x="111" y="238"/>
                    <a:pt x="111" y="237"/>
                    <a:pt x="111" y="236"/>
                  </a:cubicBezTo>
                  <a:cubicBezTo>
                    <a:pt x="111" y="234"/>
                    <a:pt x="109" y="232"/>
                    <a:pt x="108" y="230"/>
                  </a:cubicBezTo>
                  <a:cubicBezTo>
                    <a:pt x="108" y="229"/>
                    <a:pt x="108" y="229"/>
                    <a:pt x="108" y="229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6" y="226"/>
                    <a:pt x="104" y="223"/>
                    <a:pt x="103" y="220"/>
                  </a:cubicBezTo>
                  <a:cubicBezTo>
                    <a:pt x="102" y="216"/>
                    <a:pt x="102" y="211"/>
                    <a:pt x="103" y="210"/>
                  </a:cubicBezTo>
                  <a:cubicBezTo>
                    <a:pt x="105" y="206"/>
                    <a:pt x="105" y="204"/>
                    <a:pt x="103" y="202"/>
                  </a:cubicBezTo>
                  <a:cubicBezTo>
                    <a:pt x="100" y="201"/>
                    <a:pt x="100" y="200"/>
                    <a:pt x="101" y="198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2" y="195"/>
                    <a:pt x="102" y="194"/>
                    <a:pt x="105" y="193"/>
                  </a:cubicBezTo>
                  <a:cubicBezTo>
                    <a:pt x="106" y="193"/>
                    <a:pt x="106" y="193"/>
                    <a:pt x="107" y="193"/>
                  </a:cubicBezTo>
                  <a:cubicBezTo>
                    <a:pt x="108" y="193"/>
                    <a:pt x="108" y="193"/>
                    <a:pt x="109" y="193"/>
                  </a:cubicBezTo>
                  <a:cubicBezTo>
                    <a:pt x="110" y="194"/>
                    <a:pt x="110" y="194"/>
                    <a:pt x="111" y="194"/>
                  </a:cubicBezTo>
                  <a:cubicBezTo>
                    <a:pt x="111" y="194"/>
                    <a:pt x="111" y="194"/>
                    <a:pt x="110" y="195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14" y="194"/>
                    <a:pt x="116" y="191"/>
                    <a:pt x="117" y="191"/>
                  </a:cubicBezTo>
                  <a:cubicBezTo>
                    <a:pt x="118" y="190"/>
                    <a:pt x="120" y="190"/>
                    <a:pt x="122" y="190"/>
                  </a:cubicBezTo>
                  <a:cubicBezTo>
                    <a:pt x="124" y="190"/>
                    <a:pt x="125" y="191"/>
                    <a:pt x="125" y="191"/>
                  </a:cubicBezTo>
                  <a:cubicBezTo>
                    <a:pt x="126" y="191"/>
                    <a:pt x="128" y="192"/>
                    <a:pt x="129" y="194"/>
                  </a:cubicBezTo>
                  <a:cubicBezTo>
                    <a:pt x="131" y="196"/>
                    <a:pt x="133" y="197"/>
                    <a:pt x="136" y="197"/>
                  </a:cubicBezTo>
                  <a:cubicBezTo>
                    <a:pt x="136" y="197"/>
                    <a:pt x="137" y="197"/>
                    <a:pt x="137" y="197"/>
                  </a:cubicBezTo>
                  <a:cubicBezTo>
                    <a:pt x="141" y="196"/>
                    <a:pt x="142" y="194"/>
                    <a:pt x="142" y="192"/>
                  </a:cubicBezTo>
                  <a:cubicBezTo>
                    <a:pt x="142" y="191"/>
                    <a:pt x="142" y="191"/>
                    <a:pt x="143" y="190"/>
                  </a:cubicBezTo>
                  <a:cubicBezTo>
                    <a:pt x="144" y="189"/>
                    <a:pt x="144" y="188"/>
                    <a:pt x="144" y="187"/>
                  </a:cubicBezTo>
                  <a:cubicBezTo>
                    <a:pt x="144" y="186"/>
                    <a:pt x="143" y="185"/>
                    <a:pt x="142" y="185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2" y="182"/>
                    <a:pt x="141" y="180"/>
                    <a:pt x="141" y="178"/>
                  </a:cubicBezTo>
                  <a:cubicBezTo>
                    <a:pt x="143" y="179"/>
                    <a:pt x="144" y="179"/>
                    <a:pt x="145" y="179"/>
                  </a:cubicBezTo>
                  <a:cubicBezTo>
                    <a:pt x="145" y="180"/>
                    <a:pt x="146" y="180"/>
                    <a:pt x="147" y="180"/>
                  </a:cubicBezTo>
                  <a:cubicBezTo>
                    <a:pt x="150" y="180"/>
                    <a:pt x="154" y="179"/>
                    <a:pt x="154" y="179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154" y="177"/>
                    <a:pt x="154" y="177"/>
                    <a:pt x="154" y="177"/>
                  </a:cubicBezTo>
                  <a:cubicBezTo>
                    <a:pt x="153" y="176"/>
                    <a:pt x="152" y="176"/>
                    <a:pt x="152" y="176"/>
                  </a:cubicBezTo>
                  <a:cubicBezTo>
                    <a:pt x="152" y="176"/>
                    <a:pt x="152" y="176"/>
                    <a:pt x="152" y="175"/>
                  </a:cubicBezTo>
                  <a:cubicBezTo>
                    <a:pt x="153" y="175"/>
                    <a:pt x="154" y="174"/>
                    <a:pt x="154" y="174"/>
                  </a:cubicBezTo>
                  <a:cubicBezTo>
                    <a:pt x="155" y="174"/>
                    <a:pt x="157" y="174"/>
                    <a:pt x="158" y="172"/>
                  </a:cubicBezTo>
                  <a:cubicBezTo>
                    <a:pt x="158" y="172"/>
                    <a:pt x="158" y="172"/>
                    <a:pt x="158" y="171"/>
                  </a:cubicBezTo>
                  <a:cubicBezTo>
                    <a:pt x="160" y="170"/>
                    <a:pt x="161" y="169"/>
                    <a:pt x="161" y="166"/>
                  </a:cubicBezTo>
                  <a:cubicBezTo>
                    <a:pt x="161" y="164"/>
                    <a:pt x="160" y="163"/>
                    <a:pt x="160" y="162"/>
                  </a:cubicBezTo>
                  <a:cubicBezTo>
                    <a:pt x="159" y="161"/>
                    <a:pt x="159" y="160"/>
                    <a:pt x="160" y="158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2" y="156"/>
                    <a:pt x="163" y="156"/>
                    <a:pt x="163" y="156"/>
                  </a:cubicBezTo>
                  <a:cubicBezTo>
                    <a:pt x="163" y="157"/>
                    <a:pt x="164" y="157"/>
                    <a:pt x="164" y="157"/>
                  </a:cubicBezTo>
                  <a:cubicBezTo>
                    <a:pt x="165" y="157"/>
                    <a:pt x="166" y="158"/>
                    <a:pt x="168" y="158"/>
                  </a:cubicBezTo>
                  <a:cubicBezTo>
                    <a:pt x="170" y="158"/>
                    <a:pt x="173" y="157"/>
                    <a:pt x="176" y="155"/>
                  </a:cubicBezTo>
                  <a:cubicBezTo>
                    <a:pt x="177" y="154"/>
                    <a:pt x="178" y="153"/>
                    <a:pt x="179" y="152"/>
                  </a:cubicBezTo>
                  <a:cubicBezTo>
                    <a:pt x="180" y="151"/>
                    <a:pt x="182" y="150"/>
                    <a:pt x="183" y="149"/>
                  </a:cubicBezTo>
                  <a:cubicBezTo>
                    <a:pt x="183" y="148"/>
                    <a:pt x="183" y="146"/>
                    <a:pt x="183" y="145"/>
                  </a:cubicBezTo>
                  <a:cubicBezTo>
                    <a:pt x="183" y="144"/>
                    <a:pt x="183" y="144"/>
                    <a:pt x="184" y="143"/>
                  </a:cubicBezTo>
                  <a:cubicBezTo>
                    <a:pt x="185" y="142"/>
                    <a:pt x="185" y="141"/>
                    <a:pt x="186" y="141"/>
                  </a:cubicBezTo>
                  <a:cubicBezTo>
                    <a:pt x="187" y="140"/>
                    <a:pt x="187" y="140"/>
                    <a:pt x="187" y="140"/>
                  </a:cubicBezTo>
                  <a:cubicBezTo>
                    <a:pt x="186" y="139"/>
                    <a:pt x="186" y="139"/>
                    <a:pt x="186" y="139"/>
                  </a:cubicBezTo>
                  <a:cubicBezTo>
                    <a:pt x="186" y="139"/>
                    <a:pt x="186" y="139"/>
                    <a:pt x="186" y="139"/>
                  </a:cubicBezTo>
                  <a:cubicBezTo>
                    <a:pt x="186" y="138"/>
                    <a:pt x="185" y="136"/>
                    <a:pt x="185" y="134"/>
                  </a:cubicBezTo>
                  <a:cubicBezTo>
                    <a:pt x="185" y="134"/>
                    <a:pt x="185" y="133"/>
                    <a:pt x="185" y="133"/>
                  </a:cubicBezTo>
                  <a:cubicBezTo>
                    <a:pt x="185" y="132"/>
                    <a:pt x="185" y="131"/>
                    <a:pt x="185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6" y="131"/>
                    <a:pt x="186" y="131"/>
                    <a:pt x="186" y="130"/>
                  </a:cubicBezTo>
                  <a:cubicBezTo>
                    <a:pt x="187" y="129"/>
                    <a:pt x="188" y="126"/>
                    <a:pt x="186" y="124"/>
                  </a:cubicBezTo>
                  <a:cubicBezTo>
                    <a:pt x="186" y="124"/>
                    <a:pt x="185" y="123"/>
                    <a:pt x="185" y="123"/>
                  </a:cubicBezTo>
                  <a:cubicBezTo>
                    <a:pt x="185" y="122"/>
                    <a:pt x="184" y="121"/>
                    <a:pt x="183" y="120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181" y="120"/>
                    <a:pt x="180" y="121"/>
                    <a:pt x="179" y="121"/>
                  </a:cubicBezTo>
                  <a:cubicBezTo>
                    <a:pt x="179" y="121"/>
                    <a:pt x="178" y="121"/>
                    <a:pt x="178" y="122"/>
                  </a:cubicBezTo>
                  <a:cubicBezTo>
                    <a:pt x="177" y="122"/>
                    <a:pt x="176" y="123"/>
                    <a:pt x="176" y="124"/>
                  </a:cubicBezTo>
                  <a:cubicBezTo>
                    <a:pt x="175" y="125"/>
                    <a:pt x="176" y="126"/>
                    <a:pt x="176" y="127"/>
                  </a:cubicBezTo>
                  <a:cubicBezTo>
                    <a:pt x="176" y="127"/>
                    <a:pt x="176" y="127"/>
                    <a:pt x="176" y="127"/>
                  </a:cubicBezTo>
                  <a:cubicBezTo>
                    <a:pt x="175" y="127"/>
                    <a:pt x="174" y="127"/>
                    <a:pt x="173" y="127"/>
                  </a:cubicBezTo>
                  <a:cubicBezTo>
                    <a:pt x="172" y="127"/>
                    <a:pt x="172" y="127"/>
                    <a:pt x="171" y="125"/>
                  </a:cubicBezTo>
                  <a:cubicBezTo>
                    <a:pt x="171" y="125"/>
                    <a:pt x="171" y="124"/>
                    <a:pt x="171" y="124"/>
                  </a:cubicBezTo>
                  <a:cubicBezTo>
                    <a:pt x="171" y="124"/>
                    <a:pt x="171" y="123"/>
                    <a:pt x="171" y="123"/>
                  </a:cubicBezTo>
                  <a:cubicBezTo>
                    <a:pt x="173" y="123"/>
                    <a:pt x="174" y="121"/>
                    <a:pt x="174" y="120"/>
                  </a:cubicBezTo>
                  <a:cubicBezTo>
                    <a:pt x="175" y="119"/>
                    <a:pt x="175" y="118"/>
                    <a:pt x="175" y="118"/>
                  </a:cubicBezTo>
                  <a:cubicBezTo>
                    <a:pt x="177" y="116"/>
                    <a:pt x="176" y="114"/>
                    <a:pt x="175" y="112"/>
                  </a:cubicBezTo>
                  <a:cubicBezTo>
                    <a:pt x="175" y="112"/>
                    <a:pt x="175" y="112"/>
                    <a:pt x="176" y="112"/>
                  </a:cubicBezTo>
                  <a:cubicBezTo>
                    <a:pt x="177" y="111"/>
                    <a:pt x="177" y="109"/>
                    <a:pt x="177" y="108"/>
                  </a:cubicBezTo>
                  <a:cubicBezTo>
                    <a:pt x="177" y="107"/>
                    <a:pt x="176" y="107"/>
                    <a:pt x="177" y="106"/>
                  </a:cubicBezTo>
                  <a:cubicBezTo>
                    <a:pt x="177" y="105"/>
                    <a:pt x="179" y="104"/>
                    <a:pt x="181" y="104"/>
                  </a:cubicBezTo>
                  <a:cubicBezTo>
                    <a:pt x="182" y="104"/>
                    <a:pt x="183" y="104"/>
                    <a:pt x="183" y="103"/>
                  </a:cubicBezTo>
                  <a:cubicBezTo>
                    <a:pt x="183" y="102"/>
                    <a:pt x="183" y="101"/>
                    <a:pt x="182" y="100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99"/>
                    <a:pt x="182" y="99"/>
                    <a:pt x="183" y="99"/>
                  </a:cubicBezTo>
                  <a:cubicBezTo>
                    <a:pt x="184" y="99"/>
                    <a:pt x="185" y="99"/>
                    <a:pt x="186" y="97"/>
                  </a:cubicBezTo>
                  <a:cubicBezTo>
                    <a:pt x="186" y="96"/>
                    <a:pt x="185" y="95"/>
                    <a:pt x="184" y="94"/>
                  </a:cubicBezTo>
                  <a:cubicBezTo>
                    <a:pt x="184" y="94"/>
                    <a:pt x="184" y="94"/>
                    <a:pt x="184" y="94"/>
                  </a:cubicBezTo>
                  <a:cubicBezTo>
                    <a:pt x="182" y="92"/>
                    <a:pt x="181" y="92"/>
                    <a:pt x="180" y="91"/>
                  </a:cubicBezTo>
                  <a:cubicBezTo>
                    <a:pt x="180" y="91"/>
                    <a:pt x="180" y="91"/>
                    <a:pt x="179" y="91"/>
                  </a:cubicBezTo>
                  <a:cubicBezTo>
                    <a:pt x="180" y="91"/>
                    <a:pt x="181" y="91"/>
                    <a:pt x="182" y="91"/>
                  </a:cubicBezTo>
                  <a:cubicBezTo>
                    <a:pt x="183" y="91"/>
                    <a:pt x="185" y="91"/>
                    <a:pt x="186" y="89"/>
                  </a:cubicBezTo>
                  <a:cubicBezTo>
                    <a:pt x="186" y="88"/>
                    <a:pt x="185" y="87"/>
                    <a:pt x="184" y="87"/>
                  </a:cubicBezTo>
                  <a:cubicBezTo>
                    <a:pt x="183" y="86"/>
                    <a:pt x="183" y="85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3" y="81"/>
                    <a:pt x="183" y="82"/>
                  </a:cubicBezTo>
                  <a:cubicBezTo>
                    <a:pt x="184" y="82"/>
                    <a:pt x="184" y="83"/>
                    <a:pt x="185" y="83"/>
                  </a:cubicBezTo>
                  <a:cubicBezTo>
                    <a:pt x="186" y="83"/>
                    <a:pt x="188" y="82"/>
                    <a:pt x="188" y="81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89" y="82"/>
                    <a:pt x="190" y="83"/>
                    <a:pt x="191" y="84"/>
                  </a:cubicBezTo>
                  <a:cubicBezTo>
                    <a:pt x="192" y="84"/>
                    <a:pt x="192" y="84"/>
                    <a:pt x="193" y="84"/>
                  </a:cubicBezTo>
                  <a:cubicBezTo>
                    <a:pt x="194" y="84"/>
                    <a:pt x="195" y="83"/>
                    <a:pt x="195" y="82"/>
                  </a:cubicBezTo>
                  <a:cubicBezTo>
                    <a:pt x="195" y="81"/>
                    <a:pt x="196" y="81"/>
                    <a:pt x="196" y="80"/>
                  </a:cubicBezTo>
                  <a:cubicBezTo>
                    <a:pt x="197" y="77"/>
                    <a:pt x="196" y="76"/>
                    <a:pt x="196" y="75"/>
                  </a:cubicBezTo>
                  <a:cubicBezTo>
                    <a:pt x="196" y="75"/>
                    <a:pt x="195" y="75"/>
                    <a:pt x="195" y="75"/>
                  </a:cubicBezTo>
                  <a:cubicBezTo>
                    <a:pt x="195" y="74"/>
                    <a:pt x="194" y="74"/>
                    <a:pt x="194" y="74"/>
                  </a:cubicBezTo>
                  <a:cubicBezTo>
                    <a:pt x="193" y="73"/>
                    <a:pt x="193" y="73"/>
                    <a:pt x="192" y="73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2" y="72"/>
                    <a:pt x="192" y="72"/>
                    <a:pt x="193" y="72"/>
                  </a:cubicBezTo>
                  <a:cubicBezTo>
                    <a:pt x="193" y="71"/>
                    <a:pt x="193" y="71"/>
                    <a:pt x="193" y="71"/>
                  </a:cubicBezTo>
                  <a:cubicBezTo>
                    <a:pt x="194" y="70"/>
                    <a:pt x="195" y="69"/>
                    <a:pt x="195" y="69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6" y="67"/>
                    <a:pt x="196" y="66"/>
                    <a:pt x="196" y="66"/>
                  </a:cubicBezTo>
                  <a:cubicBezTo>
                    <a:pt x="196" y="65"/>
                    <a:pt x="196" y="64"/>
                    <a:pt x="196" y="63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7" y="61"/>
                    <a:pt x="198" y="60"/>
                    <a:pt x="198" y="59"/>
                  </a:cubicBezTo>
                  <a:cubicBezTo>
                    <a:pt x="198" y="58"/>
                    <a:pt x="197" y="57"/>
                    <a:pt x="197" y="57"/>
                  </a:cubicBezTo>
                  <a:cubicBezTo>
                    <a:pt x="196" y="57"/>
                    <a:pt x="191" y="54"/>
                    <a:pt x="188" y="53"/>
                  </a:cubicBezTo>
                  <a:cubicBezTo>
                    <a:pt x="187" y="53"/>
                    <a:pt x="184" y="51"/>
                    <a:pt x="183" y="5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7"/>
                    <a:pt x="182" y="46"/>
                    <a:pt x="179" y="46"/>
                  </a:cubicBezTo>
                  <a:cubicBezTo>
                    <a:pt x="178" y="46"/>
                    <a:pt x="177" y="45"/>
                    <a:pt x="176" y="44"/>
                  </a:cubicBezTo>
                  <a:cubicBezTo>
                    <a:pt x="176" y="43"/>
                    <a:pt x="176" y="43"/>
                    <a:pt x="176" y="42"/>
                  </a:cubicBezTo>
                  <a:cubicBezTo>
                    <a:pt x="175" y="41"/>
                    <a:pt x="175" y="40"/>
                    <a:pt x="174" y="39"/>
                  </a:cubicBezTo>
                  <a:cubicBezTo>
                    <a:pt x="174" y="39"/>
                    <a:pt x="174" y="37"/>
                    <a:pt x="174" y="36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3" y="32"/>
                    <a:pt x="173" y="31"/>
                    <a:pt x="172" y="30"/>
                  </a:cubicBezTo>
                  <a:cubicBezTo>
                    <a:pt x="171" y="29"/>
                    <a:pt x="170" y="29"/>
                    <a:pt x="169" y="29"/>
                  </a:cubicBezTo>
                  <a:cubicBezTo>
                    <a:pt x="168" y="29"/>
                    <a:pt x="168" y="29"/>
                    <a:pt x="167" y="29"/>
                  </a:cubicBezTo>
                  <a:cubicBezTo>
                    <a:pt x="167" y="29"/>
                    <a:pt x="166" y="30"/>
                    <a:pt x="166" y="30"/>
                  </a:cubicBezTo>
                  <a:cubicBezTo>
                    <a:pt x="166" y="30"/>
                    <a:pt x="165" y="30"/>
                    <a:pt x="165" y="30"/>
                  </a:cubicBezTo>
                  <a:cubicBezTo>
                    <a:pt x="163" y="30"/>
                    <a:pt x="162" y="31"/>
                    <a:pt x="161" y="32"/>
                  </a:cubicBezTo>
                  <a:cubicBezTo>
                    <a:pt x="161" y="33"/>
                    <a:pt x="160" y="34"/>
                    <a:pt x="159" y="34"/>
                  </a:cubicBezTo>
                  <a:cubicBezTo>
                    <a:pt x="158" y="35"/>
                    <a:pt x="158" y="35"/>
                    <a:pt x="157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6"/>
                    <a:pt x="154" y="37"/>
                    <a:pt x="154" y="38"/>
                  </a:cubicBezTo>
                  <a:cubicBezTo>
                    <a:pt x="154" y="39"/>
                    <a:pt x="156" y="42"/>
                    <a:pt x="158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8" y="44"/>
                    <a:pt x="158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7" y="45"/>
                    <a:pt x="156" y="45"/>
                    <a:pt x="155" y="43"/>
                  </a:cubicBezTo>
                  <a:cubicBezTo>
                    <a:pt x="154" y="42"/>
                    <a:pt x="152" y="41"/>
                    <a:pt x="149" y="40"/>
                  </a:cubicBezTo>
                  <a:cubicBezTo>
                    <a:pt x="148" y="40"/>
                    <a:pt x="147" y="39"/>
                    <a:pt x="146" y="39"/>
                  </a:cubicBezTo>
                  <a:cubicBezTo>
                    <a:pt x="145" y="38"/>
                    <a:pt x="145" y="37"/>
                    <a:pt x="145" y="36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5" y="34"/>
                    <a:pt x="146" y="34"/>
                    <a:pt x="147" y="33"/>
                  </a:cubicBezTo>
                  <a:cubicBezTo>
                    <a:pt x="149" y="33"/>
                    <a:pt x="150" y="33"/>
                    <a:pt x="150" y="31"/>
                  </a:cubicBezTo>
                  <a:cubicBezTo>
                    <a:pt x="151" y="31"/>
                    <a:pt x="151" y="31"/>
                    <a:pt x="151" y="30"/>
                  </a:cubicBezTo>
                  <a:cubicBezTo>
                    <a:pt x="152" y="29"/>
                    <a:pt x="151" y="27"/>
                    <a:pt x="151" y="27"/>
                  </a:cubicBezTo>
                  <a:cubicBezTo>
                    <a:pt x="150" y="27"/>
                    <a:pt x="150" y="26"/>
                    <a:pt x="150" y="26"/>
                  </a:cubicBezTo>
                  <a:cubicBezTo>
                    <a:pt x="151" y="24"/>
                    <a:pt x="149" y="21"/>
                    <a:pt x="148" y="2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9" y="17"/>
                    <a:pt x="149" y="16"/>
                    <a:pt x="149" y="15"/>
                  </a:cubicBezTo>
                  <a:cubicBezTo>
                    <a:pt x="150" y="15"/>
                    <a:pt x="150" y="14"/>
                    <a:pt x="151" y="14"/>
                  </a:cubicBezTo>
                  <a:cubicBezTo>
                    <a:pt x="151" y="13"/>
                    <a:pt x="151" y="12"/>
                    <a:pt x="150" y="12"/>
                  </a:cubicBezTo>
                  <a:cubicBezTo>
                    <a:pt x="150" y="12"/>
                    <a:pt x="151" y="12"/>
                    <a:pt x="151" y="12"/>
                  </a:cubicBezTo>
                  <a:cubicBezTo>
                    <a:pt x="151" y="12"/>
                    <a:pt x="152" y="12"/>
                    <a:pt x="152" y="12"/>
                  </a:cubicBezTo>
                  <a:cubicBezTo>
                    <a:pt x="153" y="12"/>
                    <a:pt x="154" y="12"/>
                    <a:pt x="155" y="10"/>
                  </a:cubicBezTo>
                  <a:cubicBezTo>
                    <a:pt x="155" y="9"/>
                    <a:pt x="155" y="8"/>
                    <a:pt x="154" y="7"/>
                  </a:cubicBezTo>
                  <a:cubicBezTo>
                    <a:pt x="152" y="6"/>
                    <a:pt x="150" y="5"/>
                    <a:pt x="150" y="4"/>
                  </a:cubicBezTo>
                  <a:cubicBezTo>
                    <a:pt x="150" y="3"/>
                    <a:pt x="149" y="2"/>
                    <a:pt x="147" y="2"/>
                  </a:cubicBezTo>
                  <a:cubicBezTo>
                    <a:pt x="146" y="2"/>
                    <a:pt x="145" y="2"/>
                    <a:pt x="144" y="3"/>
                  </a:cubicBezTo>
                  <a:cubicBezTo>
                    <a:pt x="143" y="3"/>
                    <a:pt x="142" y="3"/>
                    <a:pt x="141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3"/>
                    <a:pt x="139" y="3"/>
                    <a:pt x="139" y="2"/>
                  </a:cubicBezTo>
                  <a:cubicBezTo>
                    <a:pt x="139" y="2"/>
                    <a:pt x="138" y="0"/>
                    <a:pt x="137" y="0"/>
                  </a:cubicBezTo>
                  <a:cubicBezTo>
                    <a:pt x="137" y="0"/>
                    <a:pt x="136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lose/>
                  <a:moveTo>
                    <a:pt x="189" y="65"/>
                  </a:moveTo>
                  <a:cubicBezTo>
                    <a:pt x="189" y="65"/>
                    <a:pt x="190" y="65"/>
                    <a:pt x="190" y="65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191" y="64"/>
                    <a:pt x="191" y="64"/>
                    <a:pt x="192" y="65"/>
                  </a:cubicBezTo>
                  <a:cubicBezTo>
                    <a:pt x="192" y="66"/>
                    <a:pt x="192" y="66"/>
                    <a:pt x="192" y="67"/>
                  </a:cubicBezTo>
                  <a:cubicBezTo>
                    <a:pt x="192" y="67"/>
                    <a:pt x="191" y="66"/>
                    <a:pt x="190" y="66"/>
                  </a:cubicBezTo>
                  <a:cubicBezTo>
                    <a:pt x="190" y="66"/>
                    <a:pt x="189" y="65"/>
                    <a:pt x="189" y="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0C1C8E4-E286-425C-8932-00EBFF26D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275" y="3855129"/>
              <a:ext cx="1026584" cy="844551"/>
            </a:xfrm>
            <a:custGeom>
              <a:avLst/>
              <a:gdLst>
                <a:gd name="T0" fmla="*/ 57 w 220"/>
                <a:gd name="T1" fmla="*/ 166 h 181"/>
                <a:gd name="T2" fmla="*/ 45 w 220"/>
                <a:gd name="T3" fmla="*/ 160 h 181"/>
                <a:gd name="T4" fmla="*/ 27 w 220"/>
                <a:gd name="T5" fmla="*/ 140 h 181"/>
                <a:gd name="T6" fmla="*/ 17 w 220"/>
                <a:gd name="T7" fmla="*/ 141 h 181"/>
                <a:gd name="T8" fmla="*/ 16 w 220"/>
                <a:gd name="T9" fmla="*/ 129 h 181"/>
                <a:gd name="T10" fmla="*/ 10 w 220"/>
                <a:gd name="T11" fmla="*/ 124 h 181"/>
                <a:gd name="T12" fmla="*/ 1 w 220"/>
                <a:gd name="T13" fmla="*/ 123 h 181"/>
                <a:gd name="T14" fmla="*/ 6 w 220"/>
                <a:gd name="T15" fmla="*/ 111 h 181"/>
                <a:gd name="T16" fmla="*/ 14 w 220"/>
                <a:gd name="T17" fmla="*/ 98 h 181"/>
                <a:gd name="T18" fmla="*/ 6 w 220"/>
                <a:gd name="T19" fmla="*/ 91 h 181"/>
                <a:gd name="T20" fmla="*/ 12 w 220"/>
                <a:gd name="T21" fmla="*/ 81 h 181"/>
                <a:gd name="T22" fmla="*/ 23 w 220"/>
                <a:gd name="T23" fmla="*/ 83 h 181"/>
                <a:gd name="T24" fmla="*/ 22 w 220"/>
                <a:gd name="T25" fmla="*/ 75 h 181"/>
                <a:gd name="T26" fmla="*/ 20 w 220"/>
                <a:gd name="T27" fmla="*/ 64 h 181"/>
                <a:gd name="T28" fmla="*/ 27 w 220"/>
                <a:gd name="T29" fmla="*/ 60 h 181"/>
                <a:gd name="T30" fmla="*/ 5 w 220"/>
                <a:gd name="T31" fmla="*/ 43 h 181"/>
                <a:gd name="T32" fmla="*/ 14 w 220"/>
                <a:gd name="T33" fmla="*/ 28 h 181"/>
                <a:gd name="T34" fmla="*/ 25 w 220"/>
                <a:gd name="T35" fmla="*/ 22 h 181"/>
                <a:gd name="T36" fmla="*/ 37 w 220"/>
                <a:gd name="T37" fmla="*/ 14 h 181"/>
                <a:gd name="T38" fmla="*/ 53 w 220"/>
                <a:gd name="T39" fmla="*/ 11 h 181"/>
                <a:gd name="T40" fmla="*/ 59 w 220"/>
                <a:gd name="T41" fmla="*/ 9 h 181"/>
                <a:gd name="T42" fmla="*/ 62 w 220"/>
                <a:gd name="T43" fmla="*/ 1 h 181"/>
                <a:gd name="T44" fmla="*/ 72 w 220"/>
                <a:gd name="T45" fmla="*/ 1 h 181"/>
                <a:gd name="T46" fmla="*/ 82 w 220"/>
                <a:gd name="T47" fmla="*/ 7 h 181"/>
                <a:gd name="T48" fmla="*/ 83 w 220"/>
                <a:gd name="T49" fmla="*/ 17 h 181"/>
                <a:gd name="T50" fmla="*/ 92 w 220"/>
                <a:gd name="T51" fmla="*/ 27 h 181"/>
                <a:gd name="T52" fmla="*/ 102 w 220"/>
                <a:gd name="T53" fmla="*/ 30 h 181"/>
                <a:gd name="T54" fmla="*/ 109 w 220"/>
                <a:gd name="T55" fmla="*/ 30 h 181"/>
                <a:gd name="T56" fmla="*/ 119 w 220"/>
                <a:gd name="T57" fmla="*/ 33 h 181"/>
                <a:gd name="T58" fmla="*/ 126 w 220"/>
                <a:gd name="T59" fmla="*/ 43 h 181"/>
                <a:gd name="T60" fmla="*/ 117 w 220"/>
                <a:gd name="T61" fmla="*/ 51 h 181"/>
                <a:gd name="T62" fmla="*/ 124 w 220"/>
                <a:gd name="T63" fmla="*/ 62 h 181"/>
                <a:gd name="T64" fmla="*/ 141 w 220"/>
                <a:gd name="T65" fmla="*/ 66 h 181"/>
                <a:gd name="T66" fmla="*/ 149 w 220"/>
                <a:gd name="T67" fmla="*/ 73 h 181"/>
                <a:gd name="T68" fmla="*/ 160 w 220"/>
                <a:gd name="T69" fmla="*/ 73 h 181"/>
                <a:gd name="T70" fmla="*/ 176 w 220"/>
                <a:gd name="T71" fmla="*/ 80 h 181"/>
                <a:gd name="T72" fmla="*/ 185 w 220"/>
                <a:gd name="T73" fmla="*/ 84 h 181"/>
                <a:gd name="T74" fmla="*/ 188 w 220"/>
                <a:gd name="T75" fmla="*/ 73 h 181"/>
                <a:gd name="T76" fmla="*/ 195 w 220"/>
                <a:gd name="T77" fmla="*/ 67 h 181"/>
                <a:gd name="T78" fmla="*/ 209 w 220"/>
                <a:gd name="T79" fmla="*/ 72 h 181"/>
                <a:gd name="T80" fmla="*/ 217 w 220"/>
                <a:gd name="T81" fmla="*/ 78 h 181"/>
                <a:gd name="T82" fmla="*/ 215 w 220"/>
                <a:gd name="T83" fmla="*/ 90 h 181"/>
                <a:gd name="T84" fmla="*/ 202 w 220"/>
                <a:gd name="T85" fmla="*/ 99 h 181"/>
                <a:gd name="T86" fmla="*/ 197 w 220"/>
                <a:gd name="T87" fmla="*/ 99 h 181"/>
                <a:gd name="T88" fmla="*/ 189 w 220"/>
                <a:gd name="T89" fmla="*/ 103 h 181"/>
                <a:gd name="T90" fmla="*/ 189 w 220"/>
                <a:gd name="T91" fmla="*/ 108 h 181"/>
                <a:gd name="T92" fmla="*/ 192 w 220"/>
                <a:gd name="T93" fmla="*/ 113 h 181"/>
                <a:gd name="T94" fmla="*/ 192 w 220"/>
                <a:gd name="T95" fmla="*/ 123 h 181"/>
                <a:gd name="T96" fmla="*/ 182 w 220"/>
                <a:gd name="T97" fmla="*/ 128 h 181"/>
                <a:gd name="T98" fmla="*/ 176 w 220"/>
                <a:gd name="T99" fmla="*/ 135 h 181"/>
                <a:gd name="T100" fmla="*/ 170 w 220"/>
                <a:gd name="T101" fmla="*/ 126 h 181"/>
                <a:gd name="T102" fmla="*/ 161 w 220"/>
                <a:gd name="T103" fmla="*/ 139 h 181"/>
                <a:gd name="T104" fmla="*/ 165 w 220"/>
                <a:gd name="T105" fmla="*/ 152 h 181"/>
                <a:gd name="T106" fmla="*/ 142 w 220"/>
                <a:gd name="T107" fmla="*/ 157 h 181"/>
                <a:gd name="T108" fmla="*/ 129 w 220"/>
                <a:gd name="T109" fmla="*/ 154 h 181"/>
                <a:gd name="T110" fmla="*/ 120 w 220"/>
                <a:gd name="T111" fmla="*/ 141 h 181"/>
                <a:gd name="T112" fmla="*/ 113 w 220"/>
                <a:gd name="T113" fmla="*/ 172 h 181"/>
                <a:gd name="T114" fmla="*/ 106 w 220"/>
                <a:gd name="T115" fmla="*/ 172 h 181"/>
                <a:gd name="T116" fmla="*/ 95 w 220"/>
                <a:gd name="T117" fmla="*/ 163 h 181"/>
                <a:gd name="T118" fmla="*/ 79 w 220"/>
                <a:gd name="T119" fmla="*/ 158 h 181"/>
                <a:gd name="T120" fmla="*/ 78 w 220"/>
                <a:gd name="T121" fmla="*/ 172 h 181"/>
                <a:gd name="T122" fmla="*/ 70 w 220"/>
                <a:gd name="T123" fmla="*/ 17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181">
                  <a:moveTo>
                    <a:pt x="67" y="181"/>
                  </a:moveTo>
                  <a:cubicBezTo>
                    <a:pt x="67" y="181"/>
                    <a:pt x="66" y="180"/>
                    <a:pt x="66" y="180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63" y="180"/>
                    <a:pt x="61" y="179"/>
                  </a:cubicBezTo>
                  <a:cubicBezTo>
                    <a:pt x="58" y="178"/>
                    <a:pt x="58" y="175"/>
                    <a:pt x="59" y="172"/>
                  </a:cubicBezTo>
                  <a:cubicBezTo>
                    <a:pt x="59" y="171"/>
                    <a:pt x="58" y="170"/>
                    <a:pt x="58" y="169"/>
                  </a:cubicBezTo>
                  <a:cubicBezTo>
                    <a:pt x="58" y="168"/>
                    <a:pt x="57" y="168"/>
                    <a:pt x="57" y="166"/>
                  </a:cubicBezTo>
                  <a:cubicBezTo>
                    <a:pt x="57" y="164"/>
                    <a:pt x="55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2" y="164"/>
                    <a:pt x="50" y="164"/>
                    <a:pt x="49" y="163"/>
                  </a:cubicBezTo>
                  <a:cubicBezTo>
                    <a:pt x="49" y="162"/>
                    <a:pt x="48" y="162"/>
                    <a:pt x="48" y="161"/>
                  </a:cubicBezTo>
                  <a:cubicBezTo>
                    <a:pt x="47" y="160"/>
                    <a:pt x="47" y="160"/>
                    <a:pt x="46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160"/>
                    <a:pt x="45" y="160"/>
                    <a:pt x="45" y="160"/>
                  </a:cubicBezTo>
                  <a:cubicBezTo>
                    <a:pt x="43" y="160"/>
                    <a:pt x="43" y="158"/>
                    <a:pt x="42" y="157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40" y="154"/>
                    <a:pt x="40" y="153"/>
                    <a:pt x="38" y="151"/>
                  </a:cubicBezTo>
                  <a:cubicBezTo>
                    <a:pt x="37" y="150"/>
                    <a:pt x="36" y="149"/>
                    <a:pt x="36" y="148"/>
                  </a:cubicBezTo>
                  <a:cubicBezTo>
                    <a:pt x="36" y="147"/>
                    <a:pt x="36" y="147"/>
                    <a:pt x="34" y="147"/>
                  </a:cubicBezTo>
                  <a:cubicBezTo>
                    <a:pt x="32" y="146"/>
                    <a:pt x="30" y="144"/>
                    <a:pt x="29" y="142"/>
                  </a:cubicBezTo>
                  <a:cubicBezTo>
                    <a:pt x="29" y="142"/>
                    <a:pt x="28" y="141"/>
                    <a:pt x="27" y="140"/>
                  </a:cubicBezTo>
                  <a:cubicBezTo>
                    <a:pt x="27" y="140"/>
                    <a:pt x="27" y="139"/>
                    <a:pt x="26" y="139"/>
                  </a:cubicBezTo>
                  <a:cubicBezTo>
                    <a:pt x="26" y="139"/>
                    <a:pt x="26" y="139"/>
                    <a:pt x="25" y="140"/>
                  </a:cubicBezTo>
                  <a:cubicBezTo>
                    <a:pt x="25" y="140"/>
                    <a:pt x="24" y="140"/>
                    <a:pt x="23" y="140"/>
                  </a:cubicBezTo>
                  <a:cubicBezTo>
                    <a:pt x="21" y="140"/>
                    <a:pt x="21" y="140"/>
                    <a:pt x="20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40"/>
                    <a:pt x="18" y="140"/>
                    <a:pt x="17" y="141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5" y="140"/>
                    <a:pt x="15" y="138"/>
                    <a:pt x="15" y="136"/>
                  </a:cubicBezTo>
                  <a:cubicBezTo>
                    <a:pt x="14" y="135"/>
                    <a:pt x="14" y="135"/>
                    <a:pt x="14" y="134"/>
                  </a:cubicBezTo>
                  <a:cubicBezTo>
                    <a:pt x="14" y="133"/>
                    <a:pt x="14" y="132"/>
                    <a:pt x="15" y="130"/>
                  </a:cubicBezTo>
                  <a:cubicBezTo>
                    <a:pt x="15" y="130"/>
                    <a:pt x="15" y="129"/>
                    <a:pt x="16" y="129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6" y="129"/>
                    <a:pt x="16" y="127"/>
                    <a:pt x="16" y="126"/>
                  </a:cubicBezTo>
                  <a:cubicBezTo>
                    <a:pt x="15" y="126"/>
                    <a:pt x="15" y="125"/>
                    <a:pt x="15" y="124"/>
                  </a:cubicBezTo>
                  <a:cubicBezTo>
                    <a:pt x="14" y="123"/>
                    <a:pt x="14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2" y="123"/>
                    <a:pt x="11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9" y="125"/>
                    <a:pt x="8" y="125"/>
                    <a:pt x="8" y="125"/>
                  </a:cubicBezTo>
                  <a:cubicBezTo>
                    <a:pt x="8" y="126"/>
                    <a:pt x="8" y="126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30"/>
                    <a:pt x="6" y="130"/>
                    <a:pt x="4" y="130"/>
                  </a:cubicBezTo>
                  <a:cubicBezTo>
                    <a:pt x="2" y="130"/>
                    <a:pt x="1" y="128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5"/>
                    <a:pt x="0" y="124"/>
                    <a:pt x="1" y="123"/>
                  </a:cubicBezTo>
                  <a:cubicBezTo>
                    <a:pt x="1" y="123"/>
                    <a:pt x="1" y="122"/>
                    <a:pt x="2" y="122"/>
                  </a:cubicBezTo>
                  <a:cubicBezTo>
                    <a:pt x="3" y="122"/>
                    <a:pt x="3" y="121"/>
                    <a:pt x="4" y="120"/>
                  </a:cubicBezTo>
                  <a:cubicBezTo>
                    <a:pt x="4" y="119"/>
                    <a:pt x="4" y="118"/>
                    <a:pt x="5" y="118"/>
                  </a:cubicBezTo>
                  <a:cubicBezTo>
                    <a:pt x="5" y="117"/>
                    <a:pt x="6" y="116"/>
                    <a:pt x="4" y="114"/>
                  </a:cubicBezTo>
                  <a:cubicBezTo>
                    <a:pt x="4" y="114"/>
                    <a:pt x="3" y="114"/>
                    <a:pt x="4" y="113"/>
                  </a:cubicBezTo>
                  <a:cubicBezTo>
                    <a:pt x="4" y="113"/>
                    <a:pt x="4" y="112"/>
                    <a:pt x="5" y="112"/>
                  </a:cubicBezTo>
                  <a:cubicBezTo>
                    <a:pt x="5" y="112"/>
                    <a:pt x="5" y="112"/>
                    <a:pt x="6" y="111"/>
                  </a:cubicBezTo>
                  <a:cubicBezTo>
                    <a:pt x="6" y="111"/>
                    <a:pt x="6" y="110"/>
                    <a:pt x="6" y="109"/>
                  </a:cubicBezTo>
                  <a:cubicBezTo>
                    <a:pt x="6" y="109"/>
                    <a:pt x="6" y="108"/>
                    <a:pt x="6" y="107"/>
                  </a:cubicBezTo>
                  <a:cubicBezTo>
                    <a:pt x="7" y="105"/>
                    <a:pt x="9" y="104"/>
                    <a:pt x="12" y="104"/>
                  </a:cubicBezTo>
                  <a:cubicBezTo>
                    <a:pt x="12" y="104"/>
                    <a:pt x="12" y="103"/>
                    <a:pt x="12" y="103"/>
                  </a:cubicBezTo>
                  <a:cubicBezTo>
                    <a:pt x="12" y="103"/>
                    <a:pt x="12" y="102"/>
                    <a:pt x="12" y="102"/>
                  </a:cubicBezTo>
                  <a:cubicBezTo>
                    <a:pt x="11" y="101"/>
                    <a:pt x="11" y="100"/>
                    <a:pt x="11" y="99"/>
                  </a:cubicBezTo>
                  <a:cubicBezTo>
                    <a:pt x="12" y="99"/>
                    <a:pt x="12" y="98"/>
                    <a:pt x="14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98"/>
                    <a:pt x="14" y="97"/>
                    <a:pt x="14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5"/>
                    <a:pt x="11" y="94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8" y="93"/>
                    <a:pt x="7" y="93"/>
                    <a:pt x="6" y="92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0"/>
                    <a:pt x="7" y="89"/>
                    <a:pt x="8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9" y="90"/>
                    <a:pt x="10" y="90"/>
                    <a:pt x="13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4" y="89"/>
                    <a:pt x="14" y="89"/>
                  </a:cubicBezTo>
                  <a:cubicBezTo>
                    <a:pt x="13" y="88"/>
                    <a:pt x="12" y="86"/>
                    <a:pt x="11" y="83"/>
                  </a:cubicBezTo>
                  <a:cubicBezTo>
                    <a:pt x="11" y="82"/>
                    <a:pt x="11" y="81"/>
                    <a:pt x="12" y="81"/>
                  </a:cubicBezTo>
                  <a:cubicBezTo>
                    <a:pt x="12" y="81"/>
                    <a:pt x="13" y="80"/>
                    <a:pt x="13" y="80"/>
                  </a:cubicBezTo>
                  <a:cubicBezTo>
                    <a:pt x="14" y="80"/>
                    <a:pt x="15" y="81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7" y="82"/>
                    <a:pt x="18" y="81"/>
                    <a:pt x="19" y="81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1" y="81"/>
                    <a:pt x="21" y="82"/>
                  </a:cubicBezTo>
                  <a:cubicBezTo>
                    <a:pt x="22" y="82"/>
                    <a:pt x="22" y="83"/>
                    <a:pt x="23" y="83"/>
                  </a:cubicBezTo>
                  <a:cubicBezTo>
                    <a:pt x="23" y="83"/>
                    <a:pt x="23" y="83"/>
                    <a:pt x="24" y="83"/>
                  </a:cubicBezTo>
                  <a:cubicBezTo>
                    <a:pt x="24" y="83"/>
                    <a:pt x="24" y="83"/>
                    <a:pt x="25" y="82"/>
                  </a:cubicBezTo>
                  <a:cubicBezTo>
                    <a:pt x="25" y="81"/>
                    <a:pt x="25" y="81"/>
                    <a:pt x="25" y="80"/>
                  </a:cubicBezTo>
                  <a:cubicBezTo>
                    <a:pt x="26" y="79"/>
                    <a:pt x="26" y="78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5" y="77"/>
                    <a:pt x="24" y="76"/>
                    <a:pt x="24" y="76"/>
                  </a:cubicBezTo>
                  <a:cubicBezTo>
                    <a:pt x="23" y="76"/>
                    <a:pt x="23" y="75"/>
                    <a:pt x="22" y="75"/>
                  </a:cubicBezTo>
                  <a:cubicBezTo>
                    <a:pt x="22" y="74"/>
                    <a:pt x="21" y="74"/>
                    <a:pt x="21" y="73"/>
                  </a:cubicBezTo>
                  <a:cubicBezTo>
                    <a:pt x="21" y="73"/>
                    <a:pt x="22" y="72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1"/>
                    <a:pt x="24" y="70"/>
                    <a:pt x="24" y="70"/>
                  </a:cubicBezTo>
                  <a:cubicBezTo>
                    <a:pt x="23" y="70"/>
                    <a:pt x="22" y="69"/>
                    <a:pt x="21" y="68"/>
                  </a:cubicBezTo>
                  <a:cubicBezTo>
                    <a:pt x="20" y="68"/>
                    <a:pt x="19" y="67"/>
                    <a:pt x="19" y="66"/>
                  </a:cubicBezTo>
                  <a:cubicBezTo>
                    <a:pt x="19" y="66"/>
                    <a:pt x="19" y="65"/>
                    <a:pt x="20" y="64"/>
                  </a:cubicBezTo>
                  <a:cubicBezTo>
                    <a:pt x="21" y="64"/>
                    <a:pt x="21" y="63"/>
                    <a:pt x="22" y="63"/>
                  </a:cubicBezTo>
                  <a:cubicBezTo>
                    <a:pt x="23" y="63"/>
                    <a:pt x="24" y="65"/>
                    <a:pt x="24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6"/>
                    <a:pt x="25" y="65"/>
                    <a:pt x="25" y="65"/>
                  </a:cubicBezTo>
                  <a:cubicBezTo>
                    <a:pt x="25" y="64"/>
                    <a:pt x="25" y="62"/>
                    <a:pt x="26" y="62"/>
                  </a:cubicBezTo>
                  <a:cubicBezTo>
                    <a:pt x="27" y="61"/>
                    <a:pt x="27" y="61"/>
                    <a:pt x="27" y="60"/>
                  </a:cubicBezTo>
                  <a:cubicBezTo>
                    <a:pt x="27" y="60"/>
                    <a:pt x="27" y="60"/>
                    <a:pt x="27" y="59"/>
                  </a:cubicBezTo>
                  <a:cubicBezTo>
                    <a:pt x="26" y="59"/>
                    <a:pt x="21" y="56"/>
                    <a:pt x="19" y="56"/>
                  </a:cubicBezTo>
                  <a:cubicBezTo>
                    <a:pt x="17" y="56"/>
                    <a:pt x="13" y="53"/>
                    <a:pt x="13" y="51"/>
                  </a:cubicBezTo>
                  <a:cubicBezTo>
                    <a:pt x="13" y="51"/>
                    <a:pt x="12" y="51"/>
                    <a:pt x="12" y="50"/>
                  </a:cubicBezTo>
                  <a:cubicBezTo>
                    <a:pt x="12" y="49"/>
                    <a:pt x="12" y="48"/>
                    <a:pt x="10" y="48"/>
                  </a:cubicBezTo>
                  <a:cubicBezTo>
                    <a:pt x="8" y="48"/>
                    <a:pt x="7" y="47"/>
                    <a:pt x="6" y="45"/>
                  </a:cubicBezTo>
                  <a:cubicBezTo>
                    <a:pt x="5" y="45"/>
                    <a:pt x="5" y="44"/>
                    <a:pt x="5" y="43"/>
                  </a:cubicBezTo>
                  <a:cubicBezTo>
                    <a:pt x="5" y="43"/>
                    <a:pt x="5" y="42"/>
                    <a:pt x="4" y="42"/>
                  </a:cubicBezTo>
                  <a:cubicBezTo>
                    <a:pt x="3" y="41"/>
                    <a:pt x="3" y="38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7" y="34"/>
                    <a:pt x="8" y="33"/>
                    <a:pt x="9" y="32"/>
                  </a:cubicBezTo>
                  <a:cubicBezTo>
                    <a:pt x="10" y="31"/>
                    <a:pt x="12" y="29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6" y="28"/>
                    <a:pt x="17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8"/>
                    <a:pt x="22" y="28"/>
                    <a:pt x="22" y="27"/>
                  </a:cubicBezTo>
                  <a:cubicBezTo>
                    <a:pt x="22" y="26"/>
                    <a:pt x="23" y="25"/>
                    <a:pt x="23" y="25"/>
                  </a:cubicBezTo>
                  <a:cubicBezTo>
                    <a:pt x="23" y="24"/>
                    <a:pt x="23" y="22"/>
                    <a:pt x="24" y="22"/>
                  </a:cubicBezTo>
                  <a:cubicBezTo>
                    <a:pt x="24" y="22"/>
                    <a:pt x="24" y="22"/>
                    <a:pt x="25" y="22"/>
                  </a:cubicBezTo>
                  <a:cubicBezTo>
                    <a:pt x="25" y="22"/>
                    <a:pt x="25" y="22"/>
                    <a:pt x="26" y="23"/>
                  </a:cubicBez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0" y="21"/>
                    <a:pt x="31" y="20"/>
                    <a:pt x="32" y="19"/>
                  </a:cubicBezTo>
                  <a:cubicBezTo>
                    <a:pt x="33" y="18"/>
                    <a:pt x="34" y="17"/>
                    <a:pt x="35" y="16"/>
                  </a:cubicBezTo>
                  <a:cubicBezTo>
                    <a:pt x="37" y="16"/>
                    <a:pt x="37" y="16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2"/>
                    <a:pt x="37" y="10"/>
                    <a:pt x="39" y="9"/>
                  </a:cubicBezTo>
                  <a:cubicBezTo>
                    <a:pt x="40" y="9"/>
                    <a:pt x="42" y="9"/>
                    <a:pt x="43" y="9"/>
                  </a:cubicBezTo>
                  <a:cubicBezTo>
                    <a:pt x="44" y="9"/>
                    <a:pt x="47" y="9"/>
                    <a:pt x="48" y="10"/>
                  </a:cubicBezTo>
                  <a:cubicBezTo>
                    <a:pt x="49" y="12"/>
                    <a:pt x="51" y="13"/>
                    <a:pt x="51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4" y="10"/>
                    <a:pt x="55" y="10"/>
                  </a:cubicBezTo>
                  <a:cubicBezTo>
                    <a:pt x="55" y="9"/>
                    <a:pt x="56" y="9"/>
                    <a:pt x="56" y="9"/>
                  </a:cubicBezTo>
                  <a:cubicBezTo>
                    <a:pt x="57" y="9"/>
                    <a:pt x="57" y="9"/>
                    <a:pt x="58" y="10"/>
                  </a:cubicBezTo>
                  <a:cubicBezTo>
                    <a:pt x="58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59" y="9"/>
                    <a:pt x="59" y="9"/>
                  </a:cubicBezTo>
                  <a:cubicBezTo>
                    <a:pt x="58" y="8"/>
                    <a:pt x="58" y="8"/>
                    <a:pt x="58" y="6"/>
                  </a:cubicBezTo>
                  <a:cubicBezTo>
                    <a:pt x="58" y="4"/>
                    <a:pt x="59" y="4"/>
                    <a:pt x="61" y="3"/>
                  </a:cubicBezTo>
                  <a:cubicBezTo>
                    <a:pt x="61" y="3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6" y="1"/>
                    <a:pt x="67" y="1"/>
                  </a:cubicBezTo>
                  <a:cubicBezTo>
                    <a:pt x="68" y="0"/>
                    <a:pt x="69" y="0"/>
                    <a:pt x="6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1"/>
                    <a:pt x="71" y="1"/>
                    <a:pt x="72" y="1"/>
                  </a:cubicBezTo>
                  <a:cubicBezTo>
                    <a:pt x="73" y="1"/>
                    <a:pt x="74" y="1"/>
                    <a:pt x="75" y="2"/>
                  </a:cubicBezTo>
                  <a:cubicBezTo>
                    <a:pt x="75" y="2"/>
                    <a:pt x="76" y="2"/>
                    <a:pt x="76" y="3"/>
                  </a:cubicBezTo>
                  <a:cubicBezTo>
                    <a:pt x="76" y="3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2" y="6"/>
                    <a:pt x="82" y="7"/>
                  </a:cubicBezTo>
                  <a:cubicBezTo>
                    <a:pt x="82" y="7"/>
                    <a:pt x="82" y="8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10"/>
                  </a:cubicBezTo>
                  <a:cubicBezTo>
                    <a:pt x="80" y="11"/>
                    <a:pt x="80" y="11"/>
                    <a:pt x="81" y="12"/>
                  </a:cubicBezTo>
                  <a:cubicBezTo>
                    <a:pt x="82" y="13"/>
                    <a:pt x="83" y="13"/>
                    <a:pt x="83" y="14"/>
                  </a:cubicBezTo>
                  <a:cubicBezTo>
                    <a:pt x="83" y="14"/>
                    <a:pt x="83" y="15"/>
                    <a:pt x="83" y="15"/>
                  </a:cubicBezTo>
                  <a:cubicBezTo>
                    <a:pt x="82" y="16"/>
                    <a:pt x="82" y="17"/>
                    <a:pt x="83" y="17"/>
                  </a:cubicBezTo>
                  <a:cubicBezTo>
                    <a:pt x="83" y="18"/>
                    <a:pt x="85" y="20"/>
                    <a:pt x="85" y="2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5" y="27"/>
                    <a:pt x="85" y="28"/>
                    <a:pt x="86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8" y="28"/>
                    <a:pt x="89" y="28"/>
                    <a:pt x="90" y="28"/>
                  </a:cubicBezTo>
                  <a:cubicBezTo>
                    <a:pt x="90" y="28"/>
                    <a:pt x="90" y="27"/>
                    <a:pt x="91" y="27"/>
                  </a:cubicBezTo>
                  <a:cubicBezTo>
                    <a:pt x="91" y="27"/>
                    <a:pt x="92" y="27"/>
                    <a:pt x="92" y="27"/>
                  </a:cubicBezTo>
                  <a:cubicBezTo>
                    <a:pt x="92" y="27"/>
                    <a:pt x="93" y="27"/>
                    <a:pt x="93" y="27"/>
                  </a:cubicBezTo>
                  <a:cubicBezTo>
                    <a:pt x="94" y="27"/>
                    <a:pt x="95" y="28"/>
                    <a:pt x="95" y="28"/>
                  </a:cubicBezTo>
                  <a:cubicBezTo>
                    <a:pt x="96" y="29"/>
                    <a:pt x="97" y="29"/>
                    <a:pt x="98" y="30"/>
                  </a:cubicBezTo>
                  <a:cubicBezTo>
                    <a:pt x="98" y="30"/>
                    <a:pt x="99" y="30"/>
                    <a:pt x="99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2" y="29"/>
                    <a:pt x="102" y="30"/>
                    <a:pt x="102" y="30"/>
                  </a:cubicBezTo>
                  <a:cubicBezTo>
                    <a:pt x="102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29"/>
                    <a:pt x="104" y="29"/>
                    <a:pt x="105" y="29"/>
                  </a:cubicBezTo>
                  <a:cubicBezTo>
                    <a:pt x="105" y="29"/>
                    <a:pt x="105" y="29"/>
                    <a:pt x="106" y="29"/>
                  </a:cubicBezTo>
                  <a:cubicBezTo>
                    <a:pt x="106" y="29"/>
                    <a:pt x="107" y="29"/>
                    <a:pt x="107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9" y="30"/>
                    <a:pt x="109" y="30"/>
                  </a:cubicBezTo>
                  <a:cubicBezTo>
                    <a:pt x="109" y="30"/>
                    <a:pt x="110" y="30"/>
                    <a:pt x="110" y="29"/>
                  </a:cubicBezTo>
                  <a:cubicBezTo>
                    <a:pt x="111" y="29"/>
                    <a:pt x="111" y="29"/>
                    <a:pt x="112" y="29"/>
                  </a:cubicBezTo>
                  <a:cubicBezTo>
                    <a:pt x="113" y="29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5" y="31"/>
                    <a:pt x="115" y="31"/>
                  </a:cubicBezTo>
                  <a:cubicBezTo>
                    <a:pt x="116" y="31"/>
                    <a:pt x="116" y="31"/>
                    <a:pt x="117" y="31"/>
                  </a:cubicBezTo>
                  <a:cubicBezTo>
                    <a:pt x="118" y="31"/>
                    <a:pt x="119" y="32"/>
                    <a:pt x="119" y="33"/>
                  </a:cubicBezTo>
                  <a:cubicBezTo>
                    <a:pt x="119" y="33"/>
                    <a:pt x="119" y="34"/>
                    <a:pt x="119" y="35"/>
                  </a:cubicBezTo>
                  <a:cubicBezTo>
                    <a:pt x="119" y="35"/>
                    <a:pt x="119" y="36"/>
                    <a:pt x="119" y="36"/>
                  </a:cubicBezTo>
                  <a:cubicBezTo>
                    <a:pt x="119" y="36"/>
                    <a:pt x="119" y="36"/>
                    <a:pt x="120" y="37"/>
                  </a:cubicBezTo>
                  <a:cubicBezTo>
                    <a:pt x="121" y="37"/>
                    <a:pt x="122" y="38"/>
                    <a:pt x="122" y="39"/>
                  </a:cubicBezTo>
                  <a:cubicBezTo>
                    <a:pt x="123" y="40"/>
                    <a:pt x="123" y="40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2"/>
                    <a:pt x="126" y="42"/>
                    <a:pt x="126" y="43"/>
                  </a:cubicBezTo>
                  <a:cubicBezTo>
                    <a:pt x="126" y="43"/>
                    <a:pt x="126" y="44"/>
                    <a:pt x="125" y="45"/>
                  </a:cubicBezTo>
                  <a:cubicBezTo>
                    <a:pt x="124" y="46"/>
                    <a:pt x="123" y="47"/>
                    <a:pt x="123" y="48"/>
                  </a:cubicBezTo>
                  <a:cubicBezTo>
                    <a:pt x="122" y="49"/>
                    <a:pt x="122" y="50"/>
                    <a:pt x="121" y="50"/>
                  </a:cubicBezTo>
                  <a:cubicBezTo>
                    <a:pt x="121" y="50"/>
                    <a:pt x="120" y="50"/>
                    <a:pt x="120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9" y="50"/>
                    <a:pt x="119" y="50"/>
                    <a:pt x="118" y="50"/>
                  </a:cubicBezTo>
                  <a:cubicBezTo>
                    <a:pt x="118" y="50"/>
                    <a:pt x="117" y="51"/>
                    <a:pt x="117" y="51"/>
                  </a:cubicBezTo>
                  <a:cubicBezTo>
                    <a:pt x="117" y="51"/>
                    <a:pt x="117" y="51"/>
                    <a:pt x="118" y="52"/>
                  </a:cubicBezTo>
                  <a:cubicBezTo>
                    <a:pt x="119" y="53"/>
                    <a:pt x="121" y="53"/>
                    <a:pt x="122" y="53"/>
                  </a:cubicBezTo>
                  <a:cubicBezTo>
                    <a:pt x="124" y="54"/>
                    <a:pt x="125" y="55"/>
                    <a:pt x="126" y="56"/>
                  </a:cubicBezTo>
                  <a:cubicBezTo>
                    <a:pt x="126" y="56"/>
                    <a:pt x="126" y="57"/>
                    <a:pt x="126" y="57"/>
                  </a:cubicBezTo>
                  <a:cubicBezTo>
                    <a:pt x="127" y="58"/>
                    <a:pt x="127" y="60"/>
                    <a:pt x="126" y="61"/>
                  </a:cubicBezTo>
                  <a:cubicBezTo>
                    <a:pt x="126" y="61"/>
                    <a:pt x="126" y="61"/>
                    <a:pt x="125" y="6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5" y="63"/>
                    <a:pt x="125" y="64"/>
                    <a:pt x="126" y="65"/>
                  </a:cubicBezTo>
                  <a:cubicBezTo>
                    <a:pt x="127" y="66"/>
                    <a:pt x="128" y="66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3" y="65"/>
                    <a:pt x="135" y="65"/>
                  </a:cubicBezTo>
                  <a:cubicBezTo>
                    <a:pt x="136" y="65"/>
                    <a:pt x="136" y="65"/>
                    <a:pt x="137" y="66"/>
                  </a:cubicBezTo>
                  <a:cubicBezTo>
                    <a:pt x="137" y="66"/>
                    <a:pt x="137" y="66"/>
                    <a:pt x="138" y="66"/>
                  </a:cubicBezTo>
                  <a:cubicBezTo>
                    <a:pt x="139" y="66"/>
                    <a:pt x="141" y="66"/>
                    <a:pt x="141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3" y="66"/>
                    <a:pt x="143" y="67"/>
                    <a:pt x="143" y="68"/>
                  </a:cubicBezTo>
                  <a:cubicBezTo>
                    <a:pt x="144" y="68"/>
                    <a:pt x="144" y="69"/>
                    <a:pt x="144" y="69"/>
                  </a:cubicBezTo>
                  <a:cubicBezTo>
                    <a:pt x="145" y="70"/>
                    <a:pt x="146" y="71"/>
                    <a:pt x="147" y="71"/>
                  </a:cubicBezTo>
                  <a:cubicBezTo>
                    <a:pt x="147" y="71"/>
                    <a:pt x="148" y="72"/>
                    <a:pt x="148" y="72"/>
                  </a:cubicBezTo>
                  <a:cubicBezTo>
                    <a:pt x="148" y="73"/>
                    <a:pt x="148" y="73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50" y="73"/>
                    <a:pt x="151" y="73"/>
                    <a:pt x="151" y="73"/>
                  </a:cubicBezTo>
                  <a:cubicBezTo>
                    <a:pt x="153" y="73"/>
                    <a:pt x="154" y="73"/>
                    <a:pt x="155" y="72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6" y="71"/>
                    <a:pt x="157" y="71"/>
                    <a:pt x="158" y="71"/>
                  </a:cubicBezTo>
                  <a:cubicBezTo>
                    <a:pt x="158" y="71"/>
                    <a:pt x="159" y="71"/>
                    <a:pt x="159" y="71"/>
                  </a:cubicBezTo>
                  <a:cubicBezTo>
                    <a:pt x="159" y="72"/>
                    <a:pt x="160" y="72"/>
                    <a:pt x="160" y="73"/>
                  </a:cubicBezTo>
                  <a:cubicBezTo>
                    <a:pt x="161" y="74"/>
                    <a:pt x="162" y="75"/>
                    <a:pt x="163" y="75"/>
                  </a:cubicBezTo>
                  <a:cubicBezTo>
                    <a:pt x="165" y="75"/>
                    <a:pt x="166" y="76"/>
                    <a:pt x="167" y="77"/>
                  </a:cubicBezTo>
                  <a:cubicBezTo>
                    <a:pt x="167" y="79"/>
                    <a:pt x="168" y="81"/>
                    <a:pt x="169" y="81"/>
                  </a:cubicBezTo>
                  <a:cubicBezTo>
                    <a:pt x="170" y="81"/>
                    <a:pt x="170" y="81"/>
                    <a:pt x="171" y="81"/>
                  </a:cubicBezTo>
                  <a:cubicBezTo>
                    <a:pt x="171" y="81"/>
                    <a:pt x="171" y="81"/>
                    <a:pt x="172" y="81"/>
                  </a:cubicBezTo>
                  <a:cubicBezTo>
                    <a:pt x="172" y="81"/>
                    <a:pt x="173" y="81"/>
                    <a:pt x="173" y="81"/>
                  </a:cubicBezTo>
                  <a:cubicBezTo>
                    <a:pt x="174" y="80"/>
                    <a:pt x="175" y="80"/>
                    <a:pt x="176" y="80"/>
                  </a:cubicBezTo>
                  <a:cubicBezTo>
                    <a:pt x="176" y="80"/>
                    <a:pt x="177" y="81"/>
                    <a:pt x="177" y="81"/>
                  </a:cubicBezTo>
                  <a:cubicBezTo>
                    <a:pt x="178" y="82"/>
                    <a:pt x="179" y="83"/>
                    <a:pt x="179" y="83"/>
                  </a:cubicBezTo>
                  <a:cubicBezTo>
                    <a:pt x="179" y="83"/>
                    <a:pt x="180" y="82"/>
                    <a:pt x="180" y="82"/>
                  </a:cubicBezTo>
                  <a:cubicBezTo>
                    <a:pt x="180" y="81"/>
                    <a:pt x="181" y="80"/>
                    <a:pt x="182" y="80"/>
                  </a:cubicBezTo>
                  <a:cubicBezTo>
                    <a:pt x="183" y="80"/>
                    <a:pt x="184" y="81"/>
                    <a:pt x="184" y="82"/>
                  </a:cubicBezTo>
                  <a:cubicBezTo>
                    <a:pt x="184" y="83"/>
                    <a:pt x="184" y="84"/>
                    <a:pt x="185" y="84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2"/>
                    <a:pt x="186" y="82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7" y="80"/>
                    <a:pt x="187" y="79"/>
                    <a:pt x="189" y="78"/>
                  </a:cubicBezTo>
                  <a:cubicBezTo>
                    <a:pt x="189" y="78"/>
                    <a:pt x="191" y="76"/>
                    <a:pt x="190" y="75"/>
                  </a:cubicBezTo>
                  <a:cubicBezTo>
                    <a:pt x="190" y="75"/>
                    <a:pt x="190" y="75"/>
                    <a:pt x="189" y="74"/>
                  </a:cubicBezTo>
                  <a:cubicBezTo>
                    <a:pt x="189" y="74"/>
                    <a:pt x="188" y="74"/>
                    <a:pt x="188" y="7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87" y="71"/>
                    <a:pt x="187" y="70"/>
                    <a:pt x="188" y="69"/>
                  </a:cubicBezTo>
                  <a:cubicBezTo>
                    <a:pt x="188" y="68"/>
                    <a:pt x="189" y="67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1" y="65"/>
                    <a:pt x="191" y="65"/>
                    <a:pt x="192" y="65"/>
                  </a:cubicBezTo>
                  <a:cubicBezTo>
                    <a:pt x="193" y="65"/>
                    <a:pt x="194" y="65"/>
                    <a:pt x="195" y="67"/>
                  </a:cubicBezTo>
                  <a:cubicBezTo>
                    <a:pt x="196" y="67"/>
                    <a:pt x="197" y="68"/>
                    <a:pt x="198" y="68"/>
                  </a:cubicBezTo>
                  <a:cubicBezTo>
                    <a:pt x="199" y="68"/>
                    <a:pt x="199" y="68"/>
                    <a:pt x="200" y="68"/>
                  </a:cubicBezTo>
                  <a:cubicBezTo>
                    <a:pt x="201" y="67"/>
                    <a:pt x="202" y="67"/>
                    <a:pt x="202" y="67"/>
                  </a:cubicBezTo>
                  <a:cubicBezTo>
                    <a:pt x="202" y="67"/>
                    <a:pt x="203" y="67"/>
                    <a:pt x="203" y="67"/>
                  </a:cubicBezTo>
                  <a:cubicBezTo>
                    <a:pt x="204" y="67"/>
                    <a:pt x="204" y="68"/>
                    <a:pt x="204" y="68"/>
                  </a:cubicBezTo>
                  <a:cubicBezTo>
                    <a:pt x="205" y="68"/>
                    <a:pt x="205" y="69"/>
                    <a:pt x="205" y="69"/>
                  </a:cubicBezTo>
                  <a:cubicBezTo>
                    <a:pt x="207" y="69"/>
                    <a:pt x="208" y="70"/>
                    <a:pt x="209" y="72"/>
                  </a:cubicBezTo>
                  <a:cubicBezTo>
                    <a:pt x="210" y="73"/>
                    <a:pt x="210" y="74"/>
                    <a:pt x="210" y="74"/>
                  </a:cubicBezTo>
                  <a:cubicBezTo>
                    <a:pt x="210" y="75"/>
                    <a:pt x="210" y="76"/>
                    <a:pt x="212" y="76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3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5" y="77"/>
                    <a:pt x="215" y="76"/>
                    <a:pt x="215" y="76"/>
                  </a:cubicBezTo>
                  <a:cubicBezTo>
                    <a:pt x="216" y="76"/>
                    <a:pt x="217" y="77"/>
                    <a:pt x="217" y="78"/>
                  </a:cubicBezTo>
                  <a:cubicBezTo>
                    <a:pt x="217" y="79"/>
                    <a:pt x="217" y="79"/>
                    <a:pt x="217" y="79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8" y="81"/>
                    <a:pt x="219" y="83"/>
                    <a:pt x="219" y="85"/>
                  </a:cubicBezTo>
                  <a:cubicBezTo>
                    <a:pt x="220" y="86"/>
                    <a:pt x="220" y="86"/>
                    <a:pt x="220" y="86"/>
                  </a:cubicBezTo>
                  <a:cubicBezTo>
                    <a:pt x="220" y="88"/>
                    <a:pt x="220" y="88"/>
                    <a:pt x="219" y="90"/>
                  </a:cubicBezTo>
                  <a:cubicBezTo>
                    <a:pt x="218" y="90"/>
                    <a:pt x="217" y="90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90"/>
                    <a:pt x="213" y="90"/>
                    <a:pt x="212" y="90"/>
                  </a:cubicBezTo>
                  <a:cubicBezTo>
                    <a:pt x="211" y="90"/>
                    <a:pt x="210" y="90"/>
                    <a:pt x="210" y="90"/>
                  </a:cubicBezTo>
                  <a:cubicBezTo>
                    <a:pt x="208" y="90"/>
                    <a:pt x="208" y="90"/>
                    <a:pt x="207" y="90"/>
                  </a:cubicBezTo>
                  <a:cubicBezTo>
                    <a:pt x="206" y="91"/>
                    <a:pt x="205" y="92"/>
                    <a:pt x="205" y="93"/>
                  </a:cubicBezTo>
                  <a:cubicBezTo>
                    <a:pt x="204" y="93"/>
                    <a:pt x="204" y="94"/>
                    <a:pt x="204" y="94"/>
                  </a:cubicBezTo>
                  <a:cubicBezTo>
                    <a:pt x="203" y="95"/>
                    <a:pt x="203" y="96"/>
                    <a:pt x="203" y="97"/>
                  </a:cubicBezTo>
                  <a:cubicBezTo>
                    <a:pt x="203" y="98"/>
                    <a:pt x="203" y="98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99"/>
                    <a:pt x="201" y="99"/>
                    <a:pt x="201" y="96"/>
                  </a:cubicBezTo>
                  <a:cubicBezTo>
                    <a:pt x="201" y="97"/>
                    <a:pt x="200" y="97"/>
                    <a:pt x="199" y="97"/>
                  </a:cubicBezTo>
                  <a:cubicBezTo>
                    <a:pt x="199" y="98"/>
                    <a:pt x="198" y="98"/>
                    <a:pt x="198" y="98"/>
                  </a:cubicBezTo>
                  <a:cubicBezTo>
                    <a:pt x="197" y="98"/>
                    <a:pt x="197" y="98"/>
                    <a:pt x="197" y="98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100"/>
                    <a:pt x="196" y="101"/>
                    <a:pt x="195" y="101"/>
                  </a:cubicBezTo>
                  <a:cubicBezTo>
                    <a:pt x="195" y="101"/>
                    <a:pt x="195" y="101"/>
                    <a:pt x="194" y="10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93" y="100"/>
                    <a:pt x="193" y="100"/>
                    <a:pt x="192" y="100"/>
                  </a:cubicBezTo>
                  <a:cubicBezTo>
                    <a:pt x="192" y="100"/>
                    <a:pt x="192" y="100"/>
                    <a:pt x="191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0" y="102"/>
                    <a:pt x="190" y="102"/>
                    <a:pt x="189" y="103"/>
                  </a:cubicBezTo>
                  <a:cubicBezTo>
                    <a:pt x="188" y="103"/>
                    <a:pt x="188" y="103"/>
                    <a:pt x="188" y="103"/>
                  </a:cubicBezTo>
                  <a:cubicBezTo>
                    <a:pt x="188" y="103"/>
                    <a:pt x="189" y="104"/>
                    <a:pt x="190" y="104"/>
                  </a:cubicBezTo>
                  <a:cubicBezTo>
                    <a:pt x="191" y="104"/>
                    <a:pt x="191" y="104"/>
                    <a:pt x="191" y="104"/>
                  </a:cubicBezTo>
                  <a:cubicBezTo>
                    <a:pt x="191" y="104"/>
                    <a:pt x="192" y="104"/>
                    <a:pt x="192" y="105"/>
                  </a:cubicBezTo>
                  <a:cubicBezTo>
                    <a:pt x="193" y="105"/>
                    <a:pt x="192" y="106"/>
                    <a:pt x="192" y="107"/>
                  </a:cubicBezTo>
                  <a:cubicBezTo>
                    <a:pt x="191" y="108"/>
                    <a:pt x="190" y="108"/>
                    <a:pt x="189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88" y="109"/>
                    <a:pt x="187" y="110"/>
                    <a:pt x="188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1"/>
                    <a:pt x="189" y="111"/>
                    <a:pt x="189" y="110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2" y="111"/>
                    <a:pt x="192" y="112"/>
                    <a:pt x="192" y="113"/>
                  </a:cubicBezTo>
                  <a:cubicBezTo>
                    <a:pt x="191" y="113"/>
                    <a:pt x="191" y="114"/>
                    <a:pt x="191" y="114"/>
                  </a:cubicBezTo>
                  <a:cubicBezTo>
                    <a:pt x="191" y="114"/>
                    <a:pt x="190" y="114"/>
                    <a:pt x="191" y="115"/>
                  </a:cubicBezTo>
                  <a:cubicBezTo>
                    <a:pt x="191" y="116"/>
                    <a:pt x="191" y="116"/>
                    <a:pt x="194" y="117"/>
                  </a:cubicBezTo>
                  <a:cubicBezTo>
                    <a:pt x="195" y="117"/>
                    <a:pt x="195" y="117"/>
                    <a:pt x="195" y="118"/>
                  </a:cubicBezTo>
                  <a:cubicBezTo>
                    <a:pt x="196" y="120"/>
                    <a:pt x="195" y="121"/>
                    <a:pt x="194" y="122"/>
                  </a:cubicBezTo>
                  <a:cubicBezTo>
                    <a:pt x="193" y="122"/>
                    <a:pt x="193" y="122"/>
                    <a:pt x="193" y="122"/>
                  </a:cubicBezTo>
                  <a:cubicBezTo>
                    <a:pt x="192" y="122"/>
                    <a:pt x="192" y="122"/>
                    <a:pt x="192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4"/>
                    <a:pt x="191" y="125"/>
                    <a:pt x="189" y="125"/>
                  </a:cubicBezTo>
                  <a:cubicBezTo>
                    <a:pt x="189" y="125"/>
                    <a:pt x="189" y="125"/>
                    <a:pt x="188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6" y="125"/>
                    <a:pt x="185" y="126"/>
                    <a:pt x="183" y="126"/>
                  </a:cubicBezTo>
                  <a:cubicBezTo>
                    <a:pt x="183" y="126"/>
                    <a:pt x="183" y="126"/>
                    <a:pt x="182" y="126"/>
                  </a:cubicBezTo>
                  <a:cubicBezTo>
                    <a:pt x="183" y="127"/>
                    <a:pt x="182" y="127"/>
                    <a:pt x="182" y="128"/>
                  </a:cubicBezTo>
                  <a:cubicBezTo>
                    <a:pt x="181" y="129"/>
                    <a:pt x="181" y="129"/>
                    <a:pt x="182" y="129"/>
                  </a:cubicBezTo>
                  <a:cubicBezTo>
                    <a:pt x="182" y="130"/>
                    <a:pt x="183" y="132"/>
                    <a:pt x="180" y="133"/>
                  </a:cubicBezTo>
                  <a:cubicBezTo>
                    <a:pt x="180" y="133"/>
                    <a:pt x="180" y="133"/>
                    <a:pt x="179" y="133"/>
                  </a:cubicBezTo>
                  <a:cubicBezTo>
                    <a:pt x="179" y="133"/>
                    <a:pt x="178" y="133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3"/>
                    <a:pt x="177" y="134"/>
                    <a:pt x="176" y="135"/>
                  </a:cubicBezTo>
                  <a:cubicBezTo>
                    <a:pt x="176" y="135"/>
                    <a:pt x="175" y="135"/>
                    <a:pt x="175" y="135"/>
                  </a:cubicBezTo>
                  <a:cubicBezTo>
                    <a:pt x="173" y="135"/>
                    <a:pt x="172" y="134"/>
                    <a:pt x="172" y="133"/>
                  </a:cubicBezTo>
                  <a:cubicBezTo>
                    <a:pt x="171" y="132"/>
                    <a:pt x="172" y="131"/>
                    <a:pt x="172" y="130"/>
                  </a:cubicBezTo>
                  <a:cubicBezTo>
                    <a:pt x="172" y="130"/>
                    <a:pt x="171" y="128"/>
                    <a:pt x="171" y="127"/>
                  </a:cubicBezTo>
                  <a:cubicBezTo>
                    <a:pt x="171" y="127"/>
                    <a:pt x="171" y="127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69" y="128"/>
                    <a:pt x="169" y="128"/>
                    <a:pt x="168" y="128"/>
                  </a:cubicBezTo>
                  <a:cubicBezTo>
                    <a:pt x="168" y="128"/>
                    <a:pt x="168" y="128"/>
                    <a:pt x="168" y="129"/>
                  </a:cubicBezTo>
                  <a:cubicBezTo>
                    <a:pt x="166" y="130"/>
                    <a:pt x="165" y="130"/>
                    <a:pt x="165" y="132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4" y="134"/>
                    <a:pt x="164" y="135"/>
                    <a:pt x="162" y="135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61" y="136"/>
                    <a:pt x="161" y="137"/>
                    <a:pt x="161" y="139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62" y="139"/>
                    <a:pt x="162" y="139"/>
                    <a:pt x="163" y="139"/>
                  </a:cubicBezTo>
                  <a:cubicBezTo>
                    <a:pt x="163" y="138"/>
                    <a:pt x="164" y="138"/>
                    <a:pt x="164" y="138"/>
                  </a:cubicBezTo>
                  <a:cubicBezTo>
                    <a:pt x="165" y="138"/>
                    <a:pt x="167" y="140"/>
                    <a:pt x="167" y="142"/>
                  </a:cubicBezTo>
                  <a:cubicBezTo>
                    <a:pt x="168" y="144"/>
                    <a:pt x="167" y="145"/>
                    <a:pt x="165" y="147"/>
                  </a:cubicBezTo>
                  <a:cubicBezTo>
                    <a:pt x="163" y="148"/>
                    <a:pt x="163" y="148"/>
                    <a:pt x="162" y="150"/>
                  </a:cubicBezTo>
                  <a:cubicBezTo>
                    <a:pt x="162" y="150"/>
                    <a:pt x="163" y="151"/>
                    <a:pt x="165" y="152"/>
                  </a:cubicBezTo>
                  <a:cubicBezTo>
                    <a:pt x="165" y="153"/>
                    <a:pt x="165" y="153"/>
                    <a:pt x="165" y="153"/>
                  </a:cubicBezTo>
                  <a:cubicBezTo>
                    <a:pt x="164" y="153"/>
                    <a:pt x="163" y="153"/>
                    <a:pt x="162" y="154"/>
                  </a:cubicBezTo>
                  <a:cubicBezTo>
                    <a:pt x="160" y="155"/>
                    <a:pt x="160" y="155"/>
                    <a:pt x="156" y="155"/>
                  </a:cubicBezTo>
                  <a:cubicBezTo>
                    <a:pt x="154" y="155"/>
                    <a:pt x="154" y="155"/>
                    <a:pt x="153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0" y="154"/>
                    <a:pt x="146" y="155"/>
                    <a:pt x="143" y="157"/>
                  </a:cubicBezTo>
                  <a:cubicBezTo>
                    <a:pt x="143" y="157"/>
                    <a:pt x="142" y="157"/>
                    <a:pt x="142" y="157"/>
                  </a:cubicBezTo>
                  <a:cubicBezTo>
                    <a:pt x="141" y="157"/>
                    <a:pt x="140" y="156"/>
                    <a:pt x="139" y="156"/>
                  </a:cubicBezTo>
                  <a:cubicBezTo>
                    <a:pt x="139" y="155"/>
                    <a:pt x="139" y="155"/>
                    <a:pt x="138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8" y="155"/>
                    <a:pt x="137" y="155"/>
                    <a:pt x="137" y="156"/>
                  </a:cubicBezTo>
                  <a:cubicBezTo>
                    <a:pt x="136" y="157"/>
                    <a:pt x="135" y="157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31" y="159"/>
                    <a:pt x="130" y="156"/>
                    <a:pt x="129" y="154"/>
                  </a:cubicBezTo>
                  <a:cubicBezTo>
                    <a:pt x="129" y="153"/>
                    <a:pt x="129" y="152"/>
                    <a:pt x="127" y="151"/>
                  </a:cubicBezTo>
                  <a:cubicBezTo>
                    <a:pt x="126" y="151"/>
                    <a:pt x="125" y="151"/>
                    <a:pt x="125" y="150"/>
                  </a:cubicBezTo>
                  <a:cubicBezTo>
                    <a:pt x="124" y="148"/>
                    <a:pt x="124" y="147"/>
                    <a:pt x="124" y="146"/>
                  </a:cubicBezTo>
                  <a:cubicBezTo>
                    <a:pt x="124" y="145"/>
                    <a:pt x="124" y="143"/>
                    <a:pt x="124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2" y="141"/>
                    <a:pt x="122" y="141"/>
                    <a:pt x="121" y="141"/>
                  </a:cubicBezTo>
                  <a:cubicBezTo>
                    <a:pt x="121" y="141"/>
                    <a:pt x="121" y="141"/>
                    <a:pt x="120" y="141"/>
                  </a:cubicBezTo>
                  <a:cubicBezTo>
                    <a:pt x="119" y="141"/>
                    <a:pt x="119" y="141"/>
                    <a:pt x="119" y="142"/>
                  </a:cubicBezTo>
                  <a:cubicBezTo>
                    <a:pt x="118" y="143"/>
                    <a:pt x="117" y="144"/>
                    <a:pt x="114" y="145"/>
                  </a:cubicBezTo>
                  <a:cubicBezTo>
                    <a:pt x="113" y="146"/>
                    <a:pt x="111" y="147"/>
                    <a:pt x="111" y="148"/>
                  </a:cubicBezTo>
                  <a:cubicBezTo>
                    <a:pt x="111" y="149"/>
                    <a:pt x="112" y="153"/>
                    <a:pt x="113" y="155"/>
                  </a:cubicBezTo>
                  <a:cubicBezTo>
                    <a:pt x="114" y="157"/>
                    <a:pt x="114" y="160"/>
                    <a:pt x="114" y="162"/>
                  </a:cubicBezTo>
                  <a:cubicBezTo>
                    <a:pt x="114" y="164"/>
                    <a:pt x="114" y="166"/>
                    <a:pt x="114" y="167"/>
                  </a:cubicBezTo>
                  <a:cubicBezTo>
                    <a:pt x="114" y="170"/>
                    <a:pt x="114" y="171"/>
                    <a:pt x="113" y="172"/>
                  </a:cubicBezTo>
                  <a:cubicBezTo>
                    <a:pt x="113" y="172"/>
                    <a:pt x="112" y="172"/>
                    <a:pt x="111" y="172"/>
                  </a:cubicBezTo>
                  <a:cubicBezTo>
                    <a:pt x="111" y="172"/>
                    <a:pt x="111" y="172"/>
                    <a:pt x="111" y="172"/>
                  </a:cubicBezTo>
                  <a:cubicBezTo>
                    <a:pt x="111" y="172"/>
                    <a:pt x="110" y="172"/>
                    <a:pt x="110" y="172"/>
                  </a:cubicBezTo>
                  <a:cubicBezTo>
                    <a:pt x="110" y="172"/>
                    <a:pt x="109" y="172"/>
                    <a:pt x="109" y="172"/>
                  </a:cubicBezTo>
                  <a:cubicBezTo>
                    <a:pt x="109" y="172"/>
                    <a:pt x="108" y="171"/>
                    <a:pt x="108" y="171"/>
                  </a:cubicBezTo>
                  <a:cubicBezTo>
                    <a:pt x="108" y="171"/>
                    <a:pt x="108" y="172"/>
                    <a:pt x="108" y="172"/>
                  </a:cubicBezTo>
                  <a:cubicBezTo>
                    <a:pt x="107" y="172"/>
                    <a:pt x="107" y="172"/>
                    <a:pt x="106" y="172"/>
                  </a:cubicBezTo>
                  <a:cubicBezTo>
                    <a:pt x="105" y="172"/>
                    <a:pt x="104" y="172"/>
                    <a:pt x="103" y="171"/>
                  </a:cubicBezTo>
                  <a:cubicBezTo>
                    <a:pt x="101" y="169"/>
                    <a:pt x="102" y="167"/>
                    <a:pt x="102" y="166"/>
                  </a:cubicBezTo>
                  <a:cubicBezTo>
                    <a:pt x="102" y="166"/>
                    <a:pt x="103" y="163"/>
                    <a:pt x="102" y="162"/>
                  </a:cubicBezTo>
                  <a:cubicBezTo>
                    <a:pt x="101" y="162"/>
                    <a:pt x="100" y="162"/>
                    <a:pt x="100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7" y="163"/>
                    <a:pt x="95" y="163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92" y="162"/>
                    <a:pt x="91" y="162"/>
                    <a:pt x="91" y="162"/>
                  </a:cubicBezTo>
                  <a:cubicBezTo>
                    <a:pt x="91" y="162"/>
                    <a:pt x="91" y="163"/>
                    <a:pt x="90" y="163"/>
                  </a:cubicBezTo>
                  <a:cubicBezTo>
                    <a:pt x="89" y="163"/>
                    <a:pt x="88" y="162"/>
                    <a:pt x="88" y="161"/>
                  </a:cubicBezTo>
                  <a:cubicBezTo>
                    <a:pt x="87" y="159"/>
                    <a:pt x="84" y="159"/>
                    <a:pt x="83" y="159"/>
                  </a:cubicBezTo>
                  <a:cubicBezTo>
                    <a:pt x="82" y="159"/>
                    <a:pt x="81" y="159"/>
                    <a:pt x="81" y="159"/>
                  </a:cubicBezTo>
                  <a:cubicBezTo>
                    <a:pt x="80" y="158"/>
                    <a:pt x="80" y="158"/>
                    <a:pt x="79" y="158"/>
                  </a:cubicBezTo>
                  <a:cubicBezTo>
                    <a:pt x="79" y="158"/>
                    <a:pt x="78" y="158"/>
                    <a:pt x="77" y="159"/>
                  </a:cubicBezTo>
                  <a:cubicBezTo>
                    <a:pt x="75" y="159"/>
                    <a:pt x="74" y="160"/>
                    <a:pt x="72" y="161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69" y="164"/>
                    <a:pt x="69" y="165"/>
                    <a:pt x="70" y="167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1" y="169"/>
                    <a:pt x="73" y="170"/>
                    <a:pt x="75" y="170"/>
                  </a:cubicBezTo>
                  <a:cubicBezTo>
                    <a:pt x="76" y="171"/>
                    <a:pt x="77" y="171"/>
                    <a:pt x="78" y="172"/>
                  </a:cubicBezTo>
                  <a:cubicBezTo>
                    <a:pt x="79" y="173"/>
                    <a:pt x="80" y="174"/>
                    <a:pt x="80" y="175"/>
                  </a:cubicBezTo>
                  <a:cubicBezTo>
                    <a:pt x="79" y="177"/>
                    <a:pt x="78" y="178"/>
                    <a:pt x="77" y="178"/>
                  </a:cubicBezTo>
                  <a:cubicBezTo>
                    <a:pt x="76" y="178"/>
                    <a:pt x="76" y="177"/>
                    <a:pt x="75" y="177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5" y="177"/>
                    <a:pt x="75" y="177"/>
                    <a:pt x="74" y="178"/>
                  </a:cubicBezTo>
                  <a:cubicBezTo>
                    <a:pt x="74" y="178"/>
                    <a:pt x="73" y="179"/>
                    <a:pt x="73" y="179"/>
                  </a:cubicBezTo>
                  <a:cubicBezTo>
                    <a:pt x="72" y="179"/>
                    <a:pt x="71" y="178"/>
                    <a:pt x="70" y="178"/>
                  </a:cubicBezTo>
                  <a:cubicBezTo>
                    <a:pt x="70" y="179"/>
                    <a:pt x="70" y="180"/>
                    <a:pt x="69" y="180"/>
                  </a:cubicBezTo>
                  <a:cubicBezTo>
                    <a:pt x="69" y="181"/>
                    <a:pt x="68" y="181"/>
                    <a:pt x="67" y="1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6A60D4F-101B-4126-8090-8914E4611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0276" y="3850895"/>
              <a:ext cx="1030817" cy="848784"/>
            </a:xfrm>
            <a:custGeom>
              <a:avLst/>
              <a:gdLst>
                <a:gd name="T0" fmla="*/ 84 w 221"/>
                <a:gd name="T1" fmla="*/ 22 h 182"/>
                <a:gd name="T2" fmla="*/ 103 w 221"/>
                <a:gd name="T3" fmla="*/ 32 h 182"/>
                <a:gd name="T4" fmla="*/ 124 w 221"/>
                <a:gd name="T5" fmla="*/ 46 h 182"/>
                <a:gd name="T6" fmla="*/ 135 w 221"/>
                <a:gd name="T7" fmla="*/ 66 h 182"/>
                <a:gd name="T8" fmla="*/ 166 w 221"/>
                <a:gd name="T9" fmla="*/ 79 h 182"/>
                <a:gd name="T10" fmla="*/ 187 w 221"/>
                <a:gd name="T11" fmla="*/ 82 h 182"/>
                <a:gd name="T12" fmla="*/ 205 w 221"/>
                <a:gd name="T13" fmla="*/ 70 h 182"/>
                <a:gd name="T14" fmla="*/ 203 w 221"/>
                <a:gd name="T15" fmla="*/ 95 h 182"/>
                <a:gd name="T16" fmla="*/ 192 w 221"/>
                <a:gd name="T17" fmla="*/ 107 h 182"/>
                <a:gd name="T18" fmla="*/ 188 w 221"/>
                <a:gd name="T19" fmla="*/ 125 h 182"/>
                <a:gd name="T20" fmla="*/ 171 w 221"/>
                <a:gd name="T21" fmla="*/ 128 h 182"/>
                <a:gd name="T22" fmla="*/ 161 w 221"/>
                <a:gd name="T23" fmla="*/ 150 h 182"/>
                <a:gd name="T24" fmla="*/ 127 w 221"/>
                <a:gd name="T25" fmla="*/ 152 h 182"/>
                <a:gd name="T26" fmla="*/ 107 w 221"/>
                <a:gd name="T27" fmla="*/ 172 h 182"/>
                <a:gd name="T28" fmla="*/ 88 w 221"/>
                <a:gd name="T29" fmla="*/ 161 h 182"/>
                <a:gd name="T30" fmla="*/ 67 w 221"/>
                <a:gd name="T31" fmla="*/ 181 h 182"/>
                <a:gd name="T32" fmla="*/ 38 w 221"/>
                <a:gd name="T33" fmla="*/ 151 h 182"/>
                <a:gd name="T34" fmla="*/ 16 w 221"/>
                <a:gd name="T35" fmla="*/ 132 h 182"/>
                <a:gd name="T36" fmla="*/ 6 w 221"/>
                <a:gd name="T37" fmla="*/ 113 h 182"/>
                <a:gd name="T38" fmla="*/ 12 w 221"/>
                <a:gd name="T39" fmla="*/ 84 h 182"/>
                <a:gd name="T40" fmla="*/ 25 w 221"/>
                <a:gd name="T41" fmla="*/ 71 h 182"/>
                <a:gd name="T42" fmla="*/ 6 w 221"/>
                <a:gd name="T43" fmla="*/ 46 h 182"/>
                <a:gd name="T44" fmla="*/ 27 w 221"/>
                <a:gd name="T45" fmla="*/ 25 h 182"/>
                <a:gd name="T46" fmla="*/ 58 w 221"/>
                <a:gd name="T47" fmla="*/ 12 h 182"/>
                <a:gd name="T48" fmla="*/ 63 w 221"/>
                <a:gd name="T49" fmla="*/ 0 h 182"/>
                <a:gd name="T50" fmla="*/ 53 w 221"/>
                <a:gd name="T51" fmla="*/ 12 h 182"/>
                <a:gd name="T52" fmla="*/ 27 w 221"/>
                <a:gd name="T53" fmla="*/ 23 h 182"/>
                <a:gd name="T54" fmla="*/ 3 w 221"/>
                <a:gd name="T55" fmla="*/ 35 h 182"/>
                <a:gd name="T56" fmla="*/ 26 w 221"/>
                <a:gd name="T57" fmla="*/ 61 h 182"/>
                <a:gd name="T58" fmla="*/ 24 w 221"/>
                <a:gd name="T59" fmla="*/ 78 h 182"/>
                <a:gd name="T60" fmla="*/ 13 w 221"/>
                <a:gd name="T61" fmla="*/ 81 h 182"/>
                <a:gd name="T62" fmla="*/ 13 w 221"/>
                <a:gd name="T63" fmla="*/ 97 h 182"/>
                <a:gd name="T64" fmla="*/ 3 w 221"/>
                <a:gd name="T65" fmla="*/ 114 h 182"/>
                <a:gd name="T66" fmla="*/ 9 w 221"/>
                <a:gd name="T67" fmla="*/ 126 h 182"/>
                <a:gd name="T68" fmla="*/ 15 w 221"/>
                <a:gd name="T69" fmla="*/ 142 h 182"/>
                <a:gd name="T70" fmla="*/ 36 w 221"/>
                <a:gd name="T71" fmla="*/ 149 h 182"/>
                <a:gd name="T72" fmla="*/ 57 w 221"/>
                <a:gd name="T73" fmla="*/ 167 h 182"/>
                <a:gd name="T74" fmla="*/ 77 w 221"/>
                <a:gd name="T75" fmla="*/ 179 h 182"/>
                <a:gd name="T76" fmla="*/ 87 w 221"/>
                <a:gd name="T77" fmla="*/ 162 h 182"/>
                <a:gd name="T78" fmla="*/ 108 w 221"/>
                <a:gd name="T79" fmla="*/ 173 h 182"/>
                <a:gd name="T80" fmla="*/ 120 w 221"/>
                <a:gd name="T81" fmla="*/ 143 h 182"/>
                <a:gd name="T82" fmla="*/ 138 w 221"/>
                <a:gd name="T83" fmla="*/ 156 h 182"/>
                <a:gd name="T84" fmla="*/ 168 w 221"/>
                <a:gd name="T85" fmla="*/ 143 h 182"/>
                <a:gd name="T86" fmla="*/ 170 w 221"/>
                <a:gd name="T87" fmla="*/ 129 h 182"/>
                <a:gd name="T88" fmla="*/ 187 w 221"/>
                <a:gd name="T89" fmla="*/ 126 h 182"/>
                <a:gd name="T90" fmla="*/ 192 w 221"/>
                <a:gd name="T91" fmla="*/ 114 h 182"/>
                <a:gd name="T92" fmla="*/ 189 w 221"/>
                <a:gd name="T93" fmla="*/ 104 h 182"/>
                <a:gd name="T94" fmla="*/ 202 w 221"/>
                <a:gd name="T95" fmla="*/ 100 h 182"/>
                <a:gd name="T96" fmla="*/ 220 w 221"/>
                <a:gd name="T97" fmla="*/ 86 h 182"/>
                <a:gd name="T98" fmla="*/ 206 w 221"/>
                <a:gd name="T99" fmla="*/ 69 h 182"/>
                <a:gd name="T100" fmla="*/ 189 w 221"/>
                <a:gd name="T101" fmla="*/ 66 h 182"/>
                <a:gd name="T102" fmla="*/ 185 w 221"/>
                <a:gd name="T103" fmla="*/ 84 h 182"/>
                <a:gd name="T104" fmla="*/ 167 w 221"/>
                <a:gd name="T105" fmla="*/ 78 h 182"/>
                <a:gd name="T106" fmla="*/ 147 w 221"/>
                <a:gd name="T107" fmla="*/ 72 h 182"/>
                <a:gd name="T108" fmla="*/ 126 w 221"/>
                <a:gd name="T109" fmla="*/ 63 h 182"/>
                <a:gd name="T110" fmla="*/ 125 w 221"/>
                <a:gd name="T111" fmla="*/ 46 h 182"/>
                <a:gd name="T112" fmla="*/ 113 w 221"/>
                <a:gd name="T113" fmla="*/ 31 h 182"/>
                <a:gd name="T114" fmla="*/ 103 w 221"/>
                <a:gd name="T115" fmla="*/ 30 h 182"/>
                <a:gd name="T116" fmla="*/ 85 w 221"/>
                <a:gd name="T117" fmla="*/ 26 h 182"/>
                <a:gd name="T118" fmla="*/ 78 w 221"/>
                <a:gd name="T119" fmla="*/ 4 h 182"/>
                <a:gd name="T120" fmla="*/ 64 w 221"/>
                <a:gd name="T121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1" h="182">
                  <a:moveTo>
                    <a:pt x="69" y="2"/>
                  </a:moveTo>
                  <a:cubicBezTo>
                    <a:pt x="70" y="2"/>
                    <a:pt x="70" y="2"/>
                    <a:pt x="70" y="2"/>
                  </a:cubicBezTo>
                  <a:cubicBezTo>
                    <a:pt x="72" y="2"/>
                    <a:pt x="73" y="2"/>
                    <a:pt x="74" y="3"/>
                  </a:cubicBezTo>
                  <a:cubicBezTo>
                    <a:pt x="75" y="4"/>
                    <a:pt x="76" y="6"/>
                    <a:pt x="77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79" y="6"/>
                    <a:pt x="80" y="6"/>
                  </a:cubicBezTo>
                  <a:cubicBezTo>
                    <a:pt x="81" y="6"/>
                    <a:pt x="83" y="9"/>
                    <a:pt x="80" y="9"/>
                  </a:cubicBezTo>
                  <a:cubicBezTo>
                    <a:pt x="78" y="9"/>
                    <a:pt x="78" y="10"/>
                    <a:pt x="79" y="11"/>
                  </a:cubicBezTo>
                  <a:cubicBezTo>
                    <a:pt x="80" y="13"/>
                    <a:pt x="82" y="14"/>
                    <a:pt x="82" y="15"/>
                  </a:cubicBezTo>
                  <a:cubicBezTo>
                    <a:pt x="82" y="16"/>
                    <a:pt x="81" y="17"/>
                    <a:pt x="82" y="18"/>
                  </a:cubicBezTo>
                  <a:cubicBezTo>
                    <a:pt x="83" y="19"/>
                    <a:pt x="84" y="21"/>
                    <a:pt x="84" y="22"/>
                  </a:cubicBezTo>
                  <a:cubicBezTo>
                    <a:pt x="84" y="23"/>
                    <a:pt x="84" y="25"/>
                    <a:pt x="84" y="26"/>
                  </a:cubicBezTo>
                  <a:cubicBezTo>
                    <a:pt x="84" y="28"/>
                    <a:pt x="85" y="29"/>
                    <a:pt x="86" y="30"/>
                  </a:cubicBezTo>
                  <a:cubicBezTo>
                    <a:pt x="86" y="30"/>
                    <a:pt x="87" y="30"/>
                    <a:pt x="87" y="30"/>
                  </a:cubicBezTo>
                  <a:cubicBezTo>
                    <a:pt x="88" y="30"/>
                    <a:pt x="89" y="30"/>
                    <a:pt x="90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4" y="29"/>
                    <a:pt x="97" y="31"/>
                    <a:pt x="98" y="31"/>
                  </a:cubicBezTo>
                  <a:cubicBezTo>
                    <a:pt x="98" y="31"/>
                    <a:pt x="99" y="32"/>
                    <a:pt x="99" y="32"/>
                  </a:cubicBezTo>
                  <a:cubicBezTo>
                    <a:pt x="100" y="32"/>
                    <a:pt x="100" y="32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2" y="31"/>
                    <a:pt x="102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1"/>
                    <a:pt x="104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7" y="31"/>
                    <a:pt x="107" y="32"/>
                    <a:pt x="108" y="32"/>
                  </a:cubicBezTo>
                  <a:cubicBezTo>
                    <a:pt x="108" y="32"/>
                    <a:pt x="109" y="32"/>
                    <a:pt x="109" y="32"/>
                  </a:cubicBezTo>
                  <a:cubicBezTo>
                    <a:pt x="111" y="31"/>
                    <a:pt x="111" y="31"/>
                    <a:pt x="112" y="31"/>
                  </a:cubicBezTo>
                  <a:cubicBezTo>
                    <a:pt x="113" y="31"/>
                    <a:pt x="112" y="32"/>
                    <a:pt x="113" y="32"/>
                  </a:cubicBezTo>
                  <a:cubicBezTo>
                    <a:pt x="115" y="33"/>
                    <a:pt x="115" y="33"/>
                    <a:pt x="117" y="33"/>
                  </a:cubicBezTo>
                  <a:cubicBezTo>
                    <a:pt x="119" y="33"/>
                    <a:pt x="119" y="35"/>
                    <a:pt x="118" y="36"/>
                  </a:cubicBezTo>
                  <a:cubicBezTo>
                    <a:pt x="118" y="37"/>
                    <a:pt x="118" y="37"/>
                    <a:pt x="120" y="38"/>
                  </a:cubicBezTo>
                  <a:cubicBezTo>
                    <a:pt x="121" y="39"/>
                    <a:pt x="121" y="39"/>
                    <a:pt x="122" y="40"/>
                  </a:cubicBezTo>
                  <a:cubicBezTo>
                    <a:pt x="123" y="41"/>
                    <a:pt x="123" y="42"/>
                    <a:pt x="124" y="43"/>
                  </a:cubicBezTo>
                  <a:cubicBezTo>
                    <a:pt x="126" y="44"/>
                    <a:pt x="126" y="44"/>
                    <a:pt x="124" y="46"/>
                  </a:cubicBezTo>
                  <a:cubicBezTo>
                    <a:pt x="123" y="47"/>
                    <a:pt x="122" y="50"/>
                    <a:pt x="121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9" y="50"/>
                    <a:pt x="119" y="50"/>
                    <a:pt x="118" y="51"/>
                  </a:cubicBezTo>
                  <a:cubicBezTo>
                    <a:pt x="117" y="52"/>
                    <a:pt x="116" y="52"/>
                    <a:pt x="118" y="53"/>
                  </a:cubicBezTo>
                  <a:cubicBezTo>
                    <a:pt x="119" y="54"/>
                    <a:pt x="121" y="55"/>
                    <a:pt x="122" y="55"/>
                  </a:cubicBezTo>
                  <a:cubicBezTo>
                    <a:pt x="123" y="55"/>
                    <a:pt x="125" y="56"/>
                    <a:pt x="125" y="57"/>
                  </a:cubicBezTo>
                  <a:cubicBezTo>
                    <a:pt x="126" y="59"/>
                    <a:pt x="127" y="60"/>
                    <a:pt x="126" y="61"/>
                  </a:cubicBezTo>
                  <a:cubicBezTo>
                    <a:pt x="125" y="62"/>
                    <a:pt x="124" y="62"/>
                    <a:pt x="124" y="63"/>
                  </a:cubicBezTo>
                  <a:cubicBezTo>
                    <a:pt x="124" y="65"/>
                    <a:pt x="125" y="65"/>
                    <a:pt x="126" y="66"/>
                  </a:cubicBezTo>
                  <a:cubicBezTo>
                    <a:pt x="126" y="67"/>
                    <a:pt x="128" y="68"/>
                    <a:pt x="129" y="68"/>
                  </a:cubicBezTo>
                  <a:cubicBezTo>
                    <a:pt x="129" y="68"/>
                    <a:pt x="129" y="68"/>
                    <a:pt x="130" y="68"/>
                  </a:cubicBezTo>
                  <a:cubicBezTo>
                    <a:pt x="131" y="67"/>
                    <a:pt x="133" y="66"/>
                    <a:pt x="135" y="66"/>
                  </a:cubicBezTo>
                  <a:cubicBezTo>
                    <a:pt x="136" y="66"/>
                    <a:pt x="137" y="68"/>
                    <a:pt x="138" y="68"/>
                  </a:cubicBezTo>
                  <a:cubicBezTo>
                    <a:pt x="139" y="68"/>
                    <a:pt x="141" y="68"/>
                    <a:pt x="142" y="67"/>
                  </a:cubicBezTo>
                  <a:cubicBezTo>
                    <a:pt x="142" y="67"/>
                    <a:pt x="142" y="67"/>
                    <a:pt x="142" y="67"/>
                  </a:cubicBezTo>
                  <a:cubicBezTo>
                    <a:pt x="142" y="67"/>
                    <a:pt x="143" y="69"/>
                    <a:pt x="143" y="70"/>
                  </a:cubicBezTo>
                  <a:cubicBezTo>
                    <a:pt x="144" y="71"/>
                    <a:pt x="145" y="72"/>
                    <a:pt x="146" y="73"/>
                  </a:cubicBezTo>
                  <a:cubicBezTo>
                    <a:pt x="148" y="73"/>
                    <a:pt x="148" y="74"/>
                    <a:pt x="149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51" y="74"/>
                    <a:pt x="154" y="74"/>
                    <a:pt x="155" y="74"/>
                  </a:cubicBezTo>
                  <a:cubicBezTo>
                    <a:pt x="156" y="73"/>
                    <a:pt x="157" y="73"/>
                    <a:pt x="158" y="73"/>
                  </a:cubicBezTo>
                  <a:cubicBezTo>
                    <a:pt x="158" y="73"/>
                    <a:pt x="158" y="73"/>
                    <a:pt x="159" y="73"/>
                  </a:cubicBezTo>
                  <a:cubicBezTo>
                    <a:pt x="160" y="74"/>
                    <a:pt x="161" y="76"/>
                    <a:pt x="163" y="76"/>
                  </a:cubicBezTo>
                  <a:cubicBezTo>
                    <a:pt x="165" y="76"/>
                    <a:pt x="165" y="77"/>
                    <a:pt x="166" y="79"/>
                  </a:cubicBezTo>
                  <a:cubicBezTo>
                    <a:pt x="167" y="80"/>
                    <a:pt x="168" y="82"/>
                    <a:pt x="169" y="82"/>
                  </a:cubicBezTo>
                  <a:cubicBezTo>
                    <a:pt x="170" y="83"/>
                    <a:pt x="171" y="83"/>
                    <a:pt x="172" y="83"/>
                  </a:cubicBezTo>
                  <a:cubicBezTo>
                    <a:pt x="172" y="83"/>
                    <a:pt x="173" y="83"/>
                    <a:pt x="173" y="82"/>
                  </a:cubicBezTo>
                  <a:cubicBezTo>
                    <a:pt x="174" y="82"/>
                    <a:pt x="175" y="82"/>
                    <a:pt x="176" y="82"/>
                  </a:cubicBezTo>
                  <a:cubicBezTo>
                    <a:pt x="176" y="82"/>
                    <a:pt x="177" y="82"/>
                    <a:pt x="177" y="82"/>
                  </a:cubicBezTo>
                  <a:cubicBezTo>
                    <a:pt x="177" y="83"/>
                    <a:pt x="178" y="84"/>
                    <a:pt x="179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80" y="84"/>
                    <a:pt x="181" y="82"/>
                    <a:pt x="182" y="82"/>
                  </a:cubicBezTo>
                  <a:cubicBezTo>
                    <a:pt x="183" y="82"/>
                    <a:pt x="183" y="83"/>
                    <a:pt x="183" y="84"/>
                  </a:cubicBezTo>
                  <a:cubicBezTo>
                    <a:pt x="184" y="84"/>
                    <a:pt x="184" y="85"/>
                    <a:pt x="185" y="85"/>
                  </a:cubicBezTo>
                  <a:cubicBezTo>
                    <a:pt x="185" y="85"/>
                    <a:pt x="185" y="85"/>
                    <a:pt x="186" y="85"/>
                  </a:cubicBezTo>
                  <a:cubicBezTo>
                    <a:pt x="187" y="84"/>
                    <a:pt x="186" y="84"/>
                    <a:pt x="187" y="82"/>
                  </a:cubicBezTo>
                  <a:cubicBezTo>
                    <a:pt x="188" y="81"/>
                    <a:pt x="188" y="81"/>
                    <a:pt x="189" y="80"/>
                  </a:cubicBezTo>
                  <a:cubicBezTo>
                    <a:pt x="190" y="79"/>
                    <a:pt x="191" y="77"/>
                    <a:pt x="191" y="76"/>
                  </a:cubicBezTo>
                  <a:cubicBezTo>
                    <a:pt x="191" y="75"/>
                    <a:pt x="189" y="75"/>
                    <a:pt x="188" y="74"/>
                  </a:cubicBezTo>
                  <a:cubicBezTo>
                    <a:pt x="188" y="72"/>
                    <a:pt x="187" y="71"/>
                    <a:pt x="188" y="70"/>
                  </a:cubicBezTo>
                  <a:cubicBezTo>
                    <a:pt x="189" y="69"/>
                    <a:pt x="190" y="68"/>
                    <a:pt x="190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1" y="67"/>
                    <a:pt x="191" y="67"/>
                    <a:pt x="192" y="67"/>
                  </a:cubicBezTo>
                  <a:cubicBezTo>
                    <a:pt x="193" y="67"/>
                    <a:pt x="194" y="67"/>
                    <a:pt x="194" y="68"/>
                  </a:cubicBezTo>
                  <a:cubicBezTo>
                    <a:pt x="195" y="69"/>
                    <a:pt x="197" y="69"/>
                    <a:pt x="198" y="69"/>
                  </a:cubicBezTo>
                  <a:cubicBezTo>
                    <a:pt x="199" y="69"/>
                    <a:pt x="199" y="69"/>
                    <a:pt x="200" y="69"/>
                  </a:cubicBezTo>
                  <a:cubicBezTo>
                    <a:pt x="202" y="69"/>
                    <a:pt x="202" y="69"/>
                    <a:pt x="203" y="69"/>
                  </a:cubicBezTo>
                  <a:cubicBezTo>
                    <a:pt x="204" y="69"/>
                    <a:pt x="204" y="70"/>
                    <a:pt x="205" y="70"/>
                  </a:cubicBezTo>
                  <a:cubicBezTo>
                    <a:pt x="207" y="71"/>
                    <a:pt x="208" y="71"/>
                    <a:pt x="209" y="73"/>
                  </a:cubicBezTo>
                  <a:cubicBezTo>
                    <a:pt x="210" y="76"/>
                    <a:pt x="209" y="77"/>
                    <a:pt x="211" y="78"/>
                  </a:cubicBezTo>
                  <a:cubicBezTo>
                    <a:pt x="213" y="78"/>
                    <a:pt x="213" y="79"/>
                    <a:pt x="214" y="79"/>
                  </a:cubicBezTo>
                  <a:cubicBezTo>
                    <a:pt x="214" y="79"/>
                    <a:pt x="214" y="78"/>
                    <a:pt x="215" y="78"/>
                  </a:cubicBezTo>
                  <a:cubicBezTo>
                    <a:pt x="215" y="78"/>
                    <a:pt x="215" y="78"/>
                    <a:pt x="215" y="78"/>
                  </a:cubicBezTo>
                  <a:cubicBezTo>
                    <a:pt x="216" y="78"/>
                    <a:pt x="216" y="79"/>
                    <a:pt x="217" y="80"/>
                  </a:cubicBezTo>
                  <a:cubicBezTo>
                    <a:pt x="218" y="82"/>
                    <a:pt x="218" y="83"/>
                    <a:pt x="219" y="86"/>
                  </a:cubicBezTo>
                  <a:cubicBezTo>
                    <a:pt x="219" y="88"/>
                    <a:pt x="220" y="89"/>
                    <a:pt x="218" y="90"/>
                  </a:cubicBezTo>
                  <a:cubicBezTo>
                    <a:pt x="218" y="90"/>
                    <a:pt x="217" y="91"/>
                    <a:pt x="215" y="91"/>
                  </a:cubicBezTo>
                  <a:cubicBezTo>
                    <a:pt x="213" y="91"/>
                    <a:pt x="211" y="90"/>
                    <a:pt x="210" y="90"/>
                  </a:cubicBezTo>
                  <a:cubicBezTo>
                    <a:pt x="208" y="90"/>
                    <a:pt x="208" y="90"/>
                    <a:pt x="207" y="91"/>
                  </a:cubicBezTo>
                  <a:cubicBezTo>
                    <a:pt x="205" y="92"/>
                    <a:pt x="204" y="93"/>
                    <a:pt x="203" y="95"/>
                  </a:cubicBezTo>
                  <a:cubicBezTo>
                    <a:pt x="202" y="96"/>
                    <a:pt x="203" y="99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1" y="99"/>
                    <a:pt x="201" y="96"/>
                    <a:pt x="201" y="96"/>
                  </a:cubicBezTo>
                  <a:cubicBezTo>
                    <a:pt x="201" y="96"/>
                    <a:pt x="201" y="97"/>
                    <a:pt x="199" y="98"/>
                  </a:cubicBezTo>
                  <a:cubicBezTo>
                    <a:pt x="198" y="98"/>
                    <a:pt x="196" y="98"/>
                    <a:pt x="196" y="99"/>
                  </a:cubicBezTo>
                  <a:cubicBezTo>
                    <a:pt x="196" y="100"/>
                    <a:pt x="196" y="101"/>
                    <a:pt x="195" y="101"/>
                  </a:cubicBezTo>
                  <a:cubicBezTo>
                    <a:pt x="195" y="101"/>
                    <a:pt x="195" y="101"/>
                    <a:pt x="194" y="101"/>
                  </a:cubicBezTo>
                  <a:cubicBezTo>
                    <a:pt x="194" y="101"/>
                    <a:pt x="193" y="101"/>
                    <a:pt x="192" y="101"/>
                  </a:cubicBezTo>
                  <a:cubicBezTo>
                    <a:pt x="192" y="101"/>
                    <a:pt x="191" y="101"/>
                    <a:pt x="191" y="101"/>
                  </a:cubicBezTo>
                  <a:cubicBezTo>
                    <a:pt x="190" y="103"/>
                    <a:pt x="190" y="103"/>
                    <a:pt x="188" y="103"/>
                  </a:cubicBezTo>
                  <a:cubicBezTo>
                    <a:pt x="186" y="104"/>
                    <a:pt x="188" y="105"/>
                    <a:pt x="190" y="105"/>
                  </a:cubicBezTo>
                  <a:cubicBezTo>
                    <a:pt x="192" y="106"/>
                    <a:pt x="193" y="106"/>
                    <a:pt x="192" y="107"/>
                  </a:cubicBezTo>
                  <a:cubicBezTo>
                    <a:pt x="191" y="109"/>
                    <a:pt x="189" y="109"/>
                    <a:pt x="188" y="109"/>
                  </a:cubicBezTo>
                  <a:cubicBezTo>
                    <a:pt x="187" y="109"/>
                    <a:pt x="187" y="110"/>
                    <a:pt x="187" y="112"/>
                  </a:cubicBezTo>
                  <a:cubicBezTo>
                    <a:pt x="187" y="112"/>
                    <a:pt x="187" y="113"/>
                    <a:pt x="188" y="113"/>
                  </a:cubicBezTo>
                  <a:cubicBezTo>
                    <a:pt x="188" y="113"/>
                    <a:pt x="189" y="112"/>
                    <a:pt x="190" y="112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91" y="111"/>
                    <a:pt x="191" y="112"/>
                    <a:pt x="191" y="113"/>
                  </a:cubicBezTo>
                  <a:cubicBezTo>
                    <a:pt x="191" y="115"/>
                    <a:pt x="190" y="115"/>
                    <a:pt x="190" y="116"/>
                  </a:cubicBezTo>
                  <a:cubicBezTo>
                    <a:pt x="190" y="117"/>
                    <a:pt x="191" y="118"/>
                    <a:pt x="194" y="118"/>
                  </a:cubicBezTo>
                  <a:cubicBezTo>
                    <a:pt x="196" y="119"/>
                    <a:pt x="195" y="121"/>
                    <a:pt x="194" y="122"/>
                  </a:cubicBezTo>
                  <a:cubicBezTo>
                    <a:pt x="192" y="123"/>
                    <a:pt x="192" y="123"/>
                    <a:pt x="191" y="124"/>
                  </a:cubicBezTo>
                  <a:cubicBezTo>
                    <a:pt x="191" y="125"/>
                    <a:pt x="191" y="125"/>
                    <a:pt x="189" y="125"/>
                  </a:cubicBezTo>
                  <a:cubicBezTo>
                    <a:pt x="189" y="125"/>
                    <a:pt x="188" y="125"/>
                    <a:pt x="188" y="125"/>
                  </a:cubicBezTo>
                  <a:cubicBezTo>
                    <a:pt x="187" y="125"/>
                    <a:pt x="186" y="125"/>
                    <a:pt x="186" y="125"/>
                  </a:cubicBezTo>
                  <a:cubicBezTo>
                    <a:pt x="186" y="125"/>
                    <a:pt x="185" y="127"/>
                    <a:pt x="183" y="127"/>
                  </a:cubicBezTo>
                  <a:cubicBezTo>
                    <a:pt x="180" y="127"/>
                    <a:pt x="183" y="127"/>
                    <a:pt x="182" y="128"/>
                  </a:cubicBezTo>
                  <a:cubicBezTo>
                    <a:pt x="181" y="129"/>
                    <a:pt x="181" y="129"/>
                    <a:pt x="181" y="131"/>
                  </a:cubicBezTo>
                  <a:cubicBezTo>
                    <a:pt x="182" y="132"/>
                    <a:pt x="181" y="133"/>
                    <a:pt x="180" y="134"/>
                  </a:cubicBezTo>
                  <a:cubicBezTo>
                    <a:pt x="180" y="134"/>
                    <a:pt x="179" y="134"/>
                    <a:pt x="179" y="134"/>
                  </a:cubicBezTo>
                  <a:cubicBezTo>
                    <a:pt x="179" y="134"/>
                    <a:pt x="179" y="132"/>
                    <a:pt x="178" y="132"/>
                  </a:cubicBezTo>
                  <a:cubicBezTo>
                    <a:pt x="177" y="132"/>
                    <a:pt x="178" y="134"/>
                    <a:pt x="176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3" y="136"/>
                    <a:pt x="172" y="134"/>
                    <a:pt x="172" y="134"/>
                  </a:cubicBezTo>
                  <a:cubicBezTo>
                    <a:pt x="172" y="133"/>
                    <a:pt x="173" y="131"/>
                    <a:pt x="173" y="131"/>
                  </a:cubicBezTo>
                  <a:cubicBezTo>
                    <a:pt x="173" y="131"/>
                    <a:pt x="170" y="129"/>
                    <a:pt x="171" y="128"/>
                  </a:cubicBezTo>
                  <a:cubicBezTo>
                    <a:pt x="172" y="127"/>
                    <a:pt x="171" y="127"/>
                    <a:pt x="171" y="127"/>
                  </a:cubicBezTo>
                  <a:cubicBezTo>
                    <a:pt x="170" y="127"/>
                    <a:pt x="170" y="127"/>
                    <a:pt x="169" y="127"/>
                  </a:cubicBezTo>
                  <a:cubicBezTo>
                    <a:pt x="169" y="128"/>
                    <a:pt x="169" y="128"/>
                    <a:pt x="167" y="129"/>
                  </a:cubicBezTo>
                  <a:cubicBezTo>
                    <a:pt x="166" y="130"/>
                    <a:pt x="165" y="130"/>
                    <a:pt x="164" y="132"/>
                  </a:cubicBezTo>
                  <a:cubicBezTo>
                    <a:pt x="164" y="134"/>
                    <a:pt x="163" y="136"/>
                    <a:pt x="162" y="136"/>
                  </a:cubicBezTo>
                  <a:cubicBezTo>
                    <a:pt x="160" y="136"/>
                    <a:pt x="160" y="138"/>
                    <a:pt x="161" y="140"/>
                  </a:cubicBezTo>
                  <a:cubicBezTo>
                    <a:pt x="161" y="141"/>
                    <a:pt x="162" y="141"/>
                    <a:pt x="162" y="141"/>
                  </a:cubicBezTo>
                  <a:cubicBezTo>
                    <a:pt x="162" y="141"/>
                    <a:pt x="163" y="141"/>
                    <a:pt x="163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5" y="140"/>
                    <a:pt x="166" y="141"/>
                    <a:pt x="167" y="143"/>
                  </a:cubicBezTo>
                  <a:cubicBezTo>
                    <a:pt x="167" y="145"/>
                    <a:pt x="167" y="146"/>
                    <a:pt x="165" y="147"/>
                  </a:cubicBezTo>
                  <a:cubicBezTo>
                    <a:pt x="162" y="148"/>
                    <a:pt x="162" y="149"/>
                    <a:pt x="161" y="150"/>
                  </a:cubicBezTo>
                  <a:cubicBezTo>
                    <a:pt x="160" y="152"/>
                    <a:pt x="164" y="153"/>
                    <a:pt x="165" y="153"/>
                  </a:cubicBezTo>
                  <a:cubicBezTo>
                    <a:pt x="164" y="153"/>
                    <a:pt x="163" y="153"/>
                    <a:pt x="162" y="154"/>
                  </a:cubicBezTo>
                  <a:cubicBezTo>
                    <a:pt x="160" y="155"/>
                    <a:pt x="159" y="155"/>
                    <a:pt x="156" y="155"/>
                  </a:cubicBezTo>
                  <a:cubicBezTo>
                    <a:pt x="153" y="155"/>
                    <a:pt x="155" y="154"/>
                    <a:pt x="153" y="154"/>
                  </a:cubicBezTo>
                  <a:cubicBezTo>
                    <a:pt x="150" y="154"/>
                    <a:pt x="146" y="156"/>
                    <a:pt x="143" y="157"/>
                  </a:cubicBezTo>
                  <a:cubicBezTo>
                    <a:pt x="143" y="157"/>
                    <a:pt x="142" y="157"/>
                    <a:pt x="142" y="157"/>
                  </a:cubicBezTo>
                  <a:cubicBezTo>
                    <a:pt x="140" y="157"/>
                    <a:pt x="140" y="156"/>
                    <a:pt x="139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7" y="155"/>
                    <a:pt x="136" y="157"/>
                    <a:pt x="134" y="159"/>
                  </a:cubicBezTo>
                  <a:cubicBezTo>
                    <a:pt x="134" y="159"/>
                    <a:pt x="133" y="159"/>
                    <a:pt x="133" y="159"/>
                  </a:cubicBezTo>
                  <a:cubicBezTo>
                    <a:pt x="132" y="159"/>
                    <a:pt x="130" y="157"/>
                    <a:pt x="130" y="155"/>
                  </a:cubicBezTo>
                  <a:cubicBezTo>
                    <a:pt x="130" y="154"/>
                    <a:pt x="129" y="152"/>
                    <a:pt x="127" y="152"/>
                  </a:cubicBezTo>
                  <a:cubicBezTo>
                    <a:pt x="125" y="151"/>
                    <a:pt x="124" y="148"/>
                    <a:pt x="124" y="147"/>
                  </a:cubicBezTo>
                  <a:cubicBezTo>
                    <a:pt x="125" y="145"/>
                    <a:pt x="125" y="142"/>
                    <a:pt x="123" y="142"/>
                  </a:cubicBezTo>
                  <a:cubicBezTo>
                    <a:pt x="122" y="142"/>
                    <a:pt x="121" y="142"/>
                    <a:pt x="120" y="142"/>
                  </a:cubicBezTo>
                  <a:cubicBezTo>
                    <a:pt x="119" y="142"/>
                    <a:pt x="118" y="142"/>
                    <a:pt x="118" y="142"/>
                  </a:cubicBezTo>
                  <a:cubicBezTo>
                    <a:pt x="118" y="144"/>
                    <a:pt x="116" y="145"/>
                    <a:pt x="114" y="146"/>
                  </a:cubicBezTo>
                  <a:cubicBezTo>
                    <a:pt x="112" y="147"/>
                    <a:pt x="110" y="148"/>
                    <a:pt x="110" y="148"/>
                  </a:cubicBezTo>
                  <a:cubicBezTo>
                    <a:pt x="110" y="148"/>
                    <a:pt x="111" y="154"/>
                    <a:pt x="112" y="157"/>
                  </a:cubicBezTo>
                  <a:cubicBezTo>
                    <a:pt x="114" y="160"/>
                    <a:pt x="113" y="163"/>
                    <a:pt x="113" y="169"/>
                  </a:cubicBezTo>
                  <a:cubicBezTo>
                    <a:pt x="114" y="172"/>
                    <a:pt x="113" y="173"/>
                    <a:pt x="111" y="173"/>
                  </a:cubicBezTo>
                  <a:cubicBezTo>
                    <a:pt x="111" y="173"/>
                    <a:pt x="111" y="173"/>
                    <a:pt x="110" y="173"/>
                  </a:cubicBezTo>
                  <a:cubicBezTo>
                    <a:pt x="109" y="173"/>
                    <a:pt x="109" y="172"/>
                    <a:pt x="108" y="172"/>
                  </a:cubicBezTo>
                  <a:cubicBezTo>
                    <a:pt x="108" y="172"/>
                    <a:pt x="108" y="172"/>
                    <a:pt x="107" y="172"/>
                  </a:cubicBezTo>
                  <a:cubicBezTo>
                    <a:pt x="107" y="173"/>
                    <a:pt x="107" y="173"/>
                    <a:pt x="106" y="173"/>
                  </a:cubicBezTo>
                  <a:cubicBezTo>
                    <a:pt x="105" y="173"/>
                    <a:pt x="104" y="172"/>
                    <a:pt x="103" y="171"/>
                  </a:cubicBezTo>
                  <a:cubicBezTo>
                    <a:pt x="102" y="170"/>
                    <a:pt x="103" y="168"/>
                    <a:pt x="103" y="168"/>
                  </a:cubicBezTo>
                  <a:cubicBezTo>
                    <a:pt x="103" y="168"/>
                    <a:pt x="104" y="164"/>
                    <a:pt x="102" y="163"/>
                  </a:cubicBezTo>
                  <a:cubicBezTo>
                    <a:pt x="101" y="162"/>
                    <a:pt x="100" y="162"/>
                    <a:pt x="100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6" y="164"/>
                    <a:pt x="95" y="164"/>
                  </a:cubicBezTo>
                  <a:cubicBezTo>
                    <a:pt x="95" y="164"/>
                    <a:pt x="94" y="164"/>
                    <a:pt x="94" y="163"/>
                  </a:cubicBezTo>
                  <a:cubicBezTo>
                    <a:pt x="93" y="163"/>
                    <a:pt x="92" y="162"/>
                    <a:pt x="91" y="162"/>
                  </a:cubicBezTo>
                  <a:cubicBezTo>
                    <a:pt x="91" y="162"/>
                    <a:pt x="91" y="162"/>
                    <a:pt x="91" y="163"/>
                  </a:cubicBezTo>
                  <a:cubicBezTo>
                    <a:pt x="91" y="163"/>
                    <a:pt x="91" y="163"/>
                    <a:pt x="90" y="163"/>
                  </a:cubicBezTo>
                  <a:cubicBezTo>
                    <a:pt x="90" y="163"/>
                    <a:pt x="89" y="162"/>
                    <a:pt x="88" y="161"/>
                  </a:cubicBezTo>
                  <a:cubicBezTo>
                    <a:pt x="87" y="160"/>
                    <a:pt x="84" y="159"/>
                    <a:pt x="83" y="159"/>
                  </a:cubicBezTo>
                  <a:cubicBezTo>
                    <a:pt x="81" y="159"/>
                    <a:pt x="80" y="159"/>
                    <a:pt x="79" y="159"/>
                  </a:cubicBezTo>
                  <a:cubicBezTo>
                    <a:pt x="79" y="159"/>
                    <a:pt x="78" y="159"/>
                    <a:pt x="77" y="159"/>
                  </a:cubicBezTo>
                  <a:cubicBezTo>
                    <a:pt x="74" y="160"/>
                    <a:pt x="74" y="160"/>
                    <a:pt x="71" y="163"/>
                  </a:cubicBezTo>
                  <a:cubicBezTo>
                    <a:pt x="68" y="165"/>
                    <a:pt x="69" y="166"/>
                    <a:pt x="70" y="169"/>
                  </a:cubicBezTo>
                  <a:cubicBezTo>
                    <a:pt x="71" y="171"/>
                    <a:pt x="74" y="172"/>
                    <a:pt x="77" y="173"/>
                  </a:cubicBezTo>
                  <a:cubicBezTo>
                    <a:pt x="80" y="175"/>
                    <a:pt x="79" y="178"/>
                    <a:pt x="77" y="178"/>
                  </a:cubicBezTo>
                  <a:cubicBezTo>
                    <a:pt x="76" y="178"/>
                    <a:pt x="76" y="177"/>
                    <a:pt x="75" y="177"/>
                  </a:cubicBezTo>
                  <a:cubicBezTo>
                    <a:pt x="75" y="177"/>
                    <a:pt x="75" y="178"/>
                    <a:pt x="74" y="178"/>
                  </a:cubicBezTo>
                  <a:cubicBezTo>
                    <a:pt x="74" y="179"/>
                    <a:pt x="73" y="179"/>
                    <a:pt x="73" y="179"/>
                  </a:cubicBezTo>
                  <a:cubicBezTo>
                    <a:pt x="71" y="179"/>
                    <a:pt x="69" y="178"/>
                    <a:pt x="69" y="178"/>
                  </a:cubicBezTo>
                  <a:cubicBezTo>
                    <a:pt x="70" y="181"/>
                    <a:pt x="69" y="181"/>
                    <a:pt x="67" y="181"/>
                  </a:cubicBezTo>
                  <a:cubicBezTo>
                    <a:pt x="67" y="181"/>
                    <a:pt x="66" y="181"/>
                    <a:pt x="66" y="181"/>
                  </a:cubicBezTo>
                  <a:cubicBezTo>
                    <a:pt x="66" y="181"/>
                    <a:pt x="63" y="180"/>
                    <a:pt x="61" y="180"/>
                  </a:cubicBezTo>
                  <a:cubicBezTo>
                    <a:pt x="58" y="179"/>
                    <a:pt x="59" y="176"/>
                    <a:pt x="59" y="173"/>
                  </a:cubicBezTo>
                  <a:cubicBezTo>
                    <a:pt x="60" y="171"/>
                    <a:pt x="58" y="170"/>
                    <a:pt x="58" y="167"/>
                  </a:cubicBezTo>
                  <a:cubicBezTo>
                    <a:pt x="58" y="165"/>
                    <a:pt x="55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3" y="164"/>
                    <a:pt x="51" y="164"/>
                    <a:pt x="50" y="163"/>
                  </a:cubicBezTo>
                  <a:cubicBezTo>
                    <a:pt x="48" y="162"/>
                    <a:pt x="48" y="160"/>
                    <a:pt x="46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160"/>
                    <a:pt x="45" y="160"/>
                    <a:pt x="45" y="160"/>
                  </a:cubicBezTo>
                  <a:cubicBezTo>
                    <a:pt x="44" y="160"/>
                    <a:pt x="43" y="159"/>
                    <a:pt x="42" y="157"/>
                  </a:cubicBezTo>
                  <a:cubicBezTo>
                    <a:pt x="41" y="155"/>
                    <a:pt x="40" y="154"/>
                    <a:pt x="38" y="151"/>
                  </a:cubicBezTo>
                  <a:cubicBezTo>
                    <a:pt x="36" y="149"/>
                    <a:pt x="37" y="148"/>
                    <a:pt x="34" y="147"/>
                  </a:cubicBezTo>
                  <a:cubicBezTo>
                    <a:pt x="31" y="147"/>
                    <a:pt x="30" y="143"/>
                    <a:pt x="28" y="141"/>
                  </a:cubicBezTo>
                  <a:cubicBezTo>
                    <a:pt x="27" y="140"/>
                    <a:pt x="27" y="140"/>
                    <a:pt x="26" y="140"/>
                  </a:cubicBezTo>
                  <a:cubicBezTo>
                    <a:pt x="25" y="140"/>
                    <a:pt x="24" y="141"/>
                    <a:pt x="23" y="141"/>
                  </a:cubicBezTo>
                  <a:cubicBezTo>
                    <a:pt x="21" y="141"/>
                    <a:pt x="21" y="140"/>
                    <a:pt x="20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19" y="140"/>
                    <a:pt x="18" y="141"/>
                    <a:pt x="17" y="14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1"/>
                    <a:pt x="15" y="139"/>
                    <a:pt x="15" y="137"/>
                  </a:cubicBezTo>
                  <a:cubicBezTo>
                    <a:pt x="15" y="134"/>
                    <a:pt x="14" y="134"/>
                    <a:pt x="15" y="132"/>
                  </a:cubicBezTo>
                  <a:cubicBezTo>
                    <a:pt x="15" y="131"/>
                    <a:pt x="16" y="131"/>
                    <a:pt x="16" y="131"/>
                  </a:cubicBezTo>
                  <a:cubicBezTo>
                    <a:pt x="16" y="131"/>
                    <a:pt x="16" y="132"/>
                    <a:pt x="16" y="132"/>
                  </a:cubicBezTo>
                  <a:cubicBezTo>
                    <a:pt x="16" y="132"/>
                    <a:pt x="16" y="132"/>
                    <a:pt x="16" y="131"/>
                  </a:cubicBezTo>
                  <a:cubicBezTo>
                    <a:pt x="17" y="130"/>
                    <a:pt x="17" y="128"/>
                    <a:pt x="16" y="127"/>
                  </a:cubicBezTo>
                  <a:cubicBezTo>
                    <a:pt x="15" y="125"/>
                    <a:pt x="15" y="124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1" y="124"/>
                    <a:pt x="9" y="125"/>
                  </a:cubicBezTo>
                  <a:cubicBezTo>
                    <a:pt x="7" y="126"/>
                    <a:pt x="7" y="126"/>
                    <a:pt x="8" y="128"/>
                  </a:cubicBezTo>
                  <a:cubicBezTo>
                    <a:pt x="9" y="130"/>
                    <a:pt x="6" y="130"/>
                    <a:pt x="4" y="130"/>
                  </a:cubicBezTo>
                  <a:cubicBezTo>
                    <a:pt x="2" y="130"/>
                    <a:pt x="2" y="129"/>
                    <a:pt x="1" y="127"/>
                  </a:cubicBezTo>
                  <a:cubicBezTo>
                    <a:pt x="1" y="126"/>
                    <a:pt x="0" y="124"/>
                    <a:pt x="2" y="124"/>
                  </a:cubicBezTo>
                  <a:cubicBezTo>
                    <a:pt x="4" y="124"/>
                    <a:pt x="4" y="120"/>
                    <a:pt x="5" y="119"/>
                  </a:cubicBezTo>
                  <a:cubicBezTo>
                    <a:pt x="6" y="118"/>
                    <a:pt x="6" y="116"/>
                    <a:pt x="5" y="115"/>
                  </a:cubicBezTo>
                  <a:cubicBezTo>
                    <a:pt x="3" y="114"/>
                    <a:pt x="5" y="114"/>
                    <a:pt x="6" y="113"/>
                  </a:cubicBezTo>
                  <a:cubicBezTo>
                    <a:pt x="8" y="112"/>
                    <a:pt x="6" y="110"/>
                    <a:pt x="6" y="108"/>
                  </a:cubicBezTo>
                  <a:cubicBezTo>
                    <a:pt x="7" y="106"/>
                    <a:pt x="9" y="105"/>
                    <a:pt x="12" y="105"/>
                  </a:cubicBezTo>
                  <a:cubicBezTo>
                    <a:pt x="14" y="105"/>
                    <a:pt x="13" y="103"/>
                    <a:pt x="12" y="102"/>
                  </a:cubicBezTo>
                  <a:cubicBezTo>
                    <a:pt x="12" y="101"/>
                    <a:pt x="11" y="100"/>
                    <a:pt x="14" y="100"/>
                  </a:cubicBezTo>
                  <a:cubicBezTo>
                    <a:pt x="17" y="99"/>
                    <a:pt x="15" y="98"/>
                    <a:pt x="14" y="96"/>
                  </a:cubicBezTo>
                  <a:cubicBezTo>
                    <a:pt x="13" y="95"/>
                    <a:pt x="12" y="95"/>
                    <a:pt x="10" y="94"/>
                  </a:cubicBezTo>
                  <a:cubicBezTo>
                    <a:pt x="9" y="93"/>
                    <a:pt x="8" y="94"/>
                    <a:pt x="7" y="93"/>
                  </a:cubicBezTo>
                  <a:cubicBezTo>
                    <a:pt x="6" y="92"/>
                    <a:pt x="7" y="91"/>
                    <a:pt x="8" y="91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9" y="91"/>
                    <a:pt x="10" y="92"/>
                    <a:pt x="13" y="92"/>
                  </a:cubicBezTo>
                  <a:cubicBezTo>
                    <a:pt x="17" y="92"/>
                    <a:pt x="15" y="90"/>
                    <a:pt x="14" y="89"/>
                  </a:cubicBezTo>
                  <a:cubicBezTo>
                    <a:pt x="13" y="88"/>
                    <a:pt x="12" y="86"/>
                    <a:pt x="12" y="84"/>
                  </a:cubicBezTo>
                  <a:cubicBezTo>
                    <a:pt x="12" y="82"/>
                    <a:pt x="12" y="82"/>
                    <a:pt x="13" y="82"/>
                  </a:cubicBezTo>
                  <a:cubicBezTo>
                    <a:pt x="14" y="82"/>
                    <a:pt x="15" y="82"/>
                    <a:pt x="15" y="83"/>
                  </a:cubicBezTo>
                  <a:cubicBezTo>
                    <a:pt x="15" y="83"/>
                    <a:pt x="16" y="84"/>
                    <a:pt x="16" y="84"/>
                  </a:cubicBezTo>
                  <a:cubicBezTo>
                    <a:pt x="17" y="84"/>
                    <a:pt x="18" y="83"/>
                    <a:pt x="19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2"/>
                    <a:pt x="21" y="84"/>
                    <a:pt x="23" y="85"/>
                  </a:cubicBezTo>
                  <a:cubicBezTo>
                    <a:pt x="23" y="85"/>
                    <a:pt x="23" y="85"/>
                    <a:pt x="24" y="85"/>
                  </a:cubicBezTo>
                  <a:cubicBezTo>
                    <a:pt x="25" y="85"/>
                    <a:pt x="25" y="83"/>
                    <a:pt x="26" y="81"/>
                  </a:cubicBezTo>
                  <a:cubicBezTo>
                    <a:pt x="27" y="79"/>
                    <a:pt x="26" y="79"/>
                    <a:pt x="25" y="78"/>
                  </a:cubicBezTo>
                  <a:cubicBezTo>
                    <a:pt x="25" y="77"/>
                    <a:pt x="24" y="77"/>
                    <a:pt x="22" y="75"/>
                  </a:cubicBezTo>
                  <a:cubicBezTo>
                    <a:pt x="21" y="74"/>
                    <a:pt x="22" y="74"/>
                    <a:pt x="23" y="72"/>
                  </a:cubicBezTo>
                  <a:cubicBezTo>
                    <a:pt x="24" y="71"/>
                    <a:pt x="25" y="71"/>
                    <a:pt x="25" y="71"/>
                  </a:cubicBezTo>
                  <a:cubicBezTo>
                    <a:pt x="25" y="71"/>
                    <a:pt x="23" y="70"/>
                    <a:pt x="21" y="69"/>
                  </a:cubicBezTo>
                  <a:cubicBezTo>
                    <a:pt x="19" y="68"/>
                    <a:pt x="19" y="67"/>
                    <a:pt x="20" y="66"/>
                  </a:cubicBezTo>
                  <a:cubicBezTo>
                    <a:pt x="21" y="65"/>
                    <a:pt x="21" y="65"/>
                    <a:pt x="22" y="65"/>
                  </a:cubicBezTo>
                  <a:cubicBezTo>
                    <a:pt x="23" y="65"/>
                    <a:pt x="23" y="66"/>
                    <a:pt x="24" y="67"/>
                  </a:cubicBezTo>
                  <a:cubicBezTo>
                    <a:pt x="24" y="68"/>
                    <a:pt x="25" y="69"/>
                    <a:pt x="25" y="69"/>
                  </a:cubicBezTo>
                  <a:cubicBezTo>
                    <a:pt x="25" y="69"/>
                    <a:pt x="26" y="68"/>
                    <a:pt x="26" y="68"/>
                  </a:cubicBezTo>
                  <a:cubicBezTo>
                    <a:pt x="26" y="66"/>
                    <a:pt x="25" y="64"/>
                    <a:pt x="26" y="63"/>
                  </a:cubicBezTo>
                  <a:cubicBezTo>
                    <a:pt x="28" y="62"/>
                    <a:pt x="28" y="61"/>
                    <a:pt x="27" y="60"/>
                  </a:cubicBezTo>
                  <a:cubicBezTo>
                    <a:pt x="26" y="59"/>
                    <a:pt x="22" y="57"/>
                    <a:pt x="19" y="56"/>
                  </a:cubicBezTo>
                  <a:cubicBezTo>
                    <a:pt x="17" y="56"/>
                    <a:pt x="14" y="54"/>
                    <a:pt x="13" y="52"/>
                  </a:cubicBezTo>
                  <a:cubicBezTo>
                    <a:pt x="13" y="50"/>
                    <a:pt x="13" y="49"/>
                    <a:pt x="10" y="49"/>
                  </a:cubicBezTo>
                  <a:cubicBezTo>
                    <a:pt x="8" y="49"/>
                    <a:pt x="7" y="48"/>
                    <a:pt x="6" y="46"/>
                  </a:cubicBezTo>
                  <a:cubicBezTo>
                    <a:pt x="5" y="45"/>
                    <a:pt x="6" y="43"/>
                    <a:pt x="5" y="42"/>
                  </a:cubicBezTo>
                  <a:cubicBezTo>
                    <a:pt x="3" y="41"/>
                    <a:pt x="4" y="38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6" y="36"/>
                    <a:pt x="9" y="34"/>
                    <a:pt x="9" y="34"/>
                  </a:cubicBezTo>
                  <a:cubicBezTo>
                    <a:pt x="10" y="32"/>
                    <a:pt x="12" y="30"/>
                    <a:pt x="14" y="30"/>
                  </a:cubicBezTo>
                  <a:cubicBezTo>
                    <a:pt x="14" y="30"/>
                    <a:pt x="15" y="30"/>
                    <a:pt x="16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0" y="30"/>
                    <a:pt x="22" y="29"/>
                    <a:pt x="23" y="28"/>
                  </a:cubicBezTo>
                  <a:cubicBezTo>
                    <a:pt x="23" y="26"/>
                    <a:pt x="23" y="24"/>
                    <a:pt x="24" y="24"/>
                  </a:cubicBezTo>
                  <a:cubicBezTo>
                    <a:pt x="24" y="23"/>
                    <a:pt x="24" y="23"/>
                    <a:pt x="25" y="23"/>
                  </a:cubicBezTo>
                  <a:cubicBezTo>
                    <a:pt x="25" y="23"/>
                    <a:pt x="26" y="25"/>
                    <a:pt x="27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9"/>
                    <a:pt x="35" y="18"/>
                  </a:cubicBezTo>
                  <a:cubicBezTo>
                    <a:pt x="37" y="17"/>
                    <a:pt x="37" y="17"/>
                    <a:pt x="38" y="15"/>
                  </a:cubicBezTo>
                  <a:cubicBezTo>
                    <a:pt x="38" y="14"/>
                    <a:pt x="38" y="11"/>
                    <a:pt x="39" y="11"/>
                  </a:cubicBezTo>
                  <a:cubicBezTo>
                    <a:pt x="40" y="10"/>
                    <a:pt x="42" y="10"/>
                    <a:pt x="43" y="10"/>
                  </a:cubicBezTo>
                  <a:cubicBezTo>
                    <a:pt x="44" y="10"/>
                    <a:pt x="47" y="11"/>
                    <a:pt x="48" y="12"/>
                  </a:cubicBezTo>
                  <a:cubicBezTo>
                    <a:pt x="48" y="13"/>
                    <a:pt x="50" y="14"/>
                    <a:pt x="51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3"/>
                    <a:pt x="54" y="12"/>
                    <a:pt x="55" y="11"/>
                  </a:cubicBezTo>
                  <a:cubicBezTo>
                    <a:pt x="55" y="11"/>
                    <a:pt x="56" y="11"/>
                    <a:pt x="56" y="11"/>
                  </a:cubicBezTo>
                  <a:cubicBezTo>
                    <a:pt x="57" y="11"/>
                    <a:pt x="57" y="11"/>
                    <a:pt x="58" y="12"/>
                  </a:cubicBezTo>
                  <a:cubicBezTo>
                    <a:pt x="58" y="12"/>
                    <a:pt x="59" y="12"/>
                    <a:pt x="59" y="12"/>
                  </a:cubicBezTo>
                  <a:cubicBezTo>
                    <a:pt x="60" y="12"/>
                    <a:pt x="61" y="11"/>
                    <a:pt x="61" y="10"/>
                  </a:cubicBezTo>
                  <a:cubicBezTo>
                    <a:pt x="59" y="9"/>
                    <a:pt x="58" y="9"/>
                    <a:pt x="58" y="7"/>
                  </a:cubicBezTo>
                  <a:cubicBezTo>
                    <a:pt x="59" y="6"/>
                    <a:pt x="59" y="5"/>
                    <a:pt x="61" y="5"/>
                  </a:cubicBezTo>
                  <a:cubicBezTo>
                    <a:pt x="62" y="4"/>
                    <a:pt x="62" y="3"/>
                    <a:pt x="62" y="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63" y="2"/>
                    <a:pt x="63" y="2"/>
                  </a:cubicBezTo>
                  <a:cubicBezTo>
                    <a:pt x="63" y="2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2"/>
                    <a:pt x="69" y="2"/>
                  </a:cubicBezTo>
                  <a:moveTo>
                    <a:pt x="63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0" y="4"/>
                  </a:cubicBezTo>
                  <a:cubicBezTo>
                    <a:pt x="59" y="4"/>
                    <a:pt x="58" y="5"/>
                    <a:pt x="57" y="7"/>
                  </a:cubicBezTo>
                  <a:cubicBezTo>
                    <a:pt x="57" y="9"/>
                    <a:pt x="58" y="9"/>
                    <a:pt x="59" y="10"/>
                  </a:cubicBezTo>
                  <a:cubicBezTo>
                    <a:pt x="59" y="10"/>
                    <a:pt x="59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0"/>
                    <a:pt x="57" y="10"/>
                    <a:pt x="56" y="10"/>
                  </a:cubicBezTo>
                  <a:cubicBezTo>
                    <a:pt x="56" y="10"/>
                    <a:pt x="55" y="10"/>
                    <a:pt x="54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1" y="13"/>
                  </a:cubicBezTo>
                  <a:cubicBezTo>
                    <a:pt x="51" y="13"/>
                    <a:pt x="50" y="12"/>
                    <a:pt x="49" y="11"/>
                  </a:cubicBezTo>
                  <a:cubicBezTo>
                    <a:pt x="47" y="10"/>
                    <a:pt x="44" y="9"/>
                    <a:pt x="43" y="9"/>
                  </a:cubicBezTo>
                  <a:cubicBezTo>
                    <a:pt x="42" y="9"/>
                    <a:pt x="40" y="9"/>
                    <a:pt x="38" y="10"/>
                  </a:cubicBezTo>
                  <a:cubicBezTo>
                    <a:pt x="37" y="11"/>
                    <a:pt x="37" y="13"/>
                    <a:pt x="36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6"/>
                    <a:pt x="36" y="16"/>
                    <a:pt x="35" y="17"/>
                  </a:cubicBezTo>
                  <a:cubicBezTo>
                    <a:pt x="33" y="18"/>
                    <a:pt x="33" y="18"/>
                    <a:pt x="32" y="20"/>
                  </a:cubicBezTo>
                  <a:cubicBezTo>
                    <a:pt x="31" y="21"/>
                    <a:pt x="30" y="21"/>
                    <a:pt x="28" y="22"/>
                  </a:cubicBezTo>
                  <a:cubicBezTo>
                    <a:pt x="28" y="23"/>
                    <a:pt x="28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6" y="23"/>
                    <a:pt x="26" y="23"/>
                  </a:cubicBezTo>
                  <a:cubicBezTo>
                    <a:pt x="26" y="23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3"/>
                    <a:pt x="22" y="24"/>
                    <a:pt x="22" y="26"/>
                  </a:cubicBezTo>
                  <a:cubicBezTo>
                    <a:pt x="22" y="26"/>
                    <a:pt x="22" y="27"/>
                    <a:pt x="22" y="27"/>
                  </a:cubicBezTo>
                  <a:cubicBezTo>
                    <a:pt x="21" y="28"/>
                    <a:pt x="20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6" y="29"/>
                    <a:pt x="16" y="29"/>
                  </a:cubicBezTo>
                  <a:cubicBezTo>
                    <a:pt x="15" y="29"/>
                    <a:pt x="14" y="29"/>
                    <a:pt x="13" y="29"/>
                  </a:cubicBezTo>
                  <a:cubicBezTo>
                    <a:pt x="12" y="29"/>
                    <a:pt x="9" y="32"/>
                    <a:pt x="8" y="33"/>
                  </a:cubicBezTo>
                  <a:cubicBezTo>
                    <a:pt x="8" y="33"/>
                    <a:pt x="7" y="34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8"/>
                  </a:cubicBezTo>
                  <a:cubicBezTo>
                    <a:pt x="3" y="39"/>
                    <a:pt x="2" y="42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5" y="46"/>
                    <a:pt x="5" y="47"/>
                  </a:cubicBezTo>
                  <a:cubicBezTo>
                    <a:pt x="6" y="49"/>
                    <a:pt x="8" y="50"/>
                    <a:pt x="10" y="50"/>
                  </a:cubicBezTo>
                  <a:cubicBezTo>
                    <a:pt x="11" y="50"/>
                    <a:pt x="11" y="50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3" y="55"/>
                    <a:pt x="17" y="57"/>
                    <a:pt x="19" y="58"/>
                  </a:cubicBezTo>
                  <a:cubicBezTo>
                    <a:pt x="21" y="58"/>
                    <a:pt x="25" y="60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4" y="63"/>
                    <a:pt x="24" y="65"/>
                    <a:pt x="24" y="66"/>
                  </a:cubicBezTo>
                  <a:cubicBezTo>
                    <a:pt x="24" y="65"/>
                    <a:pt x="23" y="64"/>
                    <a:pt x="22" y="64"/>
                  </a:cubicBezTo>
                  <a:cubicBezTo>
                    <a:pt x="21" y="64"/>
                    <a:pt x="20" y="64"/>
                    <a:pt x="20" y="65"/>
                  </a:cubicBezTo>
                  <a:cubicBezTo>
                    <a:pt x="19" y="65"/>
                    <a:pt x="18" y="66"/>
                    <a:pt x="18" y="67"/>
                  </a:cubicBezTo>
                  <a:cubicBezTo>
                    <a:pt x="18" y="69"/>
                    <a:pt x="19" y="69"/>
                    <a:pt x="20" y="70"/>
                  </a:cubicBezTo>
                  <a:cubicBezTo>
                    <a:pt x="21" y="70"/>
                    <a:pt x="22" y="71"/>
                    <a:pt x="23" y="71"/>
                  </a:cubicBezTo>
                  <a:cubicBezTo>
                    <a:pt x="23" y="71"/>
                    <a:pt x="23" y="71"/>
                    <a:pt x="22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1" y="73"/>
                    <a:pt x="21" y="73"/>
                    <a:pt x="21" y="74"/>
                  </a:cubicBezTo>
                  <a:cubicBezTo>
                    <a:pt x="21" y="75"/>
                    <a:pt x="21" y="76"/>
                    <a:pt x="22" y="76"/>
                  </a:cubicBezTo>
                  <a:cubicBezTo>
                    <a:pt x="22" y="77"/>
                    <a:pt x="23" y="77"/>
                    <a:pt x="24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5" y="78"/>
                    <a:pt x="25" y="79"/>
                    <a:pt x="25" y="79"/>
                  </a:cubicBezTo>
                  <a:cubicBezTo>
                    <a:pt x="25" y="79"/>
                    <a:pt x="26" y="80"/>
                    <a:pt x="25" y="81"/>
                  </a:cubicBezTo>
                  <a:cubicBezTo>
                    <a:pt x="25" y="82"/>
                    <a:pt x="24" y="82"/>
                    <a:pt x="24" y="83"/>
                  </a:cubicBezTo>
                  <a:cubicBezTo>
                    <a:pt x="24" y="83"/>
                    <a:pt x="24" y="84"/>
                    <a:pt x="24" y="84"/>
                  </a:cubicBezTo>
                  <a:cubicBezTo>
                    <a:pt x="24" y="84"/>
                    <a:pt x="23" y="84"/>
                    <a:pt x="23" y="84"/>
                  </a:cubicBezTo>
                  <a:cubicBezTo>
                    <a:pt x="22" y="83"/>
                    <a:pt x="22" y="83"/>
                    <a:pt x="21" y="82"/>
                  </a:cubicBezTo>
                  <a:cubicBezTo>
                    <a:pt x="21" y="82"/>
                    <a:pt x="20" y="81"/>
                    <a:pt x="19" y="81"/>
                  </a:cubicBezTo>
                  <a:cubicBezTo>
                    <a:pt x="19" y="81"/>
                    <a:pt x="19" y="81"/>
                    <a:pt x="18" y="81"/>
                  </a:cubicBezTo>
                  <a:cubicBezTo>
                    <a:pt x="17" y="82"/>
                    <a:pt x="17" y="82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5" y="81"/>
                    <a:pt x="14" y="81"/>
                    <a:pt x="13" y="81"/>
                  </a:cubicBezTo>
                  <a:cubicBezTo>
                    <a:pt x="12" y="81"/>
                    <a:pt x="12" y="81"/>
                    <a:pt x="11" y="82"/>
                  </a:cubicBezTo>
                  <a:cubicBezTo>
                    <a:pt x="11" y="82"/>
                    <a:pt x="11" y="83"/>
                    <a:pt x="11" y="84"/>
                  </a:cubicBezTo>
                  <a:cubicBezTo>
                    <a:pt x="11" y="87"/>
                    <a:pt x="12" y="89"/>
                    <a:pt x="13" y="90"/>
                  </a:cubicBezTo>
                  <a:cubicBezTo>
                    <a:pt x="14" y="90"/>
                    <a:pt x="14" y="90"/>
                    <a:pt x="14" y="91"/>
                  </a:cubicBezTo>
                  <a:cubicBezTo>
                    <a:pt x="14" y="91"/>
                    <a:pt x="14" y="91"/>
                    <a:pt x="13" y="91"/>
                  </a:cubicBezTo>
                  <a:cubicBezTo>
                    <a:pt x="10" y="91"/>
                    <a:pt x="9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7" y="90"/>
                    <a:pt x="6" y="90"/>
                    <a:pt x="5" y="91"/>
                  </a:cubicBezTo>
                  <a:cubicBezTo>
                    <a:pt x="5" y="92"/>
                    <a:pt x="5" y="93"/>
                    <a:pt x="6" y="94"/>
                  </a:cubicBezTo>
                  <a:cubicBezTo>
                    <a:pt x="7" y="94"/>
                    <a:pt x="8" y="94"/>
                    <a:pt x="9" y="95"/>
                  </a:cubicBezTo>
                  <a:cubicBezTo>
                    <a:pt x="9" y="95"/>
                    <a:pt x="9" y="95"/>
                    <a:pt x="10" y="95"/>
                  </a:cubicBezTo>
                  <a:cubicBezTo>
                    <a:pt x="11" y="95"/>
                    <a:pt x="12" y="96"/>
                    <a:pt x="13" y="97"/>
                  </a:cubicBezTo>
                  <a:cubicBezTo>
                    <a:pt x="13" y="97"/>
                    <a:pt x="13" y="98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3" y="99"/>
                    <a:pt x="11" y="99"/>
                    <a:pt x="11" y="100"/>
                  </a:cubicBezTo>
                  <a:cubicBezTo>
                    <a:pt x="10" y="101"/>
                    <a:pt x="11" y="102"/>
                    <a:pt x="11" y="103"/>
                  </a:cubicBezTo>
                  <a:cubicBezTo>
                    <a:pt x="12" y="103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9" y="104"/>
                    <a:pt x="6" y="105"/>
                    <a:pt x="5" y="108"/>
                  </a:cubicBezTo>
                  <a:cubicBezTo>
                    <a:pt x="5" y="109"/>
                    <a:pt x="5" y="110"/>
                    <a:pt x="5" y="111"/>
                  </a:cubicBezTo>
                  <a:cubicBezTo>
                    <a:pt x="6" y="112"/>
                    <a:pt x="6" y="112"/>
                    <a:pt x="5" y="112"/>
                  </a:cubicBezTo>
                  <a:cubicBezTo>
                    <a:pt x="5" y="112"/>
                    <a:pt x="5" y="112"/>
                    <a:pt x="4" y="113"/>
                  </a:cubicBezTo>
                  <a:cubicBezTo>
                    <a:pt x="4" y="113"/>
                    <a:pt x="3" y="113"/>
                    <a:pt x="3" y="114"/>
                  </a:cubicBezTo>
                  <a:cubicBezTo>
                    <a:pt x="3" y="115"/>
                    <a:pt x="4" y="116"/>
                    <a:pt x="4" y="116"/>
                  </a:cubicBezTo>
                  <a:cubicBezTo>
                    <a:pt x="5" y="116"/>
                    <a:pt x="5" y="117"/>
                    <a:pt x="4" y="119"/>
                  </a:cubicBezTo>
                  <a:cubicBezTo>
                    <a:pt x="4" y="119"/>
                    <a:pt x="4" y="120"/>
                    <a:pt x="3" y="121"/>
                  </a:cubicBezTo>
                  <a:cubicBezTo>
                    <a:pt x="3" y="121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1" y="123"/>
                    <a:pt x="0" y="123"/>
                    <a:pt x="0" y="124"/>
                  </a:cubicBezTo>
                  <a:cubicBezTo>
                    <a:pt x="0" y="124"/>
                    <a:pt x="0" y="126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1" y="131"/>
                    <a:pt x="4" y="131"/>
                  </a:cubicBezTo>
                  <a:cubicBezTo>
                    <a:pt x="6" y="131"/>
                    <a:pt x="8" y="131"/>
                    <a:pt x="9" y="130"/>
                  </a:cubicBezTo>
                  <a:cubicBezTo>
                    <a:pt x="9" y="129"/>
                    <a:pt x="10" y="129"/>
                    <a:pt x="9" y="128"/>
                  </a:cubicBezTo>
                  <a:cubicBezTo>
                    <a:pt x="9" y="127"/>
                    <a:pt x="9" y="127"/>
                    <a:pt x="9" y="126"/>
                  </a:cubicBezTo>
                  <a:cubicBezTo>
                    <a:pt x="9" y="126"/>
                    <a:pt x="9" y="126"/>
                    <a:pt x="10" y="126"/>
                  </a:cubicBezTo>
                  <a:cubicBezTo>
                    <a:pt x="10" y="125"/>
                    <a:pt x="11" y="125"/>
                    <a:pt x="11" y="125"/>
                  </a:cubicBezTo>
                  <a:cubicBezTo>
                    <a:pt x="12" y="125"/>
                    <a:pt x="12" y="124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26"/>
                    <a:pt x="15" y="127"/>
                    <a:pt x="15" y="128"/>
                  </a:cubicBezTo>
                  <a:cubicBezTo>
                    <a:pt x="16" y="128"/>
                    <a:pt x="16" y="129"/>
                    <a:pt x="16" y="130"/>
                  </a:cubicBezTo>
                  <a:cubicBezTo>
                    <a:pt x="15" y="130"/>
                    <a:pt x="14" y="131"/>
                    <a:pt x="14" y="131"/>
                  </a:cubicBezTo>
                  <a:cubicBezTo>
                    <a:pt x="13" y="133"/>
                    <a:pt x="13" y="134"/>
                    <a:pt x="14" y="135"/>
                  </a:cubicBezTo>
                  <a:cubicBezTo>
                    <a:pt x="14" y="136"/>
                    <a:pt x="14" y="136"/>
                    <a:pt x="14" y="137"/>
                  </a:cubicBezTo>
                  <a:cubicBezTo>
                    <a:pt x="14" y="139"/>
                    <a:pt x="15" y="141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9" y="141"/>
                    <a:pt x="20" y="141"/>
                  </a:cubicBezTo>
                  <a:cubicBezTo>
                    <a:pt x="21" y="142"/>
                    <a:pt x="21" y="142"/>
                    <a:pt x="23" y="142"/>
                  </a:cubicBezTo>
                  <a:cubicBezTo>
                    <a:pt x="24" y="142"/>
                    <a:pt x="25" y="141"/>
                    <a:pt x="26" y="141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6" y="141"/>
                    <a:pt x="27" y="142"/>
                  </a:cubicBezTo>
                  <a:cubicBezTo>
                    <a:pt x="28" y="142"/>
                    <a:pt x="28" y="143"/>
                    <a:pt x="29" y="144"/>
                  </a:cubicBezTo>
                  <a:cubicBezTo>
                    <a:pt x="30" y="146"/>
                    <a:pt x="31" y="148"/>
                    <a:pt x="34" y="148"/>
                  </a:cubicBezTo>
                  <a:cubicBezTo>
                    <a:pt x="35" y="148"/>
                    <a:pt x="35" y="149"/>
                    <a:pt x="36" y="149"/>
                  </a:cubicBezTo>
                  <a:cubicBezTo>
                    <a:pt x="36" y="150"/>
                    <a:pt x="36" y="151"/>
                    <a:pt x="37" y="152"/>
                  </a:cubicBezTo>
                  <a:cubicBezTo>
                    <a:pt x="39" y="154"/>
                    <a:pt x="40" y="155"/>
                    <a:pt x="41" y="157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2" y="160"/>
                    <a:pt x="43" y="161"/>
                    <a:pt x="45" y="161"/>
                  </a:cubicBezTo>
                  <a:cubicBezTo>
                    <a:pt x="45" y="161"/>
                    <a:pt x="46" y="161"/>
                    <a:pt x="46" y="161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7" y="161"/>
                    <a:pt x="47" y="161"/>
                    <a:pt x="47" y="162"/>
                  </a:cubicBezTo>
                  <a:cubicBezTo>
                    <a:pt x="48" y="163"/>
                    <a:pt x="48" y="164"/>
                    <a:pt x="49" y="164"/>
                  </a:cubicBezTo>
                  <a:cubicBezTo>
                    <a:pt x="50" y="165"/>
                    <a:pt x="52" y="165"/>
                    <a:pt x="54" y="165"/>
                  </a:cubicBezTo>
                  <a:cubicBezTo>
                    <a:pt x="54" y="165"/>
                    <a:pt x="55" y="165"/>
                    <a:pt x="55" y="165"/>
                  </a:cubicBezTo>
                  <a:cubicBezTo>
                    <a:pt x="56" y="166"/>
                    <a:pt x="57" y="166"/>
                    <a:pt x="57" y="167"/>
                  </a:cubicBezTo>
                  <a:cubicBezTo>
                    <a:pt x="57" y="169"/>
                    <a:pt x="57" y="170"/>
                    <a:pt x="57" y="171"/>
                  </a:cubicBezTo>
                  <a:cubicBezTo>
                    <a:pt x="58" y="171"/>
                    <a:pt x="58" y="172"/>
                    <a:pt x="58" y="173"/>
                  </a:cubicBezTo>
                  <a:cubicBezTo>
                    <a:pt x="58" y="175"/>
                    <a:pt x="57" y="180"/>
                    <a:pt x="60" y="181"/>
                  </a:cubicBezTo>
                  <a:cubicBezTo>
                    <a:pt x="63" y="182"/>
                    <a:pt x="65" y="182"/>
                    <a:pt x="66" y="182"/>
                  </a:cubicBezTo>
                  <a:cubicBezTo>
                    <a:pt x="66" y="182"/>
                    <a:pt x="67" y="182"/>
                    <a:pt x="67" y="182"/>
                  </a:cubicBezTo>
                  <a:cubicBezTo>
                    <a:pt x="69" y="182"/>
                    <a:pt x="69" y="182"/>
                    <a:pt x="70" y="181"/>
                  </a:cubicBezTo>
                  <a:cubicBezTo>
                    <a:pt x="70" y="181"/>
                    <a:pt x="70" y="180"/>
                    <a:pt x="71" y="180"/>
                  </a:cubicBezTo>
                  <a:cubicBezTo>
                    <a:pt x="71" y="180"/>
                    <a:pt x="72" y="180"/>
                    <a:pt x="73" y="180"/>
                  </a:cubicBezTo>
                  <a:cubicBezTo>
                    <a:pt x="74" y="180"/>
                    <a:pt x="75" y="180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6" y="179"/>
                    <a:pt x="76" y="179"/>
                    <a:pt x="77" y="179"/>
                  </a:cubicBezTo>
                  <a:cubicBezTo>
                    <a:pt x="78" y="179"/>
                    <a:pt x="80" y="178"/>
                    <a:pt x="80" y="176"/>
                  </a:cubicBezTo>
                  <a:cubicBezTo>
                    <a:pt x="81" y="175"/>
                    <a:pt x="80" y="173"/>
                    <a:pt x="78" y="172"/>
                  </a:cubicBezTo>
                  <a:cubicBezTo>
                    <a:pt x="77" y="172"/>
                    <a:pt x="76" y="171"/>
                    <a:pt x="75" y="171"/>
                  </a:cubicBezTo>
                  <a:cubicBezTo>
                    <a:pt x="73" y="170"/>
                    <a:pt x="71" y="169"/>
                    <a:pt x="71" y="168"/>
                  </a:cubicBezTo>
                  <a:cubicBezTo>
                    <a:pt x="71" y="168"/>
                    <a:pt x="71" y="168"/>
                    <a:pt x="71" y="167"/>
                  </a:cubicBezTo>
                  <a:cubicBezTo>
                    <a:pt x="70" y="165"/>
                    <a:pt x="70" y="165"/>
                    <a:pt x="72" y="163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5" y="161"/>
                    <a:pt x="75" y="161"/>
                    <a:pt x="77" y="160"/>
                  </a:cubicBezTo>
                  <a:cubicBezTo>
                    <a:pt x="78" y="160"/>
                    <a:pt x="79" y="160"/>
                    <a:pt x="79" y="160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1" y="160"/>
                    <a:pt x="82" y="160"/>
                    <a:pt x="83" y="160"/>
                  </a:cubicBezTo>
                  <a:cubicBezTo>
                    <a:pt x="84" y="160"/>
                    <a:pt x="87" y="161"/>
                    <a:pt x="87" y="162"/>
                  </a:cubicBezTo>
                  <a:cubicBezTo>
                    <a:pt x="88" y="163"/>
                    <a:pt x="89" y="164"/>
                    <a:pt x="90" y="164"/>
                  </a:cubicBezTo>
                  <a:cubicBezTo>
                    <a:pt x="91" y="164"/>
                    <a:pt x="91" y="164"/>
                    <a:pt x="92" y="163"/>
                  </a:cubicBezTo>
                  <a:cubicBezTo>
                    <a:pt x="92" y="163"/>
                    <a:pt x="93" y="164"/>
                    <a:pt x="93" y="164"/>
                  </a:cubicBezTo>
                  <a:cubicBezTo>
                    <a:pt x="94" y="165"/>
                    <a:pt x="94" y="165"/>
                    <a:pt x="95" y="165"/>
                  </a:cubicBezTo>
                  <a:cubicBezTo>
                    <a:pt x="96" y="165"/>
                    <a:pt x="99" y="164"/>
                    <a:pt x="99" y="163"/>
                  </a:cubicBezTo>
                  <a:cubicBezTo>
                    <a:pt x="99" y="163"/>
                    <a:pt x="99" y="163"/>
                    <a:pt x="100" y="163"/>
                  </a:cubicBezTo>
                  <a:cubicBezTo>
                    <a:pt x="100" y="163"/>
                    <a:pt x="101" y="163"/>
                    <a:pt x="101" y="164"/>
                  </a:cubicBezTo>
                  <a:cubicBezTo>
                    <a:pt x="102" y="164"/>
                    <a:pt x="102" y="166"/>
                    <a:pt x="102" y="167"/>
                  </a:cubicBezTo>
                  <a:cubicBezTo>
                    <a:pt x="101" y="168"/>
                    <a:pt x="101" y="171"/>
                    <a:pt x="102" y="172"/>
                  </a:cubicBezTo>
                  <a:cubicBezTo>
                    <a:pt x="104" y="173"/>
                    <a:pt x="105" y="174"/>
                    <a:pt x="106" y="174"/>
                  </a:cubicBezTo>
                  <a:cubicBezTo>
                    <a:pt x="107" y="174"/>
                    <a:pt x="108" y="174"/>
                    <a:pt x="108" y="173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9" y="174"/>
                    <a:pt x="109" y="174"/>
                    <a:pt x="110" y="174"/>
                  </a:cubicBezTo>
                  <a:cubicBezTo>
                    <a:pt x="110" y="174"/>
                    <a:pt x="111" y="174"/>
                    <a:pt x="111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2" y="174"/>
                    <a:pt x="113" y="174"/>
                    <a:pt x="114" y="173"/>
                  </a:cubicBezTo>
                  <a:cubicBezTo>
                    <a:pt x="114" y="172"/>
                    <a:pt x="115" y="171"/>
                    <a:pt x="114" y="168"/>
                  </a:cubicBezTo>
                  <a:cubicBezTo>
                    <a:pt x="114" y="167"/>
                    <a:pt x="114" y="165"/>
                    <a:pt x="114" y="163"/>
                  </a:cubicBezTo>
                  <a:cubicBezTo>
                    <a:pt x="115" y="161"/>
                    <a:pt x="115" y="158"/>
                    <a:pt x="113" y="156"/>
                  </a:cubicBezTo>
                  <a:cubicBezTo>
                    <a:pt x="112" y="154"/>
                    <a:pt x="112" y="150"/>
                    <a:pt x="112" y="149"/>
                  </a:cubicBezTo>
                  <a:cubicBezTo>
                    <a:pt x="112" y="149"/>
                    <a:pt x="113" y="148"/>
                    <a:pt x="115" y="147"/>
                  </a:cubicBezTo>
                  <a:cubicBezTo>
                    <a:pt x="117" y="145"/>
                    <a:pt x="119" y="145"/>
                    <a:pt x="119" y="143"/>
                  </a:cubicBezTo>
                  <a:cubicBezTo>
                    <a:pt x="119" y="143"/>
                    <a:pt x="119" y="143"/>
                    <a:pt x="120" y="143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2" y="143"/>
                    <a:pt x="122" y="143"/>
                    <a:pt x="123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4" y="144"/>
                    <a:pt x="124" y="146"/>
                    <a:pt x="123" y="146"/>
                  </a:cubicBezTo>
                  <a:cubicBezTo>
                    <a:pt x="123" y="148"/>
                    <a:pt x="123" y="150"/>
                    <a:pt x="124" y="151"/>
                  </a:cubicBezTo>
                  <a:cubicBezTo>
                    <a:pt x="125" y="152"/>
                    <a:pt x="126" y="153"/>
                    <a:pt x="127" y="153"/>
                  </a:cubicBezTo>
                  <a:cubicBezTo>
                    <a:pt x="128" y="153"/>
                    <a:pt x="128" y="154"/>
                    <a:pt x="129" y="156"/>
                  </a:cubicBezTo>
                  <a:cubicBezTo>
                    <a:pt x="129" y="157"/>
                    <a:pt x="131" y="160"/>
                    <a:pt x="133" y="160"/>
                  </a:cubicBezTo>
                  <a:cubicBezTo>
                    <a:pt x="134" y="160"/>
                    <a:pt x="134" y="160"/>
                    <a:pt x="135" y="160"/>
                  </a:cubicBezTo>
                  <a:cubicBezTo>
                    <a:pt x="136" y="159"/>
                    <a:pt x="137" y="158"/>
                    <a:pt x="137" y="157"/>
                  </a:cubicBezTo>
                  <a:cubicBezTo>
                    <a:pt x="137" y="157"/>
                    <a:pt x="138" y="156"/>
                    <a:pt x="138" y="156"/>
                  </a:cubicBezTo>
                  <a:cubicBezTo>
                    <a:pt x="138" y="156"/>
                    <a:pt x="138" y="156"/>
                    <a:pt x="138" y="156"/>
                  </a:cubicBezTo>
                  <a:cubicBezTo>
                    <a:pt x="138" y="157"/>
                    <a:pt x="139" y="157"/>
                    <a:pt x="139" y="157"/>
                  </a:cubicBezTo>
                  <a:cubicBezTo>
                    <a:pt x="140" y="158"/>
                    <a:pt x="141" y="159"/>
                    <a:pt x="142" y="159"/>
                  </a:cubicBezTo>
                  <a:cubicBezTo>
                    <a:pt x="142" y="159"/>
                    <a:pt x="143" y="158"/>
                    <a:pt x="144" y="158"/>
                  </a:cubicBezTo>
                  <a:cubicBezTo>
                    <a:pt x="147" y="157"/>
                    <a:pt x="150" y="155"/>
                    <a:pt x="153" y="155"/>
                  </a:cubicBezTo>
                  <a:cubicBezTo>
                    <a:pt x="153" y="155"/>
                    <a:pt x="153" y="155"/>
                    <a:pt x="153" y="155"/>
                  </a:cubicBezTo>
                  <a:cubicBezTo>
                    <a:pt x="153" y="156"/>
                    <a:pt x="155" y="156"/>
                    <a:pt x="156" y="156"/>
                  </a:cubicBezTo>
                  <a:cubicBezTo>
                    <a:pt x="159" y="156"/>
                    <a:pt x="160" y="156"/>
                    <a:pt x="163" y="155"/>
                  </a:cubicBezTo>
                  <a:cubicBezTo>
                    <a:pt x="163" y="155"/>
                    <a:pt x="164" y="154"/>
                    <a:pt x="165" y="154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4" y="152"/>
                    <a:pt x="163" y="151"/>
                    <a:pt x="162" y="151"/>
                  </a:cubicBezTo>
                  <a:cubicBezTo>
                    <a:pt x="163" y="149"/>
                    <a:pt x="163" y="149"/>
                    <a:pt x="165" y="148"/>
                  </a:cubicBezTo>
                  <a:cubicBezTo>
                    <a:pt x="168" y="147"/>
                    <a:pt x="168" y="145"/>
                    <a:pt x="168" y="143"/>
                  </a:cubicBezTo>
                  <a:cubicBezTo>
                    <a:pt x="167" y="141"/>
                    <a:pt x="166" y="139"/>
                    <a:pt x="164" y="139"/>
                  </a:cubicBezTo>
                  <a:cubicBezTo>
                    <a:pt x="164" y="139"/>
                    <a:pt x="163" y="139"/>
                    <a:pt x="163" y="139"/>
                  </a:cubicBezTo>
                  <a:cubicBezTo>
                    <a:pt x="162" y="139"/>
                    <a:pt x="162" y="140"/>
                    <a:pt x="162" y="140"/>
                  </a:cubicBezTo>
                  <a:cubicBezTo>
                    <a:pt x="162" y="140"/>
                    <a:pt x="162" y="139"/>
                    <a:pt x="162" y="139"/>
                  </a:cubicBezTo>
                  <a:cubicBezTo>
                    <a:pt x="161" y="138"/>
                    <a:pt x="162" y="137"/>
                    <a:pt x="162" y="137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4" y="137"/>
                    <a:pt x="165" y="135"/>
                    <a:pt x="165" y="133"/>
                  </a:cubicBezTo>
                  <a:cubicBezTo>
                    <a:pt x="165" y="133"/>
                    <a:pt x="165" y="133"/>
                    <a:pt x="165" y="133"/>
                  </a:cubicBezTo>
                  <a:cubicBezTo>
                    <a:pt x="166" y="131"/>
                    <a:pt x="166" y="131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9" y="130"/>
                    <a:pt x="169" y="130"/>
                  </a:cubicBezTo>
                  <a:cubicBezTo>
                    <a:pt x="169" y="129"/>
                    <a:pt x="170" y="129"/>
                    <a:pt x="170" y="129"/>
                  </a:cubicBezTo>
                  <a:cubicBezTo>
                    <a:pt x="170" y="130"/>
                    <a:pt x="171" y="131"/>
                    <a:pt x="171" y="131"/>
                  </a:cubicBezTo>
                  <a:cubicBezTo>
                    <a:pt x="171" y="132"/>
                    <a:pt x="171" y="133"/>
                    <a:pt x="171" y="134"/>
                  </a:cubicBezTo>
                  <a:cubicBezTo>
                    <a:pt x="171" y="135"/>
                    <a:pt x="173" y="137"/>
                    <a:pt x="175" y="137"/>
                  </a:cubicBezTo>
                  <a:cubicBezTo>
                    <a:pt x="175" y="137"/>
                    <a:pt x="176" y="137"/>
                    <a:pt x="177" y="136"/>
                  </a:cubicBezTo>
                  <a:cubicBezTo>
                    <a:pt x="177" y="135"/>
                    <a:pt x="178" y="135"/>
                    <a:pt x="178" y="134"/>
                  </a:cubicBezTo>
                  <a:cubicBezTo>
                    <a:pt x="178" y="135"/>
                    <a:pt x="179" y="135"/>
                    <a:pt x="179" y="135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83" y="133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29"/>
                    <a:pt x="182" y="129"/>
                    <a:pt x="183" y="129"/>
                  </a:cubicBezTo>
                  <a:cubicBezTo>
                    <a:pt x="183" y="129"/>
                    <a:pt x="183" y="128"/>
                    <a:pt x="183" y="128"/>
                  </a:cubicBezTo>
                  <a:cubicBezTo>
                    <a:pt x="185" y="128"/>
                    <a:pt x="186" y="127"/>
                    <a:pt x="187" y="126"/>
                  </a:cubicBezTo>
                  <a:cubicBezTo>
                    <a:pt x="187" y="127"/>
                    <a:pt x="188" y="127"/>
                    <a:pt x="188" y="127"/>
                  </a:cubicBezTo>
                  <a:cubicBezTo>
                    <a:pt x="189" y="127"/>
                    <a:pt x="189" y="127"/>
                    <a:pt x="190" y="126"/>
                  </a:cubicBezTo>
                  <a:cubicBezTo>
                    <a:pt x="191" y="126"/>
                    <a:pt x="191" y="126"/>
                    <a:pt x="192" y="125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4"/>
                    <a:pt x="193" y="124"/>
                    <a:pt x="193" y="123"/>
                  </a:cubicBezTo>
                  <a:cubicBezTo>
                    <a:pt x="194" y="123"/>
                    <a:pt x="194" y="123"/>
                    <a:pt x="194" y="123"/>
                  </a:cubicBezTo>
                  <a:cubicBezTo>
                    <a:pt x="195" y="122"/>
                    <a:pt x="196" y="121"/>
                    <a:pt x="196" y="119"/>
                  </a:cubicBezTo>
                  <a:cubicBezTo>
                    <a:pt x="196" y="118"/>
                    <a:pt x="195" y="117"/>
                    <a:pt x="194" y="117"/>
                  </a:cubicBezTo>
                  <a:cubicBezTo>
                    <a:pt x="191" y="117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2" y="114"/>
                    <a:pt x="192" y="114"/>
                  </a:cubicBezTo>
                  <a:cubicBezTo>
                    <a:pt x="192" y="113"/>
                    <a:pt x="192" y="112"/>
                    <a:pt x="192" y="111"/>
                  </a:cubicBezTo>
                  <a:cubicBezTo>
                    <a:pt x="191" y="110"/>
                    <a:pt x="191" y="110"/>
                    <a:pt x="190" y="110"/>
                  </a:cubicBezTo>
                  <a:cubicBezTo>
                    <a:pt x="190" y="110"/>
                    <a:pt x="189" y="110"/>
                    <a:pt x="189" y="111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1"/>
                    <a:pt x="188" y="110"/>
                    <a:pt x="189" y="110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0" y="110"/>
                    <a:pt x="192" y="110"/>
                    <a:pt x="193" y="108"/>
                  </a:cubicBezTo>
                  <a:cubicBezTo>
                    <a:pt x="193" y="107"/>
                    <a:pt x="193" y="106"/>
                    <a:pt x="193" y="106"/>
                  </a:cubicBezTo>
                  <a:cubicBezTo>
                    <a:pt x="193" y="105"/>
                    <a:pt x="192" y="105"/>
                    <a:pt x="191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4"/>
                    <a:pt x="190" y="104"/>
                    <a:pt x="189" y="104"/>
                  </a:cubicBezTo>
                  <a:cubicBezTo>
                    <a:pt x="191" y="104"/>
                    <a:pt x="191" y="103"/>
                    <a:pt x="191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2"/>
                    <a:pt x="193" y="102"/>
                    <a:pt x="194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7" y="102"/>
                    <a:pt x="197" y="101"/>
                    <a:pt x="197" y="100"/>
                  </a:cubicBezTo>
                  <a:cubicBezTo>
                    <a:pt x="197" y="100"/>
                    <a:pt x="197" y="100"/>
                    <a:pt x="197" y="100"/>
                  </a:cubicBezTo>
                  <a:cubicBezTo>
                    <a:pt x="197" y="99"/>
                    <a:pt x="198" y="99"/>
                    <a:pt x="198" y="99"/>
                  </a:cubicBezTo>
                  <a:cubicBezTo>
                    <a:pt x="199" y="99"/>
                    <a:pt x="199" y="99"/>
                    <a:pt x="200" y="99"/>
                  </a:cubicBezTo>
                  <a:cubicBezTo>
                    <a:pt x="200" y="99"/>
                    <a:pt x="200" y="99"/>
                    <a:pt x="200" y="98"/>
                  </a:cubicBezTo>
                  <a:cubicBezTo>
                    <a:pt x="201" y="100"/>
                    <a:pt x="201" y="100"/>
                    <a:pt x="202" y="100"/>
                  </a:cubicBezTo>
                  <a:cubicBezTo>
                    <a:pt x="202" y="100"/>
                    <a:pt x="202" y="100"/>
                    <a:pt x="202" y="100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4" y="100"/>
                    <a:pt x="204" y="99"/>
                    <a:pt x="204" y="98"/>
                  </a:cubicBezTo>
                  <a:cubicBezTo>
                    <a:pt x="204" y="97"/>
                    <a:pt x="204" y="96"/>
                    <a:pt x="204" y="95"/>
                  </a:cubicBezTo>
                  <a:cubicBezTo>
                    <a:pt x="205" y="95"/>
                    <a:pt x="205" y="95"/>
                    <a:pt x="205" y="94"/>
                  </a:cubicBezTo>
                  <a:cubicBezTo>
                    <a:pt x="206" y="93"/>
                    <a:pt x="206" y="92"/>
                    <a:pt x="207" y="92"/>
                  </a:cubicBezTo>
                  <a:cubicBezTo>
                    <a:pt x="208" y="92"/>
                    <a:pt x="208" y="92"/>
                    <a:pt x="210" y="92"/>
                  </a:cubicBezTo>
                  <a:cubicBezTo>
                    <a:pt x="210" y="92"/>
                    <a:pt x="211" y="92"/>
                    <a:pt x="212" y="92"/>
                  </a:cubicBezTo>
                  <a:cubicBezTo>
                    <a:pt x="213" y="92"/>
                    <a:pt x="214" y="92"/>
                    <a:pt x="215" y="92"/>
                  </a:cubicBezTo>
                  <a:cubicBezTo>
                    <a:pt x="217" y="92"/>
                    <a:pt x="218" y="91"/>
                    <a:pt x="219" y="91"/>
                  </a:cubicBezTo>
                  <a:cubicBezTo>
                    <a:pt x="221" y="89"/>
                    <a:pt x="221" y="88"/>
                    <a:pt x="220" y="86"/>
                  </a:cubicBezTo>
                  <a:cubicBezTo>
                    <a:pt x="220" y="86"/>
                    <a:pt x="220" y="86"/>
                    <a:pt x="220" y="86"/>
                  </a:cubicBezTo>
                  <a:cubicBezTo>
                    <a:pt x="219" y="83"/>
                    <a:pt x="219" y="82"/>
                    <a:pt x="218" y="81"/>
                  </a:cubicBezTo>
                  <a:cubicBezTo>
                    <a:pt x="218" y="81"/>
                    <a:pt x="218" y="80"/>
                    <a:pt x="218" y="80"/>
                  </a:cubicBezTo>
                  <a:cubicBezTo>
                    <a:pt x="218" y="80"/>
                    <a:pt x="218" y="79"/>
                    <a:pt x="218" y="79"/>
                  </a:cubicBezTo>
                  <a:cubicBezTo>
                    <a:pt x="217" y="78"/>
                    <a:pt x="217" y="77"/>
                    <a:pt x="215" y="77"/>
                  </a:cubicBezTo>
                  <a:cubicBezTo>
                    <a:pt x="215" y="77"/>
                    <a:pt x="215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3" y="77"/>
                    <a:pt x="213" y="77"/>
                    <a:pt x="212" y="77"/>
                  </a:cubicBezTo>
                  <a:cubicBezTo>
                    <a:pt x="211" y="77"/>
                    <a:pt x="211" y="76"/>
                    <a:pt x="211" y="75"/>
                  </a:cubicBezTo>
                  <a:cubicBezTo>
                    <a:pt x="210" y="75"/>
                    <a:pt x="210" y="74"/>
                    <a:pt x="210" y="73"/>
                  </a:cubicBezTo>
                  <a:cubicBezTo>
                    <a:pt x="209" y="71"/>
                    <a:pt x="208" y="70"/>
                    <a:pt x="206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68"/>
                    <a:pt x="204" y="67"/>
                    <a:pt x="203" y="67"/>
                  </a:cubicBezTo>
                  <a:cubicBezTo>
                    <a:pt x="203" y="67"/>
                    <a:pt x="202" y="68"/>
                    <a:pt x="202" y="68"/>
                  </a:cubicBezTo>
                  <a:cubicBezTo>
                    <a:pt x="202" y="68"/>
                    <a:pt x="201" y="68"/>
                    <a:pt x="200" y="68"/>
                  </a:cubicBezTo>
                  <a:cubicBezTo>
                    <a:pt x="199" y="68"/>
                    <a:pt x="199" y="68"/>
                    <a:pt x="198" y="68"/>
                  </a:cubicBezTo>
                  <a:cubicBezTo>
                    <a:pt x="197" y="68"/>
                    <a:pt x="196" y="68"/>
                    <a:pt x="195" y="67"/>
                  </a:cubicBezTo>
                  <a:cubicBezTo>
                    <a:pt x="194" y="66"/>
                    <a:pt x="193" y="65"/>
                    <a:pt x="192" y="65"/>
                  </a:cubicBezTo>
                  <a:cubicBezTo>
                    <a:pt x="191" y="65"/>
                    <a:pt x="191" y="65"/>
                    <a:pt x="190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7"/>
                    <a:pt x="188" y="69"/>
                    <a:pt x="187" y="69"/>
                  </a:cubicBezTo>
                  <a:cubicBezTo>
                    <a:pt x="186" y="71"/>
                    <a:pt x="187" y="72"/>
                    <a:pt x="187" y="74"/>
                  </a:cubicBezTo>
                  <a:cubicBezTo>
                    <a:pt x="187" y="74"/>
                    <a:pt x="187" y="74"/>
                    <a:pt x="187" y="74"/>
                  </a:cubicBezTo>
                  <a:cubicBezTo>
                    <a:pt x="188" y="75"/>
                    <a:pt x="188" y="76"/>
                    <a:pt x="189" y="76"/>
                  </a:cubicBezTo>
                  <a:cubicBezTo>
                    <a:pt x="189" y="76"/>
                    <a:pt x="190" y="76"/>
                    <a:pt x="190" y="76"/>
                  </a:cubicBezTo>
                  <a:cubicBezTo>
                    <a:pt x="190" y="77"/>
                    <a:pt x="189" y="78"/>
                    <a:pt x="188" y="79"/>
                  </a:cubicBezTo>
                  <a:cubicBezTo>
                    <a:pt x="187" y="80"/>
                    <a:pt x="187" y="80"/>
                    <a:pt x="186" y="82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6" y="83"/>
                    <a:pt x="186" y="83"/>
                    <a:pt x="186" y="84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6" y="84"/>
                    <a:pt x="185" y="84"/>
                    <a:pt x="185" y="84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5" y="84"/>
                    <a:pt x="185" y="84"/>
                    <a:pt x="184" y="83"/>
                  </a:cubicBezTo>
                  <a:cubicBezTo>
                    <a:pt x="184" y="82"/>
                    <a:pt x="183" y="81"/>
                    <a:pt x="182" y="81"/>
                  </a:cubicBezTo>
                  <a:cubicBezTo>
                    <a:pt x="181" y="81"/>
                    <a:pt x="180" y="82"/>
                    <a:pt x="179" y="82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79" y="83"/>
                    <a:pt x="178" y="83"/>
                    <a:pt x="178" y="82"/>
                  </a:cubicBezTo>
                  <a:cubicBezTo>
                    <a:pt x="177" y="81"/>
                    <a:pt x="177" y="81"/>
                    <a:pt x="176" y="81"/>
                  </a:cubicBezTo>
                  <a:cubicBezTo>
                    <a:pt x="175" y="81"/>
                    <a:pt x="174" y="81"/>
                    <a:pt x="173" y="81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2" y="82"/>
                    <a:pt x="171" y="82"/>
                    <a:pt x="171" y="82"/>
                  </a:cubicBezTo>
                  <a:cubicBezTo>
                    <a:pt x="170" y="82"/>
                    <a:pt x="170" y="81"/>
                    <a:pt x="169" y="81"/>
                  </a:cubicBezTo>
                  <a:cubicBezTo>
                    <a:pt x="168" y="81"/>
                    <a:pt x="168" y="80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6" y="76"/>
                    <a:pt x="165" y="75"/>
                    <a:pt x="163" y="75"/>
                  </a:cubicBezTo>
                  <a:cubicBezTo>
                    <a:pt x="162" y="75"/>
                    <a:pt x="161" y="74"/>
                    <a:pt x="161" y="73"/>
                  </a:cubicBezTo>
                  <a:cubicBezTo>
                    <a:pt x="160" y="73"/>
                    <a:pt x="160" y="72"/>
                    <a:pt x="159" y="72"/>
                  </a:cubicBezTo>
                  <a:cubicBezTo>
                    <a:pt x="159" y="72"/>
                    <a:pt x="158" y="71"/>
                    <a:pt x="158" y="71"/>
                  </a:cubicBezTo>
                  <a:cubicBezTo>
                    <a:pt x="157" y="71"/>
                    <a:pt x="156" y="72"/>
                    <a:pt x="155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4" y="73"/>
                    <a:pt x="152" y="73"/>
                    <a:pt x="151" y="73"/>
                  </a:cubicBezTo>
                  <a:cubicBezTo>
                    <a:pt x="150" y="73"/>
                    <a:pt x="150" y="73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9" y="73"/>
                    <a:pt x="149" y="73"/>
                    <a:pt x="148" y="73"/>
                  </a:cubicBezTo>
                  <a:cubicBezTo>
                    <a:pt x="148" y="72"/>
                    <a:pt x="148" y="72"/>
                    <a:pt x="147" y="72"/>
                  </a:cubicBezTo>
                  <a:cubicBezTo>
                    <a:pt x="146" y="71"/>
                    <a:pt x="145" y="71"/>
                    <a:pt x="144" y="69"/>
                  </a:cubicBezTo>
                  <a:cubicBezTo>
                    <a:pt x="144" y="69"/>
                    <a:pt x="144" y="69"/>
                    <a:pt x="144" y="68"/>
                  </a:cubicBezTo>
                  <a:cubicBezTo>
                    <a:pt x="143" y="67"/>
                    <a:pt x="143" y="66"/>
                    <a:pt x="142" y="66"/>
                  </a:cubicBezTo>
                  <a:cubicBezTo>
                    <a:pt x="142" y="66"/>
                    <a:pt x="141" y="66"/>
                    <a:pt x="141" y="66"/>
                  </a:cubicBezTo>
                  <a:cubicBezTo>
                    <a:pt x="140" y="66"/>
                    <a:pt x="139" y="67"/>
                    <a:pt x="138" y="67"/>
                  </a:cubicBezTo>
                  <a:cubicBezTo>
                    <a:pt x="138" y="67"/>
                    <a:pt x="137" y="66"/>
                    <a:pt x="137" y="66"/>
                  </a:cubicBezTo>
                  <a:cubicBezTo>
                    <a:pt x="136" y="66"/>
                    <a:pt x="136" y="65"/>
                    <a:pt x="135" y="65"/>
                  </a:cubicBezTo>
                  <a:cubicBezTo>
                    <a:pt x="133" y="65"/>
                    <a:pt x="131" y="66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6"/>
                    <a:pt x="127" y="66"/>
                    <a:pt x="126" y="65"/>
                  </a:cubicBezTo>
                  <a:cubicBezTo>
                    <a:pt x="125" y="65"/>
                    <a:pt x="125" y="64"/>
                    <a:pt x="125" y="63"/>
                  </a:cubicBezTo>
                  <a:cubicBezTo>
                    <a:pt x="125" y="63"/>
                    <a:pt x="125" y="63"/>
                    <a:pt x="126" y="63"/>
                  </a:cubicBezTo>
                  <a:cubicBezTo>
                    <a:pt x="126" y="63"/>
                    <a:pt x="126" y="62"/>
                    <a:pt x="127" y="62"/>
                  </a:cubicBezTo>
                  <a:cubicBezTo>
                    <a:pt x="128" y="61"/>
                    <a:pt x="127" y="59"/>
                    <a:pt x="127" y="58"/>
                  </a:cubicBezTo>
                  <a:cubicBezTo>
                    <a:pt x="127" y="58"/>
                    <a:pt x="126" y="57"/>
                    <a:pt x="126" y="57"/>
                  </a:cubicBezTo>
                  <a:cubicBezTo>
                    <a:pt x="126" y="55"/>
                    <a:pt x="124" y="54"/>
                    <a:pt x="122" y="54"/>
                  </a:cubicBezTo>
                  <a:cubicBezTo>
                    <a:pt x="121" y="54"/>
                    <a:pt x="119" y="53"/>
                    <a:pt x="118" y="52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2"/>
                    <a:pt x="119" y="52"/>
                    <a:pt x="119" y="52"/>
                  </a:cubicBezTo>
                  <a:cubicBezTo>
                    <a:pt x="119" y="52"/>
                    <a:pt x="119" y="51"/>
                    <a:pt x="120" y="51"/>
                  </a:cubicBezTo>
                  <a:cubicBezTo>
                    <a:pt x="120" y="51"/>
                    <a:pt x="120" y="52"/>
                    <a:pt x="120" y="52"/>
                  </a:cubicBezTo>
                  <a:cubicBezTo>
                    <a:pt x="120" y="52"/>
                    <a:pt x="121" y="52"/>
                    <a:pt x="121" y="52"/>
                  </a:cubicBezTo>
                  <a:cubicBezTo>
                    <a:pt x="122" y="52"/>
                    <a:pt x="123" y="50"/>
                    <a:pt x="124" y="49"/>
                  </a:cubicBezTo>
                  <a:cubicBezTo>
                    <a:pt x="124" y="48"/>
                    <a:pt x="124" y="47"/>
                    <a:pt x="125" y="46"/>
                  </a:cubicBezTo>
                  <a:cubicBezTo>
                    <a:pt x="126" y="45"/>
                    <a:pt x="127" y="45"/>
                    <a:pt x="126" y="44"/>
                  </a:cubicBezTo>
                  <a:cubicBezTo>
                    <a:pt x="126" y="43"/>
                    <a:pt x="126" y="42"/>
                    <a:pt x="125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4" y="41"/>
                    <a:pt x="123" y="41"/>
                    <a:pt x="123" y="40"/>
                  </a:cubicBezTo>
                  <a:cubicBezTo>
                    <a:pt x="122" y="38"/>
                    <a:pt x="122" y="38"/>
                    <a:pt x="120" y="37"/>
                  </a:cubicBezTo>
                  <a:cubicBezTo>
                    <a:pt x="120" y="37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20" y="35"/>
                    <a:pt x="120" y="34"/>
                    <a:pt x="120" y="33"/>
                  </a:cubicBezTo>
                  <a:cubicBezTo>
                    <a:pt x="119" y="32"/>
                    <a:pt x="118" y="32"/>
                    <a:pt x="117" y="32"/>
                  </a:cubicBezTo>
                  <a:cubicBezTo>
                    <a:pt x="116" y="32"/>
                    <a:pt x="116" y="32"/>
                    <a:pt x="115" y="31"/>
                  </a:cubicBezTo>
                  <a:cubicBezTo>
                    <a:pt x="115" y="31"/>
                    <a:pt x="114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29"/>
                    <a:pt x="112" y="29"/>
                  </a:cubicBezTo>
                  <a:cubicBezTo>
                    <a:pt x="111" y="29"/>
                    <a:pt x="110" y="30"/>
                    <a:pt x="110" y="30"/>
                  </a:cubicBezTo>
                  <a:cubicBezTo>
                    <a:pt x="110" y="30"/>
                    <a:pt x="109" y="30"/>
                    <a:pt x="109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08" y="31"/>
                    <a:pt x="107" y="30"/>
                  </a:cubicBezTo>
                  <a:cubicBezTo>
                    <a:pt x="107" y="30"/>
                    <a:pt x="106" y="30"/>
                    <a:pt x="106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3" y="30"/>
                    <a:pt x="103" y="30"/>
                  </a:cubicBezTo>
                  <a:cubicBezTo>
                    <a:pt x="103" y="30"/>
                    <a:pt x="103" y="31"/>
                    <a:pt x="103" y="31"/>
                  </a:cubicBezTo>
                  <a:cubicBezTo>
                    <a:pt x="103" y="31"/>
                    <a:pt x="103" y="30"/>
                    <a:pt x="103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1" y="30"/>
                    <a:pt x="101" y="30"/>
                    <a:pt x="100" y="30"/>
                  </a:cubicBezTo>
                  <a:cubicBezTo>
                    <a:pt x="100" y="30"/>
                    <a:pt x="100" y="30"/>
                    <a:pt x="99" y="30"/>
                  </a:cubicBezTo>
                  <a:cubicBezTo>
                    <a:pt x="99" y="30"/>
                    <a:pt x="99" y="30"/>
                    <a:pt x="98" y="30"/>
                  </a:cubicBezTo>
                  <a:cubicBezTo>
                    <a:pt x="98" y="30"/>
                    <a:pt x="97" y="29"/>
                    <a:pt x="96" y="29"/>
                  </a:cubicBezTo>
                  <a:cubicBezTo>
                    <a:pt x="95" y="28"/>
                    <a:pt x="94" y="28"/>
                    <a:pt x="94" y="28"/>
                  </a:cubicBezTo>
                  <a:cubicBezTo>
                    <a:pt x="93" y="27"/>
                    <a:pt x="93" y="27"/>
                    <a:pt x="92" y="27"/>
                  </a:cubicBezTo>
                  <a:cubicBezTo>
                    <a:pt x="91" y="27"/>
                    <a:pt x="91" y="27"/>
                    <a:pt x="91" y="28"/>
                  </a:cubicBezTo>
                  <a:cubicBezTo>
                    <a:pt x="90" y="28"/>
                    <a:pt x="90" y="28"/>
                    <a:pt x="89" y="28"/>
                  </a:cubicBezTo>
                  <a:cubicBezTo>
                    <a:pt x="89" y="29"/>
                    <a:pt x="88" y="29"/>
                    <a:pt x="87" y="29"/>
                  </a:cubicBezTo>
                  <a:cubicBezTo>
                    <a:pt x="87" y="29"/>
                    <a:pt x="87" y="29"/>
                    <a:pt x="86" y="28"/>
                  </a:cubicBezTo>
                  <a:cubicBezTo>
                    <a:pt x="86" y="28"/>
                    <a:pt x="85" y="27"/>
                    <a:pt x="85" y="26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0"/>
                    <a:pt x="84" y="18"/>
                    <a:pt x="83" y="17"/>
                  </a:cubicBezTo>
                  <a:cubicBezTo>
                    <a:pt x="83" y="17"/>
                    <a:pt x="83" y="17"/>
                    <a:pt x="83" y="16"/>
                  </a:cubicBezTo>
                  <a:cubicBezTo>
                    <a:pt x="83" y="16"/>
                    <a:pt x="83" y="15"/>
                    <a:pt x="83" y="15"/>
                  </a:cubicBezTo>
                  <a:cubicBezTo>
                    <a:pt x="83" y="14"/>
                    <a:pt x="82" y="13"/>
                    <a:pt x="81" y="12"/>
                  </a:cubicBezTo>
                  <a:cubicBezTo>
                    <a:pt x="81" y="12"/>
                    <a:pt x="80" y="11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2" y="10"/>
                    <a:pt x="83" y="9"/>
                    <a:pt x="83" y="8"/>
                  </a:cubicBezTo>
                  <a:cubicBezTo>
                    <a:pt x="83" y="6"/>
                    <a:pt x="82" y="5"/>
                    <a:pt x="80" y="5"/>
                  </a:cubicBezTo>
                  <a:cubicBezTo>
                    <a:pt x="80" y="5"/>
                    <a:pt x="80" y="5"/>
                    <a:pt x="79" y="5"/>
                  </a:cubicBezTo>
                  <a:cubicBezTo>
                    <a:pt x="79" y="4"/>
                    <a:pt x="79" y="4"/>
                    <a:pt x="78" y="4"/>
                  </a:cubicBezTo>
                  <a:cubicBezTo>
                    <a:pt x="78" y="4"/>
                    <a:pt x="78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6" y="3"/>
                  </a:cubicBezTo>
                  <a:cubicBezTo>
                    <a:pt x="76" y="3"/>
                    <a:pt x="76" y="3"/>
                    <a:pt x="75" y="2"/>
                  </a:cubicBezTo>
                  <a:cubicBezTo>
                    <a:pt x="74" y="2"/>
                    <a:pt x="73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1"/>
                    <a:pt x="70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8" y="1"/>
                    <a:pt x="68" y="1"/>
                    <a:pt x="67" y="1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0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145CEA4-81CE-4A1F-9B4D-7356E46D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108" y="3033862"/>
              <a:ext cx="967317" cy="1219200"/>
            </a:xfrm>
            <a:custGeom>
              <a:avLst/>
              <a:gdLst>
                <a:gd name="T0" fmla="*/ 69 w 207"/>
                <a:gd name="T1" fmla="*/ 14 h 261"/>
                <a:gd name="T2" fmla="*/ 52 w 207"/>
                <a:gd name="T3" fmla="*/ 23 h 261"/>
                <a:gd name="T4" fmla="*/ 33 w 207"/>
                <a:gd name="T5" fmla="*/ 19 h 261"/>
                <a:gd name="T6" fmla="*/ 14 w 207"/>
                <a:gd name="T7" fmla="*/ 32 h 261"/>
                <a:gd name="T8" fmla="*/ 29 w 207"/>
                <a:gd name="T9" fmla="*/ 55 h 261"/>
                <a:gd name="T10" fmla="*/ 35 w 207"/>
                <a:gd name="T11" fmla="*/ 70 h 261"/>
                <a:gd name="T12" fmla="*/ 39 w 207"/>
                <a:gd name="T13" fmla="*/ 84 h 261"/>
                <a:gd name="T14" fmla="*/ 39 w 207"/>
                <a:gd name="T15" fmla="*/ 102 h 261"/>
                <a:gd name="T16" fmla="*/ 38 w 207"/>
                <a:gd name="T17" fmla="*/ 116 h 261"/>
                <a:gd name="T18" fmla="*/ 24 w 207"/>
                <a:gd name="T19" fmla="*/ 127 h 261"/>
                <a:gd name="T20" fmla="*/ 1 w 207"/>
                <a:gd name="T21" fmla="*/ 133 h 261"/>
                <a:gd name="T22" fmla="*/ 7 w 207"/>
                <a:gd name="T23" fmla="*/ 150 h 261"/>
                <a:gd name="T24" fmla="*/ 11 w 207"/>
                <a:gd name="T25" fmla="*/ 175 h 261"/>
                <a:gd name="T26" fmla="*/ 24 w 207"/>
                <a:gd name="T27" fmla="*/ 178 h 261"/>
                <a:gd name="T28" fmla="*/ 29 w 207"/>
                <a:gd name="T29" fmla="*/ 186 h 261"/>
                <a:gd name="T30" fmla="*/ 34 w 207"/>
                <a:gd name="T31" fmla="*/ 201 h 261"/>
                <a:gd name="T32" fmla="*/ 48 w 207"/>
                <a:gd name="T33" fmla="*/ 206 h 261"/>
                <a:gd name="T34" fmla="*/ 59 w 207"/>
                <a:gd name="T35" fmla="*/ 207 h 261"/>
                <a:gd name="T36" fmla="*/ 68 w 207"/>
                <a:gd name="T37" fmla="*/ 211 h 261"/>
                <a:gd name="T38" fmla="*/ 74 w 207"/>
                <a:gd name="T39" fmla="*/ 221 h 261"/>
                <a:gd name="T40" fmla="*/ 72 w 207"/>
                <a:gd name="T41" fmla="*/ 230 h 261"/>
                <a:gd name="T42" fmla="*/ 76 w 207"/>
                <a:gd name="T43" fmla="*/ 241 h 261"/>
                <a:gd name="T44" fmla="*/ 92 w 207"/>
                <a:gd name="T45" fmla="*/ 242 h 261"/>
                <a:gd name="T46" fmla="*/ 105 w 207"/>
                <a:gd name="T47" fmla="*/ 249 h 261"/>
                <a:gd name="T48" fmla="*/ 119 w 207"/>
                <a:gd name="T49" fmla="*/ 257 h 261"/>
                <a:gd name="T50" fmla="*/ 132 w 207"/>
                <a:gd name="T51" fmla="*/ 257 h 261"/>
                <a:gd name="T52" fmla="*/ 139 w 207"/>
                <a:gd name="T53" fmla="*/ 255 h 261"/>
                <a:gd name="T54" fmla="*/ 140 w 207"/>
                <a:gd name="T55" fmla="*/ 242 h 261"/>
                <a:gd name="T56" fmla="*/ 133 w 207"/>
                <a:gd name="T57" fmla="*/ 227 h 261"/>
                <a:gd name="T58" fmla="*/ 131 w 207"/>
                <a:gd name="T59" fmla="*/ 210 h 261"/>
                <a:gd name="T60" fmla="*/ 130 w 207"/>
                <a:gd name="T61" fmla="*/ 194 h 261"/>
                <a:gd name="T62" fmla="*/ 136 w 207"/>
                <a:gd name="T63" fmla="*/ 184 h 261"/>
                <a:gd name="T64" fmla="*/ 151 w 207"/>
                <a:gd name="T65" fmla="*/ 178 h 261"/>
                <a:gd name="T66" fmla="*/ 163 w 207"/>
                <a:gd name="T67" fmla="*/ 176 h 261"/>
                <a:gd name="T68" fmla="*/ 177 w 207"/>
                <a:gd name="T69" fmla="*/ 168 h 261"/>
                <a:gd name="T70" fmla="*/ 192 w 207"/>
                <a:gd name="T71" fmla="*/ 167 h 261"/>
                <a:gd name="T72" fmla="*/ 205 w 207"/>
                <a:gd name="T73" fmla="*/ 164 h 261"/>
                <a:gd name="T74" fmla="*/ 201 w 207"/>
                <a:gd name="T75" fmla="*/ 146 h 261"/>
                <a:gd name="T76" fmla="*/ 187 w 207"/>
                <a:gd name="T77" fmla="*/ 136 h 261"/>
                <a:gd name="T78" fmla="*/ 171 w 207"/>
                <a:gd name="T79" fmla="*/ 129 h 261"/>
                <a:gd name="T80" fmla="*/ 154 w 207"/>
                <a:gd name="T81" fmla="*/ 130 h 261"/>
                <a:gd name="T82" fmla="*/ 140 w 207"/>
                <a:gd name="T83" fmla="*/ 122 h 261"/>
                <a:gd name="T84" fmla="*/ 130 w 207"/>
                <a:gd name="T85" fmla="*/ 104 h 261"/>
                <a:gd name="T86" fmla="*/ 134 w 207"/>
                <a:gd name="T87" fmla="*/ 87 h 261"/>
                <a:gd name="T88" fmla="*/ 131 w 207"/>
                <a:gd name="T89" fmla="*/ 68 h 261"/>
                <a:gd name="T90" fmla="*/ 124 w 207"/>
                <a:gd name="T91" fmla="*/ 63 h 261"/>
                <a:gd name="T92" fmla="*/ 127 w 207"/>
                <a:gd name="T93" fmla="*/ 50 h 261"/>
                <a:gd name="T94" fmla="*/ 127 w 207"/>
                <a:gd name="T95" fmla="*/ 30 h 261"/>
                <a:gd name="T96" fmla="*/ 118 w 207"/>
                <a:gd name="T97" fmla="*/ 19 h 261"/>
                <a:gd name="T98" fmla="*/ 95 w 207"/>
                <a:gd name="T99" fmla="*/ 16 h 261"/>
                <a:gd name="T100" fmla="*/ 87 w 207"/>
                <a:gd name="T101" fmla="*/ 7 h 261"/>
                <a:gd name="T102" fmla="*/ 78 w 207"/>
                <a:gd name="T10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" h="261">
                  <a:moveTo>
                    <a:pt x="74" y="6"/>
                  </a:moveTo>
                  <a:cubicBezTo>
                    <a:pt x="73" y="7"/>
                    <a:pt x="71" y="5"/>
                    <a:pt x="71" y="5"/>
                  </a:cubicBezTo>
                  <a:cubicBezTo>
                    <a:pt x="71" y="5"/>
                    <a:pt x="70" y="8"/>
                    <a:pt x="69" y="10"/>
                  </a:cubicBezTo>
                  <a:cubicBezTo>
                    <a:pt x="68" y="12"/>
                    <a:pt x="70" y="14"/>
                    <a:pt x="69" y="14"/>
                  </a:cubicBezTo>
                  <a:cubicBezTo>
                    <a:pt x="67" y="14"/>
                    <a:pt x="66" y="15"/>
                    <a:pt x="65" y="16"/>
                  </a:cubicBezTo>
                  <a:cubicBezTo>
                    <a:pt x="63" y="18"/>
                    <a:pt x="61" y="19"/>
                    <a:pt x="60" y="20"/>
                  </a:cubicBezTo>
                  <a:cubicBezTo>
                    <a:pt x="59" y="21"/>
                    <a:pt x="57" y="21"/>
                    <a:pt x="55" y="22"/>
                  </a:cubicBezTo>
                  <a:cubicBezTo>
                    <a:pt x="53" y="23"/>
                    <a:pt x="53" y="22"/>
                    <a:pt x="52" y="23"/>
                  </a:cubicBezTo>
                  <a:cubicBezTo>
                    <a:pt x="50" y="23"/>
                    <a:pt x="48" y="20"/>
                    <a:pt x="46" y="19"/>
                  </a:cubicBezTo>
                  <a:cubicBezTo>
                    <a:pt x="44" y="18"/>
                    <a:pt x="44" y="19"/>
                    <a:pt x="43" y="20"/>
                  </a:cubicBezTo>
                  <a:cubicBezTo>
                    <a:pt x="42" y="21"/>
                    <a:pt x="39" y="18"/>
                    <a:pt x="39" y="18"/>
                  </a:cubicBezTo>
                  <a:cubicBezTo>
                    <a:pt x="39" y="18"/>
                    <a:pt x="35" y="19"/>
                    <a:pt x="33" y="19"/>
                  </a:cubicBezTo>
                  <a:cubicBezTo>
                    <a:pt x="30" y="19"/>
                    <a:pt x="31" y="22"/>
                    <a:pt x="30" y="24"/>
                  </a:cubicBezTo>
                  <a:cubicBezTo>
                    <a:pt x="29" y="25"/>
                    <a:pt x="28" y="25"/>
                    <a:pt x="26" y="26"/>
                  </a:cubicBezTo>
                  <a:cubicBezTo>
                    <a:pt x="24" y="27"/>
                    <a:pt x="21" y="26"/>
                    <a:pt x="18" y="27"/>
                  </a:cubicBezTo>
                  <a:cubicBezTo>
                    <a:pt x="14" y="27"/>
                    <a:pt x="14" y="30"/>
                    <a:pt x="14" y="32"/>
                  </a:cubicBezTo>
                  <a:cubicBezTo>
                    <a:pt x="14" y="35"/>
                    <a:pt x="16" y="40"/>
                    <a:pt x="16" y="41"/>
                  </a:cubicBezTo>
                  <a:cubicBezTo>
                    <a:pt x="17" y="43"/>
                    <a:pt x="20" y="45"/>
                    <a:pt x="21" y="46"/>
                  </a:cubicBezTo>
                  <a:cubicBezTo>
                    <a:pt x="21" y="46"/>
                    <a:pt x="24" y="49"/>
                    <a:pt x="25" y="51"/>
                  </a:cubicBezTo>
                  <a:cubicBezTo>
                    <a:pt x="26" y="53"/>
                    <a:pt x="26" y="56"/>
                    <a:pt x="29" y="55"/>
                  </a:cubicBezTo>
                  <a:cubicBezTo>
                    <a:pt x="31" y="54"/>
                    <a:pt x="33" y="55"/>
                    <a:pt x="32" y="56"/>
                  </a:cubicBezTo>
                  <a:cubicBezTo>
                    <a:pt x="31" y="57"/>
                    <a:pt x="30" y="59"/>
                    <a:pt x="30" y="61"/>
                  </a:cubicBezTo>
                  <a:cubicBezTo>
                    <a:pt x="29" y="62"/>
                    <a:pt x="30" y="64"/>
                    <a:pt x="31" y="66"/>
                  </a:cubicBezTo>
                  <a:cubicBezTo>
                    <a:pt x="32" y="69"/>
                    <a:pt x="35" y="70"/>
                    <a:pt x="35" y="70"/>
                  </a:cubicBezTo>
                  <a:cubicBezTo>
                    <a:pt x="35" y="70"/>
                    <a:pt x="34" y="70"/>
                    <a:pt x="31" y="71"/>
                  </a:cubicBezTo>
                  <a:cubicBezTo>
                    <a:pt x="29" y="71"/>
                    <a:pt x="29" y="71"/>
                    <a:pt x="29" y="74"/>
                  </a:cubicBezTo>
                  <a:cubicBezTo>
                    <a:pt x="29" y="76"/>
                    <a:pt x="31" y="79"/>
                    <a:pt x="34" y="80"/>
                  </a:cubicBezTo>
                  <a:cubicBezTo>
                    <a:pt x="36" y="82"/>
                    <a:pt x="37" y="83"/>
                    <a:pt x="39" y="84"/>
                  </a:cubicBezTo>
                  <a:cubicBezTo>
                    <a:pt x="42" y="86"/>
                    <a:pt x="39" y="89"/>
                    <a:pt x="37" y="90"/>
                  </a:cubicBezTo>
                  <a:cubicBezTo>
                    <a:pt x="34" y="90"/>
                    <a:pt x="33" y="91"/>
                    <a:pt x="35" y="92"/>
                  </a:cubicBezTo>
                  <a:cubicBezTo>
                    <a:pt x="37" y="93"/>
                    <a:pt x="36" y="96"/>
                    <a:pt x="36" y="97"/>
                  </a:cubicBezTo>
                  <a:cubicBezTo>
                    <a:pt x="36" y="99"/>
                    <a:pt x="37" y="100"/>
                    <a:pt x="39" y="102"/>
                  </a:cubicBezTo>
                  <a:cubicBezTo>
                    <a:pt x="41" y="103"/>
                    <a:pt x="41" y="104"/>
                    <a:pt x="41" y="105"/>
                  </a:cubicBezTo>
                  <a:cubicBezTo>
                    <a:pt x="41" y="106"/>
                    <a:pt x="38" y="106"/>
                    <a:pt x="37" y="107"/>
                  </a:cubicBezTo>
                  <a:cubicBezTo>
                    <a:pt x="36" y="108"/>
                    <a:pt x="35" y="110"/>
                    <a:pt x="38" y="111"/>
                  </a:cubicBezTo>
                  <a:cubicBezTo>
                    <a:pt x="41" y="111"/>
                    <a:pt x="39" y="114"/>
                    <a:pt x="38" y="116"/>
                  </a:cubicBezTo>
                  <a:cubicBezTo>
                    <a:pt x="37" y="118"/>
                    <a:pt x="36" y="118"/>
                    <a:pt x="34" y="119"/>
                  </a:cubicBezTo>
                  <a:cubicBezTo>
                    <a:pt x="31" y="119"/>
                    <a:pt x="30" y="120"/>
                    <a:pt x="32" y="122"/>
                  </a:cubicBezTo>
                  <a:cubicBezTo>
                    <a:pt x="34" y="123"/>
                    <a:pt x="34" y="124"/>
                    <a:pt x="31" y="126"/>
                  </a:cubicBezTo>
                  <a:cubicBezTo>
                    <a:pt x="29" y="127"/>
                    <a:pt x="27" y="126"/>
                    <a:pt x="24" y="127"/>
                  </a:cubicBezTo>
                  <a:cubicBezTo>
                    <a:pt x="22" y="127"/>
                    <a:pt x="16" y="127"/>
                    <a:pt x="13" y="127"/>
                  </a:cubicBezTo>
                  <a:cubicBezTo>
                    <a:pt x="11" y="128"/>
                    <a:pt x="10" y="128"/>
                    <a:pt x="8" y="131"/>
                  </a:cubicBezTo>
                  <a:cubicBezTo>
                    <a:pt x="6" y="133"/>
                    <a:pt x="6" y="132"/>
                    <a:pt x="4" y="132"/>
                  </a:cubicBezTo>
                  <a:cubicBezTo>
                    <a:pt x="1" y="132"/>
                    <a:pt x="2" y="131"/>
                    <a:pt x="1" y="133"/>
                  </a:cubicBezTo>
                  <a:cubicBezTo>
                    <a:pt x="0" y="135"/>
                    <a:pt x="4" y="136"/>
                    <a:pt x="6" y="137"/>
                  </a:cubicBezTo>
                  <a:cubicBezTo>
                    <a:pt x="8" y="138"/>
                    <a:pt x="8" y="139"/>
                    <a:pt x="6" y="140"/>
                  </a:cubicBezTo>
                  <a:cubicBezTo>
                    <a:pt x="5" y="142"/>
                    <a:pt x="6" y="142"/>
                    <a:pt x="8" y="144"/>
                  </a:cubicBezTo>
                  <a:cubicBezTo>
                    <a:pt x="10" y="146"/>
                    <a:pt x="9" y="148"/>
                    <a:pt x="7" y="150"/>
                  </a:cubicBezTo>
                  <a:cubicBezTo>
                    <a:pt x="5" y="152"/>
                    <a:pt x="4" y="152"/>
                    <a:pt x="4" y="154"/>
                  </a:cubicBezTo>
                  <a:cubicBezTo>
                    <a:pt x="3" y="157"/>
                    <a:pt x="4" y="160"/>
                    <a:pt x="5" y="162"/>
                  </a:cubicBezTo>
                  <a:cubicBezTo>
                    <a:pt x="5" y="164"/>
                    <a:pt x="7" y="166"/>
                    <a:pt x="9" y="168"/>
                  </a:cubicBezTo>
                  <a:cubicBezTo>
                    <a:pt x="11" y="169"/>
                    <a:pt x="11" y="172"/>
                    <a:pt x="11" y="175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2" y="178"/>
                    <a:pt x="13" y="177"/>
                    <a:pt x="14" y="177"/>
                  </a:cubicBezTo>
                  <a:cubicBezTo>
                    <a:pt x="15" y="178"/>
                    <a:pt x="19" y="177"/>
                    <a:pt x="20" y="177"/>
                  </a:cubicBezTo>
                  <a:cubicBezTo>
                    <a:pt x="22" y="177"/>
                    <a:pt x="23" y="177"/>
                    <a:pt x="24" y="178"/>
                  </a:cubicBezTo>
                  <a:cubicBezTo>
                    <a:pt x="26" y="179"/>
                    <a:pt x="26" y="181"/>
                    <a:pt x="28" y="181"/>
                  </a:cubicBezTo>
                  <a:cubicBezTo>
                    <a:pt x="29" y="180"/>
                    <a:pt x="29" y="181"/>
                    <a:pt x="30" y="181"/>
                  </a:cubicBezTo>
                  <a:cubicBezTo>
                    <a:pt x="31" y="181"/>
                    <a:pt x="33" y="184"/>
                    <a:pt x="30" y="184"/>
                  </a:cubicBezTo>
                  <a:cubicBezTo>
                    <a:pt x="28" y="184"/>
                    <a:pt x="28" y="185"/>
                    <a:pt x="29" y="186"/>
                  </a:cubicBezTo>
                  <a:cubicBezTo>
                    <a:pt x="30" y="188"/>
                    <a:pt x="32" y="189"/>
                    <a:pt x="32" y="190"/>
                  </a:cubicBezTo>
                  <a:cubicBezTo>
                    <a:pt x="32" y="191"/>
                    <a:pt x="31" y="192"/>
                    <a:pt x="32" y="193"/>
                  </a:cubicBezTo>
                  <a:cubicBezTo>
                    <a:pt x="33" y="194"/>
                    <a:pt x="34" y="196"/>
                    <a:pt x="34" y="197"/>
                  </a:cubicBezTo>
                  <a:cubicBezTo>
                    <a:pt x="34" y="198"/>
                    <a:pt x="34" y="200"/>
                    <a:pt x="34" y="201"/>
                  </a:cubicBezTo>
                  <a:cubicBezTo>
                    <a:pt x="34" y="203"/>
                    <a:pt x="35" y="204"/>
                    <a:pt x="36" y="205"/>
                  </a:cubicBezTo>
                  <a:cubicBezTo>
                    <a:pt x="37" y="205"/>
                    <a:pt x="38" y="205"/>
                    <a:pt x="40" y="204"/>
                  </a:cubicBezTo>
                  <a:cubicBezTo>
                    <a:pt x="42" y="204"/>
                    <a:pt x="42" y="203"/>
                    <a:pt x="43" y="204"/>
                  </a:cubicBezTo>
                  <a:cubicBezTo>
                    <a:pt x="44" y="204"/>
                    <a:pt x="47" y="206"/>
                    <a:pt x="48" y="206"/>
                  </a:cubicBezTo>
                  <a:cubicBezTo>
                    <a:pt x="49" y="207"/>
                    <a:pt x="50" y="207"/>
                    <a:pt x="51" y="206"/>
                  </a:cubicBezTo>
                  <a:cubicBezTo>
                    <a:pt x="52" y="206"/>
                    <a:pt x="52" y="207"/>
                    <a:pt x="53" y="207"/>
                  </a:cubicBezTo>
                  <a:cubicBezTo>
                    <a:pt x="54" y="206"/>
                    <a:pt x="54" y="205"/>
                    <a:pt x="55" y="206"/>
                  </a:cubicBezTo>
                  <a:cubicBezTo>
                    <a:pt x="57" y="206"/>
                    <a:pt x="57" y="207"/>
                    <a:pt x="59" y="207"/>
                  </a:cubicBezTo>
                  <a:cubicBezTo>
                    <a:pt x="61" y="206"/>
                    <a:pt x="61" y="206"/>
                    <a:pt x="62" y="206"/>
                  </a:cubicBezTo>
                  <a:cubicBezTo>
                    <a:pt x="63" y="206"/>
                    <a:pt x="62" y="207"/>
                    <a:pt x="63" y="207"/>
                  </a:cubicBezTo>
                  <a:cubicBezTo>
                    <a:pt x="65" y="208"/>
                    <a:pt x="65" y="208"/>
                    <a:pt x="67" y="208"/>
                  </a:cubicBezTo>
                  <a:cubicBezTo>
                    <a:pt x="69" y="208"/>
                    <a:pt x="69" y="210"/>
                    <a:pt x="68" y="211"/>
                  </a:cubicBezTo>
                  <a:cubicBezTo>
                    <a:pt x="68" y="212"/>
                    <a:pt x="68" y="212"/>
                    <a:pt x="70" y="213"/>
                  </a:cubicBezTo>
                  <a:cubicBezTo>
                    <a:pt x="71" y="214"/>
                    <a:pt x="71" y="214"/>
                    <a:pt x="72" y="215"/>
                  </a:cubicBezTo>
                  <a:cubicBezTo>
                    <a:pt x="73" y="216"/>
                    <a:pt x="73" y="217"/>
                    <a:pt x="74" y="218"/>
                  </a:cubicBezTo>
                  <a:cubicBezTo>
                    <a:pt x="76" y="219"/>
                    <a:pt x="76" y="219"/>
                    <a:pt x="74" y="221"/>
                  </a:cubicBezTo>
                  <a:cubicBezTo>
                    <a:pt x="73" y="222"/>
                    <a:pt x="72" y="225"/>
                    <a:pt x="71" y="225"/>
                  </a:cubicBezTo>
                  <a:cubicBezTo>
                    <a:pt x="70" y="225"/>
                    <a:pt x="69" y="225"/>
                    <a:pt x="68" y="226"/>
                  </a:cubicBezTo>
                  <a:cubicBezTo>
                    <a:pt x="67" y="227"/>
                    <a:pt x="66" y="227"/>
                    <a:pt x="68" y="228"/>
                  </a:cubicBezTo>
                  <a:cubicBezTo>
                    <a:pt x="69" y="229"/>
                    <a:pt x="71" y="230"/>
                    <a:pt x="72" y="230"/>
                  </a:cubicBezTo>
                  <a:cubicBezTo>
                    <a:pt x="73" y="230"/>
                    <a:pt x="75" y="231"/>
                    <a:pt x="75" y="232"/>
                  </a:cubicBezTo>
                  <a:cubicBezTo>
                    <a:pt x="76" y="234"/>
                    <a:pt x="77" y="235"/>
                    <a:pt x="76" y="236"/>
                  </a:cubicBezTo>
                  <a:cubicBezTo>
                    <a:pt x="75" y="237"/>
                    <a:pt x="74" y="237"/>
                    <a:pt x="74" y="238"/>
                  </a:cubicBezTo>
                  <a:cubicBezTo>
                    <a:pt x="74" y="240"/>
                    <a:pt x="75" y="240"/>
                    <a:pt x="76" y="241"/>
                  </a:cubicBezTo>
                  <a:cubicBezTo>
                    <a:pt x="76" y="242"/>
                    <a:pt x="78" y="243"/>
                    <a:pt x="80" y="243"/>
                  </a:cubicBezTo>
                  <a:cubicBezTo>
                    <a:pt x="81" y="242"/>
                    <a:pt x="83" y="241"/>
                    <a:pt x="85" y="241"/>
                  </a:cubicBezTo>
                  <a:cubicBezTo>
                    <a:pt x="86" y="241"/>
                    <a:pt x="87" y="243"/>
                    <a:pt x="88" y="243"/>
                  </a:cubicBezTo>
                  <a:cubicBezTo>
                    <a:pt x="89" y="243"/>
                    <a:pt x="91" y="243"/>
                    <a:pt x="92" y="242"/>
                  </a:cubicBezTo>
                  <a:cubicBezTo>
                    <a:pt x="92" y="242"/>
                    <a:pt x="93" y="244"/>
                    <a:pt x="93" y="245"/>
                  </a:cubicBezTo>
                  <a:cubicBezTo>
                    <a:pt x="94" y="246"/>
                    <a:pt x="95" y="247"/>
                    <a:pt x="96" y="248"/>
                  </a:cubicBezTo>
                  <a:cubicBezTo>
                    <a:pt x="98" y="248"/>
                    <a:pt x="97" y="250"/>
                    <a:pt x="99" y="249"/>
                  </a:cubicBezTo>
                  <a:cubicBezTo>
                    <a:pt x="101" y="249"/>
                    <a:pt x="104" y="249"/>
                    <a:pt x="105" y="249"/>
                  </a:cubicBezTo>
                  <a:cubicBezTo>
                    <a:pt x="106" y="248"/>
                    <a:pt x="108" y="247"/>
                    <a:pt x="109" y="248"/>
                  </a:cubicBezTo>
                  <a:cubicBezTo>
                    <a:pt x="110" y="249"/>
                    <a:pt x="111" y="251"/>
                    <a:pt x="113" y="251"/>
                  </a:cubicBezTo>
                  <a:cubicBezTo>
                    <a:pt x="115" y="251"/>
                    <a:pt x="115" y="252"/>
                    <a:pt x="116" y="254"/>
                  </a:cubicBezTo>
                  <a:cubicBezTo>
                    <a:pt x="117" y="255"/>
                    <a:pt x="118" y="257"/>
                    <a:pt x="119" y="257"/>
                  </a:cubicBezTo>
                  <a:cubicBezTo>
                    <a:pt x="121" y="258"/>
                    <a:pt x="122" y="258"/>
                    <a:pt x="123" y="257"/>
                  </a:cubicBezTo>
                  <a:cubicBezTo>
                    <a:pt x="125" y="257"/>
                    <a:pt x="126" y="256"/>
                    <a:pt x="127" y="257"/>
                  </a:cubicBezTo>
                  <a:cubicBezTo>
                    <a:pt x="128" y="259"/>
                    <a:pt x="128" y="260"/>
                    <a:pt x="129" y="259"/>
                  </a:cubicBezTo>
                  <a:cubicBezTo>
                    <a:pt x="130" y="259"/>
                    <a:pt x="131" y="257"/>
                    <a:pt x="132" y="257"/>
                  </a:cubicBezTo>
                  <a:cubicBezTo>
                    <a:pt x="133" y="257"/>
                    <a:pt x="133" y="258"/>
                    <a:pt x="133" y="259"/>
                  </a:cubicBezTo>
                  <a:cubicBezTo>
                    <a:pt x="134" y="259"/>
                    <a:pt x="134" y="261"/>
                    <a:pt x="136" y="260"/>
                  </a:cubicBezTo>
                  <a:cubicBezTo>
                    <a:pt x="137" y="259"/>
                    <a:pt x="136" y="259"/>
                    <a:pt x="137" y="257"/>
                  </a:cubicBezTo>
                  <a:cubicBezTo>
                    <a:pt x="138" y="256"/>
                    <a:pt x="138" y="256"/>
                    <a:pt x="139" y="255"/>
                  </a:cubicBezTo>
                  <a:cubicBezTo>
                    <a:pt x="140" y="254"/>
                    <a:pt x="141" y="252"/>
                    <a:pt x="141" y="251"/>
                  </a:cubicBezTo>
                  <a:cubicBezTo>
                    <a:pt x="141" y="250"/>
                    <a:pt x="139" y="250"/>
                    <a:pt x="138" y="249"/>
                  </a:cubicBezTo>
                  <a:cubicBezTo>
                    <a:pt x="138" y="247"/>
                    <a:pt x="137" y="246"/>
                    <a:pt x="138" y="245"/>
                  </a:cubicBezTo>
                  <a:cubicBezTo>
                    <a:pt x="139" y="244"/>
                    <a:pt x="140" y="243"/>
                    <a:pt x="140" y="242"/>
                  </a:cubicBezTo>
                  <a:cubicBezTo>
                    <a:pt x="138" y="242"/>
                    <a:pt x="134" y="241"/>
                    <a:pt x="135" y="240"/>
                  </a:cubicBezTo>
                  <a:cubicBezTo>
                    <a:pt x="136" y="238"/>
                    <a:pt x="135" y="237"/>
                    <a:pt x="134" y="237"/>
                  </a:cubicBezTo>
                  <a:cubicBezTo>
                    <a:pt x="132" y="237"/>
                    <a:pt x="135" y="233"/>
                    <a:pt x="133" y="231"/>
                  </a:cubicBezTo>
                  <a:cubicBezTo>
                    <a:pt x="131" y="230"/>
                    <a:pt x="132" y="228"/>
                    <a:pt x="133" y="227"/>
                  </a:cubicBezTo>
                  <a:cubicBezTo>
                    <a:pt x="134" y="226"/>
                    <a:pt x="133" y="225"/>
                    <a:pt x="132" y="224"/>
                  </a:cubicBezTo>
                  <a:cubicBezTo>
                    <a:pt x="132" y="222"/>
                    <a:pt x="130" y="224"/>
                    <a:pt x="129" y="221"/>
                  </a:cubicBezTo>
                  <a:cubicBezTo>
                    <a:pt x="129" y="217"/>
                    <a:pt x="127" y="215"/>
                    <a:pt x="129" y="214"/>
                  </a:cubicBezTo>
                  <a:cubicBezTo>
                    <a:pt x="131" y="213"/>
                    <a:pt x="132" y="213"/>
                    <a:pt x="131" y="210"/>
                  </a:cubicBezTo>
                  <a:cubicBezTo>
                    <a:pt x="130" y="207"/>
                    <a:pt x="128" y="205"/>
                    <a:pt x="130" y="204"/>
                  </a:cubicBezTo>
                  <a:cubicBezTo>
                    <a:pt x="131" y="202"/>
                    <a:pt x="130" y="200"/>
                    <a:pt x="129" y="200"/>
                  </a:cubicBezTo>
                  <a:cubicBezTo>
                    <a:pt x="127" y="200"/>
                    <a:pt x="127" y="199"/>
                    <a:pt x="128" y="197"/>
                  </a:cubicBezTo>
                  <a:cubicBezTo>
                    <a:pt x="129" y="195"/>
                    <a:pt x="130" y="195"/>
                    <a:pt x="130" y="194"/>
                  </a:cubicBezTo>
                  <a:cubicBezTo>
                    <a:pt x="131" y="193"/>
                    <a:pt x="131" y="190"/>
                    <a:pt x="131" y="189"/>
                  </a:cubicBezTo>
                  <a:cubicBezTo>
                    <a:pt x="131" y="188"/>
                    <a:pt x="133" y="187"/>
                    <a:pt x="133" y="186"/>
                  </a:cubicBezTo>
                  <a:cubicBezTo>
                    <a:pt x="134" y="185"/>
                    <a:pt x="134" y="183"/>
                    <a:pt x="135" y="183"/>
                  </a:cubicBezTo>
                  <a:cubicBezTo>
                    <a:pt x="136" y="182"/>
                    <a:pt x="135" y="184"/>
                    <a:pt x="136" y="184"/>
                  </a:cubicBezTo>
                  <a:cubicBezTo>
                    <a:pt x="138" y="184"/>
                    <a:pt x="138" y="183"/>
                    <a:pt x="139" y="182"/>
                  </a:cubicBezTo>
                  <a:cubicBezTo>
                    <a:pt x="140" y="181"/>
                    <a:pt x="141" y="180"/>
                    <a:pt x="143" y="180"/>
                  </a:cubicBezTo>
                  <a:cubicBezTo>
                    <a:pt x="145" y="180"/>
                    <a:pt x="148" y="179"/>
                    <a:pt x="148" y="179"/>
                  </a:cubicBezTo>
                  <a:cubicBezTo>
                    <a:pt x="148" y="179"/>
                    <a:pt x="149" y="178"/>
                    <a:pt x="151" y="178"/>
                  </a:cubicBezTo>
                  <a:cubicBezTo>
                    <a:pt x="153" y="178"/>
                    <a:pt x="153" y="179"/>
                    <a:pt x="154" y="179"/>
                  </a:cubicBezTo>
                  <a:cubicBezTo>
                    <a:pt x="155" y="179"/>
                    <a:pt x="155" y="178"/>
                    <a:pt x="157" y="177"/>
                  </a:cubicBezTo>
                  <a:cubicBezTo>
                    <a:pt x="158" y="176"/>
                    <a:pt x="158" y="176"/>
                    <a:pt x="160" y="176"/>
                  </a:cubicBezTo>
                  <a:cubicBezTo>
                    <a:pt x="161" y="176"/>
                    <a:pt x="162" y="176"/>
                    <a:pt x="163" y="176"/>
                  </a:cubicBezTo>
                  <a:cubicBezTo>
                    <a:pt x="164" y="176"/>
                    <a:pt x="165" y="176"/>
                    <a:pt x="166" y="174"/>
                  </a:cubicBezTo>
                  <a:cubicBezTo>
                    <a:pt x="168" y="172"/>
                    <a:pt x="168" y="170"/>
                    <a:pt x="170" y="170"/>
                  </a:cubicBezTo>
                  <a:cubicBezTo>
                    <a:pt x="171" y="169"/>
                    <a:pt x="171" y="171"/>
                    <a:pt x="173" y="171"/>
                  </a:cubicBezTo>
                  <a:cubicBezTo>
                    <a:pt x="175" y="170"/>
                    <a:pt x="176" y="170"/>
                    <a:pt x="177" y="168"/>
                  </a:cubicBezTo>
                  <a:cubicBezTo>
                    <a:pt x="178" y="167"/>
                    <a:pt x="180" y="166"/>
                    <a:pt x="182" y="167"/>
                  </a:cubicBezTo>
                  <a:cubicBezTo>
                    <a:pt x="183" y="167"/>
                    <a:pt x="182" y="170"/>
                    <a:pt x="184" y="170"/>
                  </a:cubicBezTo>
                  <a:cubicBezTo>
                    <a:pt x="185" y="170"/>
                    <a:pt x="187" y="171"/>
                    <a:pt x="189" y="170"/>
                  </a:cubicBezTo>
                  <a:cubicBezTo>
                    <a:pt x="190" y="168"/>
                    <a:pt x="191" y="166"/>
                    <a:pt x="192" y="167"/>
                  </a:cubicBezTo>
                  <a:cubicBezTo>
                    <a:pt x="193" y="167"/>
                    <a:pt x="193" y="170"/>
                    <a:pt x="194" y="170"/>
                  </a:cubicBezTo>
                  <a:cubicBezTo>
                    <a:pt x="195" y="170"/>
                    <a:pt x="196" y="170"/>
                    <a:pt x="196" y="170"/>
                  </a:cubicBezTo>
                  <a:cubicBezTo>
                    <a:pt x="197" y="170"/>
                    <a:pt x="198" y="169"/>
                    <a:pt x="199" y="168"/>
                  </a:cubicBezTo>
                  <a:cubicBezTo>
                    <a:pt x="202" y="166"/>
                    <a:pt x="203" y="166"/>
                    <a:pt x="205" y="164"/>
                  </a:cubicBezTo>
                  <a:cubicBezTo>
                    <a:pt x="206" y="162"/>
                    <a:pt x="207" y="160"/>
                    <a:pt x="205" y="159"/>
                  </a:cubicBezTo>
                  <a:cubicBezTo>
                    <a:pt x="204" y="158"/>
                    <a:pt x="203" y="156"/>
                    <a:pt x="204" y="154"/>
                  </a:cubicBezTo>
                  <a:cubicBezTo>
                    <a:pt x="205" y="152"/>
                    <a:pt x="205" y="150"/>
                    <a:pt x="204" y="149"/>
                  </a:cubicBezTo>
                  <a:cubicBezTo>
                    <a:pt x="202" y="148"/>
                    <a:pt x="201" y="147"/>
                    <a:pt x="201" y="146"/>
                  </a:cubicBezTo>
                  <a:cubicBezTo>
                    <a:pt x="201" y="144"/>
                    <a:pt x="202" y="140"/>
                    <a:pt x="198" y="141"/>
                  </a:cubicBezTo>
                  <a:cubicBezTo>
                    <a:pt x="194" y="142"/>
                    <a:pt x="191" y="140"/>
                    <a:pt x="192" y="139"/>
                  </a:cubicBezTo>
                  <a:cubicBezTo>
                    <a:pt x="193" y="138"/>
                    <a:pt x="192" y="138"/>
                    <a:pt x="190" y="138"/>
                  </a:cubicBezTo>
                  <a:cubicBezTo>
                    <a:pt x="188" y="138"/>
                    <a:pt x="187" y="137"/>
                    <a:pt x="187" y="136"/>
                  </a:cubicBezTo>
                  <a:cubicBezTo>
                    <a:pt x="187" y="134"/>
                    <a:pt x="186" y="132"/>
                    <a:pt x="185" y="134"/>
                  </a:cubicBezTo>
                  <a:cubicBezTo>
                    <a:pt x="183" y="135"/>
                    <a:pt x="180" y="136"/>
                    <a:pt x="179" y="133"/>
                  </a:cubicBezTo>
                  <a:cubicBezTo>
                    <a:pt x="178" y="131"/>
                    <a:pt x="177" y="131"/>
                    <a:pt x="176" y="131"/>
                  </a:cubicBezTo>
                  <a:cubicBezTo>
                    <a:pt x="174" y="131"/>
                    <a:pt x="172" y="130"/>
                    <a:pt x="171" y="129"/>
                  </a:cubicBezTo>
                  <a:cubicBezTo>
                    <a:pt x="170" y="128"/>
                    <a:pt x="169" y="129"/>
                    <a:pt x="168" y="128"/>
                  </a:cubicBezTo>
                  <a:cubicBezTo>
                    <a:pt x="167" y="127"/>
                    <a:pt x="168" y="125"/>
                    <a:pt x="166" y="126"/>
                  </a:cubicBezTo>
                  <a:cubicBezTo>
                    <a:pt x="164" y="126"/>
                    <a:pt x="163" y="128"/>
                    <a:pt x="160" y="129"/>
                  </a:cubicBezTo>
                  <a:cubicBezTo>
                    <a:pt x="158" y="131"/>
                    <a:pt x="156" y="132"/>
                    <a:pt x="154" y="130"/>
                  </a:cubicBezTo>
                  <a:cubicBezTo>
                    <a:pt x="153" y="127"/>
                    <a:pt x="151" y="126"/>
                    <a:pt x="151" y="125"/>
                  </a:cubicBezTo>
                  <a:cubicBezTo>
                    <a:pt x="150" y="123"/>
                    <a:pt x="148" y="124"/>
                    <a:pt x="148" y="124"/>
                  </a:cubicBezTo>
                  <a:cubicBezTo>
                    <a:pt x="148" y="124"/>
                    <a:pt x="148" y="127"/>
                    <a:pt x="146" y="126"/>
                  </a:cubicBezTo>
                  <a:cubicBezTo>
                    <a:pt x="145" y="126"/>
                    <a:pt x="140" y="122"/>
                    <a:pt x="140" y="122"/>
                  </a:cubicBezTo>
                  <a:cubicBezTo>
                    <a:pt x="140" y="122"/>
                    <a:pt x="138" y="122"/>
                    <a:pt x="137" y="119"/>
                  </a:cubicBezTo>
                  <a:cubicBezTo>
                    <a:pt x="136" y="117"/>
                    <a:pt x="134" y="116"/>
                    <a:pt x="133" y="115"/>
                  </a:cubicBezTo>
                  <a:cubicBezTo>
                    <a:pt x="132" y="114"/>
                    <a:pt x="130" y="112"/>
                    <a:pt x="129" y="110"/>
                  </a:cubicBezTo>
                  <a:cubicBezTo>
                    <a:pt x="129" y="107"/>
                    <a:pt x="129" y="106"/>
                    <a:pt x="130" y="104"/>
                  </a:cubicBezTo>
                  <a:cubicBezTo>
                    <a:pt x="132" y="102"/>
                    <a:pt x="132" y="103"/>
                    <a:pt x="134" y="102"/>
                  </a:cubicBezTo>
                  <a:cubicBezTo>
                    <a:pt x="135" y="101"/>
                    <a:pt x="133" y="100"/>
                    <a:pt x="131" y="99"/>
                  </a:cubicBezTo>
                  <a:cubicBezTo>
                    <a:pt x="130" y="98"/>
                    <a:pt x="130" y="96"/>
                    <a:pt x="131" y="93"/>
                  </a:cubicBezTo>
                  <a:cubicBezTo>
                    <a:pt x="132" y="90"/>
                    <a:pt x="134" y="89"/>
                    <a:pt x="134" y="87"/>
                  </a:cubicBezTo>
                  <a:cubicBezTo>
                    <a:pt x="135" y="86"/>
                    <a:pt x="134" y="84"/>
                    <a:pt x="133" y="82"/>
                  </a:cubicBezTo>
                  <a:cubicBezTo>
                    <a:pt x="133" y="81"/>
                    <a:pt x="133" y="75"/>
                    <a:pt x="134" y="74"/>
                  </a:cubicBezTo>
                  <a:cubicBezTo>
                    <a:pt x="135" y="72"/>
                    <a:pt x="137" y="70"/>
                    <a:pt x="136" y="69"/>
                  </a:cubicBezTo>
                  <a:cubicBezTo>
                    <a:pt x="134" y="67"/>
                    <a:pt x="133" y="69"/>
                    <a:pt x="131" y="68"/>
                  </a:cubicBezTo>
                  <a:cubicBezTo>
                    <a:pt x="130" y="67"/>
                    <a:pt x="130" y="64"/>
                    <a:pt x="129" y="64"/>
                  </a:cubicBezTo>
                  <a:cubicBezTo>
                    <a:pt x="128" y="63"/>
                    <a:pt x="128" y="63"/>
                    <a:pt x="127" y="65"/>
                  </a:cubicBezTo>
                  <a:cubicBezTo>
                    <a:pt x="126" y="66"/>
                    <a:pt x="124" y="68"/>
                    <a:pt x="123" y="66"/>
                  </a:cubicBezTo>
                  <a:cubicBezTo>
                    <a:pt x="123" y="64"/>
                    <a:pt x="124" y="64"/>
                    <a:pt x="124" y="63"/>
                  </a:cubicBezTo>
                  <a:cubicBezTo>
                    <a:pt x="125" y="62"/>
                    <a:pt x="122" y="62"/>
                    <a:pt x="122" y="62"/>
                  </a:cubicBezTo>
                  <a:cubicBezTo>
                    <a:pt x="122" y="62"/>
                    <a:pt x="122" y="60"/>
                    <a:pt x="123" y="58"/>
                  </a:cubicBezTo>
                  <a:cubicBezTo>
                    <a:pt x="123" y="57"/>
                    <a:pt x="123" y="53"/>
                    <a:pt x="123" y="52"/>
                  </a:cubicBezTo>
                  <a:cubicBezTo>
                    <a:pt x="124" y="51"/>
                    <a:pt x="126" y="51"/>
                    <a:pt x="127" y="50"/>
                  </a:cubicBezTo>
                  <a:cubicBezTo>
                    <a:pt x="127" y="49"/>
                    <a:pt x="128" y="47"/>
                    <a:pt x="127" y="43"/>
                  </a:cubicBezTo>
                  <a:cubicBezTo>
                    <a:pt x="125" y="40"/>
                    <a:pt x="124" y="39"/>
                    <a:pt x="125" y="37"/>
                  </a:cubicBezTo>
                  <a:cubicBezTo>
                    <a:pt x="126" y="36"/>
                    <a:pt x="125" y="35"/>
                    <a:pt x="124" y="33"/>
                  </a:cubicBezTo>
                  <a:cubicBezTo>
                    <a:pt x="124" y="32"/>
                    <a:pt x="125" y="31"/>
                    <a:pt x="127" y="30"/>
                  </a:cubicBezTo>
                  <a:cubicBezTo>
                    <a:pt x="128" y="29"/>
                    <a:pt x="128" y="27"/>
                    <a:pt x="127" y="25"/>
                  </a:cubicBezTo>
                  <a:cubicBezTo>
                    <a:pt x="127" y="24"/>
                    <a:pt x="124" y="20"/>
                    <a:pt x="122" y="20"/>
                  </a:cubicBezTo>
                  <a:cubicBezTo>
                    <a:pt x="121" y="20"/>
                    <a:pt x="121" y="22"/>
                    <a:pt x="119" y="22"/>
                  </a:cubicBezTo>
                  <a:cubicBezTo>
                    <a:pt x="118" y="23"/>
                    <a:pt x="118" y="21"/>
                    <a:pt x="118" y="19"/>
                  </a:cubicBezTo>
                  <a:cubicBezTo>
                    <a:pt x="117" y="18"/>
                    <a:pt x="117" y="20"/>
                    <a:pt x="115" y="20"/>
                  </a:cubicBezTo>
                  <a:cubicBezTo>
                    <a:pt x="113" y="19"/>
                    <a:pt x="110" y="19"/>
                    <a:pt x="109" y="19"/>
                  </a:cubicBezTo>
                  <a:cubicBezTo>
                    <a:pt x="108" y="19"/>
                    <a:pt x="104" y="20"/>
                    <a:pt x="102" y="18"/>
                  </a:cubicBezTo>
                  <a:cubicBezTo>
                    <a:pt x="99" y="17"/>
                    <a:pt x="96" y="16"/>
                    <a:pt x="95" y="16"/>
                  </a:cubicBezTo>
                  <a:cubicBezTo>
                    <a:pt x="95" y="15"/>
                    <a:pt x="95" y="13"/>
                    <a:pt x="96" y="12"/>
                  </a:cubicBezTo>
                  <a:cubicBezTo>
                    <a:pt x="97" y="11"/>
                    <a:pt x="95" y="10"/>
                    <a:pt x="93" y="11"/>
                  </a:cubicBezTo>
                  <a:cubicBezTo>
                    <a:pt x="92" y="12"/>
                    <a:pt x="91" y="8"/>
                    <a:pt x="91" y="8"/>
                  </a:cubicBezTo>
                  <a:cubicBezTo>
                    <a:pt x="89" y="6"/>
                    <a:pt x="88" y="6"/>
                    <a:pt x="87" y="7"/>
                  </a:cubicBezTo>
                  <a:cubicBezTo>
                    <a:pt x="85" y="8"/>
                    <a:pt x="84" y="9"/>
                    <a:pt x="84" y="7"/>
                  </a:cubicBezTo>
                  <a:cubicBezTo>
                    <a:pt x="83" y="5"/>
                    <a:pt x="83" y="5"/>
                    <a:pt x="81" y="5"/>
                  </a:cubicBezTo>
                  <a:cubicBezTo>
                    <a:pt x="80" y="4"/>
                    <a:pt x="80" y="3"/>
                    <a:pt x="80" y="2"/>
                  </a:cubicBezTo>
                  <a:cubicBezTo>
                    <a:pt x="81" y="1"/>
                    <a:pt x="80" y="0"/>
                    <a:pt x="78" y="0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7" y="4"/>
                    <a:pt x="75" y="5"/>
                    <a:pt x="74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CFE0FD8-354A-4191-AB9C-A2C6C593F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275" y="2549145"/>
              <a:ext cx="1739900" cy="1530351"/>
            </a:xfrm>
            <a:custGeom>
              <a:avLst/>
              <a:gdLst>
                <a:gd name="T0" fmla="*/ 350 w 373"/>
                <a:gd name="T1" fmla="*/ 101 h 328"/>
                <a:gd name="T2" fmla="*/ 330 w 373"/>
                <a:gd name="T3" fmla="*/ 80 h 328"/>
                <a:gd name="T4" fmla="*/ 306 w 373"/>
                <a:gd name="T5" fmla="*/ 68 h 328"/>
                <a:gd name="T6" fmla="*/ 284 w 373"/>
                <a:gd name="T7" fmla="*/ 63 h 328"/>
                <a:gd name="T8" fmla="*/ 258 w 373"/>
                <a:gd name="T9" fmla="*/ 58 h 328"/>
                <a:gd name="T10" fmla="*/ 240 w 373"/>
                <a:gd name="T11" fmla="*/ 59 h 328"/>
                <a:gd name="T12" fmla="*/ 215 w 373"/>
                <a:gd name="T13" fmla="*/ 29 h 328"/>
                <a:gd name="T14" fmla="*/ 189 w 373"/>
                <a:gd name="T15" fmla="*/ 5 h 328"/>
                <a:gd name="T16" fmla="*/ 142 w 373"/>
                <a:gd name="T17" fmla="*/ 11 h 328"/>
                <a:gd name="T18" fmla="*/ 139 w 373"/>
                <a:gd name="T19" fmla="*/ 44 h 328"/>
                <a:gd name="T20" fmla="*/ 118 w 373"/>
                <a:gd name="T21" fmla="*/ 47 h 328"/>
                <a:gd name="T22" fmla="*/ 109 w 373"/>
                <a:gd name="T23" fmla="*/ 56 h 328"/>
                <a:gd name="T24" fmla="*/ 104 w 373"/>
                <a:gd name="T25" fmla="*/ 29 h 328"/>
                <a:gd name="T26" fmla="*/ 66 w 373"/>
                <a:gd name="T27" fmla="*/ 29 h 328"/>
                <a:gd name="T28" fmla="*/ 34 w 373"/>
                <a:gd name="T29" fmla="*/ 46 h 328"/>
                <a:gd name="T30" fmla="*/ 44 w 373"/>
                <a:gd name="T31" fmla="*/ 74 h 328"/>
                <a:gd name="T32" fmla="*/ 40 w 373"/>
                <a:gd name="T33" fmla="*/ 114 h 328"/>
                <a:gd name="T34" fmla="*/ 17 w 373"/>
                <a:gd name="T35" fmla="*/ 156 h 328"/>
                <a:gd name="T36" fmla="*/ 0 w 373"/>
                <a:gd name="T37" fmla="*/ 169 h 328"/>
                <a:gd name="T38" fmla="*/ 27 w 373"/>
                <a:gd name="T39" fmla="*/ 187 h 328"/>
                <a:gd name="T40" fmla="*/ 31 w 373"/>
                <a:gd name="T41" fmla="*/ 206 h 328"/>
                <a:gd name="T42" fmla="*/ 68 w 373"/>
                <a:gd name="T43" fmla="*/ 188 h 328"/>
                <a:gd name="T44" fmla="*/ 77 w 373"/>
                <a:gd name="T45" fmla="*/ 186 h 328"/>
                <a:gd name="T46" fmla="*/ 96 w 373"/>
                <a:gd name="T47" fmla="*/ 197 h 328"/>
                <a:gd name="T48" fmla="*/ 93 w 373"/>
                <a:gd name="T49" fmla="*/ 215 h 328"/>
                <a:gd name="T50" fmla="*/ 92 w 373"/>
                <a:gd name="T51" fmla="*/ 230 h 328"/>
                <a:gd name="T52" fmla="*/ 115 w 373"/>
                <a:gd name="T53" fmla="*/ 225 h 328"/>
                <a:gd name="T54" fmla="*/ 138 w 373"/>
                <a:gd name="T55" fmla="*/ 216 h 328"/>
                <a:gd name="T56" fmla="*/ 128 w 373"/>
                <a:gd name="T57" fmla="*/ 190 h 328"/>
                <a:gd name="T58" fmla="*/ 135 w 373"/>
                <a:gd name="T59" fmla="*/ 176 h 328"/>
                <a:gd name="T60" fmla="*/ 153 w 373"/>
                <a:gd name="T61" fmla="*/ 178 h 328"/>
                <a:gd name="T62" fmla="*/ 176 w 373"/>
                <a:gd name="T63" fmla="*/ 181 h 328"/>
                <a:gd name="T64" fmla="*/ 185 w 373"/>
                <a:gd name="T65" fmla="*/ 189 h 328"/>
                <a:gd name="T66" fmla="*/ 182 w 373"/>
                <a:gd name="T67" fmla="*/ 210 h 328"/>
                <a:gd name="T68" fmla="*/ 187 w 373"/>
                <a:gd name="T69" fmla="*/ 222 h 328"/>
                <a:gd name="T70" fmla="*/ 193 w 373"/>
                <a:gd name="T71" fmla="*/ 243 h 328"/>
                <a:gd name="T72" fmla="*/ 209 w 373"/>
                <a:gd name="T73" fmla="*/ 260 h 328"/>
                <a:gd name="T74" fmla="*/ 205 w 373"/>
                <a:gd name="T75" fmla="*/ 283 h 328"/>
                <a:gd name="T76" fmla="*/ 225 w 373"/>
                <a:gd name="T77" fmla="*/ 285 h 328"/>
                <a:gd name="T78" fmla="*/ 224 w 373"/>
                <a:gd name="T79" fmla="*/ 298 h 328"/>
                <a:gd name="T80" fmla="*/ 220 w 373"/>
                <a:gd name="T81" fmla="*/ 316 h 328"/>
                <a:gd name="T82" fmla="*/ 232 w 373"/>
                <a:gd name="T83" fmla="*/ 319 h 328"/>
                <a:gd name="T84" fmla="*/ 243 w 373"/>
                <a:gd name="T85" fmla="*/ 311 h 328"/>
                <a:gd name="T86" fmla="*/ 263 w 373"/>
                <a:gd name="T87" fmla="*/ 309 h 328"/>
                <a:gd name="T88" fmla="*/ 280 w 373"/>
                <a:gd name="T89" fmla="*/ 297 h 328"/>
                <a:gd name="T90" fmla="*/ 297 w 373"/>
                <a:gd name="T91" fmla="*/ 293 h 328"/>
                <a:gd name="T92" fmla="*/ 306 w 373"/>
                <a:gd name="T93" fmla="*/ 284 h 328"/>
                <a:gd name="T94" fmla="*/ 299 w 373"/>
                <a:gd name="T95" fmla="*/ 258 h 328"/>
                <a:gd name="T96" fmla="*/ 296 w 373"/>
                <a:gd name="T97" fmla="*/ 237 h 328"/>
                <a:gd name="T98" fmla="*/ 326 w 373"/>
                <a:gd name="T99" fmla="*/ 230 h 328"/>
                <a:gd name="T100" fmla="*/ 332 w 373"/>
                <a:gd name="T101" fmla="*/ 211 h 328"/>
                <a:gd name="T102" fmla="*/ 332 w 373"/>
                <a:gd name="T103" fmla="*/ 194 h 328"/>
                <a:gd name="T104" fmla="*/ 330 w 373"/>
                <a:gd name="T105" fmla="*/ 174 h 328"/>
                <a:gd name="T106" fmla="*/ 320 w 373"/>
                <a:gd name="T107" fmla="*/ 155 h 328"/>
                <a:gd name="T108" fmla="*/ 321 w 373"/>
                <a:gd name="T109" fmla="*/ 130 h 328"/>
                <a:gd name="T110" fmla="*/ 341 w 373"/>
                <a:gd name="T111" fmla="*/ 123 h 328"/>
                <a:gd name="T112" fmla="*/ 364 w 373"/>
                <a:gd name="T113" fmla="*/ 118 h 328"/>
                <a:gd name="T114" fmla="*/ 373 w 373"/>
                <a:gd name="T115" fmla="*/ 10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3" h="328">
                  <a:moveTo>
                    <a:pt x="373" y="104"/>
                  </a:moveTo>
                  <a:cubicBezTo>
                    <a:pt x="371" y="104"/>
                    <a:pt x="370" y="105"/>
                    <a:pt x="368" y="104"/>
                  </a:cubicBezTo>
                  <a:cubicBezTo>
                    <a:pt x="366" y="104"/>
                    <a:pt x="364" y="102"/>
                    <a:pt x="362" y="101"/>
                  </a:cubicBezTo>
                  <a:cubicBezTo>
                    <a:pt x="359" y="100"/>
                    <a:pt x="357" y="102"/>
                    <a:pt x="355" y="103"/>
                  </a:cubicBezTo>
                  <a:cubicBezTo>
                    <a:pt x="354" y="103"/>
                    <a:pt x="352" y="103"/>
                    <a:pt x="350" y="101"/>
                  </a:cubicBezTo>
                  <a:cubicBezTo>
                    <a:pt x="349" y="99"/>
                    <a:pt x="346" y="96"/>
                    <a:pt x="348" y="96"/>
                  </a:cubicBezTo>
                  <a:cubicBezTo>
                    <a:pt x="346" y="94"/>
                    <a:pt x="343" y="93"/>
                    <a:pt x="341" y="94"/>
                  </a:cubicBezTo>
                  <a:cubicBezTo>
                    <a:pt x="338" y="95"/>
                    <a:pt x="338" y="92"/>
                    <a:pt x="340" y="90"/>
                  </a:cubicBezTo>
                  <a:cubicBezTo>
                    <a:pt x="342" y="89"/>
                    <a:pt x="338" y="87"/>
                    <a:pt x="336" y="87"/>
                  </a:cubicBezTo>
                  <a:cubicBezTo>
                    <a:pt x="334" y="86"/>
                    <a:pt x="331" y="81"/>
                    <a:pt x="330" y="80"/>
                  </a:cubicBezTo>
                  <a:cubicBezTo>
                    <a:pt x="329" y="78"/>
                    <a:pt x="327" y="75"/>
                    <a:pt x="325" y="72"/>
                  </a:cubicBezTo>
                  <a:cubicBezTo>
                    <a:pt x="324" y="70"/>
                    <a:pt x="323" y="69"/>
                    <a:pt x="320" y="69"/>
                  </a:cubicBezTo>
                  <a:cubicBezTo>
                    <a:pt x="318" y="68"/>
                    <a:pt x="317" y="70"/>
                    <a:pt x="316" y="72"/>
                  </a:cubicBezTo>
                  <a:cubicBezTo>
                    <a:pt x="314" y="74"/>
                    <a:pt x="312" y="74"/>
                    <a:pt x="311" y="73"/>
                  </a:cubicBezTo>
                  <a:cubicBezTo>
                    <a:pt x="309" y="72"/>
                    <a:pt x="307" y="69"/>
                    <a:pt x="306" y="68"/>
                  </a:cubicBezTo>
                  <a:cubicBezTo>
                    <a:pt x="305" y="66"/>
                    <a:pt x="304" y="66"/>
                    <a:pt x="302" y="66"/>
                  </a:cubicBezTo>
                  <a:cubicBezTo>
                    <a:pt x="301" y="67"/>
                    <a:pt x="299" y="66"/>
                    <a:pt x="298" y="65"/>
                  </a:cubicBezTo>
                  <a:cubicBezTo>
                    <a:pt x="297" y="65"/>
                    <a:pt x="296" y="66"/>
                    <a:pt x="296" y="66"/>
                  </a:cubicBezTo>
                  <a:cubicBezTo>
                    <a:pt x="294" y="67"/>
                    <a:pt x="292" y="66"/>
                    <a:pt x="290" y="65"/>
                  </a:cubicBezTo>
                  <a:cubicBezTo>
                    <a:pt x="288" y="65"/>
                    <a:pt x="285" y="63"/>
                    <a:pt x="284" y="63"/>
                  </a:cubicBezTo>
                  <a:cubicBezTo>
                    <a:pt x="283" y="62"/>
                    <a:pt x="279" y="60"/>
                    <a:pt x="277" y="59"/>
                  </a:cubicBezTo>
                  <a:cubicBezTo>
                    <a:pt x="276" y="58"/>
                    <a:pt x="275" y="59"/>
                    <a:pt x="273" y="59"/>
                  </a:cubicBezTo>
                  <a:cubicBezTo>
                    <a:pt x="271" y="60"/>
                    <a:pt x="270" y="60"/>
                    <a:pt x="269" y="62"/>
                  </a:cubicBezTo>
                  <a:cubicBezTo>
                    <a:pt x="268" y="63"/>
                    <a:pt x="267" y="63"/>
                    <a:pt x="264" y="63"/>
                  </a:cubicBezTo>
                  <a:cubicBezTo>
                    <a:pt x="262" y="63"/>
                    <a:pt x="259" y="60"/>
                    <a:pt x="258" y="58"/>
                  </a:cubicBezTo>
                  <a:cubicBezTo>
                    <a:pt x="256" y="56"/>
                    <a:pt x="255" y="56"/>
                    <a:pt x="253" y="57"/>
                  </a:cubicBezTo>
                  <a:cubicBezTo>
                    <a:pt x="251" y="58"/>
                    <a:pt x="251" y="60"/>
                    <a:pt x="250" y="61"/>
                  </a:cubicBezTo>
                  <a:cubicBezTo>
                    <a:pt x="248" y="62"/>
                    <a:pt x="246" y="61"/>
                    <a:pt x="245" y="60"/>
                  </a:cubicBezTo>
                  <a:cubicBezTo>
                    <a:pt x="244" y="58"/>
                    <a:pt x="245" y="57"/>
                    <a:pt x="244" y="56"/>
                  </a:cubicBezTo>
                  <a:cubicBezTo>
                    <a:pt x="242" y="56"/>
                    <a:pt x="242" y="57"/>
                    <a:pt x="240" y="59"/>
                  </a:cubicBezTo>
                  <a:cubicBezTo>
                    <a:pt x="238" y="60"/>
                    <a:pt x="237" y="56"/>
                    <a:pt x="236" y="55"/>
                  </a:cubicBezTo>
                  <a:cubicBezTo>
                    <a:pt x="235" y="54"/>
                    <a:pt x="235" y="51"/>
                    <a:pt x="235" y="49"/>
                  </a:cubicBezTo>
                  <a:cubicBezTo>
                    <a:pt x="236" y="47"/>
                    <a:pt x="234" y="45"/>
                    <a:pt x="233" y="44"/>
                  </a:cubicBezTo>
                  <a:cubicBezTo>
                    <a:pt x="231" y="43"/>
                    <a:pt x="226" y="42"/>
                    <a:pt x="223" y="40"/>
                  </a:cubicBezTo>
                  <a:cubicBezTo>
                    <a:pt x="220" y="39"/>
                    <a:pt x="216" y="32"/>
                    <a:pt x="215" y="29"/>
                  </a:cubicBezTo>
                  <a:cubicBezTo>
                    <a:pt x="214" y="25"/>
                    <a:pt x="210" y="24"/>
                    <a:pt x="209" y="22"/>
                  </a:cubicBezTo>
                  <a:cubicBezTo>
                    <a:pt x="208" y="21"/>
                    <a:pt x="206" y="17"/>
                    <a:pt x="204" y="14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15"/>
                    <a:pt x="201" y="11"/>
                    <a:pt x="198" y="9"/>
                  </a:cubicBezTo>
                  <a:cubicBezTo>
                    <a:pt x="195" y="7"/>
                    <a:pt x="192" y="5"/>
                    <a:pt x="189" y="5"/>
                  </a:cubicBezTo>
                  <a:cubicBezTo>
                    <a:pt x="185" y="6"/>
                    <a:pt x="182" y="5"/>
                    <a:pt x="179" y="8"/>
                  </a:cubicBezTo>
                  <a:cubicBezTo>
                    <a:pt x="176" y="10"/>
                    <a:pt x="172" y="11"/>
                    <a:pt x="167" y="10"/>
                  </a:cubicBezTo>
                  <a:cubicBezTo>
                    <a:pt x="163" y="9"/>
                    <a:pt x="160" y="11"/>
                    <a:pt x="157" y="8"/>
                  </a:cubicBezTo>
                  <a:cubicBezTo>
                    <a:pt x="155" y="5"/>
                    <a:pt x="151" y="0"/>
                    <a:pt x="148" y="3"/>
                  </a:cubicBezTo>
                  <a:cubicBezTo>
                    <a:pt x="145" y="6"/>
                    <a:pt x="143" y="9"/>
                    <a:pt x="142" y="11"/>
                  </a:cubicBezTo>
                  <a:cubicBezTo>
                    <a:pt x="142" y="14"/>
                    <a:pt x="140" y="21"/>
                    <a:pt x="138" y="24"/>
                  </a:cubicBezTo>
                  <a:cubicBezTo>
                    <a:pt x="137" y="27"/>
                    <a:pt x="138" y="33"/>
                    <a:pt x="140" y="36"/>
                  </a:cubicBezTo>
                  <a:cubicBezTo>
                    <a:pt x="141" y="38"/>
                    <a:pt x="142" y="39"/>
                    <a:pt x="142" y="43"/>
                  </a:cubicBezTo>
                  <a:cubicBezTo>
                    <a:pt x="142" y="46"/>
                    <a:pt x="142" y="49"/>
                    <a:pt x="142" y="49"/>
                  </a:cubicBezTo>
                  <a:cubicBezTo>
                    <a:pt x="142" y="49"/>
                    <a:pt x="141" y="46"/>
                    <a:pt x="139" y="44"/>
                  </a:cubicBezTo>
                  <a:cubicBezTo>
                    <a:pt x="138" y="43"/>
                    <a:pt x="139" y="44"/>
                    <a:pt x="136" y="44"/>
                  </a:cubicBezTo>
                  <a:cubicBezTo>
                    <a:pt x="132" y="43"/>
                    <a:pt x="132" y="44"/>
                    <a:pt x="130" y="41"/>
                  </a:cubicBezTo>
                  <a:cubicBezTo>
                    <a:pt x="128" y="38"/>
                    <a:pt x="126" y="33"/>
                    <a:pt x="123" y="35"/>
                  </a:cubicBezTo>
                  <a:cubicBezTo>
                    <a:pt x="120" y="38"/>
                    <a:pt x="119" y="37"/>
                    <a:pt x="119" y="40"/>
                  </a:cubicBezTo>
                  <a:cubicBezTo>
                    <a:pt x="119" y="43"/>
                    <a:pt x="119" y="45"/>
                    <a:pt x="118" y="47"/>
                  </a:cubicBezTo>
                  <a:cubicBezTo>
                    <a:pt x="117" y="49"/>
                    <a:pt x="120" y="52"/>
                    <a:pt x="122" y="49"/>
                  </a:cubicBezTo>
                  <a:cubicBezTo>
                    <a:pt x="123" y="46"/>
                    <a:pt x="124" y="49"/>
                    <a:pt x="125" y="52"/>
                  </a:cubicBezTo>
                  <a:cubicBezTo>
                    <a:pt x="125" y="56"/>
                    <a:pt x="125" y="58"/>
                    <a:pt x="123" y="61"/>
                  </a:cubicBezTo>
                  <a:cubicBezTo>
                    <a:pt x="120" y="63"/>
                    <a:pt x="118" y="65"/>
                    <a:pt x="115" y="62"/>
                  </a:cubicBezTo>
                  <a:cubicBezTo>
                    <a:pt x="112" y="59"/>
                    <a:pt x="113" y="56"/>
                    <a:pt x="109" y="56"/>
                  </a:cubicBezTo>
                  <a:cubicBezTo>
                    <a:pt x="105" y="56"/>
                    <a:pt x="103" y="51"/>
                    <a:pt x="106" y="50"/>
                  </a:cubicBezTo>
                  <a:cubicBezTo>
                    <a:pt x="108" y="49"/>
                    <a:pt x="111" y="52"/>
                    <a:pt x="113" y="49"/>
                  </a:cubicBezTo>
                  <a:cubicBezTo>
                    <a:pt x="114" y="46"/>
                    <a:pt x="114" y="45"/>
                    <a:pt x="113" y="42"/>
                  </a:cubicBezTo>
                  <a:cubicBezTo>
                    <a:pt x="111" y="39"/>
                    <a:pt x="110" y="35"/>
                    <a:pt x="109" y="33"/>
                  </a:cubicBezTo>
                  <a:cubicBezTo>
                    <a:pt x="108" y="32"/>
                    <a:pt x="104" y="33"/>
                    <a:pt x="104" y="29"/>
                  </a:cubicBezTo>
                  <a:cubicBezTo>
                    <a:pt x="104" y="26"/>
                    <a:pt x="105" y="25"/>
                    <a:pt x="102" y="24"/>
                  </a:cubicBezTo>
                  <a:cubicBezTo>
                    <a:pt x="102" y="24"/>
                    <a:pt x="99" y="23"/>
                    <a:pt x="96" y="23"/>
                  </a:cubicBezTo>
                  <a:cubicBezTo>
                    <a:pt x="94" y="23"/>
                    <a:pt x="91" y="21"/>
                    <a:pt x="89" y="23"/>
                  </a:cubicBezTo>
                  <a:cubicBezTo>
                    <a:pt x="88" y="25"/>
                    <a:pt x="82" y="24"/>
                    <a:pt x="79" y="25"/>
                  </a:cubicBezTo>
                  <a:cubicBezTo>
                    <a:pt x="76" y="26"/>
                    <a:pt x="68" y="30"/>
                    <a:pt x="66" y="29"/>
                  </a:cubicBezTo>
                  <a:cubicBezTo>
                    <a:pt x="63" y="27"/>
                    <a:pt x="59" y="26"/>
                    <a:pt x="56" y="27"/>
                  </a:cubicBezTo>
                  <a:cubicBezTo>
                    <a:pt x="53" y="28"/>
                    <a:pt x="46" y="27"/>
                    <a:pt x="44" y="29"/>
                  </a:cubicBezTo>
                  <a:cubicBezTo>
                    <a:pt x="41" y="32"/>
                    <a:pt x="36" y="35"/>
                    <a:pt x="35" y="38"/>
                  </a:cubicBezTo>
                  <a:cubicBezTo>
                    <a:pt x="33" y="41"/>
                    <a:pt x="33" y="42"/>
                    <a:pt x="36" y="44"/>
                  </a:cubicBezTo>
                  <a:cubicBezTo>
                    <a:pt x="38" y="45"/>
                    <a:pt x="38" y="47"/>
                    <a:pt x="34" y="46"/>
                  </a:cubicBezTo>
                  <a:cubicBezTo>
                    <a:pt x="30" y="46"/>
                    <a:pt x="30" y="46"/>
                    <a:pt x="29" y="50"/>
                  </a:cubicBezTo>
                  <a:cubicBezTo>
                    <a:pt x="28" y="53"/>
                    <a:pt x="28" y="57"/>
                    <a:pt x="27" y="60"/>
                  </a:cubicBezTo>
                  <a:cubicBezTo>
                    <a:pt x="26" y="64"/>
                    <a:pt x="25" y="69"/>
                    <a:pt x="29" y="70"/>
                  </a:cubicBezTo>
                  <a:cubicBezTo>
                    <a:pt x="34" y="71"/>
                    <a:pt x="41" y="70"/>
                    <a:pt x="44" y="70"/>
                  </a:cubicBezTo>
                  <a:cubicBezTo>
                    <a:pt x="46" y="71"/>
                    <a:pt x="44" y="70"/>
                    <a:pt x="44" y="74"/>
                  </a:cubicBezTo>
                  <a:cubicBezTo>
                    <a:pt x="43" y="77"/>
                    <a:pt x="44" y="80"/>
                    <a:pt x="42" y="82"/>
                  </a:cubicBezTo>
                  <a:cubicBezTo>
                    <a:pt x="40" y="83"/>
                    <a:pt x="43" y="84"/>
                    <a:pt x="42" y="87"/>
                  </a:cubicBezTo>
                  <a:cubicBezTo>
                    <a:pt x="42" y="90"/>
                    <a:pt x="41" y="88"/>
                    <a:pt x="40" y="91"/>
                  </a:cubicBezTo>
                  <a:cubicBezTo>
                    <a:pt x="39" y="94"/>
                    <a:pt x="39" y="96"/>
                    <a:pt x="40" y="100"/>
                  </a:cubicBezTo>
                  <a:cubicBezTo>
                    <a:pt x="41" y="104"/>
                    <a:pt x="42" y="111"/>
                    <a:pt x="40" y="114"/>
                  </a:cubicBezTo>
                  <a:cubicBezTo>
                    <a:pt x="38" y="118"/>
                    <a:pt x="35" y="126"/>
                    <a:pt x="32" y="128"/>
                  </a:cubicBezTo>
                  <a:cubicBezTo>
                    <a:pt x="30" y="131"/>
                    <a:pt x="29" y="137"/>
                    <a:pt x="29" y="141"/>
                  </a:cubicBezTo>
                  <a:cubicBezTo>
                    <a:pt x="29" y="145"/>
                    <a:pt x="28" y="151"/>
                    <a:pt x="28" y="152"/>
                  </a:cubicBezTo>
                  <a:cubicBezTo>
                    <a:pt x="28" y="154"/>
                    <a:pt x="28" y="159"/>
                    <a:pt x="25" y="158"/>
                  </a:cubicBezTo>
                  <a:cubicBezTo>
                    <a:pt x="22" y="156"/>
                    <a:pt x="20" y="157"/>
                    <a:pt x="17" y="156"/>
                  </a:cubicBezTo>
                  <a:cubicBezTo>
                    <a:pt x="14" y="155"/>
                    <a:pt x="12" y="153"/>
                    <a:pt x="9" y="154"/>
                  </a:cubicBezTo>
                  <a:cubicBezTo>
                    <a:pt x="7" y="155"/>
                    <a:pt x="2" y="154"/>
                    <a:pt x="2" y="157"/>
                  </a:cubicBezTo>
                  <a:cubicBezTo>
                    <a:pt x="2" y="160"/>
                    <a:pt x="1" y="162"/>
                    <a:pt x="3" y="163"/>
                  </a:cubicBezTo>
                  <a:cubicBezTo>
                    <a:pt x="4" y="164"/>
                    <a:pt x="6" y="165"/>
                    <a:pt x="3" y="166"/>
                  </a:cubicBezTo>
                  <a:cubicBezTo>
                    <a:pt x="0" y="167"/>
                    <a:pt x="0" y="167"/>
                    <a:pt x="0" y="169"/>
                  </a:cubicBezTo>
                  <a:cubicBezTo>
                    <a:pt x="0" y="172"/>
                    <a:pt x="0" y="176"/>
                    <a:pt x="2" y="177"/>
                  </a:cubicBezTo>
                  <a:cubicBezTo>
                    <a:pt x="4" y="178"/>
                    <a:pt x="10" y="180"/>
                    <a:pt x="12" y="181"/>
                  </a:cubicBezTo>
                  <a:cubicBezTo>
                    <a:pt x="15" y="181"/>
                    <a:pt x="19" y="183"/>
                    <a:pt x="20" y="181"/>
                  </a:cubicBezTo>
                  <a:cubicBezTo>
                    <a:pt x="20" y="179"/>
                    <a:pt x="23" y="175"/>
                    <a:pt x="23" y="179"/>
                  </a:cubicBezTo>
                  <a:cubicBezTo>
                    <a:pt x="23" y="182"/>
                    <a:pt x="26" y="187"/>
                    <a:pt x="27" y="187"/>
                  </a:cubicBezTo>
                  <a:cubicBezTo>
                    <a:pt x="29" y="188"/>
                    <a:pt x="29" y="193"/>
                    <a:pt x="27" y="195"/>
                  </a:cubicBezTo>
                  <a:cubicBezTo>
                    <a:pt x="26" y="197"/>
                    <a:pt x="23" y="203"/>
                    <a:pt x="24" y="204"/>
                  </a:cubicBezTo>
                  <a:cubicBezTo>
                    <a:pt x="25" y="205"/>
                    <a:pt x="27" y="207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7"/>
                    <a:pt x="30" y="207"/>
                    <a:pt x="31" y="206"/>
                  </a:cubicBezTo>
                  <a:cubicBezTo>
                    <a:pt x="32" y="204"/>
                    <a:pt x="38" y="204"/>
                    <a:pt x="40" y="204"/>
                  </a:cubicBezTo>
                  <a:cubicBezTo>
                    <a:pt x="42" y="203"/>
                    <a:pt x="48" y="203"/>
                    <a:pt x="50" y="201"/>
                  </a:cubicBezTo>
                  <a:cubicBezTo>
                    <a:pt x="53" y="198"/>
                    <a:pt x="58" y="195"/>
                    <a:pt x="60" y="194"/>
                  </a:cubicBezTo>
                  <a:cubicBezTo>
                    <a:pt x="62" y="193"/>
                    <a:pt x="63" y="192"/>
                    <a:pt x="65" y="191"/>
                  </a:cubicBezTo>
                  <a:cubicBezTo>
                    <a:pt x="68" y="189"/>
                    <a:pt x="67" y="189"/>
                    <a:pt x="68" y="188"/>
                  </a:cubicBezTo>
                  <a:cubicBezTo>
                    <a:pt x="69" y="186"/>
                    <a:pt x="70" y="186"/>
                    <a:pt x="67" y="184"/>
                  </a:cubicBezTo>
                  <a:cubicBezTo>
                    <a:pt x="65" y="183"/>
                    <a:pt x="67" y="182"/>
                    <a:pt x="68" y="180"/>
                  </a:cubicBezTo>
                  <a:cubicBezTo>
                    <a:pt x="69" y="179"/>
                    <a:pt x="70" y="177"/>
                    <a:pt x="71" y="178"/>
                  </a:cubicBezTo>
                  <a:cubicBezTo>
                    <a:pt x="73" y="180"/>
                    <a:pt x="74" y="181"/>
                    <a:pt x="76" y="182"/>
                  </a:cubicBezTo>
                  <a:cubicBezTo>
                    <a:pt x="77" y="182"/>
                    <a:pt x="76" y="184"/>
                    <a:pt x="77" y="186"/>
                  </a:cubicBezTo>
                  <a:cubicBezTo>
                    <a:pt x="78" y="188"/>
                    <a:pt x="79" y="188"/>
                    <a:pt x="81" y="189"/>
                  </a:cubicBezTo>
                  <a:cubicBezTo>
                    <a:pt x="82" y="189"/>
                    <a:pt x="83" y="190"/>
                    <a:pt x="84" y="191"/>
                  </a:cubicBezTo>
                  <a:cubicBezTo>
                    <a:pt x="86" y="192"/>
                    <a:pt x="87" y="192"/>
                    <a:pt x="89" y="191"/>
                  </a:cubicBezTo>
                  <a:cubicBezTo>
                    <a:pt x="90" y="190"/>
                    <a:pt x="93" y="190"/>
                    <a:pt x="94" y="192"/>
                  </a:cubicBezTo>
                  <a:cubicBezTo>
                    <a:pt x="95" y="194"/>
                    <a:pt x="94" y="196"/>
                    <a:pt x="96" y="197"/>
                  </a:cubicBezTo>
                  <a:cubicBezTo>
                    <a:pt x="98" y="198"/>
                    <a:pt x="99" y="200"/>
                    <a:pt x="96" y="200"/>
                  </a:cubicBezTo>
                  <a:cubicBezTo>
                    <a:pt x="93" y="200"/>
                    <a:pt x="94" y="202"/>
                    <a:pt x="94" y="203"/>
                  </a:cubicBezTo>
                  <a:cubicBezTo>
                    <a:pt x="95" y="204"/>
                    <a:pt x="95" y="204"/>
                    <a:pt x="94" y="206"/>
                  </a:cubicBezTo>
                  <a:cubicBezTo>
                    <a:pt x="93" y="208"/>
                    <a:pt x="94" y="210"/>
                    <a:pt x="93" y="211"/>
                  </a:cubicBezTo>
                  <a:cubicBezTo>
                    <a:pt x="91" y="212"/>
                    <a:pt x="90" y="213"/>
                    <a:pt x="93" y="215"/>
                  </a:cubicBezTo>
                  <a:cubicBezTo>
                    <a:pt x="95" y="216"/>
                    <a:pt x="97" y="217"/>
                    <a:pt x="99" y="217"/>
                  </a:cubicBezTo>
                  <a:cubicBezTo>
                    <a:pt x="101" y="216"/>
                    <a:pt x="100" y="218"/>
                    <a:pt x="100" y="220"/>
                  </a:cubicBezTo>
                  <a:cubicBezTo>
                    <a:pt x="99" y="222"/>
                    <a:pt x="100" y="223"/>
                    <a:pt x="97" y="224"/>
                  </a:cubicBezTo>
                  <a:cubicBezTo>
                    <a:pt x="94" y="225"/>
                    <a:pt x="94" y="225"/>
                    <a:pt x="92" y="227"/>
                  </a:cubicBezTo>
                  <a:cubicBezTo>
                    <a:pt x="90" y="228"/>
                    <a:pt x="90" y="229"/>
                    <a:pt x="92" y="230"/>
                  </a:cubicBezTo>
                  <a:cubicBezTo>
                    <a:pt x="94" y="231"/>
                    <a:pt x="94" y="234"/>
                    <a:pt x="96" y="233"/>
                  </a:cubicBezTo>
                  <a:cubicBezTo>
                    <a:pt x="98" y="233"/>
                    <a:pt x="100" y="232"/>
                    <a:pt x="101" y="231"/>
                  </a:cubicBezTo>
                  <a:cubicBezTo>
                    <a:pt x="102" y="229"/>
                    <a:pt x="103" y="229"/>
                    <a:pt x="106" y="230"/>
                  </a:cubicBezTo>
                  <a:cubicBezTo>
                    <a:pt x="108" y="230"/>
                    <a:pt x="110" y="230"/>
                    <a:pt x="112" y="229"/>
                  </a:cubicBezTo>
                  <a:cubicBezTo>
                    <a:pt x="114" y="228"/>
                    <a:pt x="114" y="227"/>
                    <a:pt x="115" y="225"/>
                  </a:cubicBezTo>
                  <a:cubicBezTo>
                    <a:pt x="117" y="223"/>
                    <a:pt x="117" y="222"/>
                    <a:pt x="119" y="222"/>
                  </a:cubicBezTo>
                  <a:cubicBezTo>
                    <a:pt x="122" y="222"/>
                    <a:pt x="124" y="221"/>
                    <a:pt x="125" y="223"/>
                  </a:cubicBezTo>
                  <a:cubicBezTo>
                    <a:pt x="126" y="224"/>
                    <a:pt x="129" y="226"/>
                    <a:pt x="129" y="224"/>
                  </a:cubicBezTo>
                  <a:cubicBezTo>
                    <a:pt x="130" y="222"/>
                    <a:pt x="131" y="221"/>
                    <a:pt x="133" y="220"/>
                  </a:cubicBezTo>
                  <a:cubicBezTo>
                    <a:pt x="135" y="219"/>
                    <a:pt x="139" y="218"/>
                    <a:pt x="138" y="216"/>
                  </a:cubicBezTo>
                  <a:cubicBezTo>
                    <a:pt x="137" y="214"/>
                    <a:pt x="136" y="214"/>
                    <a:pt x="135" y="213"/>
                  </a:cubicBezTo>
                  <a:cubicBezTo>
                    <a:pt x="133" y="212"/>
                    <a:pt x="134" y="213"/>
                    <a:pt x="135" y="210"/>
                  </a:cubicBezTo>
                  <a:cubicBezTo>
                    <a:pt x="135" y="208"/>
                    <a:pt x="136" y="200"/>
                    <a:pt x="135" y="198"/>
                  </a:cubicBezTo>
                  <a:cubicBezTo>
                    <a:pt x="134" y="197"/>
                    <a:pt x="134" y="196"/>
                    <a:pt x="133" y="194"/>
                  </a:cubicBezTo>
                  <a:cubicBezTo>
                    <a:pt x="133" y="192"/>
                    <a:pt x="131" y="190"/>
                    <a:pt x="128" y="190"/>
                  </a:cubicBezTo>
                  <a:cubicBezTo>
                    <a:pt x="126" y="189"/>
                    <a:pt x="124" y="188"/>
                    <a:pt x="124" y="186"/>
                  </a:cubicBezTo>
                  <a:cubicBezTo>
                    <a:pt x="123" y="185"/>
                    <a:pt x="121" y="182"/>
                    <a:pt x="124" y="182"/>
                  </a:cubicBezTo>
                  <a:cubicBezTo>
                    <a:pt x="126" y="182"/>
                    <a:pt x="127" y="183"/>
                    <a:pt x="129" y="182"/>
                  </a:cubicBezTo>
                  <a:cubicBezTo>
                    <a:pt x="132" y="182"/>
                    <a:pt x="134" y="183"/>
                    <a:pt x="135" y="181"/>
                  </a:cubicBezTo>
                  <a:cubicBezTo>
                    <a:pt x="135" y="178"/>
                    <a:pt x="133" y="178"/>
                    <a:pt x="135" y="176"/>
                  </a:cubicBezTo>
                  <a:cubicBezTo>
                    <a:pt x="137" y="175"/>
                    <a:pt x="137" y="173"/>
                    <a:pt x="138" y="173"/>
                  </a:cubicBezTo>
                  <a:cubicBezTo>
                    <a:pt x="140" y="173"/>
                    <a:pt x="139" y="176"/>
                    <a:pt x="142" y="175"/>
                  </a:cubicBezTo>
                  <a:cubicBezTo>
                    <a:pt x="144" y="174"/>
                    <a:pt x="145" y="174"/>
                    <a:pt x="147" y="173"/>
                  </a:cubicBezTo>
                  <a:cubicBezTo>
                    <a:pt x="149" y="172"/>
                    <a:pt x="150" y="172"/>
                    <a:pt x="152" y="173"/>
                  </a:cubicBezTo>
                  <a:cubicBezTo>
                    <a:pt x="153" y="174"/>
                    <a:pt x="152" y="176"/>
                    <a:pt x="153" y="178"/>
                  </a:cubicBezTo>
                  <a:cubicBezTo>
                    <a:pt x="154" y="180"/>
                    <a:pt x="155" y="183"/>
                    <a:pt x="154" y="184"/>
                  </a:cubicBezTo>
                  <a:cubicBezTo>
                    <a:pt x="153" y="186"/>
                    <a:pt x="152" y="187"/>
                    <a:pt x="155" y="188"/>
                  </a:cubicBezTo>
                  <a:cubicBezTo>
                    <a:pt x="158" y="189"/>
                    <a:pt x="163" y="190"/>
                    <a:pt x="166" y="189"/>
                  </a:cubicBezTo>
                  <a:cubicBezTo>
                    <a:pt x="168" y="188"/>
                    <a:pt x="173" y="189"/>
                    <a:pt x="173" y="186"/>
                  </a:cubicBezTo>
                  <a:cubicBezTo>
                    <a:pt x="174" y="184"/>
                    <a:pt x="176" y="183"/>
                    <a:pt x="176" y="181"/>
                  </a:cubicBezTo>
                  <a:cubicBezTo>
                    <a:pt x="177" y="178"/>
                    <a:pt x="178" y="177"/>
                    <a:pt x="180" y="177"/>
                  </a:cubicBezTo>
                  <a:cubicBezTo>
                    <a:pt x="182" y="176"/>
                    <a:pt x="184" y="175"/>
                    <a:pt x="185" y="177"/>
                  </a:cubicBezTo>
                  <a:cubicBezTo>
                    <a:pt x="187" y="178"/>
                    <a:pt x="186" y="180"/>
                    <a:pt x="184" y="181"/>
                  </a:cubicBezTo>
                  <a:cubicBezTo>
                    <a:pt x="183" y="182"/>
                    <a:pt x="183" y="184"/>
                    <a:pt x="185" y="185"/>
                  </a:cubicBezTo>
                  <a:cubicBezTo>
                    <a:pt x="186" y="186"/>
                    <a:pt x="186" y="187"/>
                    <a:pt x="185" y="189"/>
                  </a:cubicBezTo>
                  <a:cubicBezTo>
                    <a:pt x="184" y="191"/>
                    <a:pt x="183" y="195"/>
                    <a:pt x="180" y="195"/>
                  </a:cubicBezTo>
                  <a:cubicBezTo>
                    <a:pt x="178" y="196"/>
                    <a:pt x="176" y="196"/>
                    <a:pt x="176" y="198"/>
                  </a:cubicBezTo>
                  <a:cubicBezTo>
                    <a:pt x="175" y="201"/>
                    <a:pt x="173" y="202"/>
                    <a:pt x="175" y="203"/>
                  </a:cubicBezTo>
                  <a:cubicBezTo>
                    <a:pt x="176" y="205"/>
                    <a:pt x="176" y="206"/>
                    <a:pt x="178" y="207"/>
                  </a:cubicBezTo>
                  <a:cubicBezTo>
                    <a:pt x="180" y="208"/>
                    <a:pt x="183" y="209"/>
                    <a:pt x="182" y="210"/>
                  </a:cubicBezTo>
                  <a:cubicBezTo>
                    <a:pt x="180" y="211"/>
                    <a:pt x="179" y="211"/>
                    <a:pt x="179" y="212"/>
                  </a:cubicBezTo>
                  <a:cubicBezTo>
                    <a:pt x="179" y="214"/>
                    <a:pt x="179" y="215"/>
                    <a:pt x="178" y="215"/>
                  </a:cubicBezTo>
                  <a:cubicBezTo>
                    <a:pt x="176" y="216"/>
                    <a:pt x="176" y="218"/>
                    <a:pt x="177" y="219"/>
                  </a:cubicBezTo>
                  <a:cubicBezTo>
                    <a:pt x="177" y="220"/>
                    <a:pt x="178" y="221"/>
                    <a:pt x="181" y="221"/>
                  </a:cubicBezTo>
                  <a:cubicBezTo>
                    <a:pt x="185" y="221"/>
                    <a:pt x="187" y="221"/>
                    <a:pt x="187" y="222"/>
                  </a:cubicBezTo>
                  <a:cubicBezTo>
                    <a:pt x="188" y="224"/>
                    <a:pt x="187" y="225"/>
                    <a:pt x="187" y="226"/>
                  </a:cubicBezTo>
                  <a:cubicBezTo>
                    <a:pt x="188" y="227"/>
                    <a:pt x="190" y="229"/>
                    <a:pt x="190" y="229"/>
                  </a:cubicBezTo>
                  <a:cubicBezTo>
                    <a:pt x="190" y="229"/>
                    <a:pt x="190" y="232"/>
                    <a:pt x="191" y="234"/>
                  </a:cubicBezTo>
                  <a:cubicBezTo>
                    <a:pt x="191" y="236"/>
                    <a:pt x="191" y="238"/>
                    <a:pt x="190" y="240"/>
                  </a:cubicBezTo>
                  <a:cubicBezTo>
                    <a:pt x="189" y="242"/>
                    <a:pt x="191" y="244"/>
                    <a:pt x="193" y="243"/>
                  </a:cubicBezTo>
                  <a:cubicBezTo>
                    <a:pt x="196" y="241"/>
                    <a:pt x="198" y="243"/>
                    <a:pt x="198" y="245"/>
                  </a:cubicBezTo>
                  <a:cubicBezTo>
                    <a:pt x="198" y="247"/>
                    <a:pt x="199" y="249"/>
                    <a:pt x="201" y="249"/>
                  </a:cubicBezTo>
                  <a:cubicBezTo>
                    <a:pt x="202" y="249"/>
                    <a:pt x="203" y="251"/>
                    <a:pt x="203" y="254"/>
                  </a:cubicBezTo>
                  <a:cubicBezTo>
                    <a:pt x="203" y="256"/>
                    <a:pt x="205" y="256"/>
                    <a:pt x="208" y="256"/>
                  </a:cubicBezTo>
                  <a:cubicBezTo>
                    <a:pt x="211" y="256"/>
                    <a:pt x="211" y="259"/>
                    <a:pt x="209" y="260"/>
                  </a:cubicBezTo>
                  <a:cubicBezTo>
                    <a:pt x="208" y="262"/>
                    <a:pt x="210" y="262"/>
                    <a:pt x="210" y="264"/>
                  </a:cubicBezTo>
                  <a:cubicBezTo>
                    <a:pt x="210" y="266"/>
                    <a:pt x="209" y="267"/>
                    <a:pt x="207" y="268"/>
                  </a:cubicBezTo>
                  <a:cubicBezTo>
                    <a:pt x="206" y="269"/>
                    <a:pt x="206" y="270"/>
                    <a:pt x="206" y="273"/>
                  </a:cubicBezTo>
                  <a:cubicBezTo>
                    <a:pt x="207" y="275"/>
                    <a:pt x="209" y="276"/>
                    <a:pt x="207" y="278"/>
                  </a:cubicBezTo>
                  <a:cubicBezTo>
                    <a:pt x="205" y="280"/>
                    <a:pt x="203" y="281"/>
                    <a:pt x="205" y="283"/>
                  </a:cubicBezTo>
                  <a:cubicBezTo>
                    <a:pt x="207" y="284"/>
                    <a:pt x="208" y="284"/>
                    <a:pt x="209" y="284"/>
                  </a:cubicBezTo>
                  <a:cubicBezTo>
                    <a:pt x="210" y="283"/>
                    <a:pt x="212" y="282"/>
                    <a:pt x="212" y="282"/>
                  </a:cubicBezTo>
                  <a:cubicBezTo>
                    <a:pt x="214" y="283"/>
                    <a:pt x="214" y="285"/>
                    <a:pt x="216" y="285"/>
                  </a:cubicBezTo>
                  <a:cubicBezTo>
                    <a:pt x="217" y="285"/>
                    <a:pt x="218" y="286"/>
                    <a:pt x="220" y="285"/>
                  </a:cubicBezTo>
                  <a:cubicBezTo>
                    <a:pt x="222" y="284"/>
                    <a:pt x="225" y="284"/>
                    <a:pt x="225" y="285"/>
                  </a:cubicBezTo>
                  <a:cubicBezTo>
                    <a:pt x="226" y="287"/>
                    <a:pt x="228" y="289"/>
                    <a:pt x="229" y="289"/>
                  </a:cubicBezTo>
                  <a:cubicBezTo>
                    <a:pt x="230" y="290"/>
                    <a:pt x="230" y="293"/>
                    <a:pt x="227" y="292"/>
                  </a:cubicBezTo>
                  <a:cubicBezTo>
                    <a:pt x="225" y="291"/>
                    <a:pt x="224" y="291"/>
                    <a:pt x="225" y="293"/>
                  </a:cubicBezTo>
                  <a:cubicBezTo>
                    <a:pt x="226" y="294"/>
                    <a:pt x="226" y="295"/>
                    <a:pt x="225" y="295"/>
                  </a:cubicBezTo>
                  <a:cubicBezTo>
                    <a:pt x="223" y="294"/>
                    <a:pt x="225" y="296"/>
                    <a:pt x="224" y="298"/>
                  </a:cubicBezTo>
                  <a:cubicBezTo>
                    <a:pt x="222" y="299"/>
                    <a:pt x="222" y="301"/>
                    <a:pt x="223" y="301"/>
                  </a:cubicBezTo>
                  <a:cubicBezTo>
                    <a:pt x="224" y="302"/>
                    <a:pt x="226" y="306"/>
                    <a:pt x="225" y="307"/>
                  </a:cubicBezTo>
                  <a:cubicBezTo>
                    <a:pt x="225" y="308"/>
                    <a:pt x="227" y="309"/>
                    <a:pt x="226" y="311"/>
                  </a:cubicBezTo>
                  <a:cubicBezTo>
                    <a:pt x="225" y="313"/>
                    <a:pt x="225" y="313"/>
                    <a:pt x="223" y="313"/>
                  </a:cubicBezTo>
                  <a:cubicBezTo>
                    <a:pt x="221" y="314"/>
                    <a:pt x="220" y="315"/>
                    <a:pt x="220" y="316"/>
                  </a:cubicBezTo>
                  <a:cubicBezTo>
                    <a:pt x="220" y="318"/>
                    <a:pt x="219" y="319"/>
                    <a:pt x="221" y="321"/>
                  </a:cubicBezTo>
                  <a:cubicBezTo>
                    <a:pt x="224" y="322"/>
                    <a:pt x="229" y="324"/>
                    <a:pt x="230" y="325"/>
                  </a:cubicBezTo>
                  <a:cubicBezTo>
                    <a:pt x="231" y="326"/>
                    <a:pt x="233" y="328"/>
                    <a:pt x="234" y="326"/>
                  </a:cubicBezTo>
                  <a:cubicBezTo>
                    <a:pt x="236" y="325"/>
                    <a:pt x="237" y="324"/>
                    <a:pt x="235" y="323"/>
                  </a:cubicBezTo>
                  <a:cubicBezTo>
                    <a:pt x="233" y="322"/>
                    <a:pt x="232" y="320"/>
                    <a:pt x="232" y="319"/>
                  </a:cubicBezTo>
                  <a:cubicBezTo>
                    <a:pt x="232" y="318"/>
                    <a:pt x="232" y="318"/>
                    <a:pt x="234" y="317"/>
                  </a:cubicBezTo>
                  <a:cubicBezTo>
                    <a:pt x="236" y="316"/>
                    <a:pt x="238" y="315"/>
                    <a:pt x="238" y="314"/>
                  </a:cubicBezTo>
                  <a:cubicBezTo>
                    <a:pt x="239" y="312"/>
                    <a:pt x="241" y="311"/>
                    <a:pt x="242" y="312"/>
                  </a:cubicBezTo>
                  <a:cubicBezTo>
                    <a:pt x="242" y="314"/>
                    <a:pt x="242" y="315"/>
                    <a:pt x="242" y="315"/>
                  </a:cubicBezTo>
                  <a:cubicBezTo>
                    <a:pt x="242" y="315"/>
                    <a:pt x="242" y="312"/>
                    <a:pt x="243" y="311"/>
                  </a:cubicBezTo>
                  <a:cubicBezTo>
                    <a:pt x="245" y="310"/>
                    <a:pt x="246" y="311"/>
                    <a:pt x="247" y="312"/>
                  </a:cubicBezTo>
                  <a:cubicBezTo>
                    <a:pt x="248" y="313"/>
                    <a:pt x="249" y="314"/>
                    <a:pt x="249" y="315"/>
                  </a:cubicBezTo>
                  <a:cubicBezTo>
                    <a:pt x="251" y="315"/>
                    <a:pt x="254" y="313"/>
                    <a:pt x="254" y="313"/>
                  </a:cubicBezTo>
                  <a:cubicBezTo>
                    <a:pt x="255" y="311"/>
                    <a:pt x="257" y="309"/>
                    <a:pt x="259" y="309"/>
                  </a:cubicBezTo>
                  <a:cubicBezTo>
                    <a:pt x="260" y="309"/>
                    <a:pt x="261" y="309"/>
                    <a:pt x="263" y="309"/>
                  </a:cubicBezTo>
                  <a:cubicBezTo>
                    <a:pt x="264" y="309"/>
                    <a:pt x="267" y="308"/>
                    <a:pt x="268" y="307"/>
                  </a:cubicBezTo>
                  <a:cubicBezTo>
                    <a:pt x="268" y="305"/>
                    <a:pt x="268" y="303"/>
                    <a:pt x="269" y="303"/>
                  </a:cubicBezTo>
                  <a:cubicBezTo>
                    <a:pt x="270" y="302"/>
                    <a:pt x="271" y="304"/>
                    <a:pt x="273" y="303"/>
                  </a:cubicBezTo>
                  <a:cubicBezTo>
                    <a:pt x="275" y="302"/>
                    <a:pt x="276" y="301"/>
                    <a:pt x="277" y="300"/>
                  </a:cubicBezTo>
                  <a:cubicBezTo>
                    <a:pt x="278" y="298"/>
                    <a:pt x="279" y="298"/>
                    <a:pt x="280" y="297"/>
                  </a:cubicBezTo>
                  <a:cubicBezTo>
                    <a:pt x="282" y="296"/>
                    <a:pt x="282" y="296"/>
                    <a:pt x="283" y="294"/>
                  </a:cubicBezTo>
                  <a:cubicBezTo>
                    <a:pt x="283" y="293"/>
                    <a:pt x="283" y="290"/>
                    <a:pt x="284" y="290"/>
                  </a:cubicBezTo>
                  <a:cubicBezTo>
                    <a:pt x="285" y="289"/>
                    <a:pt x="287" y="289"/>
                    <a:pt x="288" y="289"/>
                  </a:cubicBezTo>
                  <a:cubicBezTo>
                    <a:pt x="289" y="289"/>
                    <a:pt x="292" y="290"/>
                    <a:pt x="293" y="291"/>
                  </a:cubicBezTo>
                  <a:cubicBezTo>
                    <a:pt x="294" y="292"/>
                    <a:pt x="296" y="294"/>
                    <a:pt x="297" y="293"/>
                  </a:cubicBezTo>
                  <a:cubicBezTo>
                    <a:pt x="299" y="292"/>
                    <a:pt x="299" y="291"/>
                    <a:pt x="300" y="290"/>
                  </a:cubicBezTo>
                  <a:cubicBezTo>
                    <a:pt x="301" y="290"/>
                    <a:pt x="302" y="290"/>
                    <a:pt x="303" y="291"/>
                  </a:cubicBezTo>
                  <a:cubicBezTo>
                    <a:pt x="304" y="292"/>
                    <a:pt x="307" y="291"/>
                    <a:pt x="306" y="289"/>
                  </a:cubicBezTo>
                  <a:cubicBezTo>
                    <a:pt x="304" y="288"/>
                    <a:pt x="303" y="288"/>
                    <a:pt x="303" y="286"/>
                  </a:cubicBezTo>
                  <a:cubicBezTo>
                    <a:pt x="304" y="285"/>
                    <a:pt x="304" y="284"/>
                    <a:pt x="306" y="284"/>
                  </a:cubicBezTo>
                  <a:cubicBezTo>
                    <a:pt x="307" y="283"/>
                    <a:pt x="307" y="282"/>
                    <a:pt x="307" y="282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76"/>
                    <a:pt x="306" y="273"/>
                    <a:pt x="304" y="272"/>
                  </a:cubicBezTo>
                  <a:cubicBezTo>
                    <a:pt x="302" y="270"/>
                    <a:pt x="300" y="268"/>
                    <a:pt x="300" y="266"/>
                  </a:cubicBezTo>
                  <a:cubicBezTo>
                    <a:pt x="299" y="264"/>
                    <a:pt x="298" y="261"/>
                    <a:pt x="299" y="258"/>
                  </a:cubicBezTo>
                  <a:cubicBezTo>
                    <a:pt x="299" y="256"/>
                    <a:pt x="300" y="256"/>
                    <a:pt x="302" y="254"/>
                  </a:cubicBezTo>
                  <a:cubicBezTo>
                    <a:pt x="304" y="252"/>
                    <a:pt x="305" y="250"/>
                    <a:pt x="303" y="248"/>
                  </a:cubicBezTo>
                  <a:cubicBezTo>
                    <a:pt x="301" y="246"/>
                    <a:pt x="300" y="246"/>
                    <a:pt x="301" y="244"/>
                  </a:cubicBezTo>
                  <a:cubicBezTo>
                    <a:pt x="303" y="243"/>
                    <a:pt x="303" y="242"/>
                    <a:pt x="301" y="241"/>
                  </a:cubicBezTo>
                  <a:cubicBezTo>
                    <a:pt x="299" y="240"/>
                    <a:pt x="295" y="239"/>
                    <a:pt x="296" y="237"/>
                  </a:cubicBezTo>
                  <a:cubicBezTo>
                    <a:pt x="297" y="235"/>
                    <a:pt x="296" y="236"/>
                    <a:pt x="299" y="236"/>
                  </a:cubicBezTo>
                  <a:cubicBezTo>
                    <a:pt x="301" y="236"/>
                    <a:pt x="301" y="237"/>
                    <a:pt x="303" y="235"/>
                  </a:cubicBezTo>
                  <a:cubicBezTo>
                    <a:pt x="305" y="232"/>
                    <a:pt x="306" y="232"/>
                    <a:pt x="308" y="231"/>
                  </a:cubicBezTo>
                  <a:cubicBezTo>
                    <a:pt x="311" y="231"/>
                    <a:pt x="317" y="231"/>
                    <a:pt x="319" y="231"/>
                  </a:cubicBezTo>
                  <a:cubicBezTo>
                    <a:pt x="322" y="230"/>
                    <a:pt x="324" y="231"/>
                    <a:pt x="326" y="230"/>
                  </a:cubicBezTo>
                  <a:cubicBezTo>
                    <a:pt x="329" y="228"/>
                    <a:pt x="329" y="227"/>
                    <a:pt x="327" y="226"/>
                  </a:cubicBezTo>
                  <a:cubicBezTo>
                    <a:pt x="325" y="224"/>
                    <a:pt x="326" y="223"/>
                    <a:pt x="329" y="223"/>
                  </a:cubicBezTo>
                  <a:cubicBezTo>
                    <a:pt x="331" y="222"/>
                    <a:pt x="332" y="222"/>
                    <a:pt x="333" y="220"/>
                  </a:cubicBezTo>
                  <a:cubicBezTo>
                    <a:pt x="334" y="218"/>
                    <a:pt x="336" y="215"/>
                    <a:pt x="333" y="215"/>
                  </a:cubicBezTo>
                  <a:cubicBezTo>
                    <a:pt x="330" y="214"/>
                    <a:pt x="331" y="212"/>
                    <a:pt x="332" y="211"/>
                  </a:cubicBezTo>
                  <a:cubicBezTo>
                    <a:pt x="333" y="210"/>
                    <a:pt x="336" y="210"/>
                    <a:pt x="336" y="209"/>
                  </a:cubicBezTo>
                  <a:cubicBezTo>
                    <a:pt x="336" y="208"/>
                    <a:pt x="336" y="207"/>
                    <a:pt x="334" y="206"/>
                  </a:cubicBezTo>
                  <a:cubicBezTo>
                    <a:pt x="332" y="204"/>
                    <a:pt x="331" y="203"/>
                    <a:pt x="331" y="201"/>
                  </a:cubicBezTo>
                  <a:cubicBezTo>
                    <a:pt x="331" y="200"/>
                    <a:pt x="332" y="197"/>
                    <a:pt x="330" y="196"/>
                  </a:cubicBezTo>
                  <a:cubicBezTo>
                    <a:pt x="328" y="195"/>
                    <a:pt x="329" y="194"/>
                    <a:pt x="332" y="194"/>
                  </a:cubicBezTo>
                  <a:cubicBezTo>
                    <a:pt x="334" y="193"/>
                    <a:pt x="337" y="190"/>
                    <a:pt x="334" y="188"/>
                  </a:cubicBezTo>
                  <a:cubicBezTo>
                    <a:pt x="332" y="187"/>
                    <a:pt x="331" y="186"/>
                    <a:pt x="329" y="184"/>
                  </a:cubicBezTo>
                  <a:cubicBezTo>
                    <a:pt x="326" y="183"/>
                    <a:pt x="324" y="180"/>
                    <a:pt x="324" y="178"/>
                  </a:cubicBezTo>
                  <a:cubicBezTo>
                    <a:pt x="324" y="175"/>
                    <a:pt x="324" y="175"/>
                    <a:pt x="326" y="175"/>
                  </a:cubicBezTo>
                  <a:cubicBezTo>
                    <a:pt x="329" y="174"/>
                    <a:pt x="330" y="174"/>
                    <a:pt x="330" y="174"/>
                  </a:cubicBezTo>
                  <a:cubicBezTo>
                    <a:pt x="330" y="174"/>
                    <a:pt x="327" y="173"/>
                    <a:pt x="326" y="170"/>
                  </a:cubicBezTo>
                  <a:cubicBezTo>
                    <a:pt x="325" y="168"/>
                    <a:pt x="324" y="166"/>
                    <a:pt x="325" y="165"/>
                  </a:cubicBezTo>
                  <a:cubicBezTo>
                    <a:pt x="325" y="163"/>
                    <a:pt x="326" y="161"/>
                    <a:pt x="327" y="160"/>
                  </a:cubicBezTo>
                  <a:cubicBezTo>
                    <a:pt x="328" y="159"/>
                    <a:pt x="326" y="158"/>
                    <a:pt x="324" y="159"/>
                  </a:cubicBezTo>
                  <a:cubicBezTo>
                    <a:pt x="321" y="160"/>
                    <a:pt x="321" y="157"/>
                    <a:pt x="320" y="155"/>
                  </a:cubicBezTo>
                  <a:cubicBezTo>
                    <a:pt x="319" y="153"/>
                    <a:pt x="316" y="150"/>
                    <a:pt x="316" y="150"/>
                  </a:cubicBezTo>
                  <a:cubicBezTo>
                    <a:pt x="315" y="149"/>
                    <a:pt x="312" y="147"/>
                    <a:pt x="311" y="145"/>
                  </a:cubicBezTo>
                  <a:cubicBezTo>
                    <a:pt x="311" y="144"/>
                    <a:pt x="309" y="139"/>
                    <a:pt x="309" y="136"/>
                  </a:cubicBezTo>
                  <a:cubicBezTo>
                    <a:pt x="309" y="134"/>
                    <a:pt x="309" y="131"/>
                    <a:pt x="313" y="131"/>
                  </a:cubicBezTo>
                  <a:cubicBezTo>
                    <a:pt x="316" y="130"/>
                    <a:pt x="319" y="131"/>
                    <a:pt x="321" y="130"/>
                  </a:cubicBezTo>
                  <a:cubicBezTo>
                    <a:pt x="323" y="129"/>
                    <a:pt x="324" y="129"/>
                    <a:pt x="325" y="128"/>
                  </a:cubicBezTo>
                  <a:cubicBezTo>
                    <a:pt x="326" y="126"/>
                    <a:pt x="325" y="123"/>
                    <a:pt x="328" y="123"/>
                  </a:cubicBezTo>
                  <a:cubicBezTo>
                    <a:pt x="330" y="123"/>
                    <a:pt x="334" y="122"/>
                    <a:pt x="334" y="122"/>
                  </a:cubicBezTo>
                  <a:cubicBezTo>
                    <a:pt x="334" y="122"/>
                    <a:pt x="337" y="125"/>
                    <a:pt x="338" y="124"/>
                  </a:cubicBezTo>
                  <a:cubicBezTo>
                    <a:pt x="339" y="123"/>
                    <a:pt x="339" y="122"/>
                    <a:pt x="341" y="123"/>
                  </a:cubicBezTo>
                  <a:cubicBezTo>
                    <a:pt x="343" y="124"/>
                    <a:pt x="345" y="127"/>
                    <a:pt x="347" y="127"/>
                  </a:cubicBezTo>
                  <a:cubicBezTo>
                    <a:pt x="348" y="126"/>
                    <a:pt x="348" y="127"/>
                    <a:pt x="350" y="126"/>
                  </a:cubicBezTo>
                  <a:cubicBezTo>
                    <a:pt x="352" y="125"/>
                    <a:pt x="354" y="125"/>
                    <a:pt x="355" y="124"/>
                  </a:cubicBezTo>
                  <a:cubicBezTo>
                    <a:pt x="356" y="123"/>
                    <a:pt x="358" y="122"/>
                    <a:pt x="360" y="120"/>
                  </a:cubicBezTo>
                  <a:cubicBezTo>
                    <a:pt x="361" y="119"/>
                    <a:pt x="362" y="118"/>
                    <a:pt x="364" y="118"/>
                  </a:cubicBezTo>
                  <a:cubicBezTo>
                    <a:pt x="365" y="118"/>
                    <a:pt x="363" y="116"/>
                    <a:pt x="364" y="114"/>
                  </a:cubicBezTo>
                  <a:cubicBezTo>
                    <a:pt x="365" y="112"/>
                    <a:pt x="366" y="109"/>
                    <a:pt x="366" y="109"/>
                  </a:cubicBezTo>
                  <a:cubicBezTo>
                    <a:pt x="366" y="109"/>
                    <a:pt x="368" y="111"/>
                    <a:pt x="369" y="110"/>
                  </a:cubicBezTo>
                  <a:cubicBezTo>
                    <a:pt x="370" y="109"/>
                    <a:pt x="372" y="108"/>
                    <a:pt x="372" y="107"/>
                  </a:cubicBezTo>
                  <a:cubicBezTo>
                    <a:pt x="372" y="106"/>
                    <a:pt x="373" y="105"/>
                    <a:pt x="373" y="104"/>
                  </a:cubicBezTo>
                  <a:cubicBezTo>
                    <a:pt x="373" y="104"/>
                    <a:pt x="373" y="104"/>
                    <a:pt x="373" y="1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166BA25-7C17-48B0-84E9-652FE01C7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957" y="3347129"/>
              <a:ext cx="1320800" cy="1274233"/>
            </a:xfrm>
            <a:custGeom>
              <a:avLst/>
              <a:gdLst>
                <a:gd name="T0" fmla="*/ 36 w 283"/>
                <a:gd name="T1" fmla="*/ 268 h 273"/>
                <a:gd name="T2" fmla="*/ 23 w 283"/>
                <a:gd name="T3" fmla="*/ 249 h 273"/>
                <a:gd name="T4" fmla="*/ 27 w 283"/>
                <a:gd name="T5" fmla="*/ 235 h 273"/>
                <a:gd name="T6" fmla="*/ 14 w 283"/>
                <a:gd name="T7" fmla="*/ 224 h 273"/>
                <a:gd name="T8" fmla="*/ 12 w 283"/>
                <a:gd name="T9" fmla="*/ 206 h 273"/>
                <a:gd name="T10" fmla="*/ 11 w 283"/>
                <a:gd name="T11" fmla="*/ 193 h 273"/>
                <a:gd name="T12" fmla="*/ 2 w 283"/>
                <a:gd name="T13" fmla="*/ 186 h 273"/>
                <a:gd name="T14" fmla="*/ 11 w 283"/>
                <a:gd name="T15" fmla="*/ 177 h 273"/>
                <a:gd name="T16" fmla="*/ 21 w 283"/>
                <a:gd name="T17" fmla="*/ 167 h 273"/>
                <a:gd name="T18" fmla="*/ 24 w 283"/>
                <a:gd name="T19" fmla="*/ 148 h 273"/>
                <a:gd name="T20" fmla="*/ 21 w 283"/>
                <a:gd name="T21" fmla="*/ 113 h 273"/>
                <a:gd name="T22" fmla="*/ 10 w 283"/>
                <a:gd name="T23" fmla="*/ 96 h 273"/>
                <a:gd name="T24" fmla="*/ 20 w 283"/>
                <a:gd name="T25" fmla="*/ 79 h 273"/>
                <a:gd name="T26" fmla="*/ 30 w 283"/>
                <a:gd name="T27" fmla="*/ 79 h 273"/>
                <a:gd name="T28" fmla="*/ 45 w 283"/>
                <a:gd name="T29" fmla="*/ 78 h 273"/>
                <a:gd name="T30" fmla="*/ 77 w 283"/>
                <a:gd name="T31" fmla="*/ 70 h 273"/>
                <a:gd name="T32" fmla="*/ 71 w 283"/>
                <a:gd name="T33" fmla="*/ 55 h 273"/>
                <a:gd name="T34" fmla="*/ 90 w 283"/>
                <a:gd name="T35" fmla="*/ 40 h 273"/>
                <a:gd name="T36" fmla="*/ 121 w 283"/>
                <a:gd name="T37" fmla="*/ 29 h 273"/>
                <a:gd name="T38" fmla="*/ 138 w 283"/>
                <a:gd name="T39" fmla="*/ 10 h 273"/>
                <a:gd name="T40" fmla="*/ 155 w 283"/>
                <a:gd name="T41" fmla="*/ 19 h 273"/>
                <a:gd name="T42" fmla="*/ 167 w 283"/>
                <a:gd name="T43" fmla="*/ 29 h 273"/>
                <a:gd name="T44" fmla="*/ 169 w 283"/>
                <a:gd name="T45" fmla="*/ 45 h 273"/>
                <a:gd name="T46" fmla="*/ 162 w 283"/>
                <a:gd name="T47" fmla="*/ 58 h 273"/>
                <a:gd name="T48" fmla="*/ 183 w 283"/>
                <a:gd name="T49" fmla="*/ 58 h 273"/>
                <a:gd name="T50" fmla="*/ 196 w 283"/>
                <a:gd name="T51" fmla="*/ 51 h 273"/>
                <a:gd name="T52" fmla="*/ 205 w 283"/>
                <a:gd name="T53" fmla="*/ 39 h 273"/>
                <a:gd name="T54" fmla="*/ 199 w 283"/>
                <a:gd name="T55" fmla="*/ 11 h 273"/>
                <a:gd name="T56" fmla="*/ 211 w 283"/>
                <a:gd name="T57" fmla="*/ 3 h 273"/>
                <a:gd name="T58" fmla="*/ 226 w 283"/>
                <a:gd name="T59" fmla="*/ 13 h 273"/>
                <a:gd name="T60" fmla="*/ 251 w 283"/>
                <a:gd name="T61" fmla="*/ 5 h 273"/>
                <a:gd name="T62" fmla="*/ 256 w 283"/>
                <a:gd name="T63" fmla="*/ 18 h 273"/>
                <a:gd name="T64" fmla="*/ 254 w 283"/>
                <a:gd name="T65" fmla="*/ 38 h 273"/>
                <a:gd name="T66" fmla="*/ 259 w 283"/>
                <a:gd name="T67" fmla="*/ 54 h 273"/>
                <a:gd name="T68" fmla="*/ 264 w 283"/>
                <a:gd name="T69" fmla="*/ 71 h 273"/>
                <a:gd name="T70" fmla="*/ 282 w 283"/>
                <a:gd name="T71" fmla="*/ 85 h 273"/>
                <a:gd name="T72" fmla="*/ 276 w 283"/>
                <a:gd name="T73" fmla="*/ 110 h 273"/>
                <a:gd name="T74" fmla="*/ 275 w 283"/>
                <a:gd name="T75" fmla="*/ 118 h 273"/>
                <a:gd name="T76" fmla="*/ 254 w 283"/>
                <a:gd name="T77" fmla="*/ 132 h 273"/>
                <a:gd name="T78" fmla="*/ 242 w 283"/>
                <a:gd name="T79" fmla="*/ 137 h 273"/>
                <a:gd name="T80" fmla="*/ 225 w 283"/>
                <a:gd name="T81" fmla="*/ 146 h 273"/>
                <a:gd name="T82" fmla="*/ 214 w 283"/>
                <a:gd name="T83" fmla="*/ 160 h 273"/>
                <a:gd name="T84" fmla="*/ 228 w 283"/>
                <a:gd name="T85" fmla="*/ 170 h 273"/>
                <a:gd name="T86" fmla="*/ 220 w 283"/>
                <a:gd name="T87" fmla="*/ 182 h 273"/>
                <a:gd name="T88" fmla="*/ 209 w 283"/>
                <a:gd name="T89" fmla="*/ 182 h 273"/>
                <a:gd name="T90" fmla="*/ 205 w 283"/>
                <a:gd name="T91" fmla="*/ 197 h 273"/>
                <a:gd name="T92" fmla="*/ 191 w 283"/>
                <a:gd name="T93" fmla="*/ 208 h 273"/>
                <a:gd name="T94" fmla="*/ 179 w 283"/>
                <a:gd name="T95" fmla="*/ 220 h 273"/>
                <a:gd name="T96" fmla="*/ 174 w 283"/>
                <a:gd name="T97" fmla="*/ 230 h 273"/>
                <a:gd name="T98" fmla="*/ 165 w 283"/>
                <a:gd name="T99" fmla="*/ 216 h 273"/>
                <a:gd name="T100" fmla="*/ 154 w 283"/>
                <a:gd name="T101" fmla="*/ 200 h 273"/>
                <a:gd name="T102" fmla="*/ 142 w 283"/>
                <a:gd name="T103" fmla="*/ 217 h 273"/>
                <a:gd name="T104" fmla="*/ 132 w 283"/>
                <a:gd name="T105" fmla="*/ 223 h 273"/>
                <a:gd name="T106" fmla="*/ 110 w 283"/>
                <a:gd name="T107" fmla="*/ 238 h 273"/>
                <a:gd name="T108" fmla="*/ 90 w 283"/>
                <a:gd name="T109" fmla="*/ 242 h 273"/>
                <a:gd name="T110" fmla="*/ 78 w 283"/>
                <a:gd name="T111" fmla="*/ 258 h 273"/>
                <a:gd name="T112" fmla="*/ 70 w 283"/>
                <a:gd name="T113" fmla="*/ 262 h 273"/>
                <a:gd name="T114" fmla="*/ 57 w 283"/>
                <a:gd name="T115" fmla="*/ 2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3" h="273">
                  <a:moveTo>
                    <a:pt x="45" y="273"/>
                  </a:moveTo>
                  <a:cubicBezTo>
                    <a:pt x="44" y="273"/>
                    <a:pt x="43" y="271"/>
                    <a:pt x="42" y="269"/>
                  </a:cubicBezTo>
                  <a:cubicBezTo>
                    <a:pt x="42" y="269"/>
                    <a:pt x="42" y="268"/>
                    <a:pt x="42" y="268"/>
                  </a:cubicBezTo>
                  <a:cubicBezTo>
                    <a:pt x="41" y="267"/>
                    <a:pt x="40" y="266"/>
                    <a:pt x="40" y="266"/>
                  </a:cubicBezTo>
                  <a:cubicBezTo>
                    <a:pt x="40" y="266"/>
                    <a:pt x="39" y="266"/>
                    <a:pt x="39" y="267"/>
                  </a:cubicBezTo>
                  <a:cubicBezTo>
                    <a:pt x="38" y="267"/>
                    <a:pt x="38" y="267"/>
                    <a:pt x="38" y="269"/>
                  </a:cubicBezTo>
                  <a:cubicBezTo>
                    <a:pt x="38" y="270"/>
                    <a:pt x="38" y="270"/>
                    <a:pt x="38" y="270"/>
                  </a:cubicBezTo>
                  <a:cubicBezTo>
                    <a:pt x="37" y="270"/>
                    <a:pt x="37" y="270"/>
                    <a:pt x="37" y="270"/>
                  </a:cubicBezTo>
                  <a:cubicBezTo>
                    <a:pt x="37" y="269"/>
                    <a:pt x="36" y="269"/>
                    <a:pt x="36" y="268"/>
                  </a:cubicBezTo>
                  <a:cubicBezTo>
                    <a:pt x="34" y="266"/>
                    <a:pt x="35" y="264"/>
                    <a:pt x="37" y="261"/>
                  </a:cubicBezTo>
                  <a:cubicBezTo>
                    <a:pt x="38" y="259"/>
                    <a:pt x="37" y="258"/>
                    <a:pt x="36" y="257"/>
                  </a:cubicBezTo>
                  <a:cubicBezTo>
                    <a:pt x="36" y="257"/>
                    <a:pt x="35" y="256"/>
                    <a:pt x="35" y="255"/>
                  </a:cubicBezTo>
                  <a:cubicBezTo>
                    <a:pt x="34" y="253"/>
                    <a:pt x="32" y="251"/>
                    <a:pt x="30" y="251"/>
                  </a:cubicBezTo>
                  <a:cubicBezTo>
                    <a:pt x="30" y="251"/>
                    <a:pt x="29" y="251"/>
                    <a:pt x="29" y="251"/>
                  </a:cubicBezTo>
                  <a:cubicBezTo>
                    <a:pt x="28" y="252"/>
                    <a:pt x="27" y="252"/>
                    <a:pt x="27" y="252"/>
                  </a:cubicBezTo>
                  <a:cubicBezTo>
                    <a:pt x="25" y="252"/>
                    <a:pt x="25" y="251"/>
                    <a:pt x="25" y="251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49"/>
                    <a:pt x="24" y="249"/>
                    <a:pt x="23" y="249"/>
                  </a:cubicBezTo>
                  <a:cubicBezTo>
                    <a:pt x="22" y="248"/>
                    <a:pt x="21" y="247"/>
                    <a:pt x="22" y="244"/>
                  </a:cubicBezTo>
                  <a:cubicBezTo>
                    <a:pt x="23" y="241"/>
                    <a:pt x="23" y="241"/>
                    <a:pt x="24" y="241"/>
                  </a:cubicBezTo>
                  <a:cubicBezTo>
                    <a:pt x="25" y="240"/>
                    <a:pt x="26" y="240"/>
                    <a:pt x="27" y="239"/>
                  </a:cubicBezTo>
                  <a:cubicBezTo>
                    <a:pt x="28" y="238"/>
                    <a:pt x="29" y="237"/>
                    <a:pt x="29" y="237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8" y="237"/>
                    <a:pt x="28" y="236"/>
                    <a:pt x="28" y="235"/>
                  </a:cubicBezTo>
                  <a:cubicBezTo>
                    <a:pt x="27" y="234"/>
                    <a:pt x="27" y="234"/>
                    <a:pt x="27" y="234"/>
                  </a:cubicBezTo>
                  <a:cubicBezTo>
                    <a:pt x="27" y="234"/>
                    <a:pt x="27" y="235"/>
                    <a:pt x="27" y="235"/>
                  </a:cubicBezTo>
                  <a:cubicBezTo>
                    <a:pt x="26" y="235"/>
                    <a:pt x="26" y="235"/>
                    <a:pt x="25" y="235"/>
                  </a:cubicBezTo>
                  <a:cubicBezTo>
                    <a:pt x="24" y="235"/>
                    <a:pt x="24" y="235"/>
                    <a:pt x="23" y="234"/>
                  </a:cubicBezTo>
                  <a:cubicBezTo>
                    <a:pt x="21" y="234"/>
                    <a:pt x="20" y="233"/>
                    <a:pt x="20" y="232"/>
                  </a:cubicBezTo>
                  <a:cubicBezTo>
                    <a:pt x="21" y="231"/>
                    <a:pt x="21" y="230"/>
                    <a:pt x="20" y="229"/>
                  </a:cubicBezTo>
                  <a:cubicBezTo>
                    <a:pt x="20" y="228"/>
                    <a:pt x="19" y="227"/>
                    <a:pt x="19" y="226"/>
                  </a:cubicBezTo>
                  <a:cubicBezTo>
                    <a:pt x="19" y="225"/>
                    <a:pt x="19" y="225"/>
                    <a:pt x="18" y="224"/>
                  </a:cubicBezTo>
                  <a:cubicBezTo>
                    <a:pt x="18" y="223"/>
                    <a:pt x="17" y="223"/>
                    <a:pt x="17" y="223"/>
                  </a:cubicBezTo>
                  <a:cubicBezTo>
                    <a:pt x="16" y="223"/>
                    <a:pt x="16" y="223"/>
                    <a:pt x="16" y="223"/>
                  </a:cubicBezTo>
                  <a:cubicBezTo>
                    <a:pt x="15" y="224"/>
                    <a:pt x="14" y="224"/>
                    <a:pt x="14" y="224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3"/>
                    <a:pt x="11" y="223"/>
                    <a:pt x="11" y="222"/>
                  </a:cubicBezTo>
                  <a:cubicBezTo>
                    <a:pt x="10" y="222"/>
                    <a:pt x="10" y="220"/>
                    <a:pt x="11" y="218"/>
                  </a:cubicBezTo>
                  <a:cubicBezTo>
                    <a:pt x="11" y="216"/>
                    <a:pt x="11" y="216"/>
                    <a:pt x="10" y="216"/>
                  </a:cubicBezTo>
                  <a:cubicBezTo>
                    <a:pt x="10" y="216"/>
                    <a:pt x="9" y="216"/>
                    <a:pt x="9" y="216"/>
                  </a:cubicBezTo>
                  <a:cubicBezTo>
                    <a:pt x="8" y="215"/>
                    <a:pt x="6" y="214"/>
                    <a:pt x="7" y="213"/>
                  </a:cubicBezTo>
                  <a:cubicBezTo>
                    <a:pt x="7" y="213"/>
                    <a:pt x="7" y="212"/>
                    <a:pt x="8" y="212"/>
                  </a:cubicBezTo>
                  <a:cubicBezTo>
                    <a:pt x="10" y="212"/>
                    <a:pt x="10" y="210"/>
                    <a:pt x="10" y="208"/>
                  </a:cubicBezTo>
                  <a:cubicBezTo>
                    <a:pt x="10" y="206"/>
                    <a:pt x="10" y="206"/>
                    <a:pt x="12" y="206"/>
                  </a:cubicBezTo>
                  <a:cubicBezTo>
                    <a:pt x="12" y="206"/>
                    <a:pt x="12" y="206"/>
                    <a:pt x="13" y="206"/>
                  </a:cubicBezTo>
                  <a:cubicBezTo>
                    <a:pt x="13" y="206"/>
                    <a:pt x="14" y="206"/>
                    <a:pt x="15" y="206"/>
                  </a:cubicBezTo>
                  <a:cubicBezTo>
                    <a:pt x="15" y="206"/>
                    <a:pt x="15" y="206"/>
                    <a:pt x="15" y="206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205"/>
                    <a:pt x="16" y="204"/>
                    <a:pt x="16" y="203"/>
                  </a:cubicBezTo>
                  <a:cubicBezTo>
                    <a:pt x="16" y="202"/>
                    <a:pt x="16" y="201"/>
                    <a:pt x="16" y="201"/>
                  </a:cubicBezTo>
                  <a:cubicBezTo>
                    <a:pt x="16" y="198"/>
                    <a:pt x="16" y="198"/>
                    <a:pt x="14" y="198"/>
                  </a:cubicBezTo>
                  <a:cubicBezTo>
                    <a:pt x="13" y="198"/>
                    <a:pt x="11" y="197"/>
                    <a:pt x="11" y="196"/>
                  </a:cubicBezTo>
                  <a:cubicBezTo>
                    <a:pt x="10" y="195"/>
                    <a:pt x="10" y="194"/>
                    <a:pt x="11" y="193"/>
                  </a:cubicBezTo>
                  <a:cubicBezTo>
                    <a:pt x="12" y="192"/>
                    <a:pt x="12" y="191"/>
                    <a:pt x="12" y="191"/>
                  </a:cubicBezTo>
                  <a:cubicBezTo>
                    <a:pt x="12" y="191"/>
                    <a:pt x="11" y="191"/>
                    <a:pt x="11" y="191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0" y="191"/>
                    <a:pt x="9" y="191"/>
                    <a:pt x="9" y="191"/>
                  </a:cubicBezTo>
                  <a:cubicBezTo>
                    <a:pt x="8" y="191"/>
                    <a:pt x="6" y="191"/>
                    <a:pt x="5" y="192"/>
                  </a:cubicBezTo>
                  <a:cubicBezTo>
                    <a:pt x="4" y="192"/>
                    <a:pt x="4" y="192"/>
                    <a:pt x="3" y="192"/>
                  </a:cubicBezTo>
                  <a:cubicBezTo>
                    <a:pt x="3" y="192"/>
                    <a:pt x="2" y="192"/>
                    <a:pt x="2" y="191"/>
                  </a:cubicBezTo>
                  <a:cubicBezTo>
                    <a:pt x="1" y="191"/>
                    <a:pt x="1" y="189"/>
                    <a:pt x="2" y="188"/>
                  </a:cubicBezTo>
                  <a:cubicBezTo>
                    <a:pt x="2" y="187"/>
                    <a:pt x="2" y="187"/>
                    <a:pt x="2" y="186"/>
                  </a:cubicBezTo>
                  <a:cubicBezTo>
                    <a:pt x="2" y="185"/>
                    <a:pt x="1" y="184"/>
                    <a:pt x="1" y="183"/>
                  </a:cubicBezTo>
                  <a:cubicBezTo>
                    <a:pt x="1" y="182"/>
                    <a:pt x="0" y="181"/>
                    <a:pt x="1" y="180"/>
                  </a:cubicBezTo>
                  <a:cubicBezTo>
                    <a:pt x="2" y="179"/>
                    <a:pt x="3" y="179"/>
                    <a:pt x="4" y="179"/>
                  </a:cubicBezTo>
                  <a:cubicBezTo>
                    <a:pt x="4" y="179"/>
                    <a:pt x="5" y="179"/>
                    <a:pt x="5" y="180"/>
                  </a:cubicBezTo>
                  <a:cubicBezTo>
                    <a:pt x="5" y="181"/>
                    <a:pt x="5" y="182"/>
                    <a:pt x="6" y="182"/>
                  </a:cubicBezTo>
                  <a:cubicBezTo>
                    <a:pt x="6" y="183"/>
                    <a:pt x="7" y="183"/>
                    <a:pt x="7" y="183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8" y="182"/>
                    <a:pt x="8" y="182"/>
                    <a:pt x="8" y="181"/>
                  </a:cubicBezTo>
                  <a:cubicBezTo>
                    <a:pt x="9" y="180"/>
                    <a:pt x="10" y="178"/>
                    <a:pt x="11" y="177"/>
                  </a:cubicBezTo>
                  <a:cubicBezTo>
                    <a:pt x="12" y="176"/>
                    <a:pt x="13" y="176"/>
                    <a:pt x="13" y="175"/>
                  </a:cubicBezTo>
                  <a:cubicBezTo>
                    <a:pt x="14" y="175"/>
                    <a:pt x="14" y="175"/>
                    <a:pt x="15" y="174"/>
                  </a:cubicBezTo>
                  <a:cubicBezTo>
                    <a:pt x="16" y="171"/>
                    <a:pt x="17" y="171"/>
                    <a:pt x="19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21" y="169"/>
                    <a:pt x="22" y="169"/>
                    <a:pt x="22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3" y="168"/>
                    <a:pt x="22" y="167"/>
                    <a:pt x="22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3" y="165"/>
                  </a:cubicBezTo>
                  <a:cubicBezTo>
                    <a:pt x="22" y="165"/>
                    <a:pt x="20" y="166"/>
                    <a:pt x="19" y="166"/>
                  </a:cubicBezTo>
                  <a:cubicBezTo>
                    <a:pt x="18" y="166"/>
                    <a:pt x="17" y="166"/>
                    <a:pt x="16" y="166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5" y="161"/>
                    <a:pt x="18" y="157"/>
                    <a:pt x="18" y="157"/>
                  </a:cubicBezTo>
                  <a:cubicBezTo>
                    <a:pt x="19" y="156"/>
                    <a:pt x="19" y="155"/>
                    <a:pt x="20" y="154"/>
                  </a:cubicBezTo>
                  <a:cubicBezTo>
                    <a:pt x="21" y="152"/>
                    <a:pt x="22" y="150"/>
                    <a:pt x="24" y="148"/>
                  </a:cubicBezTo>
                  <a:cubicBezTo>
                    <a:pt x="25" y="147"/>
                    <a:pt x="26" y="146"/>
                    <a:pt x="27" y="146"/>
                  </a:cubicBezTo>
                  <a:cubicBezTo>
                    <a:pt x="27" y="145"/>
                    <a:pt x="28" y="145"/>
                    <a:pt x="28" y="144"/>
                  </a:cubicBezTo>
                  <a:cubicBezTo>
                    <a:pt x="28" y="143"/>
                    <a:pt x="28" y="142"/>
                    <a:pt x="28" y="140"/>
                  </a:cubicBezTo>
                  <a:cubicBezTo>
                    <a:pt x="28" y="139"/>
                    <a:pt x="28" y="137"/>
                    <a:pt x="29" y="135"/>
                  </a:cubicBezTo>
                  <a:cubicBezTo>
                    <a:pt x="30" y="132"/>
                    <a:pt x="30" y="130"/>
                    <a:pt x="29" y="128"/>
                  </a:cubicBezTo>
                  <a:cubicBezTo>
                    <a:pt x="29" y="127"/>
                    <a:pt x="28" y="126"/>
                    <a:pt x="28" y="125"/>
                  </a:cubicBezTo>
                  <a:cubicBezTo>
                    <a:pt x="28" y="124"/>
                    <a:pt x="27" y="123"/>
                    <a:pt x="27" y="122"/>
                  </a:cubicBezTo>
                  <a:cubicBezTo>
                    <a:pt x="26" y="121"/>
                    <a:pt x="26" y="121"/>
                    <a:pt x="26" y="119"/>
                  </a:cubicBezTo>
                  <a:cubicBezTo>
                    <a:pt x="25" y="118"/>
                    <a:pt x="24" y="116"/>
                    <a:pt x="21" y="113"/>
                  </a:cubicBezTo>
                  <a:cubicBezTo>
                    <a:pt x="20" y="112"/>
                    <a:pt x="19" y="111"/>
                    <a:pt x="20" y="110"/>
                  </a:cubicBezTo>
                  <a:cubicBezTo>
                    <a:pt x="20" y="109"/>
                    <a:pt x="20" y="109"/>
                    <a:pt x="22" y="108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0" y="106"/>
                    <a:pt x="19" y="106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16" y="104"/>
                    <a:pt x="16" y="103"/>
                    <a:pt x="16" y="101"/>
                  </a:cubicBezTo>
                  <a:cubicBezTo>
                    <a:pt x="16" y="98"/>
                    <a:pt x="16" y="97"/>
                    <a:pt x="14" y="96"/>
                  </a:cubicBezTo>
                  <a:cubicBezTo>
                    <a:pt x="13" y="96"/>
                    <a:pt x="12" y="95"/>
                    <a:pt x="11" y="95"/>
                  </a:cubicBezTo>
                  <a:cubicBezTo>
                    <a:pt x="11" y="95"/>
                    <a:pt x="10" y="96"/>
                    <a:pt x="10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5"/>
                    <a:pt x="10" y="93"/>
                    <a:pt x="13" y="92"/>
                  </a:cubicBezTo>
                  <a:cubicBezTo>
                    <a:pt x="13" y="92"/>
                    <a:pt x="14" y="92"/>
                    <a:pt x="14" y="91"/>
                  </a:cubicBezTo>
                  <a:cubicBezTo>
                    <a:pt x="14" y="91"/>
                    <a:pt x="13" y="90"/>
                    <a:pt x="12" y="89"/>
                  </a:cubicBezTo>
                  <a:cubicBezTo>
                    <a:pt x="10" y="88"/>
                    <a:pt x="10" y="86"/>
                    <a:pt x="10" y="85"/>
                  </a:cubicBezTo>
                  <a:cubicBezTo>
                    <a:pt x="10" y="85"/>
                    <a:pt x="11" y="84"/>
                    <a:pt x="12" y="83"/>
                  </a:cubicBezTo>
                  <a:cubicBezTo>
                    <a:pt x="15" y="83"/>
                    <a:pt x="16" y="82"/>
                    <a:pt x="17" y="81"/>
                  </a:cubicBezTo>
                  <a:cubicBezTo>
                    <a:pt x="18" y="80"/>
                    <a:pt x="19" y="79"/>
                    <a:pt x="20" y="79"/>
                  </a:cubicBezTo>
                  <a:cubicBezTo>
                    <a:pt x="20" y="79"/>
                    <a:pt x="21" y="79"/>
                    <a:pt x="22" y="80"/>
                  </a:cubicBezTo>
                  <a:cubicBezTo>
                    <a:pt x="22" y="82"/>
                    <a:pt x="23" y="82"/>
                    <a:pt x="26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1"/>
                    <a:pt x="25" y="79"/>
                    <a:pt x="24" y="79"/>
                  </a:cubicBezTo>
                  <a:cubicBezTo>
                    <a:pt x="24" y="78"/>
                    <a:pt x="24" y="78"/>
                    <a:pt x="24" y="77"/>
                  </a:cubicBezTo>
                  <a:cubicBezTo>
                    <a:pt x="23" y="77"/>
                    <a:pt x="23" y="76"/>
                    <a:pt x="23" y="76"/>
                  </a:cubicBezTo>
                  <a:cubicBezTo>
                    <a:pt x="24" y="74"/>
                    <a:pt x="26" y="74"/>
                    <a:pt x="27" y="74"/>
                  </a:cubicBezTo>
                  <a:cubicBezTo>
                    <a:pt x="28" y="74"/>
                    <a:pt x="28" y="76"/>
                    <a:pt x="29" y="77"/>
                  </a:cubicBezTo>
                  <a:cubicBezTo>
                    <a:pt x="29" y="78"/>
                    <a:pt x="29" y="78"/>
                    <a:pt x="30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3" y="80"/>
                    <a:pt x="34" y="80"/>
                    <a:pt x="35" y="80"/>
                  </a:cubicBezTo>
                  <a:cubicBezTo>
                    <a:pt x="35" y="80"/>
                    <a:pt x="36" y="80"/>
                    <a:pt x="36" y="80"/>
                  </a:cubicBezTo>
                  <a:cubicBezTo>
                    <a:pt x="38" y="80"/>
                    <a:pt x="41" y="82"/>
                    <a:pt x="43" y="83"/>
                  </a:cubicBezTo>
                  <a:cubicBezTo>
                    <a:pt x="44" y="84"/>
                    <a:pt x="45" y="84"/>
                    <a:pt x="45" y="84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4" y="81"/>
                    <a:pt x="43" y="80"/>
                    <a:pt x="44" y="79"/>
                  </a:cubicBezTo>
                  <a:cubicBezTo>
                    <a:pt x="44" y="79"/>
                    <a:pt x="44" y="78"/>
                    <a:pt x="45" y="78"/>
                  </a:cubicBezTo>
                  <a:cubicBezTo>
                    <a:pt x="46" y="78"/>
                    <a:pt x="48" y="80"/>
                    <a:pt x="49" y="81"/>
                  </a:cubicBezTo>
                  <a:cubicBezTo>
                    <a:pt x="50" y="81"/>
                    <a:pt x="50" y="82"/>
                    <a:pt x="51" y="82"/>
                  </a:cubicBezTo>
                  <a:cubicBezTo>
                    <a:pt x="52" y="82"/>
                    <a:pt x="54" y="80"/>
                    <a:pt x="55" y="80"/>
                  </a:cubicBezTo>
                  <a:cubicBezTo>
                    <a:pt x="56" y="78"/>
                    <a:pt x="63" y="76"/>
                    <a:pt x="65" y="75"/>
                  </a:cubicBezTo>
                  <a:cubicBezTo>
                    <a:pt x="66" y="75"/>
                    <a:pt x="67" y="74"/>
                    <a:pt x="67" y="74"/>
                  </a:cubicBezTo>
                  <a:cubicBezTo>
                    <a:pt x="68" y="74"/>
                    <a:pt x="70" y="75"/>
                    <a:pt x="70" y="77"/>
                  </a:cubicBezTo>
                  <a:cubicBezTo>
                    <a:pt x="70" y="78"/>
                    <a:pt x="70" y="78"/>
                    <a:pt x="71" y="78"/>
                  </a:cubicBezTo>
                  <a:cubicBezTo>
                    <a:pt x="72" y="78"/>
                    <a:pt x="74" y="76"/>
                    <a:pt x="75" y="74"/>
                  </a:cubicBezTo>
                  <a:cubicBezTo>
                    <a:pt x="76" y="72"/>
                    <a:pt x="77" y="71"/>
                    <a:pt x="77" y="70"/>
                  </a:cubicBezTo>
                  <a:cubicBezTo>
                    <a:pt x="77" y="70"/>
                    <a:pt x="78" y="69"/>
                    <a:pt x="78" y="69"/>
                  </a:cubicBezTo>
                  <a:cubicBezTo>
                    <a:pt x="79" y="67"/>
                    <a:pt x="79" y="67"/>
                    <a:pt x="78" y="66"/>
                  </a:cubicBezTo>
                  <a:cubicBezTo>
                    <a:pt x="78" y="66"/>
                    <a:pt x="78" y="66"/>
                    <a:pt x="77" y="65"/>
                  </a:cubicBezTo>
                  <a:cubicBezTo>
                    <a:pt x="76" y="64"/>
                    <a:pt x="75" y="63"/>
                    <a:pt x="72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0" y="60"/>
                    <a:pt x="69" y="59"/>
                    <a:pt x="69" y="58"/>
                  </a:cubicBezTo>
                  <a:cubicBezTo>
                    <a:pt x="68" y="57"/>
                    <a:pt x="69" y="57"/>
                    <a:pt x="69" y="56"/>
                  </a:cubicBezTo>
                  <a:cubicBezTo>
                    <a:pt x="70" y="55"/>
                    <a:pt x="70" y="55"/>
                    <a:pt x="71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53"/>
                    <a:pt x="74" y="50"/>
                    <a:pt x="77" y="50"/>
                  </a:cubicBezTo>
                  <a:cubicBezTo>
                    <a:pt x="79" y="50"/>
                    <a:pt x="81" y="50"/>
                    <a:pt x="82" y="49"/>
                  </a:cubicBezTo>
                  <a:cubicBezTo>
                    <a:pt x="82" y="49"/>
                    <a:pt x="83" y="48"/>
                    <a:pt x="83" y="47"/>
                  </a:cubicBezTo>
                  <a:cubicBezTo>
                    <a:pt x="84" y="45"/>
                    <a:pt x="84" y="44"/>
                    <a:pt x="85" y="43"/>
                  </a:cubicBezTo>
                  <a:cubicBezTo>
                    <a:pt x="86" y="42"/>
                    <a:pt x="87" y="42"/>
                    <a:pt x="88" y="42"/>
                  </a:cubicBezTo>
                  <a:cubicBezTo>
                    <a:pt x="89" y="42"/>
                    <a:pt x="89" y="42"/>
                    <a:pt x="89" y="41"/>
                  </a:cubicBezTo>
                  <a:cubicBezTo>
                    <a:pt x="89" y="41"/>
                    <a:pt x="90" y="41"/>
                    <a:pt x="90" y="40"/>
                  </a:cubicBezTo>
                  <a:cubicBezTo>
                    <a:pt x="90" y="39"/>
                    <a:pt x="91" y="38"/>
                    <a:pt x="94" y="37"/>
                  </a:cubicBezTo>
                  <a:cubicBezTo>
                    <a:pt x="95" y="37"/>
                    <a:pt x="97" y="36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0" y="35"/>
                    <a:pt x="101" y="35"/>
                    <a:pt x="101" y="34"/>
                  </a:cubicBezTo>
                  <a:cubicBezTo>
                    <a:pt x="102" y="33"/>
                    <a:pt x="106" y="33"/>
                    <a:pt x="109" y="32"/>
                  </a:cubicBezTo>
                  <a:cubicBezTo>
                    <a:pt x="109" y="32"/>
                    <a:pt x="110" y="32"/>
                    <a:pt x="111" y="32"/>
                  </a:cubicBezTo>
                  <a:cubicBezTo>
                    <a:pt x="111" y="32"/>
                    <a:pt x="111" y="32"/>
                    <a:pt x="112" y="32"/>
                  </a:cubicBezTo>
                  <a:cubicBezTo>
                    <a:pt x="114" y="32"/>
                    <a:pt x="119" y="31"/>
                    <a:pt x="121" y="29"/>
                  </a:cubicBezTo>
                  <a:cubicBezTo>
                    <a:pt x="123" y="27"/>
                    <a:pt x="126" y="25"/>
                    <a:pt x="128" y="24"/>
                  </a:cubicBezTo>
                  <a:cubicBezTo>
                    <a:pt x="129" y="23"/>
                    <a:pt x="130" y="23"/>
                    <a:pt x="130" y="23"/>
                  </a:cubicBezTo>
                  <a:cubicBezTo>
                    <a:pt x="132" y="21"/>
                    <a:pt x="134" y="20"/>
                    <a:pt x="136" y="19"/>
                  </a:cubicBezTo>
                  <a:cubicBezTo>
                    <a:pt x="138" y="18"/>
                    <a:pt x="138" y="18"/>
                    <a:pt x="138" y="17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5"/>
                    <a:pt x="139" y="15"/>
                    <a:pt x="138" y="14"/>
                  </a:cubicBezTo>
                  <a:cubicBezTo>
                    <a:pt x="137" y="13"/>
                    <a:pt x="137" y="13"/>
                    <a:pt x="137" y="12"/>
                  </a:cubicBezTo>
                  <a:cubicBezTo>
                    <a:pt x="137" y="11"/>
                    <a:pt x="137" y="11"/>
                    <a:pt x="138" y="10"/>
                  </a:cubicBezTo>
                  <a:cubicBezTo>
                    <a:pt x="138" y="10"/>
                    <a:pt x="138" y="10"/>
                    <a:pt x="138" y="9"/>
                  </a:cubicBezTo>
                  <a:cubicBezTo>
                    <a:pt x="139" y="8"/>
                    <a:pt x="140" y="6"/>
                    <a:pt x="141" y="6"/>
                  </a:cubicBezTo>
                  <a:cubicBezTo>
                    <a:pt x="142" y="6"/>
                    <a:pt x="142" y="7"/>
                    <a:pt x="143" y="7"/>
                  </a:cubicBezTo>
                  <a:cubicBezTo>
                    <a:pt x="144" y="8"/>
                    <a:pt x="144" y="8"/>
                    <a:pt x="145" y="9"/>
                  </a:cubicBezTo>
                  <a:cubicBezTo>
                    <a:pt x="145" y="9"/>
                    <a:pt x="146" y="10"/>
                    <a:pt x="147" y="10"/>
                  </a:cubicBezTo>
                  <a:cubicBezTo>
                    <a:pt x="148" y="11"/>
                    <a:pt x="148" y="12"/>
                    <a:pt x="148" y="13"/>
                  </a:cubicBezTo>
                  <a:cubicBezTo>
                    <a:pt x="148" y="14"/>
                    <a:pt x="148" y="14"/>
                    <a:pt x="148" y="15"/>
                  </a:cubicBezTo>
                  <a:cubicBezTo>
                    <a:pt x="149" y="17"/>
                    <a:pt x="150" y="17"/>
                    <a:pt x="152" y="17"/>
                  </a:cubicBezTo>
                  <a:cubicBezTo>
                    <a:pt x="153" y="17"/>
                    <a:pt x="154" y="18"/>
                    <a:pt x="155" y="19"/>
                  </a:cubicBezTo>
                  <a:cubicBezTo>
                    <a:pt x="155" y="19"/>
                    <a:pt x="155" y="19"/>
                    <a:pt x="156" y="20"/>
                  </a:cubicBezTo>
                  <a:cubicBezTo>
                    <a:pt x="156" y="20"/>
                    <a:pt x="157" y="20"/>
                    <a:pt x="157" y="20"/>
                  </a:cubicBezTo>
                  <a:cubicBezTo>
                    <a:pt x="158" y="20"/>
                    <a:pt x="159" y="20"/>
                    <a:pt x="159" y="20"/>
                  </a:cubicBezTo>
                  <a:cubicBezTo>
                    <a:pt x="160" y="19"/>
                    <a:pt x="161" y="19"/>
                    <a:pt x="162" y="19"/>
                  </a:cubicBezTo>
                  <a:cubicBezTo>
                    <a:pt x="163" y="19"/>
                    <a:pt x="165" y="20"/>
                    <a:pt x="165" y="21"/>
                  </a:cubicBezTo>
                  <a:cubicBezTo>
                    <a:pt x="166" y="21"/>
                    <a:pt x="166" y="22"/>
                    <a:pt x="166" y="23"/>
                  </a:cubicBezTo>
                  <a:cubicBezTo>
                    <a:pt x="166" y="24"/>
                    <a:pt x="167" y="25"/>
                    <a:pt x="168" y="26"/>
                  </a:cubicBezTo>
                  <a:cubicBezTo>
                    <a:pt x="169" y="26"/>
                    <a:pt x="170" y="27"/>
                    <a:pt x="169" y="28"/>
                  </a:cubicBezTo>
                  <a:cubicBezTo>
                    <a:pt x="169" y="28"/>
                    <a:pt x="169" y="29"/>
                    <a:pt x="167" y="29"/>
                  </a:cubicBezTo>
                  <a:cubicBezTo>
                    <a:pt x="166" y="30"/>
                    <a:pt x="165" y="30"/>
                    <a:pt x="165" y="30"/>
                  </a:cubicBezTo>
                  <a:cubicBezTo>
                    <a:pt x="165" y="31"/>
                    <a:pt x="165" y="31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3"/>
                    <a:pt x="167" y="34"/>
                    <a:pt x="166" y="36"/>
                  </a:cubicBezTo>
                  <a:cubicBezTo>
                    <a:pt x="165" y="36"/>
                    <a:pt x="165" y="37"/>
                    <a:pt x="165" y="38"/>
                  </a:cubicBezTo>
                  <a:cubicBezTo>
                    <a:pt x="165" y="39"/>
                    <a:pt x="165" y="40"/>
                    <a:pt x="164" y="41"/>
                  </a:cubicBezTo>
                  <a:cubicBezTo>
                    <a:pt x="163" y="41"/>
                    <a:pt x="162" y="42"/>
                    <a:pt x="162" y="42"/>
                  </a:cubicBezTo>
                  <a:cubicBezTo>
                    <a:pt x="162" y="42"/>
                    <a:pt x="163" y="42"/>
                    <a:pt x="164" y="43"/>
                  </a:cubicBezTo>
                  <a:cubicBezTo>
                    <a:pt x="166" y="45"/>
                    <a:pt x="167" y="45"/>
                    <a:pt x="169" y="45"/>
                  </a:cubicBezTo>
                  <a:cubicBezTo>
                    <a:pt x="169" y="45"/>
                    <a:pt x="169" y="45"/>
                    <a:pt x="170" y="45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2" y="46"/>
                    <a:pt x="172" y="47"/>
                    <a:pt x="171" y="49"/>
                  </a:cubicBezTo>
                  <a:cubicBezTo>
                    <a:pt x="171" y="50"/>
                    <a:pt x="171" y="50"/>
                    <a:pt x="171" y="51"/>
                  </a:cubicBezTo>
                  <a:cubicBezTo>
                    <a:pt x="171" y="52"/>
                    <a:pt x="171" y="53"/>
                    <a:pt x="168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5" y="55"/>
                    <a:pt x="165" y="55"/>
                    <a:pt x="163" y="56"/>
                  </a:cubicBezTo>
                  <a:cubicBezTo>
                    <a:pt x="163" y="57"/>
                    <a:pt x="162" y="57"/>
                    <a:pt x="162" y="58"/>
                  </a:cubicBezTo>
                  <a:cubicBezTo>
                    <a:pt x="162" y="58"/>
                    <a:pt x="162" y="58"/>
                    <a:pt x="163" y="59"/>
                  </a:cubicBezTo>
                  <a:cubicBezTo>
                    <a:pt x="164" y="59"/>
                    <a:pt x="165" y="60"/>
                    <a:pt x="165" y="61"/>
                  </a:cubicBezTo>
                  <a:cubicBezTo>
                    <a:pt x="166" y="61"/>
                    <a:pt x="166" y="62"/>
                    <a:pt x="166" y="62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9" y="61"/>
                    <a:pt x="170" y="60"/>
                    <a:pt x="171" y="59"/>
                  </a:cubicBezTo>
                  <a:cubicBezTo>
                    <a:pt x="172" y="58"/>
                    <a:pt x="173" y="58"/>
                    <a:pt x="174" y="58"/>
                  </a:cubicBezTo>
                  <a:cubicBezTo>
                    <a:pt x="175" y="58"/>
                    <a:pt x="176" y="58"/>
                    <a:pt x="177" y="58"/>
                  </a:cubicBezTo>
                  <a:cubicBezTo>
                    <a:pt x="178" y="58"/>
                    <a:pt x="179" y="58"/>
                    <a:pt x="179" y="58"/>
                  </a:cubicBezTo>
                  <a:cubicBezTo>
                    <a:pt x="181" y="58"/>
                    <a:pt x="182" y="58"/>
                    <a:pt x="183" y="58"/>
                  </a:cubicBezTo>
                  <a:cubicBezTo>
                    <a:pt x="184" y="57"/>
                    <a:pt x="184" y="57"/>
                    <a:pt x="185" y="56"/>
                  </a:cubicBezTo>
                  <a:cubicBezTo>
                    <a:pt x="185" y="55"/>
                    <a:pt x="185" y="55"/>
                    <a:pt x="186" y="54"/>
                  </a:cubicBezTo>
                  <a:cubicBezTo>
                    <a:pt x="186" y="53"/>
                    <a:pt x="187" y="53"/>
                    <a:pt x="187" y="53"/>
                  </a:cubicBezTo>
                  <a:cubicBezTo>
                    <a:pt x="188" y="51"/>
                    <a:pt x="188" y="50"/>
                    <a:pt x="190" y="50"/>
                  </a:cubicBezTo>
                  <a:cubicBezTo>
                    <a:pt x="190" y="50"/>
                    <a:pt x="190" y="50"/>
                    <a:pt x="191" y="50"/>
                  </a:cubicBezTo>
                  <a:cubicBezTo>
                    <a:pt x="191" y="51"/>
                    <a:pt x="191" y="51"/>
                    <a:pt x="192" y="51"/>
                  </a:cubicBezTo>
                  <a:cubicBezTo>
                    <a:pt x="192" y="51"/>
                    <a:pt x="192" y="50"/>
                    <a:pt x="193" y="50"/>
                  </a:cubicBezTo>
                  <a:cubicBezTo>
                    <a:pt x="193" y="50"/>
                    <a:pt x="194" y="50"/>
                    <a:pt x="194" y="50"/>
                  </a:cubicBezTo>
                  <a:cubicBezTo>
                    <a:pt x="195" y="50"/>
                    <a:pt x="196" y="51"/>
                    <a:pt x="196" y="51"/>
                  </a:cubicBezTo>
                  <a:cubicBezTo>
                    <a:pt x="197" y="52"/>
                    <a:pt x="198" y="53"/>
                    <a:pt x="199" y="53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51"/>
                    <a:pt x="201" y="49"/>
                    <a:pt x="204" y="48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6" y="47"/>
                    <a:pt x="209" y="46"/>
                    <a:pt x="209" y="45"/>
                  </a:cubicBezTo>
                  <a:cubicBezTo>
                    <a:pt x="208" y="44"/>
                    <a:pt x="208" y="44"/>
                    <a:pt x="207" y="44"/>
                  </a:cubicBezTo>
                  <a:cubicBezTo>
                    <a:pt x="206" y="43"/>
                    <a:pt x="206" y="43"/>
                    <a:pt x="205" y="43"/>
                  </a:cubicBezTo>
                  <a:cubicBezTo>
                    <a:pt x="204" y="42"/>
                    <a:pt x="204" y="42"/>
                    <a:pt x="204" y="41"/>
                  </a:cubicBezTo>
                  <a:cubicBezTo>
                    <a:pt x="205" y="40"/>
                    <a:pt x="205" y="40"/>
                    <a:pt x="205" y="39"/>
                  </a:cubicBezTo>
                  <a:cubicBezTo>
                    <a:pt x="206" y="35"/>
                    <a:pt x="207" y="29"/>
                    <a:pt x="206" y="28"/>
                  </a:cubicBezTo>
                  <a:cubicBezTo>
                    <a:pt x="204" y="26"/>
                    <a:pt x="204" y="26"/>
                    <a:pt x="204" y="23"/>
                  </a:cubicBezTo>
                  <a:cubicBezTo>
                    <a:pt x="203" y="21"/>
                    <a:pt x="201" y="20"/>
                    <a:pt x="199" y="19"/>
                  </a:cubicBezTo>
                  <a:cubicBezTo>
                    <a:pt x="197" y="18"/>
                    <a:pt x="195" y="17"/>
                    <a:pt x="194" y="15"/>
                  </a:cubicBezTo>
                  <a:cubicBezTo>
                    <a:pt x="194" y="15"/>
                    <a:pt x="194" y="15"/>
                    <a:pt x="194" y="14"/>
                  </a:cubicBezTo>
                  <a:cubicBezTo>
                    <a:pt x="193" y="13"/>
                    <a:pt x="192" y="12"/>
                    <a:pt x="193" y="11"/>
                  </a:cubicBezTo>
                  <a:cubicBezTo>
                    <a:pt x="193" y="10"/>
                    <a:pt x="194" y="10"/>
                    <a:pt x="195" y="10"/>
                  </a:cubicBezTo>
                  <a:cubicBezTo>
                    <a:pt x="196" y="10"/>
                    <a:pt x="197" y="10"/>
                    <a:pt x="197" y="10"/>
                  </a:cubicBezTo>
                  <a:cubicBezTo>
                    <a:pt x="198" y="11"/>
                    <a:pt x="199" y="11"/>
                    <a:pt x="199" y="11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201" y="11"/>
                    <a:pt x="201" y="11"/>
                    <a:pt x="202" y="11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204" y="11"/>
                    <a:pt x="205" y="11"/>
                    <a:pt x="205" y="10"/>
                  </a:cubicBezTo>
                  <a:cubicBezTo>
                    <a:pt x="205" y="9"/>
                    <a:pt x="205" y="8"/>
                    <a:pt x="205" y="8"/>
                  </a:cubicBezTo>
                  <a:cubicBezTo>
                    <a:pt x="204" y="7"/>
                    <a:pt x="204" y="6"/>
                    <a:pt x="206" y="5"/>
                  </a:cubicBezTo>
                  <a:cubicBezTo>
                    <a:pt x="206" y="4"/>
                    <a:pt x="207" y="4"/>
                    <a:pt x="207" y="3"/>
                  </a:cubicBezTo>
                  <a:cubicBezTo>
                    <a:pt x="208" y="2"/>
                    <a:pt x="208" y="2"/>
                    <a:pt x="209" y="2"/>
                  </a:cubicBezTo>
                  <a:cubicBezTo>
                    <a:pt x="210" y="2"/>
                    <a:pt x="211" y="2"/>
                    <a:pt x="211" y="3"/>
                  </a:cubicBezTo>
                  <a:cubicBezTo>
                    <a:pt x="211" y="3"/>
                    <a:pt x="211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6" y="3"/>
                    <a:pt x="216" y="3"/>
                    <a:pt x="218" y="2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1" y="0"/>
                    <a:pt x="222" y="1"/>
                    <a:pt x="223" y="2"/>
                  </a:cubicBezTo>
                  <a:cubicBezTo>
                    <a:pt x="224" y="2"/>
                    <a:pt x="224" y="4"/>
                    <a:pt x="224" y="4"/>
                  </a:cubicBezTo>
                  <a:cubicBezTo>
                    <a:pt x="224" y="5"/>
                    <a:pt x="224" y="6"/>
                    <a:pt x="225" y="7"/>
                  </a:cubicBezTo>
                  <a:cubicBezTo>
                    <a:pt x="226" y="9"/>
                    <a:pt x="226" y="12"/>
                    <a:pt x="226" y="13"/>
                  </a:cubicBezTo>
                  <a:cubicBezTo>
                    <a:pt x="225" y="14"/>
                    <a:pt x="225" y="15"/>
                    <a:pt x="225" y="16"/>
                  </a:cubicBezTo>
                  <a:cubicBezTo>
                    <a:pt x="225" y="16"/>
                    <a:pt x="226" y="17"/>
                    <a:pt x="227" y="17"/>
                  </a:cubicBezTo>
                  <a:cubicBezTo>
                    <a:pt x="227" y="17"/>
                    <a:pt x="230" y="18"/>
                    <a:pt x="233" y="18"/>
                  </a:cubicBezTo>
                  <a:cubicBezTo>
                    <a:pt x="235" y="18"/>
                    <a:pt x="236" y="18"/>
                    <a:pt x="236" y="18"/>
                  </a:cubicBezTo>
                  <a:cubicBezTo>
                    <a:pt x="237" y="17"/>
                    <a:pt x="239" y="17"/>
                    <a:pt x="240" y="17"/>
                  </a:cubicBezTo>
                  <a:cubicBezTo>
                    <a:pt x="242" y="16"/>
                    <a:pt x="244" y="16"/>
                    <a:pt x="244" y="15"/>
                  </a:cubicBezTo>
                  <a:cubicBezTo>
                    <a:pt x="244" y="13"/>
                    <a:pt x="245" y="13"/>
                    <a:pt x="245" y="12"/>
                  </a:cubicBezTo>
                  <a:cubicBezTo>
                    <a:pt x="246" y="11"/>
                    <a:pt x="247" y="11"/>
                    <a:pt x="247" y="10"/>
                  </a:cubicBezTo>
                  <a:cubicBezTo>
                    <a:pt x="248" y="7"/>
                    <a:pt x="249" y="5"/>
                    <a:pt x="251" y="5"/>
                  </a:cubicBezTo>
                  <a:cubicBezTo>
                    <a:pt x="251" y="5"/>
                    <a:pt x="252" y="5"/>
                    <a:pt x="252" y="5"/>
                  </a:cubicBezTo>
                  <a:cubicBezTo>
                    <a:pt x="253" y="5"/>
                    <a:pt x="254" y="4"/>
                    <a:pt x="254" y="4"/>
                  </a:cubicBezTo>
                  <a:cubicBezTo>
                    <a:pt x="255" y="4"/>
                    <a:pt x="256" y="5"/>
                    <a:pt x="257" y="5"/>
                  </a:cubicBezTo>
                  <a:cubicBezTo>
                    <a:pt x="258" y="6"/>
                    <a:pt x="258" y="7"/>
                    <a:pt x="258" y="8"/>
                  </a:cubicBezTo>
                  <a:cubicBezTo>
                    <a:pt x="258" y="9"/>
                    <a:pt x="256" y="10"/>
                    <a:pt x="255" y="11"/>
                  </a:cubicBezTo>
                  <a:cubicBezTo>
                    <a:pt x="255" y="11"/>
                    <a:pt x="255" y="11"/>
                    <a:pt x="255" y="12"/>
                  </a:cubicBezTo>
                  <a:cubicBezTo>
                    <a:pt x="255" y="12"/>
                    <a:pt x="255" y="13"/>
                    <a:pt x="256" y="13"/>
                  </a:cubicBezTo>
                  <a:cubicBezTo>
                    <a:pt x="257" y="14"/>
                    <a:pt x="257" y="15"/>
                    <a:pt x="257" y="15"/>
                  </a:cubicBezTo>
                  <a:cubicBezTo>
                    <a:pt x="257" y="16"/>
                    <a:pt x="257" y="17"/>
                    <a:pt x="256" y="18"/>
                  </a:cubicBezTo>
                  <a:cubicBezTo>
                    <a:pt x="256" y="19"/>
                    <a:pt x="256" y="20"/>
                    <a:pt x="255" y="21"/>
                  </a:cubicBezTo>
                  <a:cubicBezTo>
                    <a:pt x="254" y="23"/>
                    <a:pt x="253" y="25"/>
                    <a:pt x="251" y="25"/>
                  </a:cubicBezTo>
                  <a:cubicBezTo>
                    <a:pt x="249" y="25"/>
                    <a:pt x="248" y="26"/>
                    <a:pt x="247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6" y="31"/>
                    <a:pt x="245" y="31"/>
                    <a:pt x="246" y="32"/>
                  </a:cubicBezTo>
                  <a:cubicBezTo>
                    <a:pt x="246" y="33"/>
                    <a:pt x="247" y="33"/>
                    <a:pt x="247" y="34"/>
                  </a:cubicBezTo>
                  <a:cubicBezTo>
                    <a:pt x="248" y="34"/>
                    <a:pt x="248" y="35"/>
                    <a:pt x="249" y="36"/>
                  </a:cubicBezTo>
                  <a:cubicBezTo>
                    <a:pt x="250" y="36"/>
                    <a:pt x="250" y="36"/>
                    <a:pt x="251" y="36"/>
                  </a:cubicBezTo>
                  <a:cubicBezTo>
                    <a:pt x="252" y="37"/>
                    <a:pt x="253" y="37"/>
                    <a:pt x="254" y="38"/>
                  </a:cubicBezTo>
                  <a:cubicBezTo>
                    <a:pt x="254" y="39"/>
                    <a:pt x="253" y="39"/>
                    <a:pt x="253" y="39"/>
                  </a:cubicBezTo>
                  <a:cubicBezTo>
                    <a:pt x="253" y="40"/>
                    <a:pt x="252" y="40"/>
                    <a:pt x="252" y="40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51" y="43"/>
                    <a:pt x="250" y="44"/>
                    <a:pt x="249" y="45"/>
                  </a:cubicBezTo>
                  <a:cubicBezTo>
                    <a:pt x="248" y="45"/>
                    <a:pt x="248" y="47"/>
                    <a:pt x="248" y="48"/>
                  </a:cubicBezTo>
                  <a:cubicBezTo>
                    <a:pt x="248" y="48"/>
                    <a:pt x="249" y="49"/>
                    <a:pt x="252" y="49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7" y="49"/>
                    <a:pt x="258" y="50"/>
                    <a:pt x="259" y="51"/>
                  </a:cubicBezTo>
                  <a:cubicBezTo>
                    <a:pt x="259" y="52"/>
                    <a:pt x="259" y="53"/>
                    <a:pt x="259" y="54"/>
                  </a:cubicBezTo>
                  <a:cubicBezTo>
                    <a:pt x="259" y="54"/>
                    <a:pt x="259" y="55"/>
                    <a:pt x="259" y="55"/>
                  </a:cubicBezTo>
                  <a:cubicBezTo>
                    <a:pt x="259" y="56"/>
                    <a:pt x="260" y="57"/>
                    <a:pt x="261" y="57"/>
                  </a:cubicBezTo>
                  <a:cubicBezTo>
                    <a:pt x="261" y="57"/>
                    <a:pt x="261" y="57"/>
                    <a:pt x="261" y="57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58"/>
                    <a:pt x="262" y="61"/>
                    <a:pt x="262" y="63"/>
                  </a:cubicBezTo>
                  <a:cubicBezTo>
                    <a:pt x="262" y="65"/>
                    <a:pt x="263" y="67"/>
                    <a:pt x="262" y="69"/>
                  </a:cubicBezTo>
                  <a:cubicBezTo>
                    <a:pt x="261" y="70"/>
                    <a:pt x="261" y="70"/>
                    <a:pt x="262" y="71"/>
                  </a:cubicBezTo>
                  <a:cubicBezTo>
                    <a:pt x="262" y="71"/>
                    <a:pt x="262" y="72"/>
                    <a:pt x="263" y="72"/>
                  </a:cubicBezTo>
                  <a:cubicBezTo>
                    <a:pt x="263" y="72"/>
                    <a:pt x="264" y="71"/>
                    <a:pt x="264" y="71"/>
                  </a:cubicBezTo>
                  <a:cubicBezTo>
                    <a:pt x="265" y="70"/>
                    <a:pt x="266" y="70"/>
                    <a:pt x="266" y="70"/>
                  </a:cubicBezTo>
                  <a:cubicBezTo>
                    <a:pt x="268" y="70"/>
                    <a:pt x="270" y="72"/>
                    <a:pt x="270" y="74"/>
                  </a:cubicBezTo>
                  <a:cubicBezTo>
                    <a:pt x="270" y="76"/>
                    <a:pt x="270" y="77"/>
                    <a:pt x="272" y="77"/>
                  </a:cubicBezTo>
                  <a:cubicBezTo>
                    <a:pt x="273" y="77"/>
                    <a:pt x="274" y="79"/>
                    <a:pt x="274" y="83"/>
                  </a:cubicBezTo>
                  <a:cubicBezTo>
                    <a:pt x="274" y="84"/>
                    <a:pt x="275" y="84"/>
                    <a:pt x="275" y="84"/>
                  </a:cubicBezTo>
                  <a:cubicBezTo>
                    <a:pt x="275" y="84"/>
                    <a:pt x="276" y="85"/>
                    <a:pt x="277" y="85"/>
                  </a:cubicBezTo>
                  <a:cubicBezTo>
                    <a:pt x="278" y="85"/>
                    <a:pt x="278" y="84"/>
                    <a:pt x="279" y="84"/>
                  </a:cubicBezTo>
                  <a:cubicBezTo>
                    <a:pt x="279" y="84"/>
                    <a:pt x="280" y="84"/>
                    <a:pt x="280" y="84"/>
                  </a:cubicBezTo>
                  <a:cubicBezTo>
                    <a:pt x="281" y="84"/>
                    <a:pt x="282" y="85"/>
                    <a:pt x="282" y="85"/>
                  </a:cubicBezTo>
                  <a:cubicBezTo>
                    <a:pt x="283" y="87"/>
                    <a:pt x="282" y="89"/>
                    <a:pt x="281" y="90"/>
                  </a:cubicBezTo>
                  <a:cubicBezTo>
                    <a:pt x="281" y="90"/>
                    <a:pt x="281" y="91"/>
                    <a:pt x="281" y="91"/>
                  </a:cubicBezTo>
                  <a:cubicBezTo>
                    <a:pt x="281" y="91"/>
                    <a:pt x="282" y="92"/>
                    <a:pt x="282" y="93"/>
                  </a:cubicBezTo>
                  <a:cubicBezTo>
                    <a:pt x="282" y="95"/>
                    <a:pt x="280" y="97"/>
                    <a:pt x="279" y="98"/>
                  </a:cubicBezTo>
                  <a:cubicBezTo>
                    <a:pt x="278" y="98"/>
                    <a:pt x="278" y="99"/>
                    <a:pt x="278" y="102"/>
                  </a:cubicBezTo>
                  <a:cubicBezTo>
                    <a:pt x="278" y="102"/>
                    <a:pt x="278" y="103"/>
                    <a:pt x="279" y="104"/>
                  </a:cubicBezTo>
                  <a:cubicBezTo>
                    <a:pt x="279" y="105"/>
                    <a:pt x="280" y="106"/>
                    <a:pt x="278" y="107"/>
                  </a:cubicBezTo>
                  <a:cubicBezTo>
                    <a:pt x="278" y="108"/>
                    <a:pt x="278" y="108"/>
                    <a:pt x="278" y="108"/>
                  </a:cubicBezTo>
                  <a:cubicBezTo>
                    <a:pt x="277" y="109"/>
                    <a:pt x="276" y="110"/>
                    <a:pt x="276" y="110"/>
                  </a:cubicBezTo>
                  <a:cubicBezTo>
                    <a:pt x="276" y="111"/>
                    <a:pt x="276" y="111"/>
                    <a:pt x="277" y="111"/>
                  </a:cubicBezTo>
                  <a:cubicBezTo>
                    <a:pt x="278" y="112"/>
                    <a:pt x="279" y="112"/>
                    <a:pt x="280" y="112"/>
                  </a:cubicBezTo>
                  <a:cubicBezTo>
                    <a:pt x="280" y="112"/>
                    <a:pt x="280" y="112"/>
                    <a:pt x="280" y="112"/>
                  </a:cubicBezTo>
                  <a:cubicBezTo>
                    <a:pt x="281" y="112"/>
                    <a:pt x="281" y="112"/>
                    <a:pt x="281" y="112"/>
                  </a:cubicBezTo>
                  <a:cubicBezTo>
                    <a:pt x="282" y="112"/>
                    <a:pt x="282" y="112"/>
                    <a:pt x="282" y="112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2" y="113"/>
                    <a:pt x="280" y="115"/>
                    <a:pt x="278" y="115"/>
                  </a:cubicBezTo>
                  <a:cubicBezTo>
                    <a:pt x="276" y="115"/>
                    <a:pt x="274" y="116"/>
                    <a:pt x="274" y="117"/>
                  </a:cubicBezTo>
                  <a:cubicBezTo>
                    <a:pt x="274" y="117"/>
                    <a:pt x="274" y="117"/>
                    <a:pt x="275" y="118"/>
                  </a:cubicBezTo>
                  <a:cubicBezTo>
                    <a:pt x="275" y="118"/>
                    <a:pt x="276" y="119"/>
                    <a:pt x="276" y="120"/>
                  </a:cubicBezTo>
                  <a:cubicBezTo>
                    <a:pt x="275" y="122"/>
                    <a:pt x="273" y="125"/>
                    <a:pt x="271" y="127"/>
                  </a:cubicBezTo>
                  <a:cubicBezTo>
                    <a:pt x="267" y="131"/>
                    <a:pt x="265" y="134"/>
                    <a:pt x="264" y="134"/>
                  </a:cubicBezTo>
                  <a:cubicBezTo>
                    <a:pt x="263" y="135"/>
                    <a:pt x="263" y="135"/>
                    <a:pt x="262" y="136"/>
                  </a:cubicBezTo>
                  <a:cubicBezTo>
                    <a:pt x="261" y="137"/>
                    <a:pt x="260" y="138"/>
                    <a:pt x="258" y="138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56" y="138"/>
                    <a:pt x="255" y="137"/>
                    <a:pt x="254" y="136"/>
                  </a:cubicBezTo>
                  <a:cubicBezTo>
                    <a:pt x="254" y="135"/>
                    <a:pt x="254" y="134"/>
                    <a:pt x="254" y="133"/>
                  </a:cubicBezTo>
                  <a:cubicBezTo>
                    <a:pt x="254" y="132"/>
                    <a:pt x="254" y="132"/>
                    <a:pt x="254" y="132"/>
                  </a:cubicBezTo>
                  <a:cubicBezTo>
                    <a:pt x="254" y="131"/>
                    <a:pt x="253" y="131"/>
                    <a:pt x="252" y="131"/>
                  </a:cubicBezTo>
                  <a:cubicBezTo>
                    <a:pt x="252" y="130"/>
                    <a:pt x="251" y="130"/>
                    <a:pt x="250" y="129"/>
                  </a:cubicBezTo>
                  <a:cubicBezTo>
                    <a:pt x="250" y="129"/>
                    <a:pt x="249" y="128"/>
                    <a:pt x="248" y="128"/>
                  </a:cubicBezTo>
                  <a:cubicBezTo>
                    <a:pt x="248" y="128"/>
                    <a:pt x="248" y="128"/>
                    <a:pt x="247" y="128"/>
                  </a:cubicBezTo>
                  <a:cubicBezTo>
                    <a:pt x="247" y="129"/>
                    <a:pt x="246" y="129"/>
                    <a:pt x="245" y="129"/>
                  </a:cubicBezTo>
                  <a:cubicBezTo>
                    <a:pt x="243" y="130"/>
                    <a:pt x="241" y="131"/>
                    <a:pt x="239" y="132"/>
                  </a:cubicBezTo>
                  <a:cubicBezTo>
                    <a:pt x="239" y="132"/>
                    <a:pt x="238" y="133"/>
                    <a:pt x="238" y="133"/>
                  </a:cubicBezTo>
                  <a:cubicBezTo>
                    <a:pt x="238" y="134"/>
                    <a:pt x="239" y="134"/>
                    <a:pt x="239" y="135"/>
                  </a:cubicBezTo>
                  <a:cubicBezTo>
                    <a:pt x="240" y="136"/>
                    <a:pt x="241" y="137"/>
                    <a:pt x="242" y="137"/>
                  </a:cubicBezTo>
                  <a:cubicBezTo>
                    <a:pt x="243" y="138"/>
                    <a:pt x="243" y="138"/>
                    <a:pt x="244" y="139"/>
                  </a:cubicBezTo>
                  <a:cubicBezTo>
                    <a:pt x="244" y="140"/>
                    <a:pt x="245" y="141"/>
                    <a:pt x="244" y="142"/>
                  </a:cubicBezTo>
                  <a:cubicBezTo>
                    <a:pt x="244" y="143"/>
                    <a:pt x="243" y="144"/>
                    <a:pt x="242" y="144"/>
                  </a:cubicBezTo>
                  <a:cubicBezTo>
                    <a:pt x="241" y="144"/>
                    <a:pt x="240" y="144"/>
                    <a:pt x="240" y="144"/>
                  </a:cubicBezTo>
                  <a:cubicBezTo>
                    <a:pt x="238" y="145"/>
                    <a:pt x="237" y="145"/>
                    <a:pt x="235" y="145"/>
                  </a:cubicBezTo>
                  <a:cubicBezTo>
                    <a:pt x="234" y="145"/>
                    <a:pt x="234" y="145"/>
                    <a:pt x="233" y="145"/>
                  </a:cubicBezTo>
                  <a:cubicBezTo>
                    <a:pt x="232" y="144"/>
                    <a:pt x="232" y="144"/>
                    <a:pt x="231" y="144"/>
                  </a:cubicBezTo>
                  <a:cubicBezTo>
                    <a:pt x="230" y="144"/>
                    <a:pt x="229" y="144"/>
                    <a:pt x="229" y="145"/>
                  </a:cubicBezTo>
                  <a:cubicBezTo>
                    <a:pt x="228" y="146"/>
                    <a:pt x="226" y="146"/>
                    <a:pt x="225" y="146"/>
                  </a:cubicBezTo>
                  <a:cubicBezTo>
                    <a:pt x="225" y="146"/>
                    <a:pt x="225" y="146"/>
                    <a:pt x="224" y="146"/>
                  </a:cubicBezTo>
                  <a:cubicBezTo>
                    <a:pt x="224" y="146"/>
                    <a:pt x="223" y="146"/>
                    <a:pt x="223" y="146"/>
                  </a:cubicBezTo>
                  <a:cubicBezTo>
                    <a:pt x="222" y="146"/>
                    <a:pt x="222" y="146"/>
                    <a:pt x="222" y="147"/>
                  </a:cubicBezTo>
                  <a:cubicBezTo>
                    <a:pt x="221" y="147"/>
                    <a:pt x="221" y="148"/>
                    <a:pt x="220" y="149"/>
                  </a:cubicBezTo>
                  <a:cubicBezTo>
                    <a:pt x="219" y="149"/>
                    <a:pt x="219" y="150"/>
                    <a:pt x="218" y="150"/>
                  </a:cubicBezTo>
                  <a:cubicBezTo>
                    <a:pt x="217" y="151"/>
                    <a:pt x="216" y="151"/>
                    <a:pt x="215" y="153"/>
                  </a:cubicBezTo>
                  <a:cubicBezTo>
                    <a:pt x="215" y="154"/>
                    <a:pt x="214" y="155"/>
                    <a:pt x="214" y="155"/>
                  </a:cubicBezTo>
                  <a:cubicBezTo>
                    <a:pt x="213" y="157"/>
                    <a:pt x="213" y="157"/>
                    <a:pt x="213" y="158"/>
                  </a:cubicBezTo>
                  <a:cubicBezTo>
                    <a:pt x="214" y="159"/>
                    <a:pt x="214" y="159"/>
                    <a:pt x="214" y="160"/>
                  </a:cubicBezTo>
                  <a:cubicBezTo>
                    <a:pt x="215" y="160"/>
                    <a:pt x="215" y="161"/>
                    <a:pt x="215" y="161"/>
                  </a:cubicBezTo>
                  <a:cubicBezTo>
                    <a:pt x="215" y="161"/>
                    <a:pt x="216" y="161"/>
                    <a:pt x="216" y="161"/>
                  </a:cubicBezTo>
                  <a:cubicBezTo>
                    <a:pt x="217" y="161"/>
                    <a:pt x="217" y="161"/>
                    <a:pt x="219" y="160"/>
                  </a:cubicBezTo>
                  <a:cubicBezTo>
                    <a:pt x="220" y="159"/>
                    <a:pt x="222" y="158"/>
                    <a:pt x="224" y="158"/>
                  </a:cubicBezTo>
                  <a:cubicBezTo>
                    <a:pt x="224" y="158"/>
                    <a:pt x="225" y="158"/>
                    <a:pt x="225" y="158"/>
                  </a:cubicBezTo>
                  <a:cubicBezTo>
                    <a:pt x="226" y="158"/>
                    <a:pt x="226" y="159"/>
                    <a:pt x="227" y="160"/>
                  </a:cubicBezTo>
                  <a:cubicBezTo>
                    <a:pt x="227" y="160"/>
                    <a:pt x="227" y="161"/>
                    <a:pt x="227" y="161"/>
                  </a:cubicBezTo>
                  <a:cubicBezTo>
                    <a:pt x="228" y="164"/>
                    <a:pt x="228" y="165"/>
                    <a:pt x="228" y="166"/>
                  </a:cubicBezTo>
                  <a:cubicBezTo>
                    <a:pt x="229" y="168"/>
                    <a:pt x="229" y="168"/>
                    <a:pt x="228" y="170"/>
                  </a:cubicBezTo>
                  <a:cubicBezTo>
                    <a:pt x="228" y="171"/>
                    <a:pt x="227" y="172"/>
                    <a:pt x="226" y="172"/>
                  </a:cubicBezTo>
                  <a:cubicBezTo>
                    <a:pt x="226" y="173"/>
                    <a:pt x="225" y="173"/>
                    <a:pt x="225" y="174"/>
                  </a:cubicBezTo>
                  <a:cubicBezTo>
                    <a:pt x="225" y="174"/>
                    <a:pt x="224" y="174"/>
                    <a:pt x="224" y="175"/>
                  </a:cubicBezTo>
                  <a:cubicBezTo>
                    <a:pt x="223" y="176"/>
                    <a:pt x="223" y="176"/>
                    <a:pt x="224" y="177"/>
                  </a:cubicBezTo>
                  <a:cubicBezTo>
                    <a:pt x="225" y="178"/>
                    <a:pt x="225" y="178"/>
                    <a:pt x="225" y="179"/>
                  </a:cubicBezTo>
                  <a:cubicBezTo>
                    <a:pt x="225" y="179"/>
                    <a:pt x="224" y="179"/>
                    <a:pt x="224" y="179"/>
                  </a:cubicBezTo>
                  <a:cubicBezTo>
                    <a:pt x="224" y="179"/>
                    <a:pt x="224" y="179"/>
                    <a:pt x="223" y="179"/>
                  </a:cubicBezTo>
                  <a:cubicBezTo>
                    <a:pt x="222" y="180"/>
                    <a:pt x="221" y="181"/>
                    <a:pt x="220" y="182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8" y="181"/>
                    <a:pt x="217" y="180"/>
                    <a:pt x="216" y="180"/>
                  </a:cubicBezTo>
                  <a:cubicBezTo>
                    <a:pt x="215" y="180"/>
                    <a:pt x="214" y="180"/>
                    <a:pt x="213" y="180"/>
                  </a:cubicBezTo>
                  <a:cubicBezTo>
                    <a:pt x="213" y="180"/>
                    <a:pt x="212" y="180"/>
                    <a:pt x="211" y="181"/>
                  </a:cubicBezTo>
                  <a:cubicBezTo>
                    <a:pt x="211" y="181"/>
                    <a:pt x="210" y="182"/>
                    <a:pt x="209" y="182"/>
                  </a:cubicBezTo>
                  <a:cubicBezTo>
                    <a:pt x="208" y="182"/>
                    <a:pt x="208" y="182"/>
                    <a:pt x="209" y="184"/>
                  </a:cubicBezTo>
                  <a:cubicBezTo>
                    <a:pt x="209" y="187"/>
                    <a:pt x="210" y="188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2" y="189"/>
                    <a:pt x="212" y="190"/>
                  </a:cubicBezTo>
                  <a:cubicBezTo>
                    <a:pt x="212" y="190"/>
                    <a:pt x="212" y="190"/>
                    <a:pt x="211" y="191"/>
                  </a:cubicBezTo>
                  <a:cubicBezTo>
                    <a:pt x="210" y="191"/>
                    <a:pt x="210" y="191"/>
                    <a:pt x="210" y="191"/>
                  </a:cubicBezTo>
                  <a:cubicBezTo>
                    <a:pt x="210" y="192"/>
                    <a:pt x="209" y="192"/>
                    <a:pt x="209" y="193"/>
                  </a:cubicBezTo>
                  <a:cubicBezTo>
                    <a:pt x="208" y="193"/>
                    <a:pt x="208" y="194"/>
                    <a:pt x="207" y="195"/>
                  </a:cubicBezTo>
                  <a:cubicBezTo>
                    <a:pt x="206" y="196"/>
                    <a:pt x="206" y="196"/>
                    <a:pt x="205" y="197"/>
                  </a:cubicBezTo>
                  <a:cubicBezTo>
                    <a:pt x="205" y="197"/>
                    <a:pt x="205" y="198"/>
                    <a:pt x="205" y="199"/>
                  </a:cubicBezTo>
                  <a:cubicBezTo>
                    <a:pt x="205" y="200"/>
                    <a:pt x="205" y="200"/>
                    <a:pt x="205" y="201"/>
                  </a:cubicBezTo>
                  <a:cubicBezTo>
                    <a:pt x="205" y="202"/>
                    <a:pt x="205" y="202"/>
                    <a:pt x="204" y="203"/>
                  </a:cubicBezTo>
                  <a:cubicBezTo>
                    <a:pt x="203" y="203"/>
                    <a:pt x="203" y="203"/>
                    <a:pt x="203" y="204"/>
                  </a:cubicBezTo>
                  <a:cubicBezTo>
                    <a:pt x="202" y="204"/>
                    <a:pt x="202" y="204"/>
                    <a:pt x="201" y="206"/>
                  </a:cubicBezTo>
                  <a:cubicBezTo>
                    <a:pt x="200" y="207"/>
                    <a:pt x="200" y="207"/>
                    <a:pt x="200" y="207"/>
                  </a:cubicBezTo>
                  <a:cubicBezTo>
                    <a:pt x="199" y="209"/>
                    <a:pt x="199" y="209"/>
                    <a:pt x="196" y="210"/>
                  </a:cubicBezTo>
                  <a:cubicBezTo>
                    <a:pt x="195" y="210"/>
                    <a:pt x="195" y="210"/>
                    <a:pt x="194" y="210"/>
                  </a:cubicBezTo>
                  <a:cubicBezTo>
                    <a:pt x="192" y="210"/>
                    <a:pt x="191" y="209"/>
                    <a:pt x="191" y="208"/>
                  </a:cubicBezTo>
                  <a:cubicBezTo>
                    <a:pt x="190" y="208"/>
                    <a:pt x="190" y="207"/>
                    <a:pt x="190" y="207"/>
                  </a:cubicBezTo>
                  <a:cubicBezTo>
                    <a:pt x="190" y="207"/>
                    <a:pt x="189" y="207"/>
                    <a:pt x="189" y="208"/>
                  </a:cubicBezTo>
                  <a:cubicBezTo>
                    <a:pt x="189" y="208"/>
                    <a:pt x="189" y="209"/>
                    <a:pt x="189" y="209"/>
                  </a:cubicBezTo>
                  <a:cubicBezTo>
                    <a:pt x="188" y="210"/>
                    <a:pt x="188" y="211"/>
                    <a:pt x="186" y="212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83" y="214"/>
                    <a:pt x="182" y="214"/>
                    <a:pt x="181" y="216"/>
                  </a:cubicBezTo>
                  <a:cubicBezTo>
                    <a:pt x="181" y="217"/>
                    <a:pt x="180" y="217"/>
                    <a:pt x="179" y="217"/>
                  </a:cubicBezTo>
                  <a:cubicBezTo>
                    <a:pt x="179" y="218"/>
                    <a:pt x="178" y="218"/>
                    <a:pt x="179" y="219"/>
                  </a:cubicBezTo>
                  <a:cubicBezTo>
                    <a:pt x="179" y="220"/>
                    <a:pt x="179" y="220"/>
                    <a:pt x="179" y="220"/>
                  </a:cubicBezTo>
                  <a:cubicBezTo>
                    <a:pt x="180" y="221"/>
                    <a:pt x="180" y="221"/>
                    <a:pt x="180" y="223"/>
                  </a:cubicBezTo>
                  <a:cubicBezTo>
                    <a:pt x="180" y="223"/>
                    <a:pt x="180" y="224"/>
                    <a:pt x="180" y="224"/>
                  </a:cubicBezTo>
                  <a:cubicBezTo>
                    <a:pt x="181" y="226"/>
                    <a:pt x="181" y="227"/>
                    <a:pt x="179" y="229"/>
                  </a:cubicBezTo>
                  <a:cubicBezTo>
                    <a:pt x="179" y="230"/>
                    <a:pt x="178" y="231"/>
                    <a:pt x="177" y="232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230"/>
                    <a:pt x="176" y="230"/>
                    <a:pt x="176" y="230"/>
                  </a:cubicBezTo>
                  <a:cubicBezTo>
                    <a:pt x="176" y="230"/>
                    <a:pt x="176" y="230"/>
                    <a:pt x="176" y="230"/>
                  </a:cubicBezTo>
                  <a:cubicBezTo>
                    <a:pt x="176" y="230"/>
                    <a:pt x="176" y="230"/>
                    <a:pt x="175" y="230"/>
                  </a:cubicBezTo>
                  <a:cubicBezTo>
                    <a:pt x="175" y="230"/>
                    <a:pt x="175" y="230"/>
                    <a:pt x="174" y="230"/>
                  </a:cubicBezTo>
                  <a:cubicBezTo>
                    <a:pt x="174" y="230"/>
                    <a:pt x="173" y="230"/>
                    <a:pt x="173" y="230"/>
                  </a:cubicBezTo>
                  <a:cubicBezTo>
                    <a:pt x="172" y="230"/>
                    <a:pt x="172" y="230"/>
                    <a:pt x="171" y="230"/>
                  </a:cubicBezTo>
                  <a:cubicBezTo>
                    <a:pt x="171" y="229"/>
                    <a:pt x="171" y="229"/>
                    <a:pt x="171" y="228"/>
                  </a:cubicBezTo>
                  <a:cubicBezTo>
                    <a:pt x="171" y="227"/>
                    <a:pt x="171" y="227"/>
                    <a:pt x="170" y="226"/>
                  </a:cubicBezTo>
                  <a:cubicBezTo>
                    <a:pt x="169" y="226"/>
                    <a:pt x="169" y="225"/>
                    <a:pt x="169" y="225"/>
                  </a:cubicBezTo>
                  <a:cubicBezTo>
                    <a:pt x="168" y="224"/>
                    <a:pt x="167" y="224"/>
                    <a:pt x="166" y="223"/>
                  </a:cubicBezTo>
                  <a:cubicBezTo>
                    <a:pt x="166" y="223"/>
                    <a:pt x="165" y="222"/>
                    <a:pt x="165" y="222"/>
                  </a:cubicBezTo>
                  <a:cubicBezTo>
                    <a:pt x="164" y="221"/>
                    <a:pt x="164" y="218"/>
                    <a:pt x="164" y="217"/>
                  </a:cubicBezTo>
                  <a:cubicBezTo>
                    <a:pt x="164" y="217"/>
                    <a:pt x="164" y="216"/>
                    <a:pt x="165" y="216"/>
                  </a:cubicBezTo>
                  <a:cubicBezTo>
                    <a:pt x="165" y="215"/>
                    <a:pt x="165" y="214"/>
                    <a:pt x="165" y="213"/>
                  </a:cubicBezTo>
                  <a:cubicBezTo>
                    <a:pt x="165" y="212"/>
                    <a:pt x="164" y="212"/>
                    <a:pt x="163" y="212"/>
                  </a:cubicBezTo>
                  <a:cubicBezTo>
                    <a:pt x="163" y="212"/>
                    <a:pt x="163" y="212"/>
                    <a:pt x="163" y="212"/>
                  </a:cubicBezTo>
                  <a:cubicBezTo>
                    <a:pt x="161" y="212"/>
                    <a:pt x="160" y="211"/>
                    <a:pt x="160" y="210"/>
                  </a:cubicBezTo>
                  <a:cubicBezTo>
                    <a:pt x="159" y="209"/>
                    <a:pt x="158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6" y="207"/>
                    <a:pt x="155" y="207"/>
                    <a:pt x="154" y="205"/>
                  </a:cubicBezTo>
                  <a:cubicBezTo>
                    <a:pt x="154" y="205"/>
                    <a:pt x="154" y="204"/>
                    <a:pt x="154" y="204"/>
                  </a:cubicBezTo>
                  <a:cubicBezTo>
                    <a:pt x="155" y="202"/>
                    <a:pt x="155" y="201"/>
                    <a:pt x="154" y="200"/>
                  </a:cubicBezTo>
                  <a:cubicBezTo>
                    <a:pt x="154" y="199"/>
                    <a:pt x="154" y="199"/>
                    <a:pt x="154" y="199"/>
                  </a:cubicBezTo>
                  <a:cubicBezTo>
                    <a:pt x="153" y="199"/>
                    <a:pt x="151" y="200"/>
                    <a:pt x="150" y="201"/>
                  </a:cubicBezTo>
                  <a:cubicBezTo>
                    <a:pt x="149" y="202"/>
                    <a:pt x="149" y="203"/>
                    <a:pt x="149" y="204"/>
                  </a:cubicBezTo>
                  <a:cubicBezTo>
                    <a:pt x="149" y="205"/>
                    <a:pt x="149" y="205"/>
                    <a:pt x="149" y="206"/>
                  </a:cubicBezTo>
                  <a:cubicBezTo>
                    <a:pt x="149" y="206"/>
                    <a:pt x="149" y="207"/>
                    <a:pt x="149" y="207"/>
                  </a:cubicBezTo>
                  <a:cubicBezTo>
                    <a:pt x="149" y="209"/>
                    <a:pt x="148" y="210"/>
                    <a:pt x="148" y="211"/>
                  </a:cubicBezTo>
                  <a:cubicBezTo>
                    <a:pt x="147" y="211"/>
                    <a:pt x="147" y="212"/>
                    <a:pt x="146" y="212"/>
                  </a:cubicBezTo>
                  <a:cubicBezTo>
                    <a:pt x="145" y="213"/>
                    <a:pt x="145" y="213"/>
                    <a:pt x="144" y="214"/>
                  </a:cubicBezTo>
                  <a:cubicBezTo>
                    <a:pt x="143" y="215"/>
                    <a:pt x="143" y="216"/>
                    <a:pt x="142" y="217"/>
                  </a:cubicBezTo>
                  <a:cubicBezTo>
                    <a:pt x="142" y="218"/>
                    <a:pt x="142" y="218"/>
                    <a:pt x="142" y="219"/>
                  </a:cubicBezTo>
                  <a:cubicBezTo>
                    <a:pt x="142" y="219"/>
                    <a:pt x="142" y="220"/>
                    <a:pt x="142" y="220"/>
                  </a:cubicBezTo>
                  <a:cubicBezTo>
                    <a:pt x="142" y="221"/>
                    <a:pt x="141" y="221"/>
                    <a:pt x="141" y="221"/>
                  </a:cubicBezTo>
                  <a:cubicBezTo>
                    <a:pt x="140" y="221"/>
                    <a:pt x="140" y="221"/>
                    <a:pt x="139" y="221"/>
                  </a:cubicBezTo>
                  <a:cubicBezTo>
                    <a:pt x="138" y="221"/>
                    <a:pt x="138" y="221"/>
                    <a:pt x="137" y="221"/>
                  </a:cubicBezTo>
                  <a:cubicBezTo>
                    <a:pt x="136" y="222"/>
                    <a:pt x="136" y="222"/>
                    <a:pt x="136" y="222"/>
                  </a:cubicBezTo>
                  <a:cubicBezTo>
                    <a:pt x="135" y="223"/>
                    <a:pt x="134" y="225"/>
                    <a:pt x="133" y="225"/>
                  </a:cubicBezTo>
                  <a:cubicBezTo>
                    <a:pt x="133" y="225"/>
                    <a:pt x="132" y="225"/>
                    <a:pt x="132" y="223"/>
                  </a:cubicBezTo>
                  <a:cubicBezTo>
                    <a:pt x="132" y="223"/>
                    <a:pt x="132" y="223"/>
                    <a:pt x="132" y="223"/>
                  </a:cubicBezTo>
                  <a:cubicBezTo>
                    <a:pt x="132" y="223"/>
                    <a:pt x="131" y="224"/>
                    <a:pt x="130" y="225"/>
                  </a:cubicBezTo>
                  <a:cubicBezTo>
                    <a:pt x="130" y="225"/>
                    <a:pt x="129" y="225"/>
                    <a:pt x="129" y="225"/>
                  </a:cubicBezTo>
                  <a:cubicBezTo>
                    <a:pt x="127" y="227"/>
                    <a:pt x="125" y="227"/>
                    <a:pt x="124" y="227"/>
                  </a:cubicBezTo>
                  <a:cubicBezTo>
                    <a:pt x="124" y="227"/>
                    <a:pt x="123" y="227"/>
                    <a:pt x="123" y="227"/>
                  </a:cubicBezTo>
                  <a:cubicBezTo>
                    <a:pt x="122" y="228"/>
                    <a:pt x="119" y="229"/>
                    <a:pt x="118" y="231"/>
                  </a:cubicBezTo>
                  <a:cubicBezTo>
                    <a:pt x="118" y="232"/>
                    <a:pt x="117" y="232"/>
                    <a:pt x="117" y="233"/>
                  </a:cubicBezTo>
                  <a:cubicBezTo>
                    <a:pt x="117" y="234"/>
                    <a:pt x="117" y="234"/>
                    <a:pt x="116" y="235"/>
                  </a:cubicBezTo>
                  <a:cubicBezTo>
                    <a:pt x="115" y="236"/>
                    <a:pt x="114" y="237"/>
                    <a:pt x="112" y="237"/>
                  </a:cubicBezTo>
                  <a:cubicBezTo>
                    <a:pt x="112" y="238"/>
                    <a:pt x="111" y="238"/>
                    <a:pt x="110" y="238"/>
                  </a:cubicBezTo>
                  <a:cubicBezTo>
                    <a:pt x="110" y="238"/>
                    <a:pt x="110" y="239"/>
                    <a:pt x="109" y="239"/>
                  </a:cubicBezTo>
                  <a:cubicBezTo>
                    <a:pt x="108" y="239"/>
                    <a:pt x="107" y="238"/>
                    <a:pt x="106" y="238"/>
                  </a:cubicBezTo>
                  <a:cubicBezTo>
                    <a:pt x="106" y="237"/>
                    <a:pt x="105" y="237"/>
                    <a:pt x="104" y="237"/>
                  </a:cubicBezTo>
                  <a:cubicBezTo>
                    <a:pt x="103" y="237"/>
                    <a:pt x="102" y="238"/>
                    <a:pt x="101" y="239"/>
                  </a:cubicBezTo>
                  <a:cubicBezTo>
                    <a:pt x="100" y="239"/>
                    <a:pt x="100" y="240"/>
                    <a:pt x="100" y="240"/>
                  </a:cubicBezTo>
                  <a:cubicBezTo>
                    <a:pt x="98" y="241"/>
                    <a:pt x="97" y="242"/>
                    <a:pt x="95" y="242"/>
                  </a:cubicBezTo>
                  <a:cubicBezTo>
                    <a:pt x="94" y="242"/>
                    <a:pt x="93" y="242"/>
                    <a:pt x="93" y="242"/>
                  </a:cubicBezTo>
                  <a:cubicBezTo>
                    <a:pt x="92" y="242"/>
                    <a:pt x="92" y="241"/>
                    <a:pt x="91" y="241"/>
                  </a:cubicBezTo>
                  <a:cubicBezTo>
                    <a:pt x="91" y="241"/>
                    <a:pt x="91" y="242"/>
                    <a:pt x="90" y="242"/>
                  </a:cubicBezTo>
                  <a:cubicBezTo>
                    <a:pt x="90" y="243"/>
                    <a:pt x="90" y="243"/>
                    <a:pt x="89" y="244"/>
                  </a:cubicBezTo>
                  <a:cubicBezTo>
                    <a:pt x="89" y="244"/>
                    <a:pt x="88" y="245"/>
                    <a:pt x="88" y="245"/>
                  </a:cubicBezTo>
                  <a:cubicBezTo>
                    <a:pt x="87" y="245"/>
                    <a:pt x="87" y="246"/>
                    <a:pt x="86" y="246"/>
                  </a:cubicBezTo>
                  <a:cubicBezTo>
                    <a:pt x="85" y="246"/>
                    <a:pt x="83" y="246"/>
                    <a:pt x="83" y="246"/>
                  </a:cubicBezTo>
                  <a:cubicBezTo>
                    <a:pt x="83" y="246"/>
                    <a:pt x="83" y="247"/>
                    <a:pt x="83" y="247"/>
                  </a:cubicBezTo>
                  <a:cubicBezTo>
                    <a:pt x="83" y="248"/>
                    <a:pt x="83" y="249"/>
                    <a:pt x="81" y="249"/>
                  </a:cubicBezTo>
                  <a:cubicBezTo>
                    <a:pt x="80" y="249"/>
                    <a:pt x="80" y="250"/>
                    <a:pt x="80" y="250"/>
                  </a:cubicBezTo>
                  <a:cubicBezTo>
                    <a:pt x="79" y="251"/>
                    <a:pt x="80" y="252"/>
                    <a:pt x="80" y="252"/>
                  </a:cubicBezTo>
                  <a:cubicBezTo>
                    <a:pt x="81" y="254"/>
                    <a:pt x="80" y="256"/>
                    <a:pt x="78" y="258"/>
                  </a:cubicBezTo>
                  <a:cubicBezTo>
                    <a:pt x="77" y="259"/>
                    <a:pt x="77" y="259"/>
                    <a:pt x="76" y="259"/>
                  </a:cubicBezTo>
                  <a:cubicBezTo>
                    <a:pt x="74" y="259"/>
                    <a:pt x="73" y="258"/>
                    <a:pt x="72" y="257"/>
                  </a:cubicBezTo>
                  <a:cubicBezTo>
                    <a:pt x="72" y="257"/>
                    <a:pt x="72" y="256"/>
                    <a:pt x="72" y="256"/>
                  </a:cubicBezTo>
                  <a:cubicBezTo>
                    <a:pt x="71" y="256"/>
                    <a:pt x="70" y="255"/>
                    <a:pt x="70" y="255"/>
                  </a:cubicBezTo>
                  <a:cubicBezTo>
                    <a:pt x="70" y="255"/>
                    <a:pt x="69" y="255"/>
                    <a:pt x="69" y="255"/>
                  </a:cubicBezTo>
                  <a:cubicBezTo>
                    <a:pt x="68" y="256"/>
                    <a:pt x="68" y="257"/>
                    <a:pt x="68" y="258"/>
                  </a:cubicBezTo>
                  <a:cubicBezTo>
                    <a:pt x="68" y="259"/>
                    <a:pt x="68" y="259"/>
                    <a:pt x="68" y="259"/>
                  </a:cubicBezTo>
                  <a:cubicBezTo>
                    <a:pt x="68" y="260"/>
                    <a:pt x="68" y="261"/>
                    <a:pt x="69" y="261"/>
                  </a:cubicBezTo>
                  <a:cubicBezTo>
                    <a:pt x="70" y="261"/>
                    <a:pt x="70" y="262"/>
                    <a:pt x="70" y="262"/>
                  </a:cubicBezTo>
                  <a:cubicBezTo>
                    <a:pt x="71" y="263"/>
                    <a:pt x="71" y="264"/>
                    <a:pt x="70" y="265"/>
                  </a:cubicBezTo>
                  <a:cubicBezTo>
                    <a:pt x="70" y="266"/>
                    <a:pt x="70" y="266"/>
                    <a:pt x="70" y="267"/>
                  </a:cubicBezTo>
                  <a:cubicBezTo>
                    <a:pt x="70" y="269"/>
                    <a:pt x="69" y="270"/>
                    <a:pt x="68" y="271"/>
                  </a:cubicBezTo>
                  <a:cubicBezTo>
                    <a:pt x="67" y="272"/>
                    <a:pt x="65" y="272"/>
                    <a:pt x="64" y="272"/>
                  </a:cubicBezTo>
                  <a:cubicBezTo>
                    <a:pt x="63" y="272"/>
                    <a:pt x="63" y="272"/>
                    <a:pt x="62" y="271"/>
                  </a:cubicBezTo>
                  <a:cubicBezTo>
                    <a:pt x="62" y="271"/>
                    <a:pt x="62" y="271"/>
                    <a:pt x="61" y="271"/>
                  </a:cubicBezTo>
                  <a:cubicBezTo>
                    <a:pt x="61" y="270"/>
                    <a:pt x="61" y="270"/>
                    <a:pt x="61" y="270"/>
                  </a:cubicBezTo>
                  <a:cubicBezTo>
                    <a:pt x="61" y="271"/>
                    <a:pt x="60" y="271"/>
                    <a:pt x="59" y="271"/>
                  </a:cubicBezTo>
                  <a:cubicBezTo>
                    <a:pt x="58" y="271"/>
                    <a:pt x="57" y="271"/>
                    <a:pt x="57" y="270"/>
                  </a:cubicBezTo>
                  <a:cubicBezTo>
                    <a:pt x="56" y="269"/>
                    <a:pt x="55" y="267"/>
                    <a:pt x="53" y="267"/>
                  </a:cubicBezTo>
                  <a:cubicBezTo>
                    <a:pt x="53" y="267"/>
                    <a:pt x="53" y="267"/>
                    <a:pt x="53" y="267"/>
                  </a:cubicBezTo>
                  <a:cubicBezTo>
                    <a:pt x="50" y="268"/>
                    <a:pt x="50" y="269"/>
                    <a:pt x="47" y="271"/>
                  </a:cubicBezTo>
                  <a:cubicBezTo>
                    <a:pt x="46" y="272"/>
                    <a:pt x="46" y="273"/>
                    <a:pt x="45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769178E-451D-4B5E-92DE-FB635234E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0724" y="3347129"/>
              <a:ext cx="1329267" cy="1274233"/>
            </a:xfrm>
            <a:custGeom>
              <a:avLst/>
              <a:gdLst>
                <a:gd name="T0" fmla="*/ 257 w 285"/>
                <a:gd name="T1" fmla="*/ 14 h 273"/>
                <a:gd name="T2" fmla="*/ 262 w 285"/>
                <a:gd name="T3" fmla="*/ 58 h 273"/>
                <a:gd name="T4" fmla="*/ 279 w 285"/>
                <a:gd name="T5" fmla="*/ 97 h 273"/>
                <a:gd name="T6" fmla="*/ 259 w 285"/>
                <a:gd name="T7" fmla="*/ 138 h 273"/>
                <a:gd name="T8" fmla="*/ 226 w 285"/>
                <a:gd name="T9" fmla="*/ 146 h 273"/>
                <a:gd name="T10" fmla="*/ 224 w 285"/>
                <a:gd name="T11" fmla="*/ 177 h 273"/>
                <a:gd name="T12" fmla="*/ 197 w 285"/>
                <a:gd name="T13" fmla="*/ 209 h 273"/>
                <a:gd name="T14" fmla="*/ 174 w 285"/>
                <a:gd name="T15" fmla="*/ 230 h 273"/>
                <a:gd name="T16" fmla="*/ 150 w 285"/>
                <a:gd name="T17" fmla="*/ 206 h 273"/>
                <a:gd name="T18" fmla="*/ 110 w 285"/>
                <a:gd name="T19" fmla="*/ 238 h 273"/>
                <a:gd name="T20" fmla="*/ 70 w 285"/>
                <a:gd name="T21" fmla="*/ 255 h 273"/>
                <a:gd name="T22" fmla="*/ 46 w 285"/>
                <a:gd name="T23" fmla="*/ 272 h 273"/>
                <a:gd name="T24" fmla="*/ 29 w 285"/>
                <a:gd name="T25" fmla="*/ 235 h 273"/>
                <a:gd name="T26" fmla="*/ 16 w 285"/>
                <a:gd name="T27" fmla="*/ 207 h 273"/>
                <a:gd name="T28" fmla="*/ 9 w 285"/>
                <a:gd name="T29" fmla="*/ 183 h 273"/>
                <a:gd name="T30" fmla="*/ 31 w 285"/>
                <a:gd name="T31" fmla="*/ 135 h 273"/>
                <a:gd name="T32" fmla="*/ 21 w 285"/>
                <a:gd name="T33" fmla="*/ 80 h 273"/>
                <a:gd name="T34" fmla="*/ 50 w 285"/>
                <a:gd name="T35" fmla="*/ 81 h 273"/>
                <a:gd name="T36" fmla="*/ 73 w 285"/>
                <a:gd name="T37" fmla="*/ 55 h 273"/>
                <a:gd name="T38" fmla="*/ 139 w 285"/>
                <a:gd name="T39" fmla="*/ 13 h 273"/>
                <a:gd name="T40" fmla="*/ 166 w 285"/>
                <a:gd name="T41" fmla="*/ 32 h 273"/>
                <a:gd name="T42" fmla="*/ 175 w 285"/>
                <a:gd name="T43" fmla="*/ 59 h 273"/>
                <a:gd name="T44" fmla="*/ 207 w 285"/>
                <a:gd name="T45" fmla="*/ 42 h 273"/>
                <a:gd name="T46" fmla="*/ 213 w 285"/>
                <a:gd name="T47" fmla="*/ 4 h 273"/>
                <a:gd name="T48" fmla="*/ 206 w 285"/>
                <a:gd name="T49" fmla="*/ 4 h 273"/>
                <a:gd name="T50" fmla="*/ 204 w 285"/>
                <a:gd name="T51" fmla="*/ 23 h 273"/>
                <a:gd name="T52" fmla="*/ 193 w 285"/>
                <a:gd name="T53" fmla="*/ 50 h 273"/>
                <a:gd name="T54" fmla="*/ 164 w 285"/>
                <a:gd name="T55" fmla="*/ 58 h 273"/>
                <a:gd name="T56" fmla="*/ 167 w 285"/>
                <a:gd name="T57" fmla="*/ 38 h 273"/>
                <a:gd name="T58" fmla="*/ 157 w 285"/>
                <a:gd name="T59" fmla="*/ 19 h 273"/>
                <a:gd name="T60" fmla="*/ 139 w 285"/>
                <a:gd name="T61" fmla="*/ 16 h 273"/>
                <a:gd name="T62" fmla="*/ 98 w 285"/>
                <a:gd name="T63" fmla="*/ 35 h 273"/>
                <a:gd name="T64" fmla="*/ 73 w 285"/>
                <a:gd name="T65" fmla="*/ 62 h 273"/>
                <a:gd name="T66" fmla="*/ 44 w 285"/>
                <a:gd name="T67" fmla="*/ 79 h 273"/>
                <a:gd name="T68" fmla="*/ 27 w 285"/>
                <a:gd name="T69" fmla="*/ 81 h 273"/>
                <a:gd name="T70" fmla="*/ 16 w 285"/>
                <a:gd name="T71" fmla="*/ 101 h 273"/>
                <a:gd name="T72" fmla="*/ 27 w 285"/>
                <a:gd name="T73" fmla="*/ 145 h 273"/>
                <a:gd name="T74" fmla="*/ 15 w 285"/>
                <a:gd name="T75" fmla="*/ 174 h 273"/>
                <a:gd name="T76" fmla="*/ 10 w 285"/>
                <a:gd name="T77" fmla="*/ 192 h 273"/>
                <a:gd name="T78" fmla="*/ 13 w 285"/>
                <a:gd name="T79" fmla="*/ 205 h 273"/>
                <a:gd name="T80" fmla="*/ 18 w 285"/>
                <a:gd name="T81" fmla="*/ 224 h 273"/>
                <a:gd name="T82" fmla="*/ 24 w 285"/>
                <a:gd name="T83" fmla="*/ 249 h 273"/>
                <a:gd name="T84" fmla="*/ 40 w 285"/>
                <a:gd name="T85" fmla="*/ 267 h 273"/>
                <a:gd name="T86" fmla="*/ 71 w 285"/>
                <a:gd name="T87" fmla="*/ 267 h 273"/>
                <a:gd name="T88" fmla="*/ 82 w 285"/>
                <a:gd name="T89" fmla="*/ 250 h 273"/>
                <a:gd name="T90" fmla="*/ 110 w 285"/>
                <a:gd name="T91" fmla="*/ 239 h 273"/>
                <a:gd name="T92" fmla="*/ 138 w 285"/>
                <a:gd name="T93" fmla="*/ 222 h 273"/>
                <a:gd name="T94" fmla="*/ 155 w 285"/>
                <a:gd name="T95" fmla="*/ 200 h 273"/>
                <a:gd name="T96" fmla="*/ 170 w 285"/>
                <a:gd name="T97" fmla="*/ 227 h 273"/>
                <a:gd name="T98" fmla="*/ 181 w 285"/>
                <a:gd name="T99" fmla="*/ 220 h 273"/>
                <a:gd name="T100" fmla="*/ 204 w 285"/>
                <a:gd name="T101" fmla="*/ 204 h 273"/>
                <a:gd name="T102" fmla="*/ 211 w 285"/>
                <a:gd name="T103" fmla="*/ 182 h 273"/>
                <a:gd name="T104" fmla="*/ 225 w 285"/>
                <a:gd name="T105" fmla="*/ 180 h 273"/>
                <a:gd name="T106" fmla="*/ 217 w 285"/>
                <a:gd name="T107" fmla="*/ 161 h 273"/>
                <a:gd name="T108" fmla="*/ 230 w 285"/>
                <a:gd name="T109" fmla="*/ 145 h 273"/>
                <a:gd name="T110" fmla="*/ 249 w 285"/>
                <a:gd name="T111" fmla="*/ 129 h 273"/>
                <a:gd name="T112" fmla="*/ 276 w 285"/>
                <a:gd name="T113" fmla="*/ 117 h 273"/>
                <a:gd name="T114" fmla="*/ 280 w 285"/>
                <a:gd name="T115" fmla="*/ 103 h 273"/>
                <a:gd name="T116" fmla="*/ 265 w 285"/>
                <a:gd name="T117" fmla="*/ 71 h 273"/>
                <a:gd name="T118" fmla="*/ 250 w 285"/>
                <a:gd name="T119" fmla="*/ 48 h 273"/>
                <a:gd name="T120" fmla="*/ 258 w 285"/>
                <a:gd name="T121" fmla="*/ 19 h 273"/>
                <a:gd name="T122" fmla="*/ 237 w 285"/>
                <a:gd name="T123" fmla="*/ 1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5" h="273">
                  <a:moveTo>
                    <a:pt x="221" y="1"/>
                  </a:moveTo>
                  <a:cubicBezTo>
                    <a:pt x="222" y="1"/>
                    <a:pt x="223" y="1"/>
                    <a:pt x="224" y="2"/>
                  </a:cubicBezTo>
                  <a:cubicBezTo>
                    <a:pt x="225" y="3"/>
                    <a:pt x="224" y="5"/>
                    <a:pt x="225" y="7"/>
                  </a:cubicBezTo>
                  <a:cubicBezTo>
                    <a:pt x="226" y="9"/>
                    <a:pt x="227" y="12"/>
                    <a:pt x="226" y="13"/>
                  </a:cubicBezTo>
                  <a:cubicBezTo>
                    <a:pt x="225" y="15"/>
                    <a:pt x="224" y="16"/>
                    <a:pt x="227" y="17"/>
                  </a:cubicBezTo>
                  <a:cubicBezTo>
                    <a:pt x="229" y="18"/>
                    <a:pt x="232" y="19"/>
                    <a:pt x="234" y="19"/>
                  </a:cubicBezTo>
                  <a:cubicBezTo>
                    <a:pt x="236" y="19"/>
                    <a:pt x="237" y="18"/>
                    <a:pt x="238" y="18"/>
                  </a:cubicBezTo>
                  <a:cubicBezTo>
                    <a:pt x="240" y="17"/>
                    <a:pt x="245" y="18"/>
                    <a:pt x="245" y="15"/>
                  </a:cubicBezTo>
                  <a:cubicBezTo>
                    <a:pt x="246" y="13"/>
                    <a:pt x="248" y="12"/>
                    <a:pt x="248" y="10"/>
                  </a:cubicBezTo>
                  <a:cubicBezTo>
                    <a:pt x="249" y="7"/>
                    <a:pt x="250" y="6"/>
                    <a:pt x="252" y="6"/>
                  </a:cubicBezTo>
                  <a:cubicBezTo>
                    <a:pt x="253" y="5"/>
                    <a:pt x="254" y="5"/>
                    <a:pt x="255" y="5"/>
                  </a:cubicBezTo>
                  <a:cubicBezTo>
                    <a:pt x="256" y="5"/>
                    <a:pt x="257" y="5"/>
                    <a:pt x="257" y="6"/>
                  </a:cubicBezTo>
                  <a:cubicBezTo>
                    <a:pt x="259" y="7"/>
                    <a:pt x="258" y="9"/>
                    <a:pt x="256" y="10"/>
                  </a:cubicBezTo>
                  <a:cubicBezTo>
                    <a:pt x="255" y="11"/>
                    <a:pt x="255" y="13"/>
                    <a:pt x="257" y="14"/>
                  </a:cubicBezTo>
                  <a:cubicBezTo>
                    <a:pt x="258" y="15"/>
                    <a:pt x="258" y="16"/>
                    <a:pt x="257" y="18"/>
                  </a:cubicBezTo>
                  <a:cubicBezTo>
                    <a:pt x="256" y="20"/>
                    <a:pt x="255" y="24"/>
                    <a:pt x="252" y="24"/>
                  </a:cubicBezTo>
                  <a:cubicBezTo>
                    <a:pt x="250" y="25"/>
                    <a:pt x="248" y="25"/>
                    <a:pt x="248" y="27"/>
                  </a:cubicBezTo>
                  <a:cubicBezTo>
                    <a:pt x="247" y="30"/>
                    <a:pt x="245" y="31"/>
                    <a:pt x="247" y="32"/>
                  </a:cubicBezTo>
                  <a:cubicBezTo>
                    <a:pt x="248" y="34"/>
                    <a:pt x="248" y="35"/>
                    <a:pt x="250" y="36"/>
                  </a:cubicBezTo>
                  <a:cubicBezTo>
                    <a:pt x="252" y="37"/>
                    <a:pt x="255" y="38"/>
                    <a:pt x="254" y="39"/>
                  </a:cubicBezTo>
                  <a:cubicBezTo>
                    <a:pt x="252" y="40"/>
                    <a:pt x="251" y="40"/>
                    <a:pt x="251" y="41"/>
                  </a:cubicBezTo>
                  <a:cubicBezTo>
                    <a:pt x="251" y="43"/>
                    <a:pt x="251" y="44"/>
                    <a:pt x="250" y="44"/>
                  </a:cubicBezTo>
                  <a:cubicBezTo>
                    <a:pt x="248" y="45"/>
                    <a:pt x="248" y="47"/>
                    <a:pt x="249" y="48"/>
                  </a:cubicBezTo>
                  <a:cubicBezTo>
                    <a:pt x="249" y="49"/>
                    <a:pt x="250" y="50"/>
                    <a:pt x="253" y="50"/>
                  </a:cubicBezTo>
                  <a:cubicBezTo>
                    <a:pt x="254" y="50"/>
                    <a:pt x="255" y="50"/>
                    <a:pt x="256" y="50"/>
                  </a:cubicBezTo>
                  <a:cubicBezTo>
                    <a:pt x="258" y="50"/>
                    <a:pt x="259" y="50"/>
                    <a:pt x="259" y="51"/>
                  </a:cubicBezTo>
                  <a:cubicBezTo>
                    <a:pt x="260" y="53"/>
                    <a:pt x="259" y="54"/>
                    <a:pt x="259" y="55"/>
                  </a:cubicBezTo>
                  <a:cubicBezTo>
                    <a:pt x="260" y="56"/>
                    <a:pt x="262" y="58"/>
                    <a:pt x="262" y="58"/>
                  </a:cubicBezTo>
                  <a:cubicBezTo>
                    <a:pt x="262" y="58"/>
                    <a:pt x="262" y="61"/>
                    <a:pt x="263" y="63"/>
                  </a:cubicBezTo>
                  <a:cubicBezTo>
                    <a:pt x="263" y="65"/>
                    <a:pt x="263" y="67"/>
                    <a:pt x="262" y="69"/>
                  </a:cubicBezTo>
                  <a:cubicBezTo>
                    <a:pt x="262" y="70"/>
                    <a:pt x="262" y="72"/>
                    <a:pt x="264" y="72"/>
                  </a:cubicBezTo>
                  <a:cubicBezTo>
                    <a:pt x="264" y="72"/>
                    <a:pt x="265" y="72"/>
                    <a:pt x="265" y="72"/>
                  </a:cubicBezTo>
                  <a:cubicBezTo>
                    <a:pt x="266" y="71"/>
                    <a:pt x="267" y="71"/>
                    <a:pt x="267" y="71"/>
                  </a:cubicBezTo>
                  <a:cubicBezTo>
                    <a:pt x="269" y="71"/>
                    <a:pt x="270" y="72"/>
                    <a:pt x="270" y="74"/>
                  </a:cubicBezTo>
                  <a:cubicBezTo>
                    <a:pt x="270" y="76"/>
                    <a:pt x="271" y="78"/>
                    <a:pt x="273" y="78"/>
                  </a:cubicBezTo>
                  <a:cubicBezTo>
                    <a:pt x="274" y="78"/>
                    <a:pt x="275" y="80"/>
                    <a:pt x="275" y="83"/>
                  </a:cubicBezTo>
                  <a:cubicBezTo>
                    <a:pt x="275" y="85"/>
                    <a:pt x="276" y="85"/>
                    <a:pt x="278" y="85"/>
                  </a:cubicBezTo>
                  <a:cubicBezTo>
                    <a:pt x="279" y="85"/>
                    <a:pt x="279" y="85"/>
                    <a:pt x="280" y="85"/>
                  </a:cubicBezTo>
                  <a:cubicBezTo>
                    <a:pt x="280" y="85"/>
                    <a:pt x="281" y="85"/>
                    <a:pt x="281" y="85"/>
                  </a:cubicBezTo>
                  <a:cubicBezTo>
                    <a:pt x="283" y="85"/>
                    <a:pt x="283" y="88"/>
                    <a:pt x="281" y="89"/>
                  </a:cubicBezTo>
                  <a:cubicBezTo>
                    <a:pt x="280" y="91"/>
                    <a:pt x="282" y="91"/>
                    <a:pt x="282" y="93"/>
                  </a:cubicBezTo>
                  <a:cubicBezTo>
                    <a:pt x="282" y="95"/>
                    <a:pt x="281" y="96"/>
                    <a:pt x="279" y="97"/>
                  </a:cubicBezTo>
                  <a:cubicBezTo>
                    <a:pt x="278" y="98"/>
                    <a:pt x="278" y="99"/>
                    <a:pt x="278" y="102"/>
                  </a:cubicBezTo>
                  <a:cubicBezTo>
                    <a:pt x="279" y="104"/>
                    <a:pt x="281" y="105"/>
                    <a:pt x="279" y="107"/>
                  </a:cubicBezTo>
                  <a:cubicBezTo>
                    <a:pt x="277" y="109"/>
                    <a:pt x="275" y="110"/>
                    <a:pt x="277" y="112"/>
                  </a:cubicBezTo>
                  <a:cubicBezTo>
                    <a:pt x="278" y="112"/>
                    <a:pt x="280" y="113"/>
                    <a:pt x="281" y="113"/>
                  </a:cubicBezTo>
                  <a:cubicBezTo>
                    <a:pt x="281" y="113"/>
                    <a:pt x="281" y="113"/>
                    <a:pt x="281" y="113"/>
                  </a:cubicBezTo>
                  <a:cubicBezTo>
                    <a:pt x="281" y="113"/>
                    <a:pt x="280" y="114"/>
                    <a:pt x="280" y="114"/>
                  </a:cubicBezTo>
                  <a:cubicBezTo>
                    <a:pt x="280" y="114"/>
                    <a:pt x="281" y="113"/>
                    <a:pt x="281" y="113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2" y="113"/>
                    <a:pt x="281" y="115"/>
                    <a:pt x="279" y="115"/>
                  </a:cubicBezTo>
                  <a:cubicBezTo>
                    <a:pt x="276" y="115"/>
                    <a:pt x="274" y="115"/>
                    <a:pt x="274" y="117"/>
                  </a:cubicBezTo>
                  <a:cubicBezTo>
                    <a:pt x="274" y="119"/>
                    <a:pt x="277" y="118"/>
                    <a:pt x="276" y="120"/>
                  </a:cubicBezTo>
                  <a:cubicBezTo>
                    <a:pt x="275" y="122"/>
                    <a:pt x="273" y="125"/>
                    <a:pt x="272" y="127"/>
                  </a:cubicBezTo>
                  <a:cubicBezTo>
                    <a:pt x="270" y="128"/>
                    <a:pt x="266" y="133"/>
                    <a:pt x="264" y="134"/>
                  </a:cubicBezTo>
                  <a:cubicBezTo>
                    <a:pt x="263" y="135"/>
                    <a:pt x="262" y="138"/>
                    <a:pt x="259" y="138"/>
                  </a:cubicBezTo>
                  <a:cubicBezTo>
                    <a:pt x="259" y="138"/>
                    <a:pt x="259" y="138"/>
                    <a:pt x="259" y="138"/>
                  </a:cubicBezTo>
                  <a:cubicBezTo>
                    <a:pt x="256" y="137"/>
                    <a:pt x="255" y="135"/>
                    <a:pt x="256" y="133"/>
                  </a:cubicBezTo>
                  <a:cubicBezTo>
                    <a:pt x="257" y="131"/>
                    <a:pt x="256" y="131"/>
                    <a:pt x="254" y="130"/>
                  </a:cubicBezTo>
                  <a:cubicBezTo>
                    <a:pt x="252" y="130"/>
                    <a:pt x="251" y="128"/>
                    <a:pt x="249" y="128"/>
                  </a:cubicBezTo>
                  <a:cubicBezTo>
                    <a:pt x="249" y="128"/>
                    <a:pt x="249" y="128"/>
                    <a:pt x="248" y="128"/>
                  </a:cubicBezTo>
                  <a:cubicBezTo>
                    <a:pt x="246" y="129"/>
                    <a:pt x="242" y="130"/>
                    <a:pt x="240" y="131"/>
                  </a:cubicBezTo>
                  <a:cubicBezTo>
                    <a:pt x="238" y="133"/>
                    <a:pt x="239" y="134"/>
                    <a:pt x="240" y="136"/>
                  </a:cubicBezTo>
                  <a:cubicBezTo>
                    <a:pt x="242" y="138"/>
                    <a:pt x="244" y="138"/>
                    <a:pt x="244" y="139"/>
                  </a:cubicBezTo>
                  <a:cubicBezTo>
                    <a:pt x="245" y="141"/>
                    <a:pt x="246" y="143"/>
                    <a:pt x="243" y="143"/>
                  </a:cubicBezTo>
                  <a:cubicBezTo>
                    <a:pt x="241" y="144"/>
                    <a:pt x="238" y="145"/>
                    <a:pt x="236" y="145"/>
                  </a:cubicBezTo>
                  <a:cubicBezTo>
                    <a:pt x="236" y="145"/>
                    <a:pt x="235" y="145"/>
                    <a:pt x="234" y="144"/>
                  </a:cubicBezTo>
                  <a:cubicBezTo>
                    <a:pt x="233" y="144"/>
                    <a:pt x="233" y="143"/>
                    <a:pt x="232" y="143"/>
                  </a:cubicBezTo>
                  <a:cubicBezTo>
                    <a:pt x="231" y="143"/>
                    <a:pt x="230" y="144"/>
                    <a:pt x="229" y="145"/>
                  </a:cubicBezTo>
                  <a:cubicBezTo>
                    <a:pt x="228" y="145"/>
                    <a:pt x="227" y="146"/>
                    <a:pt x="226" y="146"/>
                  </a:cubicBezTo>
                  <a:cubicBezTo>
                    <a:pt x="226" y="146"/>
                    <a:pt x="225" y="146"/>
                    <a:pt x="224" y="146"/>
                  </a:cubicBezTo>
                  <a:cubicBezTo>
                    <a:pt x="222" y="146"/>
                    <a:pt x="223" y="146"/>
                    <a:pt x="220" y="148"/>
                  </a:cubicBezTo>
                  <a:cubicBezTo>
                    <a:pt x="218" y="150"/>
                    <a:pt x="217" y="150"/>
                    <a:pt x="216" y="153"/>
                  </a:cubicBezTo>
                  <a:cubicBezTo>
                    <a:pt x="214" y="156"/>
                    <a:pt x="213" y="157"/>
                    <a:pt x="214" y="158"/>
                  </a:cubicBezTo>
                  <a:cubicBezTo>
                    <a:pt x="215" y="160"/>
                    <a:pt x="215" y="161"/>
                    <a:pt x="216" y="162"/>
                  </a:cubicBezTo>
                  <a:cubicBezTo>
                    <a:pt x="216" y="162"/>
                    <a:pt x="217" y="162"/>
                    <a:pt x="217" y="162"/>
                  </a:cubicBezTo>
                  <a:cubicBezTo>
                    <a:pt x="218" y="162"/>
                    <a:pt x="219" y="161"/>
                    <a:pt x="220" y="161"/>
                  </a:cubicBezTo>
                  <a:cubicBezTo>
                    <a:pt x="222" y="159"/>
                    <a:pt x="223" y="159"/>
                    <a:pt x="225" y="158"/>
                  </a:cubicBezTo>
                  <a:cubicBezTo>
                    <a:pt x="225" y="158"/>
                    <a:pt x="226" y="158"/>
                    <a:pt x="226" y="158"/>
                  </a:cubicBezTo>
                  <a:cubicBezTo>
                    <a:pt x="227" y="158"/>
                    <a:pt x="227" y="159"/>
                    <a:pt x="227" y="162"/>
                  </a:cubicBezTo>
                  <a:cubicBezTo>
                    <a:pt x="228" y="164"/>
                    <a:pt x="228" y="165"/>
                    <a:pt x="229" y="166"/>
                  </a:cubicBezTo>
                  <a:cubicBezTo>
                    <a:pt x="230" y="168"/>
                    <a:pt x="230" y="168"/>
                    <a:pt x="229" y="170"/>
                  </a:cubicBezTo>
                  <a:cubicBezTo>
                    <a:pt x="228" y="172"/>
                    <a:pt x="227" y="172"/>
                    <a:pt x="225" y="173"/>
                  </a:cubicBezTo>
                  <a:cubicBezTo>
                    <a:pt x="224" y="175"/>
                    <a:pt x="223" y="176"/>
                    <a:pt x="224" y="177"/>
                  </a:cubicBezTo>
                  <a:cubicBezTo>
                    <a:pt x="226" y="179"/>
                    <a:pt x="226" y="179"/>
                    <a:pt x="224" y="179"/>
                  </a:cubicBezTo>
                  <a:cubicBezTo>
                    <a:pt x="223" y="179"/>
                    <a:pt x="222" y="180"/>
                    <a:pt x="221" y="181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1" y="182"/>
                    <a:pt x="222" y="180"/>
                    <a:pt x="220" y="180"/>
                  </a:cubicBezTo>
                  <a:cubicBezTo>
                    <a:pt x="218" y="180"/>
                    <a:pt x="216" y="179"/>
                    <a:pt x="214" y="179"/>
                  </a:cubicBezTo>
                  <a:cubicBezTo>
                    <a:pt x="214" y="179"/>
                    <a:pt x="213" y="179"/>
                    <a:pt x="212" y="180"/>
                  </a:cubicBezTo>
                  <a:cubicBezTo>
                    <a:pt x="210" y="182"/>
                    <a:pt x="208" y="181"/>
                    <a:pt x="209" y="184"/>
                  </a:cubicBezTo>
                  <a:cubicBezTo>
                    <a:pt x="210" y="187"/>
                    <a:pt x="210" y="188"/>
                    <a:pt x="211" y="189"/>
                  </a:cubicBezTo>
                  <a:cubicBezTo>
                    <a:pt x="212" y="190"/>
                    <a:pt x="213" y="189"/>
                    <a:pt x="211" y="191"/>
                  </a:cubicBezTo>
                  <a:cubicBezTo>
                    <a:pt x="209" y="193"/>
                    <a:pt x="209" y="192"/>
                    <a:pt x="207" y="195"/>
                  </a:cubicBezTo>
                  <a:cubicBezTo>
                    <a:pt x="206" y="197"/>
                    <a:pt x="205" y="196"/>
                    <a:pt x="205" y="199"/>
                  </a:cubicBezTo>
                  <a:cubicBezTo>
                    <a:pt x="205" y="202"/>
                    <a:pt x="206" y="201"/>
                    <a:pt x="204" y="203"/>
                  </a:cubicBezTo>
                  <a:cubicBezTo>
                    <a:pt x="202" y="204"/>
                    <a:pt x="202" y="204"/>
                    <a:pt x="201" y="206"/>
                  </a:cubicBezTo>
                  <a:cubicBezTo>
                    <a:pt x="200" y="208"/>
                    <a:pt x="201" y="208"/>
                    <a:pt x="197" y="209"/>
                  </a:cubicBezTo>
                  <a:cubicBezTo>
                    <a:pt x="196" y="210"/>
                    <a:pt x="196" y="210"/>
                    <a:pt x="195" y="210"/>
                  </a:cubicBezTo>
                  <a:cubicBezTo>
                    <a:pt x="193" y="210"/>
                    <a:pt x="193" y="209"/>
                    <a:pt x="192" y="208"/>
                  </a:cubicBezTo>
                  <a:cubicBezTo>
                    <a:pt x="192" y="207"/>
                    <a:pt x="191" y="206"/>
                    <a:pt x="191" y="206"/>
                  </a:cubicBezTo>
                  <a:cubicBezTo>
                    <a:pt x="190" y="206"/>
                    <a:pt x="190" y="206"/>
                    <a:pt x="190" y="207"/>
                  </a:cubicBezTo>
                  <a:cubicBezTo>
                    <a:pt x="189" y="210"/>
                    <a:pt x="189" y="211"/>
                    <a:pt x="186" y="212"/>
                  </a:cubicBezTo>
                  <a:cubicBezTo>
                    <a:pt x="184" y="213"/>
                    <a:pt x="183" y="213"/>
                    <a:pt x="182" y="215"/>
                  </a:cubicBezTo>
                  <a:cubicBezTo>
                    <a:pt x="181" y="217"/>
                    <a:pt x="179" y="217"/>
                    <a:pt x="179" y="219"/>
                  </a:cubicBezTo>
                  <a:cubicBezTo>
                    <a:pt x="179" y="221"/>
                    <a:pt x="180" y="220"/>
                    <a:pt x="181" y="223"/>
                  </a:cubicBezTo>
                  <a:cubicBezTo>
                    <a:pt x="181" y="226"/>
                    <a:pt x="182" y="227"/>
                    <a:pt x="180" y="229"/>
                  </a:cubicBezTo>
                  <a:cubicBezTo>
                    <a:pt x="179" y="230"/>
                    <a:pt x="179" y="231"/>
                    <a:pt x="178" y="232"/>
                  </a:cubicBezTo>
                  <a:cubicBezTo>
                    <a:pt x="178" y="231"/>
                    <a:pt x="178" y="231"/>
                    <a:pt x="178" y="230"/>
                  </a:cubicBezTo>
                  <a:cubicBezTo>
                    <a:pt x="178" y="230"/>
                    <a:pt x="178" y="229"/>
                    <a:pt x="177" y="229"/>
                  </a:cubicBezTo>
                  <a:cubicBezTo>
                    <a:pt x="177" y="229"/>
                    <a:pt x="176" y="230"/>
                    <a:pt x="175" y="230"/>
                  </a:cubicBezTo>
                  <a:cubicBezTo>
                    <a:pt x="175" y="230"/>
                    <a:pt x="174" y="230"/>
                    <a:pt x="174" y="230"/>
                  </a:cubicBezTo>
                  <a:cubicBezTo>
                    <a:pt x="173" y="230"/>
                    <a:pt x="172" y="229"/>
                    <a:pt x="173" y="228"/>
                  </a:cubicBezTo>
                  <a:cubicBezTo>
                    <a:pt x="173" y="227"/>
                    <a:pt x="171" y="226"/>
                    <a:pt x="170" y="225"/>
                  </a:cubicBezTo>
                  <a:cubicBezTo>
                    <a:pt x="169" y="223"/>
                    <a:pt x="167" y="222"/>
                    <a:pt x="166" y="221"/>
                  </a:cubicBezTo>
                  <a:cubicBezTo>
                    <a:pt x="166" y="220"/>
                    <a:pt x="166" y="218"/>
                    <a:pt x="166" y="217"/>
                  </a:cubicBezTo>
                  <a:cubicBezTo>
                    <a:pt x="166" y="216"/>
                    <a:pt x="167" y="214"/>
                    <a:pt x="167" y="213"/>
                  </a:cubicBezTo>
                  <a:cubicBezTo>
                    <a:pt x="166" y="212"/>
                    <a:pt x="164" y="211"/>
                    <a:pt x="164" y="211"/>
                  </a:cubicBezTo>
                  <a:cubicBezTo>
                    <a:pt x="164" y="211"/>
                    <a:pt x="164" y="211"/>
                    <a:pt x="164" y="211"/>
                  </a:cubicBezTo>
                  <a:cubicBezTo>
                    <a:pt x="163" y="211"/>
                    <a:pt x="162" y="211"/>
                    <a:pt x="161" y="210"/>
                  </a:cubicBezTo>
                  <a:cubicBezTo>
                    <a:pt x="161" y="209"/>
                    <a:pt x="160" y="208"/>
                    <a:pt x="158" y="207"/>
                  </a:cubicBezTo>
                  <a:cubicBezTo>
                    <a:pt x="157" y="207"/>
                    <a:pt x="155" y="206"/>
                    <a:pt x="156" y="204"/>
                  </a:cubicBezTo>
                  <a:cubicBezTo>
                    <a:pt x="157" y="203"/>
                    <a:pt x="157" y="201"/>
                    <a:pt x="156" y="199"/>
                  </a:cubicBezTo>
                  <a:cubicBezTo>
                    <a:pt x="156" y="199"/>
                    <a:pt x="155" y="199"/>
                    <a:pt x="155" y="199"/>
                  </a:cubicBezTo>
                  <a:cubicBezTo>
                    <a:pt x="154" y="199"/>
                    <a:pt x="153" y="199"/>
                    <a:pt x="151" y="200"/>
                  </a:cubicBezTo>
                  <a:cubicBezTo>
                    <a:pt x="149" y="202"/>
                    <a:pt x="150" y="204"/>
                    <a:pt x="150" y="206"/>
                  </a:cubicBezTo>
                  <a:cubicBezTo>
                    <a:pt x="149" y="207"/>
                    <a:pt x="149" y="210"/>
                    <a:pt x="148" y="211"/>
                  </a:cubicBezTo>
                  <a:cubicBezTo>
                    <a:pt x="147" y="212"/>
                    <a:pt x="146" y="212"/>
                    <a:pt x="144" y="214"/>
                  </a:cubicBezTo>
                  <a:cubicBezTo>
                    <a:pt x="143" y="215"/>
                    <a:pt x="143" y="216"/>
                    <a:pt x="142" y="219"/>
                  </a:cubicBezTo>
                  <a:cubicBezTo>
                    <a:pt x="142" y="221"/>
                    <a:pt x="143" y="220"/>
                    <a:pt x="140" y="220"/>
                  </a:cubicBezTo>
                  <a:cubicBezTo>
                    <a:pt x="138" y="221"/>
                    <a:pt x="136" y="220"/>
                    <a:pt x="136" y="222"/>
                  </a:cubicBezTo>
                  <a:cubicBezTo>
                    <a:pt x="136" y="223"/>
                    <a:pt x="135" y="224"/>
                    <a:pt x="134" y="224"/>
                  </a:cubicBezTo>
                  <a:cubicBezTo>
                    <a:pt x="134" y="224"/>
                    <a:pt x="134" y="224"/>
                    <a:pt x="134" y="223"/>
                  </a:cubicBezTo>
                  <a:cubicBezTo>
                    <a:pt x="134" y="223"/>
                    <a:pt x="134" y="223"/>
                    <a:pt x="133" y="223"/>
                  </a:cubicBezTo>
                  <a:cubicBezTo>
                    <a:pt x="133" y="223"/>
                    <a:pt x="131" y="224"/>
                    <a:pt x="130" y="225"/>
                  </a:cubicBezTo>
                  <a:cubicBezTo>
                    <a:pt x="127" y="227"/>
                    <a:pt x="125" y="227"/>
                    <a:pt x="124" y="227"/>
                  </a:cubicBezTo>
                  <a:cubicBezTo>
                    <a:pt x="123" y="227"/>
                    <a:pt x="120" y="228"/>
                    <a:pt x="119" y="231"/>
                  </a:cubicBezTo>
                  <a:cubicBezTo>
                    <a:pt x="117" y="233"/>
                    <a:pt x="117" y="233"/>
                    <a:pt x="117" y="235"/>
                  </a:cubicBezTo>
                  <a:cubicBezTo>
                    <a:pt x="116" y="236"/>
                    <a:pt x="113" y="237"/>
                    <a:pt x="111" y="238"/>
                  </a:cubicBezTo>
                  <a:cubicBezTo>
                    <a:pt x="111" y="238"/>
                    <a:pt x="111" y="238"/>
                    <a:pt x="110" y="238"/>
                  </a:cubicBezTo>
                  <a:cubicBezTo>
                    <a:pt x="109" y="238"/>
                    <a:pt x="107" y="236"/>
                    <a:pt x="105" y="236"/>
                  </a:cubicBezTo>
                  <a:cubicBezTo>
                    <a:pt x="104" y="236"/>
                    <a:pt x="102" y="238"/>
                    <a:pt x="100" y="240"/>
                  </a:cubicBezTo>
                  <a:cubicBezTo>
                    <a:pt x="99" y="241"/>
                    <a:pt x="97" y="242"/>
                    <a:pt x="96" y="242"/>
                  </a:cubicBezTo>
                  <a:cubicBezTo>
                    <a:pt x="95" y="242"/>
                    <a:pt x="93" y="241"/>
                    <a:pt x="92" y="241"/>
                  </a:cubicBezTo>
                  <a:cubicBezTo>
                    <a:pt x="92" y="241"/>
                    <a:pt x="91" y="241"/>
                    <a:pt x="91" y="242"/>
                  </a:cubicBezTo>
                  <a:cubicBezTo>
                    <a:pt x="90" y="243"/>
                    <a:pt x="89" y="245"/>
                    <a:pt x="88" y="245"/>
                  </a:cubicBezTo>
                  <a:cubicBezTo>
                    <a:pt x="87" y="245"/>
                    <a:pt x="84" y="245"/>
                    <a:pt x="84" y="246"/>
                  </a:cubicBezTo>
                  <a:cubicBezTo>
                    <a:pt x="83" y="247"/>
                    <a:pt x="84" y="248"/>
                    <a:pt x="82" y="249"/>
                  </a:cubicBezTo>
                  <a:cubicBezTo>
                    <a:pt x="80" y="249"/>
                    <a:pt x="80" y="251"/>
                    <a:pt x="80" y="253"/>
                  </a:cubicBezTo>
                  <a:cubicBezTo>
                    <a:pt x="81" y="254"/>
                    <a:pt x="80" y="256"/>
                    <a:pt x="78" y="258"/>
                  </a:cubicBezTo>
                  <a:cubicBezTo>
                    <a:pt x="78" y="258"/>
                    <a:pt x="77" y="258"/>
                    <a:pt x="77" y="258"/>
                  </a:cubicBezTo>
                  <a:cubicBezTo>
                    <a:pt x="76" y="258"/>
                    <a:pt x="74" y="257"/>
                    <a:pt x="74" y="256"/>
                  </a:cubicBezTo>
                  <a:cubicBezTo>
                    <a:pt x="73" y="256"/>
                    <a:pt x="72" y="254"/>
                    <a:pt x="71" y="254"/>
                  </a:cubicBezTo>
                  <a:cubicBezTo>
                    <a:pt x="71" y="254"/>
                    <a:pt x="70" y="254"/>
                    <a:pt x="70" y="255"/>
                  </a:cubicBezTo>
                  <a:cubicBezTo>
                    <a:pt x="68" y="256"/>
                    <a:pt x="68" y="257"/>
                    <a:pt x="68" y="259"/>
                  </a:cubicBezTo>
                  <a:cubicBezTo>
                    <a:pt x="68" y="261"/>
                    <a:pt x="70" y="261"/>
                    <a:pt x="71" y="262"/>
                  </a:cubicBezTo>
                  <a:cubicBezTo>
                    <a:pt x="72" y="264"/>
                    <a:pt x="70" y="265"/>
                    <a:pt x="70" y="267"/>
                  </a:cubicBezTo>
                  <a:cubicBezTo>
                    <a:pt x="70" y="269"/>
                    <a:pt x="70" y="270"/>
                    <a:pt x="68" y="271"/>
                  </a:cubicBezTo>
                  <a:cubicBezTo>
                    <a:pt x="68" y="271"/>
                    <a:pt x="66" y="272"/>
                    <a:pt x="65" y="272"/>
                  </a:cubicBezTo>
                  <a:cubicBezTo>
                    <a:pt x="65" y="272"/>
                    <a:pt x="64" y="271"/>
                    <a:pt x="64" y="271"/>
                  </a:cubicBezTo>
                  <a:cubicBezTo>
                    <a:pt x="63" y="270"/>
                    <a:pt x="62" y="269"/>
                    <a:pt x="62" y="269"/>
                  </a:cubicBezTo>
                  <a:cubicBezTo>
                    <a:pt x="62" y="269"/>
                    <a:pt x="62" y="269"/>
                    <a:pt x="61" y="270"/>
                  </a:cubicBezTo>
                  <a:cubicBezTo>
                    <a:pt x="61" y="270"/>
                    <a:pt x="61" y="271"/>
                    <a:pt x="60" y="271"/>
                  </a:cubicBezTo>
                  <a:cubicBezTo>
                    <a:pt x="60" y="271"/>
                    <a:pt x="59" y="270"/>
                    <a:pt x="58" y="269"/>
                  </a:cubicBezTo>
                  <a:cubicBezTo>
                    <a:pt x="57" y="268"/>
                    <a:pt x="56" y="267"/>
                    <a:pt x="54" y="267"/>
                  </a:cubicBezTo>
                  <a:cubicBezTo>
                    <a:pt x="54" y="267"/>
                    <a:pt x="54" y="267"/>
                    <a:pt x="53" y="267"/>
                  </a:cubicBezTo>
                  <a:cubicBezTo>
                    <a:pt x="51" y="268"/>
                    <a:pt x="50" y="268"/>
                    <a:pt x="48" y="271"/>
                  </a:cubicBezTo>
                  <a:cubicBezTo>
                    <a:pt x="47" y="272"/>
                    <a:pt x="47" y="272"/>
                    <a:pt x="46" y="272"/>
                  </a:cubicBezTo>
                  <a:cubicBezTo>
                    <a:pt x="45" y="272"/>
                    <a:pt x="44" y="269"/>
                    <a:pt x="43" y="268"/>
                  </a:cubicBezTo>
                  <a:cubicBezTo>
                    <a:pt x="42" y="267"/>
                    <a:pt x="42" y="266"/>
                    <a:pt x="41" y="266"/>
                  </a:cubicBezTo>
                  <a:cubicBezTo>
                    <a:pt x="40" y="266"/>
                    <a:pt x="40" y="266"/>
                    <a:pt x="40" y="266"/>
                  </a:cubicBezTo>
                  <a:cubicBezTo>
                    <a:pt x="39" y="266"/>
                    <a:pt x="39" y="268"/>
                    <a:pt x="38" y="269"/>
                  </a:cubicBezTo>
                  <a:cubicBezTo>
                    <a:pt x="38" y="269"/>
                    <a:pt x="38" y="268"/>
                    <a:pt x="37" y="268"/>
                  </a:cubicBezTo>
                  <a:cubicBezTo>
                    <a:pt x="36" y="266"/>
                    <a:pt x="37" y="265"/>
                    <a:pt x="38" y="261"/>
                  </a:cubicBezTo>
                  <a:cubicBezTo>
                    <a:pt x="40" y="258"/>
                    <a:pt x="38" y="258"/>
                    <a:pt x="37" y="255"/>
                  </a:cubicBezTo>
                  <a:cubicBezTo>
                    <a:pt x="35" y="253"/>
                    <a:pt x="34" y="251"/>
                    <a:pt x="31" y="251"/>
                  </a:cubicBezTo>
                  <a:cubicBezTo>
                    <a:pt x="31" y="251"/>
                    <a:pt x="30" y="251"/>
                    <a:pt x="30" y="251"/>
                  </a:cubicBezTo>
                  <a:cubicBezTo>
                    <a:pt x="29" y="251"/>
                    <a:pt x="28" y="251"/>
                    <a:pt x="28" y="251"/>
                  </a:cubicBezTo>
                  <a:cubicBezTo>
                    <a:pt x="26" y="251"/>
                    <a:pt x="26" y="250"/>
                    <a:pt x="25" y="249"/>
                  </a:cubicBezTo>
                  <a:cubicBezTo>
                    <a:pt x="24" y="247"/>
                    <a:pt x="23" y="247"/>
                    <a:pt x="24" y="244"/>
                  </a:cubicBezTo>
                  <a:cubicBezTo>
                    <a:pt x="25" y="240"/>
                    <a:pt x="25" y="242"/>
                    <a:pt x="28" y="239"/>
                  </a:cubicBezTo>
                  <a:cubicBezTo>
                    <a:pt x="32" y="236"/>
                    <a:pt x="30" y="238"/>
                    <a:pt x="29" y="235"/>
                  </a:cubicBezTo>
                  <a:cubicBezTo>
                    <a:pt x="29" y="234"/>
                    <a:pt x="29" y="234"/>
                    <a:pt x="28" y="234"/>
                  </a:cubicBezTo>
                  <a:cubicBezTo>
                    <a:pt x="28" y="234"/>
                    <a:pt x="27" y="234"/>
                    <a:pt x="26" y="234"/>
                  </a:cubicBezTo>
                  <a:cubicBezTo>
                    <a:pt x="26" y="234"/>
                    <a:pt x="25" y="234"/>
                    <a:pt x="24" y="234"/>
                  </a:cubicBezTo>
                  <a:cubicBezTo>
                    <a:pt x="21" y="233"/>
                    <a:pt x="23" y="232"/>
                    <a:pt x="22" y="229"/>
                  </a:cubicBezTo>
                  <a:cubicBezTo>
                    <a:pt x="20" y="225"/>
                    <a:pt x="21" y="226"/>
                    <a:pt x="19" y="224"/>
                  </a:cubicBezTo>
                  <a:cubicBezTo>
                    <a:pt x="19" y="223"/>
                    <a:pt x="18" y="223"/>
                    <a:pt x="18" y="223"/>
                  </a:cubicBezTo>
                  <a:cubicBezTo>
                    <a:pt x="17" y="223"/>
                    <a:pt x="16" y="223"/>
                    <a:pt x="15" y="223"/>
                  </a:cubicBezTo>
                  <a:cubicBezTo>
                    <a:pt x="14" y="223"/>
                    <a:pt x="14" y="223"/>
                    <a:pt x="14" y="223"/>
                  </a:cubicBezTo>
                  <a:cubicBezTo>
                    <a:pt x="12" y="223"/>
                    <a:pt x="11" y="221"/>
                    <a:pt x="12" y="218"/>
                  </a:cubicBezTo>
                  <a:cubicBezTo>
                    <a:pt x="13" y="215"/>
                    <a:pt x="12" y="216"/>
                    <a:pt x="10" y="215"/>
                  </a:cubicBezTo>
                  <a:cubicBezTo>
                    <a:pt x="8" y="214"/>
                    <a:pt x="7" y="213"/>
                    <a:pt x="9" y="212"/>
                  </a:cubicBezTo>
                  <a:cubicBezTo>
                    <a:pt x="11" y="212"/>
                    <a:pt x="11" y="210"/>
                    <a:pt x="11" y="208"/>
                  </a:cubicBezTo>
                  <a:cubicBezTo>
                    <a:pt x="11" y="207"/>
                    <a:pt x="12" y="206"/>
                    <a:pt x="13" y="206"/>
                  </a:cubicBezTo>
                  <a:cubicBezTo>
                    <a:pt x="13" y="206"/>
                    <a:pt x="14" y="207"/>
                    <a:pt x="16" y="207"/>
                  </a:cubicBezTo>
                  <a:cubicBezTo>
                    <a:pt x="16" y="207"/>
                    <a:pt x="16" y="207"/>
                    <a:pt x="16" y="206"/>
                  </a:cubicBezTo>
                  <a:cubicBezTo>
                    <a:pt x="19" y="206"/>
                    <a:pt x="17" y="203"/>
                    <a:pt x="17" y="201"/>
                  </a:cubicBezTo>
                  <a:cubicBezTo>
                    <a:pt x="17" y="198"/>
                    <a:pt x="17" y="197"/>
                    <a:pt x="15" y="197"/>
                  </a:cubicBezTo>
                  <a:cubicBezTo>
                    <a:pt x="13" y="197"/>
                    <a:pt x="11" y="196"/>
                    <a:pt x="13" y="193"/>
                  </a:cubicBezTo>
                  <a:cubicBezTo>
                    <a:pt x="14" y="191"/>
                    <a:pt x="13" y="190"/>
                    <a:pt x="12" y="190"/>
                  </a:cubicBezTo>
                  <a:cubicBezTo>
                    <a:pt x="12" y="190"/>
                    <a:pt x="12" y="190"/>
                    <a:pt x="11" y="190"/>
                  </a:cubicBezTo>
                  <a:cubicBezTo>
                    <a:pt x="10" y="191"/>
                    <a:pt x="9" y="190"/>
                    <a:pt x="5" y="191"/>
                  </a:cubicBezTo>
                  <a:cubicBezTo>
                    <a:pt x="5" y="191"/>
                    <a:pt x="5" y="191"/>
                    <a:pt x="4" y="191"/>
                  </a:cubicBezTo>
                  <a:cubicBezTo>
                    <a:pt x="2" y="191"/>
                    <a:pt x="3" y="189"/>
                    <a:pt x="3" y="186"/>
                  </a:cubicBezTo>
                  <a:cubicBezTo>
                    <a:pt x="3" y="183"/>
                    <a:pt x="1" y="181"/>
                    <a:pt x="3" y="180"/>
                  </a:cubicBezTo>
                  <a:cubicBezTo>
                    <a:pt x="4" y="179"/>
                    <a:pt x="4" y="179"/>
                    <a:pt x="5" y="179"/>
                  </a:cubicBezTo>
                  <a:cubicBezTo>
                    <a:pt x="5" y="179"/>
                    <a:pt x="5" y="180"/>
                    <a:pt x="5" y="180"/>
                  </a:cubicBezTo>
                  <a:cubicBezTo>
                    <a:pt x="5" y="182"/>
                    <a:pt x="7" y="183"/>
                    <a:pt x="8" y="183"/>
                  </a:cubicBezTo>
                  <a:cubicBezTo>
                    <a:pt x="8" y="183"/>
                    <a:pt x="9" y="183"/>
                    <a:pt x="9" y="183"/>
                  </a:cubicBezTo>
                  <a:cubicBezTo>
                    <a:pt x="10" y="182"/>
                    <a:pt x="10" y="179"/>
                    <a:pt x="13" y="177"/>
                  </a:cubicBezTo>
                  <a:cubicBezTo>
                    <a:pt x="15" y="175"/>
                    <a:pt x="15" y="177"/>
                    <a:pt x="16" y="174"/>
                  </a:cubicBezTo>
                  <a:cubicBezTo>
                    <a:pt x="17" y="171"/>
                    <a:pt x="19" y="171"/>
                    <a:pt x="21" y="170"/>
                  </a:cubicBezTo>
                  <a:cubicBezTo>
                    <a:pt x="23" y="169"/>
                    <a:pt x="24" y="170"/>
                    <a:pt x="24" y="169"/>
                  </a:cubicBezTo>
                  <a:cubicBezTo>
                    <a:pt x="24" y="168"/>
                    <a:pt x="23" y="167"/>
                    <a:pt x="23" y="167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4"/>
                    <a:pt x="25" y="164"/>
                  </a:cubicBezTo>
                  <a:cubicBezTo>
                    <a:pt x="25" y="164"/>
                    <a:pt x="24" y="164"/>
                    <a:pt x="24" y="164"/>
                  </a:cubicBezTo>
                  <a:cubicBezTo>
                    <a:pt x="22" y="165"/>
                    <a:pt x="21" y="166"/>
                    <a:pt x="20" y="166"/>
                  </a:cubicBezTo>
                  <a:cubicBezTo>
                    <a:pt x="19" y="166"/>
                    <a:pt x="18" y="166"/>
                    <a:pt x="17" y="165"/>
                  </a:cubicBezTo>
                  <a:cubicBezTo>
                    <a:pt x="15" y="164"/>
                    <a:pt x="18" y="160"/>
                    <a:pt x="19" y="157"/>
                  </a:cubicBezTo>
                  <a:cubicBezTo>
                    <a:pt x="21" y="155"/>
                    <a:pt x="22" y="152"/>
                    <a:pt x="25" y="149"/>
                  </a:cubicBezTo>
                  <a:cubicBezTo>
                    <a:pt x="28" y="145"/>
                    <a:pt x="29" y="146"/>
                    <a:pt x="30" y="144"/>
                  </a:cubicBezTo>
                  <a:cubicBezTo>
                    <a:pt x="31" y="141"/>
                    <a:pt x="29" y="139"/>
                    <a:pt x="31" y="135"/>
                  </a:cubicBezTo>
                  <a:cubicBezTo>
                    <a:pt x="32" y="132"/>
                    <a:pt x="31" y="129"/>
                    <a:pt x="30" y="125"/>
                  </a:cubicBezTo>
                  <a:cubicBezTo>
                    <a:pt x="29" y="122"/>
                    <a:pt x="28" y="122"/>
                    <a:pt x="27" y="119"/>
                  </a:cubicBezTo>
                  <a:cubicBezTo>
                    <a:pt x="27" y="117"/>
                    <a:pt x="25" y="116"/>
                    <a:pt x="23" y="113"/>
                  </a:cubicBezTo>
                  <a:cubicBezTo>
                    <a:pt x="20" y="110"/>
                    <a:pt x="21" y="110"/>
                    <a:pt x="23" y="108"/>
                  </a:cubicBezTo>
                  <a:cubicBezTo>
                    <a:pt x="25" y="107"/>
                    <a:pt x="22" y="106"/>
                    <a:pt x="20" y="105"/>
                  </a:cubicBezTo>
                  <a:cubicBezTo>
                    <a:pt x="18" y="104"/>
                    <a:pt x="17" y="103"/>
                    <a:pt x="17" y="101"/>
                  </a:cubicBezTo>
                  <a:cubicBezTo>
                    <a:pt x="17" y="98"/>
                    <a:pt x="17" y="96"/>
                    <a:pt x="15" y="95"/>
                  </a:cubicBezTo>
                  <a:cubicBezTo>
                    <a:pt x="14" y="95"/>
                    <a:pt x="13" y="95"/>
                    <a:pt x="12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5"/>
                    <a:pt x="12" y="94"/>
                    <a:pt x="14" y="93"/>
                  </a:cubicBezTo>
                  <a:cubicBezTo>
                    <a:pt x="16" y="92"/>
                    <a:pt x="15" y="90"/>
                    <a:pt x="13" y="88"/>
                  </a:cubicBezTo>
                  <a:cubicBezTo>
                    <a:pt x="11" y="86"/>
                    <a:pt x="11" y="84"/>
                    <a:pt x="13" y="84"/>
                  </a:cubicBezTo>
                  <a:cubicBezTo>
                    <a:pt x="16" y="83"/>
                    <a:pt x="18" y="83"/>
                    <a:pt x="19" y="81"/>
                  </a:cubicBezTo>
                  <a:cubicBezTo>
                    <a:pt x="19" y="80"/>
                    <a:pt x="20" y="80"/>
                    <a:pt x="21" y="80"/>
                  </a:cubicBezTo>
                  <a:cubicBezTo>
                    <a:pt x="21" y="80"/>
                    <a:pt x="22" y="80"/>
                    <a:pt x="22" y="80"/>
                  </a:cubicBezTo>
                  <a:cubicBezTo>
                    <a:pt x="23" y="82"/>
                    <a:pt x="24" y="83"/>
                    <a:pt x="27" y="83"/>
                  </a:cubicBezTo>
                  <a:cubicBezTo>
                    <a:pt x="30" y="83"/>
                    <a:pt x="26" y="79"/>
                    <a:pt x="25" y="77"/>
                  </a:cubicBezTo>
                  <a:cubicBezTo>
                    <a:pt x="24" y="75"/>
                    <a:pt x="26" y="75"/>
                    <a:pt x="28" y="75"/>
                  </a:cubicBezTo>
                  <a:cubicBezTo>
                    <a:pt x="29" y="75"/>
                    <a:pt x="29" y="78"/>
                    <a:pt x="30" y="79"/>
                  </a:cubicBezTo>
                  <a:cubicBezTo>
                    <a:pt x="31" y="80"/>
                    <a:pt x="32" y="81"/>
                    <a:pt x="34" y="81"/>
                  </a:cubicBezTo>
                  <a:cubicBezTo>
                    <a:pt x="34" y="81"/>
                    <a:pt x="35" y="81"/>
                    <a:pt x="36" y="80"/>
                  </a:cubicBezTo>
                  <a:cubicBezTo>
                    <a:pt x="36" y="80"/>
                    <a:pt x="37" y="80"/>
                    <a:pt x="37" y="80"/>
                  </a:cubicBezTo>
                  <a:cubicBezTo>
                    <a:pt x="39" y="80"/>
                    <a:pt x="41" y="82"/>
                    <a:pt x="43" y="83"/>
                  </a:cubicBezTo>
                  <a:cubicBezTo>
                    <a:pt x="45" y="84"/>
                    <a:pt x="46" y="85"/>
                    <a:pt x="46" y="85"/>
                  </a:cubicBezTo>
                  <a:cubicBezTo>
                    <a:pt x="47" y="85"/>
                    <a:pt x="47" y="85"/>
                    <a:pt x="47" y="84"/>
                  </a:cubicBezTo>
                  <a:cubicBezTo>
                    <a:pt x="48" y="82"/>
                    <a:pt x="45" y="81"/>
                    <a:pt x="45" y="80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7" y="79"/>
                    <a:pt x="49" y="80"/>
                    <a:pt x="50" y="81"/>
                  </a:cubicBezTo>
                  <a:cubicBezTo>
                    <a:pt x="50" y="82"/>
                    <a:pt x="51" y="82"/>
                    <a:pt x="52" y="82"/>
                  </a:cubicBezTo>
                  <a:cubicBezTo>
                    <a:pt x="53" y="82"/>
                    <a:pt x="55" y="81"/>
                    <a:pt x="56" y="80"/>
                  </a:cubicBezTo>
                  <a:cubicBezTo>
                    <a:pt x="57" y="79"/>
                    <a:pt x="64" y="76"/>
                    <a:pt x="66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70" y="75"/>
                    <a:pt x="70" y="76"/>
                    <a:pt x="71" y="78"/>
                  </a:cubicBezTo>
                  <a:cubicBezTo>
                    <a:pt x="71" y="78"/>
                    <a:pt x="71" y="78"/>
                    <a:pt x="72" y="78"/>
                  </a:cubicBezTo>
                  <a:cubicBezTo>
                    <a:pt x="73" y="78"/>
                    <a:pt x="76" y="76"/>
                    <a:pt x="77" y="74"/>
                  </a:cubicBezTo>
                  <a:cubicBezTo>
                    <a:pt x="78" y="72"/>
                    <a:pt x="78" y="71"/>
                    <a:pt x="80" y="69"/>
                  </a:cubicBezTo>
                  <a:cubicBezTo>
                    <a:pt x="81" y="67"/>
                    <a:pt x="80" y="67"/>
                    <a:pt x="79" y="65"/>
                  </a:cubicBezTo>
                  <a:cubicBezTo>
                    <a:pt x="78" y="63"/>
                    <a:pt x="75" y="62"/>
                    <a:pt x="73" y="60"/>
                  </a:cubicBezTo>
                  <a:cubicBezTo>
                    <a:pt x="70" y="59"/>
                    <a:pt x="69" y="58"/>
                    <a:pt x="71" y="56"/>
                  </a:cubicBezTo>
                  <a:cubicBezTo>
                    <a:pt x="71" y="56"/>
                    <a:pt x="71" y="55"/>
                    <a:pt x="72" y="55"/>
                  </a:cubicBezTo>
                  <a:cubicBezTo>
                    <a:pt x="72" y="55"/>
                    <a:pt x="72" y="56"/>
                    <a:pt x="73" y="56"/>
                  </a:cubicBezTo>
                  <a:cubicBezTo>
                    <a:pt x="73" y="56"/>
                    <a:pt x="73" y="55"/>
                    <a:pt x="73" y="55"/>
                  </a:cubicBezTo>
                  <a:cubicBezTo>
                    <a:pt x="74" y="53"/>
                    <a:pt x="75" y="51"/>
                    <a:pt x="78" y="51"/>
                  </a:cubicBezTo>
                  <a:cubicBezTo>
                    <a:pt x="81" y="51"/>
                    <a:pt x="82" y="51"/>
                    <a:pt x="83" y="50"/>
                  </a:cubicBezTo>
                  <a:cubicBezTo>
                    <a:pt x="84" y="48"/>
                    <a:pt x="85" y="45"/>
                    <a:pt x="87" y="43"/>
                  </a:cubicBezTo>
                  <a:cubicBezTo>
                    <a:pt x="88" y="42"/>
                    <a:pt x="90" y="43"/>
                    <a:pt x="91" y="42"/>
                  </a:cubicBezTo>
                  <a:cubicBezTo>
                    <a:pt x="92" y="40"/>
                    <a:pt x="92" y="38"/>
                    <a:pt x="95" y="38"/>
                  </a:cubicBezTo>
                  <a:cubicBezTo>
                    <a:pt x="97" y="37"/>
                    <a:pt x="98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1" y="36"/>
                    <a:pt x="102" y="36"/>
                    <a:pt x="103" y="35"/>
                  </a:cubicBezTo>
                  <a:cubicBezTo>
                    <a:pt x="104" y="33"/>
                    <a:pt x="110" y="33"/>
                    <a:pt x="112" y="33"/>
                  </a:cubicBezTo>
                  <a:cubicBezTo>
                    <a:pt x="114" y="32"/>
                    <a:pt x="120" y="32"/>
                    <a:pt x="122" y="30"/>
                  </a:cubicBezTo>
                  <a:cubicBezTo>
                    <a:pt x="125" y="27"/>
                    <a:pt x="130" y="24"/>
                    <a:pt x="132" y="23"/>
                  </a:cubicBezTo>
                  <a:cubicBezTo>
                    <a:pt x="134" y="22"/>
                    <a:pt x="135" y="21"/>
                    <a:pt x="137" y="20"/>
                  </a:cubicBezTo>
                  <a:cubicBezTo>
                    <a:pt x="140" y="18"/>
                    <a:pt x="139" y="18"/>
                    <a:pt x="140" y="17"/>
                  </a:cubicBezTo>
                  <a:cubicBezTo>
                    <a:pt x="141" y="15"/>
                    <a:pt x="142" y="15"/>
                    <a:pt x="139" y="13"/>
                  </a:cubicBezTo>
                  <a:cubicBezTo>
                    <a:pt x="137" y="12"/>
                    <a:pt x="139" y="11"/>
                    <a:pt x="140" y="9"/>
                  </a:cubicBezTo>
                  <a:cubicBezTo>
                    <a:pt x="140" y="8"/>
                    <a:pt x="141" y="7"/>
                    <a:pt x="142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5" y="9"/>
                    <a:pt x="146" y="10"/>
                    <a:pt x="148" y="11"/>
                  </a:cubicBezTo>
                  <a:cubicBezTo>
                    <a:pt x="149" y="11"/>
                    <a:pt x="148" y="13"/>
                    <a:pt x="149" y="15"/>
                  </a:cubicBezTo>
                  <a:cubicBezTo>
                    <a:pt x="150" y="17"/>
                    <a:pt x="151" y="17"/>
                    <a:pt x="153" y="18"/>
                  </a:cubicBezTo>
                  <a:cubicBezTo>
                    <a:pt x="154" y="18"/>
                    <a:pt x="155" y="19"/>
                    <a:pt x="156" y="20"/>
                  </a:cubicBezTo>
                  <a:cubicBezTo>
                    <a:pt x="157" y="20"/>
                    <a:pt x="158" y="21"/>
                    <a:pt x="158" y="21"/>
                  </a:cubicBezTo>
                  <a:cubicBezTo>
                    <a:pt x="159" y="21"/>
                    <a:pt x="160" y="20"/>
                    <a:pt x="161" y="20"/>
                  </a:cubicBezTo>
                  <a:cubicBezTo>
                    <a:pt x="161" y="20"/>
                    <a:pt x="162" y="19"/>
                    <a:pt x="163" y="19"/>
                  </a:cubicBezTo>
                  <a:cubicBezTo>
                    <a:pt x="164" y="19"/>
                    <a:pt x="165" y="20"/>
                    <a:pt x="166" y="21"/>
                  </a:cubicBezTo>
                  <a:cubicBezTo>
                    <a:pt x="167" y="23"/>
                    <a:pt x="166" y="25"/>
                    <a:pt x="168" y="26"/>
                  </a:cubicBezTo>
                  <a:cubicBezTo>
                    <a:pt x="170" y="27"/>
                    <a:pt x="171" y="29"/>
                    <a:pt x="168" y="29"/>
                  </a:cubicBezTo>
                  <a:cubicBezTo>
                    <a:pt x="165" y="29"/>
                    <a:pt x="166" y="31"/>
                    <a:pt x="166" y="32"/>
                  </a:cubicBezTo>
                  <a:cubicBezTo>
                    <a:pt x="167" y="33"/>
                    <a:pt x="167" y="33"/>
                    <a:pt x="166" y="35"/>
                  </a:cubicBezTo>
                  <a:cubicBezTo>
                    <a:pt x="165" y="37"/>
                    <a:pt x="166" y="39"/>
                    <a:pt x="165" y="40"/>
                  </a:cubicBezTo>
                  <a:cubicBezTo>
                    <a:pt x="163" y="41"/>
                    <a:pt x="162" y="42"/>
                    <a:pt x="165" y="44"/>
                  </a:cubicBezTo>
                  <a:cubicBezTo>
                    <a:pt x="167" y="45"/>
                    <a:pt x="168" y="46"/>
                    <a:pt x="170" y="46"/>
                  </a:cubicBezTo>
                  <a:cubicBezTo>
                    <a:pt x="170" y="46"/>
                    <a:pt x="170" y="46"/>
                    <a:pt x="171" y="46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3" y="46"/>
                    <a:pt x="172" y="47"/>
                    <a:pt x="172" y="49"/>
                  </a:cubicBezTo>
                  <a:cubicBezTo>
                    <a:pt x="171" y="51"/>
                    <a:pt x="172" y="52"/>
                    <a:pt x="169" y="53"/>
                  </a:cubicBezTo>
                  <a:cubicBezTo>
                    <a:pt x="166" y="54"/>
                    <a:pt x="166" y="54"/>
                    <a:pt x="164" y="56"/>
                  </a:cubicBezTo>
                  <a:cubicBezTo>
                    <a:pt x="162" y="57"/>
                    <a:pt x="162" y="58"/>
                    <a:pt x="164" y="59"/>
                  </a:cubicBezTo>
                  <a:cubicBezTo>
                    <a:pt x="166" y="60"/>
                    <a:pt x="166" y="62"/>
                    <a:pt x="16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0" y="62"/>
                    <a:pt x="172" y="61"/>
                    <a:pt x="173" y="60"/>
                  </a:cubicBezTo>
                  <a:cubicBezTo>
                    <a:pt x="173" y="59"/>
                    <a:pt x="174" y="59"/>
                    <a:pt x="175" y="59"/>
                  </a:cubicBezTo>
                  <a:cubicBezTo>
                    <a:pt x="176" y="59"/>
                    <a:pt x="177" y="59"/>
                    <a:pt x="178" y="59"/>
                  </a:cubicBezTo>
                  <a:cubicBezTo>
                    <a:pt x="179" y="59"/>
                    <a:pt x="180" y="59"/>
                    <a:pt x="180" y="59"/>
                  </a:cubicBezTo>
                  <a:cubicBezTo>
                    <a:pt x="182" y="59"/>
                    <a:pt x="183" y="59"/>
                    <a:pt x="184" y="58"/>
                  </a:cubicBezTo>
                  <a:cubicBezTo>
                    <a:pt x="186" y="57"/>
                    <a:pt x="186" y="56"/>
                    <a:pt x="187" y="54"/>
                  </a:cubicBezTo>
                  <a:cubicBezTo>
                    <a:pt x="189" y="52"/>
                    <a:pt x="189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3" y="51"/>
                  </a:cubicBezTo>
                  <a:cubicBezTo>
                    <a:pt x="193" y="51"/>
                    <a:pt x="194" y="51"/>
                    <a:pt x="195" y="51"/>
                  </a:cubicBezTo>
                  <a:cubicBezTo>
                    <a:pt x="196" y="51"/>
                    <a:pt x="197" y="51"/>
                    <a:pt x="197" y="52"/>
                  </a:cubicBezTo>
                  <a:cubicBezTo>
                    <a:pt x="198" y="53"/>
                    <a:pt x="199" y="54"/>
                    <a:pt x="200" y="54"/>
                  </a:cubicBezTo>
                  <a:cubicBezTo>
                    <a:pt x="201" y="54"/>
                    <a:pt x="201" y="54"/>
                    <a:pt x="201" y="53"/>
                  </a:cubicBezTo>
                  <a:cubicBezTo>
                    <a:pt x="202" y="51"/>
                    <a:pt x="203" y="50"/>
                    <a:pt x="205" y="49"/>
                  </a:cubicBezTo>
                  <a:cubicBezTo>
                    <a:pt x="207" y="48"/>
                    <a:pt x="211" y="47"/>
                    <a:pt x="210" y="45"/>
                  </a:cubicBezTo>
                  <a:cubicBezTo>
                    <a:pt x="209" y="43"/>
                    <a:pt x="208" y="43"/>
                    <a:pt x="207" y="42"/>
                  </a:cubicBezTo>
                  <a:cubicBezTo>
                    <a:pt x="205" y="41"/>
                    <a:pt x="206" y="42"/>
                    <a:pt x="207" y="39"/>
                  </a:cubicBezTo>
                  <a:cubicBezTo>
                    <a:pt x="207" y="37"/>
                    <a:pt x="208" y="29"/>
                    <a:pt x="207" y="27"/>
                  </a:cubicBezTo>
                  <a:cubicBezTo>
                    <a:pt x="206" y="26"/>
                    <a:pt x="206" y="25"/>
                    <a:pt x="205" y="23"/>
                  </a:cubicBezTo>
                  <a:cubicBezTo>
                    <a:pt x="205" y="21"/>
                    <a:pt x="203" y="19"/>
                    <a:pt x="200" y="19"/>
                  </a:cubicBezTo>
                  <a:cubicBezTo>
                    <a:pt x="198" y="18"/>
                    <a:pt x="196" y="17"/>
                    <a:pt x="196" y="15"/>
                  </a:cubicBezTo>
                  <a:cubicBezTo>
                    <a:pt x="195" y="14"/>
                    <a:pt x="193" y="11"/>
                    <a:pt x="196" y="11"/>
                  </a:cubicBezTo>
                  <a:cubicBezTo>
                    <a:pt x="198" y="11"/>
                    <a:pt x="199" y="11"/>
                    <a:pt x="200" y="11"/>
                  </a:cubicBezTo>
                  <a:cubicBezTo>
                    <a:pt x="201" y="11"/>
                    <a:pt x="201" y="11"/>
                    <a:pt x="201" y="11"/>
                  </a:cubicBezTo>
                  <a:cubicBezTo>
                    <a:pt x="202" y="11"/>
                    <a:pt x="202" y="11"/>
                    <a:pt x="203" y="11"/>
                  </a:cubicBezTo>
                  <a:cubicBezTo>
                    <a:pt x="203" y="11"/>
                    <a:pt x="204" y="11"/>
                    <a:pt x="204" y="11"/>
                  </a:cubicBezTo>
                  <a:cubicBezTo>
                    <a:pt x="205" y="11"/>
                    <a:pt x="206" y="11"/>
                    <a:pt x="207" y="10"/>
                  </a:cubicBezTo>
                  <a:cubicBezTo>
                    <a:pt x="207" y="7"/>
                    <a:pt x="205" y="7"/>
                    <a:pt x="207" y="5"/>
                  </a:cubicBezTo>
                  <a:cubicBezTo>
                    <a:pt x="209" y="4"/>
                    <a:pt x="209" y="2"/>
                    <a:pt x="210" y="2"/>
                  </a:cubicBezTo>
                  <a:cubicBezTo>
                    <a:pt x="212" y="2"/>
                    <a:pt x="211" y="4"/>
                    <a:pt x="213" y="4"/>
                  </a:cubicBezTo>
                  <a:cubicBezTo>
                    <a:pt x="213" y="4"/>
                    <a:pt x="213" y="4"/>
                    <a:pt x="214" y="4"/>
                  </a:cubicBezTo>
                  <a:cubicBezTo>
                    <a:pt x="216" y="3"/>
                    <a:pt x="217" y="3"/>
                    <a:pt x="219" y="2"/>
                  </a:cubicBezTo>
                  <a:cubicBezTo>
                    <a:pt x="220" y="1"/>
                    <a:pt x="221" y="1"/>
                    <a:pt x="221" y="1"/>
                  </a:cubicBezTo>
                  <a:moveTo>
                    <a:pt x="221" y="0"/>
                  </a:moveTo>
                  <a:cubicBezTo>
                    <a:pt x="221" y="0"/>
                    <a:pt x="220" y="0"/>
                    <a:pt x="218" y="1"/>
                  </a:cubicBezTo>
                  <a:cubicBezTo>
                    <a:pt x="217" y="2"/>
                    <a:pt x="216" y="2"/>
                    <a:pt x="214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2"/>
                    <a:pt x="212" y="1"/>
                    <a:pt x="210" y="1"/>
                  </a:cubicBezTo>
                  <a:cubicBezTo>
                    <a:pt x="209" y="1"/>
                    <a:pt x="208" y="2"/>
                    <a:pt x="208" y="3"/>
                  </a:cubicBezTo>
                  <a:cubicBezTo>
                    <a:pt x="207" y="3"/>
                    <a:pt x="207" y="4"/>
                    <a:pt x="206" y="4"/>
                  </a:cubicBezTo>
                  <a:cubicBezTo>
                    <a:pt x="204" y="5"/>
                    <a:pt x="205" y="7"/>
                    <a:pt x="205" y="8"/>
                  </a:cubicBezTo>
                  <a:cubicBezTo>
                    <a:pt x="205" y="8"/>
                    <a:pt x="206" y="9"/>
                    <a:pt x="205" y="9"/>
                  </a:cubicBezTo>
                  <a:cubicBezTo>
                    <a:pt x="205" y="10"/>
                    <a:pt x="205" y="10"/>
                    <a:pt x="204" y="10"/>
                  </a:cubicBezTo>
                  <a:cubicBezTo>
                    <a:pt x="204" y="10"/>
                    <a:pt x="204" y="10"/>
                    <a:pt x="203" y="10"/>
                  </a:cubicBezTo>
                  <a:cubicBezTo>
                    <a:pt x="203" y="10"/>
                    <a:pt x="203" y="10"/>
                    <a:pt x="203" y="10"/>
                  </a:cubicBezTo>
                  <a:cubicBezTo>
                    <a:pt x="202" y="10"/>
                    <a:pt x="202" y="10"/>
                    <a:pt x="201" y="10"/>
                  </a:cubicBezTo>
                  <a:cubicBezTo>
                    <a:pt x="201" y="10"/>
                    <a:pt x="201" y="10"/>
                    <a:pt x="200" y="10"/>
                  </a:cubicBezTo>
                  <a:cubicBezTo>
                    <a:pt x="200" y="10"/>
                    <a:pt x="199" y="10"/>
                    <a:pt x="199" y="10"/>
                  </a:cubicBezTo>
                  <a:cubicBezTo>
                    <a:pt x="198" y="10"/>
                    <a:pt x="197" y="10"/>
                    <a:pt x="196" y="10"/>
                  </a:cubicBezTo>
                  <a:cubicBezTo>
                    <a:pt x="194" y="10"/>
                    <a:pt x="194" y="10"/>
                    <a:pt x="194" y="11"/>
                  </a:cubicBezTo>
                  <a:cubicBezTo>
                    <a:pt x="193" y="12"/>
                    <a:pt x="194" y="13"/>
                    <a:pt x="194" y="15"/>
                  </a:cubicBezTo>
                  <a:cubicBezTo>
                    <a:pt x="194" y="15"/>
                    <a:pt x="194" y="15"/>
                    <a:pt x="195" y="16"/>
                  </a:cubicBezTo>
                  <a:cubicBezTo>
                    <a:pt x="195" y="17"/>
                    <a:pt x="197" y="19"/>
                    <a:pt x="200" y="20"/>
                  </a:cubicBezTo>
                  <a:cubicBezTo>
                    <a:pt x="202" y="20"/>
                    <a:pt x="204" y="22"/>
                    <a:pt x="204" y="23"/>
                  </a:cubicBezTo>
                  <a:cubicBezTo>
                    <a:pt x="204" y="26"/>
                    <a:pt x="205" y="27"/>
                    <a:pt x="206" y="28"/>
                  </a:cubicBezTo>
                  <a:cubicBezTo>
                    <a:pt x="207" y="29"/>
                    <a:pt x="206" y="36"/>
                    <a:pt x="205" y="39"/>
                  </a:cubicBezTo>
                  <a:cubicBezTo>
                    <a:pt x="205" y="40"/>
                    <a:pt x="205" y="40"/>
                    <a:pt x="205" y="40"/>
                  </a:cubicBezTo>
                  <a:cubicBezTo>
                    <a:pt x="204" y="42"/>
                    <a:pt x="205" y="42"/>
                    <a:pt x="206" y="43"/>
                  </a:cubicBezTo>
                  <a:cubicBezTo>
                    <a:pt x="206" y="44"/>
                    <a:pt x="207" y="44"/>
                    <a:pt x="207" y="44"/>
                  </a:cubicBezTo>
                  <a:cubicBezTo>
                    <a:pt x="208" y="45"/>
                    <a:pt x="209" y="45"/>
                    <a:pt x="209" y="45"/>
                  </a:cubicBezTo>
                  <a:cubicBezTo>
                    <a:pt x="209" y="46"/>
                    <a:pt x="206" y="47"/>
                    <a:pt x="205" y="47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2" y="49"/>
                    <a:pt x="201" y="51"/>
                    <a:pt x="200" y="53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53"/>
                    <a:pt x="198" y="52"/>
                    <a:pt x="198" y="51"/>
                  </a:cubicBezTo>
                  <a:cubicBezTo>
                    <a:pt x="197" y="50"/>
                    <a:pt x="196" y="50"/>
                    <a:pt x="195" y="50"/>
                  </a:cubicBezTo>
                  <a:cubicBezTo>
                    <a:pt x="195" y="50"/>
                    <a:pt x="194" y="50"/>
                    <a:pt x="194" y="50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89" y="50"/>
                    <a:pt x="188" y="51"/>
                    <a:pt x="187" y="52"/>
                  </a:cubicBezTo>
                  <a:cubicBezTo>
                    <a:pt x="187" y="53"/>
                    <a:pt x="187" y="53"/>
                    <a:pt x="186" y="54"/>
                  </a:cubicBezTo>
                  <a:cubicBezTo>
                    <a:pt x="186" y="54"/>
                    <a:pt x="185" y="55"/>
                    <a:pt x="185" y="56"/>
                  </a:cubicBezTo>
                  <a:cubicBezTo>
                    <a:pt x="185" y="56"/>
                    <a:pt x="184" y="57"/>
                    <a:pt x="184" y="57"/>
                  </a:cubicBezTo>
                  <a:cubicBezTo>
                    <a:pt x="183" y="58"/>
                    <a:pt x="182" y="58"/>
                    <a:pt x="180" y="58"/>
                  </a:cubicBezTo>
                  <a:cubicBezTo>
                    <a:pt x="180" y="58"/>
                    <a:pt x="179" y="58"/>
                    <a:pt x="178" y="58"/>
                  </a:cubicBezTo>
                  <a:cubicBezTo>
                    <a:pt x="177" y="57"/>
                    <a:pt x="176" y="57"/>
                    <a:pt x="175" y="57"/>
                  </a:cubicBezTo>
                  <a:cubicBezTo>
                    <a:pt x="174" y="57"/>
                    <a:pt x="173" y="58"/>
                    <a:pt x="172" y="59"/>
                  </a:cubicBezTo>
                  <a:cubicBezTo>
                    <a:pt x="171" y="60"/>
                    <a:pt x="170" y="61"/>
                    <a:pt x="168" y="61"/>
                  </a:cubicBezTo>
                  <a:cubicBezTo>
                    <a:pt x="168" y="61"/>
                    <a:pt x="168" y="61"/>
                    <a:pt x="167" y="61"/>
                  </a:cubicBezTo>
                  <a:cubicBezTo>
                    <a:pt x="167" y="61"/>
                    <a:pt x="167" y="61"/>
                    <a:pt x="167" y="60"/>
                  </a:cubicBezTo>
                  <a:cubicBezTo>
                    <a:pt x="166" y="60"/>
                    <a:pt x="166" y="59"/>
                    <a:pt x="164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64" y="57"/>
                    <a:pt x="164" y="57"/>
                    <a:pt x="165" y="57"/>
                  </a:cubicBezTo>
                  <a:cubicBezTo>
                    <a:pt x="166" y="55"/>
                    <a:pt x="166" y="55"/>
                    <a:pt x="169" y="55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2" y="54"/>
                    <a:pt x="172" y="52"/>
                    <a:pt x="172" y="51"/>
                  </a:cubicBezTo>
                  <a:cubicBezTo>
                    <a:pt x="173" y="50"/>
                    <a:pt x="173" y="50"/>
                    <a:pt x="173" y="49"/>
                  </a:cubicBezTo>
                  <a:cubicBezTo>
                    <a:pt x="173" y="47"/>
                    <a:pt x="174" y="46"/>
                    <a:pt x="173" y="45"/>
                  </a:cubicBezTo>
                  <a:cubicBezTo>
                    <a:pt x="173" y="45"/>
                    <a:pt x="172" y="44"/>
                    <a:pt x="171" y="44"/>
                  </a:cubicBezTo>
                  <a:cubicBezTo>
                    <a:pt x="171" y="44"/>
                    <a:pt x="171" y="44"/>
                    <a:pt x="170" y="44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9" y="45"/>
                    <a:pt x="167" y="44"/>
                    <a:pt x="165" y="4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2"/>
                    <a:pt x="164" y="41"/>
                    <a:pt x="165" y="41"/>
                  </a:cubicBezTo>
                  <a:cubicBezTo>
                    <a:pt x="167" y="40"/>
                    <a:pt x="167" y="39"/>
                    <a:pt x="167" y="38"/>
                  </a:cubicBezTo>
                  <a:cubicBezTo>
                    <a:pt x="167" y="37"/>
                    <a:pt x="167" y="36"/>
                    <a:pt x="167" y="36"/>
                  </a:cubicBezTo>
                  <a:cubicBezTo>
                    <a:pt x="168" y="34"/>
                    <a:pt x="168" y="33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1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8" y="30"/>
                  </a:cubicBezTo>
                  <a:cubicBezTo>
                    <a:pt x="171" y="30"/>
                    <a:pt x="171" y="28"/>
                    <a:pt x="171" y="28"/>
                  </a:cubicBezTo>
                  <a:cubicBezTo>
                    <a:pt x="171" y="27"/>
                    <a:pt x="170" y="25"/>
                    <a:pt x="169" y="25"/>
                  </a:cubicBezTo>
                  <a:cubicBezTo>
                    <a:pt x="168" y="25"/>
                    <a:pt x="168" y="24"/>
                    <a:pt x="168" y="23"/>
                  </a:cubicBezTo>
                  <a:cubicBezTo>
                    <a:pt x="167" y="22"/>
                    <a:pt x="167" y="21"/>
                    <a:pt x="167" y="20"/>
                  </a:cubicBezTo>
                  <a:cubicBezTo>
                    <a:pt x="166" y="19"/>
                    <a:pt x="164" y="18"/>
                    <a:pt x="163" y="18"/>
                  </a:cubicBezTo>
                  <a:cubicBezTo>
                    <a:pt x="162" y="18"/>
                    <a:pt x="161" y="19"/>
                    <a:pt x="160" y="19"/>
                  </a:cubicBezTo>
                  <a:cubicBezTo>
                    <a:pt x="160" y="19"/>
                    <a:pt x="159" y="20"/>
                    <a:pt x="158" y="20"/>
                  </a:cubicBezTo>
                  <a:cubicBezTo>
                    <a:pt x="158" y="20"/>
                    <a:pt x="157" y="19"/>
                    <a:pt x="157" y="19"/>
                  </a:cubicBezTo>
                  <a:cubicBezTo>
                    <a:pt x="157" y="19"/>
                    <a:pt x="156" y="19"/>
                    <a:pt x="156" y="18"/>
                  </a:cubicBezTo>
                  <a:cubicBezTo>
                    <a:pt x="155" y="18"/>
                    <a:pt x="154" y="17"/>
                    <a:pt x="153" y="17"/>
                  </a:cubicBezTo>
                  <a:cubicBezTo>
                    <a:pt x="151" y="16"/>
                    <a:pt x="150" y="16"/>
                    <a:pt x="150" y="15"/>
                  </a:cubicBezTo>
                  <a:cubicBezTo>
                    <a:pt x="150" y="14"/>
                    <a:pt x="150" y="14"/>
                    <a:pt x="150" y="13"/>
                  </a:cubicBezTo>
                  <a:cubicBezTo>
                    <a:pt x="150" y="12"/>
                    <a:pt x="150" y="10"/>
                    <a:pt x="148" y="10"/>
                  </a:cubicBezTo>
                  <a:cubicBezTo>
                    <a:pt x="147" y="9"/>
                    <a:pt x="147" y="9"/>
                    <a:pt x="146" y="8"/>
                  </a:cubicBezTo>
                  <a:cubicBezTo>
                    <a:pt x="146" y="8"/>
                    <a:pt x="145" y="7"/>
                    <a:pt x="144" y="7"/>
                  </a:cubicBezTo>
                  <a:cubicBezTo>
                    <a:pt x="143" y="6"/>
                    <a:pt x="143" y="6"/>
                    <a:pt x="142" y="6"/>
                  </a:cubicBezTo>
                  <a:cubicBezTo>
                    <a:pt x="140" y="6"/>
                    <a:pt x="139" y="8"/>
                    <a:pt x="139" y="9"/>
                  </a:cubicBezTo>
                  <a:cubicBezTo>
                    <a:pt x="139" y="9"/>
                    <a:pt x="138" y="10"/>
                    <a:pt x="138" y="10"/>
                  </a:cubicBezTo>
                  <a:cubicBezTo>
                    <a:pt x="138" y="10"/>
                    <a:pt x="137" y="11"/>
                    <a:pt x="137" y="12"/>
                  </a:cubicBezTo>
                  <a:cubicBezTo>
                    <a:pt x="137" y="13"/>
                    <a:pt x="138" y="14"/>
                    <a:pt x="139" y="14"/>
                  </a:cubicBezTo>
                  <a:cubicBezTo>
                    <a:pt x="139" y="15"/>
                    <a:pt x="140" y="15"/>
                    <a:pt x="140" y="15"/>
                  </a:cubicBezTo>
                  <a:cubicBezTo>
                    <a:pt x="140" y="15"/>
                    <a:pt x="139" y="15"/>
                    <a:pt x="139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7"/>
                    <a:pt x="139" y="17"/>
                    <a:pt x="139" y="17"/>
                  </a:cubicBezTo>
                  <a:cubicBezTo>
                    <a:pt x="138" y="18"/>
                    <a:pt x="138" y="18"/>
                    <a:pt x="137" y="19"/>
                  </a:cubicBezTo>
                  <a:cubicBezTo>
                    <a:pt x="135" y="20"/>
                    <a:pt x="133" y="21"/>
                    <a:pt x="131" y="22"/>
                  </a:cubicBezTo>
                  <a:cubicBezTo>
                    <a:pt x="130" y="23"/>
                    <a:pt x="130" y="23"/>
                    <a:pt x="129" y="23"/>
                  </a:cubicBezTo>
                  <a:cubicBezTo>
                    <a:pt x="127" y="25"/>
                    <a:pt x="123" y="27"/>
                    <a:pt x="121" y="29"/>
                  </a:cubicBezTo>
                  <a:cubicBezTo>
                    <a:pt x="120" y="30"/>
                    <a:pt x="115" y="31"/>
                    <a:pt x="113" y="31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32"/>
                    <a:pt x="110" y="32"/>
                    <a:pt x="110" y="32"/>
                  </a:cubicBezTo>
                  <a:cubicBezTo>
                    <a:pt x="107" y="32"/>
                    <a:pt x="103" y="32"/>
                    <a:pt x="102" y="34"/>
                  </a:cubicBezTo>
                  <a:cubicBezTo>
                    <a:pt x="102" y="34"/>
                    <a:pt x="101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6"/>
                    <a:pt x="96" y="36"/>
                    <a:pt x="94" y="37"/>
                  </a:cubicBezTo>
                  <a:cubicBezTo>
                    <a:pt x="91" y="37"/>
                    <a:pt x="91" y="39"/>
                    <a:pt x="90" y="4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89" y="42"/>
                  </a:cubicBezTo>
                  <a:cubicBezTo>
                    <a:pt x="88" y="42"/>
                    <a:pt x="87" y="42"/>
                    <a:pt x="86" y="42"/>
                  </a:cubicBezTo>
                  <a:cubicBezTo>
                    <a:pt x="85" y="43"/>
                    <a:pt x="84" y="45"/>
                    <a:pt x="83" y="47"/>
                  </a:cubicBezTo>
                  <a:cubicBezTo>
                    <a:pt x="83" y="47"/>
                    <a:pt x="83" y="49"/>
                    <a:pt x="82" y="49"/>
                  </a:cubicBezTo>
                  <a:cubicBezTo>
                    <a:pt x="81" y="50"/>
                    <a:pt x="81" y="50"/>
                    <a:pt x="78" y="50"/>
                  </a:cubicBezTo>
                  <a:cubicBezTo>
                    <a:pt x="74" y="50"/>
                    <a:pt x="73" y="53"/>
                    <a:pt x="72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0" y="55"/>
                    <a:pt x="70" y="55"/>
                  </a:cubicBezTo>
                  <a:cubicBezTo>
                    <a:pt x="69" y="56"/>
                    <a:pt x="69" y="57"/>
                    <a:pt x="69" y="58"/>
                  </a:cubicBezTo>
                  <a:cubicBezTo>
                    <a:pt x="69" y="59"/>
                    <a:pt x="70" y="60"/>
                    <a:pt x="72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5" y="63"/>
                    <a:pt x="77" y="64"/>
                    <a:pt x="78" y="66"/>
                  </a:cubicBezTo>
                  <a:cubicBezTo>
                    <a:pt x="78" y="66"/>
                    <a:pt x="78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8"/>
                    <a:pt x="79" y="68"/>
                  </a:cubicBezTo>
                  <a:cubicBezTo>
                    <a:pt x="78" y="69"/>
                    <a:pt x="78" y="70"/>
                    <a:pt x="78" y="70"/>
                  </a:cubicBezTo>
                  <a:cubicBezTo>
                    <a:pt x="77" y="71"/>
                    <a:pt x="77" y="72"/>
                    <a:pt x="76" y="74"/>
                  </a:cubicBezTo>
                  <a:cubicBezTo>
                    <a:pt x="75" y="75"/>
                    <a:pt x="73" y="77"/>
                    <a:pt x="72" y="77"/>
                  </a:cubicBezTo>
                  <a:cubicBezTo>
                    <a:pt x="71" y="74"/>
                    <a:pt x="69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4" y="75"/>
                    <a:pt x="57" y="78"/>
                    <a:pt x="55" y="79"/>
                  </a:cubicBezTo>
                  <a:cubicBezTo>
                    <a:pt x="55" y="80"/>
                    <a:pt x="53" y="81"/>
                    <a:pt x="52" y="81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49" y="79"/>
                    <a:pt x="48" y="78"/>
                    <a:pt x="46" y="78"/>
                  </a:cubicBezTo>
                  <a:cubicBezTo>
                    <a:pt x="45" y="78"/>
                    <a:pt x="44" y="78"/>
                    <a:pt x="44" y="79"/>
                  </a:cubicBezTo>
                  <a:cubicBezTo>
                    <a:pt x="44" y="81"/>
                    <a:pt x="44" y="82"/>
                    <a:pt x="45" y="82"/>
                  </a:cubicBezTo>
                  <a:cubicBezTo>
                    <a:pt x="46" y="83"/>
                    <a:pt x="46" y="83"/>
                    <a:pt x="46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4"/>
                    <a:pt x="45" y="84"/>
                    <a:pt x="44" y="83"/>
                  </a:cubicBezTo>
                  <a:cubicBezTo>
                    <a:pt x="42" y="81"/>
                    <a:pt x="40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5" y="80"/>
                    <a:pt x="34" y="80"/>
                    <a:pt x="34" y="80"/>
                  </a:cubicBezTo>
                  <a:cubicBezTo>
                    <a:pt x="32" y="80"/>
                    <a:pt x="31" y="79"/>
                    <a:pt x="31" y="79"/>
                  </a:cubicBezTo>
                  <a:cubicBezTo>
                    <a:pt x="31" y="78"/>
                    <a:pt x="31" y="78"/>
                    <a:pt x="31" y="77"/>
                  </a:cubicBezTo>
                  <a:cubicBezTo>
                    <a:pt x="30" y="76"/>
                    <a:pt x="29" y="74"/>
                    <a:pt x="28" y="74"/>
                  </a:cubicBezTo>
                  <a:cubicBezTo>
                    <a:pt x="27" y="74"/>
                    <a:pt x="24" y="74"/>
                    <a:pt x="24" y="75"/>
                  </a:cubicBezTo>
                  <a:cubicBezTo>
                    <a:pt x="24" y="76"/>
                    <a:pt x="23" y="77"/>
                    <a:pt x="24" y="78"/>
                  </a:cubicBezTo>
                  <a:cubicBezTo>
                    <a:pt x="24" y="78"/>
                    <a:pt x="25" y="78"/>
                    <a:pt x="25" y="79"/>
                  </a:cubicBezTo>
                  <a:cubicBezTo>
                    <a:pt x="26" y="80"/>
                    <a:pt x="27" y="81"/>
                    <a:pt x="27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3" y="79"/>
                    <a:pt x="22" y="78"/>
                    <a:pt x="21" y="78"/>
                  </a:cubicBezTo>
                  <a:cubicBezTo>
                    <a:pt x="20" y="78"/>
                    <a:pt x="18" y="79"/>
                    <a:pt x="18" y="81"/>
                  </a:cubicBezTo>
                  <a:cubicBezTo>
                    <a:pt x="17" y="82"/>
                    <a:pt x="16" y="82"/>
                    <a:pt x="13" y="83"/>
                  </a:cubicBezTo>
                  <a:cubicBezTo>
                    <a:pt x="12" y="83"/>
                    <a:pt x="11" y="84"/>
                    <a:pt x="10" y="85"/>
                  </a:cubicBezTo>
                  <a:cubicBezTo>
                    <a:pt x="10" y="86"/>
                    <a:pt x="11" y="88"/>
                    <a:pt x="12" y="89"/>
                  </a:cubicBezTo>
                  <a:cubicBezTo>
                    <a:pt x="14" y="90"/>
                    <a:pt x="14" y="91"/>
                    <a:pt x="14" y="91"/>
                  </a:cubicBezTo>
                  <a:cubicBezTo>
                    <a:pt x="14" y="92"/>
                    <a:pt x="14" y="92"/>
                    <a:pt x="13" y="92"/>
                  </a:cubicBezTo>
                  <a:cubicBezTo>
                    <a:pt x="11" y="93"/>
                    <a:pt x="10" y="94"/>
                    <a:pt x="10" y="94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6"/>
                    <a:pt x="12" y="96"/>
                    <a:pt x="12" y="96"/>
                  </a:cubicBezTo>
                  <a:cubicBezTo>
                    <a:pt x="13" y="96"/>
                    <a:pt x="14" y="96"/>
                    <a:pt x="15" y="97"/>
                  </a:cubicBezTo>
                  <a:cubicBezTo>
                    <a:pt x="16" y="97"/>
                    <a:pt x="16" y="98"/>
                    <a:pt x="16" y="101"/>
                  </a:cubicBezTo>
                  <a:cubicBezTo>
                    <a:pt x="16" y="103"/>
                    <a:pt x="17" y="105"/>
                    <a:pt x="19" y="106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1" y="106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1" y="108"/>
                    <a:pt x="20" y="109"/>
                    <a:pt x="20" y="110"/>
                  </a:cubicBezTo>
                  <a:cubicBezTo>
                    <a:pt x="20" y="111"/>
                    <a:pt x="21" y="112"/>
                    <a:pt x="22" y="114"/>
                  </a:cubicBezTo>
                  <a:cubicBezTo>
                    <a:pt x="25" y="116"/>
                    <a:pt x="26" y="118"/>
                    <a:pt x="26" y="120"/>
                  </a:cubicBezTo>
                  <a:cubicBezTo>
                    <a:pt x="26" y="121"/>
                    <a:pt x="27" y="122"/>
                    <a:pt x="27" y="122"/>
                  </a:cubicBezTo>
                  <a:cubicBezTo>
                    <a:pt x="28" y="123"/>
                    <a:pt x="28" y="124"/>
                    <a:pt x="29" y="126"/>
                  </a:cubicBezTo>
                  <a:cubicBezTo>
                    <a:pt x="29" y="126"/>
                    <a:pt x="29" y="127"/>
                    <a:pt x="29" y="128"/>
                  </a:cubicBezTo>
                  <a:cubicBezTo>
                    <a:pt x="30" y="130"/>
                    <a:pt x="31" y="132"/>
                    <a:pt x="30" y="135"/>
                  </a:cubicBezTo>
                  <a:cubicBezTo>
                    <a:pt x="28" y="137"/>
                    <a:pt x="29" y="139"/>
                    <a:pt x="29" y="140"/>
                  </a:cubicBezTo>
                  <a:cubicBezTo>
                    <a:pt x="29" y="142"/>
                    <a:pt x="29" y="142"/>
                    <a:pt x="29" y="143"/>
                  </a:cubicBezTo>
                  <a:cubicBezTo>
                    <a:pt x="28" y="144"/>
                    <a:pt x="28" y="145"/>
                    <a:pt x="27" y="145"/>
                  </a:cubicBezTo>
                  <a:cubicBezTo>
                    <a:pt x="26" y="146"/>
                    <a:pt x="25" y="146"/>
                    <a:pt x="24" y="148"/>
                  </a:cubicBezTo>
                  <a:cubicBezTo>
                    <a:pt x="23" y="150"/>
                    <a:pt x="22" y="152"/>
                    <a:pt x="21" y="153"/>
                  </a:cubicBezTo>
                  <a:cubicBezTo>
                    <a:pt x="20" y="155"/>
                    <a:pt x="19" y="156"/>
                    <a:pt x="19" y="157"/>
                  </a:cubicBezTo>
                  <a:cubicBezTo>
                    <a:pt x="18" y="157"/>
                    <a:pt x="15" y="161"/>
                    <a:pt x="15" y="164"/>
                  </a:cubicBezTo>
                  <a:cubicBezTo>
                    <a:pt x="16" y="165"/>
                    <a:pt x="16" y="166"/>
                    <a:pt x="17" y="166"/>
                  </a:cubicBezTo>
                  <a:cubicBezTo>
                    <a:pt x="18" y="167"/>
                    <a:pt x="19" y="167"/>
                    <a:pt x="20" y="167"/>
                  </a:cubicBezTo>
                  <a:cubicBezTo>
                    <a:pt x="20" y="167"/>
                    <a:pt x="21" y="167"/>
                    <a:pt x="22" y="16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8"/>
                    <a:pt x="23" y="168"/>
                    <a:pt x="23" y="169"/>
                  </a:cubicBezTo>
                  <a:cubicBezTo>
                    <a:pt x="22" y="169"/>
                    <a:pt x="22" y="169"/>
                    <a:pt x="21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18" y="170"/>
                    <a:pt x="16" y="171"/>
                    <a:pt x="15" y="174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5"/>
                    <a:pt x="13" y="175"/>
                    <a:pt x="12" y="176"/>
                  </a:cubicBezTo>
                  <a:cubicBezTo>
                    <a:pt x="10" y="177"/>
                    <a:pt x="9" y="180"/>
                    <a:pt x="9" y="181"/>
                  </a:cubicBezTo>
                  <a:cubicBezTo>
                    <a:pt x="8" y="181"/>
                    <a:pt x="8" y="182"/>
                    <a:pt x="8" y="182"/>
                  </a:cubicBezTo>
                  <a:cubicBezTo>
                    <a:pt x="7" y="182"/>
                    <a:pt x="7" y="181"/>
                    <a:pt x="7" y="180"/>
                  </a:cubicBezTo>
                  <a:cubicBezTo>
                    <a:pt x="7" y="178"/>
                    <a:pt x="5" y="178"/>
                    <a:pt x="5" y="178"/>
                  </a:cubicBezTo>
                  <a:cubicBezTo>
                    <a:pt x="4" y="178"/>
                    <a:pt x="3" y="178"/>
                    <a:pt x="2" y="179"/>
                  </a:cubicBezTo>
                  <a:cubicBezTo>
                    <a:pt x="0" y="180"/>
                    <a:pt x="1" y="182"/>
                    <a:pt x="1" y="183"/>
                  </a:cubicBezTo>
                  <a:cubicBezTo>
                    <a:pt x="2" y="184"/>
                    <a:pt x="2" y="185"/>
                    <a:pt x="2" y="186"/>
                  </a:cubicBezTo>
                  <a:cubicBezTo>
                    <a:pt x="2" y="187"/>
                    <a:pt x="2" y="187"/>
                    <a:pt x="2" y="188"/>
                  </a:cubicBezTo>
                  <a:cubicBezTo>
                    <a:pt x="2" y="189"/>
                    <a:pt x="2" y="191"/>
                    <a:pt x="3" y="192"/>
                  </a:cubicBezTo>
                  <a:cubicBezTo>
                    <a:pt x="3" y="192"/>
                    <a:pt x="4" y="192"/>
                    <a:pt x="4" y="192"/>
                  </a:cubicBezTo>
                  <a:cubicBezTo>
                    <a:pt x="5" y="192"/>
                    <a:pt x="5" y="192"/>
                    <a:pt x="6" y="192"/>
                  </a:cubicBezTo>
                  <a:cubicBezTo>
                    <a:pt x="8" y="192"/>
                    <a:pt x="9" y="192"/>
                    <a:pt x="10" y="192"/>
                  </a:cubicBezTo>
                  <a:cubicBezTo>
                    <a:pt x="10" y="192"/>
                    <a:pt x="11" y="192"/>
                    <a:pt x="12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1"/>
                    <a:pt x="12" y="192"/>
                    <a:pt x="12" y="193"/>
                  </a:cubicBezTo>
                  <a:cubicBezTo>
                    <a:pt x="11" y="194"/>
                    <a:pt x="11" y="196"/>
                    <a:pt x="11" y="196"/>
                  </a:cubicBezTo>
                  <a:cubicBezTo>
                    <a:pt x="12" y="197"/>
                    <a:pt x="13" y="198"/>
                    <a:pt x="15" y="198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16" y="199"/>
                    <a:pt x="16" y="200"/>
                    <a:pt x="16" y="201"/>
                  </a:cubicBezTo>
                  <a:cubicBezTo>
                    <a:pt x="16" y="201"/>
                    <a:pt x="16" y="202"/>
                    <a:pt x="17" y="203"/>
                  </a:cubicBezTo>
                  <a:cubicBezTo>
                    <a:pt x="17" y="204"/>
                    <a:pt x="17" y="205"/>
                    <a:pt x="17" y="205"/>
                  </a:cubicBezTo>
                  <a:cubicBezTo>
                    <a:pt x="17" y="205"/>
                    <a:pt x="17" y="205"/>
                    <a:pt x="16" y="205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5" y="205"/>
                    <a:pt x="15" y="205"/>
                    <a:pt x="14" y="205"/>
                  </a:cubicBezTo>
                  <a:cubicBezTo>
                    <a:pt x="14" y="205"/>
                    <a:pt x="13" y="205"/>
                    <a:pt x="13" y="205"/>
                  </a:cubicBezTo>
                  <a:cubicBezTo>
                    <a:pt x="12" y="205"/>
                    <a:pt x="12" y="205"/>
                    <a:pt x="11" y="206"/>
                  </a:cubicBezTo>
                  <a:cubicBezTo>
                    <a:pt x="10" y="206"/>
                    <a:pt x="10" y="207"/>
                    <a:pt x="10" y="208"/>
                  </a:cubicBezTo>
                  <a:cubicBezTo>
                    <a:pt x="10" y="211"/>
                    <a:pt x="10" y="211"/>
                    <a:pt x="9" y="211"/>
                  </a:cubicBezTo>
                  <a:cubicBezTo>
                    <a:pt x="7" y="212"/>
                    <a:pt x="7" y="212"/>
                    <a:pt x="7" y="213"/>
                  </a:cubicBezTo>
                  <a:cubicBezTo>
                    <a:pt x="7" y="214"/>
                    <a:pt x="8" y="215"/>
                    <a:pt x="10" y="216"/>
                  </a:cubicBezTo>
                  <a:cubicBezTo>
                    <a:pt x="10" y="216"/>
                    <a:pt x="10" y="216"/>
                    <a:pt x="11" y="217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11" y="217"/>
                    <a:pt x="11" y="217"/>
                    <a:pt x="11" y="218"/>
                  </a:cubicBezTo>
                  <a:cubicBezTo>
                    <a:pt x="10" y="220"/>
                    <a:pt x="10" y="222"/>
                    <a:pt x="11" y="223"/>
                  </a:cubicBezTo>
                  <a:cubicBezTo>
                    <a:pt x="12" y="224"/>
                    <a:pt x="12" y="224"/>
                    <a:pt x="14" y="224"/>
                  </a:cubicBezTo>
                  <a:cubicBezTo>
                    <a:pt x="14" y="224"/>
                    <a:pt x="14" y="224"/>
                    <a:pt x="15" y="224"/>
                  </a:cubicBezTo>
                  <a:cubicBezTo>
                    <a:pt x="15" y="224"/>
                    <a:pt x="16" y="224"/>
                    <a:pt x="17" y="224"/>
                  </a:cubicBezTo>
                  <a:cubicBezTo>
                    <a:pt x="17" y="224"/>
                    <a:pt x="18" y="224"/>
                    <a:pt x="18" y="224"/>
                  </a:cubicBezTo>
                  <a:cubicBezTo>
                    <a:pt x="18" y="224"/>
                    <a:pt x="18" y="224"/>
                    <a:pt x="18" y="224"/>
                  </a:cubicBezTo>
                  <a:cubicBezTo>
                    <a:pt x="19" y="225"/>
                    <a:pt x="19" y="226"/>
                    <a:pt x="20" y="227"/>
                  </a:cubicBezTo>
                  <a:cubicBezTo>
                    <a:pt x="20" y="227"/>
                    <a:pt x="20" y="228"/>
                    <a:pt x="21" y="229"/>
                  </a:cubicBezTo>
                  <a:cubicBezTo>
                    <a:pt x="21" y="230"/>
                    <a:pt x="21" y="231"/>
                    <a:pt x="21" y="232"/>
                  </a:cubicBezTo>
                  <a:cubicBezTo>
                    <a:pt x="21" y="233"/>
                    <a:pt x="21" y="234"/>
                    <a:pt x="24" y="235"/>
                  </a:cubicBezTo>
                  <a:cubicBezTo>
                    <a:pt x="25" y="235"/>
                    <a:pt x="25" y="235"/>
                    <a:pt x="26" y="235"/>
                  </a:cubicBezTo>
                  <a:cubicBezTo>
                    <a:pt x="27" y="235"/>
                    <a:pt x="27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6"/>
                    <a:pt x="29" y="237"/>
                    <a:pt x="29" y="237"/>
                  </a:cubicBezTo>
                  <a:cubicBezTo>
                    <a:pt x="29" y="238"/>
                    <a:pt x="28" y="238"/>
                    <a:pt x="28" y="239"/>
                  </a:cubicBezTo>
                  <a:cubicBezTo>
                    <a:pt x="26" y="240"/>
                    <a:pt x="26" y="240"/>
                    <a:pt x="25" y="240"/>
                  </a:cubicBezTo>
                  <a:cubicBezTo>
                    <a:pt x="24" y="241"/>
                    <a:pt x="23" y="241"/>
                    <a:pt x="23" y="243"/>
                  </a:cubicBezTo>
                  <a:cubicBezTo>
                    <a:pt x="22" y="246"/>
                    <a:pt x="23" y="248"/>
                    <a:pt x="24" y="249"/>
                  </a:cubicBezTo>
                  <a:cubicBezTo>
                    <a:pt x="24" y="249"/>
                    <a:pt x="24" y="250"/>
                    <a:pt x="25" y="250"/>
                  </a:cubicBezTo>
                  <a:cubicBezTo>
                    <a:pt x="25" y="250"/>
                    <a:pt x="25" y="251"/>
                    <a:pt x="25" y="251"/>
                  </a:cubicBezTo>
                  <a:cubicBezTo>
                    <a:pt x="25" y="251"/>
                    <a:pt x="26" y="252"/>
                    <a:pt x="28" y="252"/>
                  </a:cubicBezTo>
                  <a:cubicBezTo>
                    <a:pt x="28" y="252"/>
                    <a:pt x="29" y="252"/>
                    <a:pt x="30" y="252"/>
                  </a:cubicBezTo>
                  <a:cubicBezTo>
                    <a:pt x="30" y="252"/>
                    <a:pt x="31" y="252"/>
                    <a:pt x="31" y="252"/>
                  </a:cubicBezTo>
                  <a:cubicBezTo>
                    <a:pt x="33" y="252"/>
                    <a:pt x="34" y="253"/>
                    <a:pt x="36" y="256"/>
                  </a:cubicBezTo>
                  <a:cubicBezTo>
                    <a:pt x="36" y="257"/>
                    <a:pt x="37" y="257"/>
                    <a:pt x="37" y="258"/>
                  </a:cubicBezTo>
                  <a:cubicBezTo>
                    <a:pt x="38" y="259"/>
                    <a:pt x="38" y="259"/>
                    <a:pt x="37" y="261"/>
                  </a:cubicBezTo>
                  <a:cubicBezTo>
                    <a:pt x="36" y="264"/>
                    <a:pt x="35" y="266"/>
                    <a:pt x="36" y="269"/>
                  </a:cubicBezTo>
                  <a:cubicBezTo>
                    <a:pt x="37" y="269"/>
                    <a:pt x="37" y="269"/>
                    <a:pt x="38" y="270"/>
                  </a:cubicBezTo>
                  <a:cubicBezTo>
                    <a:pt x="39" y="271"/>
                    <a:pt x="39" y="271"/>
                    <a:pt x="39" y="271"/>
                  </a:cubicBezTo>
                  <a:cubicBezTo>
                    <a:pt x="39" y="269"/>
                    <a:pt x="39" y="269"/>
                    <a:pt x="39" y="269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40" y="268"/>
                    <a:pt x="40" y="267"/>
                    <a:pt x="40" y="267"/>
                  </a:cubicBezTo>
                  <a:cubicBezTo>
                    <a:pt x="40" y="267"/>
                    <a:pt x="41" y="267"/>
                    <a:pt x="41" y="267"/>
                  </a:cubicBezTo>
                  <a:cubicBezTo>
                    <a:pt x="41" y="267"/>
                    <a:pt x="41" y="267"/>
                    <a:pt x="42" y="268"/>
                  </a:cubicBezTo>
                  <a:cubicBezTo>
                    <a:pt x="42" y="269"/>
                    <a:pt x="43" y="269"/>
                    <a:pt x="43" y="270"/>
                  </a:cubicBezTo>
                  <a:cubicBezTo>
                    <a:pt x="43" y="271"/>
                    <a:pt x="44" y="273"/>
                    <a:pt x="46" y="273"/>
                  </a:cubicBezTo>
                  <a:cubicBezTo>
                    <a:pt x="47" y="273"/>
                    <a:pt x="48" y="273"/>
                    <a:pt x="49" y="272"/>
                  </a:cubicBezTo>
                  <a:cubicBezTo>
                    <a:pt x="51" y="269"/>
                    <a:pt x="52" y="269"/>
                    <a:pt x="54" y="268"/>
                  </a:cubicBezTo>
                  <a:cubicBezTo>
                    <a:pt x="54" y="268"/>
                    <a:pt x="54" y="268"/>
                    <a:pt x="54" y="268"/>
                  </a:cubicBezTo>
                  <a:cubicBezTo>
                    <a:pt x="55" y="268"/>
                    <a:pt x="57" y="269"/>
                    <a:pt x="57" y="270"/>
                  </a:cubicBezTo>
                  <a:cubicBezTo>
                    <a:pt x="58" y="271"/>
                    <a:pt x="59" y="272"/>
                    <a:pt x="60" y="272"/>
                  </a:cubicBezTo>
                  <a:cubicBezTo>
                    <a:pt x="61" y="272"/>
                    <a:pt x="62" y="272"/>
                    <a:pt x="62" y="271"/>
                  </a:cubicBezTo>
                  <a:cubicBezTo>
                    <a:pt x="62" y="271"/>
                    <a:pt x="63" y="272"/>
                    <a:pt x="63" y="272"/>
                  </a:cubicBezTo>
                  <a:cubicBezTo>
                    <a:pt x="63" y="273"/>
                    <a:pt x="64" y="273"/>
                    <a:pt x="65" y="273"/>
                  </a:cubicBezTo>
                  <a:cubicBezTo>
                    <a:pt x="67" y="273"/>
                    <a:pt x="68" y="272"/>
                    <a:pt x="69" y="272"/>
                  </a:cubicBezTo>
                  <a:cubicBezTo>
                    <a:pt x="71" y="271"/>
                    <a:pt x="72" y="269"/>
                    <a:pt x="71" y="267"/>
                  </a:cubicBezTo>
                  <a:cubicBezTo>
                    <a:pt x="71" y="266"/>
                    <a:pt x="71" y="266"/>
                    <a:pt x="72" y="265"/>
                  </a:cubicBezTo>
                  <a:cubicBezTo>
                    <a:pt x="72" y="265"/>
                    <a:pt x="73" y="263"/>
                    <a:pt x="72" y="262"/>
                  </a:cubicBezTo>
                  <a:cubicBezTo>
                    <a:pt x="71" y="261"/>
                    <a:pt x="71" y="261"/>
                    <a:pt x="70" y="261"/>
                  </a:cubicBezTo>
                  <a:cubicBezTo>
                    <a:pt x="70" y="260"/>
                    <a:pt x="70" y="260"/>
                    <a:pt x="70" y="259"/>
                  </a:cubicBezTo>
                  <a:cubicBezTo>
                    <a:pt x="70" y="259"/>
                    <a:pt x="70" y="259"/>
                    <a:pt x="70" y="258"/>
                  </a:cubicBezTo>
                  <a:cubicBezTo>
                    <a:pt x="70" y="257"/>
                    <a:pt x="70" y="257"/>
                    <a:pt x="71" y="256"/>
                  </a:cubicBezTo>
                  <a:cubicBezTo>
                    <a:pt x="71" y="255"/>
                    <a:pt x="71" y="255"/>
                    <a:pt x="71" y="255"/>
                  </a:cubicBezTo>
                  <a:cubicBezTo>
                    <a:pt x="71" y="255"/>
                    <a:pt x="72" y="256"/>
                    <a:pt x="72" y="257"/>
                  </a:cubicBezTo>
                  <a:cubicBezTo>
                    <a:pt x="72" y="257"/>
                    <a:pt x="73" y="257"/>
                    <a:pt x="73" y="257"/>
                  </a:cubicBezTo>
                  <a:cubicBezTo>
                    <a:pt x="74" y="258"/>
                    <a:pt x="75" y="260"/>
                    <a:pt x="77" y="260"/>
                  </a:cubicBezTo>
                  <a:cubicBezTo>
                    <a:pt x="78" y="260"/>
                    <a:pt x="78" y="259"/>
                    <a:pt x="79" y="258"/>
                  </a:cubicBezTo>
                  <a:cubicBezTo>
                    <a:pt x="81" y="256"/>
                    <a:pt x="82" y="254"/>
                    <a:pt x="81" y="252"/>
                  </a:cubicBezTo>
                  <a:cubicBezTo>
                    <a:pt x="81" y="251"/>
                    <a:pt x="81" y="251"/>
                    <a:pt x="81" y="250"/>
                  </a:cubicBezTo>
                  <a:cubicBezTo>
                    <a:pt x="81" y="250"/>
                    <a:pt x="81" y="250"/>
                    <a:pt x="82" y="250"/>
                  </a:cubicBezTo>
                  <a:cubicBezTo>
                    <a:pt x="84" y="249"/>
                    <a:pt x="84" y="248"/>
                    <a:pt x="85" y="247"/>
                  </a:cubicBezTo>
                  <a:cubicBezTo>
                    <a:pt x="85" y="247"/>
                    <a:pt x="85" y="247"/>
                    <a:pt x="85" y="247"/>
                  </a:cubicBezTo>
                  <a:cubicBezTo>
                    <a:pt x="85" y="246"/>
                    <a:pt x="86" y="246"/>
                    <a:pt x="87" y="246"/>
                  </a:cubicBezTo>
                  <a:cubicBezTo>
                    <a:pt x="88" y="246"/>
                    <a:pt x="88" y="246"/>
                    <a:pt x="89" y="246"/>
                  </a:cubicBezTo>
                  <a:cubicBezTo>
                    <a:pt x="90" y="246"/>
                    <a:pt x="90" y="245"/>
                    <a:pt x="91" y="244"/>
                  </a:cubicBezTo>
                  <a:cubicBezTo>
                    <a:pt x="91" y="243"/>
                    <a:pt x="91" y="243"/>
                    <a:pt x="92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93" y="242"/>
                    <a:pt x="93" y="242"/>
                    <a:pt x="94" y="242"/>
                  </a:cubicBezTo>
                  <a:cubicBezTo>
                    <a:pt x="94" y="243"/>
                    <a:pt x="95" y="243"/>
                    <a:pt x="96" y="243"/>
                  </a:cubicBezTo>
                  <a:cubicBezTo>
                    <a:pt x="98" y="243"/>
                    <a:pt x="99" y="242"/>
                    <a:pt x="101" y="241"/>
                  </a:cubicBezTo>
                  <a:cubicBezTo>
                    <a:pt x="101" y="240"/>
                    <a:pt x="102" y="240"/>
                    <a:pt x="102" y="239"/>
                  </a:cubicBezTo>
                  <a:cubicBezTo>
                    <a:pt x="103" y="239"/>
                    <a:pt x="105" y="237"/>
                    <a:pt x="105" y="237"/>
                  </a:cubicBezTo>
                  <a:cubicBezTo>
                    <a:pt x="106" y="237"/>
                    <a:pt x="106" y="238"/>
                    <a:pt x="107" y="238"/>
                  </a:cubicBezTo>
                  <a:cubicBezTo>
                    <a:pt x="108" y="239"/>
                    <a:pt x="109" y="239"/>
                    <a:pt x="110" y="239"/>
                  </a:cubicBezTo>
                  <a:cubicBezTo>
                    <a:pt x="111" y="239"/>
                    <a:pt x="111" y="239"/>
                    <a:pt x="112" y="239"/>
                  </a:cubicBezTo>
                  <a:cubicBezTo>
                    <a:pt x="112" y="238"/>
                    <a:pt x="113" y="238"/>
                    <a:pt x="113" y="238"/>
                  </a:cubicBezTo>
                  <a:cubicBezTo>
                    <a:pt x="115" y="237"/>
                    <a:pt x="117" y="236"/>
                    <a:pt x="117" y="235"/>
                  </a:cubicBezTo>
                  <a:cubicBezTo>
                    <a:pt x="118" y="234"/>
                    <a:pt x="118" y="234"/>
                    <a:pt x="119" y="233"/>
                  </a:cubicBezTo>
                  <a:cubicBezTo>
                    <a:pt x="119" y="233"/>
                    <a:pt x="119" y="232"/>
                    <a:pt x="120" y="231"/>
                  </a:cubicBezTo>
                  <a:cubicBezTo>
                    <a:pt x="121" y="229"/>
                    <a:pt x="123" y="228"/>
                    <a:pt x="124" y="228"/>
                  </a:cubicBezTo>
                  <a:cubicBezTo>
                    <a:pt x="124" y="228"/>
                    <a:pt x="125" y="228"/>
                    <a:pt x="125" y="228"/>
                  </a:cubicBezTo>
                  <a:cubicBezTo>
                    <a:pt x="126" y="228"/>
                    <a:pt x="128" y="227"/>
                    <a:pt x="130" y="226"/>
                  </a:cubicBezTo>
                  <a:cubicBezTo>
                    <a:pt x="131" y="226"/>
                    <a:pt x="131" y="225"/>
                    <a:pt x="131" y="225"/>
                  </a:cubicBezTo>
                  <a:cubicBezTo>
                    <a:pt x="132" y="225"/>
                    <a:pt x="132" y="224"/>
                    <a:pt x="133" y="224"/>
                  </a:cubicBezTo>
                  <a:cubicBezTo>
                    <a:pt x="133" y="225"/>
                    <a:pt x="134" y="225"/>
                    <a:pt x="134" y="225"/>
                  </a:cubicBezTo>
                  <a:cubicBezTo>
                    <a:pt x="136" y="225"/>
                    <a:pt x="137" y="224"/>
                    <a:pt x="137" y="222"/>
                  </a:cubicBezTo>
                  <a:cubicBezTo>
                    <a:pt x="137" y="222"/>
                    <a:pt x="137" y="222"/>
                    <a:pt x="137" y="222"/>
                  </a:cubicBezTo>
                  <a:cubicBezTo>
                    <a:pt x="137" y="222"/>
                    <a:pt x="138" y="222"/>
                    <a:pt x="138" y="222"/>
                  </a:cubicBezTo>
                  <a:cubicBezTo>
                    <a:pt x="139" y="222"/>
                    <a:pt x="140" y="222"/>
                    <a:pt x="141" y="222"/>
                  </a:cubicBezTo>
                  <a:cubicBezTo>
                    <a:pt x="141" y="221"/>
                    <a:pt x="142" y="221"/>
                    <a:pt x="142" y="221"/>
                  </a:cubicBezTo>
                  <a:cubicBezTo>
                    <a:pt x="143" y="221"/>
                    <a:pt x="143" y="221"/>
                    <a:pt x="143" y="220"/>
                  </a:cubicBezTo>
                  <a:cubicBezTo>
                    <a:pt x="143" y="220"/>
                    <a:pt x="143" y="219"/>
                    <a:pt x="144" y="219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4" y="216"/>
                    <a:pt x="144" y="216"/>
                    <a:pt x="145" y="214"/>
                  </a:cubicBezTo>
                  <a:cubicBezTo>
                    <a:pt x="146" y="214"/>
                    <a:pt x="147" y="213"/>
                    <a:pt x="148" y="213"/>
                  </a:cubicBezTo>
                  <a:cubicBezTo>
                    <a:pt x="148" y="212"/>
                    <a:pt x="149" y="212"/>
                    <a:pt x="149" y="211"/>
                  </a:cubicBezTo>
                  <a:cubicBezTo>
                    <a:pt x="150" y="210"/>
                    <a:pt x="150" y="209"/>
                    <a:pt x="150" y="207"/>
                  </a:cubicBezTo>
                  <a:cubicBezTo>
                    <a:pt x="150" y="207"/>
                    <a:pt x="151" y="206"/>
                    <a:pt x="151" y="206"/>
                  </a:cubicBezTo>
                  <a:cubicBezTo>
                    <a:pt x="151" y="205"/>
                    <a:pt x="151" y="205"/>
                    <a:pt x="151" y="204"/>
                  </a:cubicBezTo>
                  <a:cubicBezTo>
                    <a:pt x="151" y="203"/>
                    <a:pt x="151" y="202"/>
                    <a:pt x="152" y="201"/>
                  </a:cubicBezTo>
                  <a:cubicBezTo>
                    <a:pt x="153" y="200"/>
                    <a:pt x="154" y="200"/>
                    <a:pt x="155" y="200"/>
                  </a:cubicBezTo>
                  <a:cubicBezTo>
                    <a:pt x="155" y="200"/>
                    <a:pt x="155" y="200"/>
                    <a:pt x="155" y="200"/>
                  </a:cubicBezTo>
                  <a:cubicBezTo>
                    <a:pt x="156" y="201"/>
                    <a:pt x="156" y="202"/>
                    <a:pt x="155" y="204"/>
                  </a:cubicBezTo>
                  <a:cubicBezTo>
                    <a:pt x="154" y="204"/>
                    <a:pt x="155" y="205"/>
                    <a:pt x="155" y="206"/>
                  </a:cubicBezTo>
                  <a:cubicBezTo>
                    <a:pt x="155" y="207"/>
                    <a:pt x="157" y="208"/>
                    <a:pt x="158" y="208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59" y="209"/>
                    <a:pt x="160" y="210"/>
                    <a:pt x="160" y="211"/>
                  </a:cubicBezTo>
                  <a:cubicBezTo>
                    <a:pt x="161" y="212"/>
                    <a:pt x="162" y="212"/>
                    <a:pt x="164" y="212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65" y="212"/>
                    <a:pt x="166" y="213"/>
                    <a:pt x="166" y="213"/>
                  </a:cubicBezTo>
                  <a:cubicBezTo>
                    <a:pt x="166" y="214"/>
                    <a:pt x="165" y="215"/>
                    <a:pt x="165" y="216"/>
                  </a:cubicBezTo>
                  <a:cubicBezTo>
                    <a:pt x="165" y="216"/>
                    <a:pt x="165" y="216"/>
                    <a:pt x="165" y="217"/>
                  </a:cubicBezTo>
                  <a:cubicBezTo>
                    <a:pt x="164" y="218"/>
                    <a:pt x="164" y="221"/>
                    <a:pt x="166" y="222"/>
                  </a:cubicBezTo>
                  <a:cubicBezTo>
                    <a:pt x="166" y="223"/>
                    <a:pt x="167" y="223"/>
                    <a:pt x="167" y="223"/>
                  </a:cubicBezTo>
                  <a:cubicBezTo>
                    <a:pt x="168" y="224"/>
                    <a:pt x="169" y="225"/>
                    <a:pt x="169" y="225"/>
                  </a:cubicBezTo>
                  <a:cubicBezTo>
                    <a:pt x="170" y="226"/>
                    <a:pt x="170" y="226"/>
                    <a:pt x="170" y="227"/>
                  </a:cubicBezTo>
                  <a:cubicBezTo>
                    <a:pt x="171" y="227"/>
                    <a:pt x="172" y="228"/>
                    <a:pt x="171" y="228"/>
                  </a:cubicBezTo>
                  <a:cubicBezTo>
                    <a:pt x="171" y="229"/>
                    <a:pt x="172" y="230"/>
                    <a:pt x="172" y="230"/>
                  </a:cubicBezTo>
                  <a:cubicBezTo>
                    <a:pt x="172" y="231"/>
                    <a:pt x="173" y="231"/>
                    <a:pt x="174" y="231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31"/>
                    <a:pt x="177" y="231"/>
                    <a:pt x="177" y="231"/>
                  </a:cubicBezTo>
                  <a:cubicBezTo>
                    <a:pt x="177" y="231"/>
                    <a:pt x="177" y="231"/>
                    <a:pt x="177" y="231"/>
                  </a:cubicBezTo>
                  <a:cubicBezTo>
                    <a:pt x="177" y="231"/>
                    <a:pt x="177" y="232"/>
                    <a:pt x="177" y="232"/>
                  </a:cubicBezTo>
                  <a:cubicBezTo>
                    <a:pt x="177" y="236"/>
                    <a:pt x="177" y="236"/>
                    <a:pt x="177" y="236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180" y="232"/>
                    <a:pt x="180" y="231"/>
                    <a:pt x="181" y="230"/>
                  </a:cubicBezTo>
                  <a:cubicBezTo>
                    <a:pt x="183" y="227"/>
                    <a:pt x="182" y="226"/>
                    <a:pt x="182" y="224"/>
                  </a:cubicBezTo>
                  <a:cubicBezTo>
                    <a:pt x="182" y="224"/>
                    <a:pt x="182" y="223"/>
                    <a:pt x="182" y="223"/>
                  </a:cubicBezTo>
                  <a:cubicBezTo>
                    <a:pt x="182" y="221"/>
                    <a:pt x="181" y="220"/>
                    <a:pt x="181" y="220"/>
                  </a:cubicBezTo>
                  <a:cubicBezTo>
                    <a:pt x="180" y="219"/>
                    <a:pt x="180" y="219"/>
                    <a:pt x="180" y="219"/>
                  </a:cubicBezTo>
                  <a:cubicBezTo>
                    <a:pt x="180" y="218"/>
                    <a:pt x="180" y="218"/>
                    <a:pt x="181" y="218"/>
                  </a:cubicBezTo>
                  <a:cubicBezTo>
                    <a:pt x="181" y="218"/>
                    <a:pt x="182" y="217"/>
                    <a:pt x="183" y="216"/>
                  </a:cubicBezTo>
                  <a:cubicBezTo>
                    <a:pt x="184" y="214"/>
                    <a:pt x="184" y="214"/>
                    <a:pt x="186" y="213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89" y="212"/>
                    <a:pt x="190" y="211"/>
                    <a:pt x="190" y="209"/>
                  </a:cubicBezTo>
                  <a:cubicBezTo>
                    <a:pt x="190" y="209"/>
                    <a:pt x="190" y="208"/>
                    <a:pt x="191" y="208"/>
                  </a:cubicBezTo>
                  <a:cubicBezTo>
                    <a:pt x="191" y="208"/>
                    <a:pt x="191" y="208"/>
                    <a:pt x="191" y="208"/>
                  </a:cubicBezTo>
                  <a:cubicBezTo>
                    <a:pt x="191" y="208"/>
                    <a:pt x="191" y="208"/>
                    <a:pt x="191" y="208"/>
                  </a:cubicBezTo>
                  <a:cubicBezTo>
                    <a:pt x="192" y="209"/>
                    <a:pt x="193" y="211"/>
                    <a:pt x="195" y="211"/>
                  </a:cubicBezTo>
                  <a:cubicBezTo>
                    <a:pt x="196" y="211"/>
                    <a:pt x="197" y="211"/>
                    <a:pt x="198" y="210"/>
                  </a:cubicBezTo>
                  <a:cubicBezTo>
                    <a:pt x="200" y="210"/>
                    <a:pt x="201" y="209"/>
                    <a:pt x="201" y="208"/>
                  </a:cubicBezTo>
                  <a:cubicBezTo>
                    <a:pt x="202" y="207"/>
                    <a:pt x="202" y="207"/>
                    <a:pt x="202" y="206"/>
                  </a:cubicBezTo>
                  <a:cubicBezTo>
                    <a:pt x="203" y="205"/>
                    <a:pt x="203" y="205"/>
                    <a:pt x="204" y="204"/>
                  </a:cubicBezTo>
                  <a:cubicBezTo>
                    <a:pt x="204" y="204"/>
                    <a:pt x="205" y="204"/>
                    <a:pt x="205" y="203"/>
                  </a:cubicBezTo>
                  <a:cubicBezTo>
                    <a:pt x="206" y="203"/>
                    <a:pt x="207" y="202"/>
                    <a:pt x="206" y="201"/>
                  </a:cubicBezTo>
                  <a:cubicBezTo>
                    <a:pt x="206" y="200"/>
                    <a:pt x="206" y="200"/>
                    <a:pt x="206" y="199"/>
                  </a:cubicBezTo>
                  <a:cubicBezTo>
                    <a:pt x="206" y="198"/>
                    <a:pt x="206" y="198"/>
                    <a:pt x="207" y="197"/>
                  </a:cubicBezTo>
                  <a:cubicBezTo>
                    <a:pt x="207" y="197"/>
                    <a:pt x="208" y="196"/>
                    <a:pt x="208" y="195"/>
                  </a:cubicBezTo>
                  <a:cubicBezTo>
                    <a:pt x="209" y="194"/>
                    <a:pt x="210" y="194"/>
                    <a:pt x="210" y="193"/>
                  </a:cubicBezTo>
                  <a:cubicBezTo>
                    <a:pt x="211" y="193"/>
                    <a:pt x="211" y="192"/>
                    <a:pt x="212" y="192"/>
                  </a:cubicBezTo>
                  <a:cubicBezTo>
                    <a:pt x="212" y="192"/>
                    <a:pt x="212" y="191"/>
                    <a:pt x="212" y="191"/>
                  </a:cubicBezTo>
                  <a:cubicBezTo>
                    <a:pt x="213" y="191"/>
                    <a:pt x="213" y="190"/>
                    <a:pt x="213" y="190"/>
                  </a:cubicBezTo>
                  <a:cubicBezTo>
                    <a:pt x="213" y="189"/>
                    <a:pt x="213" y="189"/>
                    <a:pt x="213" y="189"/>
                  </a:cubicBezTo>
                  <a:cubicBezTo>
                    <a:pt x="212" y="189"/>
                    <a:pt x="212" y="188"/>
                    <a:pt x="212" y="188"/>
                  </a:cubicBezTo>
                  <a:cubicBezTo>
                    <a:pt x="211" y="188"/>
                    <a:pt x="211" y="187"/>
                    <a:pt x="210" y="184"/>
                  </a:cubicBezTo>
                  <a:cubicBezTo>
                    <a:pt x="210" y="183"/>
                    <a:pt x="210" y="183"/>
                    <a:pt x="210" y="183"/>
                  </a:cubicBezTo>
                  <a:cubicBezTo>
                    <a:pt x="210" y="183"/>
                    <a:pt x="210" y="182"/>
                    <a:pt x="211" y="182"/>
                  </a:cubicBezTo>
                  <a:cubicBezTo>
                    <a:pt x="211" y="182"/>
                    <a:pt x="212" y="182"/>
                    <a:pt x="213" y="181"/>
                  </a:cubicBezTo>
                  <a:cubicBezTo>
                    <a:pt x="213" y="181"/>
                    <a:pt x="214" y="180"/>
                    <a:pt x="214" y="180"/>
                  </a:cubicBezTo>
                  <a:cubicBezTo>
                    <a:pt x="215" y="180"/>
                    <a:pt x="216" y="181"/>
                    <a:pt x="217" y="181"/>
                  </a:cubicBezTo>
                  <a:cubicBezTo>
                    <a:pt x="218" y="181"/>
                    <a:pt x="219" y="181"/>
                    <a:pt x="220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20" y="183"/>
                    <a:pt x="220" y="183"/>
                    <a:pt x="220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2" y="182"/>
                    <a:pt x="222" y="182"/>
                    <a:pt x="222" y="182"/>
                  </a:cubicBezTo>
                  <a:cubicBezTo>
                    <a:pt x="222" y="182"/>
                    <a:pt x="222" y="182"/>
                    <a:pt x="222" y="182"/>
                  </a:cubicBezTo>
                  <a:cubicBezTo>
                    <a:pt x="222" y="181"/>
                    <a:pt x="223" y="180"/>
                    <a:pt x="224" y="180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6" y="180"/>
                    <a:pt x="226" y="180"/>
                    <a:pt x="227" y="179"/>
                  </a:cubicBezTo>
                  <a:cubicBezTo>
                    <a:pt x="227" y="178"/>
                    <a:pt x="226" y="178"/>
                    <a:pt x="225" y="176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5" y="176"/>
                    <a:pt x="225" y="175"/>
                    <a:pt x="226" y="175"/>
                  </a:cubicBezTo>
                  <a:cubicBezTo>
                    <a:pt x="226" y="175"/>
                    <a:pt x="226" y="174"/>
                    <a:pt x="226" y="174"/>
                  </a:cubicBezTo>
                  <a:cubicBezTo>
                    <a:pt x="227" y="174"/>
                    <a:pt x="227" y="173"/>
                    <a:pt x="228" y="173"/>
                  </a:cubicBezTo>
                  <a:cubicBezTo>
                    <a:pt x="228" y="172"/>
                    <a:pt x="229" y="172"/>
                    <a:pt x="230" y="170"/>
                  </a:cubicBezTo>
                  <a:cubicBezTo>
                    <a:pt x="231" y="168"/>
                    <a:pt x="231" y="168"/>
                    <a:pt x="230" y="166"/>
                  </a:cubicBezTo>
                  <a:cubicBezTo>
                    <a:pt x="229" y="165"/>
                    <a:pt x="229" y="164"/>
                    <a:pt x="228" y="161"/>
                  </a:cubicBezTo>
                  <a:cubicBezTo>
                    <a:pt x="228" y="161"/>
                    <a:pt x="228" y="160"/>
                    <a:pt x="228" y="160"/>
                  </a:cubicBezTo>
                  <a:cubicBezTo>
                    <a:pt x="228" y="159"/>
                    <a:pt x="228" y="157"/>
                    <a:pt x="226" y="157"/>
                  </a:cubicBezTo>
                  <a:cubicBezTo>
                    <a:pt x="226" y="157"/>
                    <a:pt x="225" y="157"/>
                    <a:pt x="225" y="157"/>
                  </a:cubicBezTo>
                  <a:cubicBezTo>
                    <a:pt x="223" y="158"/>
                    <a:pt x="221" y="158"/>
                    <a:pt x="219" y="160"/>
                  </a:cubicBezTo>
                  <a:cubicBezTo>
                    <a:pt x="219" y="160"/>
                    <a:pt x="218" y="161"/>
                    <a:pt x="217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159"/>
                    <a:pt x="216" y="159"/>
                    <a:pt x="215" y="158"/>
                  </a:cubicBezTo>
                  <a:cubicBezTo>
                    <a:pt x="214" y="157"/>
                    <a:pt x="214" y="157"/>
                    <a:pt x="215" y="156"/>
                  </a:cubicBezTo>
                  <a:cubicBezTo>
                    <a:pt x="216" y="155"/>
                    <a:pt x="216" y="154"/>
                    <a:pt x="217" y="153"/>
                  </a:cubicBezTo>
                  <a:cubicBezTo>
                    <a:pt x="218" y="151"/>
                    <a:pt x="218" y="151"/>
                    <a:pt x="219" y="150"/>
                  </a:cubicBezTo>
                  <a:cubicBezTo>
                    <a:pt x="220" y="150"/>
                    <a:pt x="220" y="150"/>
                    <a:pt x="221" y="149"/>
                  </a:cubicBezTo>
                  <a:cubicBezTo>
                    <a:pt x="222" y="148"/>
                    <a:pt x="223" y="148"/>
                    <a:pt x="223" y="147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7"/>
                    <a:pt x="224" y="147"/>
                    <a:pt x="224" y="147"/>
                  </a:cubicBezTo>
                  <a:cubicBezTo>
                    <a:pt x="224" y="147"/>
                    <a:pt x="225" y="147"/>
                    <a:pt x="225" y="147"/>
                  </a:cubicBezTo>
                  <a:cubicBezTo>
                    <a:pt x="225" y="147"/>
                    <a:pt x="226" y="147"/>
                    <a:pt x="226" y="147"/>
                  </a:cubicBezTo>
                  <a:cubicBezTo>
                    <a:pt x="227" y="147"/>
                    <a:pt x="229" y="147"/>
                    <a:pt x="230" y="145"/>
                  </a:cubicBezTo>
                  <a:cubicBezTo>
                    <a:pt x="231" y="145"/>
                    <a:pt x="231" y="144"/>
                    <a:pt x="232" y="144"/>
                  </a:cubicBezTo>
                  <a:cubicBezTo>
                    <a:pt x="232" y="144"/>
                    <a:pt x="233" y="145"/>
                    <a:pt x="234" y="145"/>
                  </a:cubicBezTo>
                  <a:cubicBezTo>
                    <a:pt x="234" y="146"/>
                    <a:pt x="235" y="146"/>
                    <a:pt x="236" y="146"/>
                  </a:cubicBezTo>
                  <a:cubicBezTo>
                    <a:pt x="238" y="146"/>
                    <a:pt x="239" y="145"/>
                    <a:pt x="241" y="145"/>
                  </a:cubicBezTo>
                  <a:cubicBezTo>
                    <a:pt x="242" y="145"/>
                    <a:pt x="242" y="145"/>
                    <a:pt x="243" y="144"/>
                  </a:cubicBezTo>
                  <a:cubicBezTo>
                    <a:pt x="244" y="144"/>
                    <a:pt x="245" y="143"/>
                    <a:pt x="246" y="143"/>
                  </a:cubicBezTo>
                  <a:cubicBezTo>
                    <a:pt x="246" y="141"/>
                    <a:pt x="246" y="140"/>
                    <a:pt x="245" y="139"/>
                  </a:cubicBezTo>
                  <a:cubicBezTo>
                    <a:pt x="245" y="138"/>
                    <a:pt x="244" y="137"/>
                    <a:pt x="243" y="137"/>
                  </a:cubicBezTo>
                  <a:cubicBezTo>
                    <a:pt x="243" y="136"/>
                    <a:pt x="242" y="136"/>
                    <a:pt x="241" y="135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3"/>
                    <a:pt x="240" y="133"/>
                  </a:cubicBezTo>
                  <a:cubicBezTo>
                    <a:pt x="240" y="133"/>
                    <a:pt x="240" y="133"/>
                    <a:pt x="241" y="132"/>
                  </a:cubicBezTo>
                  <a:cubicBezTo>
                    <a:pt x="242" y="131"/>
                    <a:pt x="244" y="131"/>
                    <a:pt x="246" y="130"/>
                  </a:cubicBezTo>
                  <a:cubicBezTo>
                    <a:pt x="247" y="130"/>
                    <a:pt x="248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50" y="129"/>
                    <a:pt x="250" y="129"/>
                    <a:pt x="251" y="130"/>
                  </a:cubicBezTo>
                  <a:cubicBezTo>
                    <a:pt x="252" y="130"/>
                    <a:pt x="252" y="131"/>
                    <a:pt x="253" y="131"/>
                  </a:cubicBezTo>
                  <a:cubicBezTo>
                    <a:pt x="254" y="131"/>
                    <a:pt x="255" y="132"/>
                    <a:pt x="255" y="132"/>
                  </a:cubicBezTo>
                  <a:cubicBezTo>
                    <a:pt x="255" y="132"/>
                    <a:pt x="255" y="132"/>
                    <a:pt x="255" y="133"/>
                  </a:cubicBezTo>
                  <a:cubicBezTo>
                    <a:pt x="254" y="134"/>
                    <a:pt x="254" y="135"/>
                    <a:pt x="255" y="136"/>
                  </a:cubicBezTo>
                  <a:cubicBezTo>
                    <a:pt x="255" y="138"/>
                    <a:pt x="257" y="138"/>
                    <a:pt x="259" y="139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62" y="139"/>
                    <a:pt x="263" y="137"/>
                    <a:pt x="264" y="136"/>
                  </a:cubicBezTo>
                  <a:cubicBezTo>
                    <a:pt x="264" y="136"/>
                    <a:pt x="265" y="135"/>
                    <a:pt x="265" y="135"/>
                  </a:cubicBezTo>
                  <a:cubicBezTo>
                    <a:pt x="266" y="134"/>
                    <a:pt x="269" y="132"/>
                    <a:pt x="273" y="127"/>
                  </a:cubicBezTo>
                  <a:cubicBezTo>
                    <a:pt x="274" y="126"/>
                    <a:pt x="276" y="122"/>
                    <a:pt x="277" y="120"/>
                  </a:cubicBezTo>
                  <a:cubicBezTo>
                    <a:pt x="278" y="118"/>
                    <a:pt x="276" y="118"/>
                    <a:pt x="276" y="117"/>
                  </a:cubicBezTo>
                  <a:cubicBezTo>
                    <a:pt x="276" y="117"/>
                    <a:pt x="276" y="117"/>
                    <a:pt x="276" y="117"/>
                  </a:cubicBezTo>
                  <a:cubicBezTo>
                    <a:pt x="276" y="116"/>
                    <a:pt x="277" y="116"/>
                    <a:pt x="279" y="116"/>
                  </a:cubicBezTo>
                  <a:cubicBezTo>
                    <a:pt x="281" y="116"/>
                    <a:pt x="283" y="113"/>
                    <a:pt x="283" y="113"/>
                  </a:cubicBezTo>
                  <a:cubicBezTo>
                    <a:pt x="284" y="112"/>
                    <a:pt x="284" y="112"/>
                    <a:pt x="284" y="112"/>
                  </a:cubicBezTo>
                  <a:cubicBezTo>
                    <a:pt x="285" y="111"/>
                    <a:pt x="285" y="111"/>
                    <a:pt x="285" y="111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2" y="111"/>
                    <a:pt x="282" y="111"/>
                    <a:pt x="281" y="111"/>
                  </a:cubicBezTo>
                  <a:cubicBezTo>
                    <a:pt x="281" y="112"/>
                    <a:pt x="281" y="112"/>
                    <a:pt x="281" y="112"/>
                  </a:cubicBezTo>
                  <a:cubicBezTo>
                    <a:pt x="280" y="112"/>
                    <a:pt x="279" y="111"/>
                    <a:pt x="278" y="111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10"/>
                    <a:pt x="279" y="109"/>
                    <a:pt x="279" y="109"/>
                  </a:cubicBezTo>
                  <a:cubicBezTo>
                    <a:pt x="279" y="108"/>
                    <a:pt x="280" y="108"/>
                    <a:pt x="280" y="108"/>
                  </a:cubicBezTo>
                  <a:cubicBezTo>
                    <a:pt x="281" y="106"/>
                    <a:pt x="281" y="105"/>
                    <a:pt x="280" y="103"/>
                  </a:cubicBezTo>
                  <a:cubicBezTo>
                    <a:pt x="280" y="103"/>
                    <a:pt x="280" y="102"/>
                    <a:pt x="279" y="101"/>
                  </a:cubicBezTo>
                  <a:cubicBezTo>
                    <a:pt x="279" y="99"/>
                    <a:pt x="279" y="99"/>
                    <a:pt x="280" y="98"/>
                  </a:cubicBezTo>
                  <a:cubicBezTo>
                    <a:pt x="281" y="97"/>
                    <a:pt x="283" y="95"/>
                    <a:pt x="283" y="93"/>
                  </a:cubicBezTo>
                  <a:cubicBezTo>
                    <a:pt x="283" y="91"/>
                    <a:pt x="283" y="91"/>
                    <a:pt x="282" y="90"/>
                  </a:cubicBezTo>
                  <a:cubicBezTo>
                    <a:pt x="282" y="90"/>
                    <a:pt x="282" y="90"/>
                    <a:pt x="282" y="90"/>
                  </a:cubicBezTo>
                  <a:cubicBezTo>
                    <a:pt x="283" y="89"/>
                    <a:pt x="284" y="87"/>
                    <a:pt x="283" y="85"/>
                  </a:cubicBezTo>
                  <a:cubicBezTo>
                    <a:pt x="283" y="85"/>
                    <a:pt x="282" y="84"/>
                    <a:pt x="281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79" y="84"/>
                    <a:pt x="279" y="84"/>
                    <a:pt x="278" y="84"/>
                  </a:cubicBezTo>
                  <a:cubicBezTo>
                    <a:pt x="276" y="84"/>
                    <a:pt x="276" y="83"/>
                    <a:pt x="276" y="83"/>
                  </a:cubicBezTo>
                  <a:cubicBezTo>
                    <a:pt x="276" y="77"/>
                    <a:pt x="274" y="77"/>
                    <a:pt x="273" y="77"/>
                  </a:cubicBezTo>
                  <a:cubicBezTo>
                    <a:pt x="272" y="77"/>
                    <a:pt x="271" y="75"/>
                    <a:pt x="271" y="74"/>
                  </a:cubicBezTo>
                  <a:cubicBezTo>
                    <a:pt x="271" y="71"/>
                    <a:pt x="270" y="70"/>
                    <a:pt x="267" y="70"/>
                  </a:cubicBezTo>
                  <a:cubicBezTo>
                    <a:pt x="267" y="70"/>
                    <a:pt x="266" y="70"/>
                    <a:pt x="265" y="71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4" y="71"/>
                    <a:pt x="263" y="71"/>
                    <a:pt x="263" y="71"/>
                  </a:cubicBezTo>
                  <a:cubicBezTo>
                    <a:pt x="263" y="70"/>
                    <a:pt x="263" y="70"/>
                    <a:pt x="263" y="70"/>
                  </a:cubicBezTo>
                  <a:cubicBezTo>
                    <a:pt x="264" y="68"/>
                    <a:pt x="264" y="65"/>
                    <a:pt x="264" y="63"/>
                  </a:cubicBezTo>
                  <a:cubicBezTo>
                    <a:pt x="263" y="61"/>
                    <a:pt x="263" y="58"/>
                    <a:pt x="263" y="58"/>
                  </a:cubicBezTo>
                  <a:cubicBezTo>
                    <a:pt x="263" y="57"/>
                    <a:pt x="263" y="57"/>
                    <a:pt x="263" y="57"/>
                  </a:cubicBezTo>
                  <a:cubicBezTo>
                    <a:pt x="263" y="57"/>
                    <a:pt x="263" y="57"/>
                    <a:pt x="263" y="57"/>
                  </a:cubicBezTo>
                  <a:cubicBezTo>
                    <a:pt x="262" y="56"/>
                    <a:pt x="261" y="55"/>
                    <a:pt x="260" y="55"/>
                  </a:cubicBezTo>
                  <a:cubicBezTo>
                    <a:pt x="260" y="55"/>
                    <a:pt x="260" y="54"/>
                    <a:pt x="261" y="54"/>
                  </a:cubicBezTo>
                  <a:cubicBezTo>
                    <a:pt x="261" y="53"/>
                    <a:pt x="261" y="52"/>
                    <a:pt x="260" y="51"/>
                  </a:cubicBezTo>
                  <a:cubicBezTo>
                    <a:pt x="260" y="49"/>
                    <a:pt x="257" y="49"/>
                    <a:pt x="256" y="49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9"/>
                    <a:pt x="254" y="49"/>
                    <a:pt x="253" y="49"/>
                  </a:cubicBezTo>
                  <a:cubicBezTo>
                    <a:pt x="251" y="49"/>
                    <a:pt x="250" y="49"/>
                    <a:pt x="250" y="48"/>
                  </a:cubicBezTo>
                  <a:cubicBezTo>
                    <a:pt x="250" y="47"/>
                    <a:pt x="250" y="46"/>
                    <a:pt x="250" y="45"/>
                  </a:cubicBezTo>
                  <a:cubicBezTo>
                    <a:pt x="251" y="45"/>
                    <a:pt x="253" y="44"/>
                    <a:pt x="252" y="41"/>
                  </a:cubicBezTo>
                  <a:cubicBezTo>
                    <a:pt x="252" y="41"/>
                    <a:pt x="253" y="41"/>
                    <a:pt x="253" y="41"/>
                  </a:cubicBezTo>
                  <a:cubicBezTo>
                    <a:pt x="253" y="40"/>
                    <a:pt x="254" y="40"/>
                    <a:pt x="254" y="40"/>
                  </a:cubicBezTo>
                  <a:cubicBezTo>
                    <a:pt x="255" y="39"/>
                    <a:pt x="255" y="39"/>
                    <a:pt x="255" y="38"/>
                  </a:cubicBezTo>
                  <a:cubicBezTo>
                    <a:pt x="255" y="37"/>
                    <a:pt x="254" y="36"/>
                    <a:pt x="252" y="36"/>
                  </a:cubicBezTo>
                  <a:cubicBezTo>
                    <a:pt x="251" y="36"/>
                    <a:pt x="251" y="35"/>
                    <a:pt x="251" y="35"/>
                  </a:cubicBezTo>
                  <a:cubicBezTo>
                    <a:pt x="249" y="35"/>
                    <a:pt x="249" y="34"/>
                    <a:pt x="249" y="33"/>
                  </a:cubicBezTo>
                  <a:cubicBezTo>
                    <a:pt x="248" y="33"/>
                    <a:pt x="248" y="32"/>
                    <a:pt x="247" y="32"/>
                  </a:cubicBezTo>
                  <a:cubicBezTo>
                    <a:pt x="247" y="31"/>
                    <a:pt x="247" y="31"/>
                    <a:pt x="248" y="29"/>
                  </a:cubicBezTo>
                  <a:cubicBezTo>
                    <a:pt x="248" y="29"/>
                    <a:pt x="248" y="28"/>
                    <a:pt x="249" y="28"/>
                  </a:cubicBezTo>
                  <a:cubicBezTo>
                    <a:pt x="249" y="26"/>
                    <a:pt x="250" y="26"/>
                    <a:pt x="252" y="26"/>
                  </a:cubicBezTo>
                  <a:cubicBezTo>
                    <a:pt x="255" y="25"/>
                    <a:pt x="256" y="23"/>
                    <a:pt x="257" y="21"/>
                  </a:cubicBezTo>
                  <a:cubicBezTo>
                    <a:pt x="257" y="20"/>
                    <a:pt x="257" y="19"/>
                    <a:pt x="258" y="19"/>
                  </a:cubicBezTo>
                  <a:cubicBezTo>
                    <a:pt x="259" y="18"/>
                    <a:pt x="259" y="16"/>
                    <a:pt x="259" y="15"/>
                  </a:cubicBezTo>
                  <a:cubicBezTo>
                    <a:pt x="259" y="15"/>
                    <a:pt x="258" y="14"/>
                    <a:pt x="257" y="13"/>
                  </a:cubicBezTo>
                  <a:cubicBezTo>
                    <a:pt x="257" y="13"/>
                    <a:pt x="256" y="12"/>
                    <a:pt x="256" y="12"/>
                  </a:cubicBezTo>
                  <a:cubicBezTo>
                    <a:pt x="256" y="11"/>
                    <a:pt x="256" y="11"/>
                    <a:pt x="257" y="11"/>
                  </a:cubicBezTo>
                  <a:cubicBezTo>
                    <a:pt x="258" y="10"/>
                    <a:pt x="259" y="9"/>
                    <a:pt x="259" y="8"/>
                  </a:cubicBezTo>
                  <a:cubicBezTo>
                    <a:pt x="259" y="7"/>
                    <a:pt x="259" y="6"/>
                    <a:pt x="258" y="5"/>
                  </a:cubicBezTo>
                  <a:cubicBezTo>
                    <a:pt x="257" y="4"/>
                    <a:pt x="256" y="4"/>
                    <a:pt x="255" y="4"/>
                  </a:cubicBezTo>
                  <a:cubicBezTo>
                    <a:pt x="254" y="4"/>
                    <a:pt x="254" y="4"/>
                    <a:pt x="253" y="4"/>
                  </a:cubicBezTo>
                  <a:cubicBezTo>
                    <a:pt x="253" y="4"/>
                    <a:pt x="252" y="4"/>
                    <a:pt x="252" y="4"/>
                  </a:cubicBezTo>
                  <a:cubicBezTo>
                    <a:pt x="249" y="5"/>
                    <a:pt x="248" y="7"/>
                    <a:pt x="247" y="9"/>
                  </a:cubicBezTo>
                  <a:cubicBezTo>
                    <a:pt x="247" y="10"/>
                    <a:pt x="247" y="11"/>
                    <a:pt x="246" y="11"/>
                  </a:cubicBezTo>
                  <a:cubicBezTo>
                    <a:pt x="245" y="12"/>
                    <a:pt x="244" y="13"/>
                    <a:pt x="244" y="15"/>
                  </a:cubicBezTo>
                  <a:cubicBezTo>
                    <a:pt x="244" y="16"/>
                    <a:pt x="243" y="16"/>
                    <a:pt x="241" y="16"/>
                  </a:cubicBezTo>
                  <a:cubicBezTo>
                    <a:pt x="240" y="16"/>
                    <a:pt x="238" y="16"/>
                    <a:pt x="237" y="17"/>
                  </a:cubicBezTo>
                  <a:cubicBezTo>
                    <a:pt x="236" y="17"/>
                    <a:pt x="235" y="18"/>
                    <a:pt x="234" y="18"/>
                  </a:cubicBezTo>
                  <a:cubicBezTo>
                    <a:pt x="232" y="18"/>
                    <a:pt x="229" y="17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6" y="15"/>
                    <a:pt x="227" y="14"/>
                    <a:pt x="227" y="14"/>
                  </a:cubicBezTo>
                  <a:cubicBezTo>
                    <a:pt x="228" y="12"/>
                    <a:pt x="228" y="9"/>
                    <a:pt x="226" y="7"/>
                  </a:cubicBezTo>
                  <a:cubicBezTo>
                    <a:pt x="226" y="6"/>
                    <a:pt x="226" y="5"/>
                    <a:pt x="226" y="4"/>
                  </a:cubicBezTo>
                  <a:cubicBezTo>
                    <a:pt x="226" y="3"/>
                    <a:pt x="225" y="2"/>
                    <a:pt x="224" y="1"/>
                  </a:cubicBezTo>
                  <a:cubicBezTo>
                    <a:pt x="223" y="1"/>
                    <a:pt x="223" y="0"/>
                    <a:pt x="22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FF14D694-CDDC-4256-9196-91BFE8802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525" y="2699429"/>
              <a:ext cx="1301751" cy="1282700"/>
            </a:xfrm>
            <a:custGeom>
              <a:avLst/>
              <a:gdLst>
                <a:gd name="T0" fmla="*/ 182 w 279"/>
                <a:gd name="T1" fmla="*/ 271 h 275"/>
                <a:gd name="T2" fmla="*/ 169 w 279"/>
                <a:gd name="T3" fmla="*/ 268 h 275"/>
                <a:gd name="T4" fmla="*/ 159 w 279"/>
                <a:gd name="T5" fmla="*/ 272 h 275"/>
                <a:gd name="T6" fmla="*/ 157 w 279"/>
                <a:gd name="T7" fmla="*/ 259 h 275"/>
                <a:gd name="T8" fmla="*/ 152 w 279"/>
                <a:gd name="T9" fmla="*/ 252 h 275"/>
                <a:gd name="T10" fmla="*/ 145 w 279"/>
                <a:gd name="T11" fmla="*/ 244 h 275"/>
                <a:gd name="T12" fmla="*/ 154 w 279"/>
                <a:gd name="T13" fmla="*/ 232 h 275"/>
                <a:gd name="T14" fmla="*/ 147 w 279"/>
                <a:gd name="T15" fmla="*/ 213 h 275"/>
                <a:gd name="T16" fmla="*/ 138 w 279"/>
                <a:gd name="T17" fmla="*/ 210 h 275"/>
                <a:gd name="T18" fmla="*/ 124 w 279"/>
                <a:gd name="T19" fmla="*/ 204 h 275"/>
                <a:gd name="T20" fmla="*/ 115 w 279"/>
                <a:gd name="T21" fmla="*/ 198 h 275"/>
                <a:gd name="T22" fmla="*/ 102 w 279"/>
                <a:gd name="T23" fmla="*/ 202 h 275"/>
                <a:gd name="T24" fmla="*/ 87 w 279"/>
                <a:gd name="T25" fmla="*/ 195 h 275"/>
                <a:gd name="T26" fmla="*/ 78 w 279"/>
                <a:gd name="T27" fmla="*/ 176 h 275"/>
                <a:gd name="T28" fmla="*/ 81 w 279"/>
                <a:gd name="T29" fmla="*/ 161 h 275"/>
                <a:gd name="T30" fmla="*/ 82 w 279"/>
                <a:gd name="T31" fmla="*/ 141 h 275"/>
                <a:gd name="T32" fmla="*/ 72 w 279"/>
                <a:gd name="T33" fmla="*/ 139 h 275"/>
                <a:gd name="T34" fmla="*/ 70 w 279"/>
                <a:gd name="T35" fmla="*/ 130 h 275"/>
                <a:gd name="T36" fmla="*/ 72 w 279"/>
                <a:gd name="T37" fmla="*/ 109 h 275"/>
                <a:gd name="T38" fmla="*/ 69 w 279"/>
                <a:gd name="T39" fmla="*/ 93 h 275"/>
                <a:gd name="T40" fmla="*/ 63 w 279"/>
                <a:gd name="T41" fmla="*/ 92 h 275"/>
                <a:gd name="T42" fmla="*/ 43 w 279"/>
                <a:gd name="T43" fmla="*/ 88 h 275"/>
                <a:gd name="T44" fmla="*/ 36 w 279"/>
                <a:gd name="T45" fmla="*/ 79 h 275"/>
                <a:gd name="T46" fmla="*/ 28 w 279"/>
                <a:gd name="T47" fmla="*/ 74 h 275"/>
                <a:gd name="T48" fmla="*/ 17 w 279"/>
                <a:gd name="T49" fmla="*/ 71 h 275"/>
                <a:gd name="T50" fmla="*/ 0 w 279"/>
                <a:gd name="T51" fmla="*/ 64 h 275"/>
                <a:gd name="T52" fmla="*/ 13 w 279"/>
                <a:gd name="T53" fmla="*/ 60 h 275"/>
                <a:gd name="T54" fmla="*/ 21 w 279"/>
                <a:gd name="T55" fmla="*/ 53 h 275"/>
                <a:gd name="T56" fmla="*/ 37 w 279"/>
                <a:gd name="T57" fmla="*/ 49 h 275"/>
                <a:gd name="T58" fmla="*/ 50 w 279"/>
                <a:gd name="T59" fmla="*/ 41 h 275"/>
                <a:gd name="T60" fmla="*/ 56 w 279"/>
                <a:gd name="T61" fmla="*/ 34 h 275"/>
                <a:gd name="T62" fmla="*/ 69 w 279"/>
                <a:gd name="T63" fmla="*/ 31 h 275"/>
                <a:gd name="T64" fmla="*/ 86 w 279"/>
                <a:gd name="T65" fmla="*/ 41 h 275"/>
                <a:gd name="T66" fmla="*/ 99 w 279"/>
                <a:gd name="T67" fmla="*/ 42 h 275"/>
                <a:gd name="T68" fmla="*/ 107 w 279"/>
                <a:gd name="T69" fmla="*/ 46 h 275"/>
                <a:gd name="T70" fmla="*/ 120 w 279"/>
                <a:gd name="T71" fmla="*/ 49 h 275"/>
                <a:gd name="T72" fmla="*/ 128 w 279"/>
                <a:gd name="T73" fmla="*/ 48 h 275"/>
                <a:gd name="T74" fmla="*/ 135 w 279"/>
                <a:gd name="T75" fmla="*/ 47 h 275"/>
                <a:gd name="T76" fmla="*/ 146 w 279"/>
                <a:gd name="T77" fmla="*/ 43 h 275"/>
                <a:gd name="T78" fmla="*/ 158 w 279"/>
                <a:gd name="T79" fmla="*/ 40 h 275"/>
                <a:gd name="T80" fmla="*/ 165 w 279"/>
                <a:gd name="T81" fmla="*/ 34 h 275"/>
                <a:gd name="T82" fmla="*/ 174 w 279"/>
                <a:gd name="T83" fmla="*/ 16 h 275"/>
                <a:gd name="T84" fmla="*/ 185 w 279"/>
                <a:gd name="T85" fmla="*/ 6 h 275"/>
                <a:gd name="T86" fmla="*/ 194 w 279"/>
                <a:gd name="T87" fmla="*/ 8 h 275"/>
                <a:gd name="T88" fmla="*/ 204 w 279"/>
                <a:gd name="T89" fmla="*/ 13 h 275"/>
                <a:gd name="T90" fmla="*/ 214 w 279"/>
                <a:gd name="T91" fmla="*/ 13 h 275"/>
                <a:gd name="T92" fmla="*/ 220 w 279"/>
                <a:gd name="T93" fmla="*/ 24 h 275"/>
                <a:gd name="T94" fmla="*/ 223 w 279"/>
                <a:gd name="T95" fmla="*/ 34 h 275"/>
                <a:gd name="T96" fmla="*/ 237 w 279"/>
                <a:gd name="T97" fmla="*/ 30 h 275"/>
                <a:gd name="T98" fmla="*/ 220 w 279"/>
                <a:gd name="T99" fmla="*/ 72 h 275"/>
                <a:gd name="T100" fmla="*/ 224 w 279"/>
                <a:gd name="T101" fmla="*/ 89 h 275"/>
                <a:gd name="T102" fmla="*/ 250 w 279"/>
                <a:gd name="T103" fmla="*/ 110 h 275"/>
                <a:gd name="T104" fmla="*/ 256 w 279"/>
                <a:gd name="T105" fmla="*/ 134 h 275"/>
                <a:gd name="T106" fmla="*/ 265 w 279"/>
                <a:gd name="T107" fmla="*/ 157 h 275"/>
                <a:gd name="T108" fmla="*/ 269 w 279"/>
                <a:gd name="T109" fmla="*/ 167 h 275"/>
                <a:gd name="T110" fmla="*/ 266 w 279"/>
                <a:gd name="T111" fmla="*/ 207 h 275"/>
                <a:gd name="T112" fmla="*/ 278 w 279"/>
                <a:gd name="T113" fmla="*/ 233 h 275"/>
                <a:gd name="T114" fmla="*/ 270 w 279"/>
                <a:gd name="T115" fmla="*/ 246 h 275"/>
                <a:gd name="T116" fmla="*/ 259 w 279"/>
                <a:gd name="T117" fmla="*/ 245 h 275"/>
                <a:gd name="T118" fmla="*/ 245 w 279"/>
                <a:gd name="T119" fmla="*/ 254 h 275"/>
                <a:gd name="T120" fmla="*/ 230 w 279"/>
                <a:gd name="T121" fmla="*/ 250 h 275"/>
                <a:gd name="T122" fmla="*/ 223 w 279"/>
                <a:gd name="T123" fmla="*/ 268 h 275"/>
                <a:gd name="T124" fmla="*/ 209 w 279"/>
                <a:gd name="T125" fmla="*/ 27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" h="275">
                  <a:moveTo>
                    <a:pt x="198" y="275"/>
                  </a:moveTo>
                  <a:cubicBezTo>
                    <a:pt x="196" y="275"/>
                    <a:pt x="194" y="274"/>
                    <a:pt x="192" y="274"/>
                  </a:cubicBezTo>
                  <a:cubicBezTo>
                    <a:pt x="191" y="274"/>
                    <a:pt x="190" y="273"/>
                    <a:pt x="189" y="273"/>
                  </a:cubicBezTo>
                  <a:cubicBezTo>
                    <a:pt x="188" y="273"/>
                    <a:pt x="187" y="273"/>
                    <a:pt x="186" y="273"/>
                  </a:cubicBezTo>
                  <a:cubicBezTo>
                    <a:pt x="185" y="273"/>
                    <a:pt x="184" y="273"/>
                    <a:pt x="183" y="273"/>
                  </a:cubicBezTo>
                  <a:cubicBezTo>
                    <a:pt x="182" y="273"/>
                    <a:pt x="182" y="272"/>
                    <a:pt x="182" y="271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71"/>
                    <a:pt x="182" y="270"/>
                    <a:pt x="181" y="270"/>
                  </a:cubicBezTo>
                  <a:cubicBezTo>
                    <a:pt x="180" y="270"/>
                    <a:pt x="178" y="269"/>
                    <a:pt x="177" y="268"/>
                  </a:cubicBezTo>
                  <a:cubicBezTo>
                    <a:pt x="176" y="268"/>
                    <a:pt x="176" y="267"/>
                    <a:pt x="175" y="267"/>
                  </a:cubicBezTo>
                  <a:cubicBezTo>
                    <a:pt x="174" y="267"/>
                    <a:pt x="174" y="266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3" y="266"/>
                    <a:pt x="173" y="266"/>
                    <a:pt x="172" y="266"/>
                  </a:cubicBezTo>
                  <a:cubicBezTo>
                    <a:pt x="172" y="267"/>
                    <a:pt x="171" y="268"/>
                    <a:pt x="169" y="268"/>
                  </a:cubicBezTo>
                  <a:cubicBezTo>
                    <a:pt x="169" y="268"/>
                    <a:pt x="169" y="268"/>
                    <a:pt x="169" y="268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68" y="268"/>
                    <a:pt x="167" y="269"/>
                    <a:pt x="167" y="269"/>
                  </a:cubicBezTo>
                  <a:cubicBezTo>
                    <a:pt x="167" y="270"/>
                    <a:pt x="166" y="270"/>
                    <a:pt x="165" y="271"/>
                  </a:cubicBezTo>
                  <a:cubicBezTo>
                    <a:pt x="165" y="271"/>
                    <a:pt x="164" y="272"/>
                    <a:pt x="163" y="273"/>
                  </a:cubicBezTo>
                  <a:cubicBezTo>
                    <a:pt x="162" y="274"/>
                    <a:pt x="162" y="274"/>
                    <a:pt x="161" y="274"/>
                  </a:cubicBezTo>
                  <a:cubicBezTo>
                    <a:pt x="160" y="274"/>
                    <a:pt x="159" y="273"/>
                    <a:pt x="159" y="272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6" y="271"/>
                    <a:pt x="156" y="269"/>
                    <a:pt x="157" y="267"/>
                  </a:cubicBezTo>
                  <a:cubicBezTo>
                    <a:pt x="157" y="266"/>
                    <a:pt x="157" y="266"/>
                    <a:pt x="157" y="265"/>
                  </a:cubicBezTo>
                  <a:cubicBezTo>
                    <a:pt x="157" y="264"/>
                    <a:pt x="157" y="264"/>
                    <a:pt x="157" y="264"/>
                  </a:cubicBezTo>
                  <a:cubicBezTo>
                    <a:pt x="157" y="264"/>
                    <a:pt x="156" y="263"/>
                    <a:pt x="156" y="263"/>
                  </a:cubicBezTo>
                  <a:cubicBezTo>
                    <a:pt x="156" y="262"/>
                    <a:pt x="155" y="262"/>
                    <a:pt x="155" y="261"/>
                  </a:cubicBezTo>
                  <a:cubicBezTo>
                    <a:pt x="155" y="260"/>
                    <a:pt x="156" y="259"/>
                    <a:pt x="157" y="259"/>
                  </a:cubicBezTo>
                  <a:cubicBezTo>
                    <a:pt x="157" y="259"/>
                    <a:pt x="157" y="258"/>
                    <a:pt x="158" y="258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58" y="257"/>
                    <a:pt x="157" y="256"/>
                    <a:pt x="156" y="255"/>
                  </a:cubicBezTo>
                  <a:cubicBezTo>
                    <a:pt x="155" y="255"/>
                    <a:pt x="155" y="254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4" y="253"/>
                  </a:cubicBezTo>
                  <a:cubicBezTo>
                    <a:pt x="153" y="253"/>
                    <a:pt x="152" y="252"/>
                    <a:pt x="152" y="252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52" y="250"/>
                    <a:pt x="152" y="248"/>
                    <a:pt x="151" y="247"/>
                  </a:cubicBezTo>
                  <a:cubicBezTo>
                    <a:pt x="151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8" y="246"/>
                  </a:cubicBezTo>
                  <a:cubicBezTo>
                    <a:pt x="148" y="246"/>
                    <a:pt x="148" y="246"/>
                    <a:pt x="148" y="246"/>
                  </a:cubicBezTo>
                  <a:cubicBezTo>
                    <a:pt x="146" y="246"/>
                    <a:pt x="145" y="245"/>
                    <a:pt x="145" y="244"/>
                  </a:cubicBezTo>
                  <a:cubicBezTo>
                    <a:pt x="145" y="244"/>
                    <a:pt x="145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cubicBezTo>
                    <a:pt x="144" y="242"/>
                    <a:pt x="144" y="242"/>
                    <a:pt x="144" y="242"/>
                  </a:cubicBezTo>
                  <a:cubicBezTo>
                    <a:pt x="145" y="241"/>
                    <a:pt x="146" y="240"/>
                    <a:pt x="147" y="240"/>
                  </a:cubicBezTo>
                  <a:cubicBezTo>
                    <a:pt x="148" y="239"/>
                    <a:pt x="148" y="239"/>
                    <a:pt x="149" y="238"/>
                  </a:cubicBezTo>
                  <a:cubicBezTo>
                    <a:pt x="150" y="238"/>
                    <a:pt x="151" y="237"/>
                    <a:pt x="152" y="236"/>
                  </a:cubicBezTo>
                  <a:cubicBezTo>
                    <a:pt x="153" y="234"/>
                    <a:pt x="154" y="233"/>
                    <a:pt x="154" y="232"/>
                  </a:cubicBezTo>
                  <a:cubicBezTo>
                    <a:pt x="153" y="232"/>
                    <a:pt x="153" y="231"/>
                    <a:pt x="153" y="231"/>
                  </a:cubicBezTo>
                  <a:cubicBezTo>
                    <a:pt x="151" y="230"/>
                    <a:pt x="150" y="228"/>
                    <a:pt x="151" y="226"/>
                  </a:cubicBezTo>
                  <a:cubicBezTo>
                    <a:pt x="152" y="225"/>
                    <a:pt x="153" y="222"/>
                    <a:pt x="151" y="222"/>
                  </a:cubicBezTo>
                  <a:cubicBezTo>
                    <a:pt x="151" y="221"/>
                    <a:pt x="151" y="221"/>
                    <a:pt x="151" y="221"/>
                  </a:cubicBezTo>
                  <a:cubicBezTo>
                    <a:pt x="150" y="220"/>
                    <a:pt x="148" y="219"/>
                    <a:pt x="149" y="217"/>
                  </a:cubicBezTo>
                  <a:cubicBezTo>
                    <a:pt x="149" y="216"/>
                    <a:pt x="149" y="214"/>
                    <a:pt x="148" y="214"/>
                  </a:cubicBezTo>
                  <a:cubicBezTo>
                    <a:pt x="148" y="214"/>
                    <a:pt x="148" y="213"/>
                    <a:pt x="147" y="213"/>
                  </a:cubicBezTo>
                  <a:cubicBezTo>
                    <a:pt x="147" y="213"/>
                    <a:pt x="147" y="213"/>
                    <a:pt x="146" y="214"/>
                  </a:cubicBezTo>
                  <a:cubicBezTo>
                    <a:pt x="145" y="214"/>
                    <a:pt x="144" y="214"/>
                    <a:pt x="143" y="214"/>
                  </a:cubicBezTo>
                  <a:cubicBezTo>
                    <a:pt x="141" y="214"/>
                    <a:pt x="140" y="213"/>
                    <a:pt x="139" y="212"/>
                  </a:cubicBezTo>
                  <a:cubicBezTo>
                    <a:pt x="139" y="212"/>
                    <a:pt x="139" y="211"/>
                    <a:pt x="140" y="211"/>
                  </a:cubicBezTo>
                  <a:cubicBezTo>
                    <a:pt x="140" y="211"/>
                    <a:pt x="140" y="210"/>
                    <a:pt x="140" y="210"/>
                  </a:cubicBezTo>
                  <a:cubicBezTo>
                    <a:pt x="140" y="210"/>
                    <a:pt x="140" y="210"/>
                    <a:pt x="140" y="210"/>
                  </a:cubicBezTo>
                  <a:cubicBezTo>
                    <a:pt x="140" y="210"/>
                    <a:pt x="140" y="210"/>
                    <a:pt x="138" y="210"/>
                  </a:cubicBezTo>
                  <a:cubicBezTo>
                    <a:pt x="136" y="210"/>
                    <a:pt x="135" y="210"/>
                    <a:pt x="135" y="208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3" y="206"/>
                    <a:pt x="133" y="206"/>
                    <a:pt x="133" y="206"/>
                  </a:cubicBezTo>
                  <a:cubicBezTo>
                    <a:pt x="132" y="207"/>
                    <a:pt x="131" y="208"/>
                    <a:pt x="129" y="208"/>
                  </a:cubicBezTo>
                  <a:cubicBezTo>
                    <a:pt x="128" y="208"/>
                    <a:pt x="127" y="207"/>
                    <a:pt x="127" y="206"/>
                  </a:cubicBezTo>
                  <a:cubicBezTo>
                    <a:pt x="126" y="204"/>
                    <a:pt x="125" y="204"/>
                    <a:pt x="125" y="204"/>
                  </a:cubicBezTo>
                  <a:cubicBezTo>
                    <a:pt x="125" y="204"/>
                    <a:pt x="124" y="204"/>
                    <a:pt x="124" y="204"/>
                  </a:cubicBezTo>
                  <a:cubicBezTo>
                    <a:pt x="123" y="204"/>
                    <a:pt x="123" y="204"/>
                    <a:pt x="123" y="204"/>
                  </a:cubicBezTo>
                  <a:cubicBezTo>
                    <a:pt x="121" y="204"/>
                    <a:pt x="120" y="202"/>
                    <a:pt x="119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7" y="201"/>
                    <a:pt x="117" y="201"/>
                    <a:pt x="117" y="201"/>
                  </a:cubicBezTo>
                  <a:cubicBezTo>
                    <a:pt x="116" y="201"/>
                    <a:pt x="116" y="201"/>
                    <a:pt x="115" y="200"/>
                  </a:cubicBezTo>
                  <a:cubicBezTo>
                    <a:pt x="115" y="200"/>
                    <a:pt x="115" y="199"/>
                    <a:pt x="115" y="198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5" y="198"/>
                    <a:pt x="115" y="198"/>
                    <a:pt x="114" y="198"/>
                  </a:cubicBezTo>
                  <a:cubicBezTo>
                    <a:pt x="113" y="199"/>
                    <a:pt x="113" y="199"/>
                    <a:pt x="112" y="200"/>
                  </a:cubicBezTo>
                  <a:cubicBezTo>
                    <a:pt x="111" y="200"/>
                    <a:pt x="110" y="201"/>
                    <a:pt x="108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106" y="203"/>
                    <a:pt x="105" y="203"/>
                    <a:pt x="104" y="203"/>
                  </a:cubicBezTo>
                  <a:cubicBezTo>
                    <a:pt x="103" y="203"/>
                    <a:pt x="103" y="203"/>
                    <a:pt x="102" y="202"/>
                  </a:cubicBezTo>
                  <a:cubicBezTo>
                    <a:pt x="101" y="201"/>
                    <a:pt x="100" y="200"/>
                    <a:pt x="100" y="199"/>
                  </a:cubicBezTo>
                  <a:cubicBezTo>
                    <a:pt x="99" y="198"/>
                    <a:pt x="98" y="198"/>
                    <a:pt x="98" y="197"/>
                  </a:cubicBezTo>
                  <a:cubicBezTo>
                    <a:pt x="98" y="197"/>
                    <a:pt x="98" y="197"/>
                    <a:pt x="97" y="197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6" y="197"/>
                    <a:pt x="96" y="199"/>
                    <a:pt x="95" y="199"/>
                  </a:cubicBezTo>
                  <a:cubicBezTo>
                    <a:pt x="95" y="199"/>
                    <a:pt x="94" y="199"/>
                    <a:pt x="94" y="199"/>
                  </a:cubicBezTo>
                  <a:cubicBezTo>
                    <a:pt x="93" y="198"/>
                    <a:pt x="88" y="195"/>
                    <a:pt x="87" y="195"/>
                  </a:cubicBezTo>
                  <a:cubicBezTo>
                    <a:pt x="87" y="195"/>
                    <a:pt x="87" y="195"/>
                    <a:pt x="87" y="195"/>
                  </a:cubicBezTo>
                  <a:cubicBezTo>
                    <a:pt x="87" y="195"/>
                    <a:pt x="86" y="194"/>
                    <a:pt x="85" y="192"/>
                  </a:cubicBezTo>
                  <a:cubicBezTo>
                    <a:pt x="84" y="190"/>
                    <a:pt x="83" y="189"/>
                    <a:pt x="82" y="189"/>
                  </a:cubicBezTo>
                  <a:cubicBezTo>
                    <a:pt x="82" y="188"/>
                    <a:pt x="81" y="188"/>
                    <a:pt x="81" y="188"/>
                  </a:cubicBezTo>
                  <a:cubicBezTo>
                    <a:pt x="81" y="187"/>
                    <a:pt x="80" y="187"/>
                    <a:pt x="80" y="186"/>
                  </a:cubicBezTo>
                  <a:cubicBezTo>
                    <a:pt x="79" y="185"/>
                    <a:pt x="77" y="184"/>
                    <a:pt x="77" y="182"/>
                  </a:cubicBezTo>
                  <a:cubicBezTo>
                    <a:pt x="76" y="180"/>
                    <a:pt x="76" y="178"/>
                    <a:pt x="78" y="176"/>
                  </a:cubicBezTo>
                  <a:cubicBezTo>
                    <a:pt x="79" y="174"/>
                    <a:pt x="80" y="174"/>
                    <a:pt x="80" y="174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3"/>
                    <a:pt x="81" y="173"/>
                    <a:pt x="80" y="172"/>
                  </a:cubicBezTo>
                  <a:cubicBezTo>
                    <a:pt x="80" y="172"/>
                    <a:pt x="79" y="172"/>
                    <a:pt x="79" y="171"/>
                  </a:cubicBezTo>
                  <a:cubicBezTo>
                    <a:pt x="77" y="170"/>
                    <a:pt x="78" y="168"/>
                    <a:pt x="78" y="165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9" y="163"/>
                    <a:pt x="80" y="162"/>
                    <a:pt x="81" y="161"/>
                  </a:cubicBezTo>
                  <a:cubicBezTo>
                    <a:pt x="81" y="160"/>
                    <a:pt x="82" y="160"/>
                    <a:pt x="82" y="159"/>
                  </a:cubicBezTo>
                  <a:cubicBezTo>
                    <a:pt x="82" y="158"/>
                    <a:pt x="82" y="158"/>
                    <a:pt x="81" y="157"/>
                  </a:cubicBezTo>
                  <a:cubicBezTo>
                    <a:pt x="81" y="156"/>
                    <a:pt x="81" y="155"/>
                    <a:pt x="81" y="155"/>
                  </a:cubicBezTo>
                  <a:cubicBezTo>
                    <a:pt x="80" y="153"/>
                    <a:pt x="80" y="147"/>
                    <a:pt x="81" y="145"/>
                  </a:cubicBezTo>
                  <a:cubicBezTo>
                    <a:pt x="83" y="143"/>
                    <a:pt x="84" y="142"/>
                    <a:pt x="83" y="141"/>
                  </a:cubicBezTo>
                  <a:cubicBezTo>
                    <a:pt x="83" y="141"/>
                    <a:pt x="83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0" y="141"/>
                    <a:pt x="80" y="141"/>
                    <a:pt x="79" y="141"/>
                  </a:cubicBezTo>
                  <a:cubicBezTo>
                    <a:pt x="78" y="140"/>
                    <a:pt x="78" y="138"/>
                    <a:pt x="78" y="137"/>
                  </a:cubicBezTo>
                  <a:cubicBezTo>
                    <a:pt x="77" y="137"/>
                    <a:pt x="77" y="136"/>
                    <a:pt x="77" y="136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7" y="136"/>
                    <a:pt x="76" y="136"/>
                    <a:pt x="76" y="137"/>
                  </a:cubicBezTo>
                  <a:cubicBezTo>
                    <a:pt x="73" y="139"/>
                    <a:pt x="72" y="139"/>
                    <a:pt x="72" y="139"/>
                  </a:cubicBezTo>
                  <a:cubicBezTo>
                    <a:pt x="72" y="139"/>
                    <a:pt x="71" y="139"/>
                    <a:pt x="71" y="138"/>
                  </a:cubicBezTo>
                  <a:cubicBezTo>
                    <a:pt x="71" y="136"/>
                    <a:pt x="71" y="136"/>
                    <a:pt x="71" y="135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2" y="135"/>
                    <a:pt x="71" y="134"/>
                    <a:pt x="70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70" y="132"/>
                    <a:pt x="70" y="130"/>
                  </a:cubicBezTo>
                  <a:cubicBezTo>
                    <a:pt x="70" y="129"/>
                    <a:pt x="70" y="128"/>
                    <a:pt x="70" y="127"/>
                  </a:cubicBezTo>
                  <a:cubicBezTo>
                    <a:pt x="70" y="126"/>
                    <a:pt x="70" y="125"/>
                    <a:pt x="71" y="124"/>
                  </a:cubicBezTo>
                  <a:cubicBezTo>
                    <a:pt x="71" y="123"/>
                    <a:pt x="72" y="123"/>
                    <a:pt x="73" y="123"/>
                  </a:cubicBezTo>
                  <a:cubicBezTo>
                    <a:pt x="73" y="122"/>
                    <a:pt x="74" y="122"/>
                    <a:pt x="74" y="122"/>
                  </a:cubicBezTo>
                  <a:cubicBezTo>
                    <a:pt x="74" y="122"/>
                    <a:pt x="76" y="119"/>
                    <a:pt x="74" y="116"/>
                  </a:cubicBezTo>
                  <a:cubicBezTo>
                    <a:pt x="74" y="115"/>
                    <a:pt x="73" y="114"/>
                    <a:pt x="73" y="114"/>
                  </a:cubicBezTo>
                  <a:cubicBezTo>
                    <a:pt x="72" y="112"/>
                    <a:pt x="71" y="111"/>
                    <a:pt x="72" y="109"/>
                  </a:cubicBezTo>
                  <a:cubicBezTo>
                    <a:pt x="73" y="108"/>
                    <a:pt x="72" y="107"/>
                    <a:pt x="72" y="107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4"/>
                    <a:pt x="72" y="103"/>
                    <a:pt x="75" y="101"/>
                  </a:cubicBezTo>
                  <a:cubicBezTo>
                    <a:pt x="76" y="101"/>
                    <a:pt x="75" y="100"/>
                    <a:pt x="75" y="98"/>
                  </a:cubicBezTo>
                  <a:cubicBezTo>
                    <a:pt x="74" y="96"/>
                    <a:pt x="71" y="93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0" y="93"/>
                    <a:pt x="70" y="93"/>
                    <a:pt x="69" y="93"/>
                  </a:cubicBezTo>
                  <a:cubicBezTo>
                    <a:pt x="69" y="94"/>
                    <a:pt x="69" y="94"/>
                    <a:pt x="68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6" y="95"/>
                    <a:pt x="66" y="94"/>
                    <a:pt x="65" y="93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4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0" y="92"/>
                    <a:pt x="59" y="92"/>
                    <a:pt x="58" y="92"/>
                  </a:cubicBezTo>
                  <a:cubicBezTo>
                    <a:pt x="58" y="92"/>
                    <a:pt x="57" y="92"/>
                    <a:pt x="57" y="92"/>
                  </a:cubicBezTo>
                  <a:cubicBezTo>
                    <a:pt x="57" y="92"/>
                    <a:pt x="56" y="92"/>
                    <a:pt x="54" y="92"/>
                  </a:cubicBezTo>
                  <a:cubicBezTo>
                    <a:pt x="53" y="92"/>
                    <a:pt x="51" y="92"/>
                    <a:pt x="49" y="91"/>
                  </a:cubicBezTo>
                  <a:cubicBezTo>
                    <a:pt x="48" y="90"/>
                    <a:pt x="47" y="90"/>
                    <a:pt x="46" y="90"/>
                  </a:cubicBezTo>
                  <a:cubicBezTo>
                    <a:pt x="45" y="89"/>
                    <a:pt x="43" y="89"/>
                    <a:pt x="43" y="88"/>
                  </a:cubicBezTo>
                  <a:cubicBezTo>
                    <a:pt x="42" y="87"/>
                    <a:pt x="43" y="85"/>
                    <a:pt x="44" y="84"/>
                  </a:cubicBezTo>
                  <a:cubicBezTo>
                    <a:pt x="44" y="84"/>
                    <a:pt x="44" y="83"/>
                    <a:pt x="44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8" y="81"/>
                    <a:pt x="38" y="80"/>
                  </a:cubicBezTo>
                  <a:cubicBezTo>
                    <a:pt x="37" y="79"/>
                    <a:pt x="37" y="79"/>
                    <a:pt x="36" y="79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0"/>
                    <a:pt x="33" y="81"/>
                    <a:pt x="32" y="81"/>
                  </a:cubicBezTo>
                  <a:cubicBezTo>
                    <a:pt x="32" y="81"/>
                    <a:pt x="31" y="80"/>
                    <a:pt x="31" y="79"/>
                  </a:cubicBezTo>
                  <a:cubicBezTo>
                    <a:pt x="31" y="78"/>
                    <a:pt x="31" y="78"/>
                    <a:pt x="29" y="77"/>
                  </a:cubicBezTo>
                  <a:cubicBezTo>
                    <a:pt x="28" y="77"/>
                    <a:pt x="28" y="77"/>
                    <a:pt x="28" y="76"/>
                  </a:cubicBezTo>
                  <a:cubicBezTo>
                    <a:pt x="27" y="75"/>
                    <a:pt x="28" y="74"/>
                    <a:pt x="28" y="74"/>
                  </a:cubicBezTo>
                  <a:cubicBezTo>
                    <a:pt x="28" y="74"/>
                    <a:pt x="28" y="73"/>
                    <a:pt x="28" y="73"/>
                  </a:cubicBezTo>
                  <a:cubicBezTo>
                    <a:pt x="28" y="73"/>
                    <a:pt x="27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5" y="73"/>
                    <a:pt x="25" y="73"/>
                    <a:pt x="24" y="73"/>
                  </a:cubicBezTo>
                  <a:cubicBezTo>
                    <a:pt x="24" y="73"/>
                    <a:pt x="23" y="73"/>
                    <a:pt x="22" y="73"/>
                  </a:cubicBezTo>
                  <a:cubicBezTo>
                    <a:pt x="22" y="73"/>
                    <a:pt x="21" y="73"/>
                    <a:pt x="21" y="73"/>
                  </a:cubicBezTo>
                  <a:cubicBezTo>
                    <a:pt x="20" y="73"/>
                    <a:pt x="18" y="72"/>
                    <a:pt x="17" y="71"/>
                  </a:cubicBezTo>
                  <a:cubicBezTo>
                    <a:pt x="16" y="71"/>
                    <a:pt x="16" y="70"/>
                    <a:pt x="14" y="70"/>
                  </a:cubicBezTo>
                  <a:cubicBezTo>
                    <a:pt x="14" y="70"/>
                    <a:pt x="13" y="70"/>
                    <a:pt x="13" y="70"/>
                  </a:cubicBezTo>
                  <a:cubicBezTo>
                    <a:pt x="12" y="70"/>
                    <a:pt x="11" y="70"/>
                    <a:pt x="9" y="71"/>
                  </a:cubicBezTo>
                  <a:cubicBezTo>
                    <a:pt x="9" y="71"/>
                    <a:pt x="9" y="71"/>
                    <a:pt x="8" y="71"/>
                  </a:cubicBezTo>
                  <a:cubicBezTo>
                    <a:pt x="8" y="71"/>
                    <a:pt x="7" y="72"/>
                    <a:pt x="6" y="72"/>
                  </a:cubicBezTo>
                  <a:cubicBezTo>
                    <a:pt x="5" y="72"/>
                    <a:pt x="4" y="71"/>
                    <a:pt x="3" y="70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9" y="63"/>
                    <a:pt x="9" y="62"/>
                  </a:cubicBezTo>
                  <a:cubicBezTo>
                    <a:pt x="10" y="61"/>
                    <a:pt x="11" y="60"/>
                    <a:pt x="13" y="60"/>
                  </a:cubicBezTo>
                  <a:cubicBezTo>
                    <a:pt x="13" y="60"/>
                    <a:pt x="14" y="60"/>
                    <a:pt x="14" y="60"/>
                  </a:cubicBezTo>
                  <a:cubicBezTo>
                    <a:pt x="16" y="60"/>
                    <a:pt x="17" y="61"/>
                    <a:pt x="18" y="62"/>
                  </a:cubicBezTo>
                  <a:cubicBezTo>
                    <a:pt x="19" y="62"/>
                    <a:pt x="20" y="62"/>
                    <a:pt x="20" y="62"/>
                  </a:cubicBezTo>
                  <a:cubicBezTo>
                    <a:pt x="20" y="61"/>
                    <a:pt x="20" y="61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8"/>
                    <a:pt x="21" y="57"/>
                    <a:pt x="20" y="57"/>
                  </a:cubicBezTo>
                  <a:cubicBezTo>
                    <a:pt x="20" y="56"/>
                    <a:pt x="19" y="54"/>
                    <a:pt x="21" y="53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7" y="47"/>
                    <a:pt x="28" y="46"/>
                    <a:pt x="30" y="46"/>
                  </a:cubicBezTo>
                  <a:cubicBezTo>
                    <a:pt x="30" y="46"/>
                    <a:pt x="30" y="46"/>
                    <a:pt x="31" y="46"/>
                  </a:cubicBezTo>
                  <a:cubicBezTo>
                    <a:pt x="32" y="47"/>
                    <a:pt x="32" y="47"/>
                    <a:pt x="33" y="47"/>
                  </a:cubicBezTo>
                  <a:cubicBezTo>
                    <a:pt x="34" y="48"/>
                    <a:pt x="36" y="49"/>
                    <a:pt x="36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8" y="48"/>
                    <a:pt x="39" y="48"/>
                  </a:cubicBezTo>
                  <a:cubicBezTo>
                    <a:pt x="40" y="47"/>
                    <a:pt x="41" y="47"/>
                    <a:pt x="41" y="47"/>
                  </a:cubicBezTo>
                  <a:cubicBezTo>
                    <a:pt x="42" y="46"/>
                    <a:pt x="42" y="45"/>
                    <a:pt x="43" y="44"/>
                  </a:cubicBezTo>
                  <a:cubicBezTo>
                    <a:pt x="44" y="44"/>
                    <a:pt x="44" y="44"/>
                    <a:pt x="45" y="43"/>
                  </a:cubicBezTo>
                  <a:cubicBezTo>
                    <a:pt x="45" y="43"/>
                    <a:pt x="45" y="43"/>
                    <a:pt x="46" y="42"/>
                  </a:cubicBezTo>
                  <a:cubicBezTo>
                    <a:pt x="47" y="42"/>
                    <a:pt x="47" y="41"/>
                    <a:pt x="48" y="41"/>
                  </a:cubicBezTo>
                  <a:cubicBezTo>
                    <a:pt x="49" y="41"/>
                    <a:pt x="49" y="41"/>
                    <a:pt x="50" y="41"/>
                  </a:cubicBezTo>
                  <a:cubicBezTo>
                    <a:pt x="50" y="41"/>
                    <a:pt x="50" y="42"/>
                    <a:pt x="50" y="42"/>
                  </a:cubicBezTo>
                  <a:cubicBezTo>
                    <a:pt x="51" y="42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9"/>
                    <a:pt x="52" y="39"/>
                    <a:pt x="54" y="39"/>
                  </a:cubicBezTo>
                  <a:cubicBezTo>
                    <a:pt x="55" y="38"/>
                    <a:pt x="55" y="35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7" y="33"/>
                    <a:pt x="58" y="32"/>
                  </a:cubicBezTo>
                  <a:cubicBezTo>
                    <a:pt x="58" y="31"/>
                    <a:pt x="58" y="30"/>
                    <a:pt x="59" y="30"/>
                  </a:cubicBezTo>
                  <a:cubicBezTo>
                    <a:pt x="59" y="30"/>
                    <a:pt x="59" y="31"/>
                    <a:pt x="60" y="31"/>
                  </a:cubicBezTo>
                  <a:cubicBezTo>
                    <a:pt x="60" y="32"/>
                    <a:pt x="61" y="32"/>
                    <a:pt x="61" y="32"/>
                  </a:cubicBezTo>
                  <a:cubicBezTo>
                    <a:pt x="61" y="33"/>
                    <a:pt x="62" y="33"/>
                    <a:pt x="62" y="33"/>
                  </a:cubicBezTo>
                  <a:cubicBezTo>
                    <a:pt x="63" y="33"/>
                    <a:pt x="64" y="33"/>
                    <a:pt x="64" y="32"/>
                  </a:cubicBezTo>
                  <a:cubicBezTo>
                    <a:pt x="65" y="32"/>
                    <a:pt x="67" y="31"/>
                    <a:pt x="69" y="31"/>
                  </a:cubicBezTo>
                  <a:cubicBezTo>
                    <a:pt x="69" y="31"/>
                    <a:pt x="69" y="31"/>
                    <a:pt x="70" y="31"/>
                  </a:cubicBezTo>
                  <a:cubicBezTo>
                    <a:pt x="71" y="31"/>
                    <a:pt x="71" y="32"/>
                    <a:pt x="72" y="32"/>
                  </a:cubicBezTo>
                  <a:cubicBezTo>
                    <a:pt x="72" y="33"/>
                    <a:pt x="72" y="33"/>
                    <a:pt x="73" y="33"/>
                  </a:cubicBezTo>
                  <a:cubicBezTo>
                    <a:pt x="73" y="34"/>
                    <a:pt x="74" y="34"/>
                    <a:pt x="75" y="34"/>
                  </a:cubicBezTo>
                  <a:cubicBezTo>
                    <a:pt x="76" y="34"/>
                    <a:pt x="76" y="34"/>
                    <a:pt x="77" y="34"/>
                  </a:cubicBezTo>
                  <a:cubicBezTo>
                    <a:pt x="80" y="34"/>
                    <a:pt x="84" y="39"/>
                    <a:pt x="85" y="39"/>
                  </a:cubicBezTo>
                  <a:cubicBezTo>
                    <a:pt x="85" y="40"/>
                    <a:pt x="86" y="40"/>
                    <a:pt x="86" y="41"/>
                  </a:cubicBezTo>
                  <a:cubicBezTo>
                    <a:pt x="87" y="42"/>
                    <a:pt x="87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90" y="43"/>
                    <a:pt x="91" y="42"/>
                    <a:pt x="91" y="42"/>
                  </a:cubicBezTo>
                  <a:cubicBezTo>
                    <a:pt x="92" y="42"/>
                    <a:pt x="93" y="41"/>
                    <a:pt x="94" y="41"/>
                  </a:cubicBezTo>
                  <a:cubicBezTo>
                    <a:pt x="95" y="41"/>
                    <a:pt x="95" y="41"/>
                    <a:pt x="96" y="41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8" y="42"/>
                    <a:pt x="98" y="42"/>
                    <a:pt x="99" y="42"/>
                  </a:cubicBezTo>
                  <a:cubicBezTo>
                    <a:pt x="99" y="42"/>
                    <a:pt x="100" y="42"/>
                    <a:pt x="101" y="42"/>
                  </a:cubicBezTo>
                  <a:cubicBezTo>
                    <a:pt x="101" y="42"/>
                    <a:pt x="102" y="41"/>
                    <a:pt x="102" y="41"/>
                  </a:cubicBezTo>
                  <a:cubicBezTo>
                    <a:pt x="103" y="41"/>
                    <a:pt x="104" y="42"/>
                    <a:pt x="104" y="42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6" y="46"/>
                    <a:pt x="106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10" y="47"/>
                    <a:pt x="111" y="47"/>
                  </a:cubicBezTo>
                  <a:cubicBezTo>
                    <a:pt x="111" y="48"/>
                    <a:pt x="111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50"/>
                    <a:pt x="113" y="50"/>
                    <a:pt x="114" y="50"/>
                  </a:cubicBezTo>
                  <a:cubicBezTo>
                    <a:pt x="114" y="50"/>
                    <a:pt x="114" y="50"/>
                    <a:pt x="115" y="50"/>
                  </a:cubicBezTo>
                  <a:cubicBezTo>
                    <a:pt x="116" y="49"/>
                    <a:pt x="119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1" y="49"/>
                    <a:pt x="121" y="50"/>
                    <a:pt x="122" y="50"/>
                  </a:cubicBezTo>
                  <a:cubicBezTo>
                    <a:pt x="122" y="50"/>
                    <a:pt x="123" y="50"/>
                    <a:pt x="123" y="50"/>
                  </a:cubicBezTo>
                  <a:cubicBezTo>
                    <a:pt x="124" y="49"/>
                    <a:pt x="125" y="49"/>
                    <a:pt x="126" y="48"/>
                  </a:cubicBezTo>
                  <a:cubicBezTo>
                    <a:pt x="126" y="48"/>
                    <a:pt x="127" y="47"/>
                    <a:pt x="127" y="47"/>
                  </a:cubicBezTo>
                  <a:cubicBezTo>
                    <a:pt x="128" y="47"/>
                    <a:pt x="128" y="48"/>
                    <a:pt x="128" y="48"/>
                  </a:cubicBezTo>
                  <a:cubicBezTo>
                    <a:pt x="128" y="48"/>
                    <a:pt x="128" y="49"/>
                    <a:pt x="128" y="50"/>
                  </a:cubicBezTo>
                  <a:cubicBezTo>
                    <a:pt x="128" y="50"/>
                    <a:pt x="127" y="51"/>
                    <a:pt x="128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30" y="52"/>
                    <a:pt x="130" y="52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48"/>
                    <a:pt x="133" y="48"/>
                    <a:pt x="134" y="47"/>
                  </a:cubicBezTo>
                  <a:cubicBezTo>
                    <a:pt x="134" y="47"/>
                    <a:pt x="134" y="47"/>
                    <a:pt x="135" y="47"/>
                  </a:cubicBezTo>
                  <a:cubicBezTo>
                    <a:pt x="136" y="46"/>
                    <a:pt x="136" y="45"/>
                    <a:pt x="137" y="45"/>
                  </a:cubicBezTo>
                  <a:cubicBezTo>
                    <a:pt x="137" y="44"/>
                    <a:pt x="137" y="44"/>
                    <a:pt x="137" y="43"/>
                  </a:cubicBezTo>
                  <a:cubicBezTo>
                    <a:pt x="138" y="42"/>
                    <a:pt x="140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1"/>
                    <a:pt x="144" y="42"/>
                  </a:cubicBezTo>
                  <a:cubicBezTo>
                    <a:pt x="144" y="43"/>
                    <a:pt x="145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3"/>
                    <a:pt x="147" y="43"/>
                    <a:pt x="147" y="42"/>
                  </a:cubicBezTo>
                  <a:cubicBezTo>
                    <a:pt x="147" y="39"/>
                    <a:pt x="148" y="38"/>
                    <a:pt x="150" y="37"/>
                  </a:cubicBezTo>
                  <a:cubicBezTo>
                    <a:pt x="151" y="37"/>
                    <a:pt x="151" y="36"/>
                    <a:pt x="152" y="36"/>
                  </a:cubicBezTo>
                  <a:cubicBezTo>
                    <a:pt x="153" y="36"/>
                    <a:pt x="153" y="35"/>
                    <a:pt x="154" y="35"/>
                  </a:cubicBezTo>
                  <a:cubicBezTo>
                    <a:pt x="155" y="35"/>
                    <a:pt x="155" y="36"/>
                    <a:pt x="156" y="36"/>
                  </a:cubicBezTo>
                  <a:cubicBezTo>
                    <a:pt x="156" y="37"/>
                    <a:pt x="157" y="38"/>
                    <a:pt x="157" y="38"/>
                  </a:cubicBezTo>
                  <a:cubicBezTo>
                    <a:pt x="157" y="39"/>
                    <a:pt x="158" y="40"/>
                    <a:pt x="158" y="40"/>
                  </a:cubicBezTo>
                  <a:cubicBezTo>
                    <a:pt x="159" y="40"/>
                    <a:pt x="159" y="40"/>
                    <a:pt x="159" y="39"/>
                  </a:cubicBezTo>
                  <a:cubicBezTo>
                    <a:pt x="160" y="39"/>
                    <a:pt x="160" y="38"/>
                    <a:pt x="160" y="37"/>
                  </a:cubicBezTo>
                  <a:cubicBezTo>
                    <a:pt x="161" y="36"/>
                    <a:pt x="161" y="36"/>
                    <a:pt x="161" y="35"/>
                  </a:cubicBezTo>
                  <a:cubicBezTo>
                    <a:pt x="161" y="34"/>
                    <a:pt x="161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5" y="34"/>
                    <a:pt x="165" y="33"/>
                    <a:pt x="166" y="33"/>
                  </a:cubicBezTo>
                  <a:cubicBezTo>
                    <a:pt x="166" y="32"/>
                    <a:pt x="166" y="31"/>
                    <a:pt x="167" y="31"/>
                  </a:cubicBezTo>
                  <a:cubicBezTo>
                    <a:pt x="167" y="29"/>
                    <a:pt x="168" y="28"/>
                    <a:pt x="168" y="26"/>
                  </a:cubicBezTo>
                  <a:cubicBezTo>
                    <a:pt x="168" y="25"/>
                    <a:pt x="167" y="22"/>
                    <a:pt x="169" y="20"/>
                  </a:cubicBezTo>
                  <a:cubicBezTo>
                    <a:pt x="169" y="20"/>
                    <a:pt x="170" y="19"/>
                    <a:pt x="170" y="19"/>
                  </a:cubicBezTo>
                  <a:cubicBezTo>
                    <a:pt x="171" y="18"/>
                    <a:pt x="171" y="18"/>
                    <a:pt x="173" y="17"/>
                  </a:cubicBezTo>
                  <a:cubicBezTo>
                    <a:pt x="173" y="17"/>
                    <a:pt x="174" y="17"/>
                    <a:pt x="174" y="16"/>
                  </a:cubicBezTo>
                  <a:cubicBezTo>
                    <a:pt x="175" y="15"/>
                    <a:pt x="175" y="14"/>
                    <a:pt x="176" y="13"/>
                  </a:cubicBezTo>
                  <a:cubicBezTo>
                    <a:pt x="179" y="10"/>
                    <a:pt x="179" y="10"/>
                    <a:pt x="181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9"/>
                    <a:pt x="185" y="9"/>
                    <a:pt x="186" y="8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7" y="8"/>
                    <a:pt x="186" y="7"/>
                    <a:pt x="186" y="7"/>
                  </a:cubicBezTo>
                  <a:cubicBezTo>
                    <a:pt x="185" y="7"/>
                    <a:pt x="185" y="7"/>
                    <a:pt x="185" y="6"/>
                  </a:cubicBezTo>
                  <a:cubicBezTo>
                    <a:pt x="183" y="5"/>
                    <a:pt x="183" y="3"/>
                    <a:pt x="184" y="1"/>
                  </a:cubicBezTo>
                  <a:cubicBezTo>
                    <a:pt x="184" y="0"/>
                    <a:pt x="185" y="0"/>
                    <a:pt x="186" y="0"/>
                  </a:cubicBezTo>
                  <a:cubicBezTo>
                    <a:pt x="187" y="0"/>
                    <a:pt x="188" y="1"/>
                    <a:pt x="188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90" y="4"/>
                    <a:pt x="190" y="4"/>
                    <a:pt x="192" y="5"/>
                  </a:cubicBezTo>
                  <a:cubicBezTo>
                    <a:pt x="193" y="5"/>
                    <a:pt x="194" y="6"/>
                    <a:pt x="194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5" y="9"/>
                    <a:pt x="196" y="11"/>
                    <a:pt x="196" y="12"/>
                  </a:cubicBezTo>
                  <a:cubicBezTo>
                    <a:pt x="196" y="12"/>
                    <a:pt x="197" y="13"/>
                    <a:pt x="197" y="14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199" y="15"/>
                    <a:pt x="199" y="15"/>
                    <a:pt x="200" y="15"/>
                  </a:cubicBezTo>
                  <a:cubicBezTo>
                    <a:pt x="200" y="15"/>
                    <a:pt x="201" y="14"/>
                    <a:pt x="201" y="14"/>
                  </a:cubicBezTo>
                  <a:cubicBezTo>
                    <a:pt x="202" y="13"/>
                    <a:pt x="202" y="13"/>
                    <a:pt x="203" y="13"/>
                  </a:cubicBezTo>
                  <a:cubicBezTo>
                    <a:pt x="204" y="13"/>
                    <a:pt x="204" y="13"/>
                    <a:pt x="204" y="13"/>
                  </a:cubicBezTo>
                  <a:cubicBezTo>
                    <a:pt x="205" y="14"/>
                    <a:pt x="205" y="14"/>
                    <a:pt x="205" y="15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9" y="15"/>
                    <a:pt x="209" y="15"/>
                    <a:pt x="210" y="13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1" y="12"/>
                    <a:pt x="212" y="12"/>
                    <a:pt x="213" y="12"/>
                  </a:cubicBezTo>
                  <a:cubicBezTo>
                    <a:pt x="213" y="12"/>
                    <a:pt x="213" y="12"/>
                    <a:pt x="214" y="13"/>
                  </a:cubicBezTo>
                  <a:cubicBezTo>
                    <a:pt x="215" y="13"/>
                    <a:pt x="216" y="13"/>
                    <a:pt x="217" y="13"/>
                  </a:cubicBezTo>
                  <a:cubicBezTo>
                    <a:pt x="218" y="13"/>
                    <a:pt x="219" y="13"/>
                    <a:pt x="219" y="13"/>
                  </a:cubicBezTo>
                  <a:cubicBezTo>
                    <a:pt x="219" y="13"/>
                    <a:pt x="219" y="13"/>
                    <a:pt x="220" y="13"/>
                  </a:cubicBezTo>
                  <a:cubicBezTo>
                    <a:pt x="220" y="13"/>
                    <a:pt x="220" y="13"/>
                    <a:pt x="221" y="13"/>
                  </a:cubicBezTo>
                  <a:cubicBezTo>
                    <a:pt x="221" y="14"/>
                    <a:pt x="221" y="15"/>
                    <a:pt x="221" y="17"/>
                  </a:cubicBezTo>
                  <a:cubicBezTo>
                    <a:pt x="221" y="17"/>
                    <a:pt x="221" y="18"/>
                    <a:pt x="221" y="19"/>
                  </a:cubicBezTo>
                  <a:cubicBezTo>
                    <a:pt x="222" y="20"/>
                    <a:pt x="222" y="22"/>
                    <a:pt x="220" y="24"/>
                  </a:cubicBezTo>
                  <a:cubicBezTo>
                    <a:pt x="217" y="26"/>
                    <a:pt x="214" y="29"/>
                    <a:pt x="213" y="31"/>
                  </a:cubicBezTo>
                  <a:cubicBezTo>
                    <a:pt x="213" y="31"/>
                    <a:pt x="212" y="33"/>
                    <a:pt x="213" y="33"/>
                  </a:cubicBezTo>
                  <a:cubicBezTo>
                    <a:pt x="213" y="33"/>
                    <a:pt x="213" y="34"/>
                    <a:pt x="214" y="34"/>
                  </a:cubicBezTo>
                  <a:cubicBezTo>
                    <a:pt x="215" y="34"/>
                    <a:pt x="216" y="34"/>
                    <a:pt x="217" y="34"/>
                  </a:cubicBezTo>
                  <a:cubicBezTo>
                    <a:pt x="218" y="34"/>
                    <a:pt x="219" y="34"/>
                    <a:pt x="221" y="34"/>
                  </a:cubicBezTo>
                  <a:cubicBezTo>
                    <a:pt x="221" y="35"/>
                    <a:pt x="222" y="35"/>
                    <a:pt x="222" y="35"/>
                  </a:cubicBezTo>
                  <a:cubicBezTo>
                    <a:pt x="222" y="35"/>
                    <a:pt x="222" y="35"/>
                    <a:pt x="223" y="34"/>
                  </a:cubicBezTo>
                  <a:cubicBezTo>
                    <a:pt x="223" y="34"/>
                    <a:pt x="223" y="33"/>
                    <a:pt x="224" y="33"/>
                  </a:cubicBezTo>
                  <a:cubicBezTo>
                    <a:pt x="226" y="30"/>
                    <a:pt x="226" y="30"/>
                    <a:pt x="229" y="28"/>
                  </a:cubicBezTo>
                  <a:cubicBezTo>
                    <a:pt x="230" y="27"/>
                    <a:pt x="230" y="27"/>
                    <a:pt x="230" y="26"/>
                  </a:cubicBezTo>
                  <a:cubicBezTo>
                    <a:pt x="231" y="25"/>
                    <a:pt x="232" y="24"/>
                    <a:pt x="234" y="24"/>
                  </a:cubicBezTo>
                  <a:cubicBezTo>
                    <a:pt x="234" y="24"/>
                    <a:pt x="234" y="24"/>
                    <a:pt x="234" y="24"/>
                  </a:cubicBezTo>
                  <a:cubicBezTo>
                    <a:pt x="234" y="25"/>
                    <a:pt x="234" y="25"/>
                    <a:pt x="234" y="25"/>
                  </a:cubicBezTo>
                  <a:cubicBezTo>
                    <a:pt x="234" y="26"/>
                    <a:pt x="235" y="29"/>
                    <a:pt x="237" y="30"/>
                  </a:cubicBezTo>
                  <a:cubicBezTo>
                    <a:pt x="238" y="31"/>
                    <a:pt x="238" y="32"/>
                    <a:pt x="238" y="33"/>
                  </a:cubicBezTo>
                  <a:cubicBezTo>
                    <a:pt x="238" y="35"/>
                    <a:pt x="237" y="37"/>
                    <a:pt x="236" y="38"/>
                  </a:cubicBezTo>
                  <a:cubicBezTo>
                    <a:pt x="234" y="41"/>
                    <a:pt x="233" y="42"/>
                    <a:pt x="234" y="44"/>
                  </a:cubicBezTo>
                  <a:cubicBezTo>
                    <a:pt x="234" y="47"/>
                    <a:pt x="234" y="53"/>
                    <a:pt x="234" y="55"/>
                  </a:cubicBezTo>
                  <a:cubicBezTo>
                    <a:pt x="234" y="58"/>
                    <a:pt x="231" y="61"/>
                    <a:pt x="230" y="64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7" y="66"/>
                    <a:pt x="225" y="69"/>
                    <a:pt x="220" y="72"/>
                  </a:cubicBezTo>
                  <a:cubicBezTo>
                    <a:pt x="218" y="73"/>
                    <a:pt x="218" y="75"/>
                    <a:pt x="220" y="78"/>
                  </a:cubicBezTo>
                  <a:cubicBezTo>
                    <a:pt x="221" y="80"/>
                    <a:pt x="220" y="81"/>
                    <a:pt x="220" y="83"/>
                  </a:cubicBezTo>
                  <a:cubicBezTo>
                    <a:pt x="219" y="84"/>
                    <a:pt x="219" y="85"/>
                    <a:pt x="219" y="86"/>
                  </a:cubicBezTo>
                  <a:cubicBezTo>
                    <a:pt x="218" y="87"/>
                    <a:pt x="219" y="87"/>
                    <a:pt x="219" y="87"/>
                  </a:cubicBezTo>
                  <a:cubicBezTo>
                    <a:pt x="220" y="88"/>
                    <a:pt x="221" y="89"/>
                    <a:pt x="223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5" y="89"/>
                    <a:pt x="227" y="92"/>
                    <a:pt x="230" y="94"/>
                  </a:cubicBezTo>
                  <a:cubicBezTo>
                    <a:pt x="232" y="95"/>
                    <a:pt x="233" y="95"/>
                    <a:pt x="234" y="96"/>
                  </a:cubicBezTo>
                  <a:cubicBezTo>
                    <a:pt x="235" y="97"/>
                    <a:pt x="236" y="98"/>
                    <a:pt x="237" y="98"/>
                  </a:cubicBezTo>
                  <a:cubicBezTo>
                    <a:pt x="240" y="99"/>
                    <a:pt x="240" y="100"/>
                    <a:pt x="241" y="102"/>
                  </a:cubicBezTo>
                  <a:cubicBezTo>
                    <a:pt x="241" y="103"/>
                    <a:pt x="242" y="104"/>
                    <a:pt x="242" y="106"/>
                  </a:cubicBezTo>
                  <a:cubicBezTo>
                    <a:pt x="244" y="108"/>
                    <a:pt x="247" y="109"/>
                    <a:pt x="250" y="110"/>
                  </a:cubicBezTo>
                  <a:cubicBezTo>
                    <a:pt x="252" y="111"/>
                    <a:pt x="253" y="112"/>
                    <a:pt x="254" y="112"/>
                  </a:cubicBezTo>
                  <a:cubicBezTo>
                    <a:pt x="256" y="114"/>
                    <a:pt x="260" y="117"/>
                    <a:pt x="260" y="119"/>
                  </a:cubicBezTo>
                  <a:cubicBezTo>
                    <a:pt x="260" y="119"/>
                    <a:pt x="259" y="120"/>
                    <a:pt x="259" y="120"/>
                  </a:cubicBezTo>
                  <a:cubicBezTo>
                    <a:pt x="258" y="121"/>
                    <a:pt x="257" y="124"/>
                    <a:pt x="258" y="126"/>
                  </a:cubicBezTo>
                  <a:cubicBezTo>
                    <a:pt x="258" y="127"/>
                    <a:pt x="258" y="127"/>
                    <a:pt x="258" y="127"/>
                  </a:cubicBezTo>
                  <a:cubicBezTo>
                    <a:pt x="259" y="129"/>
                    <a:pt x="259" y="130"/>
                    <a:pt x="257" y="133"/>
                  </a:cubicBezTo>
                  <a:cubicBezTo>
                    <a:pt x="257" y="133"/>
                    <a:pt x="256" y="134"/>
                    <a:pt x="256" y="134"/>
                  </a:cubicBezTo>
                  <a:cubicBezTo>
                    <a:pt x="255" y="136"/>
                    <a:pt x="254" y="137"/>
                    <a:pt x="253" y="139"/>
                  </a:cubicBezTo>
                  <a:cubicBezTo>
                    <a:pt x="252" y="141"/>
                    <a:pt x="252" y="141"/>
                    <a:pt x="253" y="143"/>
                  </a:cubicBezTo>
                  <a:cubicBezTo>
                    <a:pt x="254" y="143"/>
                    <a:pt x="255" y="144"/>
                    <a:pt x="255" y="146"/>
                  </a:cubicBezTo>
                  <a:cubicBezTo>
                    <a:pt x="255" y="148"/>
                    <a:pt x="256" y="150"/>
                    <a:pt x="256" y="151"/>
                  </a:cubicBezTo>
                  <a:cubicBezTo>
                    <a:pt x="257" y="152"/>
                    <a:pt x="257" y="153"/>
                    <a:pt x="257" y="154"/>
                  </a:cubicBezTo>
                  <a:cubicBezTo>
                    <a:pt x="258" y="155"/>
                    <a:pt x="262" y="156"/>
                    <a:pt x="264" y="156"/>
                  </a:cubicBezTo>
                  <a:cubicBezTo>
                    <a:pt x="264" y="156"/>
                    <a:pt x="265" y="157"/>
                    <a:pt x="265" y="157"/>
                  </a:cubicBezTo>
                  <a:cubicBezTo>
                    <a:pt x="266" y="157"/>
                    <a:pt x="268" y="158"/>
                    <a:pt x="268" y="159"/>
                  </a:cubicBezTo>
                  <a:cubicBezTo>
                    <a:pt x="269" y="161"/>
                    <a:pt x="269" y="162"/>
                    <a:pt x="268" y="163"/>
                  </a:cubicBezTo>
                  <a:cubicBezTo>
                    <a:pt x="268" y="164"/>
                    <a:pt x="268" y="164"/>
                    <a:pt x="267" y="164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6"/>
                    <a:pt x="268" y="166"/>
                    <a:pt x="268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66"/>
                    <a:pt x="269" y="167"/>
                    <a:pt x="269" y="167"/>
                  </a:cubicBezTo>
                  <a:cubicBezTo>
                    <a:pt x="270" y="167"/>
                    <a:pt x="269" y="168"/>
                    <a:pt x="268" y="170"/>
                  </a:cubicBezTo>
                  <a:cubicBezTo>
                    <a:pt x="267" y="172"/>
                    <a:pt x="268" y="175"/>
                    <a:pt x="273" y="178"/>
                  </a:cubicBezTo>
                  <a:cubicBezTo>
                    <a:pt x="276" y="181"/>
                    <a:pt x="273" y="185"/>
                    <a:pt x="272" y="188"/>
                  </a:cubicBezTo>
                  <a:cubicBezTo>
                    <a:pt x="271" y="189"/>
                    <a:pt x="271" y="189"/>
                    <a:pt x="271" y="189"/>
                  </a:cubicBezTo>
                  <a:cubicBezTo>
                    <a:pt x="270" y="191"/>
                    <a:pt x="270" y="192"/>
                    <a:pt x="271" y="194"/>
                  </a:cubicBezTo>
                  <a:cubicBezTo>
                    <a:pt x="271" y="195"/>
                    <a:pt x="271" y="195"/>
                    <a:pt x="271" y="196"/>
                  </a:cubicBezTo>
                  <a:cubicBezTo>
                    <a:pt x="272" y="199"/>
                    <a:pt x="268" y="204"/>
                    <a:pt x="266" y="207"/>
                  </a:cubicBezTo>
                  <a:cubicBezTo>
                    <a:pt x="263" y="209"/>
                    <a:pt x="263" y="210"/>
                    <a:pt x="264" y="212"/>
                  </a:cubicBezTo>
                  <a:cubicBezTo>
                    <a:pt x="265" y="214"/>
                    <a:pt x="266" y="214"/>
                    <a:pt x="267" y="215"/>
                  </a:cubicBezTo>
                  <a:cubicBezTo>
                    <a:pt x="268" y="216"/>
                    <a:pt x="269" y="218"/>
                    <a:pt x="269" y="220"/>
                  </a:cubicBezTo>
                  <a:cubicBezTo>
                    <a:pt x="269" y="220"/>
                    <a:pt x="269" y="220"/>
                    <a:pt x="269" y="220"/>
                  </a:cubicBezTo>
                  <a:cubicBezTo>
                    <a:pt x="270" y="223"/>
                    <a:pt x="271" y="225"/>
                    <a:pt x="274" y="226"/>
                  </a:cubicBezTo>
                  <a:cubicBezTo>
                    <a:pt x="276" y="226"/>
                    <a:pt x="277" y="228"/>
                    <a:pt x="277" y="230"/>
                  </a:cubicBezTo>
                  <a:cubicBezTo>
                    <a:pt x="277" y="231"/>
                    <a:pt x="278" y="232"/>
                    <a:pt x="278" y="233"/>
                  </a:cubicBezTo>
                  <a:cubicBezTo>
                    <a:pt x="279" y="237"/>
                    <a:pt x="279" y="238"/>
                    <a:pt x="278" y="240"/>
                  </a:cubicBezTo>
                  <a:cubicBezTo>
                    <a:pt x="277" y="241"/>
                    <a:pt x="275" y="243"/>
                    <a:pt x="274" y="243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2" y="245"/>
                    <a:pt x="271" y="246"/>
                    <a:pt x="271" y="246"/>
                  </a:cubicBezTo>
                  <a:cubicBezTo>
                    <a:pt x="270" y="246"/>
                    <a:pt x="270" y="246"/>
                    <a:pt x="270" y="246"/>
                  </a:cubicBezTo>
                  <a:cubicBezTo>
                    <a:pt x="270" y="246"/>
                    <a:pt x="270" y="246"/>
                    <a:pt x="270" y="246"/>
                  </a:cubicBezTo>
                  <a:cubicBezTo>
                    <a:pt x="268" y="246"/>
                    <a:pt x="265" y="244"/>
                    <a:pt x="265" y="243"/>
                  </a:cubicBezTo>
                  <a:cubicBezTo>
                    <a:pt x="264" y="242"/>
                    <a:pt x="264" y="242"/>
                    <a:pt x="264" y="242"/>
                  </a:cubicBezTo>
                  <a:cubicBezTo>
                    <a:pt x="263" y="242"/>
                    <a:pt x="263" y="242"/>
                    <a:pt x="262" y="243"/>
                  </a:cubicBezTo>
                  <a:cubicBezTo>
                    <a:pt x="262" y="244"/>
                    <a:pt x="262" y="244"/>
                    <a:pt x="262" y="244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60" y="245"/>
                    <a:pt x="260" y="245"/>
                    <a:pt x="260" y="245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5"/>
                    <a:pt x="257" y="245"/>
                    <a:pt x="255" y="246"/>
                  </a:cubicBezTo>
                  <a:cubicBezTo>
                    <a:pt x="254" y="247"/>
                    <a:pt x="253" y="247"/>
                    <a:pt x="253" y="247"/>
                  </a:cubicBezTo>
                  <a:cubicBezTo>
                    <a:pt x="252" y="247"/>
                    <a:pt x="252" y="248"/>
                    <a:pt x="250" y="248"/>
                  </a:cubicBezTo>
                  <a:cubicBezTo>
                    <a:pt x="249" y="248"/>
                    <a:pt x="249" y="249"/>
                    <a:pt x="249" y="249"/>
                  </a:cubicBezTo>
                  <a:cubicBezTo>
                    <a:pt x="248" y="250"/>
                    <a:pt x="248" y="251"/>
                    <a:pt x="247" y="252"/>
                  </a:cubicBezTo>
                  <a:cubicBezTo>
                    <a:pt x="246" y="252"/>
                    <a:pt x="246" y="253"/>
                    <a:pt x="245" y="253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4" y="254"/>
                    <a:pt x="244" y="254"/>
                    <a:pt x="244" y="253"/>
                  </a:cubicBezTo>
                  <a:cubicBezTo>
                    <a:pt x="244" y="253"/>
                    <a:pt x="244" y="253"/>
                    <a:pt x="244" y="253"/>
                  </a:cubicBezTo>
                  <a:cubicBezTo>
                    <a:pt x="243" y="253"/>
                    <a:pt x="243" y="252"/>
                    <a:pt x="243" y="252"/>
                  </a:cubicBezTo>
                  <a:cubicBezTo>
                    <a:pt x="243" y="251"/>
                    <a:pt x="243" y="251"/>
                    <a:pt x="242" y="251"/>
                  </a:cubicBezTo>
                  <a:cubicBezTo>
                    <a:pt x="240" y="251"/>
                    <a:pt x="238" y="251"/>
                    <a:pt x="236" y="250"/>
                  </a:cubicBezTo>
                  <a:cubicBezTo>
                    <a:pt x="236" y="249"/>
                    <a:pt x="235" y="249"/>
                    <a:pt x="235" y="249"/>
                  </a:cubicBezTo>
                  <a:cubicBezTo>
                    <a:pt x="233" y="249"/>
                    <a:pt x="231" y="250"/>
                    <a:pt x="230" y="250"/>
                  </a:cubicBezTo>
                  <a:cubicBezTo>
                    <a:pt x="229" y="251"/>
                    <a:pt x="229" y="251"/>
                    <a:pt x="228" y="253"/>
                  </a:cubicBezTo>
                  <a:cubicBezTo>
                    <a:pt x="228" y="254"/>
                    <a:pt x="228" y="254"/>
                    <a:pt x="227" y="255"/>
                  </a:cubicBezTo>
                  <a:cubicBezTo>
                    <a:pt x="227" y="256"/>
                    <a:pt x="227" y="257"/>
                    <a:pt x="226" y="257"/>
                  </a:cubicBezTo>
                  <a:cubicBezTo>
                    <a:pt x="226" y="258"/>
                    <a:pt x="226" y="259"/>
                    <a:pt x="224" y="259"/>
                  </a:cubicBezTo>
                  <a:cubicBezTo>
                    <a:pt x="224" y="259"/>
                    <a:pt x="224" y="260"/>
                    <a:pt x="224" y="261"/>
                  </a:cubicBezTo>
                  <a:cubicBezTo>
                    <a:pt x="224" y="262"/>
                    <a:pt x="225" y="263"/>
                    <a:pt x="225" y="264"/>
                  </a:cubicBezTo>
                  <a:cubicBezTo>
                    <a:pt x="225" y="266"/>
                    <a:pt x="224" y="267"/>
                    <a:pt x="223" y="268"/>
                  </a:cubicBezTo>
                  <a:cubicBezTo>
                    <a:pt x="223" y="269"/>
                    <a:pt x="223" y="269"/>
                    <a:pt x="222" y="270"/>
                  </a:cubicBezTo>
                  <a:cubicBezTo>
                    <a:pt x="222" y="272"/>
                    <a:pt x="221" y="272"/>
                    <a:pt x="220" y="272"/>
                  </a:cubicBezTo>
                  <a:cubicBezTo>
                    <a:pt x="219" y="272"/>
                    <a:pt x="218" y="271"/>
                    <a:pt x="218" y="270"/>
                  </a:cubicBezTo>
                  <a:cubicBezTo>
                    <a:pt x="218" y="269"/>
                    <a:pt x="218" y="269"/>
                    <a:pt x="218" y="269"/>
                  </a:cubicBezTo>
                  <a:cubicBezTo>
                    <a:pt x="218" y="269"/>
                    <a:pt x="217" y="269"/>
                    <a:pt x="216" y="270"/>
                  </a:cubicBezTo>
                  <a:cubicBezTo>
                    <a:pt x="215" y="271"/>
                    <a:pt x="214" y="271"/>
                    <a:pt x="212" y="271"/>
                  </a:cubicBezTo>
                  <a:cubicBezTo>
                    <a:pt x="212" y="271"/>
                    <a:pt x="211" y="272"/>
                    <a:pt x="209" y="272"/>
                  </a:cubicBezTo>
                  <a:cubicBezTo>
                    <a:pt x="208" y="272"/>
                    <a:pt x="207" y="272"/>
                    <a:pt x="207" y="273"/>
                  </a:cubicBezTo>
                  <a:cubicBezTo>
                    <a:pt x="205" y="273"/>
                    <a:pt x="204" y="273"/>
                    <a:pt x="201" y="274"/>
                  </a:cubicBezTo>
                  <a:cubicBezTo>
                    <a:pt x="200" y="274"/>
                    <a:pt x="200" y="275"/>
                    <a:pt x="198" y="27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6CEC4203-0E86-4E44-9AFE-F546BBB5D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5942" y="2695195"/>
              <a:ext cx="1316567" cy="1286933"/>
            </a:xfrm>
            <a:custGeom>
              <a:avLst/>
              <a:gdLst>
                <a:gd name="T0" fmla="*/ 213 w 282"/>
                <a:gd name="T1" fmla="*/ 15 h 276"/>
                <a:gd name="T2" fmla="*/ 226 w 282"/>
                <a:gd name="T3" fmla="*/ 34 h 276"/>
                <a:gd name="T4" fmla="*/ 226 w 282"/>
                <a:gd name="T5" fmla="*/ 90 h 276"/>
                <a:gd name="T6" fmla="*/ 270 w 282"/>
                <a:gd name="T7" fmla="*/ 164 h 276"/>
                <a:gd name="T8" fmla="*/ 279 w 282"/>
                <a:gd name="T9" fmla="*/ 235 h 276"/>
                <a:gd name="T10" fmla="*/ 257 w 282"/>
                <a:gd name="T11" fmla="*/ 247 h 276"/>
                <a:gd name="T12" fmla="*/ 224 w 282"/>
                <a:gd name="T13" fmla="*/ 271 h 276"/>
                <a:gd name="T14" fmla="*/ 176 w 282"/>
                <a:gd name="T15" fmla="*/ 265 h 276"/>
                <a:gd name="T16" fmla="*/ 160 w 282"/>
                <a:gd name="T17" fmla="*/ 260 h 276"/>
                <a:gd name="T18" fmla="*/ 149 w 282"/>
                <a:gd name="T19" fmla="*/ 241 h 276"/>
                <a:gd name="T20" fmla="*/ 136 w 282"/>
                <a:gd name="T21" fmla="*/ 206 h 276"/>
                <a:gd name="T22" fmla="*/ 116 w 282"/>
                <a:gd name="T23" fmla="*/ 199 h 276"/>
                <a:gd name="T24" fmla="*/ 79 w 282"/>
                <a:gd name="T25" fmla="*/ 183 h 276"/>
                <a:gd name="T26" fmla="*/ 79 w 282"/>
                <a:gd name="T27" fmla="*/ 137 h 276"/>
                <a:gd name="T28" fmla="*/ 74 w 282"/>
                <a:gd name="T29" fmla="*/ 106 h 276"/>
                <a:gd name="T30" fmla="*/ 59 w 282"/>
                <a:gd name="T31" fmla="*/ 92 h 276"/>
                <a:gd name="T32" fmla="*/ 34 w 282"/>
                <a:gd name="T33" fmla="*/ 80 h 276"/>
                <a:gd name="T34" fmla="*/ 8 w 282"/>
                <a:gd name="T35" fmla="*/ 72 h 276"/>
                <a:gd name="T36" fmla="*/ 23 w 282"/>
                <a:gd name="T37" fmla="*/ 60 h 276"/>
                <a:gd name="T38" fmla="*/ 54 w 282"/>
                <a:gd name="T39" fmla="*/ 42 h 276"/>
                <a:gd name="T40" fmla="*/ 86 w 282"/>
                <a:gd name="T41" fmla="*/ 40 h 276"/>
                <a:gd name="T42" fmla="*/ 113 w 282"/>
                <a:gd name="T43" fmla="*/ 50 h 276"/>
                <a:gd name="T44" fmla="*/ 143 w 282"/>
                <a:gd name="T45" fmla="*/ 41 h 276"/>
                <a:gd name="T46" fmla="*/ 165 w 282"/>
                <a:gd name="T47" fmla="*/ 35 h 276"/>
                <a:gd name="T48" fmla="*/ 188 w 282"/>
                <a:gd name="T49" fmla="*/ 0 h 276"/>
                <a:gd name="T50" fmla="*/ 174 w 282"/>
                <a:gd name="T51" fmla="*/ 18 h 276"/>
                <a:gd name="T52" fmla="*/ 161 w 282"/>
                <a:gd name="T53" fmla="*/ 40 h 276"/>
                <a:gd name="T54" fmla="*/ 148 w 282"/>
                <a:gd name="T55" fmla="*/ 44 h 276"/>
                <a:gd name="T56" fmla="*/ 130 w 282"/>
                <a:gd name="T57" fmla="*/ 51 h 276"/>
                <a:gd name="T58" fmla="*/ 114 w 282"/>
                <a:gd name="T59" fmla="*/ 49 h 276"/>
                <a:gd name="T60" fmla="*/ 98 w 282"/>
                <a:gd name="T61" fmla="*/ 42 h 276"/>
                <a:gd name="T62" fmla="*/ 71 w 282"/>
                <a:gd name="T63" fmla="*/ 31 h 276"/>
                <a:gd name="T64" fmla="*/ 53 w 282"/>
                <a:gd name="T65" fmla="*/ 41 h 276"/>
                <a:gd name="T66" fmla="*/ 33 w 282"/>
                <a:gd name="T67" fmla="*/ 47 h 276"/>
                <a:gd name="T68" fmla="*/ 11 w 282"/>
                <a:gd name="T69" fmla="*/ 63 h 276"/>
                <a:gd name="T70" fmla="*/ 15 w 282"/>
                <a:gd name="T71" fmla="*/ 71 h 276"/>
                <a:gd name="T72" fmla="*/ 31 w 282"/>
                <a:gd name="T73" fmla="*/ 79 h 276"/>
                <a:gd name="T74" fmla="*/ 45 w 282"/>
                <a:gd name="T75" fmla="*/ 85 h 276"/>
                <a:gd name="T76" fmla="*/ 69 w 282"/>
                <a:gd name="T77" fmla="*/ 97 h 276"/>
                <a:gd name="T78" fmla="*/ 74 w 282"/>
                <a:gd name="T79" fmla="*/ 123 h 276"/>
                <a:gd name="T80" fmla="*/ 79 w 282"/>
                <a:gd name="T81" fmla="*/ 138 h 276"/>
                <a:gd name="T82" fmla="*/ 82 w 282"/>
                <a:gd name="T83" fmla="*/ 161 h 276"/>
                <a:gd name="T84" fmla="*/ 86 w 282"/>
                <a:gd name="T85" fmla="*/ 193 h 276"/>
                <a:gd name="T86" fmla="*/ 114 w 282"/>
                <a:gd name="T87" fmla="*/ 201 h 276"/>
                <a:gd name="T88" fmla="*/ 128 w 282"/>
                <a:gd name="T89" fmla="*/ 207 h 276"/>
                <a:gd name="T90" fmla="*/ 150 w 282"/>
                <a:gd name="T91" fmla="*/ 218 h 276"/>
                <a:gd name="T92" fmla="*/ 146 w 282"/>
                <a:gd name="T93" fmla="*/ 244 h 276"/>
                <a:gd name="T94" fmla="*/ 158 w 282"/>
                <a:gd name="T95" fmla="*/ 257 h 276"/>
                <a:gd name="T96" fmla="*/ 168 w 282"/>
                <a:gd name="T97" fmla="*/ 272 h 276"/>
                <a:gd name="T98" fmla="*/ 184 w 282"/>
                <a:gd name="T99" fmla="*/ 272 h 276"/>
                <a:gd name="T100" fmla="*/ 220 w 282"/>
                <a:gd name="T101" fmla="*/ 271 h 276"/>
                <a:gd name="T102" fmla="*/ 237 w 282"/>
                <a:gd name="T103" fmla="*/ 251 h 276"/>
                <a:gd name="T104" fmla="*/ 255 w 282"/>
                <a:gd name="T105" fmla="*/ 249 h 276"/>
                <a:gd name="T106" fmla="*/ 279 w 282"/>
                <a:gd name="T107" fmla="*/ 246 h 276"/>
                <a:gd name="T108" fmla="*/ 273 w 282"/>
                <a:gd name="T109" fmla="*/ 195 h 276"/>
                <a:gd name="T110" fmla="*/ 271 w 282"/>
                <a:gd name="T111" fmla="*/ 160 h 276"/>
                <a:gd name="T112" fmla="*/ 261 w 282"/>
                <a:gd name="T113" fmla="*/ 121 h 276"/>
                <a:gd name="T114" fmla="*/ 225 w 282"/>
                <a:gd name="T115" fmla="*/ 89 h 276"/>
                <a:gd name="T116" fmla="*/ 239 w 282"/>
                <a:gd name="T117" fmla="*/ 31 h 276"/>
                <a:gd name="T118" fmla="*/ 215 w 282"/>
                <a:gd name="T119" fmla="*/ 34 h 276"/>
                <a:gd name="T120" fmla="*/ 212 w 282"/>
                <a:gd name="T121" fmla="*/ 14 h 276"/>
                <a:gd name="T122" fmla="*/ 196 w 282"/>
                <a:gd name="T123" fmla="*/ 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76">
                  <a:moveTo>
                    <a:pt x="188" y="1"/>
                  </a:moveTo>
                  <a:cubicBezTo>
                    <a:pt x="188" y="1"/>
                    <a:pt x="189" y="2"/>
                    <a:pt x="190" y="3"/>
                  </a:cubicBezTo>
                  <a:cubicBezTo>
                    <a:pt x="191" y="5"/>
                    <a:pt x="192" y="6"/>
                    <a:pt x="193" y="6"/>
                  </a:cubicBezTo>
                  <a:cubicBezTo>
                    <a:pt x="195" y="7"/>
                    <a:pt x="195" y="8"/>
                    <a:pt x="196" y="10"/>
                  </a:cubicBezTo>
                  <a:cubicBezTo>
                    <a:pt x="197" y="11"/>
                    <a:pt x="198" y="14"/>
                    <a:pt x="198" y="15"/>
                  </a:cubicBezTo>
                  <a:cubicBezTo>
                    <a:pt x="199" y="16"/>
                    <a:pt x="199" y="17"/>
                    <a:pt x="201" y="17"/>
                  </a:cubicBezTo>
                  <a:cubicBezTo>
                    <a:pt x="201" y="17"/>
                    <a:pt x="201" y="17"/>
                    <a:pt x="202" y="16"/>
                  </a:cubicBezTo>
                  <a:cubicBezTo>
                    <a:pt x="203" y="16"/>
                    <a:pt x="204" y="15"/>
                    <a:pt x="205" y="15"/>
                  </a:cubicBezTo>
                  <a:cubicBezTo>
                    <a:pt x="205" y="15"/>
                    <a:pt x="206" y="15"/>
                    <a:pt x="206" y="15"/>
                  </a:cubicBezTo>
                  <a:cubicBezTo>
                    <a:pt x="207" y="16"/>
                    <a:pt x="207" y="17"/>
                    <a:pt x="208" y="17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11" y="16"/>
                    <a:pt x="211" y="16"/>
                    <a:pt x="213" y="15"/>
                  </a:cubicBezTo>
                  <a:cubicBezTo>
                    <a:pt x="214" y="14"/>
                    <a:pt x="214" y="14"/>
                    <a:pt x="215" y="14"/>
                  </a:cubicBezTo>
                  <a:cubicBezTo>
                    <a:pt x="215" y="14"/>
                    <a:pt x="215" y="14"/>
                    <a:pt x="216" y="14"/>
                  </a:cubicBezTo>
                  <a:cubicBezTo>
                    <a:pt x="217" y="15"/>
                    <a:pt x="218" y="15"/>
                    <a:pt x="219" y="15"/>
                  </a:cubicBezTo>
                  <a:cubicBezTo>
                    <a:pt x="220" y="15"/>
                    <a:pt x="221" y="15"/>
                    <a:pt x="221" y="15"/>
                  </a:cubicBezTo>
                  <a:cubicBezTo>
                    <a:pt x="221" y="14"/>
                    <a:pt x="222" y="14"/>
                    <a:pt x="222" y="14"/>
                  </a:cubicBezTo>
                  <a:cubicBezTo>
                    <a:pt x="222" y="14"/>
                    <a:pt x="223" y="15"/>
                    <a:pt x="223" y="17"/>
                  </a:cubicBezTo>
                  <a:cubicBezTo>
                    <a:pt x="222" y="20"/>
                    <a:pt x="225" y="22"/>
                    <a:pt x="222" y="24"/>
                  </a:cubicBezTo>
                  <a:cubicBezTo>
                    <a:pt x="218" y="27"/>
                    <a:pt x="216" y="30"/>
                    <a:pt x="215" y="32"/>
                  </a:cubicBezTo>
                  <a:cubicBezTo>
                    <a:pt x="214" y="33"/>
                    <a:pt x="213" y="35"/>
                    <a:pt x="216" y="35"/>
                  </a:cubicBezTo>
                  <a:cubicBezTo>
                    <a:pt x="219" y="36"/>
                    <a:pt x="220" y="35"/>
                    <a:pt x="223" y="36"/>
                  </a:cubicBezTo>
                  <a:cubicBezTo>
                    <a:pt x="223" y="36"/>
                    <a:pt x="224" y="36"/>
                    <a:pt x="224" y="36"/>
                  </a:cubicBezTo>
                  <a:cubicBezTo>
                    <a:pt x="225" y="36"/>
                    <a:pt x="225" y="36"/>
                    <a:pt x="226" y="34"/>
                  </a:cubicBezTo>
                  <a:cubicBezTo>
                    <a:pt x="228" y="32"/>
                    <a:pt x="228" y="32"/>
                    <a:pt x="231" y="30"/>
                  </a:cubicBezTo>
                  <a:cubicBezTo>
                    <a:pt x="234" y="27"/>
                    <a:pt x="232" y="26"/>
                    <a:pt x="236" y="26"/>
                  </a:cubicBezTo>
                  <a:cubicBezTo>
                    <a:pt x="236" y="27"/>
                    <a:pt x="236" y="30"/>
                    <a:pt x="238" y="32"/>
                  </a:cubicBezTo>
                  <a:cubicBezTo>
                    <a:pt x="241" y="33"/>
                    <a:pt x="239" y="36"/>
                    <a:pt x="237" y="39"/>
                  </a:cubicBezTo>
                  <a:cubicBezTo>
                    <a:pt x="235" y="42"/>
                    <a:pt x="235" y="43"/>
                    <a:pt x="235" y="45"/>
                  </a:cubicBezTo>
                  <a:cubicBezTo>
                    <a:pt x="235" y="48"/>
                    <a:pt x="236" y="54"/>
                    <a:pt x="236" y="56"/>
                  </a:cubicBezTo>
                  <a:cubicBezTo>
                    <a:pt x="236" y="59"/>
                    <a:pt x="232" y="63"/>
                    <a:pt x="230" y="65"/>
                  </a:cubicBezTo>
                  <a:cubicBezTo>
                    <a:pt x="229" y="68"/>
                    <a:pt x="224" y="71"/>
                    <a:pt x="222" y="72"/>
                  </a:cubicBezTo>
                  <a:cubicBezTo>
                    <a:pt x="219" y="74"/>
                    <a:pt x="220" y="77"/>
                    <a:pt x="221" y="80"/>
                  </a:cubicBezTo>
                  <a:cubicBezTo>
                    <a:pt x="223" y="82"/>
                    <a:pt x="221" y="83"/>
                    <a:pt x="220" y="87"/>
                  </a:cubicBezTo>
                  <a:cubicBezTo>
                    <a:pt x="219" y="90"/>
                    <a:pt x="224" y="90"/>
                    <a:pt x="225" y="90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0"/>
                    <a:pt x="229" y="94"/>
                    <a:pt x="232" y="95"/>
                  </a:cubicBezTo>
                  <a:cubicBezTo>
                    <a:pt x="235" y="97"/>
                    <a:pt x="236" y="99"/>
                    <a:pt x="239" y="100"/>
                  </a:cubicBezTo>
                  <a:cubicBezTo>
                    <a:pt x="242" y="100"/>
                    <a:pt x="242" y="103"/>
                    <a:pt x="244" y="107"/>
                  </a:cubicBezTo>
                  <a:cubicBezTo>
                    <a:pt x="246" y="111"/>
                    <a:pt x="254" y="112"/>
                    <a:pt x="256" y="114"/>
                  </a:cubicBezTo>
                  <a:cubicBezTo>
                    <a:pt x="258" y="115"/>
                    <a:pt x="262" y="119"/>
                    <a:pt x="261" y="121"/>
                  </a:cubicBezTo>
                  <a:cubicBezTo>
                    <a:pt x="259" y="122"/>
                    <a:pt x="258" y="125"/>
                    <a:pt x="259" y="127"/>
                  </a:cubicBezTo>
                  <a:cubicBezTo>
                    <a:pt x="260" y="130"/>
                    <a:pt x="261" y="131"/>
                    <a:pt x="259" y="133"/>
                  </a:cubicBezTo>
                  <a:cubicBezTo>
                    <a:pt x="257" y="136"/>
                    <a:pt x="256" y="136"/>
                    <a:pt x="254" y="140"/>
                  </a:cubicBezTo>
                  <a:cubicBezTo>
                    <a:pt x="252" y="143"/>
                    <a:pt x="256" y="144"/>
                    <a:pt x="256" y="147"/>
                  </a:cubicBezTo>
                  <a:cubicBezTo>
                    <a:pt x="257" y="150"/>
                    <a:pt x="258" y="153"/>
                    <a:pt x="259" y="155"/>
                  </a:cubicBezTo>
                  <a:cubicBezTo>
                    <a:pt x="259" y="157"/>
                    <a:pt x="264" y="158"/>
                    <a:pt x="267" y="158"/>
                  </a:cubicBezTo>
                  <a:cubicBezTo>
                    <a:pt x="270" y="159"/>
                    <a:pt x="271" y="162"/>
                    <a:pt x="270" y="164"/>
                  </a:cubicBezTo>
                  <a:cubicBezTo>
                    <a:pt x="269" y="165"/>
                    <a:pt x="268" y="165"/>
                    <a:pt x="268" y="166"/>
                  </a:cubicBezTo>
                  <a:cubicBezTo>
                    <a:pt x="269" y="168"/>
                    <a:pt x="270" y="168"/>
                    <a:pt x="270" y="168"/>
                  </a:cubicBezTo>
                  <a:cubicBezTo>
                    <a:pt x="270" y="168"/>
                    <a:pt x="271" y="168"/>
                    <a:pt x="271" y="168"/>
                  </a:cubicBezTo>
                  <a:cubicBezTo>
                    <a:pt x="271" y="168"/>
                    <a:pt x="271" y="168"/>
                    <a:pt x="270" y="171"/>
                  </a:cubicBezTo>
                  <a:cubicBezTo>
                    <a:pt x="267" y="174"/>
                    <a:pt x="271" y="177"/>
                    <a:pt x="274" y="180"/>
                  </a:cubicBezTo>
                  <a:cubicBezTo>
                    <a:pt x="278" y="182"/>
                    <a:pt x="274" y="188"/>
                    <a:pt x="273" y="190"/>
                  </a:cubicBezTo>
                  <a:cubicBezTo>
                    <a:pt x="271" y="193"/>
                    <a:pt x="272" y="194"/>
                    <a:pt x="273" y="197"/>
                  </a:cubicBezTo>
                  <a:cubicBezTo>
                    <a:pt x="273" y="200"/>
                    <a:pt x="270" y="205"/>
                    <a:pt x="267" y="207"/>
                  </a:cubicBezTo>
                  <a:cubicBezTo>
                    <a:pt x="265" y="210"/>
                    <a:pt x="264" y="211"/>
                    <a:pt x="266" y="214"/>
                  </a:cubicBezTo>
                  <a:cubicBezTo>
                    <a:pt x="267" y="217"/>
                    <a:pt x="270" y="218"/>
                    <a:pt x="271" y="221"/>
                  </a:cubicBezTo>
                  <a:cubicBezTo>
                    <a:pt x="272" y="224"/>
                    <a:pt x="272" y="226"/>
                    <a:pt x="276" y="227"/>
                  </a:cubicBezTo>
                  <a:cubicBezTo>
                    <a:pt x="279" y="228"/>
                    <a:pt x="278" y="231"/>
                    <a:pt x="279" y="235"/>
                  </a:cubicBezTo>
                  <a:cubicBezTo>
                    <a:pt x="281" y="238"/>
                    <a:pt x="281" y="239"/>
                    <a:pt x="279" y="241"/>
                  </a:cubicBezTo>
                  <a:cubicBezTo>
                    <a:pt x="278" y="242"/>
                    <a:pt x="276" y="244"/>
                    <a:pt x="276" y="244"/>
                  </a:cubicBezTo>
                  <a:cubicBezTo>
                    <a:pt x="276" y="244"/>
                    <a:pt x="276" y="245"/>
                    <a:pt x="276" y="245"/>
                  </a:cubicBezTo>
                  <a:cubicBezTo>
                    <a:pt x="275" y="246"/>
                    <a:pt x="273" y="246"/>
                    <a:pt x="272" y="247"/>
                  </a:cubicBezTo>
                  <a:cubicBezTo>
                    <a:pt x="272" y="247"/>
                    <a:pt x="272" y="247"/>
                    <a:pt x="272" y="247"/>
                  </a:cubicBezTo>
                  <a:cubicBezTo>
                    <a:pt x="270" y="247"/>
                    <a:pt x="268" y="245"/>
                    <a:pt x="267" y="244"/>
                  </a:cubicBezTo>
                  <a:cubicBezTo>
                    <a:pt x="267" y="243"/>
                    <a:pt x="266" y="242"/>
                    <a:pt x="266" y="242"/>
                  </a:cubicBezTo>
                  <a:cubicBezTo>
                    <a:pt x="265" y="242"/>
                    <a:pt x="264" y="243"/>
                    <a:pt x="264" y="244"/>
                  </a:cubicBezTo>
                  <a:cubicBezTo>
                    <a:pt x="263" y="245"/>
                    <a:pt x="263" y="246"/>
                    <a:pt x="263" y="246"/>
                  </a:cubicBezTo>
                  <a:cubicBezTo>
                    <a:pt x="262" y="246"/>
                    <a:pt x="262" y="246"/>
                    <a:pt x="262" y="246"/>
                  </a:cubicBezTo>
                  <a:cubicBezTo>
                    <a:pt x="261" y="246"/>
                    <a:pt x="261" y="246"/>
                    <a:pt x="261" y="246"/>
                  </a:cubicBezTo>
                  <a:cubicBezTo>
                    <a:pt x="260" y="246"/>
                    <a:pt x="259" y="246"/>
                    <a:pt x="257" y="247"/>
                  </a:cubicBezTo>
                  <a:cubicBezTo>
                    <a:pt x="253" y="248"/>
                    <a:pt x="255" y="248"/>
                    <a:pt x="252" y="248"/>
                  </a:cubicBezTo>
                  <a:cubicBezTo>
                    <a:pt x="249" y="249"/>
                    <a:pt x="251" y="250"/>
                    <a:pt x="249" y="252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6" y="254"/>
                  </a:cubicBezTo>
                  <a:cubicBezTo>
                    <a:pt x="245" y="253"/>
                    <a:pt x="246" y="252"/>
                    <a:pt x="244" y="252"/>
                  </a:cubicBezTo>
                  <a:cubicBezTo>
                    <a:pt x="242" y="252"/>
                    <a:pt x="240" y="252"/>
                    <a:pt x="239" y="250"/>
                  </a:cubicBezTo>
                  <a:cubicBezTo>
                    <a:pt x="238" y="250"/>
                    <a:pt x="238" y="250"/>
                    <a:pt x="237" y="250"/>
                  </a:cubicBezTo>
                  <a:cubicBezTo>
                    <a:pt x="235" y="250"/>
                    <a:pt x="233" y="250"/>
                    <a:pt x="232" y="251"/>
                  </a:cubicBezTo>
                  <a:cubicBezTo>
                    <a:pt x="230" y="252"/>
                    <a:pt x="230" y="253"/>
                    <a:pt x="229" y="256"/>
                  </a:cubicBezTo>
                  <a:cubicBezTo>
                    <a:pt x="227" y="259"/>
                    <a:pt x="228" y="259"/>
                    <a:pt x="226" y="260"/>
                  </a:cubicBezTo>
                  <a:cubicBezTo>
                    <a:pt x="224" y="260"/>
                    <a:pt x="226" y="262"/>
                    <a:pt x="226" y="265"/>
                  </a:cubicBezTo>
                  <a:cubicBezTo>
                    <a:pt x="226" y="267"/>
                    <a:pt x="225" y="268"/>
                    <a:pt x="224" y="271"/>
                  </a:cubicBezTo>
                  <a:cubicBezTo>
                    <a:pt x="223" y="272"/>
                    <a:pt x="223" y="272"/>
                    <a:pt x="222" y="272"/>
                  </a:cubicBezTo>
                  <a:cubicBezTo>
                    <a:pt x="221" y="272"/>
                    <a:pt x="221" y="272"/>
                    <a:pt x="221" y="271"/>
                  </a:cubicBezTo>
                  <a:cubicBezTo>
                    <a:pt x="221" y="270"/>
                    <a:pt x="221" y="270"/>
                    <a:pt x="220" y="270"/>
                  </a:cubicBezTo>
                  <a:cubicBezTo>
                    <a:pt x="219" y="270"/>
                    <a:pt x="219" y="270"/>
                    <a:pt x="218" y="270"/>
                  </a:cubicBezTo>
                  <a:cubicBezTo>
                    <a:pt x="216" y="272"/>
                    <a:pt x="215" y="271"/>
                    <a:pt x="211" y="272"/>
                  </a:cubicBezTo>
                  <a:cubicBezTo>
                    <a:pt x="207" y="273"/>
                    <a:pt x="206" y="273"/>
                    <a:pt x="203" y="275"/>
                  </a:cubicBezTo>
                  <a:cubicBezTo>
                    <a:pt x="202" y="275"/>
                    <a:pt x="201" y="275"/>
                    <a:pt x="200" y="275"/>
                  </a:cubicBezTo>
                  <a:cubicBezTo>
                    <a:pt x="197" y="275"/>
                    <a:pt x="193" y="274"/>
                    <a:pt x="191" y="274"/>
                  </a:cubicBezTo>
                  <a:cubicBezTo>
                    <a:pt x="188" y="273"/>
                    <a:pt x="186" y="274"/>
                    <a:pt x="185" y="273"/>
                  </a:cubicBezTo>
                  <a:cubicBezTo>
                    <a:pt x="184" y="273"/>
                    <a:pt x="186" y="271"/>
                    <a:pt x="184" y="271"/>
                  </a:cubicBezTo>
                  <a:cubicBezTo>
                    <a:pt x="181" y="270"/>
                    <a:pt x="179" y="269"/>
                    <a:pt x="177" y="268"/>
                  </a:cubicBezTo>
                  <a:cubicBezTo>
                    <a:pt x="176" y="267"/>
                    <a:pt x="177" y="265"/>
                    <a:pt x="176" y="265"/>
                  </a:cubicBezTo>
                  <a:cubicBezTo>
                    <a:pt x="176" y="265"/>
                    <a:pt x="176" y="265"/>
                    <a:pt x="176" y="266"/>
                  </a:cubicBezTo>
                  <a:cubicBezTo>
                    <a:pt x="174" y="267"/>
                    <a:pt x="174" y="268"/>
                    <a:pt x="171" y="268"/>
                  </a:cubicBezTo>
                  <a:cubicBezTo>
                    <a:pt x="171" y="268"/>
                    <a:pt x="171" y="268"/>
                    <a:pt x="171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69" y="268"/>
                    <a:pt x="169" y="268"/>
                    <a:pt x="169" y="269"/>
                  </a:cubicBezTo>
                  <a:cubicBezTo>
                    <a:pt x="168" y="271"/>
                    <a:pt x="167" y="271"/>
                    <a:pt x="165" y="274"/>
                  </a:cubicBezTo>
                  <a:cubicBezTo>
                    <a:pt x="164" y="274"/>
                    <a:pt x="164" y="274"/>
                    <a:pt x="163" y="274"/>
                  </a:cubicBezTo>
                  <a:cubicBezTo>
                    <a:pt x="162" y="274"/>
                    <a:pt x="161" y="273"/>
                    <a:pt x="160" y="272"/>
                  </a:cubicBezTo>
                  <a:cubicBezTo>
                    <a:pt x="159" y="271"/>
                    <a:pt x="159" y="270"/>
                    <a:pt x="159" y="268"/>
                  </a:cubicBezTo>
                  <a:cubicBezTo>
                    <a:pt x="160" y="267"/>
                    <a:pt x="160" y="266"/>
                    <a:pt x="159" y="265"/>
                  </a:cubicBezTo>
                  <a:cubicBezTo>
                    <a:pt x="159" y="264"/>
                    <a:pt x="158" y="263"/>
                    <a:pt x="158" y="262"/>
                  </a:cubicBezTo>
                  <a:cubicBezTo>
                    <a:pt x="158" y="261"/>
                    <a:pt x="159" y="261"/>
                    <a:pt x="160" y="260"/>
                  </a:cubicBezTo>
                  <a:cubicBezTo>
                    <a:pt x="161" y="259"/>
                    <a:pt x="160" y="256"/>
                    <a:pt x="158" y="256"/>
                  </a:cubicBezTo>
                  <a:cubicBezTo>
                    <a:pt x="157" y="255"/>
                    <a:pt x="158" y="253"/>
                    <a:pt x="157" y="253"/>
                  </a:cubicBezTo>
                  <a:cubicBezTo>
                    <a:pt x="157" y="253"/>
                    <a:pt x="157" y="253"/>
                    <a:pt x="157" y="253"/>
                  </a:cubicBezTo>
                  <a:cubicBezTo>
                    <a:pt x="157" y="253"/>
                    <a:pt x="157" y="253"/>
                    <a:pt x="156" y="253"/>
                  </a:cubicBezTo>
                  <a:cubicBezTo>
                    <a:pt x="155" y="253"/>
                    <a:pt x="154" y="252"/>
                    <a:pt x="154" y="252"/>
                  </a:cubicBezTo>
                  <a:cubicBezTo>
                    <a:pt x="154" y="252"/>
                    <a:pt x="155" y="249"/>
                    <a:pt x="154" y="248"/>
                  </a:cubicBezTo>
                  <a:cubicBezTo>
                    <a:pt x="153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0" y="247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48" y="247"/>
                    <a:pt x="148" y="244"/>
                    <a:pt x="147" y="244"/>
                  </a:cubicBezTo>
                  <a:cubicBezTo>
                    <a:pt x="147" y="243"/>
                    <a:pt x="146" y="243"/>
                    <a:pt x="146" y="243"/>
                  </a:cubicBezTo>
                  <a:cubicBezTo>
                    <a:pt x="147" y="243"/>
                    <a:pt x="148" y="242"/>
                    <a:pt x="149" y="241"/>
                  </a:cubicBezTo>
                  <a:cubicBezTo>
                    <a:pt x="152" y="239"/>
                    <a:pt x="153" y="239"/>
                    <a:pt x="155" y="237"/>
                  </a:cubicBezTo>
                  <a:cubicBezTo>
                    <a:pt x="156" y="235"/>
                    <a:pt x="157" y="233"/>
                    <a:pt x="155" y="232"/>
                  </a:cubicBezTo>
                  <a:cubicBezTo>
                    <a:pt x="154" y="231"/>
                    <a:pt x="153" y="229"/>
                    <a:pt x="154" y="227"/>
                  </a:cubicBezTo>
                  <a:cubicBezTo>
                    <a:pt x="155" y="225"/>
                    <a:pt x="155" y="223"/>
                    <a:pt x="154" y="222"/>
                  </a:cubicBezTo>
                  <a:cubicBezTo>
                    <a:pt x="152" y="221"/>
                    <a:pt x="151" y="220"/>
                    <a:pt x="151" y="219"/>
                  </a:cubicBezTo>
                  <a:cubicBezTo>
                    <a:pt x="151" y="217"/>
                    <a:pt x="152" y="214"/>
                    <a:pt x="149" y="214"/>
                  </a:cubicBezTo>
                  <a:cubicBezTo>
                    <a:pt x="149" y="214"/>
                    <a:pt x="149" y="214"/>
                    <a:pt x="148" y="214"/>
                  </a:cubicBezTo>
                  <a:cubicBezTo>
                    <a:pt x="147" y="214"/>
                    <a:pt x="146" y="215"/>
                    <a:pt x="145" y="215"/>
                  </a:cubicBezTo>
                  <a:cubicBezTo>
                    <a:pt x="143" y="215"/>
                    <a:pt x="141" y="213"/>
                    <a:pt x="142" y="212"/>
                  </a:cubicBezTo>
                  <a:cubicBezTo>
                    <a:pt x="143" y="211"/>
                    <a:pt x="142" y="211"/>
                    <a:pt x="140" y="211"/>
                  </a:cubicBezTo>
                  <a:cubicBezTo>
                    <a:pt x="138" y="211"/>
                    <a:pt x="137" y="210"/>
                    <a:pt x="137" y="209"/>
                  </a:cubicBezTo>
                  <a:cubicBezTo>
                    <a:pt x="137" y="207"/>
                    <a:pt x="136" y="206"/>
                    <a:pt x="136" y="206"/>
                  </a:cubicBezTo>
                  <a:cubicBezTo>
                    <a:pt x="135" y="206"/>
                    <a:pt x="135" y="206"/>
                    <a:pt x="135" y="207"/>
                  </a:cubicBezTo>
                  <a:cubicBezTo>
                    <a:pt x="134" y="207"/>
                    <a:pt x="132" y="208"/>
                    <a:pt x="131" y="208"/>
                  </a:cubicBezTo>
                  <a:cubicBezTo>
                    <a:pt x="130" y="208"/>
                    <a:pt x="130" y="208"/>
                    <a:pt x="129" y="206"/>
                  </a:cubicBezTo>
                  <a:cubicBezTo>
                    <a:pt x="128" y="204"/>
                    <a:pt x="128" y="204"/>
                    <a:pt x="127" y="204"/>
                  </a:cubicBezTo>
                  <a:cubicBezTo>
                    <a:pt x="126" y="204"/>
                    <a:pt x="126" y="204"/>
                    <a:pt x="126" y="204"/>
                  </a:cubicBezTo>
                  <a:cubicBezTo>
                    <a:pt x="125" y="204"/>
                    <a:pt x="125" y="204"/>
                    <a:pt x="125" y="204"/>
                  </a:cubicBezTo>
                  <a:cubicBezTo>
                    <a:pt x="124" y="204"/>
                    <a:pt x="122" y="203"/>
                    <a:pt x="121" y="202"/>
                  </a:cubicBezTo>
                  <a:cubicBezTo>
                    <a:pt x="121" y="201"/>
                    <a:pt x="120" y="201"/>
                    <a:pt x="120" y="201"/>
                  </a:cubicBezTo>
                  <a:cubicBezTo>
                    <a:pt x="120" y="201"/>
                    <a:pt x="119" y="201"/>
                    <a:pt x="119" y="201"/>
                  </a:cubicBezTo>
                  <a:cubicBezTo>
                    <a:pt x="119" y="201"/>
                    <a:pt x="118" y="201"/>
                    <a:pt x="118" y="201"/>
                  </a:cubicBezTo>
                  <a:cubicBezTo>
                    <a:pt x="117" y="200"/>
                    <a:pt x="118" y="199"/>
                    <a:pt x="117" y="199"/>
                  </a:cubicBezTo>
                  <a:cubicBezTo>
                    <a:pt x="117" y="199"/>
                    <a:pt x="117" y="199"/>
                    <a:pt x="116" y="199"/>
                  </a:cubicBezTo>
                  <a:cubicBezTo>
                    <a:pt x="114" y="199"/>
                    <a:pt x="113" y="201"/>
                    <a:pt x="110" y="202"/>
                  </a:cubicBezTo>
                  <a:cubicBezTo>
                    <a:pt x="109" y="203"/>
                    <a:pt x="107" y="204"/>
                    <a:pt x="106" y="204"/>
                  </a:cubicBezTo>
                  <a:cubicBezTo>
                    <a:pt x="106" y="204"/>
                    <a:pt x="105" y="203"/>
                    <a:pt x="104" y="203"/>
                  </a:cubicBezTo>
                  <a:cubicBezTo>
                    <a:pt x="103" y="200"/>
                    <a:pt x="101" y="199"/>
                    <a:pt x="101" y="198"/>
                  </a:cubicBezTo>
                  <a:cubicBezTo>
                    <a:pt x="100" y="197"/>
                    <a:pt x="100" y="197"/>
                    <a:pt x="99" y="19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98" y="197"/>
                    <a:pt x="98" y="199"/>
                    <a:pt x="97" y="199"/>
                  </a:cubicBezTo>
                  <a:cubicBezTo>
                    <a:pt x="97" y="199"/>
                    <a:pt x="97" y="199"/>
                    <a:pt x="96" y="199"/>
                  </a:cubicBezTo>
                  <a:cubicBezTo>
                    <a:pt x="95" y="199"/>
                    <a:pt x="90" y="195"/>
                    <a:pt x="90" y="195"/>
                  </a:cubicBezTo>
                  <a:cubicBezTo>
                    <a:pt x="90" y="195"/>
                    <a:pt x="88" y="195"/>
                    <a:pt x="87" y="192"/>
                  </a:cubicBezTo>
                  <a:cubicBezTo>
                    <a:pt x="86" y="190"/>
                    <a:pt x="84" y="189"/>
                    <a:pt x="83" y="188"/>
                  </a:cubicBezTo>
                  <a:cubicBezTo>
                    <a:pt x="82" y="187"/>
                    <a:pt x="80" y="185"/>
                    <a:pt x="79" y="183"/>
                  </a:cubicBezTo>
                  <a:cubicBezTo>
                    <a:pt x="79" y="180"/>
                    <a:pt x="79" y="179"/>
                    <a:pt x="80" y="177"/>
                  </a:cubicBezTo>
                  <a:cubicBezTo>
                    <a:pt x="82" y="175"/>
                    <a:pt x="82" y="176"/>
                    <a:pt x="84" y="175"/>
                  </a:cubicBezTo>
                  <a:cubicBezTo>
                    <a:pt x="85" y="174"/>
                    <a:pt x="83" y="173"/>
                    <a:pt x="81" y="172"/>
                  </a:cubicBezTo>
                  <a:cubicBezTo>
                    <a:pt x="80" y="171"/>
                    <a:pt x="80" y="169"/>
                    <a:pt x="81" y="166"/>
                  </a:cubicBezTo>
                  <a:cubicBezTo>
                    <a:pt x="82" y="163"/>
                    <a:pt x="84" y="162"/>
                    <a:pt x="84" y="160"/>
                  </a:cubicBezTo>
                  <a:cubicBezTo>
                    <a:pt x="85" y="159"/>
                    <a:pt x="84" y="157"/>
                    <a:pt x="83" y="155"/>
                  </a:cubicBezTo>
                  <a:cubicBezTo>
                    <a:pt x="83" y="154"/>
                    <a:pt x="83" y="148"/>
                    <a:pt x="84" y="147"/>
                  </a:cubicBezTo>
                  <a:cubicBezTo>
                    <a:pt x="85" y="145"/>
                    <a:pt x="87" y="143"/>
                    <a:pt x="86" y="142"/>
                  </a:cubicBezTo>
                  <a:cubicBezTo>
                    <a:pt x="85" y="141"/>
                    <a:pt x="85" y="141"/>
                    <a:pt x="84" y="141"/>
                  </a:cubicBezTo>
                  <a:cubicBezTo>
                    <a:pt x="84" y="141"/>
                    <a:pt x="83" y="141"/>
                    <a:pt x="83" y="141"/>
                  </a:cubicBezTo>
                  <a:cubicBezTo>
                    <a:pt x="82" y="141"/>
                    <a:pt x="82" y="141"/>
                    <a:pt x="81" y="141"/>
                  </a:cubicBezTo>
                  <a:cubicBezTo>
                    <a:pt x="80" y="140"/>
                    <a:pt x="80" y="137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8" y="136"/>
                    <a:pt x="78" y="137"/>
                    <a:pt x="77" y="138"/>
                  </a:cubicBezTo>
                  <a:cubicBezTo>
                    <a:pt x="76" y="138"/>
                    <a:pt x="75" y="140"/>
                    <a:pt x="74" y="140"/>
                  </a:cubicBezTo>
                  <a:cubicBezTo>
                    <a:pt x="74" y="140"/>
                    <a:pt x="73" y="139"/>
                    <a:pt x="73" y="139"/>
                  </a:cubicBezTo>
                  <a:cubicBezTo>
                    <a:pt x="73" y="137"/>
                    <a:pt x="74" y="137"/>
                    <a:pt x="74" y="136"/>
                  </a:cubicBezTo>
                  <a:cubicBezTo>
                    <a:pt x="75" y="135"/>
                    <a:pt x="72" y="135"/>
                    <a:pt x="72" y="135"/>
                  </a:cubicBezTo>
                  <a:cubicBezTo>
                    <a:pt x="72" y="135"/>
                    <a:pt x="72" y="133"/>
                    <a:pt x="73" y="131"/>
                  </a:cubicBezTo>
                  <a:cubicBezTo>
                    <a:pt x="73" y="130"/>
                    <a:pt x="73" y="126"/>
                    <a:pt x="73" y="125"/>
                  </a:cubicBezTo>
                  <a:cubicBezTo>
                    <a:pt x="74" y="124"/>
                    <a:pt x="76" y="124"/>
                    <a:pt x="77" y="123"/>
                  </a:cubicBezTo>
                  <a:cubicBezTo>
                    <a:pt x="77" y="122"/>
                    <a:pt x="78" y="120"/>
                    <a:pt x="77" y="116"/>
                  </a:cubicBezTo>
                  <a:cubicBezTo>
                    <a:pt x="75" y="113"/>
                    <a:pt x="74" y="112"/>
                    <a:pt x="75" y="110"/>
                  </a:cubicBezTo>
                  <a:cubicBezTo>
                    <a:pt x="76" y="109"/>
                    <a:pt x="75" y="108"/>
                    <a:pt x="74" y="106"/>
                  </a:cubicBezTo>
                  <a:cubicBezTo>
                    <a:pt x="74" y="105"/>
                    <a:pt x="75" y="104"/>
                    <a:pt x="77" y="103"/>
                  </a:cubicBezTo>
                  <a:cubicBezTo>
                    <a:pt x="78" y="102"/>
                    <a:pt x="78" y="100"/>
                    <a:pt x="77" y="98"/>
                  </a:cubicBezTo>
                  <a:cubicBezTo>
                    <a:pt x="77" y="97"/>
                    <a:pt x="74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3"/>
                    <a:pt x="71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8" y="95"/>
                    <a:pt x="68" y="93"/>
                    <a:pt x="68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2"/>
                    <a:pt x="67" y="93"/>
                    <a:pt x="6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3" y="92"/>
                    <a:pt x="61" y="92"/>
                    <a:pt x="60" y="92"/>
                  </a:cubicBezTo>
                  <a:cubicBezTo>
                    <a:pt x="60" y="92"/>
                    <a:pt x="59" y="92"/>
                    <a:pt x="59" y="92"/>
                  </a:cubicBezTo>
                  <a:cubicBezTo>
                    <a:pt x="59" y="92"/>
                    <a:pt x="58" y="92"/>
                    <a:pt x="56" y="92"/>
                  </a:cubicBezTo>
                  <a:cubicBezTo>
                    <a:pt x="55" y="92"/>
                    <a:pt x="53" y="92"/>
                    <a:pt x="52" y="91"/>
                  </a:cubicBezTo>
                  <a:cubicBezTo>
                    <a:pt x="49" y="90"/>
                    <a:pt x="46" y="89"/>
                    <a:pt x="45" y="89"/>
                  </a:cubicBezTo>
                  <a:cubicBezTo>
                    <a:pt x="45" y="88"/>
                    <a:pt x="45" y="86"/>
                    <a:pt x="46" y="85"/>
                  </a:cubicBezTo>
                  <a:cubicBezTo>
                    <a:pt x="47" y="84"/>
                    <a:pt x="46" y="83"/>
                    <a:pt x="45" y="83"/>
                  </a:cubicBezTo>
                  <a:cubicBezTo>
                    <a:pt x="44" y="83"/>
                    <a:pt x="44" y="83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1" y="84"/>
                    <a:pt x="41" y="81"/>
                    <a:pt x="41" y="81"/>
                  </a:cubicBezTo>
                  <a:cubicBezTo>
                    <a:pt x="40" y="80"/>
                    <a:pt x="39" y="79"/>
                    <a:pt x="38" y="79"/>
                  </a:cubicBezTo>
                  <a:cubicBezTo>
                    <a:pt x="38" y="79"/>
                    <a:pt x="37" y="80"/>
                    <a:pt x="37" y="80"/>
                  </a:cubicBezTo>
                  <a:cubicBezTo>
                    <a:pt x="36" y="80"/>
                    <a:pt x="35" y="81"/>
                    <a:pt x="34" y="81"/>
                  </a:cubicBezTo>
                  <a:cubicBezTo>
                    <a:pt x="34" y="81"/>
                    <a:pt x="34" y="81"/>
                    <a:pt x="34" y="80"/>
                  </a:cubicBezTo>
                  <a:cubicBezTo>
                    <a:pt x="33" y="78"/>
                    <a:pt x="33" y="78"/>
                    <a:pt x="31" y="78"/>
                  </a:cubicBezTo>
                  <a:cubicBezTo>
                    <a:pt x="30" y="77"/>
                    <a:pt x="30" y="76"/>
                    <a:pt x="30" y="75"/>
                  </a:cubicBezTo>
                  <a:cubicBezTo>
                    <a:pt x="31" y="74"/>
                    <a:pt x="30" y="73"/>
                    <a:pt x="28" y="73"/>
                  </a:cubicBezTo>
                  <a:cubicBezTo>
                    <a:pt x="29" y="72"/>
                    <a:pt x="30" y="72"/>
                    <a:pt x="30" y="72"/>
                  </a:cubicBezTo>
                  <a:cubicBezTo>
                    <a:pt x="30" y="72"/>
                    <a:pt x="29" y="72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7" y="73"/>
                    <a:pt x="26" y="74"/>
                    <a:pt x="24" y="74"/>
                  </a:cubicBezTo>
                  <a:cubicBezTo>
                    <a:pt x="24" y="74"/>
                    <a:pt x="23" y="74"/>
                    <a:pt x="23" y="73"/>
                  </a:cubicBezTo>
                  <a:cubicBezTo>
                    <a:pt x="21" y="73"/>
                    <a:pt x="19" y="71"/>
                    <a:pt x="17" y="70"/>
                  </a:cubicBezTo>
                  <a:cubicBezTo>
                    <a:pt x="16" y="70"/>
                    <a:pt x="16" y="70"/>
                    <a:pt x="15" y="70"/>
                  </a:cubicBezTo>
                  <a:cubicBezTo>
                    <a:pt x="13" y="70"/>
                    <a:pt x="11" y="71"/>
                    <a:pt x="10" y="72"/>
                  </a:cubicBezTo>
                  <a:cubicBezTo>
                    <a:pt x="10" y="72"/>
                    <a:pt x="9" y="72"/>
                    <a:pt x="8" y="72"/>
                  </a:cubicBezTo>
                  <a:cubicBezTo>
                    <a:pt x="7" y="72"/>
                    <a:pt x="6" y="71"/>
                    <a:pt x="5" y="70"/>
                  </a:cubicBezTo>
                  <a:cubicBezTo>
                    <a:pt x="4" y="68"/>
                    <a:pt x="1" y="65"/>
                    <a:pt x="3" y="65"/>
                  </a:cubicBezTo>
                  <a:cubicBezTo>
                    <a:pt x="3" y="65"/>
                    <a:pt x="4" y="66"/>
                    <a:pt x="4" y="66"/>
                  </a:cubicBezTo>
                  <a:cubicBezTo>
                    <a:pt x="4" y="66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65"/>
                    <a:pt x="8" y="65"/>
                    <a:pt x="10" y="65"/>
                  </a:cubicBezTo>
                  <a:cubicBezTo>
                    <a:pt x="11" y="65"/>
                    <a:pt x="12" y="65"/>
                    <a:pt x="12" y="63"/>
                  </a:cubicBezTo>
                  <a:cubicBezTo>
                    <a:pt x="12" y="62"/>
                    <a:pt x="13" y="62"/>
                    <a:pt x="15" y="62"/>
                  </a:cubicBezTo>
                  <a:cubicBezTo>
                    <a:pt x="15" y="62"/>
                    <a:pt x="16" y="62"/>
                    <a:pt x="16" y="62"/>
                  </a:cubicBezTo>
                  <a:cubicBezTo>
                    <a:pt x="19" y="62"/>
                    <a:pt x="21" y="64"/>
                    <a:pt x="2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3" y="62"/>
                    <a:pt x="23" y="62"/>
                    <a:pt x="23" y="60"/>
                  </a:cubicBezTo>
                  <a:cubicBezTo>
                    <a:pt x="24" y="57"/>
                    <a:pt x="21" y="56"/>
                    <a:pt x="23" y="54"/>
                  </a:cubicBezTo>
                  <a:cubicBezTo>
                    <a:pt x="25" y="52"/>
                    <a:pt x="26" y="51"/>
                    <a:pt x="28" y="50"/>
                  </a:cubicBezTo>
                  <a:cubicBezTo>
                    <a:pt x="29" y="49"/>
                    <a:pt x="30" y="48"/>
                    <a:pt x="32" y="48"/>
                  </a:cubicBezTo>
                  <a:cubicBezTo>
                    <a:pt x="32" y="48"/>
                    <a:pt x="32" y="48"/>
                    <a:pt x="33" y="48"/>
                  </a:cubicBezTo>
                  <a:cubicBezTo>
                    <a:pt x="35" y="49"/>
                    <a:pt x="37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1" y="49"/>
                    <a:pt x="43" y="49"/>
                    <a:pt x="44" y="48"/>
                  </a:cubicBezTo>
                  <a:cubicBezTo>
                    <a:pt x="44" y="47"/>
                    <a:pt x="45" y="46"/>
                    <a:pt x="47" y="45"/>
                  </a:cubicBezTo>
                  <a:cubicBezTo>
                    <a:pt x="49" y="43"/>
                    <a:pt x="49" y="42"/>
                    <a:pt x="50" y="42"/>
                  </a:cubicBezTo>
                  <a:cubicBezTo>
                    <a:pt x="51" y="42"/>
                    <a:pt x="51" y="42"/>
                    <a:pt x="51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3"/>
                    <a:pt x="54" y="42"/>
                    <a:pt x="54" y="42"/>
                  </a:cubicBezTo>
                  <a:cubicBezTo>
                    <a:pt x="54" y="41"/>
                    <a:pt x="53" y="40"/>
                    <a:pt x="56" y="40"/>
                  </a:cubicBezTo>
                  <a:cubicBezTo>
                    <a:pt x="58" y="40"/>
                    <a:pt x="58" y="35"/>
                    <a:pt x="58" y="35"/>
                  </a:cubicBezTo>
                  <a:cubicBezTo>
                    <a:pt x="58" y="35"/>
                    <a:pt x="60" y="35"/>
                    <a:pt x="60" y="33"/>
                  </a:cubicBezTo>
                  <a:cubicBezTo>
                    <a:pt x="60" y="32"/>
                    <a:pt x="60" y="32"/>
                    <a:pt x="61" y="32"/>
                  </a:cubicBezTo>
                  <a:cubicBezTo>
                    <a:pt x="61" y="32"/>
                    <a:pt x="61" y="33"/>
                    <a:pt x="62" y="34"/>
                  </a:cubicBezTo>
                  <a:cubicBezTo>
                    <a:pt x="63" y="34"/>
                    <a:pt x="64" y="35"/>
                    <a:pt x="64" y="35"/>
                  </a:cubicBezTo>
                  <a:cubicBezTo>
                    <a:pt x="65" y="35"/>
                    <a:pt x="66" y="34"/>
                    <a:pt x="67" y="34"/>
                  </a:cubicBezTo>
                  <a:cubicBezTo>
                    <a:pt x="68" y="33"/>
                    <a:pt x="69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32"/>
                    <a:pt x="73" y="34"/>
                    <a:pt x="74" y="35"/>
                  </a:cubicBezTo>
                  <a:cubicBezTo>
                    <a:pt x="76" y="35"/>
                    <a:pt x="77" y="35"/>
                    <a:pt x="79" y="35"/>
                  </a:cubicBezTo>
                  <a:cubicBezTo>
                    <a:pt x="81" y="36"/>
                    <a:pt x="85" y="39"/>
                    <a:pt x="86" y="40"/>
                  </a:cubicBezTo>
                  <a:cubicBezTo>
                    <a:pt x="88" y="42"/>
                    <a:pt x="88" y="44"/>
                    <a:pt x="9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4" y="44"/>
                    <a:pt x="95" y="43"/>
                    <a:pt x="96" y="43"/>
                  </a:cubicBezTo>
                  <a:cubicBezTo>
                    <a:pt x="97" y="43"/>
                    <a:pt x="97" y="43"/>
                    <a:pt x="98" y="43"/>
                  </a:cubicBezTo>
                  <a:cubicBezTo>
                    <a:pt x="99" y="43"/>
                    <a:pt x="100" y="44"/>
                    <a:pt x="101" y="44"/>
                  </a:cubicBezTo>
                  <a:cubicBezTo>
                    <a:pt x="101" y="44"/>
                    <a:pt x="102" y="44"/>
                    <a:pt x="103" y="43"/>
                  </a:cubicBezTo>
                  <a:cubicBezTo>
                    <a:pt x="103" y="43"/>
                    <a:pt x="104" y="43"/>
                    <a:pt x="104" y="43"/>
                  </a:cubicBezTo>
                  <a:cubicBezTo>
                    <a:pt x="106" y="43"/>
                    <a:pt x="107" y="44"/>
                    <a:pt x="106" y="45"/>
                  </a:cubicBezTo>
                  <a:cubicBezTo>
                    <a:pt x="106" y="47"/>
                    <a:pt x="107" y="47"/>
                    <a:pt x="108" y="47"/>
                  </a:cubicBezTo>
                  <a:cubicBezTo>
                    <a:pt x="109" y="47"/>
                    <a:pt x="109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2" y="47"/>
                    <a:pt x="112" y="50"/>
                    <a:pt x="113" y="50"/>
                  </a:cubicBezTo>
                  <a:cubicBezTo>
                    <a:pt x="115" y="51"/>
                    <a:pt x="115" y="52"/>
                    <a:pt x="116" y="52"/>
                  </a:cubicBezTo>
                  <a:cubicBezTo>
                    <a:pt x="116" y="52"/>
                    <a:pt x="117" y="52"/>
                    <a:pt x="117" y="51"/>
                  </a:cubicBezTo>
                  <a:cubicBezTo>
                    <a:pt x="118" y="51"/>
                    <a:pt x="122" y="50"/>
                    <a:pt x="122" y="50"/>
                  </a:cubicBezTo>
                  <a:cubicBezTo>
                    <a:pt x="122" y="51"/>
                    <a:pt x="123" y="51"/>
                    <a:pt x="124" y="51"/>
                  </a:cubicBezTo>
                  <a:cubicBezTo>
                    <a:pt x="125" y="51"/>
                    <a:pt x="125" y="51"/>
                    <a:pt x="126" y="51"/>
                  </a:cubicBezTo>
                  <a:cubicBezTo>
                    <a:pt x="127" y="51"/>
                    <a:pt x="129" y="49"/>
                    <a:pt x="129" y="49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30" y="50"/>
                    <a:pt x="128" y="53"/>
                    <a:pt x="130" y="53"/>
                  </a:cubicBezTo>
                  <a:cubicBezTo>
                    <a:pt x="132" y="53"/>
                    <a:pt x="132" y="53"/>
                    <a:pt x="134" y="51"/>
                  </a:cubicBezTo>
                  <a:cubicBezTo>
                    <a:pt x="135" y="49"/>
                    <a:pt x="135" y="49"/>
                    <a:pt x="137" y="48"/>
                  </a:cubicBezTo>
                  <a:cubicBezTo>
                    <a:pt x="139" y="47"/>
                    <a:pt x="139" y="46"/>
                    <a:pt x="140" y="44"/>
                  </a:cubicBezTo>
                  <a:cubicBezTo>
                    <a:pt x="141" y="43"/>
                    <a:pt x="142" y="41"/>
                    <a:pt x="143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5" y="42"/>
                    <a:pt x="145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3"/>
                  </a:cubicBezTo>
                  <a:cubicBezTo>
                    <a:pt x="150" y="40"/>
                    <a:pt x="150" y="40"/>
                    <a:pt x="152" y="39"/>
                  </a:cubicBezTo>
                  <a:cubicBezTo>
                    <a:pt x="154" y="38"/>
                    <a:pt x="155" y="37"/>
                    <a:pt x="156" y="37"/>
                  </a:cubicBezTo>
                  <a:cubicBezTo>
                    <a:pt x="156" y="37"/>
                    <a:pt x="157" y="37"/>
                    <a:pt x="157" y="38"/>
                  </a:cubicBezTo>
                  <a:cubicBezTo>
                    <a:pt x="158" y="39"/>
                    <a:pt x="159" y="41"/>
                    <a:pt x="160" y="41"/>
                  </a:cubicBezTo>
                  <a:cubicBezTo>
                    <a:pt x="160" y="41"/>
                    <a:pt x="160" y="41"/>
                    <a:pt x="160" y="41"/>
                  </a:cubicBezTo>
                  <a:cubicBezTo>
                    <a:pt x="162" y="41"/>
                    <a:pt x="161" y="41"/>
                    <a:pt x="163" y="39"/>
                  </a:cubicBezTo>
                  <a:cubicBezTo>
                    <a:pt x="164" y="36"/>
                    <a:pt x="163" y="35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6" y="35"/>
                    <a:pt x="166" y="35"/>
                    <a:pt x="167" y="35"/>
                  </a:cubicBezTo>
                  <a:cubicBezTo>
                    <a:pt x="167" y="35"/>
                    <a:pt x="168" y="35"/>
                    <a:pt x="168" y="34"/>
                  </a:cubicBezTo>
                  <a:cubicBezTo>
                    <a:pt x="169" y="32"/>
                    <a:pt x="171" y="29"/>
                    <a:pt x="170" y="27"/>
                  </a:cubicBezTo>
                  <a:cubicBezTo>
                    <a:pt x="170" y="25"/>
                    <a:pt x="170" y="23"/>
                    <a:pt x="171" y="22"/>
                  </a:cubicBezTo>
                  <a:cubicBezTo>
                    <a:pt x="173" y="20"/>
                    <a:pt x="173" y="20"/>
                    <a:pt x="175" y="19"/>
                  </a:cubicBezTo>
                  <a:cubicBezTo>
                    <a:pt x="176" y="18"/>
                    <a:pt x="176" y="18"/>
                    <a:pt x="179" y="15"/>
                  </a:cubicBezTo>
                  <a:cubicBezTo>
                    <a:pt x="181" y="11"/>
                    <a:pt x="181" y="12"/>
                    <a:pt x="184" y="11"/>
                  </a:cubicBezTo>
                  <a:cubicBezTo>
                    <a:pt x="186" y="11"/>
                    <a:pt x="187" y="11"/>
                    <a:pt x="189" y="10"/>
                  </a:cubicBezTo>
                  <a:cubicBezTo>
                    <a:pt x="190" y="8"/>
                    <a:pt x="188" y="8"/>
                    <a:pt x="187" y="7"/>
                  </a:cubicBezTo>
                  <a:cubicBezTo>
                    <a:pt x="186" y="6"/>
                    <a:pt x="185" y="5"/>
                    <a:pt x="186" y="2"/>
                  </a:cubicBezTo>
                  <a:cubicBezTo>
                    <a:pt x="187" y="2"/>
                    <a:pt x="187" y="1"/>
                    <a:pt x="188" y="1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7" y="0"/>
                    <a:pt x="186" y="0"/>
                    <a:pt x="185" y="2"/>
                  </a:cubicBezTo>
                  <a:cubicBezTo>
                    <a:pt x="184" y="4"/>
                    <a:pt x="185" y="6"/>
                    <a:pt x="186" y="8"/>
                  </a:cubicBezTo>
                  <a:cubicBezTo>
                    <a:pt x="187" y="8"/>
                    <a:pt x="187" y="8"/>
                    <a:pt x="187" y="9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87" y="10"/>
                    <a:pt x="186" y="10"/>
                    <a:pt x="184" y="10"/>
                  </a:cubicBezTo>
                  <a:cubicBezTo>
                    <a:pt x="184" y="10"/>
                    <a:pt x="184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1" y="11"/>
                    <a:pt x="180" y="11"/>
                    <a:pt x="178" y="14"/>
                  </a:cubicBezTo>
                  <a:cubicBezTo>
                    <a:pt x="177" y="15"/>
                    <a:pt x="176" y="16"/>
                    <a:pt x="176" y="17"/>
                  </a:cubicBezTo>
                  <a:cubicBezTo>
                    <a:pt x="175" y="18"/>
                    <a:pt x="175" y="18"/>
                    <a:pt x="174" y="18"/>
                  </a:cubicBezTo>
                  <a:cubicBezTo>
                    <a:pt x="173" y="18"/>
                    <a:pt x="173" y="19"/>
                    <a:pt x="172" y="20"/>
                  </a:cubicBezTo>
                  <a:cubicBezTo>
                    <a:pt x="171" y="20"/>
                    <a:pt x="171" y="20"/>
                    <a:pt x="171" y="21"/>
                  </a:cubicBezTo>
                  <a:cubicBezTo>
                    <a:pt x="168" y="22"/>
                    <a:pt x="169" y="26"/>
                    <a:pt x="169" y="28"/>
                  </a:cubicBezTo>
                  <a:cubicBezTo>
                    <a:pt x="169" y="29"/>
                    <a:pt x="169" y="30"/>
                    <a:pt x="168" y="31"/>
                  </a:cubicBezTo>
                  <a:cubicBezTo>
                    <a:pt x="168" y="32"/>
                    <a:pt x="167" y="33"/>
                    <a:pt x="167" y="33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3" y="34"/>
                    <a:pt x="163" y="35"/>
                    <a:pt x="162" y="36"/>
                  </a:cubicBezTo>
                  <a:cubicBezTo>
                    <a:pt x="162" y="36"/>
                    <a:pt x="162" y="37"/>
                    <a:pt x="162" y="38"/>
                  </a:cubicBezTo>
                  <a:cubicBezTo>
                    <a:pt x="161" y="39"/>
                    <a:pt x="161" y="39"/>
                    <a:pt x="161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1" y="40"/>
                    <a:pt x="160" y="40"/>
                    <a:pt x="160" y="40"/>
                  </a:cubicBezTo>
                  <a:cubicBezTo>
                    <a:pt x="160" y="40"/>
                    <a:pt x="160" y="39"/>
                    <a:pt x="159" y="39"/>
                  </a:cubicBezTo>
                  <a:cubicBezTo>
                    <a:pt x="159" y="38"/>
                    <a:pt x="159" y="38"/>
                    <a:pt x="158" y="37"/>
                  </a:cubicBezTo>
                  <a:cubicBezTo>
                    <a:pt x="158" y="36"/>
                    <a:pt x="157" y="36"/>
                    <a:pt x="156" y="36"/>
                  </a:cubicBezTo>
                  <a:cubicBezTo>
                    <a:pt x="155" y="36"/>
                    <a:pt x="154" y="36"/>
                    <a:pt x="154" y="37"/>
                  </a:cubicBezTo>
                  <a:cubicBezTo>
                    <a:pt x="153" y="37"/>
                    <a:pt x="153" y="37"/>
                    <a:pt x="152" y="38"/>
                  </a:cubicBezTo>
                  <a:cubicBezTo>
                    <a:pt x="149" y="39"/>
                    <a:pt x="149" y="40"/>
                    <a:pt x="148" y="43"/>
                  </a:cubicBezTo>
                  <a:cubicBezTo>
                    <a:pt x="148" y="43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7" y="44"/>
                    <a:pt x="147" y="43"/>
                    <a:pt x="146" y="43"/>
                  </a:cubicBezTo>
                  <a:cubicBezTo>
                    <a:pt x="146" y="42"/>
                    <a:pt x="146" y="41"/>
                    <a:pt x="145" y="41"/>
                  </a:cubicBezTo>
                  <a:cubicBezTo>
                    <a:pt x="144" y="40"/>
                    <a:pt x="144" y="40"/>
                    <a:pt x="143" y="40"/>
                  </a:cubicBezTo>
                  <a:cubicBezTo>
                    <a:pt x="141" y="40"/>
                    <a:pt x="139" y="43"/>
                    <a:pt x="139" y="44"/>
                  </a:cubicBezTo>
                  <a:cubicBezTo>
                    <a:pt x="139" y="44"/>
                    <a:pt x="138" y="45"/>
                    <a:pt x="138" y="45"/>
                  </a:cubicBezTo>
                  <a:cubicBezTo>
                    <a:pt x="138" y="46"/>
                    <a:pt x="138" y="47"/>
                    <a:pt x="137" y="47"/>
                  </a:cubicBezTo>
                  <a:cubicBezTo>
                    <a:pt x="136" y="48"/>
                    <a:pt x="136" y="48"/>
                    <a:pt x="135" y="48"/>
                  </a:cubicBezTo>
                  <a:cubicBezTo>
                    <a:pt x="134" y="48"/>
                    <a:pt x="134" y="49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1" y="52"/>
                    <a:pt x="131" y="52"/>
                    <a:pt x="130" y="52"/>
                  </a:cubicBezTo>
                  <a:cubicBezTo>
                    <a:pt x="130" y="52"/>
                    <a:pt x="130" y="51"/>
                    <a:pt x="130" y="51"/>
                  </a:cubicBezTo>
                  <a:cubicBezTo>
                    <a:pt x="131" y="50"/>
                    <a:pt x="131" y="49"/>
                    <a:pt x="130" y="49"/>
                  </a:cubicBezTo>
                  <a:cubicBezTo>
                    <a:pt x="130" y="48"/>
                    <a:pt x="130" y="48"/>
                    <a:pt x="129" y="48"/>
                  </a:cubicBezTo>
                  <a:cubicBezTo>
                    <a:pt x="128" y="48"/>
                    <a:pt x="128" y="48"/>
                    <a:pt x="127" y="49"/>
                  </a:cubicBezTo>
                  <a:cubicBezTo>
                    <a:pt x="127" y="49"/>
                    <a:pt x="126" y="50"/>
                    <a:pt x="125" y="50"/>
                  </a:cubicBezTo>
                  <a:cubicBezTo>
                    <a:pt x="125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1" y="49"/>
                    <a:pt x="118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4" y="49"/>
                  </a:cubicBezTo>
                  <a:cubicBezTo>
                    <a:pt x="114" y="49"/>
                    <a:pt x="113" y="49"/>
                    <a:pt x="113" y="48"/>
                  </a:cubicBezTo>
                  <a:cubicBezTo>
                    <a:pt x="112" y="47"/>
                    <a:pt x="112" y="46"/>
                    <a:pt x="110" y="46"/>
                  </a:cubicBezTo>
                  <a:cubicBezTo>
                    <a:pt x="110" y="46"/>
                    <a:pt x="110" y="46"/>
                    <a:pt x="109" y="46"/>
                  </a:cubicBezTo>
                  <a:cubicBezTo>
                    <a:pt x="109" y="46"/>
                    <a:pt x="109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8" y="45"/>
                    <a:pt x="107" y="44"/>
                    <a:pt x="107" y="43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4" y="42"/>
                    <a:pt x="103" y="42"/>
                    <a:pt x="102" y="42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0" y="43"/>
                    <a:pt x="100" y="43"/>
                    <a:pt x="99" y="42"/>
                  </a:cubicBezTo>
                  <a:cubicBezTo>
                    <a:pt x="99" y="42"/>
                    <a:pt x="98" y="42"/>
                    <a:pt x="98" y="42"/>
                  </a:cubicBezTo>
                  <a:cubicBezTo>
                    <a:pt x="97" y="42"/>
                    <a:pt x="97" y="42"/>
                    <a:pt x="96" y="42"/>
                  </a:cubicBezTo>
                  <a:cubicBezTo>
                    <a:pt x="95" y="42"/>
                    <a:pt x="94" y="42"/>
                    <a:pt x="93" y="42"/>
                  </a:cubicBezTo>
                  <a:cubicBezTo>
                    <a:pt x="93" y="43"/>
                    <a:pt x="92" y="43"/>
                    <a:pt x="91" y="43"/>
                  </a:cubicBezTo>
                  <a:cubicBezTo>
                    <a:pt x="91" y="43"/>
                    <a:pt x="90" y="43"/>
                    <a:pt x="90" y="43"/>
                  </a:cubicBezTo>
                  <a:cubicBezTo>
                    <a:pt x="90" y="43"/>
                    <a:pt x="89" y="43"/>
                    <a:pt x="88" y="41"/>
                  </a:cubicBezTo>
                  <a:cubicBezTo>
                    <a:pt x="88" y="41"/>
                    <a:pt x="88" y="40"/>
                    <a:pt x="87" y="40"/>
                  </a:cubicBezTo>
                  <a:cubicBezTo>
                    <a:pt x="86" y="39"/>
                    <a:pt x="82" y="35"/>
                    <a:pt x="79" y="34"/>
                  </a:cubicBezTo>
                  <a:cubicBezTo>
                    <a:pt x="78" y="34"/>
                    <a:pt x="78" y="34"/>
                    <a:pt x="77" y="34"/>
                  </a:cubicBezTo>
                  <a:cubicBezTo>
                    <a:pt x="76" y="34"/>
                    <a:pt x="75" y="34"/>
                    <a:pt x="75" y="34"/>
                  </a:cubicBezTo>
                  <a:cubicBezTo>
                    <a:pt x="75" y="34"/>
                    <a:pt x="74" y="33"/>
                    <a:pt x="74" y="33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69" y="31"/>
                    <a:pt x="67" y="32"/>
                    <a:pt x="66" y="33"/>
                  </a:cubicBezTo>
                  <a:cubicBezTo>
                    <a:pt x="65" y="33"/>
                    <a:pt x="65" y="34"/>
                    <a:pt x="64" y="34"/>
                  </a:cubicBezTo>
                  <a:cubicBezTo>
                    <a:pt x="64" y="34"/>
                    <a:pt x="64" y="34"/>
                    <a:pt x="63" y="33"/>
                  </a:cubicBezTo>
                  <a:cubicBezTo>
                    <a:pt x="63" y="33"/>
                    <a:pt x="63" y="32"/>
                    <a:pt x="62" y="32"/>
                  </a:cubicBezTo>
                  <a:cubicBezTo>
                    <a:pt x="62" y="31"/>
                    <a:pt x="61" y="31"/>
                    <a:pt x="61" y="31"/>
                  </a:cubicBezTo>
                  <a:cubicBezTo>
                    <a:pt x="59" y="31"/>
                    <a:pt x="59" y="32"/>
                    <a:pt x="59" y="33"/>
                  </a:cubicBezTo>
                  <a:cubicBezTo>
                    <a:pt x="59" y="34"/>
                    <a:pt x="57" y="34"/>
                    <a:pt x="57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7"/>
                    <a:pt x="56" y="39"/>
                    <a:pt x="56" y="39"/>
                  </a:cubicBezTo>
                  <a:cubicBezTo>
                    <a:pt x="54" y="39"/>
                    <a:pt x="53" y="40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49" y="41"/>
                    <a:pt x="48" y="42"/>
                    <a:pt x="47" y="43"/>
                  </a:cubicBezTo>
                  <a:cubicBezTo>
                    <a:pt x="47" y="43"/>
                    <a:pt x="47" y="43"/>
                    <a:pt x="46" y="44"/>
                  </a:cubicBezTo>
                  <a:cubicBezTo>
                    <a:pt x="46" y="44"/>
                    <a:pt x="45" y="45"/>
                    <a:pt x="45" y="45"/>
                  </a:cubicBezTo>
                  <a:cubicBezTo>
                    <a:pt x="44" y="46"/>
                    <a:pt x="43" y="46"/>
                    <a:pt x="43" y="47"/>
                  </a:cubicBezTo>
                  <a:cubicBezTo>
                    <a:pt x="42" y="48"/>
                    <a:pt x="42" y="48"/>
                    <a:pt x="41" y="48"/>
                  </a:cubicBezTo>
                  <a:cubicBezTo>
                    <a:pt x="40" y="48"/>
                    <a:pt x="40" y="49"/>
                    <a:pt x="39" y="49"/>
                  </a:cubicBez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6" y="48"/>
                    <a:pt x="35" y="48"/>
                  </a:cubicBezTo>
                  <a:cubicBezTo>
                    <a:pt x="34" y="47"/>
                    <a:pt x="34" y="47"/>
                    <a:pt x="33" y="47"/>
                  </a:cubicBezTo>
                  <a:cubicBezTo>
                    <a:pt x="33" y="47"/>
                    <a:pt x="32" y="46"/>
                    <a:pt x="32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5" y="50"/>
                    <a:pt x="24" y="51"/>
                    <a:pt x="22" y="54"/>
                  </a:cubicBezTo>
                  <a:cubicBezTo>
                    <a:pt x="21" y="55"/>
                    <a:pt x="21" y="57"/>
                    <a:pt x="22" y="58"/>
                  </a:cubicBezTo>
                  <a:cubicBezTo>
                    <a:pt x="22" y="58"/>
                    <a:pt x="22" y="59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2"/>
                    <a:pt x="22" y="62"/>
                    <a:pt x="22" y="63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9" y="61"/>
                    <a:pt x="18" y="61"/>
                    <a:pt x="16" y="60"/>
                  </a:cubicBezTo>
                  <a:cubicBezTo>
                    <a:pt x="16" y="60"/>
                    <a:pt x="15" y="60"/>
                    <a:pt x="15" y="60"/>
                  </a:cubicBezTo>
                  <a:cubicBezTo>
                    <a:pt x="12" y="60"/>
                    <a:pt x="11" y="62"/>
                    <a:pt x="11" y="63"/>
                  </a:cubicBezTo>
                  <a:cubicBezTo>
                    <a:pt x="11" y="64"/>
                    <a:pt x="11" y="64"/>
                    <a:pt x="10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7"/>
                    <a:pt x="5" y="71"/>
                  </a:cubicBezTo>
                  <a:cubicBezTo>
                    <a:pt x="6" y="72"/>
                    <a:pt x="7" y="73"/>
                    <a:pt x="8" y="73"/>
                  </a:cubicBezTo>
                  <a:cubicBezTo>
                    <a:pt x="9" y="73"/>
                    <a:pt x="10" y="73"/>
                    <a:pt x="11" y="73"/>
                  </a:cubicBezTo>
                  <a:cubicBezTo>
                    <a:pt x="11" y="72"/>
                    <a:pt x="11" y="72"/>
                    <a:pt x="12" y="72"/>
                  </a:cubicBezTo>
                  <a:cubicBezTo>
                    <a:pt x="13" y="72"/>
                    <a:pt x="14" y="71"/>
                    <a:pt x="15" y="71"/>
                  </a:cubicBezTo>
                  <a:cubicBezTo>
                    <a:pt x="15" y="71"/>
                    <a:pt x="16" y="71"/>
                    <a:pt x="16" y="71"/>
                  </a:cubicBezTo>
                  <a:cubicBezTo>
                    <a:pt x="17" y="72"/>
                    <a:pt x="18" y="72"/>
                    <a:pt x="19" y="73"/>
                  </a:cubicBezTo>
                  <a:cubicBezTo>
                    <a:pt x="20" y="74"/>
                    <a:pt x="21" y="74"/>
                    <a:pt x="23" y="75"/>
                  </a:cubicBezTo>
                  <a:cubicBezTo>
                    <a:pt x="23" y="75"/>
                    <a:pt x="24" y="75"/>
                    <a:pt x="24" y="75"/>
                  </a:cubicBezTo>
                  <a:cubicBezTo>
                    <a:pt x="25" y="75"/>
                    <a:pt x="26" y="75"/>
                    <a:pt x="26" y="74"/>
                  </a:cubicBezTo>
                  <a:cubicBezTo>
                    <a:pt x="27" y="74"/>
                    <a:pt x="27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29" y="76"/>
                    <a:pt x="29" y="77"/>
                  </a:cubicBezTo>
                  <a:cubicBezTo>
                    <a:pt x="29" y="78"/>
                    <a:pt x="30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80"/>
                  </a:cubicBezTo>
                  <a:cubicBezTo>
                    <a:pt x="33" y="82"/>
                    <a:pt x="34" y="82"/>
                    <a:pt x="34" y="82"/>
                  </a:cubicBezTo>
                  <a:cubicBezTo>
                    <a:pt x="35" y="82"/>
                    <a:pt x="36" y="82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9" y="81"/>
                    <a:pt x="39" y="81"/>
                    <a:pt x="40" y="82"/>
                  </a:cubicBezTo>
                  <a:cubicBezTo>
                    <a:pt x="40" y="83"/>
                    <a:pt x="41" y="85"/>
                    <a:pt x="43" y="85"/>
                  </a:cubicBezTo>
                  <a:cubicBezTo>
                    <a:pt x="43" y="85"/>
                    <a:pt x="43" y="85"/>
                    <a:pt x="44" y="85"/>
                  </a:cubicBezTo>
                  <a:cubicBezTo>
                    <a:pt x="44" y="85"/>
                    <a:pt x="44" y="84"/>
                    <a:pt x="45" y="84"/>
                  </a:cubicBezTo>
                  <a:cubicBezTo>
                    <a:pt x="45" y="84"/>
                    <a:pt x="45" y="85"/>
                    <a:pt x="45" y="85"/>
                  </a:cubicBezTo>
                  <a:cubicBezTo>
                    <a:pt x="44" y="86"/>
                    <a:pt x="44" y="88"/>
                    <a:pt x="45" y="89"/>
                  </a:cubicBezTo>
                  <a:cubicBezTo>
                    <a:pt x="45" y="90"/>
                    <a:pt x="46" y="91"/>
                    <a:pt x="48" y="91"/>
                  </a:cubicBezTo>
                  <a:cubicBezTo>
                    <a:pt x="49" y="92"/>
                    <a:pt x="50" y="92"/>
                    <a:pt x="51" y="92"/>
                  </a:cubicBezTo>
                  <a:cubicBezTo>
                    <a:pt x="53" y="93"/>
                    <a:pt x="55" y="93"/>
                    <a:pt x="56" y="93"/>
                  </a:cubicBezTo>
                  <a:cubicBezTo>
                    <a:pt x="58" y="93"/>
                    <a:pt x="59" y="93"/>
                    <a:pt x="60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1" y="93"/>
                    <a:pt x="62" y="93"/>
                    <a:pt x="64" y="94"/>
                  </a:cubicBezTo>
                  <a:cubicBezTo>
                    <a:pt x="64" y="94"/>
                    <a:pt x="64" y="94"/>
                    <a:pt x="65" y="94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5"/>
                    <a:pt x="67" y="97"/>
                    <a:pt x="69" y="97"/>
                  </a:cubicBezTo>
                  <a:cubicBezTo>
                    <a:pt x="69" y="97"/>
                    <a:pt x="70" y="96"/>
                    <a:pt x="70" y="96"/>
                  </a:cubicBezTo>
                  <a:cubicBezTo>
                    <a:pt x="71" y="96"/>
                    <a:pt x="72" y="95"/>
                    <a:pt x="72" y="95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3" y="95"/>
                    <a:pt x="76" y="97"/>
                    <a:pt x="76" y="99"/>
                  </a:cubicBezTo>
                  <a:cubicBezTo>
                    <a:pt x="77" y="101"/>
                    <a:pt x="77" y="102"/>
                    <a:pt x="76" y="102"/>
                  </a:cubicBezTo>
                  <a:cubicBezTo>
                    <a:pt x="74" y="103"/>
                    <a:pt x="73" y="105"/>
                    <a:pt x="73" y="107"/>
                  </a:cubicBezTo>
                  <a:cubicBezTo>
                    <a:pt x="73" y="107"/>
                    <a:pt x="73" y="108"/>
                    <a:pt x="74" y="108"/>
                  </a:cubicBezTo>
                  <a:cubicBezTo>
                    <a:pt x="74" y="109"/>
                    <a:pt x="74" y="109"/>
                    <a:pt x="74" y="110"/>
                  </a:cubicBezTo>
                  <a:cubicBezTo>
                    <a:pt x="73" y="112"/>
                    <a:pt x="73" y="113"/>
                    <a:pt x="74" y="115"/>
                  </a:cubicBezTo>
                  <a:cubicBezTo>
                    <a:pt x="75" y="116"/>
                    <a:pt x="75" y="116"/>
                    <a:pt x="76" y="117"/>
                  </a:cubicBezTo>
                  <a:cubicBezTo>
                    <a:pt x="77" y="119"/>
                    <a:pt x="76" y="122"/>
                    <a:pt x="76" y="122"/>
                  </a:cubicBezTo>
                  <a:cubicBezTo>
                    <a:pt x="75" y="123"/>
                    <a:pt x="75" y="123"/>
                    <a:pt x="74" y="123"/>
                  </a:cubicBezTo>
                  <a:cubicBezTo>
                    <a:pt x="74" y="124"/>
                    <a:pt x="73" y="124"/>
                    <a:pt x="72" y="125"/>
                  </a:cubicBezTo>
                  <a:cubicBezTo>
                    <a:pt x="72" y="126"/>
                    <a:pt x="72" y="127"/>
                    <a:pt x="72" y="128"/>
                  </a:cubicBezTo>
                  <a:cubicBezTo>
                    <a:pt x="72" y="129"/>
                    <a:pt x="72" y="130"/>
                    <a:pt x="72" y="131"/>
                  </a:cubicBezTo>
                  <a:cubicBezTo>
                    <a:pt x="71" y="133"/>
                    <a:pt x="71" y="134"/>
                    <a:pt x="71" y="134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72" y="136"/>
                    <a:pt x="73" y="136"/>
                  </a:cubicBezTo>
                  <a:cubicBezTo>
                    <a:pt x="72" y="137"/>
                    <a:pt x="72" y="137"/>
                    <a:pt x="72" y="139"/>
                  </a:cubicBezTo>
                  <a:cubicBezTo>
                    <a:pt x="72" y="140"/>
                    <a:pt x="73" y="141"/>
                    <a:pt x="74" y="141"/>
                  </a:cubicBezTo>
                  <a:cubicBezTo>
                    <a:pt x="75" y="141"/>
                    <a:pt x="76" y="141"/>
                    <a:pt x="78" y="138"/>
                  </a:cubicBezTo>
                  <a:cubicBezTo>
                    <a:pt x="78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40"/>
                    <a:pt x="79" y="141"/>
                    <a:pt x="81" y="142"/>
                  </a:cubicBezTo>
                  <a:cubicBezTo>
                    <a:pt x="81" y="142"/>
                    <a:pt x="82" y="143"/>
                    <a:pt x="83" y="143"/>
                  </a:cubicBezTo>
                  <a:cubicBezTo>
                    <a:pt x="83" y="143"/>
                    <a:pt x="83" y="142"/>
                    <a:pt x="84" y="142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84" y="142"/>
                    <a:pt x="85" y="142"/>
                    <a:pt x="85" y="143"/>
                  </a:cubicBezTo>
                  <a:cubicBezTo>
                    <a:pt x="85" y="143"/>
                    <a:pt x="84" y="145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1" y="148"/>
                    <a:pt x="82" y="156"/>
                    <a:pt x="82" y="156"/>
                  </a:cubicBezTo>
                  <a:cubicBezTo>
                    <a:pt x="82" y="156"/>
                    <a:pt x="83" y="157"/>
                    <a:pt x="83" y="158"/>
                  </a:cubicBezTo>
                  <a:cubicBezTo>
                    <a:pt x="83" y="159"/>
                    <a:pt x="83" y="159"/>
                    <a:pt x="83" y="160"/>
                  </a:cubicBezTo>
                  <a:cubicBezTo>
                    <a:pt x="83" y="160"/>
                    <a:pt x="83" y="161"/>
                    <a:pt x="82" y="161"/>
                  </a:cubicBezTo>
                  <a:cubicBezTo>
                    <a:pt x="81" y="162"/>
                    <a:pt x="80" y="164"/>
                    <a:pt x="80" y="166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79" y="169"/>
                    <a:pt x="79" y="171"/>
                    <a:pt x="81" y="173"/>
                  </a:cubicBezTo>
                  <a:cubicBezTo>
                    <a:pt x="81" y="173"/>
                    <a:pt x="81" y="173"/>
                    <a:pt x="82" y="174"/>
                  </a:cubicBezTo>
                  <a:cubicBezTo>
                    <a:pt x="82" y="174"/>
                    <a:pt x="82" y="174"/>
                    <a:pt x="83" y="174"/>
                  </a:cubicBezTo>
                  <a:cubicBezTo>
                    <a:pt x="82" y="174"/>
                    <a:pt x="82" y="174"/>
                    <a:pt x="82" y="174"/>
                  </a:cubicBezTo>
                  <a:cubicBezTo>
                    <a:pt x="81" y="175"/>
                    <a:pt x="81" y="175"/>
                    <a:pt x="79" y="176"/>
                  </a:cubicBezTo>
                  <a:cubicBezTo>
                    <a:pt x="78" y="179"/>
                    <a:pt x="78" y="181"/>
                    <a:pt x="78" y="183"/>
                  </a:cubicBezTo>
                  <a:cubicBezTo>
                    <a:pt x="79" y="185"/>
                    <a:pt x="80" y="186"/>
                    <a:pt x="81" y="188"/>
                  </a:cubicBezTo>
                  <a:cubicBezTo>
                    <a:pt x="82" y="188"/>
                    <a:pt x="82" y="189"/>
                    <a:pt x="82" y="189"/>
                  </a:cubicBezTo>
                  <a:cubicBezTo>
                    <a:pt x="83" y="189"/>
                    <a:pt x="83" y="190"/>
                    <a:pt x="84" y="190"/>
                  </a:cubicBezTo>
                  <a:cubicBezTo>
                    <a:pt x="85" y="191"/>
                    <a:pt x="86" y="191"/>
                    <a:pt x="86" y="193"/>
                  </a:cubicBezTo>
                  <a:cubicBezTo>
                    <a:pt x="87" y="195"/>
                    <a:pt x="89" y="196"/>
                    <a:pt x="89" y="196"/>
                  </a:cubicBezTo>
                  <a:cubicBezTo>
                    <a:pt x="90" y="197"/>
                    <a:pt x="95" y="200"/>
                    <a:pt x="96" y="200"/>
                  </a:cubicBezTo>
                  <a:cubicBezTo>
                    <a:pt x="96" y="201"/>
                    <a:pt x="96" y="201"/>
                    <a:pt x="97" y="201"/>
                  </a:cubicBezTo>
                  <a:cubicBezTo>
                    <a:pt x="98" y="201"/>
                    <a:pt x="99" y="199"/>
                    <a:pt x="99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9" y="198"/>
                    <a:pt x="100" y="198"/>
                    <a:pt x="100" y="198"/>
                  </a:cubicBezTo>
                  <a:cubicBezTo>
                    <a:pt x="100" y="199"/>
                    <a:pt x="101" y="200"/>
                    <a:pt x="101" y="201"/>
                  </a:cubicBezTo>
                  <a:cubicBezTo>
                    <a:pt x="102" y="201"/>
                    <a:pt x="103" y="202"/>
                    <a:pt x="103" y="203"/>
                  </a:cubicBezTo>
                  <a:cubicBezTo>
                    <a:pt x="104" y="204"/>
                    <a:pt x="105" y="205"/>
                    <a:pt x="106" y="205"/>
                  </a:cubicBezTo>
                  <a:cubicBezTo>
                    <a:pt x="107" y="205"/>
                    <a:pt x="109" y="204"/>
                    <a:pt x="110" y="204"/>
                  </a:cubicBezTo>
                  <a:cubicBezTo>
                    <a:pt x="110" y="204"/>
                    <a:pt x="110" y="203"/>
                    <a:pt x="111" y="203"/>
                  </a:cubicBezTo>
                  <a:cubicBezTo>
                    <a:pt x="112" y="203"/>
                    <a:pt x="113" y="202"/>
                    <a:pt x="114" y="201"/>
                  </a:cubicBezTo>
                  <a:cubicBezTo>
                    <a:pt x="115" y="201"/>
                    <a:pt x="116" y="200"/>
                    <a:pt x="116" y="200"/>
                  </a:cubicBezTo>
                  <a:cubicBezTo>
                    <a:pt x="116" y="200"/>
                    <a:pt x="116" y="201"/>
                    <a:pt x="117" y="202"/>
                  </a:cubicBezTo>
                  <a:cubicBezTo>
                    <a:pt x="117" y="202"/>
                    <a:pt x="118" y="203"/>
                    <a:pt x="119" y="203"/>
                  </a:cubicBezTo>
                  <a:cubicBezTo>
                    <a:pt x="119" y="203"/>
                    <a:pt x="119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1" y="204"/>
                    <a:pt x="123" y="205"/>
                    <a:pt x="125" y="205"/>
                  </a:cubicBezTo>
                  <a:cubicBezTo>
                    <a:pt x="125" y="205"/>
                    <a:pt x="126" y="205"/>
                    <a:pt x="126" y="205"/>
                  </a:cubicBezTo>
                  <a:cubicBezTo>
                    <a:pt x="126" y="205"/>
                    <a:pt x="126" y="205"/>
                    <a:pt x="126" y="205"/>
                  </a:cubicBezTo>
                  <a:cubicBezTo>
                    <a:pt x="126" y="205"/>
                    <a:pt x="127" y="205"/>
                    <a:pt x="127" y="205"/>
                  </a:cubicBezTo>
                  <a:cubicBezTo>
                    <a:pt x="127" y="205"/>
                    <a:pt x="127" y="205"/>
                    <a:pt x="128" y="207"/>
                  </a:cubicBezTo>
                  <a:cubicBezTo>
                    <a:pt x="129" y="209"/>
                    <a:pt x="130" y="209"/>
                    <a:pt x="131" y="209"/>
                  </a:cubicBezTo>
                  <a:cubicBezTo>
                    <a:pt x="133" y="209"/>
                    <a:pt x="135" y="208"/>
                    <a:pt x="135" y="208"/>
                  </a:cubicBezTo>
                  <a:cubicBezTo>
                    <a:pt x="135" y="208"/>
                    <a:pt x="135" y="207"/>
                    <a:pt x="135" y="207"/>
                  </a:cubicBezTo>
                  <a:cubicBezTo>
                    <a:pt x="136" y="208"/>
                    <a:pt x="136" y="208"/>
                    <a:pt x="136" y="209"/>
                  </a:cubicBezTo>
                  <a:cubicBezTo>
                    <a:pt x="136" y="211"/>
                    <a:pt x="138" y="212"/>
                    <a:pt x="140" y="212"/>
                  </a:cubicBezTo>
                  <a:cubicBezTo>
                    <a:pt x="140" y="212"/>
                    <a:pt x="141" y="212"/>
                    <a:pt x="141" y="212"/>
                  </a:cubicBezTo>
                  <a:cubicBezTo>
                    <a:pt x="141" y="212"/>
                    <a:pt x="141" y="213"/>
                    <a:pt x="141" y="214"/>
                  </a:cubicBezTo>
                  <a:cubicBezTo>
                    <a:pt x="141" y="215"/>
                    <a:pt x="143" y="216"/>
                    <a:pt x="145" y="216"/>
                  </a:cubicBezTo>
                  <a:cubicBezTo>
                    <a:pt x="146" y="216"/>
                    <a:pt x="147" y="215"/>
                    <a:pt x="148" y="215"/>
                  </a:cubicBezTo>
                  <a:cubicBezTo>
                    <a:pt x="149" y="215"/>
                    <a:pt x="149" y="215"/>
                    <a:pt x="149" y="215"/>
                  </a:cubicBezTo>
                  <a:cubicBezTo>
                    <a:pt x="150" y="215"/>
                    <a:pt x="150" y="215"/>
                    <a:pt x="150" y="215"/>
                  </a:cubicBezTo>
                  <a:cubicBezTo>
                    <a:pt x="150" y="215"/>
                    <a:pt x="150" y="216"/>
                    <a:pt x="150" y="218"/>
                  </a:cubicBezTo>
                  <a:cubicBezTo>
                    <a:pt x="150" y="220"/>
                    <a:pt x="151" y="222"/>
                    <a:pt x="153" y="223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4" y="224"/>
                    <a:pt x="153" y="226"/>
                    <a:pt x="153" y="226"/>
                  </a:cubicBezTo>
                  <a:cubicBezTo>
                    <a:pt x="151" y="229"/>
                    <a:pt x="153" y="231"/>
                    <a:pt x="155" y="233"/>
                  </a:cubicBezTo>
                  <a:cubicBezTo>
                    <a:pt x="155" y="233"/>
                    <a:pt x="155" y="233"/>
                    <a:pt x="155" y="233"/>
                  </a:cubicBezTo>
                  <a:cubicBezTo>
                    <a:pt x="155" y="234"/>
                    <a:pt x="155" y="235"/>
                    <a:pt x="154" y="237"/>
                  </a:cubicBezTo>
                  <a:cubicBezTo>
                    <a:pt x="153" y="238"/>
                    <a:pt x="152" y="238"/>
                    <a:pt x="151" y="239"/>
                  </a:cubicBezTo>
                  <a:cubicBezTo>
                    <a:pt x="150" y="239"/>
                    <a:pt x="149" y="240"/>
                    <a:pt x="149" y="240"/>
                  </a:cubicBezTo>
                  <a:cubicBezTo>
                    <a:pt x="148" y="241"/>
                    <a:pt x="147" y="242"/>
                    <a:pt x="146" y="243"/>
                  </a:cubicBezTo>
                  <a:cubicBezTo>
                    <a:pt x="145" y="243"/>
                    <a:pt x="145" y="243"/>
                    <a:pt x="145" y="243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5"/>
                    <a:pt x="146" y="245"/>
                    <a:pt x="146" y="245"/>
                  </a:cubicBezTo>
                  <a:cubicBezTo>
                    <a:pt x="147" y="246"/>
                    <a:pt x="148" y="248"/>
                    <a:pt x="150" y="248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1" y="248"/>
                    <a:pt x="151" y="248"/>
                    <a:pt x="152" y="248"/>
                  </a:cubicBezTo>
                  <a:cubicBezTo>
                    <a:pt x="152" y="248"/>
                    <a:pt x="152" y="248"/>
                    <a:pt x="153" y="249"/>
                  </a:cubicBezTo>
                  <a:cubicBezTo>
                    <a:pt x="154" y="249"/>
                    <a:pt x="153" y="251"/>
                    <a:pt x="153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3" y="253"/>
                    <a:pt x="153" y="253"/>
                    <a:pt x="153" y="253"/>
                  </a:cubicBezTo>
                  <a:cubicBezTo>
                    <a:pt x="154" y="253"/>
                    <a:pt x="155" y="254"/>
                    <a:pt x="156" y="254"/>
                  </a:cubicBezTo>
                  <a:cubicBezTo>
                    <a:pt x="156" y="254"/>
                    <a:pt x="156" y="254"/>
                    <a:pt x="157" y="254"/>
                  </a:cubicBezTo>
                  <a:cubicBezTo>
                    <a:pt x="157" y="255"/>
                    <a:pt x="157" y="256"/>
                    <a:pt x="158" y="257"/>
                  </a:cubicBezTo>
                  <a:cubicBezTo>
                    <a:pt x="159" y="257"/>
                    <a:pt x="159" y="258"/>
                    <a:pt x="159" y="259"/>
                  </a:cubicBezTo>
                  <a:cubicBezTo>
                    <a:pt x="159" y="259"/>
                    <a:pt x="159" y="259"/>
                    <a:pt x="158" y="259"/>
                  </a:cubicBezTo>
                  <a:cubicBezTo>
                    <a:pt x="158" y="260"/>
                    <a:pt x="157" y="260"/>
                    <a:pt x="157" y="262"/>
                  </a:cubicBezTo>
                  <a:cubicBezTo>
                    <a:pt x="157" y="263"/>
                    <a:pt x="157" y="264"/>
                    <a:pt x="158" y="264"/>
                  </a:cubicBezTo>
                  <a:cubicBezTo>
                    <a:pt x="158" y="265"/>
                    <a:pt x="158" y="265"/>
                    <a:pt x="158" y="265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58" y="267"/>
                    <a:pt x="159" y="267"/>
                    <a:pt x="158" y="268"/>
                  </a:cubicBezTo>
                  <a:cubicBezTo>
                    <a:pt x="157" y="270"/>
                    <a:pt x="158" y="272"/>
                    <a:pt x="159" y="273"/>
                  </a:cubicBezTo>
                  <a:cubicBezTo>
                    <a:pt x="160" y="273"/>
                    <a:pt x="160" y="274"/>
                    <a:pt x="160" y="274"/>
                  </a:cubicBezTo>
                  <a:cubicBezTo>
                    <a:pt x="161" y="275"/>
                    <a:pt x="162" y="276"/>
                    <a:pt x="163" y="276"/>
                  </a:cubicBezTo>
                  <a:cubicBezTo>
                    <a:pt x="164" y="276"/>
                    <a:pt x="165" y="275"/>
                    <a:pt x="165" y="274"/>
                  </a:cubicBezTo>
                  <a:cubicBezTo>
                    <a:pt x="166" y="273"/>
                    <a:pt x="167" y="273"/>
                    <a:pt x="168" y="272"/>
                  </a:cubicBezTo>
                  <a:cubicBezTo>
                    <a:pt x="168" y="272"/>
                    <a:pt x="169" y="271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1" y="269"/>
                  </a:cubicBezTo>
                  <a:cubicBezTo>
                    <a:pt x="171" y="269"/>
                    <a:pt x="171" y="269"/>
                    <a:pt x="172" y="269"/>
                  </a:cubicBezTo>
                  <a:cubicBezTo>
                    <a:pt x="173" y="269"/>
                    <a:pt x="174" y="268"/>
                    <a:pt x="175" y="268"/>
                  </a:cubicBezTo>
                  <a:cubicBezTo>
                    <a:pt x="175" y="268"/>
                    <a:pt x="175" y="267"/>
                    <a:pt x="176" y="267"/>
                  </a:cubicBezTo>
                  <a:cubicBezTo>
                    <a:pt x="176" y="268"/>
                    <a:pt x="176" y="268"/>
                    <a:pt x="177" y="269"/>
                  </a:cubicBezTo>
                  <a:cubicBezTo>
                    <a:pt x="178" y="269"/>
                    <a:pt x="178" y="269"/>
                    <a:pt x="179" y="270"/>
                  </a:cubicBezTo>
                  <a:cubicBezTo>
                    <a:pt x="180" y="271"/>
                    <a:pt x="181" y="272"/>
                    <a:pt x="183" y="272"/>
                  </a:cubicBezTo>
                  <a:cubicBezTo>
                    <a:pt x="184" y="272"/>
                    <a:pt x="184" y="272"/>
                    <a:pt x="184" y="272"/>
                  </a:cubicBezTo>
                  <a:cubicBezTo>
                    <a:pt x="184" y="272"/>
                    <a:pt x="184" y="272"/>
                    <a:pt x="184" y="272"/>
                  </a:cubicBezTo>
                  <a:cubicBezTo>
                    <a:pt x="183" y="274"/>
                    <a:pt x="184" y="274"/>
                    <a:pt x="185" y="274"/>
                  </a:cubicBezTo>
                  <a:cubicBezTo>
                    <a:pt x="186" y="275"/>
                    <a:pt x="186" y="275"/>
                    <a:pt x="188" y="275"/>
                  </a:cubicBezTo>
                  <a:cubicBezTo>
                    <a:pt x="189" y="275"/>
                    <a:pt x="190" y="275"/>
                    <a:pt x="191" y="275"/>
                  </a:cubicBezTo>
                  <a:cubicBezTo>
                    <a:pt x="192" y="275"/>
                    <a:pt x="193" y="275"/>
                    <a:pt x="194" y="275"/>
                  </a:cubicBezTo>
                  <a:cubicBezTo>
                    <a:pt x="196" y="276"/>
                    <a:pt x="198" y="276"/>
                    <a:pt x="200" y="276"/>
                  </a:cubicBezTo>
                  <a:cubicBezTo>
                    <a:pt x="202" y="276"/>
                    <a:pt x="203" y="276"/>
                    <a:pt x="203" y="276"/>
                  </a:cubicBezTo>
                  <a:cubicBezTo>
                    <a:pt x="206" y="275"/>
                    <a:pt x="207" y="275"/>
                    <a:pt x="209" y="274"/>
                  </a:cubicBezTo>
                  <a:cubicBezTo>
                    <a:pt x="209" y="274"/>
                    <a:pt x="210" y="274"/>
                    <a:pt x="211" y="274"/>
                  </a:cubicBezTo>
                  <a:cubicBezTo>
                    <a:pt x="213" y="273"/>
                    <a:pt x="214" y="273"/>
                    <a:pt x="214" y="273"/>
                  </a:cubicBezTo>
                  <a:cubicBezTo>
                    <a:pt x="216" y="273"/>
                    <a:pt x="217" y="272"/>
                    <a:pt x="218" y="271"/>
                  </a:cubicBezTo>
                  <a:cubicBezTo>
                    <a:pt x="219" y="271"/>
                    <a:pt x="220" y="271"/>
                    <a:pt x="220" y="271"/>
                  </a:cubicBezTo>
                  <a:cubicBezTo>
                    <a:pt x="220" y="271"/>
                    <a:pt x="220" y="271"/>
                    <a:pt x="220" y="271"/>
                  </a:cubicBezTo>
                  <a:cubicBezTo>
                    <a:pt x="220" y="272"/>
                    <a:pt x="221" y="274"/>
                    <a:pt x="222" y="274"/>
                  </a:cubicBezTo>
                  <a:cubicBezTo>
                    <a:pt x="223" y="274"/>
                    <a:pt x="224" y="273"/>
                    <a:pt x="225" y="271"/>
                  </a:cubicBezTo>
                  <a:cubicBezTo>
                    <a:pt x="225" y="271"/>
                    <a:pt x="226" y="270"/>
                    <a:pt x="226" y="270"/>
                  </a:cubicBezTo>
                  <a:cubicBezTo>
                    <a:pt x="227" y="268"/>
                    <a:pt x="228" y="267"/>
                    <a:pt x="227" y="265"/>
                  </a:cubicBezTo>
                  <a:cubicBezTo>
                    <a:pt x="227" y="264"/>
                    <a:pt x="227" y="263"/>
                    <a:pt x="227" y="262"/>
                  </a:cubicBezTo>
                  <a:cubicBezTo>
                    <a:pt x="227" y="262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8" y="260"/>
                    <a:pt x="229" y="260"/>
                    <a:pt x="229" y="258"/>
                  </a:cubicBezTo>
                  <a:cubicBezTo>
                    <a:pt x="229" y="258"/>
                    <a:pt x="229" y="257"/>
                    <a:pt x="230" y="257"/>
                  </a:cubicBezTo>
                  <a:cubicBezTo>
                    <a:pt x="230" y="256"/>
                    <a:pt x="230" y="255"/>
                    <a:pt x="231" y="254"/>
                  </a:cubicBezTo>
                  <a:cubicBezTo>
                    <a:pt x="231" y="253"/>
                    <a:pt x="231" y="252"/>
                    <a:pt x="232" y="252"/>
                  </a:cubicBezTo>
                  <a:cubicBezTo>
                    <a:pt x="233" y="252"/>
                    <a:pt x="235" y="251"/>
                    <a:pt x="237" y="251"/>
                  </a:cubicBezTo>
                  <a:cubicBezTo>
                    <a:pt x="237" y="251"/>
                    <a:pt x="238" y="251"/>
                    <a:pt x="238" y="251"/>
                  </a:cubicBezTo>
                  <a:cubicBezTo>
                    <a:pt x="239" y="253"/>
                    <a:pt x="242" y="253"/>
                    <a:pt x="244" y="253"/>
                  </a:cubicBezTo>
                  <a:cubicBezTo>
                    <a:pt x="244" y="253"/>
                    <a:pt x="245" y="253"/>
                    <a:pt x="245" y="253"/>
                  </a:cubicBezTo>
                  <a:cubicBezTo>
                    <a:pt x="245" y="253"/>
                    <a:pt x="245" y="253"/>
                    <a:pt x="245" y="253"/>
                  </a:cubicBezTo>
                  <a:cubicBezTo>
                    <a:pt x="245" y="254"/>
                    <a:pt x="245" y="254"/>
                    <a:pt x="245" y="255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6" y="255"/>
                    <a:pt x="247" y="255"/>
                  </a:cubicBezTo>
                  <a:cubicBezTo>
                    <a:pt x="248" y="255"/>
                    <a:pt x="248" y="255"/>
                    <a:pt x="248" y="255"/>
                  </a:cubicBezTo>
                  <a:cubicBezTo>
                    <a:pt x="248" y="254"/>
                    <a:pt x="248" y="254"/>
                    <a:pt x="249" y="253"/>
                  </a:cubicBezTo>
                  <a:cubicBezTo>
                    <a:pt x="251" y="252"/>
                    <a:pt x="251" y="251"/>
                    <a:pt x="251" y="250"/>
                  </a:cubicBezTo>
                  <a:cubicBezTo>
                    <a:pt x="251" y="250"/>
                    <a:pt x="251" y="250"/>
                    <a:pt x="252" y="249"/>
                  </a:cubicBezTo>
                  <a:cubicBezTo>
                    <a:pt x="254" y="249"/>
                    <a:pt x="254" y="249"/>
                    <a:pt x="255" y="249"/>
                  </a:cubicBezTo>
                  <a:cubicBezTo>
                    <a:pt x="255" y="249"/>
                    <a:pt x="256" y="248"/>
                    <a:pt x="257" y="248"/>
                  </a:cubicBezTo>
                  <a:cubicBezTo>
                    <a:pt x="259" y="247"/>
                    <a:pt x="260" y="247"/>
                    <a:pt x="261" y="247"/>
                  </a:cubicBezTo>
                  <a:cubicBezTo>
                    <a:pt x="261" y="247"/>
                    <a:pt x="261" y="247"/>
                    <a:pt x="262" y="247"/>
                  </a:cubicBezTo>
                  <a:cubicBezTo>
                    <a:pt x="262" y="247"/>
                    <a:pt x="262" y="247"/>
                    <a:pt x="263" y="247"/>
                  </a:cubicBezTo>
                  <a:cubicBezTo>
                    <a:pt x="263" y="247"/>
                    <a:pt x="264" y="247"/>
                    <a:pt x="264" y="246"/>
                  </a:cubicBezTo>
                  <a:cubicBezTo>
                    <a:pt x="264" y="245"/>
                    <a:pt x="264" y="245"/>
                    <a:pt x="265" y="244"/>
                  </a:cubicBezTo>
                  <a:cubicBezTo>
                    <a:pt x="265" y="244"/>
                    <a:pt x="265" y="243"/>
                    <a:pt x="266" y="243"/>
                  </a:cubicBezTo>
                  <a:cubicBezTo>
                    <a:pt x="266" y="243"/>
                    <a:pt x="266" y="244"/>
                    <a:pt x="266" y="244"/>
                  </a:cubicBezTo>
                  <a:cubicBezTo>
                    <a:pt x="267" y="246"/>
                    <a:pt x="270" y="248"/>
                    <a:pt x="272" y="248"/>
                  </a:cubicBezTo>
                  <a:cubicBezTo>
                    <a:pt x="272" y="248"/>
                    <a:pt x="273" y="248"/>
                    <a:pt x="273" y="248"/>
                  </a:cubicBezTo>
                  <a:cubicBezTo>
                    <a:pt x="273" y="248"/>
                    <a:pt x="274" y="247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7" y="244"/>
                    <a:pt x="277" y="244"/>
                    <a:pt x="277" y="244"/>
                  </a:cubicBezTo>
                  <a:cubicBezTo>
                    <a:pt x="278" y="244"/>
                    <a:pt x="279" y="242"/>
                    <a:pt x="280" y="241"/>
                  </a:cubicBezTo>
                  <a:cubicBezTo>
                    <a:pt x="282" y="239"/>
                    <a:pt x="282" y="238"/>
                    <a:pt x="280" y="234"/>
                  </a:cubicBezTo>
                  <a:cubicBezTo>
                    <a:pt x="280" y="233"/>
                    <a:pt x="280" y="232"/>
                    <a:pt x="280" y="231"/>
                  </a:cubicBezTo>
                  <a:cubicBezTo>
                    <a:pt x="279" y="229"/>
                    <a:pt x="279" y="227"/>
                    <a:pt x="276" y="226"/>
                  </a:cubicBezTo>
                  <a:cubicBezTo>
                    <a:pt x="273" y="226"/>
                    <a:pt x="273" y="224"/>
                    <a:pt x="272" y="221"/>
                  </a:cubicBezTo>
                  <a:cubicBezTo>
                    <a:pt x="272" y="221"/>
                    <a:pt x="272" y="221"/>
                    <a:pt x="272" y="221"/>
                  </a:cubicBezTo>
                  <a:cubicBezTo>
                    <a:pt x="271" y="218"/>
                    <a:pt x="270" y="217"/>
                    <a:pt x="269" y="216"/>
                  </a:cubicBezTo>
                  <a:cubicBezTo>
                    <a:pt x="268" y="215"/>
                    <a:pt x="267" y="214"/>
                    <a:pt x="267" y="213"/>
                  </a:cubicBezTo>
                  <a:cubicBezTo>
                    <a:pt x="265" y="211"/>
                    <a:pt x="266" y="211"/>
                    <a:pt x="268" y="208"/>
                  </a:cubicBezTo>
                  <a:cubicBezTo>
                    <a:pt x="271" y="206"/>
                    <a:pt x="274" y="201"/>
                    <a:pt x="274" y="197"/>
                  </a:cubicBezTo>
                  <a:cubicBezTo>
                    <a:pt x="274" y="196"/>
                    <a:pt x="273" y="195"/>
                    <a:pt x="273" y="195"/>
                  </a:cubicBezTo>
                  <a:cubicBezTo>
                    <a:pt x="273" y="193"/>
                    <a:pt x="273" y="192"/>
                    <a:pt x="274" y="191"/>
                  </a:cubicBezTo>
                  <a:cubicBezTo>
                    <a:pt x="274" y="190"/>
                    <a:pt x="274" y="190"/>
                    <a:pt x="274" y="189"/>
                  </a:cubicBezTo>
                  <a:cubicBezTo>
                    <a:pt x="276" y="186"/>
                    <a:pt x="279" y="181"/>
                    <a:pt x="275" y="179"/>
                  </a:cubicBezTo>
                  <a:cubicBezTo>
                    <a:pt x="271" y="175"/>
                    <a:pt x="269" y="173"/>
                    <a:pt x="271" y="171"/>
                  </a:cubicBezTo>
                  <a:cubicBezTo>
                    <a:pt x="272" y="169"/>
                    <a:pt x="272" y="168"/>
                    <a:pt x="272" y="168"/>
                  </a:cubicBezTo>
                  <a:cubicBezTo>
                    <a:pt x="272" y="167"/>
                    <a:pt x="271" y="167"/>
                    <a:pt x="271" y="167"/>
                  </a:cubicBezTo>
                  <a:cubicBezTo>
                    <a:pt x="271" y="167"/>
                    <a:pt x="271" y="167"/>
                    <a:pt x="271" y="167"/>
                  </a:cubicBezTo>
                  <a:cubicBezTo>
                    <a:pt x="270" y="167"/>
                    <a:pt x="270" y="166"/>
                    <a:pt x="269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66"/>
                    <a:pt x="270" y="166"/>
                    <a:pt x="270" y="166"/>
                  </a:cubicBezTo>
                  <a:cubicBezTo>
                    <a:pt x="270" y="165"/>
                    <a:pt x="271" y="165"/>
                    <a:pt x="271" y="164"/>
                  </a:cubicBezTo>
                  <a:cubicBezTo>
                    <a:pt x="272" y="163"/>
                    <a:pt x="271" y="161"/>
                    <a:pt x="271" y="160"/>
                  </a:cubicBezTo>
                  <a:cubicBezTo>
                    <a:pt x="270" y="158"/>
                    <a:pt x="269" y="157"/>
                    <a:pt x="267" y="157"/>
                  </a:cubicBezTo>
                  <a:cubicBezTo>
                    <a:pt x="267" y="157"/>
                    <a:pt x="266" y="157"/>
                    <a:pt x="266" y="157"/>
                  </a:cubicBezTo>
                  <a:cubicBezTo>
                    <a:pt x="264" y="157"/>
                    <a:pt x="260" y="156"/>
                    <a:pt x="260" y="155"/>
                  </a:cubicBezTo>
                  <a:cubicBezTo>
                    <a:pt x="260" y="154"/>
                    <a:pt x="259" y="153"/>
                    <a:pt x="259" y="152"/>
                  </a:cubicBezTo>
                  <a:cubicBezTo>
                    <a:pt x="258" y="150"/>
                    <a:pt x="258" y="149"/>
                    <a:pt x="257" y="147"/>
                  </a:cubicBezTo>
                  <a:cubicBezTo>
                    <a:pt x="257" y="145"/>
                    <a:pt x="256" y="144"/>
                    <a:pt x="256" y="143"/>
                  </a:cubicBezTo>
                  <a:cubicBezTo>
                    <a:pt x="255" y="142"/>
                    <a:pt x="255" y="142"/>
                    <a:pt x="255" y="140"/>
                  </a:cubicBezTo>
                  <a:cubicBezTo>
                    <a:pt x="256" y="138"/>
                    <a:pt x="257" y="137"/>
                    <a:pt x="258" y="136"/>
                  </a:cubicBezTo>
                  <a:cubicBezTo>
                    <a:pt x="259" y="135"/>
                    <a:pt x="259" y="135"/>
                    <a:pt x="260" y="134"/>
                  </a:cubicBezTo>
                  <a:cubicBezTo>
                    <a:pt x="262" y="132"/>
                    <a:pt x="262" y="130"/>
                    <a:pt x="261" y="128"/>
                  </a:cubicBezTo>
                  <a:cubicBezTo>
                    <a:pt x="261" y="128"/>
                    <a:pt x="261" y="127"/>
                    <a:pt x="260" y="127"/>
                  </a:cubicBezTo>
                  <a:cubicBezTo>
                    <a:pt x="260" y="125"/>
                    <a:pt x="260" y="122"/>
                    <a:pt x="261" y="121"/>
                  </a:cubicBezTo>
                  <a:cubicBezTo>
                    <a:pt x="262" y="121"/>
                    <a:pt x="262" y="120"/>
                    <a:pt x="262" y="120"/>
                  </a:cubicBezTo>
                  <a:cubicBezTo>
                    <a:pt x="262" y="118"/>
                    <a:pt x="259" y="115"/>
                    <a:pt x="257" y="113"/>
                  </a:cubicBezTo>
                  <a:cubicBezTo>
                    <a:pt x="256" y="112"/>
                    <a:pt x="254" y="112"/>
                    <a:pt x="252" y="111"/>
                  </a:cubicBezTo>
                  <a:cubicBezTo>
                    <a:pt x="250" y="110"/>
                    <a:pt x="246" y="108"/>
                    <a:pt x="245" y="106"/>
                  </a:cubicBezTo>
                  <a:cubicBezTo>
                    <a:pt x="244" y="105"/>
                    <a:pt x="244" y="104"/>
                    <a:pt x="244" y="103"/>
                  </a:cubicBezTo>
                  <a:cubicBezTo>
                    <a:pt x="243" y="101"/>
                    <a:pt x="242" y="99"/>
                    <a:pt x="240" y="99"/>
                  </a:cubicBezTo>
                  <a:cubicBezTo>
                    <a:pt x="238" y="98"/>
                    <a:pt x="237" y="97"/>
                    <a:pt x="236" y="97"/>
                  </a:cubicBezTo>
                  <a:cubicBezTo>
                    <a:pt x="235" y="96"/>
                    <a:pt x="234" y="95"/>
                    <a:pt x="233" y="94"/>
                  </a:cubicBezTo>
                  <a:cubicBezTo>
                    <a:pt x="229" y="93"/>
                    <a:pt x="227" y="90"/>
                    <a:pt x="227" y="90"/>
                  </a:cubicBezTo>
                  <a:cubicBezTo>
                    <a:pt x="227" y="89"/>
                    <a:pt x="227" y="89"/>
                    <a:pt x="227" y="89"/>
                  </a:cubicBezTo>
                  <a:cubicBezTo>
                    <a:pt x="226" y="89"/>
                    <a:pt x="226" y="89"/>
                    <a:pt x="226" y="89"/>
                  </a:cubicBezTo>
                  <a:cubicBezTo>
                    <a:pt x="226" y="89"/>
                    <a:pt x="226" y="89"/>
                    <a:pt x="225" y="89"/>
                  </a:cubicBezTo>
                  <a:cubicBezTo>
                    <a:pt x="223" y="89"/>
                    <a:pt x="222" y="89"/>
                    <a:pt x="221" y="88"/>
                  </a:cubicBezTo>
                  <a:cubicBezTo>
                    <a:pt x="221" y="88"/>
                    <a:pt x="221" y="88"/>
                    <a:pt x="221" y="87"/>
                  </a:cubicBezTo>
                  <a:cubicBezTo>
                    <a:pt x="221" y="86"/>
                    <a:pt x="222" y="85"/>
                    <a:pt x="222" y="84"/>
                  </a:cubicBezTo>
                  <a:cubicBezTo>
                    <a:pt x="223" y="82"/>
                    <a:pt x="223" y="81"/>
                    <a:pt x="222" y="79"/>
                  </a:cubicBezTo>
                  <a:cubicBezTo>
                    <a:pt x="220" y="75"/>
                    <a:pt x="221" y="74"/>
                    <a:pt x="222" y="73"/>
                  </a:cubicBezTo>
                  <a:cubicBezTo>
                    <a:pt x="227" y="70"/>
                    <a:pt x="230" y="68"/>
                    <a:pt x="231" y="66"/>
                  </a:cubicBezTo>
                  <a:cubicBezTo>
                    <a:pt x="231" y="66"/>
                    <a:pt x="232" y="66"/>
                    <a:pt x="232" y="65"/>
                  </a:cubicBezTo>
                  <a:cubicBezTo>
                    <a:pt x="235" y="62"/>
                    <a:pt x="237" y="59"/>
                    <a:pt x="237" y="56"/>
                  </a:cubicBezTo>
                  <a:cubicBezTo>
                    <a:pt x="237" y="54"/>
                    <a:pt x="237" y="48"/>
                    <a:pt x="236" y="45"/>
                  </a:cubicBezTo>
                  <a:cubicBezTo>
                    <a:pt x="236" y="43"/>
                    <a:pt x="236" y="42"/>
                    <a:pt x="238" y="40"/>
                  </a:cubicBezTo>
                  <a:cubicBezTo>
                    <a:pt x="239" y="38"/>
                    <a:pt x="241" y="36"/>
                    <a:pt x="241" y="34"/>
                  </a:cubicBezTo>
                  <a:cubicBezTo>
                    <a:pt x="241" y="32"/>
                    <a:pt x="240" y="32"/>
                    <a:pt x="239" y="31"/>
                  </a:cubicBezTo>
                  <a:cubicBezTo>
                    <a:pt x="237" y="29"/>
                    <a:pt x="237" y="27"/>
                    <a:pt x="237" y="26"/>
                  </a:cubicBezTo>
                  <a:cubicBezTo>
                    <a:pt x="237" y="25"/>
                    <a:pt x="237" y="25"/>
                    <a:pt x="237" y="25"/>
                  </a:cubicBezTo>
                  <a:cubicBezTo>
                    <a:pt x="236" y="25"/>
                    <a:pt x="236" y="25"/>
                    <a:pt x="236" y="25"/>
                  </a:cubicBezTo>
                  <a:cubicBezTo>
                    <a:pt x="233" y="25"/>
                    <a:pt x="233" y="25"/>
                    <a:pt x="232" y="27"/>
                  </a:cubicBezTo>
                  <a:cubicBezTo>
                    <a:pt x="232" y="27"/>
                    <a:pt x="231" y="28"/>
                    <a:pt x="230" y="29"/>
                  </a:cubicBezTo>
                  <a:cubicBezTo>
                    <a:pt x="227" y="31"/>
                    <a:pt x="227" y="31"/>
                    <a:pt x="225" y="33"/>
                  </a:cubicBezTo>
                  <a:cubicBezTo>
                    <a:pt x="225" y="34"/>
                    <a:pt x="224" y="34"/>
                    <a:pt x="224" y="35"/>
                  </a:cubicBezTo>
                  <a:cubicBezTo>
                    <a:pt x="224" y="35"/>
                    <a:pt x="224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1" y="34"/>
                    <a:pt x="220" y="34"/>
                    <a:pt x="219" y="34"/>
                  </a:cubicBezTo>
                  <a:cubicBezTo>
                    <a:pt x="218" y="34"/>
                    <a:pt x="217" y="34"/>
                    <a:pt x="216" y="34"/>
                  </a:cubicBezTo>
                  <a:cubicBezTo>
                    <a:pt x="215" y="34"/>
                    <a:pt x="215" y="34"/>
                    <a:pt x="215" y="34"/>
                  </a:cubicBezTo>
                  <a:cubicBezTo>
                    <a:pt x="215" y="34"/>
                    <a:pt x="215" y="33"/>
                    <a:pt x="216" y="32"/>
                  </a:cubicBezTo>
                  <a:cubicBezTo>
                    <a:pt x="217" y="31"/>
                    <a:pt x="219" y="28"/>
                    <a:pt x="222" y="25"/>
                  </a:cubicBezTo>
                  <a:cubicBezTo>
                    <a:pt x="225" y="23"/>
                    <a:pt x="224" y="21"/>
                    <a:pt x="224" y="19"/>
                  </a:cubicBezTo>
                  <a:cubicBezTo>
                    <a:pt x="224" y="19"/>
                    <a:pt x="224" y="18"/>
                    <a:pt x="224" y="18"/>
                  </a:cubicBezTo>
                  <a:cubicBezTo>
                    <a:pt x="224" y="16"/>
                    <a:pt x="224" y="15"/>
                    <a:pt x="223" y="14"/>
                  </a:cubicBezTo>
                  <a:cubicBezTo>
                    <a:pt x="223" y="14"/>
                    <a:pt x="222" y="13"/>
                    <a:pt x="222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14"/>
                    <a:pt x="220" y="14"/>
                    <a:pt x="219" y="14"/>
                  </a:cubicBezTo>
                  <a:cubicBezTo>
                    <a:pt x="218" y="14"/>
                    <a:pt x="217" y="14"/>
                    <a:pt x="216" y="13"/>
                  </a:cubicBezTo>
                  <a:cubicBezTo>
                    <a:pt x="216" y="13"/>
                    <a:pt x="215" y="13"/>
                    <a:pt x="215" y="13"/>
                  </a:cubicBezTo>
                  <a:cubicBezTo>
                    <a:pt x="214" y="13"/>
                    <a:pt x="213" y="13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1" y="15"/>
                    <a:pt x="211" y="15"/>
                    <a:pt x="209" y="16"/>
                  </a:cubicBezTo>
                  <a:cubicBezTo>
                    <a:pt x="209" y="16"/>
                    <a:pt x="208" y="16"/>
                    <a:pt x="208" y="16"/>
                  </a:cubicBezTo>
                  <a:cubicBezTo>
                    <a:pt x="208" y="16"/>
                    <a:pt x="208" y="16"/>
                    <a:pt x="208" y="15"/>
                  </a:cubicBezTo>
                  <a:cubicBezTo>
                    <a:pt x="208" y="15"/>
                    <a:pt x="207" y="14"/>
                    <a:pt x="207" y="14"/>
                  </a:cubicBezTo>
                  <a:cubicBezTo>
                    <a:pt x="206" y="14"/>
                    <a:pt x="206" y="13"/>
                    <a:pt x="205" y="13"/>
                  </a:cubicBezTo>
                  <a:cubicBezTo>
                    <a:pt x="204" y="13"/>
                    <a:pt x="203" y="14"/>
                    <a:pt x="203" y="15"/>
                  </a:cubicBezTo>
                  <a:cubicBezTo>
                    <a:pt x="202" y="15"/>
                    <a:pt x="202" y="15"/>
                    <a:pt x="201" y="15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6"/>
                    <a:pt x="200" y="15"/>
                    <a:pt x="199" y="14"/>
                  </a:cubicBezTo>
                  <a:cubicBezTo>
                    <a:pt x="199" y="14"/>
                    <a:pt x="199" y="13"/>
                    <a:pt x="199" y="13"/>
                  </a:cubicBezTo>
                  <a:cubicBezTo>
                    <a:pt x="198" y="11"/>
                    <a:pt x="198" y="10"/>
                    <a:pt x="197" y="9"/>
                  </a:cubicBezTo>
                  <a:cubicBezTo>
                    <a:pt x="197" y="9"/>
                    <a:pt x="197" y="8"/>
                    <a:pt x="196" y="8"/>
                  </a:cubicBezTo>
                  <a:cubicBezTo>
                    <a:pt x="196" y="7"/>
                    <a:pt x="196" y="5"/>
                    <a:pt x="194" y="5"/>
                  </a:cubicBezTo>
                  <a:cubicBezTo>
                    <a:pt x="192" y="5"/>
                    <a:pt x="192" y="5"/>
                    <a:pt x="191" y="3"/>
                  </a:cubicBezTo>
                  <a:cubicBezTo>
                    <a:pt x="191" y="3"/>
                    <a:pt x="191" y="3"/>
                    <a:pt x="191" y="3"/>
                  </a:cubicBezTo>
                  <a:cubicBezTo>
                    <a:pt x="190" y="1"/>
                    <a:pt x="189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BA5810F-ED6B-4912-850C-BE40E408B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457" y="3808562"/>
              <a:ext cx="1143000" cy="901700"/>
            </a:xfrm>
            <a:custGeom>
              <a:avLst/>
              <a:gdLst>
                <a:gd name="T0" fmla="*/ 223 w 245"/>
                <a:gd name="T1" fmla="*/ 11 h 193"/>
                <a:gd name="T2" fmla="*/ 204 w 245"/>
                <a:gd name="T3" fmla="*/ 5 h 193"/>
                <a:gd name="T4" fmla="*/ 189 w 245"/>
                <a:gd name="T5" fmla="*/ 13 h 193"/>
                <a:gd name="T6" fmla="*/ 172 w 245"/>
                <a:gd name="T7" fmla="*/ 12 h 193"/>
                <a:gd name="T8" fmla="*/ 164 w 245"/>
                <a:gd name="T9" fmla="*/ 32 h 193"/>
                <a:gd name="T10" fmla="*/ 143 w 245"/>
                <a:gd name="T11" fmla="*/ 36 h 193"/>
                <a:gd name="T12" fmla="*/ 117 w 245"/>
                <a:gd name="T13" fmla="*/ 29 h 193"/>
                <a:gd name="T14" fmla="*/ 105 w 245"/>
                <a:gd name="T15" fmla="*/ 35 h 193"/>
                <a:gd name="T16" fmla="*/ 98 w 245"/>
                <a:gd name="T17" fmla="*/ 23 h 193"/>
                <a:gd name="T18" fmla="*/ 94 w 245"/>
                <a:gd name="T19" fmla="*/ 13 h 193"/>
                <a:gd name="T20" fmla="*/ 86 w 245"/>
                <a:gd name="T21" fmla="*/ 4 h 193"/>
                <a:gd name="T22" fmla="*/ 82 w 245"/>
                <a:gd name="T23" fmla="*/ 1 h 193"/>
                <a:gd name="T24" fmla="*/ 67 w 245"/>
                <a:gd name="T25" fmla="*/ 2 h 193"/>
                <a:gd name="T26" fmla="*/ 53 w 245"/>
                <a:gd name="T27" fmla="*/ 10 h 193"/>
                <a:gd name="T28" fmla="*/ 41 w 245"/>
                <a:gd name="T29" fmla="*/ 12 h 193"/>
                <a:gd name="T30" fmla="*/ 26 w 245"/>
                <a:gd name="T31" fmla="*/ 18 h 193"/>
                <a:gd name="T32" fmla="*/ 20 w 245"/>
                <a:gd name="T33" fmla="*/ 28 h 193"/>
                <a:gd name="T34" fmla="*/ 21 w 245"/>
                <a:gd name="T35" fmla="*/ 44 h 193"/>
                <a:gd name="T36" fmla="*/ 23 w 245"/>
                <a:gd name="T37" fmla="*/ 61 h 193"/>
                <a:gd name="T38" fmla="*/ 30 w 245"/>
                <a:gd name="T39" fmla="*/ 76 h 193"/>
                <a:gd name="T40" fmla="*/ 34 w 245"/>
                <a:gd name="T41" fmla="*/ 77 h 193"/>
                <a:gd name="T42" fmla="*/ 49 w 245"/>
                <a:gd name="T43" fmla="*/ 82 h 193"/>
                <a:gd name="T44" fmla="*/ 59 w 245"/>
                <a:gd name="T45" fmla="*/ 95 h 193"/>
                <a:gd name="T46" fmla="*/ 42 w 245"/>
                <a:gd name="T47" fmla="*/ 108 h 193"/>
                <a:gd name="T48" fmla="*/ 34 w 245"/>
                <a:gd name="T49" fmla="*/ 110 h 193"/>
                <a:gd name="T50" fmla="*/ 32 w 245"/>
                <a:gd name="T51" fmla="*/ 116 h 193"/>
                <a:gd name="T52" fmla="*/ 31 w 245"/>
                <a:gd name="T53" fmla="*/ 122 h 193"/>
                <a:gd name="T54" fmla="*/ 31 w 245"/>
                <a:gd name="T55" fmla="*/ 133 h 193"/>
                <a:gd name="T56" fmla="*/ 22 w 245"/>
                <a:gd name="T57" fmla="*/ 137 h 193"/>
                <a:gd name="T58" fmla="*/ 16 w 245"/>
                <a:gd name="T59" fmla="*/ 144 h 193"/>
                <a:gd name="T60" fmla="*/ 9 w 245"/>
                <a:gd name="T61" fmla="*/ 136 h 193"/>
                <a:gd name="T62" fmla="*/ 1 w 245"/>
                <a:gd name="T63" fmla="*/ 149 h 193"/>
                <a:gd name="T64" fmla="*/ 1 w 245"/>
                <a:gd name="T65" fmla="*/ 159 h 193"/>
                <a:gd name="T66" fmla="*/ 16 w 245"/>
                <a:gd name="T67" fmla="*/ 172 h 193"/>
                <a:gd name="T68" fmla="*/ 28 w 245"/>
                <a:gd name="T69" fmla="*/ 178 h 193"/>
                <a:gd name="T70" fmla="*/ 39 w 245"/>
                <a:gd name="T71" fmla="*/ 187 h 193"/>
                <a:gd name="T72" fmla="*/ 52 w 245"/>
                <a:gd name="T73" fmla="*/ 163 h 193"/>
                <a:gd name="T74" fmla="*/ 86 w 245"/>
                <a:gd name="T75" fmla="*/ 160 h 193"/>
                <a:gd name="T76" fmla="*/ 103 w 245"/>
                <a:gd name="T77" fmla="*/ 146 h 193"/>
                <a:gd name="T78" fmla="*/ 118 w 245"/>
                <a:gd name="T79" fmla="*/ 131 h 193"/>
                <a:gd name="T80" fmla="*/ 130 w 245"/>
                <a:gd name="T81" fmla="*/ 128 h 193"/>
                <a:gd name="T82" fmla="*/ 145 w 245"/>
                <a:gd name="T83" fmla="*/ 117 h 193"/>
                <a:gd name="T84" fmla="*/ 165 w 245"/>
                <a:gd name="T85" fmla="*/ 105 h 193"/>
                <a:gd name="T86" fmla="*/ 194 w 245"/>
                <a:gd name="T87" fmla="*/ 91 h 193"/>
                <a:gd name="T88" fmla="*/ 187 w 245"/>
                <a:gd name="T89" fmla="*/ 75 h 193"/>
                <a:gd name="T90" fmla="*/ 205 w 245"/>
                <a:gd name="T91" fmla="*/ 73 h 193"/>
                <a:gd name="T92" fmla="*/ 217 w 245"/>
                <a:gd name="T93" fmla="*/ 91 h 193"/>
                <a:gd name="T94" fmla="*/ 235 w 245"/>
                <a:gd name="T95" fmla="*/ 85 h 193"/>
                <a:gd name="T96" fmla="*/ 241 w 245"/>
                <a:gd name="T97" fmla="*/ 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193">
                  <a:moveTo>
                    <a:pt x="241" y="34"/>
                  </a:moveTo>
                  <a:cubicBezTo>
                    <a:pt x="239" y="31"/>
                    <a:pt x="236" y="25"/>
                    <a:pt x="237" y="22"/>
                  </a:cubicBezTo>
                  <a:cubicBezTo>
                    <a:pt x="239" y="18"/>
                    <a:pt x="237" y="13"/>
                    <a:pt x="233" y="14"/>
                  </a:cubicBezTo>
                  <a:cubicBezTo>
                    <a:pt x="229" y="15"/>
                    <a:pt x="225" y="12"/>
                    <a:pt x="223" y="11"/>
                  </a:cubicBezTo>
                  <a:cubicBezTo>
                    <a:pt x="221" y="10"/>
                    <a:pt x="218" y="7"/>
                    <a:pt x="216" y="6"/>
                  </a:cubicBezTo>
                  <a:cubicBezTo>
                    <a:pt x="215" y="7"/>
                    <a:pt x="213" y="7"/>
                    <a:pt x="212" y="8"/>
                  </a:cubicBezTo>
                  <a:cubicBezTo>
                    <a:pt x="211" y="8"/>
                    <a:pt x="208" y="6"/>
                    <a:pt x="207" y="5"/>
                  </a:cubicBezTo>
                  <a:cubicBezTo>
                    <a:pt x="206" y="3"/>
                    <a:pt x="205" y="3"/>
                    <a:pt x="204" y="5"/>
                  </a:cubicBezTo>
                  <a:cubicBezTo>
                    <a:pt x="202" y="6"/>
                    <a:pt x="204" y="7"/>
                    <a:pt x="202" y="7"/>
                  </a:cubicBezTo>
                  <a:cubicBezTo>
                    <a:pt x="200" y="6"/>
                    <a:pt x="200" y="6"/>
                    <a:pt x="197" y="8"/>
                  </a:cubicBezTo>
                  <a:cubicBezTo>
                    <a:pt x="193" y="9"/>
                    <a:pt x="195" y="9"/>
                    <a:pt x="192" y="9"/>
                  </a:cubicBezTo>
                  <a:cubicBezTo>
                    <a:pt x="189" y="10"/>
                    <a:pt x="191" y="11"/>
                    <a:pt x="189" y="13"/>
                  </a:cubicBezTo>
                  <a:cubicBezTo>
                    <a:pt x="186" y="15"/>
                    <a:pt x="187" y="16"/>
                    <a:pt x="186" y="15"/>
                  </a:cubicBezTo>
                  <a:cubicBezTo>
                    <a:pt x="185" y="14"/>
                    <a:pt x="186" y="13"/>
                    <a:pt x="184" y="13"/>
                  </a:cubicBezTo>
                  <a:cubicBezTo>
                    <a:pt x="182" y="13"/>
                    <a:pt x="180" y="13"/>
                    <a:pt x="179" y="11"/>
                  </a:cubicBezTo>
                  <a:cubicBezTo>
                    <a:pt x="177" y="10"/>
                    <a:pt x="173" y="11"/>
                    <a:pt x="172" y="12"/>
                  </a:cubicBezTo>
                  <a:cubicBezTo>
                    <a:pt x="170" y="13"/>
                    <a:pt x="170" y="14"/>
                    <a:pt x="169" y="17"/>
                  </a:cubicBezTo>
                  <a:cubicBezTo>
                    <a:pt x="167" y="20"/>
                    <a:pt x="168" y="20"/>
                    <a:pt x="166" y="21"/>
                  </a:cubicBezTo>
                  <a:cubicBezTo>
                    <a:pt x="164" y="21"/>
                    <a:pt x="166" y="23"/>
                    <a:pt x="166" y="26"/>
                  </a:cubicBezTo>
                  <a:cubicBezTo>
                    <a:pt x="166" y="28"/>
                    <a:pt x="165" y="29"/>
                    <a:pt x="164" y="32"/>
                  </a:cubicBezTo>
                  <a:cubicBezTo>
                    <a:pt x="163" y="34"/>
                    <a:pt x="161" y="33"/>
                    <a:pt x="161" y="32"/>
                  </a:cubicBezTo>
                  <a:cubicBezTo>
                    <a:pt x="161" y="30"/>
                    <a:pt x="160" y="30"/>
                    <a:pt x="158" y="31"/>
                  </a:cubicBezTo>
                  <a:cubicBezTo>
                    <a:pt x="156" y="33"/>
                    <a:pt x="155" y="32"/>
                    <a:pt x="151" y="33"/>
                  </a:cubicBezTo>
                  <a:cubicBezTo>
                    <a:pt x="147" y="34"/>
                    <a:pt x="146" y="34"/>
                    <a:pt x="143" y="36"/>
                  </a:cubicBezTo>
                  <a:cubicBezTo>
                    <a:pt x="140" y="37"/>
                    <a:pt x="134" y="35"/>
                    <a:pt x="131" y="35"/>
                  </a:cubicBezTo>
                  <a:cubicBezTo>
                    <a:pt x="128" y="34"/>
                    <a:pt x="126" y="35"/>
                    <a:pt x="125" y="34"/>
                  </a:cubicBezTo>
                  <a:cubicBezTo>
                    <a:pt x="124" y="34"/>
                    <a:pt x="126" y="32"/>
                    <a:pt x="124" y="32"/>
                  </a:cubicBezTo>
                  <a:cubicBezTo>
                    <a:pt x="121" y="31"/>
                    <a:pt x="119" y="30"/>
                    <a:pt x="117" y="29"/>
                  </a:cubicBezTo>
                  <a:cubicBezTo>
                    <a:pt x="116" y="28"/>
                    <a:pt x="117" y="25"/>
                    <a:pt x="116" y="27"/>
                  </a:cubicBezTo>
                  <a:cubicBezTo>
                    <a:pt x="114" y="28"/>
                    <a:pt x="114" y="29"/>
                    <a:pt x="111" y="29"/>
                  </a:cubicBezTo>
                  <a:cubicBezTo>
                    <a:pt x="109" y="30"/>
                    <a:pt x="110" y="28"/>
                    <a:pt x="109" y="30"/>
                  </a:cubicBezTo>
                  <a:cubicBezTo>
                    <a:pt x="108" y="32"/>
                    <a:pt x="107" y="32"/>
                    <a:pt x="105" y="35"/>
                  </a:cubicBezTo>
                  <a:cubicBezTo>
                    <a:pt x="103" y="37"/>
                    <a:pt x="101" y="34"/>
                    <a:pt x="100" y="33"/>
                  </a:cubicBezTo>
                  <a:cubicBezTo>
                    <a:pt x="99" y="32"/>
                    <a:pt x="99" y="31"/>
                    <a:pt x="99" y="29"/>
                  </a:cubicBezTo>
                  <a:cubicBezTo>
                    <a:pt x="100" y="28"/>
                    <a:pt x="100" y="27"/>
                    <a:pt x="99" y="26"/>
                  </a:cubicBezTo>
                  <a:cubicBezTo>
                    <a:pt x="99" y="25"/>
                    <a:pt x="98" y="24"/>
                    <a:pt x="98" y="23"/>
                  </a:cubicBezTo>
                  <a:cubicBezTo>
                    <a:pt x="98" y="22"/>
                    <a:pt x="99" y="22"/>
                    <a:pt x="100" y="21"/>
                  </a:cubicBezTo>
                  <a:cubicBezTo>
                    <a:pt x="101" y="20"/>
                    <a:pt x="100" y="17"/>
                    <a:pt x="98" y="17"/>
                  </a:cubicBezTo>
                  <a:cubicBezTo>
                    <a:pt x="97" y="16"/>
                    <a:pt x="99" y="14"/>
                    <a:pt x="97" y="14"/>
                  </a:cubicBezTo>
                  <a:cubicBezTo>
                    <a:pt x="95" y="14"/>
                    <a:pt x="94" y="13"/>
                    <a:pt x="94" y="13"/>
                  </a:cubicBezTo>
                  <a:cubicBezTo>
                    <a:pt x="94" y="13"/>
                    <a:pt x="95" y="10"/>
                    <a:pt x="94" y="9"/>
                  </a:cubicBezTo>
                  <a:cubicBezTo>
                    <a:pt x="92" y="7"/>
                    <a:pt x="92" y="7"/>
                    <a:pt x="90" y="8"/>
                  </a:cubicBezTo>
                  <a:cubicBezTo>
                    <a:pt x="88" y="8"/>
                    <a:pt x="88" y="6"/>
                    <a:pt x="87" y="5"/>
                  </a:cubicBezTo>
                  <a:cubicBezTo>
                    <a:pt x="87" y="4"/>
                    <a:pt x="86" y="4"/>
                    <a:pt x="86" y="4"/>
                  </a:cubicBezTo>
                  <a:cubicBezTo>
                    <a:pt x="86" y="5"/>
                    <a:pt x="85" y="6"/>
                    <a:pt x="85" y="6"/>
                  </a:cubicBezTo>
                  <a:cubicBezTo>
                    <a:pt x="85" y="6"/>
                    <a:pt x="86" y="5"/>
                    <a:pt x="86" y="4"/>
                  </a:cubicBezTo>
                  <a:cubicBezTo>
                    <a:pt x="86" y="4"/>
                    <a:pt x="85" y="4"/>
                    <a:pt x="84" y="4"/>
                  </a:cubicBezTo>
                  <a:cubicBezTo>
                    <a:pt x="83" y="4"/>
                    <a:pt x="83" y="1"/>
                    <a:pt x="82" y="1"/>
                  </a:cubicBezTo>
                  <a:cubicBezTo>
                    <a:pt x="81" y="0"/>
                    <a:pt x="80" y="2"/>
                    <a:pt x="79" y="4"/>
                  </a:cubicBezTo>
                  <a:cubicBezTo>
                    <a:pt x="77" y="5"/>
                    <a:pt x="75" y="4"/>
                    <a:pt x="74" y="4"/>
                  </a:cubicBezTo>
                  <a:cubicBezTo>
                    <a:pt x="72" y="4"/>
                    <a:pt x="73" y="1"/>
                    <a:pt x="72" y="1"/>
                  </a:cubicBezTo>
                  <a:cubicBezTo>
                    <a:pt x="70" y="0"/>
                    <a:pt x="68" y="1"/>
                    <a:pt x="67" y="2"/>
                  </a:cubicBezTo>
                  <a:cubicBezTo>
                    <a:pt x="66" y="4"/>
                    <a:pt x="65" y="4"/>
                    <a:pt x="63" y="5"/>
                  </a:cubicBezTo>
                  <a:cubicBezTo>
                    <a:pt x="61" y="5"/>
                    <a:pt x="61" y="3"/>
                    <a:pt x="60" y="4"/>
                  </a:cubicBezTo>
                  <a:cubicBezTo>
                    <a:pt x="58" y="4"/>
                    <a:pt x="58" y="6"/>
                    <a:pt x="56" y="8"/>
                  </a:cubicBezTo>
                  <a:cubicBezTo>
                    <a:pt x="55" y="10"/>
                    <a:pt x="54" y="10"/>
                    <a:pt x="53" y="10"/>
                  </a:cubicBezTo>
                  <a:cubicBezTo>
                    <a:pt x="52" y="10"/>
                    <a:pt x="51" y="10"/>
                    <a:pt x="50" y="10"/>
                  </a:cubicBezTo>
                  <a:cubicBezTo>
                    <a:pt x="48" y="10"/>
                    <a:pt x="48" y="10"/>
                    <a:pt x="47" y="11"/>
                  </a:cubicBezTo>
                  <a:cubicBezTo>
                    <a:pt x="45" y="12"/>
                    <a:pt x="45" y="13"/>
                    <a:pt x="44" y="13"/>
                  </a:cubicBezTo>
                  <a:cubicBezTo>
                    <a:pt x="43" y="13"/>
                    <a:pt x="43" y="12"/>
                    <a:pt x="41" y="12"/>
                  </a:cubicBezTo>
                  <a:cubicBezTo>
                    <a:pt x="39" y="12"/>
                    <a:pt x="38" y="13"/>
                    <a:pt x="38" y="13"/>
                  </a:cubicBezTo>
                  <a:cubicBezTo>
                    <a:pt x="38" y="13"/>
                    <a:pt x="35" y="14"/>
                    <a:pt x="33" y="14"/>
                  </a:cubicBezTo>
                  <a:cubicBezTo>
                    <a:pt x="31" y="14"/>
                    <a:pt x="30" y="15"/>
                    <a:pt x="29" y="16"/>
                  </a:cubicBezTo>
                  <a:cubicBezTo>
                    <a:pt x="28" y="17"/>
                    <a:pt x="28" y="18"/>
                    <a:pt x="26" y="18"/>
                  </a:cubicBezTo>
                  <a:cubicBezTo>
                    <a:pt x="25" y="18"/>
                    <a:pt x="26" y="16"/>
                    <a:pt x="25" y="17"/>
                  </a:cubicBezTo>
                  <a:cubicBezTo>
                    <a:pt x="24" y="17"/>
                    <a:pt x="24" y="19"/>
                    <a:pt x="23" y="20"/>
                  </a:cubicBezTo>
                  <a:cubicBezTo>
                    <a:pt x="23" y="21"/>
                    <a:pt x="21" y="22"/>
                    <a:pt x="21" y="23"/>
                  </a:cubicBezTo>
                  <a:cubicBezTo>
                    <a:pt x="21" y="24"/>
                    <a:pt x="21" y="27"/>
                    <a:pt x="20" y="28"/>
                  </a:cubicBezTo>
                  <a:cubicBezTo>
                    <a:pt x="20" y="29"/>
                    <a:pt x="19" y="29"/>
                    <a:pt x="18" y="31"/>
                  </a:cubicBezTo>
                  <a:cubicBezTo>
                    <a:pt x="17" y="33"/>
                    <a:pt x="17" y="34"/>
                    <a:pt x="19" y="34"/>
                  </a:cubicBezTo>
                  <a:cubicBezTo>
                    <a:pt x="20" y="34"/>
                    <a:pt x="21" y="36"/>
                    <a:pt x="20" y="38"/>
                  </a:cubicBezTo>
                  <a:cubicBezTo>
                    <a:pt x="18" y="39"/>
                    <a:pt x="20" y="41"/>
                    <a:pt x="21" y="44"/>
                  </a:cubicBezTo>
                  <a:cubicBezTo>
                    <a:pt x="22" y="47"/>
                    <a:pt x="21" y="47"/>
                    <a:pt x="19" y="48"/>
                  </a:cubicBezTo>
                  <a:cubicBezTo>
                    <a:pt x="17" y="49"/>
                    <a:pt x="19" y="51"/>
                    <a:pt x="19" y="55"/>
                  </a:cubicBezTo>
                  <a:cubicBezTo>
                    <a:pt x="20" y="58"/>
                    <a:pt x="22" y="56"/>
                    <a:pt x="22" y="58"/>
                  </a:cubicBezTo>
                  <a:cubicBezTo>
                    <a:pt x="23" y="59"/>
                    <a:pt x="24" y="60"/>
                    <a:pt x="23" y="61"/>
                  </a:cubicBezTo>
                  <a:cubicBezTo>
                    <a:pt x="22" y="62"/>
                    <a:pt x="21" y="64"/>
                    <a:pt x="23" y="65"/>
                  </a:cubicBezTo>
                  <a:cubicBezTo>
                    <a:pt x="25" y="67"/>
                    <a:pt x="22" y="71"/>
                    <a:pt x="24" y="71"/>
                  </a:cubicBezTo>
                  <a:cubicBezTo>
                    <a:pt x="25" y="71"/>
                    <a:pt x="26" y="72"/>
                    <a:pt x="25" y="74"/>
                  </a:cubicBezTo>
                  <a:cubicBezTo>
                    <a:pt x="24" y="75"/>
                    <a:pt x="28" y="76"/>
                    <a:pt x="30" y="76"/>
                  </a:cubicBezTo>
                  <a:cubicBezTo>
                    <a:pt x="31" y="75"/>
                    <a:pt x="31" y="74"/>
                    <a:pt x="31" y="74"/>
                  </a:cubicBezTo>
                  <a:cubicBezTo>
                    <a:pt x="31" y="74"/>
                    <a:pt x="31" y="75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3" y="75"/>
                    <a:pt x="34" y="76"/>
                    <a:pt x="34" y="77"/>
                  </a:cubicBezTo>
                  <a:cubicBezTo>
                    <a:pt x="35" y="78"/>
                    <a:pt x="37" y="79"/>
                    <a:pt x="40" y="78"/>
                  </a:cubicBezTo>
                  <a:cubicBezTo>
                    <a:pt x="42" y="78"/>
                    <a:pt x="42" y="78"/>
                    <a:pt x="43" y="78"/>
                  </a:cubicBezTo>
                  <a:cubicBezTo>
                    <a:pt x="44" y="78"/>
                    <a:pt x="44" y="79"/>
                    <a:pt x="45" y="79"/>
                  </a:cubicBezTo>
                  <a:cubicBezTo>
                    <a:pt x="47" y="80"/>
                    <a:pt x="48" y="80"/>
                    <a:pt x="49" y="82"/>
                  </a:cubicBezTo>
                  <a:cubicBezTo>
                    <a:pt x="50" y="85"/>
                    <a:pt x="49" y="86"/>
                    <a:pt x="51" y="87"/>
                  </a:cubicBezTo>
                  <a:cubicBezTo>
                    <a:pt x="54" y="88"/>
                    <a:pt x="53" y="88"/>
                    <a:pt x="55" y="87"/>
                  </a:cubicBezTo>
                  <a:cubicBezTo>
                    <a:pt x="56" y="87"/>
                    <a:pt x="56" y="88"/>
                    <a:pt x="57" y="89"/>
                  </a:cubicBezTo>
                  <a:cubicBezTo>
                    <a:pt x="58" y="91"/>
                    <a:pt x="58" y="92"/>
                    <a:pt x="59" y="95"/>
                  </a:cubicBezTo>
                  <a:cubicBezTo>
                    <a:pt x="59" y="97"/>
                    <a:pt x="60" y="98"/>
                    <a:pt x="58" y="99"/>
                  </a:cubicBezTo>
                  <a:cubicBezTo>
                    <a:pt x="57" y="100"/>
                    <a:pt x="49" y="99"/>
                    <a:pt x="47" y="100"/>
                  </a:cubicBezTo>
                  <a:cubicBezTo>
                    <a:pt x="45" y="101"/>
                    <a:pt x="44" y="102"/>
                    <a:pt x="43" y="104"/>
                  </a:cubicBezTo>
                  <a:cubicBezTo>
                    <a:pt x="42" y="105"/>
                    <a:pt x="43" y="108"/>
                    <a:pt x="42" y="108"/>
                  </a:cubicBezTo>
                  <a:cubicBezTo>
                    <a:pt x="42" y="108"/>
                    <a:pt x="41" y="105"/>
                    <a:pt x="41" y="105"/>
                  </a:cubicBezTo>
                  <a:cubicBezTo>
                    <a:pt x="41" y="105"/>
                    <a:pt x="41" y="106"/>
                    <a:pt x="39" y="107"/>
                  </a:cubicBezTo>
                  <a:cubicBezTo>
                    <a:pt x="38" y="107"/>
                    <a:pt x="36" y="107"/>
                    <a:pt x="36" y="108"/>
                  </a:cubicBezTo>
                  <a:cubicBezTo>
                    <a:pt x="36" y="110"/>
                    <a:pt x="36" y="110"/>
                    <a:pt x="34" y="110"/>
                  </a:cubicBezTo>
                  <a:cubicBezTo>
                    <a:pt x="33" y="110"/>
                    <a:pt x="32" y="109"/>
                    <a:pt x="31" y="110"/>
                  </a:cubicBezTo>
                  <a:cubicBezTo>
                    <a:pt x="30" y="112"/>
                    <a:pt x="30" y="112"/>
                    <a:pt x="28" y="112"/>
                  </a:cubicBezTo>
                  <a:cubicBezTo>
                    <a:pt x="26" y="113"/>
                    <a:pt x="28" y="114"/>
                    <a:pt x="30" y="114"/>
                  </a:cubicBezTo>
                  <a:cubicBezTo>
                    <a:pt x="32" y="115"/>
                    <a:pt x="33" y="115"/>
                    <a:pt x="32" y="116"/>
                  </a:cubicBezTo>
                  <a:cubicBezTo>
                    <a:pt x="31" y="118"/>
                    <a:pt x="29" y="118"/>
                    <a:pt x="28" y="118"/>
                  </a:cubicBezTo>
                  <a:cubicBezTo>
                    <a:pt x="27" y="118"/>
                    <a:pt x="27" y="119"/>
                    <a:pt x="27" y="121"/>
                  </a:cubicBezTo>
                  <a:cubicBezTo>
                    <a:pt x="27" y="122"/>
                    <a:pt x="29" y="121"/>
                    <a:pt x="30" y="121"/>
                  </a:cubicBezTo>
                  <a:cubicBezTo>
                    <a:pt x="31" y="120"/>
                    <a:pt x="31" y="121"/>
                    <a:pt x="31" y="122"/>
                  </a:cubicBezTo>
                  <a:cubicBezTo>
                    <a:pt x="31" y="124"/>
                    <a:pt x="30" y="124"/>
                    <a:pt x="30" y="125"/>
                  </a:cubicBezTo>
                  <a:cubicBezTo>
                    <a:pt x="30" y="126"/>
                    <a:pt x="31" y="127"/>
                    <a:pt x="34" y="127"/>
                  </a:cubicBezTo>
                  <a:cubicBezTo>
                    <a:pt x="36" y="128"/>
                    <a:pt x="35" y="130"/>
                    <a:pt x="34" y="131"/>
                  </a:cubicBezTo>
                  <a:cubicBezTo>
                    <a:pt x="32" y="132"/>
                    <a:pt x="32" y="132"/>
                    <a:pt x="31" y="133"/>
                  </a:cubicBezTo>
                  <a:cubicBezTo>
                    <a:pt x="31" y="134"/>
                    <a:pt x="31" y="134"/>
                    <a:pt x="29" y="134"/>
                  </a:cubicBezTo>
                  <a:cubicBezTo>
                    <a:pt x="28" y="135"/>
                    <a:pt x="26" y="134"/>
                    <a:pt x="26" y="134"/>
                  </a:cubicBezTo>
                  <a:cubicBezTo>
                    <a:pt x="26" y="134"/>
                    <a:pt x="25" y="136"/>
                    <a:pt x="23" y="136"/>
                  </a:cubicBezTo>
                  <a:cubicBezTo>
                    <a:pt x="20" y="136"/>
                    <a:pt x="23" y="136"/>
                    <a:pt x="22" y="137"/>
                  </a:cubicBezTo>
                  <a:cubicBezTo>
                    <a:pt x="21" y="138"/>
                    <a:pt x="21" y="138"/>
                    <a:pt x="21" y="140"/>
                  </a:cubicBezTo>
                  <a:cubicBezTo>
                    <a:pt x="22" y="141"/>
                    <a:pt x="21" y="142"/>
                    <a:pt x="20" y="143"/>
                  </a:cubicBezTo>
                  <a:cubicBezTo>
                    <a:pt x="18" y="143"/>
                    <a:pt x="19" y="141"/>
                    <a:pt x="18" y="141"/>
                  </a:cubicBezTo>
                  <a:cubicBezTo>
                    <a:pt x="17" y="141"/>
                    <a:pt x="18" y="143"/>
                    <a:pt x="16" y="144"/>
                  </a:cubicBezTo>
                  <a:cubicBezTo>
                    <a:pt x="14" y="146"/>
                    <a:pt x="12" y="144"/>
                    <a:pt x="12" y="143"/>
                  </a:cubicBezTo>
                  <a:cubicBezTo>
                    <a:pt x="12" y="142"/>
                    <a:pt x="13" y="140"/>
                    <a:pt x="13" y="140"/>
                  </a:cubicBezTo>
                  <a:cubicBezTo>
                    <a:pt x="13" y="140"/>
                    <a:pt x="10" y="138"/>
                    <a:pt x="11" y="137"/>
                  </a:cubicBezTo>
                  <a:cubicBezTo>
                    <a:pt x="12" y="136"/>
                    <a:pt x="10" y="135"/>
                    <a:pt x="9" y="136"/>
                  </a:cubicBezTo>
                  <a:cubicBezTo>
                    <a:pt x="9" y="137"/>
                    <a:pt x="9" y="137"/>
                    <a:pt x="7" y="138"/>
                  </a:cubicBezTo>
                  <a:cubicBezTo>
                    <a:pt x="6" y="139"/>
                    <a:pt x="5" y="139"/>
                    <a:pt x="4" y="141"/>
                  </a:cubicBezTo>
                  <a:cubicBezTo>
                    <a:pt x="4" y="143"/>
                    <a:pt x="3" y="145"/>
                    <a:pt x="2" y="145"/>
                  </a:cubicBezTo>
                  <a:cubicBezTo>
                    <a:pt x="0" y="145"/>
                    <a:pt x="0" y="147"/>
                    <a:pt x="1" y="149"/>
                  </a:cubicBezTo>
                  <a:cubicBezTo>
                    <a:pt x="1" y="151"/>
                    <a:pt x="2" y="150"/>
                    <a:pt x="3" y="149"/>
                  </a:cubicBezTo>
                  <a:cubicBezTo>
                    <a:pt x="4" y="148"/>
                    <a:pt x="6" y="150"/>
                    <a:pt x="7" y="152"/>
                  </a:cubicBezTo>
                  <a:cubicBezTo>
                    <a:pt x="7" y="154"/>
                    <a:pt x="7" y="155"/>
                    <a:pt x="5" y="156"/>
                  </a:cubicBezTo>
                  <a:cubicBezTo>
                    <a:pt x="2" y="157"/>
                    <a:pt x="2" y="158"/>
                    <a:pt x="1" y="159"/>
                  </a:cubicBezTo>
                  <a:cubicBezTo>
                    <a:pt x="0" y="161"/>
                    <a:pt x="4" y="162"/>
                    <a:pt x="5" y="162"/>
                  </a:cubicBezTo>
                  <a:cubicBezTo>
                    <a:pt x="6" y="162"/>
                    <a:pt x="7" y="162"/>
                    <a:pt x="7" y="163"/>
                  </a:cubicBezTo>
                  <a:cubicBezTo>
                    <a:pt x="8" y="164"/>
                    <a:pt x="8" y="169"/>
                    <a:pt x="10" y="170"/>
                  </a:cubicBezTo>
                  <a:cubicBezTo>
                    <a:pt x="12" y="171"/>
                    <a:pt x="14" y="172"/>
                    <a:pt x="16" y="172"/>
                  </a:cubicBezTo>
                  <a:cubicBezTo>
                    <a:pt x="17" y="172"/>
                    <a:pt x="19" y="173"/>
                    <a:pt x="21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4"/>
                    <a:pt x="23" y="172"/>
                    <a:pt x="25" y="172"/>
                  </a:cubicBezTo>
                  <a:cubicBezTo>
                    <a:pt x="27" y="172"/>
                    <a:pt x="26" y="176"/>
                    <a:pt x="28" y="178"/>
                  </a:cubicBezTo>
                  <a:cubicBezTo>
                    <a:pt x="29" y="179"/>
                    <a:pt x="31" y="178"/>
                    <a:pt x="33" y="180"/>
                  </a:cubicBezTo>
                  <a:cubicBezTo>
                    <a:pt x="34" y="181"/>
                    <a:pt x="33" y="182"/>
                    <a:pt x="33" y="183"/>
                  </a:cubicBezTo>
                  <a:cubicBezTo>
                    <a:pt x="32" y="184"/>
                    <a:pt x="34" y="184"/>
                    <a:pt x="34" y="185"/>
                  </a:cubicBezTo>
                  <a:cubicBezTo>
                    <a:pt x="35" y="187"/>
                    <a:pt x="37" y="193"/>
                    <a:pt x="39" y="187"/>
                  </a:cubicBezTo>
                  <a:cubicBezTo>
                    <a:pt x="41" y="181"/>
                    <a:pt x="41" y="177"/>
                    <a:pt x="43" y="176"/>
                  </a:cubicBezTo>
                  <a:cubicBezTo>
                    <a:pt x="44" y="175"/>
                    <a:pt x="45" y="173"/>
                    <a:pt x="45" y="171"/>
                  </a:cubicBezTo>
                  <a:cubicBezTo>
                    <a:pt x="45" y="169"/>
                    <a:pt x="48" y="168"/>
                    <a:pt x="49" y="168"/>
                  </a:cubicBezTo>
                  <a:cubicBezTo>
                    <a:pt x="51" y="167"/>
                    <a:pt x="52" y="165"/>
                    <a:pt x="52" y="163"/>
                  </a:cubicBezTo>
                  <a:cubicBezTo>
                    <a:pt x="53" y="161"/>
                    <a:pt x="64" y="159"/>
                    <a:pt x="66" y="160"/>
                  </a:cubicBezTo>
                  <a:cubicBezTo>
                    <a:pt x="67" y="160"/>
                    <a:pt x="67" y="160"/>
                    <a:pt x="71" y="157"/>
                  </a:cubicBezTo>
                  <a:cubicBezTo>
                    <a:pt x="74" y="154"/>
                    <a:pt x="78" y="154"/>
                    <a:pt x="82" y="157"/>
                  </a:cubicBezTo>
                  <a:cubicBezTo>
                    <a:pt x="87" y="159"/>
                    <a:pt x="86" y="160"/>
                    <a:pt x="86" y="160"/>
                  </a:cubicBezTo>
                  <a:cubicBezTo>
                    <a:pt x="86" y="160"/>
                    <a:pt x="90" y="159"/>
                    <a:pt x="92" y="155"/>
                  </a:cubicBezTo>
                  <a:cubicBezTo>
                    <a:pt x="93" y="151"/>
                    <a:pt x="91" y="150"/>
                    <a:pt x="92" y="148"/>
                  </a:cubicBezTo>
                  <a:cubicBezTo>
                    <a:pt x="93" y="145"/>
                    <a:pt x="95" y="148"/>
                    <a:pt x="97" y="147"/>
                  </a:cubicBezTo>
                  <a:cubicBezTo>
                    <a:pt x="99" y="146"/>
                    <a:pt x="100" y="145"/>
                    <a:pt x="103" y="146"/>
                  </a:cubicBezTo>
                  <a:cubicBezTo>
                    <a:pt x="105" y="147"/>
                    <a:pt x="108" y="146"/>
                    <a:pt x="108" y="142"/>
                  </a:cubicBezTo>
                  <a:cubicBezTo>
                    <a:pt x="108" y="138"/>
                    <a:pt x="109" y="134"/>
                    <a:pt x="111" y="135"/>
                  </a:cubicBezTo>
                  <a:cubicBezTo>
                    <a:pt x="113" y="136"/>
                    <a:pt x="115" y="138"/>
                    <a:pt x="116" y="136"/>
                  </a:cubicBezTo>
                  <a:cubicBezTo>
                    <a:pt x="116" y="134"/>
                    <a:pt x="116" y="133"/>
                    <a:pt x="118" y="131"/>
                  </a:cubicBezTo>
                  <a:cubicBezTo>
                    <a:pt x="119" y="128"/>
                    <a:pt x="120" y="126"/>
                    <a:pt x="120" y="126"/>
                  </a:cubicBezTo>
                  <a:cubicBezTo>
                    <a:pt x="120" y="126"/>
                    <a:pt x="119" y="128"/>
                    <a:pt x="122" y="130"/>
                  </a:cubicBezTo>
                  <a:cubicBezTo>
                    <a:pt x="124" y="132"/>
                    <a:pt x="125" y="133"/>
                    <a:pt x="126" y="132"/>
                  </a:cubicBezTo>
                  <a:cubicBezTo>
                    <a:pt x="128" y="131"/>
                    <a:pt x="128" y="131"/>
                    <a:pt x="130" y="128"/>
                  </a:cubicBezTo>
                  <a:cubicBezTo>
                    <a:pt x="131" y="126"/>
                    <a:pt x="131" y="125"/>
                    <a:pt x="131" y="123"/>
                  </a:cubicBezTo>
                  <a:cubicBezTo>
                    <a:pt x="131" y="121"/>
                    <a:pt x="130" y="118"/>
                    <a:pt x="132" y="118"/>
                  </a:cubicBezTo>
                  <a:cubicBezTo>
                    <a:pt x="134" y="119"/>
                    <a:pt x="136" y="119"/>
                    <a:pt x="139" y="117"/>
                  </a:cubicBezTo>
                  <a:cubicBezTo>
                    <a:pt x="142" y="116"/>
                    <a:pt x="143" y="117"/>
                    <a:pt x="145" y="117"/>
                  </a:cubicBezTo>
                  <a:cubicBezTo>
                    <a:pt x="147" y="117"/>
                    <a:pt x="148" y="116"/>
                    <a:pt x="151" y="115"/>
                  </a:cubicBezTo>
                  <a:cubicBezTo>
                    <a:pt x="154" y="114"/>
                    <a:pt x="154" y="116"/>
                    <a:pt x="157" y="115"/>
                  </a:cubicBezTo>
                  <a:cubicBezTo>
                    <a:pt x="159" y="114"/>
                    <a:pt x="161" y="114"/>
                    <a:pt x="160" y="112"/>
                  </a:cubicBezTo>
                  <a:cubicBezTo>
                    <a:pt x="159" y="110"/>
                    <a:pt x="160" y="106"/>
                    <a:pt x="165" y="105"/>
                  </a:cubicBezTo>
                  <a:cubicBezTo>
                    <a:pt x="170" y="103"/>
                    <a:pt x="171" y="105"/>
                    <a:pt x="175" y="103"/>
                  </a:cubicBezTo>
                  <a:cubicBezTo>
                    <a:pt x="178" y="100"/>
                    <a:pt x="182" y="98"/>
                    <a:pt x="184" y="97"/>
                  </a:cubicBezTo>
                  <a:cubicBezTo>
                    <a:pt x="187" y="96"/>
                    <a:pt x="184" y="96"/>
                    <a:pt x="187" y="93"/>
                  </a:cubicBezTo>
                  <a:cubicBezTo>
                    <a:pt x="190" y="91"/>
                    <a:pt x="190" y="92"/>
                    <a:pt x="194" y="91"/>
                  </a:cubicBezTo>
                  <a:cubicBezTo>
                    <a:pt x="197" y="90"/>
                    <a:pt x="201" y="87"/>
                    <a:pt x="196" y="86"/>
                  </a:cubicBezTo>
                  <a:cubicBezTo>
                    <a:pt x="191" y="84"/>
                    <a:pt x="190" y="84"/>
                    <a:pt x="190" y="82"/>
                  </a:cubicBezTo>
                  <a:cubicBezTo>
                    <a:pt x="190" y="80"/>
                    <a:pt x="188" y="81"/>
                    <a:pt x="187" y="79"/>
                  </a:cubicBezTo>
                  <a:cubicBezTo>
                    <a:pt x="186" y="78"/>
                    <a:pt x="186" y="78"/>
                    <a:pt x="187" y="75"/>
                  </a:cubicBezTo>
                  <a:cubicBezTo>
                    <a:pt x="188" y="72"/>
                    <a:pt x="187" y="72"/>
                    <a:pt x="191" y="72"/>
                  </a:cubicBezTo>
                  <a:cubicBezTo>
                    <a:pt x="194" y="73"/>
                    <a:pt x="194" y="73"/>
                    <a:pt x="196" y="75"/>
                  </a:cubicBezTo>
                  <a:cubicBezTo>
                    <a:pt x="198" y="76"/>
                    <a:pt x="198" y="77"/>
                    <a:pt x="200" y="74"/>
                  </a:cubicBezTo>
                  <a:cubicBezTo>
                    <a:pt x="202" y="72"/>
                    <a:pt x="204" y="72"/>
                    <a:pt x="205" y="73"/>
                  </a:cubicBezTo>
                  <a:cubicBezTo>
                    <a:pt x="207" y="75"/>
                    <a:pt x="211" y="76"/>
                    <a:pt x="212" y="78"/>
                  </a:cubicBezTo>
                  <a:cubicBezTo>
                    <a:pt x="213" y="80"/>
                    <a:pt x="213" y="82"/>
                    <a:pt x="212" y="84"/>
                  </a:cubicBezTo>
                  <a:cubicBezTo>
                    <a:pt x="210" y="86"/>
                    <a:pt x="212" y="88"/>
                    <a:pt x="215" y="87"/>
                  </a:cubicBezTo>
                  <a:cubicBezTo>
                    <a:pt x="218" y="85"/>
                    <a:pt x="219" y="89"/>
                    <a:pt x="217" y="91"/>
                  </a:cubicBezTo>
                  <a:cubicBezTo>
                    <a:pt x="215" y="93"/>
                    <a:pt x="216" y="95"/>
                    <a:pt x="219" y="95"/>
                  </a:cubicBezTo>
                  <a:cubicBezTo>
                    <a:pt x="222" y="96"/>
                    <a:pt x="226" y="97"/>
                    <a:pt x="227" y="98"/>
                  </a:cubicBezTo>
                  <a:cubicBezTo>
                    <a:pt x="228" y="99"/>
                    <a:pt x="232" y="99"/>
                    <a:pt x="232" y="95"/>
                  </a:cubicBezTo>
                  <a:cubicBezTo>
                    <a:pt x="233" y="91"/>
                    <a:pt x="233" y="88"/>
                    <a:pt x="235" y="85"/>
                  </a:cubicBezTo>
                  <a:cubicBezTo>
                    <a:pt x="238" y="82"/>
                    <a:pt x="237" y="77"/>
                    <a:pt x="239" y="74"/>
                  </a:cubicBezTo>
                  <a:cubicBezTo>
                    <a:pt x="240" y="71"/>
                    <a:pt x="245" y="57"/>
                    <a:pt x="243" y="55"/>
                  </a:cubicBezTo>
                  <a:cubicBezTo>
                    <a:pt x="242" y="52"/>
                    <a:pt x="243" y="49"/>
                    <a:pt x="244" y="46"/>
                  </a:cubicBezTo>
                  <a:cubicBezTo>
                    <a:pt x="245" y="43"/>
                    <a:pt x="242" y="38"/>
                    <a:pt x="241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86BA0261-6783-413D-B0C9-ADAA10F48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509" y="2936496"/>
              <a:ext cx="182033" cy="139700"/>
            </a:xfrm>
            <a:custGeom>
              <a:avLst/>
              <a:gdLst>
                <a:gd name="T0" fmla="*/ 0 w 39"/>
                <a:gd name="T1" fmla="*/ 2 h 30"/>
                <a:gd name="T2" fmla="*/ 4 w 39"/>
                <a:gd name="T3" fmla="*/ 7 h 30"/>
                <a:gd name="T4" fmla="*/ 10 w 39"/>
                <a:gd name="T5" fmla="*/ 10 h 30"/>
                <a:gd name="T6" fmla="*/ 12 w 39"/>
                <a:gd name="T7" fmla="*/ 15 h 30"/>
                <a:gd name="T8" fmla="*/ 15 w 39"/>
                <a:gd name="T9" fmla="*/ 19 h 30"/>
                <a:gd name="T10" fmla="*/ 17 w 39"/>
                <a:gd name="T11" fmla="*/ 24 h 30"/>
                <a:gd name="T12" fmla="*/ 22 w 39"/>
                <a:gd name="T13" fmla="*/ 26 h 30"/>
                <a:gd name="T14" fmla="*/ 25 w 39"/>
                <a:gd name="T15" fmla="*/ 28 h 30"/>
                <a:gd name="T16" fmla="*/ 28 w 39"/>
                <a:gd name="T17" fmla="*/ 28 h 30"/>
                <a:gd name="T18" fmla="*/ 31 w 39"/>
                <a:gd name="T19" fmla="*/ 29 h 30"/>
                <a:gd name="T20" fmla="*/ 35 w 39"/>
                <a:gd name="T21" fmla="*/ 28 h 30"/>
                <a:gd name="T22" fmla="*/ 37 w 39"/>
                <a:gd name="T23" fmla="*/ 23 h 30"/>
                <a:gd name="T24" fmla="*/ 37 w 39"/>
                <a:gd name="T25" fmla="*/ 20 h 30"/>
                <a:gd name="T26" fmla="*/ 37 w 39"/>
                <a:gd name="T27" fmla="*/ 17 h 30"/>
                <a:gd name="T28" fmla="*/ 38 w 39"/>
                <a:gd name="T29" fmla="*/ 15 h 30"/>
                <a:gd name="T30" fmla="*/ 35 w 39"/>
                <a:gd name="T31" fmla="*/ 11 h 30"/>
                <a:gd name="T32" fmla="*/ 32 w 39"/>
                <a:gd name="T33" fmla="*/ 13 h 30"/>
                <a:gd name="T34" fmla="*/ 29 w 39"/>
                <a:gd name="T35" fmla="*/ 13 h 30"/>
                <a:gd name="T36" fmla="*/ 23 w 39"/>
                <a:gd name="T37" fmla="*/ 10 h 30"/>
                <a:gd name="T38" fmla="*/ 19 w 39"/>
                <a:gd name="T39" fmla="*/ 8 h 30"/>
                <a:gd name="T40" fmla="*/ 15 w 39"/>
                <a:gd name="T41" fmla="*/ 7 h 30"/>
                <a:gd name="T42" fmla="*/ 11 w 39"/>
                <a:gd name="T43" fmla="*/ 5 h 30"/>
                <a:gd name="T44" fmla="*/ 8 w 39"/>
                <a:gd name="T45" fmla="*/ 4 h 30"/>
                <a:gd name="T46" fmla="*/ 4 w 39"/>
                <a:gd name="T47" fmla="*/ 3 h 30"/>
                <a:gd name="T48" fmla="*/ 0 w 39"/>
                <a:gd name="T4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30">
                  <a:moveTo>
                    <a:pt x="0" y="2"/>
                  </a:moveTo>
                  <a:cubicBezTo>
                    <a:pt x="0" y="4"/>
                    <a:pt x="2" y="6"/>
                    <a:pt x="4" y="7"/>
                  </a:cubicBezTo>
                  <a:cubicBezTo>
                    <a:pt x="6" y="7"/>
                    <a:pt x="9" y="9"/>
                    <a:pt x="10" y="10"/>
                  </a:cubicBezTo>
                  <a:cubicBezTo>
                    <a:pt x="10" y="12"/>
                    <a:pt x="11" y="14"/>
                    <a:pt x="12" y="15"/>
                  </a:cubicBezTo>
                  <a:cubicBezTo>
                    <a:pt x="14" y="17"/>
                    <a:pt x="14" y="17"/>
                    <a:pt x="15" y="19"/>
                  </a:cubicBezTo>
                  <a:cubicBezTo>
                    <a:pt x="16" y="20"/>
                    <a:pt x="16" y="22"/>
                    <a:pt x="17" y="24"/>
                  </a:cubicBezTo>
                  <a:cubicBezTo>
                    <a:pt x="18" y="25"/>
                    <a:pt x="20" y="26"/>
                    <a:pt x="22" y="26"/>
                  </a:cubicBezTo>
                  <a:cubicBezTo>
                    <a:pt x="24" y="26"/>
                    <a:pt x="25" y="27"/>
                    <a:pt x="25" y="28"/>
                  </a:cubicBezTo>
                  <a:cubicBezTo>
                    <a:pt x="26" y="29"/>
                    <a:pt x="27" y="29"/>
                    <a:pt x="28" y="28"/>
                  </a:cubicBezTo>
                  <a:cubicBezTo>
                    <a:pt x="29" y="26"/>
                    <a:pt x="31" y="27"/>
                    <a:pt x="31" y="29"/>
                  </a:cubicBezTo>
                  <a:cubicBezTo>
                    <a:pt x="32" y="30"/>
                    <a:pt x="33" y="30"/>
                    <a:pt x="35" y="28"/>
                  </a:cubicBezTo>
                  <a:cubicBezTo>
                    <a:pt x="36" y="25"/>
                    <a:pt x="38" y="26"/>
                    <a:pt x="37" y="23"/>
                  </a:cubicBezTo>
                  <a:cubicBezTo>
                    <a:pt x="36" y="21"/>
                    <a:pt x="36" y="21"/>
                    <a:pt x="37" y="20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6"/>
                    <a:pt x="37" y="17"/>
                    <a:pt x="38" y="15"/>
                  </a:cubicBezTo>
                  <a:cubicBezTo>
                    <a:pt x="39" y="13"/>
                    <a:pt x="37" y="12"/>
                    <a:pt x="35" y="11"/>
                  </a:cubicBezTo>
                  <a:cubicBezTo>
                    <a:pt x="33" y="11"/>
                    <a:pt x="33" y="13"/>
                    <a:pt x="32" y="13"/>
                  </a:cubicBezTo>
                  <a:cubicBezTo>
                    <a:pt x="31" y="13"/>
                    <a:pt x="30" y="15"/>
                    <a:pt x="29" y="13"/>
                  </a:cubicBezTo>
                  <a:cubicBezTo>
                    <a:pt x="28" y="10"/>
                    <a:pt x="25" y="9"/>
                    <a:pt x="23" y="10"/>
                  </a:cubicBezTo>
                  <a:cubicBezTo>
                    <a:pt x="22" y="10"/>
                    <a:pt x="19" y="9"/>
                    <a:pt x="19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5"/>
                  </a:cubicBezTo>
                  <a:cubicBezTo>
                    <a:pt x="10" y="4"/>
                    <a:pt x="10" y="4"/>
                    <a:pt x="8" y="4"/>
                  </a:cubicBezTo>
                  <a:cubicBezTo>
                    <a:pt x="7" y="4"/>
                    <a:pt x="5" y="5"/>
                    <a:pt x="4" y="3"/>
                  </a:cubicBezTo>
                  <a:cubicBezTo>
                    <a:pt x="3" y="2"/>
                    <a:pt x="1" y="0"/>
                    <a:pt x="0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2E701CF-DA7A-4C31-9BA6-25DF828748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891" y="1863344"/>
              <a:ext cx="1041400" cy="999067"/>
            </a:xfrm>
            <a:custGeom>
              <a:avLst/>
              <a:gdLst>
                <a:gd name="T0" fmla="*/ 154 w 223"/>
                <a:gd name="T1" fmla="*/ 206 h 214"/>
                <a:gd name="T2" fmla="*/ 141 w 223"/>
                <a:gd name="T3" fmla="*/ 210 h 214"/>
                <a:gd name="T4" fmla="*/ 128 w 223"/>
                <a:gd name="T5" fmla="*/ 207 h 214"/>
                <a:gd name="T6" fmla="*/ 118 w 223"/>
                <a:gd name="T7" fmla="*/ 205 h 214"/>
                <a:gd name="T8" fmla="*/ 104 w 223"/>
                <a:gd name="T9" fmla="*/ 189 h 214"/>
                <a:gd name="T10" fmla="*/ 74 w 223"/>
                <a:gd name="T11" fmla="*/ 151 h 214"/>
                <a:gd name="T12" fmla="*/ 53 w 223"/>
                <a:gd name="T13" fmla="*/ 149 h 214"/>
                <a:gd name="T14" fmla="*/ 42 w 223"/>
                <a:gd name="T15" fmla="*/ 129 h 214"/>
                <a:gd name="T16" fmla="*/ 49 w 223"/>
                <a:gd name="T17" fmla="*/ 123 h 214"/>
                <a:gd name="T18" fmla="*/ 40 w 223"/>
                <a:gd name="T19" fmla="*/ 117 h 214"/>
                <a:gd name="T20" fmla="*/ 33 w 223"/>
                <a:gd name="T21" fmla="*/ 100 h 214"/>
                <a:gd name="T22" fmla="*/ 24 w 223"/>
                <a:gd name="T23" fmla="*/ 92 h 214"/>
                <a:gd name="T24" fmla="*/ 34 w 223"/>
                <a:gd name="T25" fmla="*/ 83 h 214"/>
                <a:gd name="T26" fmla="*/ 47 w 223"/>
                <a:gd name="T27" fmla="*/ 82 h 214"/>
                <a:gd name="T28" fmla="*/ 46 w 223"/>
                <a:gd name="T29" fmla="*/ 79 h 214"/>
                <a:gd name="T30" fmla="*/ 41 w 223"/>
                <a:gd name="T31" fmla="*/ 70 h 214"/>
                <a:gd name="T32" fmla="*/ 42 w 223"/>
                <a:gd name="T33" fmla="*/ 62 h 214"/>
                <a:gd name="T34" fmla="*/ 33 w 223"/>
                <a:gd name="T35" fmla="*/ 46 h 214"/>
                <a:gd name="T36" fmla="*/ 21 w 223"/>
                <a:gd name="T37" fmla="*/ 26 h 214"/>
                <a:gd name="T38" fmla="*/ 7 w 223"/>
                <a:gd name="T39" fmla="*/ 25 h 214"/>
                <a:gd name="T40" fmla="*/ 3 w 223"/>
                <a:gd name="T41" fmla="*/ 41 h 214"/>
                <a:gd name="T42" fmla="*/ 6 w 223"/>
                <a:gd name="T43" fmla="*/ 7 h 214"/>
                <a:gd name="T44" fmla="*/ 14 w 223"/>
                <a:gd name="T45" fmla="*/ 7 h 214"/>
                <a:gd name="T46" fmla="*/ 8 w 223"/>
                <a:gd name="T47" fmla="*/ 20 h 214"/>
                <a:gd name="T48" fmla="*/ 34 w 223"/>
                <a:gd name="T49" fmla="*/ 23 h 214"/>
                <a:gd name="T50" fmla="*/ 71 w 223"/>
                <a:gd name="T51" fmla="*/ 28 h 214"/>
                <a:gd name="T52" fmla="*/ 84 w 223"/>
                <a:gd name="T53" fmla="*/ 30 h 214"/>
                <a:gd name="T54" fmla="*/ 104 w 223"/>
                <a:gd name="T55" fmla="*/ 33 h 214"/>
                <a:gd name="T56" fmla="*/ 123 w 223"/>
                <a:gd name="T57" fmla="*/ 39 h 214"/>
                <a:gd name="T58" fmla="*/ 128 w 223"/>
                <a:gd name="T59" fmla="*/ 56 h 214"/>
                <a:gd name="T60" fmla="*/ 117 w 223"/>
                <a:gd name="T61" fmla="*/ 78 h 214"/>
                <a:gd name="T62" fmla="*/ 140 w 223"/>
                <a:gd name="T63" fmla="*/ 79 h 214"/>
                <a:gd name="T64" fmla="*/ 155 w 223"/>
                <a:gd name="T65" fmla="*/ 82 h 214"/>
                <a:gd name="T66" fmla="*/ 188 w 223"/>
                <a:gd name="T67" fmla="*/ 90 h 214"/>
                <a:gd name="T68" fmla="*/ 205 w 223"/>
                <a:gd name="T69" fmla="*/ 83 h 214"/>
                <a:gd name="T70" fmla="*/ 199 w 223"/>
                <a:gd name="T71" fmla="*/ 79 h 214"/>
                <a:gd name="T72" fmla="*/ 205 w 223"/>
                <a:gd name="T73" fmla="*/ 65 h 214"/>
                <a:gd name="T74" fmla="*/ 223 w 223"/>
                <a:gd name="T75" fmla="*/ 83 h 214"/>
                <a:gd name="T76" fmla="*/ 213 w 223"/>
                <a:gd name="T77" fmla="*/ 81 h 214"/>
                <a:gd name="T78" fmla="*/ 206 w 223"/>
                <a:gd name="T79" fmla="*/ 90 h 214"/>
                <a:gd name="T80" fmla="*/ 196 w 223"/>
                <a:gd name="T81" fmla="*/ 118 h 214"/>
                <a:gd name="T82" fmla="*/ 194 w 223"/>
                <a:gd name="T83" fmla="*/ 138 h 214"/>
                <a:gd name="T84" fmla="*/ 184 w 223"/>
                <a:gd name="T85" fmla="*/ 156 h 214"/>
                <a:gd name="T86" fmla="*/ 199 w 223"/>
                <a:gd name="T87" fmla="*/ 173 h 214"/>
                <a:gd name="T88" fmla="*/ 190 w 223"/>
                <a:gd name="T89" fmla="*/ 187 h 214"/>
                <a:gd name="T90" fmla="*/ 178 w 223"/>
                <a:gd name="T91" fmla="*/ 201 h 214"/>
                <a:gd name="T92" fmla="*/ 172 w 223"/>
                <a:gd name="T93" fmla="*/ 214 h 214"/>
                <a:gd name="T94" fmla="*/ 16 w 223"/>
                <a:gd name="T95" fmla="*/ 84 h 214"/>
                <a:gd name="T96" fmla="*/ 17 w 223"/>
                <a:gd name="T97" fmla="*/ 78 h 214"/>
                <a:gd name="T98" fmla="*/ 22 w 223"/>
                <a:gd name="T99" fmla="*/ 69 h 214"/>
                <a:gd name="T100" fmla="*/ 29 w 223"/>
                <a:gd name="T101" fmla="*/ 75 h 214"/>
                <a:gd name="T102" fmla="*/ 17 w 223"/>
                <a:gd name="T103" fmla="*/ 62 h 214"/>
                <a:gd name="T104" fmla="*/ 5 w 223"/>
                <a:gd name="T105" fmla="*/ 59 h 214"/>
                <a:gd name="T106" fmla="*/ 8 w 223"/>
                <a:gd name="T107" fmla="*/ 53 h 214"/>
                <a:gd name="T108" fmla="*/ 21 w 223"/>
                <a:gd name="T109" fmla="*/ 58 h 214"/>
                <a:gd name="T110" fmla="*/ 30 w 223"/>
                <a:gd name="T111" fmla="*/ 49 h 214"/>
                <a:gd name="T112" fmla="*/ 19 w 223"/>
                <a:gd name="T113" fmla="*/ 51 h 214"/>
                <a:gd name="T114" fmla="*/ 14 w 223"/>
                <a:gd name="T115" fmla="*/ 41 h 214"/>
                <a:gd name="T116" fmla="*/ 20 w 223"/>
                <a:gd name="T117" fmla="*/ 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3" h="214">
                  <a:moveTo>
                    <a:pt x="172" y="214"/>
                  </a:moveTo>
                  <a:cubicBezTo>
                    <a:pt x="171" y="214"/>
                    <a:pt x="170" y="214"/>
                    <a:pt x="169" y="213"/>
                  </a:cubicBezTo>
                  <a:cubicBezTo>
                    <a:pt x="168" y="213"/>
                    <a:pt x="168" y="213"/>
                    <a:pt x="167" y="213"/>
                  </a:cubicBezTo>
                  <a:cubicBezTo>
                    <a:pt x="165" y="213"/>
                    <a:pt x="163" y="211"/>
                    <a:pt x="162" y="211"/>
                  </a:cubicBezTo>
                  <a:cubicBezTo>
                    <a:pt x="161" y="210"/>
                    <a:pt x="161" y="210"/>
                    <a:pt x="161" y="210"/>
                  </a:cubicBezTo>
                  <a:cubicBezTo>
                    <a:pt x="160" y="210"/>
                    <a:pt x="158" y="208"/>
                    <a:pt x="156" y="207"/>
                  </a:cubicBezTo>
                  <a:cubicBezTo>
                    <a:pt x="155" y="207"/>
                    <a:pt x="155" y="206"/>
                    <a:pt x="154" y="206"/>
                  </a:cubicBezTo>
                  <a:cubicBezTo>
                    <a:pt x="154" y="206"/>
                    <a:pt x="153" y="206"/>
                    <a:pt x="153" y="206"/>
                  </a:cubicBezTo>
                  <a:cubicBezTo>
                    <a:pt x="153" y="206"/>
                    <a:pt x="152" y="206"/>
                    <a:pt x="152" y="206"/>
                  </a:cubicBezTo>
                  <a:cubicBezTo>
                    <a:pt x="151" y="207"/>
                    <a:pt x="150" y="207"/>
                    <a:pt x="150" y="207"/>
                  </a:cubicBezTo>
                  <a:cubicBezTo>
                    <a:pt x="148" y="207"/>
                    <a:pt x="148" y="207"/>
                    <a:pt x="147" y="208"/>
                  </a:cubicBezTo>
                  <a:cubicBezTo>
                    <a:pt x="146" y="209"/>
                    <a:pt x="146" y="209"/>
                    <a:pt x="146" y="209"/>
                  </a:cubicBezTo>
                  <a:cubicBezTo>
                    <a:pt x="145" y="210"/>
                    <a:pt x="144" y="210"/>
                    <a:pt x="143" y="210"/>
                  </a:cubicBezTo>
                  <a:cubicBezTo>
                    <a:pt x="142" y="210"/>
                    <a:pt x="142" y="210"/>
                    <a:pt x="141" y="210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39" y="210"/>
                    <a:pt x="136" y="207"/>
                    <a:pt x="134" y="205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32" y="204"/>
                    <a:pt x="132" y="204"/>
                    <a:pt x="131" y="205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130" y="205"/>
                    <a:pt x="129" y="206"/>
                    <a:pt x="128" y="207"/>
                  </a:cubicBezTo>
                  <a:cubicBezTo>
                    <a:pt x="128" y="207"/>
                    <a:pt x="128" y="208"/>
                    <a:pt x="127" y="208"/>
                  </a:cubicBezTo>
                  <a:cubicBezTo>
                    <a:pt x="126" y="209"/>
                    <a:pt x="126" y="209"/>
                    <a:pt x="125" y="209"/>
                  </a:cubicBezTo>
                  <a:cubicBezTo>
                    <a:pt x="123" y="209"/>
                    <a:pt x="122" y="208"/>
                    <a:pt x="122" y="207"/>
                  </a:cubicBezTo>
                  <a:cubicBezTo>
                    <a:pt x="121" y="206"/>
                    <a:pt x="121" y="206"/>
                    <a:pt x="121" y="205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21" y="204"/>
                    <a:pt x="120" y="204"/>
                    <a:pt x="120" y="204"/>
                  </a:cubicBezTo>
                  <a:cubicBezTo>
                    <a:pt x="120" y="204"/>
                    <a:pt x="119" y="205"/>
                    <a:pt x="118" y="205"/>
                  </a:cubicBezTo>
                  <a:cubicBezTo>
                    <a:pt x="118" y="206"/>
                    <a:pt x="118" y="206"/>
                    <a:pt x="117" y="206"/>
                  </a:cubicBezTo>
                  <a:cubicBezTo>
                    <a:pt x="117" y="206"/>
                    <a:pt x="117" y="207"/>
                    <a:pt x="116" y="207"/>
                  </a:cubicBezTo>
                  <a:cubicBezTo>
                    <a:pt x="115" y="207"/>
                    <a:pt x="115" y="205"/>
                    <a:pt x="114" y="204"/>
                  </a:cubicBezTo>
                  <a:cubicBezTo>
                    <a:pt x="113" y="203"/>
                    <a:pt x="113" y="203"/>
                    <a:pt x="113" y="202"/>
                  </a:cubicBezTo>
                  <a:cubicBezTo>
                    <a:pt x="111" y="201"/>
                    <a:pt x="112" y="198"/>
                    <a:pt x="112" y="196"/>
                  </a:cubicBezTo>
                  <a:cubicBezTo>
                    <a:pt x="112" y="194"/>
                    <a:pt x="111" y="192"/>
                    <a:pt x="109" y="191"/>
                  </a:cubicBezTo>
                  <a:cubicBezTo>
                    <a:pt x="108" y="191"/>
                    <a:pt x="106" y="190"/>
                    <a:pt x="104" y="189"/>
                  </a:cubicBezTo>
                  <a:cubicBezTo>
                    <a:pt x="103" y="189"/>
                    <a:pt x="101" y="188"/>
                    <a:pt x="100" y="188"/>
                  </a:cubicBezTo>
                  <a:cubicBezTo>
                    <a:pt x="97" y="187"/>
                    <a:pt x="92" y="180"/>
                    <a:pt x="91" y="176"/>
                  </a:cubicBezTo>
                  <a:cubicBezTo>
                    <a:pt x="91" y="174"/>
                    <a:pt x="89" y="172"/>
                    <a:pt x="87" y="171"/>
                  </a:cubicBezTo>
                  <a:cubicBezTo>
                    <a:pt x="86" y="171"/>
                    <a:pt x="86" y="170"/>
                    <a:pt x="85" y="169"/>
                  </a:cubicBezTo>
                  <a:cubicBezTo>
                    <a:pt x="84" y="168"/>
                    <a:pt x="83" y="166"/>
                    <a:pt x="80" y="161"/>
                  </a:cubicBezTo>
                  <a:cubicBezTo>
                    <a:pt x="80" y="160"/>
                    <a:pt x="79" y="158"/>
                    <a:pt x="78" y="156"/>
                  </a:cubicBezTo>
                  <a:cubicBezTo>
                    <a:pt x="78" y="153"/>
                    <a:pt x="76" y="152"/>
                    <a:pt x="74" y="151"/>
                  </a:cubicBezTo>
                  <a:cubicBezTo>
                    <a:pt x="73" y="151"/>
                    <a:pt x="73" y="151"/>
                    <a:pt x="72" y="150"/>
                  </a:cubicBezTo>
                  <a:cubicBezTo>
                    <a:pt x="71" y="149"/>
                    <a:pt x="65" y="149"/>
                    <a:pt x="64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1" y="149"/>
                    <a:pt x="60" y="149"/>
                    <a:pt x="59" y="149"/>
                  </a:cubicBezTo>
                  <a:cubicBezTo>
                    <a:pt x="58" y="149"/>
                    <a:pt x="57" y="149"/>
                    <a:pt x="56" y="149"/>
                  </a:cubicBezTo>
                  <a:cubicBezTo>
                    <a:pt x="55" y="149"/>
                    <a:pt x="55" y="149"/>
                    <a:pt x="54" y="149"/>
                  </a:cubicBezTo>
                  <a:cubicBezTo>
                    <a:pt x="54" y="149"/>
                    <a:pt x="53" y="149"/>
                    <a:pt x="53" y="149"/>
                  </a:cubicBezTo>
                  <a:cubicBezTo>
                    <a:pt x="51" y="149"/>
                    <a:pt x="49" y="148"/>
                    <a:pt x="48" y="146"/>
                  </a:cubicBezTo>
                  <a:cubicBezTo>
                    <a:pt x="46" y="145"/>
                    <a:pt x="46" y="144"/>
                    <a:pt x="45" y="142"/>
                  </a:cubicBezTo>
                  <a:cubicBezTo>
                    <a:pt x="45" y="141"/>
                    <a:pt x="45" y="141"/>
                    <a:pt x="44" y="140"/>
                  </a:cubicBezTo>
                  <a:cubicBezTo>
                    <a:pt x="43" y="137"/>
                    <a:pt x="42" y="135"/>
                    <a:pt x="40" y="133"/>
                  </a:cubicBezTo>
                  <a:cubicBezTo>
                    <a:pt x="40" y="133"/>
                    <a:pt x="39" y="132"/>
                    <a:pt x="39" y="131"/>
                  </a:cubicBezTo>
                  <a:cubicBezTo>
                    <a:pt x="40" y="130"/>
                    <a:pt x="40" y="130"/>
                    <a:pt x="41" y="130"/>
                  </a:cubicBezTo>
                  <a:cubicBezTo>
                    <a:pt x="42" y="130"/>
                    <a:pt x="42" y="130"/>
                    <a:pt x="42" y="129"/>
                  </a:cubicBezTo>
                  <a:cubicBezTo>
                    <a:pt x="43" y="129"/>
                    <a:pt x="44" y="129"/>
                    <a:pt x="44" y="129"/>
                  </a:cubicBezTo>
                  <a:cubicBezTo>
                    <a:pt x="45" y="129"/>
                    <a:pt x="46" y="129"/>
                    <a:pt x="48" y="130"/>
                  </a:cubicBezTo>
                  <a:cubicBezTo>
                    <a:pt x="48" y="130"/>
                    <a:pt x="49" y="130"/>
                    <a:pt x="49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0" y="131"/>
                    <a:pt x="51" y="131"/>
                    <a:pt x="51" y="131"/>
                  </a:cubicBezTo>
                  <a:cubicBezTo>
                    <a:pt x="51" y="130"/>
                    <a:pt x="51" y="128"/>
                    <a:pt x="51" y="126"/>
                  </a:cubicBezTo>
                  <a:cubicBezTo>
                    <a:pt x="50" y="125"/>
                    <a:pt x="50" y="124"/>
                    <a:pt x="49" y="123"/>
                  </a:cubicBezTo>
                  <a:cubicBezTo>
                    <a:pt x="49" y="122"/>
                    <a:pt x="48" y="122"/>
                    <a:pt x="48" y="121"/>
                  </a:cubicBezTo>
                  <a:cubicBezTo>
                    <a:pt x="48" y="121"/>
                    <a:pt x="48" y="121"/>
                    <a:pt x="48" y="120"/>
                  </a:cubicBezTo>
                  <a:cubicBezTo>
                    <a:pt x="47" y="120"/>
                    <a:pt x="47" y="119"/>
                    <a:pt x="47" y="119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5" y="120"/>
                    <a:pt x="44" y="120"/>
                    <a:pt x="43" y="120"/>
                  </a:cubicBezTo>
                  <a:cubicBezTo>
                    <a:pt x="42" y="120"/>
                    <a:pt x="41" y="120"/>
                    <a:pt x="40" y="119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39" y="116"/>
                    <a:pt x="39" y="116"/>
                    <a:pt x="39" y="115"/>
                  </a:cubicBezTo>
                  <a:cubicBezTo>
                    <a:pt x="37" y="113"/>
                    <a:pt x="37" y="112"/>
                    <a:pt x="39" y="110"/>
                  </a:cubicBezTo>
                  <a:cubicBezTo>
                    <a:pt x="39" y="109"/>
                    <a:pt x="40" y="108"/>
                    <a:pt x="40" y="108"/>
                  </a:cubicBezTo>
                  <a:cubicBezTo>
                    <a:pt x="40" y="107"/>
                    <a:pt x="41" y="107"/>
                    <a:pt x="41" y="104"/>
                  </a:cubicBezTo>
                  <a:cubicBezTo>
                    <a:pt x="41" y="101"/>
                    <a:pt x="40" y="100"/>
                    <a:pt x="40" y="100"/>
                  </a:cubicBezTo>
                  <a:cubicBezTo>
                    <a:pt x="40" y="99"/>
                    <a:pt x="38" y="99"/>
                    <a:pt x="36" y="99"/>
                  </a:cubicBezTo>
                  <a:cubicBezTo>
                    <a:pt x="35" y="99"/>
                    <a:pt x="33" y="99"/>
                    <a:pt x="33" y="100"/>
                  </a:cubicBezTo>
                  <a:cubicBezTo>
                    <a:pt x="31" y="100"/>
                    <a:pt x="30" y="101"/>
                    <a:pt x="30" y="102"/>
                  </a:cubicBezTo>
                  <a:cubicBezTo>
                    <a:pt x="29" y="102"/>
                    <a:pt x="29" y="103"/>
                    <a:pt x="28" y="103"/>
                  </a:cubicBezTo>
                  <a:cubicBezTo>
                    <a:pt x="28" y="103"/>
                    <a:pt x="28" y="102"/>
                    <a:pt x="28" y="102"/>
                  </a:cubicBezTo>
                  <a:cubicBezTo>
                    <a:pt x="27" y="101"/>
                    <a:pt x="27" y="101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99"/>
                    <a:pt x="20" y="95"/>
                    <a:pt x="22" y="93"/>
                  </a:cubicBezTo>
                  <a:cubicBezTo>
                    <a:pt x="23" y="92"/>
                    <a:pt x="23" y="92"/>
                    <a:pt x="24" y="92"/>
                  </a:cubicBezTo>
                  <a:cubicBezTo>
                    <a:pt x="25" y="92"/>
                    <a:pt x="26" y="92"/>
                    <a:pt x="27" y="91"/>
                  </a:cubicBezTo>
                  <a:cubicBezTo>
                    <a:pt x="28" y="90"/>
                    <a:pt x="29" y="90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7" y="89"/>
                    <a:pt x="24" y="88"/>
                    <a:pt x="24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9" y="83"/>
                    <a:pt x="32" y="83"/>
                    <a:pt x="34" y="83"/>
                  </a:cubicBezTo>
                  <a:cubicBezTo>
                    <a:pt x="35" y="83"/>
                    <a:pt x="36" y="83"/>
                    <a:pt x="37" y="83"/>
                  </a:cubicBezTo>
                  <a:cubicBezTo>
                    <a:pt x="37" y="83"/>
                    <a:pt x="38" y="83"/>
                    <a:pt x="40" y="83"/>
                  </a:cubicBezTo>
                  <a:cubicBezTo>
                    <a:pt x="41" y="83"/>
                    <a:pt x="42" y="83"/>
                    <a:pt x="43" y="83"/>
                  </a:cubicBezTo>
                  <a:cubicBezTo>
                    <a:pt x="44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6" y="83"/>
                    <a:pt x="47" y="82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8" y="79"/>
                    <a:pt x="49" y="79"/>
                    <a:pt x="51" y="77"/>
                  </a:cubicBezTo>
                  <a:cubicBezTo>
                    <a:pt x="53" y="76"/>
                    <a:pt x="54" y="75"/>
                    <a:pt x="53" y="73"/>
                  </a:cubicBezTo>
                  <a:cubicBezTo>
                    <a:pt x="52" y="71"/>
                    <a:pt x="52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0" y="72"/>
                    <a:pt x="50" y="74"/>
                    <a:pt x="49" y="77"/>
                  </a:cubicBezTo>
                  <a:cubicBezTo>
                    <a:pt x="48" y="78"/>
                    <a:pt x="48" y="79"/>
                    <a:pt x="46" y="79"/>
                  </a:cubicBezTo>
                  <a:cubicBezTo>
                    <a:pt x="46" y="79"/>
                    <a:pt x="45" y="79"/>
                    <a:pt x="44" y="78"/>
                  </a:cubicBezTo>
                  <a:cubicBezTo>
                    <a:pt x="44" y="78"/>
                    <a:pt x="43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8"/>
                    <a:pt x="39" y="78"/>
                    <a:pt x="39" y="77"/>
                  </a:cubicBezTo>
                  <a:cubicBezTo>
                    <a:pt x="38" y="76"/>
                    <a:pt x="38" y="74"/>
                    <a:pt x="39" y="73"/>
                  </a:cubicBezTo>
                  <a:cubicBezTo>
                    <a:pt x="39" y="71"/>
                    <a:pt x="40" y="71"/>
                    <a:pt x="41" y="70"/>
                  </a:cubicBezTo>
                  <a:cubicBezTo>
                    <a:pt x="41" y="70"/>
                    <a:pt x="42" y="70"/>
                    <a:pt x="43" y="69"/>
                  </a:cubicBezTo>
                  <a:cubicBezTo>
                    <a:pt x="43" y="68"/>
                    <a:pt x="43" y="67"/>
                    <a:pt x="43" y="66"/>
                  </a:cubicBezTo>
                  <a:cubicBezTo>
                    <a:pt x="43" y="65"/>
                    <a:pt x="43" y="64"/>
                    <a:pt x="44" y="63"/>
                  </a:cubicBezTo>
                  <a:cubicBezTo>
                    <a:pt x="44" y="63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3" y="62"/>
                  </a:cubicBezTo>
                  <a:cubicBezTo>
                    <a:pt x="43" y="62"/>
                    <a:pt x="43" y="62"/>
                    <a:pt x="42" y="62"/>
                  </a:cubicBezTo>
                  <a:cubicBezTo>
                    <a:pt x="41" y="62"/>
                    <a:pt x="40" y="62"/>
                    <a:pt x="40" y="61"/>
                  </a:cubicBezTo>
                  <a:cubicBezTo>
                    <a:pt x="39" y="60"/>
                    <a:pt x="39" y="59"/>
                    <a:pt x="40" y="58"/>
                  </a:cubicBezTo>
                  <a:cubicBezTo>
                    <a:pt x="41" y="57"/>
                    <a:pt x="41" y="57"/>
                    <a:pt x="40" y="56"/>
                  </a:cubicBezTo>
                  <a:cubicBezTo>
                    <a:pt x="40" y="56"/>
                    <a:pt x="40" y="55"/>
                    <a:pt x="40" y="55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6" y="52"/>
                    <a:pt x="35" y="51"/>
                    <a:pt x="35" y="50"/>
                  </a:cubicBezTo>
                  <a:cubicBezTo>
                    <a:pt x="35" y="49"/>
                    <a:pt x="34" y="47"/>
                    <a:pt x="33" y="46"/>
                  </a:cubicBezTo>
                  <a:cubicBezTo>
                    <a:pt x="31" y="46"/>
                    <a:pt x="30" y="43"/>
                    <a:pt x="31" y="40"/>
                  </a:cubicBezTo>
                  <a:cubicBezTo>
                    <a:pt x="31" y="38"/>
                    <a:pt x="31" y="38"/>
                    <a:pt x="30" y="37"/>
                  </a:cubicBezTo>
                  <a:cubicBezTo>
                    <a:pt x="29" y="37"/>
                    <a:pt x="29" y="36"/>
                    <a:pt x="28" y="36"/>
                  </a:cubicBezTo>
                  <a:cubicBezTo>
                    <a:pt x="26" y="34"/>
                    <a:pt x="25" y="31"/>
                    <a:pt x="24" y="28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24" y="26"/>
                    <a:pt x="23" y="26"/>
                    <a:pt x="23" y="26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6" y="26"/>
                    <a:pt x="16" y="27"/>
                    <a:pt x="16" y="27"/>
                  </a:cubicBezTo>
                  <a:cubicBezTo>
                    <a:pt x="15" y="27"/>
                    <a:pt x="14" y="28"/>
                    <a:pt x="12" y="29"/>
                  </a:cubicBezTo>
                  <a:cubicBezTo>
                    <a:pt x="11" y="29"/>
                    <a:pt x="10" y="29"/>
                    <a:pt x="10" y="29"/>
                  </a:cubicBezTo>
                  <a:cubicBezTo>
                    <a:pt x="8" y="29"/>
                    <a:pt x="8" y="28"/>
                    <a:pt x="7" y="26"/>
                  </a:cubicBezTo>
                  <a:cubicBezTo>
                    <a:pt x="7" y="26"/>
                    <a:pt x="7" y="26"/>
                    <a:pt x="7" y="25"/>
                  </a:cubicBezTo>
                  <a:cubicBezTo>
                    <a:pt x="7" y="25"/>
                    <a:pt x="6" y="25"/>
                    <a:pt x="6" y="25"/>
                  </a:cubicBezTo>
                  <a:cubicBezTo>
                    <a:pt x="6" y="25"/>
                    <a:pt x="6" y="27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1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8"/>
                    <a:pt x="5" y="40"/>
                    <a:pt x="4" y="40"/>
                  </a:cubicBezTo>
                  <a:cubicBezTo>
                    <a:pt x="4" y="41"/>
                    <a:pt x="4" y="41"/>
                    <a:pt x="3" y="41"/>
                  </a:cubicBezTo>
                  <a:cubicBezTo>
                    <a:pt x="3" y="41"/>
                    <a:pt x="2" y="41"/>
                    <a:pt x="2" y="41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33"/>
                    <a:pt x="1" y="32"/>
                    <a:pt x="1" y="31"/>
                  </a:cubicBezTo>
                  <a:cubicBezTo>
                    <a:pt x="1" y="29"/>
                    <a:pt x="0" y="25"/>
                    <a:pt x="1" y="22"/>
                  </a:cubicBezTo>
                  <a:cubicBezTo>
                    <a:pt x="2" y="17"/>
                    <a:pt x="3" y="14"/>
                    <a:pt x="5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4"/>
                    <a:pt x="8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1" y="0"/>
                    <a:pt x="12" y="1"/>
                    <a:pt x="13" y="2"/>
                  </a:cubicBezTo>
                  <a:cubicBezTo>
                    <a:pt x="14" y="2"/>
                    <a:pt x="14" y="3"/>
                    <a:pt x="15" y="3"/>
                  </a:cubicBezTo>
                  <a:cubicBezTo>
                    <a:pt x="15" y="3"/>
                    <a:pt x="16" y="3"/>
                    <a:pt x="16" y="4"/>
                  </a:cubicBezTo>
                  <a:cubicBezTo>
                    <a:pt x="16" y="5"/>
                    <a:pt x="15" y="6"/>
                    <a:pt x="14" y="7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2" y="10"/>
                    <a:pt x="11" y="10"/>
                    <a:pt x="10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2"/>
                    <a:pt x="8" y="16"/>
                  </a:cubicBezTo>
                  <a:cubicBezTo>
                    <a:pt x="8" y="18"/>
                    <a:pt x="8" y="19"/>
                    <a:pt x="8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9" y="23"/>
                    <a:pt x="11" y="23"/>
                    <a:pt x="12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2"/>
                    <a:pt x="26" y="21"/>
                    <a:pt x="26" y="21"/>
                  </a:cubicBezTo>
                  <a:cubicBezTo>
                    <a:pt x="26" y="21"/>
                    <a:pt x="27" y="21"/>
                    <a:pt x="29" y="21"/>
                  </a:cubicBezTo>
                  <a:cubicBezTo>
                    <a:pt x="30" y="21"/>
                    <a:pt x="31" y="21"/>
                    <a:pt x="31" y="22"/>
                  </a:cubicBezTo>
                  <a:cubicBezTo>
                    <a:pt x="32" y="22"/>
                    <a:pt x="32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38" y="22"/>
                    <a:pt x="38" y="22"/>
                    <a:pt x="39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22"/>
                    <a:pt x="53" y="23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7" y="26"/>
                    <a:pt x="62" y="26"/>
                    <a:pt x="64" y="26"/>
                  </a:cubicBezTo>
                  <a:cubicBezTo>
                    <a:pt x="67" y="26"/>
                    <a:pt x="70" y="27"/>
                    <a:pt x="71" y="28"/>
                  </a:cubicBezTo>
                  <a:cubicBezTo>
                    <a:pt x="72" y="29"/>
                    <a:pt x="72" y="30"/>
                    <a:pt x="72" y="31"/>
                  </a:cubicBezTo>
                  <a:cubicBezTo>
                    <a:pt x="71" y="32"/>
                    <a:pt x="71" y="33"/>
                    <a:pt x="72" y="34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5" y="35"/>
                    <a:pt x="77" y="34"/>
                    <a:pt x="78" y="33"/>
                  </a:cubicBezTo>
                  <a:cubicBezTo>
                    <a:pt x="80" y="30"/>
                    <a:pt x="83" y="30"/>
                    <a:pt x="83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1"/>
                    <a:pt x="84" y="34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86" y="33"/>
                    <a:pt x="87" y="32"/>
                    <a:pt x="88" y="31"/>
                  </a:cubicBezTo>
                  <a:cubicBezTo>
                    <a:pt x="90" y="29"/>
                    <a:pt x="95" y="27"/>
                    <a:pt x="95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7" y="30"/>
                    <a:pt x="101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7" y="34"/>
                    <a:pt x="109" y="35"/>
                    <a:pt x="111" y="36"/>
                  </a:cubicBezTo>
                  <a:cubicBezTo>
                    <a:pt x="112" y="38"/>
                    <a:pt x="114" y="39"/>
                    <a:pt x="117" y="39"/>
                  </a:cubicBezTo>
                  <a:cubicBezTo>
                    <a:pt x="119" y="39"/>
                    <a:pt x="119" y="35"/>
                    <a:pt x="119" y="35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20" y="35"/>
                    <a:pt x="122" y="36"/>
                    <a:pt x="123" y="39"/>
                  </a:cubicBezTo>
                  <a:cubicBezTo>
                    <a:pt x="125" y="41"/>
                    <a:pt x="125" y="43"/>
                    <a:pt x="125" y="46"/>
                  </a:cubicBezTo>
                  <a:cubicBezTo>
                    <a:pt x="125" y="48"/>
                    <a:pt x="124" y="49"/>
                    <a:pt x="123" y="50"/>
                  </a:cubicBezTo>
                  <a:cubicBezTo>
                    <a:pt x="124" y="50"/>
                    <a:pt x="125" y="50"/>
                    <a:pt x="126" y="51"/>
                  </a:cubicBezTo>
                  <a:cubicBezTo>
                    <a:pt x="126" y="51"/>
                    <a:pt x="126" y="51"/>
                    <a:pt x="127" y="51"/>
                  </a:cubicBezTo>
                  <a:cubicBezTo>
                    <a:pt x="127" y="51"/>
                    <a:pt x="128" y="51"/>
                    <a:pt x="128" y="52"/>
                  </a:cubicBezTo>
                  <a:cubicBezTo>
                    <a:pt x="129" y="52"/>
                    <a:pt x="129" y="53"/>
                    <a:pt x="129" y="54"/>
                  </a:cubicBezTo>
                  <a:cubicBezTo>
                    <a:pt x="129" y="55"/>
                    <a:pt x="128" y="55"/>
                    <a:pt x="128" y="56"/>
                  </a:cubicBezTo>
                  <a:cubicBezTo>
                    <a:pt x="128" y="58"/>
                    <a:pt x="128" y="59"/>
                    <a:pt x="128" y="61"/>
                  </a:cubicBezTo>
                  <a:cubicBezTo>
                    <a:pt x="128" y="65"/>
                    <a:pt x="127" y="68"/>
                    <a:pt x="126" y="71"/>
                  </a:cubicBezTo>
                  <a:cubicBezTo>
                    <a:pt x="124" y="74"/>
                    <a:pt x="121" y="74"/>
                    <a:pt x="119" y="75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5" y="76"/>
                    <a:pt x="115" y="77"/>
                  </a:cubicBezTo>
                  <a:cubicBezTo>
                    <a:pt x="115" y="77"/>
                    <a:pt x="115" y="78"/>
                    <a:pt x="116" y="78"/>
                  </a:cubicBezTo>
                  <a:cubicBezTo>
                    <a:pt x="116" y="78"/>
                    <a:pt x="117" y="78"/>
                    <a:pt x="117" y="78"/>
                  </a:cubicBezTo>
                  <a:cubicBezTo>
                    <a:pt x="120" y="78"/>
                    <a:pt x="123" y="77"/>
                    <a:pt x="124" y="75"/>
                  </a:cubicBezTo>
                  <a:cubicBezTo>
                    <a:pt x="126" y="74"/>
                    <a:pt x="130" y="73"/>
                    <a:pt x="131" y="73"/>
                  </a:cubicBezTo>
                  <a:cubicBezTo>
                    <a:pt x="132" y="73"/>
                    <a:pt x="133" y="73"/>
                    <a:pt x="133" y="73"/>
                  </a:cubicBezTo>
                  <a:cubicBezTo>
                    <a:pt x="135" y="73"/>
                    <a:pt x="136" y="73"/>
                    <a:pt x="137" y="74"/>
                  </a:cubicBezTo>
                  <a:cubicBezTo>
                    <a:pt x="137" y="74"/>
                    <a:pt x="137" y="74"/>
                    <a:pt x="138" y="74"/>
                  </a:cubicBezTo>
                  <a:cubicBezTo>
                    <a:pt x="139" y="75"/>
                    <a:pt x="141" y="76"/>
                    <a:pt x="141" y="78"/>
                  </a:cubicBezTo>
                  <a:cubicBezTo>
                    <a:pt x="141" y="78"/>
                    <a:pt x="141" y="79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39" y="80"/>
                    <a:pt x="139" y="80"/>
                    <a:pt x="141" y="82"/>
                  </a:cubicBezTo>
                  <a:cubicBezTo>
                    <a:pt x="141" y="82"/>
                    <a:pt x="141" y="83"/>
                    <a:pt x="141" y="83"/>
                  </a:cubicBezTo>
                  <a:cubicBezTo>
                    <a:pt x="142" y="83"/>
                    <a:pt x="143" y="82"/>
                    <a:pt x="144" y="82"/>
                  </a:cubicBezTo>
                  <a:cubicBezTo>
                    <a:pt x="145" y="81"/>
                    <a:pt x="146" y="81"/>
                    <a:pt x="146" y="80"/>
                  </a:cubicBezTo>
                  <a:cubicBezTo>
                    <a:pt x="147" y="79"/>
                    <a:pt x="148" y="79"/>
                    <a:pt x="149" y="79"/>
                  </a:cubicBezTo>
                  <a:cubicBezTo>
                    <a:pt x="151" y="79"/>
                    <a:pt x="154" y="81"/>
                    <a:pt x="155" y="82"/>
                  </a:cubicBezTo>
                  <a:cubicBezTo>
                    <a:pt x="156" y="82"/>
                    <a:pt x="157" y="82"/>
                    <a:pt x="157" y="83"/>
                  </a:cubicBezTo>
                  <a:cubicBezTo>
                    <a:pt x="159" y="84"/>
                    <a:pt x="160" y="85"/>
                    <a:pt x="162" y="85"/>
                  </a:cubicBezTo>
                  <a:cubicBezTo>
                    <a:pt x="165" y="86"/>
                    <a:pt x="172" y="88"/>
                    <a:pt x="173" y="90"/>
                  </a:cubicBezTo>
                  <a:cubicBezTo>
                    <a:pt x="174" y="90"/>
                    <a:pt x="174" y="90"/>
                    <a:pt x="174" y="91"/>
                  </a:cubicBezTo>
                  <a:cubicBezTo>
                    <a:pt x="175" y="92"/>
                    <a:pt x="177" y="94"/>
                    <a:pt x="181" y="95"/>
                  </a:cubicBezTo>
                  <a:cubicBezTo>
                    <a:pt x="181" y="95"/>
                    <a:pt x="181" y="95"/>
                    <a:pt x="182" y="95"/>
                  </a:cubicBezTo>
                  <a:cubicBezTo>
                    <a:pt x="184" y="95"/>
                    <a:pt x="186" y="92"/>
                    <a:pt x="188" y="90"/>
                  </a:cubicBezTo>
                  <a:cubicBezTo>
                    <a:pt x="188" y="89"/>
                    <a:pt x="189" y="89"/>
                    <a:pt x="190" y="88"/>
                  </a:cubicBezTo>
                  <a:cubicBezTo>
                    <a:pt x="192" y="86"/>
                    <a:pt x="194" y="85"/>
                    <a:pt x="198" y="85"/>
                  </a:cubicBezTo>
                  <a:cubicBezTo>
                    <a:pt x="198" y="85"/>
                    <a:pt x="199" y="85"/>
                    <a:pt x="200" y="85"/>
                  </a:cubicBezTo>
                  <a:cubicBezTo>
                    <a:pt x="201" y="85"/>
                    <a:pt x="201" y="85"/>
                    <a:pt x="202" y="85"/>
                  </a:cubicBezTo>
                  <a:cubicBezTo>
                    <a:pt x="202" y="85"/>
                    <a:pt x="203" y="85"/>
                    <a:pt x="204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4"/>
                    <a:pt x="204" y="84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6" y="82"/>
                    <a:pt x="207" y="80"/>
                    <a:pt x="206" y="79"/>
                  </a:cubicBezTo>
                  <a:cubicBezTo>
                    <a:pt x="206" y="78"/>
                    <a:pt x="206" y="78"/>
                    <a:pt x="205" y="77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7"/>
                    <a:pt x="205" y="77"/>
                    <a:pt x="204" y="77"/>
                  </a:cubicBezTo>
                  <a:cubicBezTo>
                    <a:pt x="203" y="79"/>
                    <a:pt x="201" y="79"/>
                    <a:pt x="200" y="79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7"/>
                    <a:pt x="198" y="77"/>
                    <a:pt x="198" y="77"/>
                  </a:cubicBezTo>
                  <a:cubicBezTo>
                    <a:pt x="198" y="76"/>
                    <a:pt x="198" y="75"/>
                    <a:pt x="199" y="73"/>
                  </a:cubicBezTo>
                  <a:cubicBezTo>
                    <a:pt x="199" y="72"/>
                    <a:pt x="199" y="72"/>
                    <a:pt x="199" y="71"/>
                  </a:cubicBezTo>
                  <a:cubicBezTo>
                    <a:pt x="199" y="70"/>
                    <a:pt x="199" y="70"/>
                    <a:pt x="201" y="68"/>
                  </a:cubicBezTo>
                  <a:cubicBezTo>
                    <a:pt x="202" y="66"/>
                    <a:pt x="203" y="65"/>
                    <a:pt x="205" y="65"/>
                  </a:cubicBezTo>
                  <a:cubicBezTo>
                    <a:pt x="205" y="65"/>
                    <a:pt x="206" y="65"/>
                    <a:pt x="207" y="66"/>
                  </a:cubicBezTo>
                  <a:cubicBezTo>
                    <a:pt x="209" y="67"/>
                    <a:pt x="210" y="67"/>
                    <a:pt x="213" y="68"/>
                  </a:cubicBezTo>
                  <a:cubicBezTo>
                    <a:pt x="216" y="69"/>
                    <a:pt x="217" y="71"/>
                    <a:pt x="217" y="72"/>
                  </a:cubicBezTo>
                  <a:cubicBezTo>
                    <a:pt x="217" y="73"/>
                    <a:pt x="217" y="73"/>
                    <a:pt x="218" y="74"/>
                  </a:cubicBezTo>
                  <a:cubicBezTo>
                    <a:pt x="218" y="74"/>
                    <a:pt x="219" y="75"/>
                    <a:pt x="219" y="76"/>
                  </a:cubicBezTo>
                  <a:cubicBezTo>
                    <a:pt x="220" y="77"/>
                    <a:pt x="220" y="79"/>
                    <a:pt x="221" y="79"/>
                  </a:cubicBezTo>
                  <a:cubicBezTo>
                    <a:pt x="223" y="81"/>
                    <a:pt x="223" y="82"/>
                    <a:pt x="223" y="83"/>
                  </a:cubicBezTo>
                  <a:cubicBezTo>
                    <a:pt x="222" y="84"/>
                    <a:pt x="222" y="84"/>
                    <a:pt x="221" y="84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1" y="84"/>
                    <a:pt x="220" y="84"/>
                    <a:pt x="220" y="84"/>
                  </a:cubicBezTo>
                  <a:cubicBezTo>
                    <a:pt x="219" y="83"/>
                    <a:pt x="218" y="83"/>
                    <a:pt x="217" y="82"/>
                  </a:cubicBezTo>
                  <a:cubicBezTo>
                    <a:pt x="217" y="82"/>
                    <a:pt x="216" y="82"/>
                    <a:pt x="216" y="82"/>
                  </a:cubicBezTo>
                  <a:cubicBezTo>
                    <a:pt x="215" y="82"/>
                    <a:pt x="214" y="82"/>
                    <a:pt x="214" y="81"/>
                  </a:cubicBezTo>
                  <a:cubicBezTo>
                    <a:pt x="214" y="81"/>
                    <a:pt x="213" y="81"/>
                    <a:pt x="213" y="81"/>
                  </a:cubicBezTo>
                  <a:cubicBezTo>
                    <a:pt x="213" y="81"/>
                    <a:pt x="212" y="81"/>
                    <a:pt x="212" y="81"/>
                  </a:cubicBezTo>
                  <a:cubicBezTo>
                    <a:pt x="209" y="83"/>
                    <a:pt x="209" y="83"/>
                    <a:pt x="210" y="85"/>
                  </a:cubicBezTo>
                  <a:cubicBezTo>
                    <a:pt x="210" y="86"/>
                    <a:pt x="210" y="87"/>
                    <a:pt x="209" y="88"/>
                  </a:cubicBezTo>
                  <a:cubicBezTo>
                    <a:pt x="209" y="88"/>
                    <a:pt x="208" y="89"/>
                    <a:pt x="208" y="89"/>
                  </a:cubicBezTo>
                  <a:cubicBezTo>
                    <a:pt x="207" y="89"/>
                    <a:pt x="207" y="88"/>
                    <a:pt x="206" y="88"/>
                  </a:cubicBezTo>
                  <a:cubicBezTo>
                    <a:pt x="206" y="88"/>
                    <a:pt x="206" y="88"/>
                    <a:pt x="206" y="87"/>
                  </a:cubicBezTo>
                  <a:cubicBezTo>
                    <a:pt x="206" y="88"/>
                    <a:pt x="206" y="89"/>
                    <a:pt x="206" y="90"/>
                  </a:cubicBezTo>
                  <a:cubicBezTo>
                    <a:pt x="206" y="90"/>
                    <a:pt x="206" y="91"/>
                    <a:pt x="206" y="91"/>
                  </a:cubicBezTo>
                  <a:cubicBezTo>
                    <a:pt x="206" y="93"/>
                    <a:pt x="206" y="99"/>
                    <a:pt x="206" y="100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7" y="103"/>
                    <a:pt x="208" y="106"/>
                    <a:pt x="207" y="109"/>
                  </a:cubicBezTo>
                  <a:cubicBezTo>
                    <a:pt x="207" y="111"/>
                    <a:pt x="203" y="113"/>
                    <a:pt x="200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8" y="116"/>
                    <a:pt x="196" y="117"/>
                    <a:pt x="196" y="118"/>
                  </a:cubicBezTo>
                  <a:cubicBezTo>
                    <a:pt x="195" y="121"/>
                    <a:pt x="192" y="123"/>
                    <a:pt x="189" y="123"/>
                  </a:cubicBezTo>
                  <a:cubicBezTo>
                    <a:pt x="187" y="123"/>
                    <a:pt x="185" y="124"/>
                    <a:pt x="183" y="126"/>
                  </a:cubicBezTo>
                  <a:cubicBezTo>
                    <a:pt x="183" y="127"/>
                    <a:pt x="183" y="129"/>
                    <a:pt x="183" y="129"/>
                  </a:cubicBezTo>
                  <a:cubicBezTo>
                    <a:pt x="184" y="131"/>
                    <a:pt x="185" y="133"/>
                    <a:pt x="186" y="133"/>
                  </a:cubicBezTo>
                  <a:cubicBezTo>
                    <a:pt x="187" y="133"/>
                    <a:pt x="187" y="134"/>
                    <a:pt x="188" y="134"/>
                  </a:cubicBezTo>
                  <a:cubicBezTo>
                    <a:pt x="190" y="134"/>
                    <a:pt x="192" y="135"/>
                    <a:pt x="193" y="136"/>
                  </a:cubicBezTo>
                  <a:cubicBezTo>
                    <a:pt x="193" y="137"/>
                    <a:pt x="193" y="138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3" y="140"/>
                    <a:pt x="193" y="143"/>
                    <a:pt x="192" y="144"/>
                  </a:cubicBezTo>
                  <a:cubicBezTo>
                    <a:pt x="191" y="144"/>
                    <a:pt x="190" y="145"/>
                    <a:pt x="190" y="145"/>
                  </a:cubicBezTo>
                  <a:cubicBezTo>
                    <a:pt x="189" y="146"/>
                    <a:pt x="189" y="147"/>
                    <a:pt x="187" y="148"/>
                  </a:cubicBezTo>
                  <a:cubicBezTo>
                    <a:pt x="184" y="150"/>
                    <a:pt x="183" y="151"/>
                    <a:pt x="183" y="153"/>
                  </a:cubicBezTo>
                  <a:cubicBezTo>
                    <a:pt x="184" y="154"/>
                    <a:pt x="184" y="155"/>
                    <a:pt x="184" y="156"/>
                  </a:cubicBezTo>
                  <a:cubicBezTo>
                    <a:pt x="185" y="157"/>
                    <a:pt x="186" y="159"/>
                    <a:pt x="185" y="160"/>
                  </a:cubicBezTo>
                  <a:cubicBezTo>
                    <a:pt x="184" y="163"/>
                    <a:pt x="184" y="164"/>
                    <a:pt x="185" y="164"/>
                  </a:cubicBezTo>
                  <a:cubicBezTo>
                    <a:pt x="186" y="165"/>
                    <a:pt x="186" y="166"/>
                    <a:pt x="187" y="167"/>
                  </a:cubicBezTo>
                  <a:cubicBezTo>
                    <a:pt x="187" y="168"/>
                    <a:pt x="187" y="169"/>
                    <a:pt x="189" y="170"/>
                  </a:cubicBezTo>
                  <a:cubicBezTo>
                    <a:pt x="191" y="170"/>
                    <a:pt x="193" y="171"/>
                    <a:pt x="195" y="171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97" y="172"/>
                    <a:pt x="199" y="172"/>
                    <a:pt x="199" y="173"/>
                  </a:cubicBezTo>
                  <a:cubicBezTo>
                    <a:pt x="200" y="173"/>
                    <a:pt x="199" y="174"/>
                    <a:pt x="199" y="175"/>
                  </a:cubicBezTo>
                  <a:cubicBezTo>
                    <a:pt x="198" y="177"/>
                    <a:pt x="198" y="179"/>
                    <a:pt x="198" y="180"/>
                  </a:cubicBezTo>
                  <a:cubicBezTo>
                    <a:pt x="198" y="181"/>
                    <a:pt x="197" y="182"/>
                    <a:pt x="197" y="183"/>
                  </a:cubicBezTo>
                  <a:cubicBezTo>
                    <a:pt x="197" y="185"/>
                    <a:pt x="196" y="188"/>
                    <a:pt x="193" y="188"/>
                  </a:cubicBezTo>
                  <a:cubicBezTo>
                    <a:pt x="193" y="188"/>
                    <a:pt x="193" y="188"/>
                    <a:pt x="193" y="188"/>
                  </a:cubicBezTo>
                  <a:cubicBezTo>
                    <a:pt x="193" y="188"/>
                    <a:pt x="193" y="188"/>
                    <a:pt x="192" y="188"/>
                  </a:cubicBezTo>
                  <a:cubicBezTo>
                    <a:pt x="192" y="188"/>
                    <a:pt x="191" y="187"/>
                    <a:pt x="190" y="187"/>
                  </a:cubicBezTo>
                  <a:cubicBezTo>
                    <a:pt x="190" y="187"/>
                    <a:pt x="189" y="187"/>
                    <a:pt x="189" y="187"/>
                  </a:cubicBezTo>
                  <a:cubicBezTo>
                    <a:pt x="189" y="187"/>
                    <a:pt x="189" y="187"/>
                    <a:pt x="189" y="188"/>
                  </a:cubicBezTo>
                  <a:cubicBezTo>
                    <a:pt x="189" y="189"/>
                    <a:pt x="189" y="189"/>
                    <a:pt x="190" y="190"/>
                  </a:cubicBezTo>
                  <a:cubicBezTo>
                    <a:pt x="190" y="192"/>
                    <a:pt x="190" y="193"/>
                    <a:pt x="189" y="195"/>
                  </a:cubicBezTo>
                  <a:cubicBezTo>
                    <a:pt x="188" y="195"/>
                    <a:pt x="188" y="196"/>
                    <a:pt x="187" y="196"/>
                  </a:cubicBezTo>
                  <a:cubicBezTo>
                    <a:pt x="186" y="198"/>
                    <a:pt x="185" y="199"/>
                    <a:pt x="183" y="199"/>
                  </a:cubicBezTo>
                  <a:cubicBezTo>
                    <a:pt x="181" y="199"/>
                    <a:pt x="180" y="200"/>
                    <a:pt x="178" y="201"/>
                  </a:cubicBezTo>
                  <a:cubicBezTo>
                    <a:pt x="177" y="202"/>
                    <a:pt x="177" y="202"/>
                    <a:pt x="176" y="202"/>
                  </a:cubicBezTo>
                  <a:cubicBezTo>
                    <a:pt x="175" y="203"/>
                    <a:pt x="175" y="203"/>
                    <a:pt x="175" y="205"/>
                  </a:cubicBezTo>
                  <a:cubicBezTo>
                    <a:pt x="175" y="207"/>
                    <a:pt x="175" y="210"/>
                    <a:pt x="175" y="211"/>
                  </a:cubicBezTo>
                  <a:cubicBezTo>
                    <a:pt x="175" y="212"/>
                    <a:pt x="176" y="212"/>
                    <a:pt x="176" y="212"/>
                  </a:cubicBezTo>
                  <a:cubicBezTo>
                    <a:pt x="175" y="213"/>
                    <a:pt x="175" y="213"/>
                    <a:pt x="175" y="213"/>
                  </a:cubicBezTo>
                  <a:cubicBezTo>
                    <a:pt x="174" y="213"/>
                    <a:pt x="174" y="213"/>
                    <a:pt x="173" y="214"/>
                  </a:cubicBezTo>
                  <a:cubicBezTo>
                    <a:pt x="173" y="214"/>
                    <a:pt x="172" y="214"/>
                    <a:pt x="172" y="214"/>
                  </a:cubicBezTo>
                  <a:close/>
                  <a:moveTo>
                    <a:pt x="140" y="86"/>
                  </a:moveTo>
                  <a:cubicBezTo>
                    <a:pt x="139" y="86"/>
                    <a:pt x="139" y="86"/>
                    <a:pt x="139" y="86"/>
                  </a:cubicBezTo>
                  <a:cubicBezTo>
                    <a:pt x="138" y="86"/>
                    <a:pt x="138" y="87"/>
                    <a:pt x="138" y="87"/>
                  </a:cubicBezTo>
                  <a:cubicBezTo>
                    <a:pt x="137" y="88"/>
                    <a:pt x="137" y="90"/>
                    <a:pt x="137" y="93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38" y="91"/>
                    <a:pt x="139" y="88"/>
                    <a:pt x="140" y="86"/>
                  </a:cubicBezTo>
                  <a:close/>
                  <a:moveTo>
                    <a:pt x="16" y="84"/>
                  </a:moveTo>
                  <a:cubicBezTo>
                    <a:pt x="16" y="84"/>
                    <a:pt x="15" y="84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2"/>
                    <a:pt x="11" y="81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2" y="76"/>
                    <a:pt x="12" y="75"/>
                    <a:pt x="13" y="75"/>
                  </a:cubicBezTo>
                  <a:cubicBezTo>
                    <a:pt x="14" y="75"/>
                    <a:pt x="14" y="75"/>
                    <a:pt x="15" y="77"/>
                  </a:cubicBezTo>
                  <a:cubicBezTo>
                    <a:pt x="16" y="77"/>
                    <a:pt x="16" y="78"/>
                    <a:pt x="17" y="78"/>
                  </a:cubicBezTo>
                  <a:cubicBezTo>
                    <a:pt x="17" y="78"/>
                    <a:pt x="18" y="78"/>
                    <a:pt x="18" y="79"/>
                  </a:cubicBezTo>
                  <a:cubicBezTo>
                    <a:pt x="19" y="80"/>
                    <a:pt x="19" y="80"/>
                    <a:pt x="18" y="81"/>
                  </a:cubicBezTo>
                  <a:cubicBezTo>
                    <a:pt x="18" y="83"/>
                    <a:pt x="18" y="84"/>
                    <a:pt x="16" y="84"/>
                  </a:cubicBezTo>
                  <a:close/>
                  <a:moveTo>
                    <a:pt x="25" y="75"/>
                  </a:moveTo>
                  <a:cubicBezTo>
                    <a:pt x="24" y="75"/>
                    <a:pt x="23" y="74"/>
                    <a:pt x="23" y="73"/>
                  </a:cubicBezTo>
                  <a:cubicBezTo>
                    <a:pt x="23" y="72"/>
                    <a:pt x="22" y="72"/>
                    <a:pt x="22" y="71"/>
                  </a:cubicBezTo>
                  <a:cubicBezTo>
                    <a:pt x="22" y="70"/>
                    <a:pt x="22" y="69"/>
                    <a:pt x="22" y="69"/>
                  </a:cubicBezTo>
                  <a:cubicBezTo>
                    <a:pt x="22" y="68"/>
                    <a:pt x="24" y="68"/>
                    <a:pt x="25" y="68"/>
                  </a:cubicBezTo>
                  <a:cubicBezTo>
                    <a:pt x="26" y="67"/>
                    <a:pt x="29" y="64"/>
                    <a:pt x="31" y="64"/>
                  </a:cubicBezTo>
                  <a:cubicBezTo>
                    <a:pt x="31" y="64"/>
                    <a:pt x="32" y="65"/>
                    <a:pt x="32" y="65"/>
                  </a:cubicBezTo>
                  <a:cubicBezTo>
                    <a:pt x="33" y="66"/>
                    <a:pt x="33" y="67"/>
                    <a:pt x="32" y="69"/>
                  </a:cubicBezTo>
                  <a:cubicBezTo>
                    <a:pt x="32" y="70"/>
                    <a:pt x="32" y="71"/>
                    <a:pt x="32" y="72"/>
                  </a:cubicBezTo>
                  <a:cubicBezTo>
                    <a:pt x="32" y="73"/>
                    <a:pt x="31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5"/>
                    <a:pt x="26" y="75"/>
                    <a:pt x="25" y="75"/>
                  </a:cubicBezTo>
                  <a:close/>
                  <a:moveTo>
                    <a:pt x="19" y="67"/>
                  </a:moveTo>
                  <a:cubicBezTo>
                    <a:pt x="18" y="67"/>
                    <a:pt x="18" y="66"/>
                    <a:pt x="18" y="65"/>
                  </a:cubicBezTo>
                  <a:cubicBezTo>
                    <a:pt x="18" y="64"/>
                    <a:pt x="17" y="64"/>
                    <a:pt x="17" y="63"/>
                  </a:cubicBezTo>
                  <a:cubicBezTo>
                    <a:pt x="17" y="63"/>
                    <a:pt x="16" y="62"/>
                    <a:pt x="17" y="62"/>
                  </a:cubicBezTo>
                  <a:cubicBezTo>
                    <a:pt x="17" y="62"/>
                    <a:pt x="17" y="61"/>
                    <a:pt x="18" y="61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1" y="63"/>
                    <a:pt x="22" y="63"/>
                    <a:pt x="22" y="64"/>
                  </a:cubicBezTo>
                  <a:cubicBezTo>
                    <a:pt x="22" y="65"/>
                    <a:pt x="21" y="65"/>
                    <a:pt x="20" y="66"/>
                  </a:cubicBezTo>
                  <a:cubicBezTo>
                    <a:pt x="20" y="67"/>
                    <a:pt x="19" y="67"/>
                    <a:pt x="19" y="67"/>
                  </a:cubicBezTo>
                  <a:close/>
                  <a:moveTo>
                    <a:pt x="8" y="60"/>
                  </a:moveTo>
                  <a:cubicBezTo>
                    <a:pt x="7" y="60"/>
                    <a:pt x="6" y="59"/>
                    <a:pt x="5" y="59"/>
                  </a:cubicBezTo>
                  <a:cubicBezTo>
                    <a:pt x="2" y="57"/>
                    <a:pt x="2" y="56"/>
                    <a:pt x="2" y="53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48"/>
                    <a:pt x="3" y="47"/>
                    <a:pt x="4" y="46"/>
                  </a:cubicBezTo>
                  <a:cubicBezTo>
                    <a:pt x="5" y="46"/>
                    <a:pt x="5" y="46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6" y="50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5"/>
                    <a:pt x="10" y="55"/>
                    <a:pt x="10" y="57"/>
                  </a:cubicBezTo>
                  <a:cubicBezTo>
                    <a:pt x="10" y="57"/>
                    <a:pt x="10" y="57"/>
                    <a:pt x="10" y="58"/>
                  </a:cubicBezTo>
                  <a:cubicBezTo>
                    <a:pt x="10" y="58"/>
                    <a:pt x="10" y="59"/>
                    <a:pt x="10" y="59"/>
                  </a:cubicBezTo>
                  <a:cubicBezTo>
                    <a:pt x="9" y="60"/>
                    <a:pt x="9" y="60"/>
                    <a:pt x="8" y="60"/>
                  </a:cubicBezTo>
                  <a:close/>
                  <a:moveTo>
                    <a:pt x="23" y="59"/>
                  </a:moveTo>
                  <a:cubicBezTo>
                    <a:pt x="22" y="59"/>
                    <a:pt x="22" y="58"/>
                    <a:pt x="21" y="58"/>
                  </a:cubicBezTo>
                  <a:cubicBezTo>
                    <a:pt x="19" y="57"/>
                    <a:pt x="19" y="56"/>
                    <a:pt x="19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0" y="55"/>
                    <a:pt x="21" y="55"/>
                    <a:pt x="22" y="55"/>
                  </a:cubicBezTo>
                  <a:cubicBezTo>
                    <a:pt x="24" y="55"/>
                    <a:pt x="25" y="54"/>
                    <a:pt x="26" y="53"/>
                  </a:cubicBezTo>
                  <a:cubicBezTo>
                    <a:pt x="27" y="52"/>
                    <a:pt x="28" y="52"/>
                    <a:pt x="28" y="51"/>
                  </a:cubicBezTo>
                  <a:cubicBezTo>
                    <a:pt x="29" y="51"/>
                    <a:pt x="29" y="50"/>
                    <a:pt x="30" y="49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6"/>
                    <a:pt x="28" y="57"/>
                  </a:cubicBezTo>
                  <a:cubicBezTo>
                    <a:pt x="28" y="57"/>
                    <a:pt x="27" y="57"/>
                    <a:pt x="27" y="57"/>
                  </a:cubicBezTo>
                  <a:cubicBezTo>
                    <a:pt x="25" y="58"/>
                    <a:pt x="24" y="59"/>
                    <a:pt x="23" y="59"/>
                  </a:cubicBezTo>
                  <a:close/>
                  <a:moveTo>
                    <a:pt x="20" y="52"/>
                  </a:moveTo>
                  <a:cubicBezTo>
                    <a:pt x="20" y="52"/>
                    <a:pt x="19" y="52"/>
                    <a:pt x="19" y="51"/>
                  </a:cubicBezTo>
                  <a:cubicBezTo>
                    <a:pt x="18" y="51"/>
                    <a:pt x="17" y="51"/>
                    <a:pt x="16" y="51"/>
                  </a:cubicBezTo>
                  <a:cubicBezTo>
                    <a:pt x="13" y="51"/>
                    <a:pt x="11" y="50"/>
                    <a:pt x="10" y="48"/>
                  </a:cubicBezTo>
                  <a:cubicBezTo>
                    <a:pt x="8" y="45"/>
                    <a:pt x="9" y="43"/>
                    <a:pt x="9" y="43"/>
                  </a:cubicBezTo>
                  <a:cubicBezTo>
                    <a:pt x="10" y="42"/>
                    <a:pt x="11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3" y="41"/>
                  </a:cubicBezTo>
                  <a:cubicBezTo>
                    <a:pt x="13" y="41"/>
                    <a:pt x="13" y="41"/>
                    <a:pt x="14" y="41"/>
                  </a:cubicBezTo>
                  <a:cubicBezTo>
                    <a:pt x="17" y="40"/>
                    <a:pt x="17" y="40"/>
                    <a:pt x="19" y="40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1" y="39"/>
                    <a:pt x="22" y="40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4"/>
                    <a:pt x="24" y="44"/>
                    <a:pt x="23" y="47"/>
                  </a:cubicBezTo>
                  <a:cubicBezTo>
                    <a:pt x="23" y="48"/>
                    <a:pt x="23" y="48"/>
                    <a:pt x="22" y="49"/>
                  </a:cubicBezTo>
                  <a:cubicBezTo>
                    <a:pt x="22" y="50"/>
                    <a:pt x="22" y="52"/>
                    <a:pt x="20" y="5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9E720C4-A0AE-4C3E-A426-282DDF77C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891" y="1863345"/>
              <a:ext cx="1041400" cy="1003300"/>
            </a:xfrm>
            <a:custGeom>
              <a:avLst/>
              <a:gdLst>
                <a:gd name="T0" fmla="*/ 26 w 223"/>
                <a:gd name="T1" fmla="*/ 22 h 215"/>
                <a:gd name="T2" fmla="*/ 79 w 223"/>
                <a:gd name="T3" fmla="*/ 33 h 215"/>
                <a:gd name="T4" fmla="*/ 123 w 223"/>
                <a:gd name="T5" fmla="*/ 39 h 215"/>
                <a:gd name="T6" fmla="*/ 132 w 223"/>
                <a:gd name="T7" fmla="*/ 74 h 215"/>
                <a:gd name="T8" fmla="*/ 155 w 223"/>
                <a:gd name="T9" fmla="*/ 82 h 215"/>
                <a:gd name="T10" fmla="*/ 207 w 223"/>
                <a:gd name="T11" fmla="*/ 109 h 215"/>
                <a:gd name="T12" fmla="*/ 185 w 223"/>
                <a:gd name="T13" fmla="*/ 160 h 215"/>
                <a:gd name="T14" fmla="*/ 183 w 223"/>
                <a:gd name="T15" fmla="*/ 199 h 215"/>
                <a:gd name="T16" fmla="*/ 150 w 223"/>
                <a:gd name="T17" fmla="*/ 206 h 215"/>
                <a:gd name="T18" fmla="*/ 120 w 223"/>
                <a:gd name="T19" fmla="*/ 203 h 215"/>
                <a:gd name="T20" fmla="*/ 73 w 223"/>
                <a:gd name="T21" fmla="*/ 150 h 215"/>
                <a:gd name="T22" fmla="*/ 49 w 223"/>
                <a:gd name="T23" fmla="*/ 131 h 215"/>
                <a:gd name="T24" fmla="*/ 41 w 223"/>
                <a:gd name="T25" fmla="*/ 99 h 215"/>
                <a:gd name="T26" fmla="*/ 37 w 223"/>
                <a:gd name="T27" fmla="*/ 84 h 215"/>
                <a:gd name="T28" fmla="*/ 42 w 223"/>
                <a:gd name="T29" fmla="*/ 78 h 215"/>
                <a:gd name="T30" fmla="*/ 35 w 223"/>
                <a:gd name="T31" fmla="*/ 50 h 215"/>
                <a:gd name="T32" fmla="*/ 7 w 223"/>
                <a:gd name="T33" fmla="*/ 25 h 215"/>
                <a:gd name="T34" fmla="*/ 10 w 223"/>
                <a:gd name="T35" fmla="*/ 1 h 215"/>
                <a:gd name="T36" fmla="*/ 19 w 223"/>
                <a:gd name="T37" fmla="*/ 40 h 215"/>
                <a:gd name="T38" fmla="*/ 23 w 223"/>
                <a:gd name="T39" fmla="*/ 58 h 215"/>
                <a:gd name="T40" fmla="*/ 31 w 223"/>
                <a:gd name="T41" fmla="*/ 65 h 215"/>
                <a:gd name="T42" fmla="*/ 213 w 223"/>
                <a:gd name="T43" fmla="*/ 69 h 215"/>
                <a:gd name="T44" fmla="*/ 205 w 223"/>
                <a:gd name="T45" fmla="*/ 84 h 215"/>
                <a:gd name="T46" fmla="*/ 18 w 223"/>
                <a:gd name="T47" fmla="*/ 81 h 215"/>
                <a:gd name="T48" fmla="*/ 1 w 223"/>
                <a:gd name="T49" fmla="*/ 22 h 215"/>
                <a:gd name="T50" fmla="*/ 5 w 223"/>
                <a:gd name="T51" fmla="*/ 28 h 215"/>
                <a:gd name="T52" fmla="*/ 23 w 223"/>
                <a:gd name="T53" fmla="*/ 29 h 215"/>
                <a:gd name="T54" fmla="*/ 42 w 223"/>
                <a:gd name="T55" fmla="*/ 63 h 215"/>
                <a:gd name="T56" fmla="*/ 44 w 223"/>
                <a:gd name="T57" fmla="*/ 79 h 215"/>
                <a:gd name="T58" fmla="*/ 43 w 223"/>
                <a:gd name="T59" fmla="*/ 83 h 215"/>
                <a:gd name="T60" fmla="*/ 21 w 223"/>
                <a:gd name="T61" fmla="*/ 93 h 215"/>
                <a:gd name="T62" fmla="*/ 40 w 223"/>
                <a:gd name="T63" fmla="*/ 104 h 215"/>
                <a:gd name="T64" fmla="*/ 49 w 223"/>
                <a:gd name="T65" fmla="*/ 123 h 215"/>
                <a:gd name="T66" fmla="*/ 44 w 223"/>
                <a:gd name="T67" fmla="*/ 140 h 215"/>
                <a:gd name="T68" fmla="*/ 78 w 223"/>
                <a:gd name="T69" fmla="*/ 156 h 215"/>
                <a:gd name="T70" fmla="*/ 112 w 223"/>
                <a:gd name="T71" fmla="*/ 203 h 215"/>
                <a:gd name="T72" fmla="*/ 129 w 223"/>
                <a:gd name="T73" fmla="*/ 207 h 215"/>
                <a:gd name="T74" fmla="*/ 150 w 223"/>
                <a:gd name="T75" fmla="*/ 207 h 215"/>
                <a:gd name="T76" fmla="*/ 175 w 223"/>
                <a:gd name="T77" fmla="*/ 213 h 215"/>
                <a:gd name="T78" fmla="*/ 190 w 223"/>
                <a:gd name="T79" fmla="*/ 188 h 215"/>
                <a:gd name="T80" fmla="*/ 189 w 223"/>
                <a:gd name="T81" fmla="*/ 169 h 215"/>
                <a:gd name="T82" fmla="*/ 194 w 223"/>
                <a:gd name="T83" fmla="*/ 137 h 215"/>
                <a:gd name="T84" fmla="*/ 207 w 223"/>
                <a:gd name="T85" fmla="*/ 101 h 215"/>
                <a:gd name="T86" fmla="*/ 215 w 223"/>
                <a:gd name="T87" fmla="*/ 83 h 215"/>
                <a:gd name="T88" fmla="*/ 205 w 223"/>
                <a:gd name="T89" fmla="*/ 64 h 215"/>
                <a:gd name="T90" fmla="*/ 204 w 223"/>
                <a:gd name="T91" fmla="*/ 78 h 215"/>
                <a:gd name="T92" fmla="*/ 187 w 223"/>
                <a:gd name="T93" fmla="*/ 90 h 215"/>
                <a:gd name="T94" fmla="*/ 141 w 223"/>
                <a:gd name="T95" fmla="*/ 82 h 215"/>
                <a:gd name="T96" fmla="*/ 116 w 223"/>
                <a:gd name="T97" fmla="*/ 78 h 215"/>
                <a:gd name="T98" fmla="*/ 124 w 223"/>
                <a:gd name="T99" fmla="*/ 50 h 215"/>
                <a:gd name="T100" fmla="*/ 97 w 223"/>
                <a:gd name="T101" fmla="*/ 27 h 215"/>
                <a:gd name="T102" fmla="*/ 73 w 223"/>
                <a:gd name="T103" fmla="*/ 34 h 215"/>
                <a:gd name="T104" fmla="*/ 29 w 223"/>
                <a:gd name="T105" fmla="*/ 20 h 215"/>
                <a:gd name="T106" fmla="*/ 9 w 223"/>
                <a:gd name="T107" fmla="*/ 11 h 215"/>
                <a:gd name="T108" fmla="*/ 138 w 223"/>
                <a:gd name="T109" fmla="*/ 89 h 215"/>
                <a:gd name="T110" fmla="*/ 9 w 223"/>
                <a:gd name="T111" fmla="*/ 48 h 215"/>
                <a:gd name="T112" fmla="*/ 6 w 223"/>
                <a:gd name="T113" fmla="*/ 45 h 215"/>
                <a:gd name="T114" fmla="*/ 8 w 223"/>
                <a:gd name="T115" fmla="*/ 43 h 215"/>
                <a:gd name="T116" fmla="*/ 27 w 223"/>
                <a:gd name="T117" fmla="*/ 58 h 215"/>
                <a:gd name="T118" fmla="*/ 22 w 223"/>
                <a:gd name="T119" fmla="*/ 62 h 215"/>
                <a:gd name="T120" fmla="*/ 30 w 223"/>
                <a:gd name="T121" fmla="*/ 75 h 215"/>
                <a:gd name="T122" fmla="*/ 19 w 223"/>
                <a:gd name="T123" fmla="*/ 8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3" h="215">
                  <a:moveTo>
                    <a:pt x="10" y="1"/>
                  </a:moveTo>
                  <a:cubicBezTo>
                    <a:pt x="11" y="1"/>
                    <a:pt x="13" y="3"/>
                    <a:pt x="15" y="3"/>
                  </a:cubicBezTo>
                  <a:cubicBezTo>
                    <a:pt x="17" y="5"/>
                    <a:pt x="13" y="6"/>
                    <a:pt x="12" y="8"/>
                  </a:cubicBezTo>
                  <a:cubicBezTo>
                    <a:pt x="11" y="9"/>
                    <a:pt x="11" y="9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0"/>
                    <a:pt x="6" y="12"/>
                    <a:pt x="7" y="16"/>
                  </a:cubicBezTo>
                  <a:cubicBezTo>
                    <a:pt x="8" y="20"/>
                    <a:pt x="7" y="21"/>
                    <a:pt x="8" y="22"/>
                  </a:cubicBezTo>
                  <a:cubicBezTo>
                    <a:pt x="9" y="24"/>
                    <a:pt x="12" y="24"/>
                    <a:pt x="1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6" y="22"/>
                    <a:pt x="26" y="22"/>
                  </a:cubicBezTo>
                  <a:cubicBezTo>
                    <a:pt x="26" y="22"/>
                    <a:pt x="27" y="21"/>
                    <a:pt x="29" y="21"/>
                  </a:cubicBezTo>
                  <a:cubicBezTo>
                    <a:pt x="29" y="21"/>
                    <a:pt x="30" y="21"/>
                    <a:pt x="31" y="22"/>
                  </a:cubicBezTo>
                  <a:cubicBezTo>
                    <a:pt x="31" y="23"/>
                    <a:pt x="33" y="23"/>
                    <a:pt x="34" y="23"/>
                  </a:cubicBezTo>
                  <a:cubicBezTo>
                    <a:pt x="36" y="23"/>
                    <a:pt x="38" y="23"/>
                    <a:pt x="39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23"/>
                    <a:pt x="53" y="24"/>
                    <a:pt x="55" y="25"/>
                  </a:cubicBezTo>
                  <a:cubicBezTo>
                    <a:pt x="57" y="26"/>
                    <a:pt x="62" y="26"/>
                    <a:pt x="64" y="26"/>
                  </a:cubicBezTo>
                  <a:cubicBezTo>
                    <a:pt x="67" y="26"/>
                    <a:pt x="69" y="27"/>
                    <a:pt x="70" y="29"/>
                  </a:cubicBezTo>
                  <a:cubicBezTo>
                    <a:pt x="72" y="30"/>
                    <a:pt x="70" y="32"/>
                    <a:pt x="72" y="34"/>
                  </a:cubicBezTo>
                  <a:cubicBezTo>
                    <a:pt x="72" y="35"/>
                    <a:pt x="73" y="36"/>
                    <a:pt x="74" y="36"/>
                  </a:cubicBezTo>
                  <a:cubicBezTo>
                    <a:pt x="76" y="36"/>
                    <a:pt x="77" y="34"/>
                    <a:pt x="79" y="33"/>
                  </a:cubicBezTo>
                  <a:cubicBezTo>
                    <a:pt x="81" y="30"/>
                    <a:pt x="83" y="30"/>
                    <a:pt x="83" y="30"/>
                  </a:cubicBezTo>
                  <a:cubicBezTo>
                    <a:pt x="83" y="30"/>
                    <a:pt x="84" y="34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35"/>
                    <a:pt x="87" y="33"/>
                    <a:pt x="88" y="32"/>
                  </a:cubicBezTo>
                  <a:cubicBezTo>
                    <a:pt x="91" y="30"/>
                    <a:pt x="96" y="27"/>
                    <a:pt x="96" y="27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30"/>
                    <a:pt x="101" y="33"/>
                    <a:pt x="104" y="34"/>
                  </a:cubicBezTo>
                  <a:cubicBezTo>
                    <a:pt x="107" y="35"/>
                    <a:pt x="108" y="35"/>
                    <a:pt x="110" y="37"/>
                  </a:cubicBezTo>
                  <a:cubicBezTo>
                    <a:pt x="112" y="38"/>
                    <a:pt x="114" y="39"/>
                    <a:pt x="117" y="39"/>
                  </a:cubicBezTo>
                  <a:cubicBezTo>
                    <a:pt x="119" y="39"/>
                    <a:pt x="119" y="35"/>
                    <a:pt x="119" y="35"/>
                  </a:cubicBezTo>
                  <a:cubicBezTo>
                    <a:pt x="119" y="35"/>
                    <a:pt x="122" y="37"/>
                    <a:pt x="123" y="39"/>
                  </a:cubicBezTo>
                  <a:cubicBezTo>
                    <a:pt x="124" y="41"/>
                    <a:pt x="125" y="43"/>
                    <a:pt x="124" y="46"/>
                  </a:cubicBezTo>
                  <a:cubicBezTo>
                    <a:pt x="124" y="49"/>
                    <a:pt x="122" y="50"/>
                    <a:pt x="122" y="50"/>
                  </a:cubicBezTo>
                  <a:cubicBezTo>
                    <a:pt x="122" y="50"/>
                    <a:pt x="124" y="51"/>
                    <a:pt x="126" y="51"/>
                  </a:cubicBezTo>
                  <a:cubicBezTo>
                    <a:pt x="127" y="52"/>
                    <a:pt x="129" y="51"/>
                    <a:pt x="128" y="54"/>
                  </a:cubicBezTo>
                  <a:cubicBezTo>
                    <a:pt x="128" y="57"/>
                    <a:pt x="127" y="58"/>
                    <a:pt x="127" y="61"/>
                  </a:cubicBezTo>
                  <a:cubicBezTo>
                    <a:pt x="127" y="64"/>
                    <a:pt x="127" y="68"/>
                    <a:pt x="125" y="70"/>
                  </a:cubicBezTo>
                  <a:cubicBezTo>
                    <a:pt x="123" y="73"/>
                    <a:pt x="120" y="74"/>
                    <a:pt x="118" y="74"/>
                  </a:cubicBezTo>
                  <a:cubicBezTo>
                    <a:pt x="116" y="75"/>
                    <a:pt x="113" y="77"/>
                    <a:pt x="116" y="79"/>
                  </a:cubicBezTo>
                  <a:cubicBezTo>
                    <a:pt x="116" y="79"/>
                    <a:pt x="117" y="79"/>
                    <a:pt x="117" y="79"/>
                  </a:cubicBezTo>
                  <a:cubicBezTo>
                    <a:pt x="120" y="79"/>
                    <a:pt x="123" y="77"/>
                    <a:pt x="125" y="76"/>
                  </a:cubicBezTo>
                  <a:cubicBezTo>
                    <a:pt x="126" y="74"/>
                    <a:pt x="132" y="74"/>
                    <a:pt x="132" y="74"/>
                  </a:cubicBezTo>
                  <a:cubicBezTo>
                    <a:pt x="132" y="74"/>
                    <a:pt x="133" y="73"/>
                    <a:pt x="133" y="73"/>
                  </a:cubicBezTo>
                  <a:cubicBezTo>
                    <a:pt x="135" y="73"/>
                    <a:pt x="136" y="74"/>
                    <a:pt x="138" y="75"/>
                  </a:cubicBezTo>
                  <a:cubicBezTo>
                    <a:pt x="140" y="76"/>
                    <a:pt x="141" y="78"/>
                    <a:pt x="140" y="78"/>
                  </a:cubicBezTo>
                  <a:cubicBezTo>
                    <a:pt x="139" y="79"/>
                    <a:pt x="138" y="80"/>
                    <a:pt x="140" y="82"/>
                  </a:cubicBezTo>
                  <a:cubicBezTo>
                    <a:pt x="142" y="85"/>
                    <a:pt x="138" y="85"/>
                    <a:pt x="137" y="87"/>
                  </a:cubicBezTo>
                  <a:cubicBezTo>
                    <a:pt x="137" y="88"/>
                    <a:pt x="136" y="95"/>
                    <a:pt x="136" y="95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38" y="91"/>
                    <a:pt x="140" y="86"/>
                    <a:pt x="141" y="84"/>
                  </a:cubicBezTo>
                  <a:cubicBezTo>
                    <a:pt x="142" y="82"/>
                    <a:pt x="146" y="82"/>
                    <a:pt x="147" y="80"/>
                  </a:cubicBezTo>
                  <a:cubicBezTo>
                    <a:pt x="147" y="80"/>
                    <a:pt x="148" y="80"/>
                    <a:pt x="149" y="80"/>
                  </a:cubicBezTo>
                  <a:cubicBezTo>
                    <a:pt x="151" y="80"/>
                    <a:pt x="153" y="81"/>
                    <a:pt x="155" y="82"/>
                  </a:cubicBezTo>
                  <a:cubicBezTo>
                    <a:pt x="157" y="83"/>
                    <a:pt x="159" y="85"/>
                    <a:pt x="162" y="86"/>
                  </a:cubicBezTo>
                  <a:cubicBezTo>
                    <a:pt x="165" y="86"/>
                    <a:pt x="172" y="89"/>
                    <a:pt x="173" y="90"/>
                  </a:cubicBezTo>
                  <a:cubicBezTo>
                    <a:pt x="174" y="91"/>
                    <a:pt x="176" y="95"/>
                    <a:pt x="181" y="95"/>
                  </a:cubicBezTo>
                  <a:cubicBezTo>
                    <a:pt x="181" y="95"/>
                    <a:pt x="181" y="95"/>
                    <a:pt x="182" y="95"/>
                  </a:cubicBezTo>
                  <a:cubicBezTo>
                    <a:pt x="186" y="95"/>
                    <a:pt x="188" y="90"/>
                    <a:pt x="190" y="88"/>
                  </a:cubicBezTo>
                  <a:cubicBezTo>
                    <a:pt x="192" y="87"/>
                    <a:pt x="195" y="86"/>
                    <a:pt x="198" y="85"/>
                  </a:cubicBezTo>
                  <a:cubicBezTo>
                    <a:pt x="199" y="85"/>
                    <a:pt x="199" y="85"/>
                    <a:pt x="200" y="85"/>
                  </a:cubicBezTo>
                  <a:cubicBezTo>
                    <a:pt x="201" y="85"/>
                    <a:pt x="202" y="85"/>
                    <a:pt x="204" y="85"/>
                  </a:cubicBezTo>
                  <a:cubicBezTo>
                    <a:pt x="206" y="85"/>
                    <a:pt x="205" y="89"/>
                    <a:pt x="205" y="91"/>
                  </a:cubicBezTo>
                  <a:cubicBezTo>
                    <a:pt x="205" y="93"/>
                    <a:pt x="205" y="99"/>
                    <a:pt x="205" y="100"/>
                  </a:cubicBezTo>
                  <a:cubicBezTo>
                    <a:pt x="206" y="102"/>
                    <a:pt x="207" y="106"/>
                    <a:pt x="207" y="109"/>
                  </a:cubicBezTo>
                  <a:cubicBezTo>
                    <a:pt x="206" y="111"/>
                    <a:pt x="201" y="114"/>
                    <a:pt x="199" y="114"/>
                  </a:cubicBezTo>
                  <a:cubicBezTo>
                    <a:pt x="197" y="115"/>
                    <a:pt x="196" y="116"/>
                    <a:pt x="195" y="118"/>
                  </a:cubicBezTo>
                  <a:cubicBezTo>
                    <a:pt x="195" y="120"/>
                    <a:pt x="191" y="122"/>
                    <a:pt x="189" y="122"/>
                  </a:cubicBezTo>
                  <a:cubicBezTo>
                    <a:pt x="186" y="122"/>
                    <a:pt x="185" y="123"/>
                    <a:pt x="183" y="126"/>
                  </a:cubicBezTo>
                  <a:cubicBezTo>
                    <a:pt x="181" y="129"/>
                    <a:pt x="184" y="133"/>
                    <a:pt x="186" y="134"/>
                  </a:cubicBezTo>
                  <a:cubicBezTo>
                    <a:pt x="188" y="135"/>
                    <a:pt x="191" y="135"/>
                    <a:pt x="192" y="137"/>
                  </a:cubicBezTo>
                  <a:cubicBezTo>
                    <a:pt x="193" y="137"/>
                    <a:pt x="193" y="138"/>
                    <a:pt x="193" y="138"/>
                  </a:cubicBezTo>
                  <a:cubicBezTo>
                    <a:pt x="193" y="140"/>
                    <a:pt x="192" y="142"/>
                    <a:pt x="191" y="143"/>
                  </a:cubicBezTo>
                  <a:cubicBezTo>
                    <a:pt x="189" y="145"/>
                    <a:pt x="190" y="145"/>
                    <a:pt x="186" y="148"/>
                  </a:cubicBezTo>
                  <a:cubicBezTo>
                    <a:pt x="183" y="150"/>
                    <a:pt x="183" y="151"/>
                    <a:pt x="183" y="153"/>
                  </a:cubicBezTo>
                  <a:cubicBezTo>
                    <a:pt x="183" y="156"/>
                    <a:pt x="185" y="158"/>
                    <a:pt x="185" y="160"/>
                  </a:cubicBezTo>
                  <a:cubicBezTo>
                    <a:pt x="184" y="162"/>
                    <a:pt x="183" y="164"/>
                    <a:pt x="185" y="165"/>
                  </a:cubicBezTo>
                  <a:cubicBezTo>
                    <a:pt x="186" y="166"/>
                    <a:pt x="186" y="169"/>
                    <a:pt x="188" y="170"/>
                  </a:cubicBezTo>
                  <a:cubicBezTo>
                    <a:pt x="191" y="171"/>
                    <a:pt x="193" y="172"/>
                    <a:pt x="195" y="172"/>
                  </a:cubicBezTo>
                  <a:cubicBezTo>
                    <a:pt x="197" y="172"/>
                    <a:pt x="200" y="172"/>
                    <a:pt x="198" y="175"/>
                  </a:cubicBezTo>
                  <a:cubicBezTo>
                    <a:pt x="197" y="178"/>
                    <a:pt x="197" y="180"/>
                    <a:pt x="197" y="183"/>
                  </a:cubicBezTo>
                  <a:cubicBezTo>
                    <a:pt x="196" y="185"/>
                    <a:pt x="195" y="188"/>
                    <a:pt x="193" y="188"/>
                  </a:cubicBezTo>
                  <a:cubicBezTo>
                    <a:pt x="193" y="188"/>
                    <a:pt x="193" y="187"/>
                    <a:pt x="193" y="187"/>
                  </a:cubicBezTo>
                  <a:cubicBezTo>
                    <a:pt x="191" y="187"/>
                    <a:pt x="190" y="186"/>
                    <a:pt x="189" y="186"/>
                  </a:cubicBezTo>
                  <a:cubicBezTo>
                    <a:pt x="189" y="186"/>
                    <a:pt x="189" y="187"/>
                    <a:pt x="189" y="188"/>
                  </a:cubicBezTo>
                  <a:cubicBezTo>
                    <a:pt x="189" y="191"/>
                    <a:pt x="190" y="192"/>
                    <a:pt x="188" y="194"/>
                  </a:cubicBezTo>
                  <a:cubicBezTo>
                    <a:pt x="186" y="196"/>
                    <a:pt x="186" y="198"/>
                    <a:pt x="183" y="199"/>
                  </a:cubicBezTo>
                  <a:cubicBezTo>
                    <a:pt x="181" y="199"/>
                    <a:pt x="180" y="199"/>
                    <a:pt x="177" y="201"/>
                  </a:cubicBezTo>
                  <a:cubicBezTo>
                    <a:pt x="175" y="202"/>
                    <a:pt x="174" y="202"/>
                    <a:pt x="174" y="205"/>
                  </a:cubicBezTo>
                  <a:cubicBezTo>
                    <a:pt x="175" y="208"/>
                    <a:pt x="174" y="212"/>
                    <a:pt x="174" y="212"/>
                  </a:cubicBezTo>
                  <a:cubicBezTo>
                    <a:pt x="174" y="212"/>
                    <a:pt x="175" y="212"/>
                    <a:pt x="175" y="212"/>
                  </a:cubicBezTo>
                  <a:cubicBezTo>
                    <a:pt x="174" y="212"/>
                    <a:pt x="173" y="213"/>
                    <a:pt x="173" y="213"/>
                  </a:cubicBezTo>
                  <a:cubicBezTo>
                    <a:pt x="173" y="213"/>
                    <a:pt x="172" y="213"/>
                    <a:pt x="172" y="213"/>
                  </a:cubicBezTo>
                  <a:cubicBezTo>
                    <a:pt x="170" y="213"/>
                    <a:pt x="169" y="213"/>
                    <a:pt x="167" y="212"/>
                  </a:cubicBezTo>
                  <a:cubicBezTo>
                    <a:pt x="165" y="212"/>
                    <a:pt x="162" y="210"/>
                    <a:pt x="161" y="210"/>
                  </a:cubicBezTo>
                  <a:cubicBezTo>
                    <a:pt x="160" y="209"/>
                    <a:pt x="156" y="207"/>
                    <a:pt x="154" y="206"/>
                  </a:cubicBezTo>
                  <a:cubicBezTo>
                    <a:pt x="154" y="205"/>
                    <a:pt x="154" y="205"/>
                    <a:pt x="153" y="205"/>
                  </a:cubicBezTo>
                  <a:cubicBezTo>
                    <a:pt x="152" y="205"/>
                    <a:pt x="151" y="206"/>
                    <a:pt x="150" y="206"/>
                  </a:cubicBezTo>
                  <a:cubicBezTo>
                    <a:pt x="148" y="207"/>
                    <a:pt x="147" y="207"/>
                    <a:pt x="146" y="209"/>
                  </a:cubicBezTo>
                  <a:cubicBezTo>
                    <a:pt x="145" y="210"/>
                    <a:pt x="144" y="210"/>
                    <a:pt x="141" y="210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39" y="210"/>
                    <a:pt x="136" y="207"/>
                    <a:pt x="135" y="205"/>
                  </a:cubicBezTo>
                  <a:cubicBezTo>
                    <a:pt x="134" y="204"/>
                    <a:pt x="133" y="203"/>
                    <a:pt x="133" y="203"/>
                  </a:cubicBezTo>
                  <a:cubicBezTo>
                    <a:pt x="132" y="203"/>
                    <a:pt x="131" y="204"/>
                    <a:pt x="130" y="204"/>
                  </a:cubicBezTo>
                  <a:cubicBezTo>
                    <a:pt x="128" y="205"/>
                    <a:pt x="128" y="207"/>
                    <a:pt x="127" y="208"/>
                  </a:cubicBezTo>
                  <a:cubicBezTo>
                    <a:pt x="126" y="208"/>
                    <a:pt x="126" y="208"/>
                    <a:pt x="125" y="208"/>
                  </a:cubicBezTo>
                  <a:cubicBezTo>
                    <a:pt x="124" y="208"/>
                    <a:pt x="122" y="208"/>
                    <a:pt x="122" y="207"/>
                  </a:cubicBezTo>
                  <a:cubicBezTo>
                    <a:pt x="121" y="205"/>
                    <a:pt x="122" y="204"/>
                    <a:pt x="121" y="203"/>
                  </a:cubicBezTo>
                  <a:cubicBezTo>
                    <a:pt x="121" y="203"/>
                    <a:pt x="120" y="203"/>
                    <a:pt x="120" y="203"/>
                  </a:cubicBezTo>
                  <a:cubicBezTo>
                    <a:pt x="119" y="203"/>
                    <a:pt x="118" y="205"/>
                    <a:pt x="117" y="206"/>
                  </a:cubicBezTo>
                  <a:cubicBezTo>
                    <a:pt x="117" y="206"/>
                    <a:pt x="116" y="206"/>
                    <a:pt x="116" y="206"/>
                  </a:cubicBezTo>
                  <a:cubicBezTo>
                    <a:pt x="115" y="206"/>
                    <a:pt x="114" y="203"/>
                    <a:pt x="113" y="202"/>
                  </a:cubicBezTo>
                  <a:cubicBezTo>
                    <a:pt x="112" y="201"/>
                    <a:pt x="112" y="198"/>
                    <a:pt x="112" y="196"/>
                  </a:cubicBezTo>
                  <a:cubicBezTo>
                    <a:pt x="113" y="194"/>
                    <a:pt x="111" y="192"/>
                    <a:pt x="110" y="191"/>
                  </a:cubicBezTo>
                  <a:cubicBezTo>
                    <a:pt x="108" y="190"/>
                    <a:pt x="103" y="189"/>
                    <a:pt x="100" y="187"/>
                  </a:cubicBezTo>
                  <a:cubicBezTo>
                    <a:pt x="97" y="186"/>
                    <a:pt x="93" y="179"/>
                    <a:pt x="92" y="176"/>
                  </a:cubicBezTo>
                  <a:cubicBezTo>
                    <a:pt x="91" y="172"/>
                    <a:pt x="87" y="171"/>
                    <a:pt x="86" y="169"/>
                  </a:cubicBezTo>
                  <a:cubicBezTo>
                    <a:pt x="85" y="168"/>
                    <a:pt x="83" y="164"/>
                    <a:pt x="81" y="161"/>
                  </a:cubicBezTo>
                  <a:cubicBezTo>
                    <a:pt x="80" y="160"/>
                    <a:pt x="80" y="158"/>
                    <a:pt x="79" y="155"/>
                  </a:cubicBezTo>
                  <a:cubicBezTo>
                    <a:pt x="78" y="151"/>
                    <a:pt x="75" y="151"/>
                    <a:pt x="73" y="150"/>
                  </a:cubicBezTo>
                  <a:cubicBezTo>
                    <a:pt x="70" y="149"/>
                    <a:pt x="64" y="149"/>
                    <a:pt x="64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0" y="149"/>
                    <a:pt x="58" y="148"/>
                    <a:pt x="56" y="148"/>
                  </a:cubicBezTo>
                  <a:cubicBezTo>
                    <a:pt x="55" y="148"/>
                    <a:pt x="55" y="148"/>
                    <a:pt x="54" y="148"/>
                  </a:cubicBezTo>
                  <a:cubicBezTo>
                    <a:pt x="54" y="148"/>
                    <a:pt x="53" y="148"/>
                    <a:pt x="53" y="148"/>
                  </a:cubicBezTo>
                  <a:cubicBezTo>
                    <a:pt x="51" y="148"/>
                    <a:pt x="50" y="147"/>
                    <a:pt x="48" y="146"/>
                  </a:cubicBezTo>
                  <a:cubicBezTo>
                    <a:pt x="47" y="144"/>
                    <a:pt x="46" y="143"/>
                    <a:pt x="45" y="140"/>
                  </a:cubicBezTo>
                  <a:cubicBezTo>
                    <a:pt x="44" y="137"/>
                    <a:pt x="42" y="135"/>
                    <a:pt x="41" y="133"/>
                  </a:cubicBezTo>
                  <a:cubicBezTo>
                    <a:pt x="39" y="131"/>
                    <a:pt x="41" y="131"/>
                    <a:pt x="43" y="130"/>
                  </a:cubicBezTo>
                  <a:cubicBezTo>
                    <a:pt x="43" y="130"/>
                    <a:pt x="44" y="130"/>
                    <a:pt x="44" y="130"/>
                  </a:cubicBezTo>
                  <a:cubicBezTo>
                    <a:pt x="45" y="130"/>
                    <a:pt x="47" y="130"/>
                    <a:pt x="49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2" y="131"/>
                    <a:pt x="52" y="128"/>
                    <a:pt x="51" y="126"/>
                  </a:cubicBezTo>
                  <a:cubicBezTo>
                    <a:pt x="51" y="124"/>
                    <a:pt x="50" y="123"/>
                    <a:pt x="49" y="121"/>
                  </a:cubicBezTo>
                  <a:cubicBezTo>
                    <a:pt x="48" y="120"/>
                    <a:pt x="48" y="118"/>
                    <a:pt x="47" y="118"/>
                  </a:cubicBezTo>
                  <a:cubicBezTo>
                    <a:pt x="46" y="118"/>
                    <a:pt x="46" y="118"/>
                    <a:pt x="45" y="119"/>
                  </a:cubicBezTo>
                  <a:cubicBezTo>
                    <a:pt x="44" y="120"/>
                    <a:pt x="43" y="120"/>
                    <a:pt x="43" y="120"/>
                  </a:cubicBezTo>
                  <a:cubicBezTo>
                    <a:pt x="42" y="120"/>
                    <a:pt x="41" y="119"/>
                    <a:pt x="41" y="118"/>
                  </a:cubicBezTo>
                  <a:cubicBezTo>
                    <a:pt x="40" y="117"/>
                    <a:pt x="41" y="117"/>
                    <a:pt x="39" y="115"/>
                  </a:cubicBezTo>
                  <a:cubicBezTo>
                    <a:pt x="38" y="113"/>
                    <a:pt x="38" y="112"/>
                    <a:pt x="39" y="110"/>
                  </a:cubicBezTo>
                  <a:cubicBezTo>
                    <a:pt x="41" y="107"/>
                    <a:pt x="41" y="108"/>
                    <a:pt x="41" y="104"/>
                  </a:cubicBezTo>
                  <a:cubicBezTo>
                    <a:pt x="42" y="100"/>
                    <a:pt x="41" y="99"/>
                    <a:pt x="41" y="99"/>
                  </a:cubicBezTo>
                  <a:cubicBezTo>
                    <a:pt x="41" y="99"/>
                    <a:pt x="38" y="99"/>
                    <a:pt x="36" y="99"/>
                  </a:cubicBezTo>
                  <a:cubicBezTo>
                    <a:pt x="35" y="99"/>
                    <a:pt x="33" y="99"/>
                    <a:pt x="32" y="99"/>
                  </a:cubicBezTo>
                  <a:cubicBezTo>
                    <a:pt x="30" y="100"/>
                    <a:pt x="29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100"/>
                    <a:pt x="27" y="100"/>
                    <a:pt x="25" y="99"/>
                  </a:cubicBezTo>
                  <a:cubicBezTo>
                    <a:pt x="25" y="99"/>
                    <a:pt x="21" y="95"/>
                    <a:pt x="22" y="94"/>
                  </a:cubicBezTo>
                  <a:cubicBezTo>
                    <a:pt x="23" y="92"/>
                    <a:pt x="24" y="94"/>
                    <a:pt x="27" y="91"/>
                  </a:cubicBezTo>
                  <a:cubicBezTo>
                    <a:pt x="30" y="89"/>
                    <a:pt x="30" y="89"/>
                    <a:pt x="29" y="89"/>
                  </a:cubicBezTo>
                  <a:cubicBezTo>
                    <a:pt x="27" y="89"/>
                    <a:pt x="24" y="88"/>
                    <a:pt x="24" y="88"/>
                  </a:cubicBezTo>
                  <a:cubicBezTo>
                    <a:pt x="24" y="88"/>
                    <a:pt x="24" y="88"/>
                    <a:pt x="27" y="85"/>
                  </a:cubicBezTo>
                  <a:cubicBezTo>
                    <a:pt x="30" y="83"/>
                    <a:pt x="34" y="84"/>
                    <a:pt x="37" y="84"/>
                  </a:cubicBezTo>
                  <a:cubicBezTo>
                    <a:pt x="38" y="84"/>
                    <a:pt x="39" y="84"/>
                    <a:pt x="40" y="84"/>
                  </a:cubicBezTo>
                  <a:cubicBezTo>
                    <a:pt x="42" y="84"/>
                    <a:pt x="44" y="84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6" y="84"/>
                    <a:pt x="46" y="84"/>
                    <a:pt x="47" y="82"/>
                  </a:cubicBezTo>
                  <a:cubicBezTo>
                    <a:pt x="49" y="80"/>
                    <a:pt x="49" y="79"/>
                    <a:pt x="51" y="78"/>
                  </a:cubicBezTo>
                  <a:cubicBezTo>
                    <a:pt x="53" y="76"/>
                    <a:pt x="54" y="75"/>
                    <a:pt x="53" y="73"/>
                  </a:cubicBezTo>
                  <a:cubicBezTo>
                    <a:pt x="53" y="71"/>
                    <a:pt x="52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0" y="71"/>
                    <a:pt x="49" y="73"/>
                    <a:pt x="48" y="76"/>
                  </a:cubicBezTo>
                  <a:cubicBezTo>
                    <a:pt x="48" y="78"/>
                    <a:pt x="47" y="78"/>
                    <a:pt x="46" y="78"/>
                  </a:cubicBezTo>
                  <a:cubicBezTo>
                    <a:pt x="45" y="78"/>
                    <a:pt x="44" y="78"/>
                    <a:pt x="42" y="78"/>
                  </a:cubicBezTo>
                  <a:cubicBezTo>
                    <a:pt x="42" y="78"/>
                    <a:pt x="42" y="78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8" y="78"/>
                    <a:pt x="39" y="75"/>
                    <a:pt x="39" y="73"/>
                  </a:cubicBezTo>
                  <a:cubicBezTo>
                    <a:pt x="40" y="70"/>
                    <a:pt x="41" y="71"/>
                    <a:pt x="43" y="69"/>
                  </a:cubicBezTo>
                  <a:cubicBezTo>
                    <a:pt x="45" y="67"/>
                    <a:pt x="43" y="65"/>
                    <a:pt x="44" y="64"/>
                  </a:cubicBezTo>
                  <a:cubicBezTo>
                    <a:pt x="45" y="62"/>
                    <a:pt x="45" y="61"/>
                    <a:pt x="44" y="61"/>
                  </a:cubicBezTo>
                  <a:cubicBezTo>
                    <a:pt x="44" y="61"/>
                    <a:pt x="44" y="61"/>
                    <a:pt x="43" y="62"/>
                  </a:cubicBezTo>
                  <a:cubicBezTo>
                    <a:pt x="43" y="62"/>
                    <a:pt x="43" y="62"/>
                    <a:pt x="42" y="62"/>
                  </a:cubicBezTo>
                  <a:cubicBezTo>
                    <a:pt x="41" y="62"/>
                    <a:pt x="39" y="60"/>
                    <a:pt x="41" y="59"/>
                  </a:cubicBezTo>
                  <a:cubicBezTo>
                    <a:pt x="42" y="56"/>
                    <a:pt x="41" y="56"/>
                    <a:pt x="40" y="55"/>
                  </a:cubicBezTo>
                  <a:cubicBezTo>
                    <a:pt x="39" y="53"/>
                    <a:pt x="35" y="51"/>
                    <a:pt x="35" y="50"/>
                  </a:cubicBezTo>
                  <a:cubicBezTo>
                    <a:pt x="35" y="49"/>
                    <a:pt x="35" y="46"/>
                    <a:pt x="33" y="46"/>
                  </a:cubicBezTo>
                  <a:cubicBezTo>
                    <a:pt x="32" y="45"/>
                    <a:pt x="31" y="43"/>
                    <a:pt x="31" y="40"/>
                  </a:cubicBezTo>
                  <a:cubicBezTo>
                    <a:pt x="32" y="37"/>
                    <a:pt x="31" y="37"/>
                    <a:pt x="29" y="35"/>
                  </a:cubicBezTo>
                  <a:cubicBezTo>
                    <a:pt x="26" y="34"/>
                    <a:pt x="25" y="31"/>
                    <a:pt x="24" y="28"/>
                  </a:cubicBezTo>
                  <a:cubicBezTo>
                    <a:pt x="24" y="27"/>
                    <a:pt x="24" y="26"/>
                    <a:pt x="25" y="25"/>
                  </a:cubicBezTo>
                  <a:cubicBezTo>
                    <a:pt x="24" y="25"/>
                    <a:pt x="24" y="25"/>
                    <a:pt x="23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19" y="25"/>
                    <a:pt x="18" y="25"/>
                    <a:pt x="17" y="26"/>
                  </a:cubicBezTo>
                  <a:cubicBezTo>
                    <a:pt x="15" y="27"/>
                    <a:pt x="15" y="27"/>
                    <a:pt x="12" y="28"/>
                  </a:cubicBezTo>
                  <a:cubicBezTo>
                    <a:pt x="11" y="28"/>
                    <a:pt x="10" y="29"/>
                    <a:pt x="10" y="29"/>
                  </a:cubicBezTo>
                  <a:cubicBezTo>
                    <a:pt x="8" y="29"/>
                    <a:pt x="8" y="27"/>
                    <a:pt x="7" y="25"/>
                  </a:cubicBezTo>
                  <a:cubicBezTo>
                    <a:pt x="7" y="25"/>
                    <a:pt x="7" y="24"/>
                    <a:pt x="7" y="24"/>
                  </a:cubicBezTo>
                  <a:cubicBezTo>
                    <a:pt x="6" y="24"/>
                    <a:pt x="5" y="26"/>
                    <a:pt x="4" y="28"/>
                  </a:cubicBezTo>
                  <a:cubicBezTo>
                    <a:pt x="3" y="31"/>
                    <a:pt x="3" y="31"/>
                    <a:pt x="4" y="35"/>
                  </a:cubicBezTo>
                  <a:cubicBezTo>
                    <a:pt x="5" y="39"/>
                    <a:pt x="4" y="40"/>
                    <a:pt x="3" y="40"/>
                  </a:cubicBezTo>
                  <a:cubicBezTo>
                    <a:pt x="3" y="40"/>
                    <a:pt x="2" y="40"/>
                    <a:pt x="2" y="40"/>
                  </a:cubicBezTo>
                  <a:cubicBezTo>
                    <a:pt x="0" y="40"/>
                    <a:pt x="1" y="36"/>
                    <a:pt x="1" y="33"/>
                  </a:cubicBezTo>
                  <a:cubicBezTo>
                    <a:pt x="1" y="30"/>
                    <a:pt x="1" y="27"/>
                    <a:pt x="2" y="22"/>
                  </a:cubicBezTo>
                  <a:cubicBezTo>
                    <a:pt x="3" y="17"/>
                    <a:pt x="4" y="14"/>
                    <a:pt x="6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5"/>
                    <a:pt x="9" y="2"/>
                  </a:cubicBezTo>
                  <a:cubicBezTo>
                    <a:pt x="9" y="1"/>
                    <a:pt x="10" y="1"/>
                    <a:pt x="10" y="1"/>
                  </a:cubicBezTo>
                  <a:moveTo>
                    <a:pt x="20" y="40"/>
                  </a:moveTo>
                  <a:cubicBezTo>
                    <a:pt x="21" y="40"/>
                    <a:pt x="21" y="40"/>
                    <a:pt x="22" y="42"/>
                  </a:cubicBezTo>
                  <a:cubicBezTo>
                    <a:pt x="23" y="44"/>
                    <a:pt x="24" y="44"/>
                    <a:pt x="23" y="47"/>
                  </a:cubicBezTo>
                  <a:cubicBezTo>
                    <a:pt x="22" y="49"/>
                    <a:pt x="22" y="51"/>
                    <a:pt x="20" y="51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5" y="50"/>
                    <a:pt x="12" y="50"/>
                    <a:pt x="10" y="48"/>
                  </a:cubicBezTo>
                  <a:cubicBezTo>
                    <a:pt x="9" y="45"/>
                    <a:pt x="10" y="43"/>
                    <a:pt x="10" y="43"/>
                  </a:cubicBezTo>
                  <a:cubicBezTo>
                    <a:pt x="11" y="42"/>
                    <a:pt x="11" y="42"/>
                    <a:pt x="12" y="42"/>
                  </a:cubicBezTo>
                  <a:cubicBezTo>
                    <a:pt x="12" y="42"/>
                    <a:pt x="12" y="42"/>
                    <a:pt x="13" y="42"/>
                  </a:cubicBezTo>
                  <a:cubicBezTo>
                    <a:pt x="13" y="42"/>
                    <a:pt x="13" y="42"/>
                    <a:pt x="14" y="41"/>
                  </a:cubicBezTo>
                  <a:cubicBezTo>
                    <a:pt x="17" y="41"/>
                    <a:pt x="17" y="41"/>
                    <a:pt x="19" y="40"/>
                  </a:cubicBezTo>
                  <a:cubicBezTo>
                    <a:pt x="19" y="40"/>
                    <a:pt x="20" y="40"/>
                    <a:pt x="20" y="40"/>
                  </a:cubicBezTo>
                  <a:moveTo>
                    <a:pt x="6" y="46"/>
                  </a:moveTo>
                  <a:cubicBezTo>
                    <a:pt x="6" y="46"/>
                    <a:pt x="6" y="50"/>
                    <a:pt x="8" y="53"/>
                  </a:cubicBezTo>
                  <a:cubicBezTo>
                    <a:pt x="10" y="56"/>
                    <a:pt x="9" y="55"/>
                    <a:pt x="9" y="58"/>
                  </a:cubicBezTo>
                  <a:cubicBezTo>
                    <a:pt x="9" y="59"/>
                    <a:pt x="9" y="59"/>
                    <a:pt x="8" y="59"/>
                  </a:cubicBezTo>
                  <a:cubicBezTo>
                    <a:pt x="8" y="59"/>
                    <a:pt x="6" y="59"/>
                    <a:pt x="5" y="58"/>
                  </a:cubicBezTo>
                  <a:cubicBezTo>
                    <a:pt x="3" y="57"/>
                    <a:pt x="3" y="55"/>
                    <a:pt x="3" y="51"/>
                  </a:cubicBezTo>
                  <a:cubicBezTo>
                    <a:pt x="2" y="47"/>
                    <a:pt x="4" y="48"/>
                    <a:pt x="6" y="46"/>
                  </a:cubicBezTo>
                  <a:moveTo>
                    <a:pt x="30" y="49"/>
                  </a:moveTo>
                  <a:cubicBezTo>
                    <a:pt x="30" y="49"/>
                    <a:pt x="31" y="56"/>
                    <a:pt x="28" y="56"/>
                  </a:cubicBezTo>
                  <a:cubicBezTo>
                    <a:pt x="26" y="57"/>
                    <a:pt x="24" y="58"/>
                    <a:pt x="23" y="58"/>
                  </a:cubicBezTo>
                  <a:cubicBezTo>
                    <a:pt x="22" y="58"/>
                    <a:pt x="22" y="58"/>
                    <a:pt x="21" y="58"/>
                  </a:cubicBezTo>
                  <a:cubicBezTo>
                    <a:pt x="20" y="57"/>
                    <a:pt x="19" y="56"/>
                    <a:pt x="19" y="56"/>
                  </a:cubicBezTo>
                  <a:cubicBezTo>
                    <a:pt x="22" y="55"/>
                    <a:pt x="25" y="56"/>
                    <a:pt x="27" y="53"/>
                  </a:cubicBezTo>
                  <a:cubicBezTo>
                    <a:pt x="29" y="51"/>
                    <a:pt x="29" y="52"/>
                    <a:pt x="30" y="49"/>
                  </a:cubicBezTo>
                  <a:moveTo>
                    <a:pt x="18" y="62"/>
                  </a:moveTo>
                  <a:cubicBezTo>
                    <a:pt x="18" y="62"/>
                    <a:pt x="20" y="62"/>
                    <a:pt x="21" y="63"/>
                  </a:cubicBezTo>
                  <a:cubicBezTo>
                    <a:pt x="21" y="63"/>
                    <a:pt x="22" y="64"/>
                    <a:pt x="20" y="66"/>
                  </a:cubicBezTo>
                  <a:cubicBezTo>
                    <a:pt x="20" y="66"/>
                    <a:pt x="19" y="66"/>
                    <a:pt x="19" y="66"/>
                  </a:cubicBezTo>
                  <a:cubicBezTo>
                    <a:pt x="18" y="66"/>
                    <a:pt x="19" y="64"/>
                    <a:pt x="18" y="63"/>
                  </a:cubicBezTo>
                  <a:cubicBezTo>
                    <a:pt x="17" y="62"/>
                    <a:pt x="17" y="62"/>
                    <a:pt x="18" y="62"/>
                  </a:cubicBezTo>
                  <a:moveTo>
                    <a:pt x="31" y="65"/>
                  </a:moveTo>
                  <a:cubicBezTo>
                    <a:pt x="33" y="65"/>
                    <a:pt x="32" y="68"/>
                    <a:pt x="31" y="72"/>
                  </a:cubicBezTo>
                  <a:cubicBezTo>
                    <a:pt x="31" y="74"/>
                    <a:pt x="30" y="74"/>
                    <a:pt x="30" y="74"/>
                  </a:cubicBezTo>
                  <a:cubicBezTo>
                    <a:pt x="29" y="74"/>
                    <a:pt x="28" y="74"/>
                    <a:pt x="28" y="74"/>
                  </a:cubicBezTo>
                  <a:cubicBezTo>
                    <a:pt x="27" y="74"/>
                    <a:pt x="27" y="74"/>
                    <a:pt x="26" y="74"/>
                  </a:cubicBezTo>
                  <a:cubicBezTo>
                    <a:pt x="26" y="74"/>
                    <a:pt x="26" y="75"/>
                    <a:pt x="25" y="75"/>
                  </a:cubicBezTo>
                  <a:cubicBezTo>
                    <a:pt x="24" y="75"/>
                    <a:pt x="24" y="73"/>
                    <a:pt x="23" y="71"/>
                  </a:cubicBezTo>
                  <a:cubicBezTo>
                    <a:pt x="21" y="68"/>
                    <a:pt x="23" y="68"/>
                    <a:pt x="26" y="68"/>
                  </a:cubicBezTo>
                  <a:cubicBezTo>
                    <a:pt x="26" y="68"/>
                    <a:pt x="29" y="65"/>
                    <a:pt x="31" y="65"/>
                  </a:cubicBezTo>
                  <a:moveTo>
                    <a:pt x="205" y="66"/>
                  </a:moveTo>
                  <a:cubicBezTo>
                    <a:pt x="205" y="66"/>
                    <a:pt x="206" y="66"/>
                    <a:pt x="206" y="66"/>
                  </a:cubicBezTo>
                  <a:cubicBezTo>
                    <a:pt x="208" y="68"/>
                    <a:pt x="210" y="68"/>
                    <a:pt x="213" y="69"/>
                  </a:cubicBezTo>
                  <a:cubicBezTo>
                    <a:pt x="217" y="70"/>
                    <a:pt x="216" y="72"/>
                    <a:pt x="217" y="74"/>
                  </a:cubicBezTo>
                  <a:cubicBezTo>
                    <a:pt x="219" y="76"/>
                    <a:pt x="219" y="78"/>
                    <a:pt x="221" y="80"/>
                  </a:cubicBezTo>
                  <a:cubicBezTo>
                    <a:pt x="223" y="81"/>
                    <a:pt x="222" y="84"/>
                    <a:pt x="221" y="84"/>
                  </a:cubicBezTo>
                  <a:cubicBezTo>
                    <a:pt x="221" y="84"/>
                    <a:pt x="221" y="84"/>
                    <a:pt x="220" y="83"/>
                  </a:cubicBezTo>
                  <a:cubicBezTo>
                    <a:pt x="219" y="82"/>
                    <a:pt x="217" y="82"/>
                    <a:pt x="216" y="82"/>
                  </a:cubicBezTo>
                  <a:cubicBezTo>
                    <a:pt x="214" y="81"/>
                    <a:pt x="214" y="80"/>
                    <a:pt x="213" y="80"/>
                  </a:cubicBezTo>
                  <a:cubicBezTo>
                    <a:pt x="213" y="80"/>
                    <a:pt x="212" y="80"/>
                    <a:pt x="211" y="81"/>
                  </a:cubicBezTo>
                  <a:cubicBezTo>
                    <a:pt x="209" y="82"/>
                    <a:pt x="209" y="83"/>
                    <a:pt x="209" y="85"/>
                  </a:cubicBezTo>
                  <a:cubicBezTo>
                    <a:pt x="210" y="87"/>
                    <a:pt x="209" y="88"/>
                    <a:pt x="208" y="88"/>
                  </a:cubicBezTo>
                  <a:cubicBezTo>
                    <a:pt x="207" y="88"/>
                    <a:pt x="207" y="88"/>
                    <a:pt x="207" y="88"/>
                  </a:cubicBezTo>
                  <a:cubicBezTo>
                    <a:pt x="205" y="86"/>
                    <a:pt x="204" y="85"/>
                    <a:pt x="205" y="84"/>
                  </a:cubicBezTo>
                  <a:cubicBezTo>
                    <a:pt x="206" y="82"/>
                    <a:pt x="208" y="80"/>
                    <a:pt x="207" y="78"/>
                  </a:cubicBezTo>
                  <a:cubicBezTo>
                    <a:pt x="206" y="77"/>
                    <a:pt x="206" y="76"/>
                    <a:pt x="205" y="76"/>
                  </a:cubicBezTo>
                  <a:cubicBezTo>
                    <a:pt x="205" y="76"/>
                    <a:pt x="204" y="76"/>
                    <a:pt x="204" y="77"/>
                  </a:cubicBezTo>
                  <a:cubicBezTo>
                    <a:pt x="202" y="78"/>
                    <a:pt x="201" y="78"/>
                    <a:pt x="200" y="78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76"/>
                    <a:pt x="198" y="76"/>
                    <a:pt x="199" y="73"/>
                  </a:cubicBezTo>
                  <a:cubicBezTo>
                    <a:pt x="200" y="71"/>
                    <a:pt x="199" y="71"/>
                    <a:pt x="201" y="68"/>
                  </a:cubicBezTo>
                  <a:cubicBezTo>
                    <a:pt x="203" y="66"/>
                    <a:pt x="204" y="66"/>
                    <a:pt x="205" y="66"/>
                  </a:cubicBezTo>
                  <a:moveTo>
                    <a:pt x="13" y="75"/>
                  </a:moveTo>
                  <a:cubicBezTo>
                    <a:pt x="14" y="75"/>
                    <a:pt x="15" y="77"/>
                    <a:pt x="16" y="79"/>
                  </a:cubicBezTo>
                  <a:cubicBezTo>
                    <a:pt x="16" y="79"/>
                    <a:pt x="19" y="79"/>
                    <a:pt x="18" y="81"/>
                  </a:cubicBezTo>
                  <a:cubicBezTo>
                    <a:pt x="17" y="83"/>
                    <a:pt x="17" y="83"/>
                    <a:pt x="16" y="83"/>
                  </a:cubicBezTo>
                  <a:cubicBezTo>
                    <a:pt x="16" y="83"/>
                    <a:pt x="15" y="83"/>
                    <a:pt x="14" y="82"/>
                  </a:cubicBezTo>
                  <a:cubicBezTo>
                    <a:pt x="11" y="82"/>
                    <a:pt x="13" y="80"/>
                    <a:pt x="13" y="77"/>
                  </a:cubicBezTo>
                  <a:cubicBezTo>
                    <a:pt x="13" y="76"/>
                    <a:pt x="13" y="75"/>
                    <a:pt x="13" y="75"/>
                  </a:cubicBezTo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4"/>
                    <a:pt x="1" y="17"/>
                    <a:pt x="1" y="22"/>
                  </a:cubicBezTo>
                  <a:cubicBezTo>
                    <a:pt x="0" y="25"/>
                    <a:pt x="0" y="29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2" y="41"/>
                  </a:cubicBez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5" y="40"/>
                    <a:pt x="6" y="38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1"/>
                    <a:pt x="4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6"/>
                    <a:pt x="6" y="26"/>
                    <a:pt x="7" y="27"/>
                  </a:cubicBezTo>
                  <a:cubicBezTo>
                    <a:pt x="7" y="28"/>
                    <a:pt x="8" y="30"/>
                    <a:pt x="10" y="30"/>
                  </a:cubicBezTo>
                  <a:cubicBezTo>
                    <a:pt x="10" y="30"/>
                    <a:pt x="11" y="30"/>
                    <a:pt x="12" y="29"/>
                  </a:cubicBezTo>
                  <a:cubicBezTo>
                    <a:pt x="15" y="28"/>
                    <a:pt x="15" y="28"/>
                    <a:pt x="16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9" y="26"/>
                    <a:pt x="20" y="26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2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8"/>
                    <a:pt x="23" y="29"/>
                  </a:cubicBezTo>
                  <a:cubicBezTo>
                    <a:pt x="24" y="31"/>
                    <a:pt x="25" y="34"/>
                    <a:pt x="28" y="36"/>
                  </a:cubicBezTo>
                  <a:cubicBezTo>
                    <a:pt x="28" y="37"/>
                    <a:pt x="29" y="37"/>
                    <a:pt x="29" y="37"/>
                  </a:cubicBezTo>
                  <a:cubicBezTo>
                    <a:pt x="30" y="38"/>
                    <a:pt x="30" y="38"/>
                    <a:pt x="30" y="40"/>
                  </a:cubicBezTo>
                  <a:cubicBezTo>
                    <a:pt x="30" y="43"/>
                    <a:pt x="31" y="46"/>
                    <a:pt x="33" y="47"/>
                  </a:cubicBezTo>
                  <a:cubicBezTo>
                    <a:pt x="34" y="47"/>
                    <a:pt x="34" y="49"/>
                    <a:pt x="34" y="50"/>
                  </a:cubicBezTo>
                  <a:cubicBezTo>
                    <a:pt x="34" y="51"/>
                    <a:pt x="36" y="52"/>
                    <a:pt x="37" y="54"/>
                  </a:cubicBezTo>
                  <a:cubicBezTo>
                    <a:pt x="38" y="54"/>
                    <a:pt x="39" y="55"/>
                    <a:pt x="39" y="55"/>
                  </a:cubicBezTo>
                  <a:cubicBezTo>
                    <a:pt x="39" y="56"/>
                    <a:pt x="40" y="56"/>
                    <a:pt x="40" y="56"/>
                  </a:cubicBezTo>
                  <a:cubicBezTo>
                    <a:pt x="40" y="57"/>
                    <a:pt x="40" y="57"/>
                    <a:pt x="40" y="58"/>
                  </a:cubicBezTo>
                  <a:cubicBezTo>
                    <a:pt x="38" y="59"/>
                    <a:pt x="39" y="60"/>
                    <a:pt x="39" y="61"/>
                  </a:cubicBezTo>
                  <a:cubicBezTo>
                    <a:pt x="40" y="62"/>
                    <a:pt x="41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2" y="64"/>
                    <a:pt x="42" y="65"/>
                    <a:pt x="43" y="66"/>
                  </a:cubicBezTo>
                  <a:cubicBezTo>
                    <a:pt x="43" y="67"/>
                    <a:pt x="43" y="68"/>
                    <a:pt x="42" y="69"/>
                  </a:cubicBezTo>
                  <a:cubicBezTo>
                    <a:pt x="42" y="69"/>
                    <a:pt x="41" y="70"/>
                    <a:pt x="41" y="70"/>
                  </a:cubicBezTo>
                  <a:cubicBezTo>
                    <a:pt x="40" y="70"/>
                    <a:pt x="39" y="71"/>
                    <a:pt x="38" y="73"/>
                  </a:cubicBezTo>
                  <a:cubicBezTo>
                    <a:pt x="37" y="75"/>
                    <a:pt x="37" y="77"/>
                    <a:pt x="38" y="78"/>
                  </a:cubicBezTo>
                  <a:cubicBezTo>
                    <a:pt x="39" y="78"/>
                    <a:pt x="39" y="79"/>
                    <a:pt x="41" y="79"/>
                  </a:cubicBezTo>
                  <a:cubicBezTo>
                    <a:pt x="41" y="79"/>
                    <a:pt x="41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79"/>
                    <a:pt x="44" y="79"/>
                    <a:pt x="44" y="79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8" y="79"/>
                    <a:pt x="49" y="78"/>
                    <a:pt x="49" y="77"/>
                  </a:cubicBezTo>
                  <a:cubicBezTo>
                    <a:pt x="50" y="74"/>
                    <a:pt x="51" y="72"/>
                    <a:pt x="51" y="71"/>
                  </a:cubicBezTo>
                  <a:cubicBezTo>
                    <a:pt x="52" y="72"/>
                    <a:pt x="52" y="72"/>
                    <a:pt x="52" y="73"/>
                  </a:cubicBezTo>
                  <a:cubicBezTo>
                    <a:pt x="53" y="74"/>
                    <a:pt x="53" y="75"/>
                    <a:pt x="51" y="77"/>
                  </a:cubicBezTo>
                  <a:cubicBezTo>
                    <a:pt x="48" y="78"/>
                    <a:pt x="48" y="79"/>
                    <a:pt x="47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2"/>
                    <a:pt x="46" y="83"/>
                    <a:pt x="46" y="83"/>
                  </a:cubicBezTo>
                  <a:cubicBezTo>
                    <a:pt x="46" y="83"/>
                    <a:pt x="46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4" y="83"/>
                    <a:pt x="43" y="83"/>
                  </a:cubicBezTo>
                  <a:cubicBezTo>
                    <a:pt x="42" y="82"/>
                    <a:pt x="41" y="82"/>
                    <a:pt x="40" y="82"/>
                  </a:cubicBezTo>
                  <a:cubicBezTo>
                    <a:pt x="38" y="82"/>
                    <a:pt x="37" y="82"/>
                    <a:pt x="37" y="83"/>
                  </a:cubicBezTo>
                  <a:cubicBezTo>
                    <a:pt x="36" y="83"/>
                    <a:pt x="35" y="83"/>
                    <a:pt x="34" y="83"/>
                  </a:cubicBezTo>
                  <a:cubicBezTo>
                    <a:pt x="32" y="83"/>
                    <a:pt x="29" y="83"/>
                    <a:pt x="26" y="85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4" y="89"/>
                    <a:pt x="26" y="90"/>
                    <a:pt x="27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5" y="91"/>
                    <a:pt x="25" y="91"/>
                    <a:pt x="24" y="92"/>
                  </a:cubicBezTo>
                  <a:cubicBezTo>
                    <a:pt x="23" y="92"/>
                    <a:pt x="22" y="92"/>
                    <a:pt x="21" y="93"/>
                  </a:cubicBezTo>
                  <a:cubicBezTo>
                    <a:pt x="19" y="95"/>
                    <a:pt x="23" y="99"/>
                    <a:pt x="24" y="10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1"/>
                    <a:pt x="27" y="101"/>
                    <a:pt x="27" y="102"/>
                  </a:cubicBezTo>
                  <a:cubicBezTo>
                    <a:pt x="27" y="103"/>
                    <a:pt x="28" y="103"/>
                    <a:pt x="28" y="103"/>
                  </a:cubicBezTo>
                  <a:cubicBezTo>
                    <a:pt x="29" y="103"/>
                    <a:pt x="30" y="103"/>
                    <a:pt x="30" y="102"/>
                  </a:cubicBezTo>
                  <a:cubicBezTo>
                    <a:pt x="31" y="102"/>
                    <a:pt x="32" y="101"/>
                    <a:pt x="33" y="100"/>
                  </a:cubicBezTo>
                  <a:cubicBezTo>
                    <a:pt x="34" y="100"/>
                    <a:pt x="35" y="100"/>
                    <a:pt x="36" y="100"/>
                  </a:cubicBezTo>
                  <a:cubicBezTo>
                    <a:pt x="38" y="100"/>
                    <a:pt x="39" y="100"/>
                    <a:pt x="40" y="100"/>
                  </a:cubicBezTo>
                  <a:cubicBezTo>
                    <a:pt x="40" y="101"/>
                    <a:pt x="41" y="102"/>
                    <a:pt x="40" y="104"/>
                  </a:cubicBezTo>
                  <a:cubicBezTo>
                    <a:pt x="40" y="106"/>
                    <a:pt x="40" y="107"/>
                    <a:pt x="39" y="107"/>
                  </a:cubicBezTo>
                  <a:cubicBezTo>
                    <a:pt x="39" y="108"/>
                    <a:pt x="39" y="108"/>
                    <a:pt x="38" y="109"/>
                  </a:cubicBezTo>
                  <a:cubicBezTo>
                    <a:pt x="37" y="112"/>
                    <a:pt x="37" y="113"/>
                    <a:pt x="38" y="116"/>
                  </a:cubicBezTo>
                  <a:cubicBezTo>
                    <a:pt x="39" y="116"/>
                    <a:pt x="39" y="117"/>
                    <a:pt x="39" y="117"/>
                  </a:cubicBezTo>
                  <a:cubicBezTo>
                    <a:pt x="39" y="117"/>
                    <a:pt x="39" y="118"/>
                    <a:pt x="40" y="119"/>
                  </a:cubicBezTo>
                  <a:cubicBezTo>
                    <a:pt x="40" y="120"/>
                    <a:pt x="41" y="121"/>
                    <a:pt x="43" y="121"/>
                  </a:cubicBezTo>
                  <a:cubicBezTo>
                    <a:pt x="44" y="121"/>
                    <a:pt x="45" y="121"/>
                    <a:pt x="46" y="120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7" y="119"/>
                    <a:pt x="47" y="120"/>
                    <a:pt x="47" y="121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48" y="122"/>
                    <a:pt x="48" y="123"/>
                    <a:pt x="49" y="123"/>
                  </a:cubicBezTo>
                  <a:cubicBezTo>
                    <a:pt x="49" y="124"/>
                    <a:pt x="50" y="125"/>
                    <a:pt x="50" y="126"/>
                  </a:cubicBezTo>
                  <a:cubicBezTo>
                    <a:pt x="51" y="128"/>
                    <a:pt x="51" y="130"/>
                    <a:pt x="50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49" y="130"/>
                    <a:pt x="48" y="130"/>
                    <a:pt x="48" y="129"/>
                  </a:cubicBezTo>
                  <a:cubicBezTo>
                    <a:pt x="46" y="129"/>
                    <a:pt x="45" y="128"/>
                    <a:pt x="44" y="128"/>
                  </a:cubicBezTo>
                  <a:cubicBezTo>
                    <a:pt x="43" y="128"/>
                    <a:pt x="43" y="129"/>
                    <a:pt x="42" y="129"/>
                  </a:cubicBezTo>
                  <a:cubicBezTo>
                    <a:pt x="42" y="129"/>
                    <a:pt x="41" y="129"/>
                    <a:pt x="41" y="129"/>
                  </a:cubicBezTo>
                  <a:cubicBezTo>
                    <a:pt x="40" y="130"/>
                    <a:pt x="39" y="130"/>
                    <a:pt x="39" y="131"/>
                  </a:cubicBezTo>
                  <a:cubicBezTo>
                    <a:pt x="39" y="132"/>
                    <a:pt x="39" y="133"/>
                    <a:pt x="40" y="134"/>
                  </a:cubicBezTo>
                  <a:cubicBezTo>
                    <a:pt x="41" y="136"/>
                    <a:pt x="43" y="137"/>
                    <a:pt x="44" y="140"/>
                  </a:cubicBezTo>
                  <a:cubicBezTo>
                    <a:pt x="44" y="141"/>
                    <a:pt x="44" y="141"/>
                    <a:pt x="45" y="142"/>
                  </a:cubicBezTo>
                  <a:cubicBezTo>
                    <a:pt x="45" y="144"/>
                    <a:pt x="46" y="145"/>
                    <a:pt x="47" y="147"/>
                  </a:cubicBezTo>
                  <a:cubicBezTo>
                    <a:pt x="49" y="148"/>
                    <a:pt x="51" y="150"/>
                    <a:pt x="53" y="150"/>
                  </a:cubicBezTo>
                  <a:cubicBezTo>
                    <a:pt x="53" y="150"/>
                    <a:pt x="54" y="150"/>
                    <a:pt x="55" y="149"/>
                  </a:cubicBezTo>
                  <a:cubicBezTo>
                    <a:pt x="55" y="149"/>
                    <a:pt x="55" y="149"/>
                    <a:pt x="56" y="149"/>
                  </a:cubicBezTo>
                  <a:cubicBezTo>
                    <a:pt x="57" y="149"/>
                    <a:pt x="58" y="149"/>
                    <a:pt x="59" y="149"/>
                  </a:cubicBezTo>
                  <a:cubicBezTo>
                    <a:pt x="60" y="150"/>
                    <a:pt x="61" y="150"/>
                    <a:pt x="63" y="150"/>
                  </a:cubicBezTo>
                  <a:cubicBezTo>
                    <a:pt x="63" y="150"/>
                    <a:pt x="63" y="150"/>
                    <a:pt x="64" y="150"/>
                  </a:cubicBezTo>
                  <a:cubicBezTo>
                    <a:pt x="66" y="150"/>
                    <a:pt x="71" y="150"/>
                    <a:pt x="72" y="151"/>
                  </a:cubicBezTo>
                  <a:cubicBezTo>
                    <a:pt x="73" y="151"/>
                    <a:pt x="73" y="152"/>
                    <a:pt x="74" y="152"/>
                  </a:cubicBezTo>
                  <a:cubicBezTo>
                    <a:pt x="76" y="152"/>
                    <a:pt x="77" y="153"/>
                    <a:pt x="78" y="156"/>
                  </a:cubicBezTo>
                  <a:cubicBezTo>
                    <a:pt x="79" y="158"/>
                    <a:pt x="79" y="160"/>
                    <a:pt x="80" y="162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82" y="166"/>
                    <a:pt x="84" y="169"/>
                    <a:pt x="85" y="170"/>
                  </a:cubicBezTo>
                  <a:cubicBezTo>
                    <a:pt x="85" y="170"/>
                    <a:pt x="86" y="171"/>
                    <a:pt x="87" y="172"/>
                  </a:cubicBezTo>
                  <a:cubicBezTo>
                    <a:pt x="89" y="173"/>
                    <a:pt x="90" y="174"/>
                    <a:pt x="91" y="176"/>
                  </a:cubicBezTo>
                  <a:cubicBezTo>
                    <a:pt x="92" y="180"/>
                    <a:pt x="96" y="187"/>
                    <a:pt x="99" y="188"/>
                  </a:cubicBezTo>
                  <a:cubicBezTo>
                    <a:pt x="101" y="189"/>
                    <a:pt x="102" y="190"/>
                    <a:pt x="104" y="190"/>
                  </a:cubicBezTo>
                  <a:cubicBezTo>
                    <a:pt x="106" y="191"/>
                    <a:pt x="108" y="191"/>
                    <a:pt x="109" y="192"/>
                  </a:cubicBezTo>
                  <a:cubicBezTo>
                    <a:pt x="111" y="193"/>
                    <a:pt x="111" y="194"/>
                    <a:pt x="111" y="196"/>
                  </a:cubicBezTo>
                  <a:cubicBezTo>
                    <a:pt x="111" y="198"/>
                    <a:pt x="111" y="201"/>
                    <a:pt x="112" y="203"/>
                  </a:cubicBezTo>
                  <a:cubicBezTo>
                    <a:pt x="113" y="203"/>
                    <a:pt x="113" y="204"/>
                    <a:pt x="113" y="204"/>
                  </a:cubicBezTo>
                  <a:cubicBezTo>
                    <a:pt x="114" y="206"/>
                    <a:pt x="115" y="207"/>
                    <a:pt x="116" y="207"/>
                  </a:cubicBezTo>
                  <a:cubicBezTo>
                    <a:pt x="117" y="207"/>
                    <a:pt x="117" y="207"/>
                    <a:pt x="118" y="207"/>
                  </a:cubicBezTo>
                  <a:cubicBezTo>
                    <a:pt x="118" y="206"/>
                    <a:pt x="118" y="206"/>
                    <a:pt x="119" y="206"/>
                  </a:cubicBezTo>
                  <a:cubicBezTo>
                    <a:pt x="119" y="205"/>
                    <a:pt x="120" y="205"/>
                    <a:pt x="120" y="205"/>
                  </a:cubicBezTo>
                  <a:cubicBezTo>
                    <a:pt x="120" y="205"/>
                    <a:pt x="120" y="205"/>
                    <a:pt x="120" y="205"/>
                  </a:cubicBezTo>
                  <a:cubicBezTo>
                    <a:pt x="120" y="205"/>
                    <a:pt x="121" y="205"/>
                    <a:pt x="121" y="205"/>
                  </a:cubicBezTo>
                  <a:cubicBezTo>
                    <a:pt x="121" y="206"/>
                    <a:pt x="121" y="206"/>
                    <a:pt x="121" y="207"/>
                  </a:cubicBezTo>
                  <a:cubicBezTo>
                    <a:pt x="122" y="208"/>
                    <a:pt x="123" y="210"/>
                    <a:pt x="125" y="210"/>
                  </a:cubicBezTo>
                  <a:cubicBezTo>
                    <a:pt x="126" y="210"/>
                    <a:pt x="127" y="209"/>
                    <a:pt x="127" y="209"/>
                  </a:cubicBezTo>
                  <a:cubicBezTo>
                    <a:pt x="128" y="208"/>
                    <a:pt x="128" y="208"/>
                    <a:pt x="129" y="207"/>
                  </a:cubicBezTo>
                  <a:cubicBezTo>
                    <a:pt x="129" y="206"/>
                    <a:pt x="130" y="206"/>
                    <a:pt x="131" y="205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132" y="205"/>
                    <a:pt x="132" y="205"/>
                    <a:pt x="133" y="205"/>
                  </a:cubicBezTo>
                  <a:cubicBezTo>
                    <a:pt x="133" y="205"/>
                    <a:pt x="133" y="205"/>
                    <a:pt x="134" y="205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6" y="208"/>
                    <a:pt x="138" y="211"/>
                    <a:pt x="141" y="211"/>
                  </a:cubicBezTo>
                  <a:cubicBezTo>
                    <a:pt x="141" y="211"/>
                    <a:pt x="141" y="211"/>
                    <a:pt x="141" y="211"/>
                  </a:cubicBezTo>
                  <a:cubicBezTo>
                    <a:pt x="142" y="211"/>
                    <a:pt x="142" y="211"/>
                    <a:pt x="143" y="211"/>
                  </a:cubicBezTo>
                  <a:cubicBezTo>
                    <a:pt x="144" y="211"/>
                    <a:pt x="146" y="211"/>
                    <a:pt x="147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8" y="208"/>
                    <a:pt x="149" y="208"/>
                    <a:pt x="150" y="207"/>
                  </a:cubicBezTo>
                  <a:cubicBezTo>
                    <a:pt x="151" y="207"/>
                    <a:pt x="151" y="207"/>
                    <a:pt x="152" y="207"/>
                  </a:cubicBezTo>
                  <a:cubicBezTo>
                    <a:pt x="152" y="207"/>
                    <a:pt x="153" y="206"/>
                    <a:pt x="153" y="206"/>
                  </a:cubicBezTo>
                  <a:cubicBezTo>
                    <a:pt x="153" y="206"/>
                    <a:pt x="154" y="207"/>
                    <a:pt x="154" y="207"/>
                  </a:cubicBezTo>
                  <a:cubicBezTo>
                    <a:pt x="154" y="207"/>
                    <a:pt x="155" y="207"/>
                    <a:pt x="156" y="208"/>
                  </a:cubicBezTo>
                  <a:cubicBezTo>
                    <a:pt x="157" y="209"/>
                    <a:pt x="159" y="210"/>
                    <a:pt x="160" y="211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3" y="212"/>
                    <a:pt x="165" y="213"/>
                    <a:pt x="167" y="214"/>
                  </a:cubicBezTo>
                  <a:cubicBezTo>
                    <a:pt x="168" y="214"/>
                    <a:pt x="168" y="214"/>
                    <a:pt x="169" y="214"/>
                  </a:cubicBezTo>
                  <a:cubicBezTo>
                    <a:pt x="170" y="214"/>
                    <a:pt x="171" y="215"/>
                    <a:pt x="172" y="215"/>
                  </a:cubicBezTo>
                  <a:cubicBezTo>
                    <a:pt x="172" y="215"/>
                    <a:pt x="173" y="214"/>
                    <a:pt x="174" y="214"/>
                  </a:cubicBezTo>
                  <a:cubicBezTo>
                    <a:pt x="174" y="214"/>
                    <a:pt x="174" y="214"/>
                    <a:pt x="175" y="213"/>
                  </a:cubicBezTo>
                  <a:cubicBezTo>
                    <a:pt x="178" y="212"/>
                    <a:pt x="178" y="212"/>
                    <a:pt x="178" y="212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6" y="210"/>
                    <a:pt x="176" y="207"/>
                    <a:pt x="175" y="205"/>
                  </a:cubicBezTo>
                  <a:cubicBezTo>
                    <a:pt x="175" y="204"/>
                    <a:pt x="175" y="203"/>
                    <a:pt x="177" y="203"/>
                  </a:cubicBezTo>
                  <a:cubicBezTo>
                    <a:pt x="177" y="203"/>
                    <a:pt x="178" y="202"/>
                    <a:pt x="178" y="202"/>
                  </a:cubicBezTo>
                  <a:cubicBezTo>
                    <a:pt x="180" y="200"/>
                    <a:pt x="181" y="200"/>
                    <a:pt x="183" y="200"/>
                  </a:cubicBezTo>
                  <a:cubicBezTo>
                    <a:pt x="186" y="199"/>
                    <a:pt x="187" y="198"/>
                    <a:pt x="188" y="197"/>
                  </a:cubicBezTo>
                  <a:cubicBezTo>
                    <a:pt x="188" y="196"/>
                    <a:pt x="189" y="195"/>
                    <a:pt x="189" y="195"/>
                  </a:cubicBezTo>
                  <a:cubicBezTo>
                    <a:pt x="191" y="193"/>
                    <a:pt x="190" y="192"/>
                    <a:pt x="190" y="190"/>
                  </a:cubicBezTo>
                  <a:cubicBezTo>
                    <a:pt x="190" y="189"/>
                    <a:pt x="190" y="189"/>
                    <a:pt x="190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1" y="188"/>
                    <a:pt x="191" y="188"/>
                    <a:pt x="192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6" y="189"/>
                    <a:pt x="197" y="185"/>
                    <a:pt x="198" y="183"/>
                  </a:cubicBezTo>
                  <a:cubicBezTo>
                    <a:pt x="198" y="182"/>
                    <a:pt x="198" y="181"/>
                    <a:pt x="198" y="180"/>
                  </a:cubicBezTo>
                  <a:cubicBezTo>
                    <a:pt x="198" y="179"/>
                    <a:pt x="198" y="178"/>
                    <a:pt x="199" y="176"/>
                  </a:cubicBezTo>
                  <a:cubicBezTo>
                    <a:pt x="200" y="175"/>
                    <a:pt x="200" y="174"/>
                    <a:pt x="200" y="172"/>
                  </a:cubicBezTo>
                  <a:cubicBezTo>
                    <a:pt x="199" y="171"/>
                    <a:pt x="198" y="171"/>
                    <a:pt x="196" y="171"/>
                  </a:cubicBezTo>
                  <a:cubicBezTo>
                    <a:pt x="196" y="171"/>
                    <a:pt x="196" y="171"/>
                    <a:pt x="196" y="171"/>
                  </a:cubicBezTo>
                  <a:cubicBezTo>
                    <a:pt x="193" y="171"/>
                    <a:pt x="191" y="170"/>
                    <a:pt x="189" y="169"/>
                  </a:cubicBezTo>
                  <a:cubicBezTo>
                    <a:pt x="188" y="169"/>
                    <a:pt x="188" y="168"/>
                    <a:pt x="187" y="167"/>
                  </a:cubicBezTo>
                  <a:cubicBezTo>
                    <a:pt x="187" y="166"/>
                    <a:pt x="186" y="165"/>
                    <a:pt x="185" y="164"/>
                  </a:cubicBezTo>
                  <a:cubicBezTo>
                    <a:pt x="185" y="164"/>
                    <a:pt x="184" y="163"/>
                    <a:pt x="186" y="160"/>
                  </a:cubicBezTo>
                  <a:cubicBezTo>
                    <a:pt x="186" y="158"/>
                    <a:pt x="186" y="157"/>
                    <a:pt x="185" y="155"/>
                  </a:cubicBezTo>
                  <a:cubicBezTo>
                    <a:pt x="185" y="155"/>
                    <a:pt x="184" y="154"/>
                    <a:pt x="184" y="153"/>
                  </a:cubicBezTo>
                  <a:cubicBezTo>
                    <a:pt x="184" y="151"/>
                    <a:pt x="184" y="151"/>
                    <a:pt x="187" y="149"/>
                  </a:cubicBezTo>
                  <a:cubicBezTo>
                    <a:pt x="189" y="147"/>
                    <a:pt x="190" y="146"/>
                    <a:pt x="191" y="146"/>
                  </a:cubicBezTo>
                  <a:cubicBezTo>
                    <a:pt x="191" y="145"/>
                    <a:pt x="191" y="145"/>
                    <a:pt x="192" y="144"/>
                  </a:cubicBezTo>
                  <a:cubicBezTo>
                    <a:pt x="193" y="143"/>
                    <a:pt x="194" y="141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7"/>
                    <a:pt x="194" y="137"/>
                    <a:pt x="193" y="136"/>
                  </a:cubicBezTo>
                  <a:cubicBezTo>
                    <a:pt x="192" y="134"/>
                    <a:pt x="190" y="134"/>
                    <a:pt x="188" y="133"/>
                  </a:cubicBezTo>
                  <a:cubicBezTo>
                    <a:pt x="187" y="133"/>
                    <a:pt x="187" y="133"/>
                    <a:pt x="186" y="133"/>
                  </a:cubicBezTo>
                  <a:cubicBezTo>
                    <a:pt x="185" y="132"/>
                    <a:pt x="184" y="131"/>
                    <a:pt x="184" y="129"/>
                  </a:cubicBezTo>
                  <a:cubicBezTo>
                    <a:pt x="183" y="129"/>
                    <a:pt x="183" y="127"/>
                    <a:pt x="184" y="127"/>
                  </a:cubicBezTo>
                  <a:cubicBezTo>
                    <a:pt x="185" y="124"/>
                    <a:pt x="187" y="123"/>
                    <a:pt x="189" y="123"/>
                  </a:cubicBezTo>
                  <a:cubicBezTo>
                    <a:pt x="192" y="123"/>
                    <a:pt x="196" y="121"/>
                    <a:pt x="196" y="119"/>
                  </a:cubicBezTo>
                  <a:cubicBezTo>
                    <a:pt x="197" y="117"/>
                    <a:pt x="198" y="116"/>
                    <a:pt x="200" y="116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204" y="113"/>
                    <a:pt x="207" y="111"/>
                    <a:pt x="208" y="109"/>
                  </a:cubicBezTo>
                  <a:cubicBezTo>
                    <a:pt x="208" y="106"/>
                    <a:pt x="207" y="103"/>
                    <a:pt x="207" y="101"/>
                  </a:cubicBezTo>
                  <a:cubicBezTo>
                    <a:pt x="207" y="101"/>
                    <a:pt x="207" y="100"/>
                    <a:pt x="207" y="100"/>
                  </a:cubicBezTo>
                  <a:cubicBezTo>
                    <a:pt x="206" y="99"/>
                    <a:pt x="206" y="93"/>
                    <a:pt x="206" y="91"/>
                  </a:cubicBezTo>
                  <a:cubicBezTo>
                    <a:pt x="206" y="91"/>
                    <a:pt x="206" y="90"/>
                    <a:pt x="206" y="90"/>
                  </a:cubicBezTo>
                  <a:cubicBezTo>
                    <a:pt x="206" y="89"/>
                    <a:pt x="206" y="89"/>
                    <a:pt x="206" y="89"/>
                  </a:cubicBezTo>
                  <a:cubicBezTo>
                    <a:pt x="207" y="89"/>
                    <a:pt x="207" y="89"/>
                    <a:pt x="208" y="89"/>
                  </a:cubicBezTo>
                  <a:cubicBezTo>
                    <a:pt x="208" y="89"/>
                    <a:pt x="209" y="89"/>
                    <a:pt x="210" y="88"/>
                  </a:cubicBezTo>
                  <a:cubicBezTo>
                    <a:pt x="210" y="87"/>
                    <a:pt x="211" y="86"/>
                    <a:pt x="210" y="85"/>
                  </a:cubicBezTo>
                  <a:cubicBezTo>
                    <a:pt x="210" y="83"/>
                    <a:pt x="210" y="83"/>
                    <a:pt x="212" y="82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13" y="81"/>
                    <a:pt x="213" y="81"/>
                    <a:pt x="214" y="82"/>
                  </a:cubicBezTo>
                  <a:cubicBezTo>
                    <a:pt x="214" y="82"/>
                    <a:pt x="215" y="82"/>
                    <a:pt x="215" y="83"/>
                  </a:cubicBezTo>
                  <a:cubicBezTo>
                    <a:pt x="216" y="83"/>
                    <a:pt x="216" y="83"/>
                    <a:pt x="217" y="83"/>
                  </a:cubicBezTo>
                  <a:cubicBezTo>
                    <a:pt x="218" y="83"/>
                    <a:pt x="219" y="83"/>
                    <a:pt x="220" y="84"/>
                  </a:cubicBezTo>
                  <a:cubicBezTo>
                    <a:pt x="220" y="85"/>
                    <a:pt x="221" y="85"/>
                    <a:pt x="221" y="85"/>
                  </a:cubicBezTo>
                  <a:cubicBezTo>
                    <a:pt x="222" y="85"/>
                    <a:pt x="223" y="84"/>
                    <a:pt x="223" y="84"/>
                  </a:cubicBezTo>
                  <a:cubicBezTo>
                    <a:pt x="223" y="82"/>
                    <a:pt x="223" y="80"/>
                    <a:pt x="222" y="79"/>
                  </a:cubicBezTo>
                  <a:cubicBezTo>
                    <a:pt x="220" y="78"/>
                    <a:pt x="220" y="77"/>
                    <a:pt x="220" y="76"/>
                  </a:cubicBezTo>
                  <a:cubicBezTo>
                    <a:pt x="219" y="75"/>
                    <a:pt x="219" y="74"/>
                    <a:pt x="218" y="73"/>
                  </a:cubicBezTo>
                  <a:cubicBezTo>
                    <a:pt x="218" y="73"/>
                    <a:pt x="218" y="72"/>
                    <a:pt x="218" y="72"/>
                  </a:cubicBezTo>
                  <a:cubicBezTo>
                    <a:pt x="217" y="70"/>
                    <a:pt x="216" y="68"/>
                    <a:pt x="213" y="68"/>
                  </a:cubicBezTo>
                  <a:cubicBezTo>
                    <a:pt x="210" y="67"/>
                    <a:pt x="209" y="66"/>
                    <a:pt x="207" y="65"/>
                  </a:cubicBezTo>
                  <a:cubicBezTo>
                    <a:pt x="206" y="65"/>
                    <a:pt x="205" y="64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3" y="64"/>
                    <a:pt x="202" y="66"/>
                    <a:pt x="200" y="68"/>
                  </a:cubicBezTo>
                  <a:cubicBezTo>
                    <a:pt x="199" y="70"/>
                    <a:pt x="198" y="70"/>
                    <a:pt x="198" y="71"/>
                  </a:cubicBezTo>
                  <a:cubicBezTo>
                    <a:pt x="198" y="72"/>
                    <a:pt x="198" y="72"/>
                    <a:pt x="198" y="73"/>
                  </a:cubicBezTo>
                  <a:cubicBezTo>
                    <a:pt x="197" y="75"/>
                    <a:pt x="197" y="76"/>
                    <a:pt x="198" y="77"/>
                  </a:cubicBezTo>
                  <a:cubicBezTo>
                    <a:pt x="198" y="77"/>
                    <a:pt x="198" y="78"/>
                    <a:pt x="198" y="78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99" y="79"/>
                    <a:pt x="199" y="79"/>
                    <a:pt x="200" y="79"/>
                  </a:cubicBezTo>
                  <a:cubicBezTo>
                    <a:pt x="201" y="79"/>
                    <a:pt x="203" y="79"/>
                    <a:pt x="204" y="78"/>
                  </a:cubicBezTo>
                  <a:cubicBezTo>
                    <a:pt x="205" y="78"/>
                    <a:pt x="205" y="78"/>
                    <a:pt x="205" y="77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8"/>
                    <a:pt x="205" y="78"/>
                    <a:pt x="206" y="79"/>
                  </a:cubicBezTo>
                  <a:cubicBezTo>
                    <a:pt x="206" y="80"/>
                    <a:pt x="205" y="82"/>
                    <a:pt x="204" y="83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3" y="84"/>
                    <a:pt x="202" y="84"/>
                    <a:pt x="202" y="84"/>
                  </a:cubicBezTo>
                  <a:cubicBezTo>
                    <a:pt x="201" y="84"/>
                    <a:pt x="201" y="84"/>
                    <a:pt x="200" y="84"/>
                  </a:cubicBezTo>
                  <a:cubicBezTo>
                    <a:pt x="199" y="84"/>
                    <a:pt x="198" y="84"/>
                    <a:pt x="198" y="84"/>
                  </a:cubicBezTo>
                  <a:cubicBezTo>
                    <a:pt x="194" y="85"/>
                    <a:pt x="191" y="86"/>
                    <a:pt x="189" y="88"/>
                  </a:cubicBezTo>
                  <a:cubicBezTo>
                    <a:pt x="189" y="88"/>
                    <a:pt x="188" y="89"/>
                    <a:pt x="187" y="90"/>
                  </a:cubicBezTo>
                  <a:cubicBezTo>
                    <a:pt x="186" y="92"/>
                    <a:pt x="184" y="94"/>
                    <a:pt x="182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8" y="94"/>
                    <a:pt x="176" y="92"/>
                    <a:pt x="175" y="90"/>
                  </a:cubicBezTo>
                  <a:cubicBezTo>
                    <a:pt x="174" y="90"/>
                    <a:pt x="174" y="90"/>
                    <a:pt x="174" y="89"/>
                  </a:cubicBezTo>
                  <a:cubicBezTo>
                    <a:pt x="172" y="88"/>
                    <a:pt x="165" y="85"/>
                    <a:pt x="162" y="85"/>
                  </a:cubicBezTo>
                  <a:cubicBezTo>
                    <a:pt x="161" y="84"/>
                    <a:pt x="159" y="83"/>
                    <a:pt x="157" y="82"/>
                  </a:cubicBezTo>
                  <a:cubicBezTo>
                    <a:pt x="157" y="82"/>
                    <a:pt x="156" y="81"/>
                    <a:pt x="156" y="81"/>
                  </a:cubicBezTo>
                  <a:cubicBezTo>
                    <a:pt x="155" y="81"/>
                    <a:pt x="151" y="79"/>
                    <a:pt x="149" y="79"/>
                  </a:cubicBezTo>
                  <a:cubicBezTo>
                    <a:pt x="147" y="79"/>
                    <a:pt x="146" y="79"/>
                    <a:pt x="146" y="80"/>
                  </a:cubicBezTo>
                  <a:cubicBezTo>
                    <a:pt x="146" y="80"/>
                    <a:pt x="144" y="81"/>
                    <a:pt x="143" y="81"/>
                  </a:cubicBezTo>
                  <a:cubicBezTo>
                    <a:pt x="143" y="81"/>
                    <a:pt x="142" y="82"/>
                    <a:pt x="141" y="82"/>
                  </a:cubicBezTo>
                  <a:cubicBezTo>
                    <a:pt x="141" y="82"/>
                    <a:pt x="141" y="82"/>
                    <a:pt x="141" y="82"/>
                  </a:cubicBezTo>
                  <a:cubicBezTo>
                    <a:pt x="140" y="80"/>
                    <a:pt x="140" y="80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41" y="79"/>
                    <a:pt x="142" y="78"/>
                    <a:pt x="142" y="78"/>
                  </a:cubicBezTo>
                  <a:cubicBezTo>
                    <a:pt x="142" y="76"/>
                    <a:pt x="140" y="74"/>
                    <a:pt x="138" y="74"/>
                  </a:cubicBezTo>
                  <a:cubicBezTo>
                    <a:pt x="138" y="74"/>
                    <a:pt x="137" y="73"/>
                    <a:pt x="137" y="73"/>
                  </a:cubicBezTo>
                  <a:cubicBezTo>
                    <a:pt x="136" y="73"/>
                    <a:pt x="135" y="72"/>
                    <a:pt x="133" y="72"/>
                  </a:cubicBezTo>
                  <a:cubicBezTo>
                    <a:pt x="133" y="72"/>
                    <a:pt x="132" y="72"/>
                    <a:pt x="131" y="73"/>
                  </a:cubicBezTo>
                  <a:cubicBezTo>
                    <a:pt x="130" y="73"/>
                    <a:pt x="126" y="73"/>
                    <a:pt x="124" y="75"/>
                  </a:cubicBezTo>
                  <a:cubicBezTo>
                    <a:pt x="123" y="76"/>
                    <a:pt x="120" y="78"/>
                    <a:pt x="117" y="78"/>
                  </a:cubicBezTo>
                  <a:cubicBezTo>
                    <a:pt x="117" y="78"/>
                    <a:pt x="117" y="78"/>
                    <a:pt x="116" y="78"/>
                  </a:cubicBezTo>
                  <a:cubicBezTo>
                    <a:pt x="116" y="78"/>
                    <a:pt x="116" y="77"/>
                    <a:pt x="116" y="77"/>
                  </a:cubicBezTo>
                  <a:cubicBezTo>
                    <a:pt x="116" y="77"/>
                    <a:pt x="117" y="76"/>
                    <a:pt x="118" y="75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21" y="75"/>
                    <a:pt x="124" y="74"/>
                    <a:pt x="126" y="71"/>
                  </a:cubicBezTo>
                  <a:cubicBezTo>
                    <a:pt x="128" y="68"/>
                    <a:pt x="128" y="65"/>
                    <a:pt x="128" y="61"/>
                  </a:cubicBezTo>
                  <a:cubicBezTo>
                    <a:pt x="128" y="59"/>
                    <a:pt x="129" y="58"/>
                    <a:pt x="129" y="56"/>
                  </a:cubicBezTo>
                  <a:cubicBezTo>
                    <a:pt x="129" y="56"/>
                    <a:pt x="129" y="55"/>
                    <a:pt x="129" y="54"/>
                  </a:cubicBezTo>
                  <a:cubicBezTo>
                    <a:pt x="129" y="53"/>
                    <a:pt x="129" y="52"/>
                    <a:pt x="129" y="51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25" y="49"/>
                    <a:pt x="125" y="48"/>
                    <a:pt x="125" y="46"/>
                  </a:cubicBezTo>
                  <a:cubicBezTo>
                    <a:pt x="126" y="43"/>
                    <a:pt x="125" y="41"/>
                    <a:pt x="124" y="38"/>
                  </a:cubicBezTo>
                  <a:cubicBezTo>
                    <a:pt x="123" y="36"/>
                    <a:pt x="120" y="34"/>
                    <a:pt x="120" y="3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8" y="35"/>
                    <a:pt x="118" y="38"/>
                    <a:pt x="117" y="38"/>
                  </a:cubicBezTo>
                  <a:cubicBezTo>
                    <a:pt x="114" y="38"/>
                    <a:pt x="112" y="37"/>
                    <a:pt x="111" y="36"/>
                  </a:cubicBezTo>
                  <a:cubicBezTo>
                    <a:pt x="109" y="34"/>
                    <a:pt x="107" y="34"/>
                    <a:pt x="105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2"/>
                    <a:pt x="98" y="30"/>
                    <a:pt x="97" y="29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6"/>
                    <a:pt x="90" y="29"/>
                    <a:pt x="88" y="31"/>
                  </a:cubicBezTo>
                  <a:cubicBezTo>
                    <a:pt x="87" y="32"/>
                    <a:pt x="86" y="33"/>
                    <a:pt x="85" y="33"/>
                  </a:cubicBezTo>
                  <a:cubicBezTo>
                    <a:pt x="85" y="33"/>
                    <a:pt x="85" y="34"/>
                    <a:pt x="85" y="34"/>
                  </a:cubicBezTo>
                  <a:cubicBezTo>
                    <a:pt x="85" y="33"/>
                    <a:pt x="85" y="31"/>
                    <a:pt x="84" y="30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0" y="29"/>
                    <a:pt x="78" y="32"/>
                  </a:cubicBezTo>
                  <a:cubicBezTo>
                    <a:pt x="77" y="34"/>
                    <a:pt x="75" y="34"/>
                    <a:pt x="74" y="34"/>
                  </a:cubicBezTo>
                  <a:cubicBezTo>
                    <a:pt x="74" y="34"/>
                    <a:pt x="73" y="34"/>
                    <a:pt x="73" y="34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0"/>
                    <a:pt x="72" y="29"/>
                    <a:pt x="71" y="28"/>
                  </a:cubicBezTo>
                  <a:cubicBezTo>
                    <a:pt x="70" y="26"/>
                    <a:pt x="67" y="25"/>
                    <a:pt x="64" y="25"/>
                  </a:cubicBezTo>
                  <a:cubicBezTo>
                    <a:pt x="62" y="25"/>
                    <a:pt x="58" y="25"/>
                    <a:pt x="56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3" y="22"/>
                    <a:pt x="52" y="22"/>
                    <a:pt x="5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2"/>
                  </a:cubicBezTo>
                  <a:cubicBezTo>
                    <a:pt x="36" y="22"/>
                    <a:pt x="35" y="22"/>
                    <a:pt x="34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1" y="21"/>
                    <a:pt x="30" y="20"/>
                    <a:pt x="29" y="20"/>
                  </a:cubicBezTo>
                  <a:cubicBezTo>
                    <a:pt x="27" y="20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5" y="22"/>
                    <a:pt x="2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9" y="18"/>
                    <a:pt x="8" y="16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2" y="10"/>
                    <a:pt x="13" y="9"/>
                  </a:cubicBezTo>
                  <a:cubicBezTo>
                    <a:pt x="13" y="8"/>
                    <a:pt x="14" y="8"/>
                    <a:pt x="15" y="7"/>
                  </a:cubicBezTo>
                  <a:cubicBezTo>
                    <a:pt x="16" y="6"/>
                    <a:pt x="17" y="5"/>
                    <a:pt x="17" y="4"/>
                  </a:cubicBezTo>
                  <a:cubicBezTo>
                    <a:pt x="16" y="3"/>
                    <a:pt x="16" y="3"/>
                    <a:pt x="15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lose/>
                  <a:moveTo>
                    <a:pt x="138" y="89"/>
                  </a:moveTo>
                  <a:cubicBezTo>
                    <a:pt x="138" y="88"/>
                    <a:pt x="138" y="87"/>
                    <a:pt x="138" y="87"/>
                  </a:cubicBezTo>
                  <a:cubicBezTo>
                    <a:pt x="138" y="87"/>
                    <a:pt x="138" y="87"/>
                    <a:pt x="139" y="87"/>
                  </a:cubicBezTo>
                  <a:cubicBezTo>
                    <a:pt x="138" y="88"/>
                    <a:pt x="138" y="89"/>
                    <a:pt x="138" y="89"/>
                  </a:cubicBezTo>
                  <a:close/>
                  <a:moveTo>
                    <a:pt x="20" y="39"/>
                  </a:move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19" y="39"/>
                    <a:pt x="19" y="39"/>
                  </a:cubicBezTo>
                  <a:cubicBezTo>
                    <a:pt x="16" y="39"/>
                    <a:pt x="16" y="39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10" y="41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8" y="45"/>
                    <a:pt x="9" y="48"/>
                  </a:cubicBezTo>
                  <a:cubicBezTo>
                    <a:pt x="10" y="51"/>
                    <a:pt x="13" y="51"/>
                    <a:pt x="16" y="51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19" y="52"/>
                    <a:pt x="20" y="52"/>
                    <a:pt x="20" y="52"/>
                  </a:cubicBezTo>
                  <a:cubicBezTo>
                    <a:pt x="22" y="52"/>
                    <a:pt x="23" y="50"/>
                    <a:pt x="23" y="49"/>
                  </a:cubicBezTo>
                  <a:cubicBezTo>
                    <a:pt x="23" y="48"/>
                    <a:pt x="23" y="48"/>
                    <a:pt x="24" y="47"/>
                  </a:cubicBezTo>
                  <a:cubicBezTo>
                    <a:pt x="25" y="44"/>
                    <a:pt x="25" y="44"/>
                    <a:pt x="24" y="42"/>
                  </a:cubicBezTo>
                  <a:cubicBezTo>
                    <a:pt x="24" y="42"/>
                    <a:pt x="23" y="42"/>
                    <a:pt x="23" y="41"/>
                  </a:cubicBezTo>
                  <a:cubicBezTo>
                    <a:pt x="22" y="40"/>
                    <a:pt x="22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lose/>
                  <a:moveTo>
                    <a:pt x="8" y="43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6"/>
                    <a:pt x="4" y="46"/>
                  </a:cubicBezTo>
                  <a:cubicBezTo>
                    <a:pt x="2" y="47"/>
                    <a:pt x="1" y="47"/>
                    <a:pt x="1" y="51"/>
                  </a:cubicBezTo>
                  <a:cubicBezTo>
                    <a:pt x="1" y="52"/>
                    <a:pt x="2" y="52"/>
                    <a:pt x="2" y="53"/>
                  </a:cubicBezTo>
                  <a:cubicBezTo>
                    <a:pt x="2" y="56"/>
                    <a:pt x="2" y="58"/>
                    <a:pt x="5" y="59"/>
                  </a:cubicBezTo>
                  <a:cubicBezTo>
                    <a:pt x="6" y="60"/>
                    <a:pt x="7" y="60"/>
                    <a:pt x="8" y="60"/>
                  </a:cubicBezTo>
                  <a:cubicBezTo>
                    <a:pt x="9" y="60"/>
                    <a:pt x="11" y="60"/>
                    <a:pt x="11" y="58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55"/>
                    <a:pt x="10" y="55"/>
                    <a:pt x="9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7" y="50"/>
                    <a:pt x="8" y="46"/>
                    <a:pt x="8" y="46"/>
                  </a:cubicBezTo>
                  <a:cubicBezTo>
                    <a:pt x="8" y="43"/>
                    <a:pt x="8" y="43"/>
                    <a:pt x="8" y="43"/>
                  </a:cubicBezTo>
                  <a:close/>
                  <a:moveTo>
                    <a:pt x="31" y="46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28" y="50"/>
                    <a:pt x="28" y="50"/>
                    <a:pt x="28" y="51"/>
                  </a:cubicBezTo>
                  <a:cubicBezTo>
                    <a:pt x="27" y="51"/>
                    <a:pt x="27" y="52"/>
                    <a:pt x="26" y="53"/>
                  </a:cubicBezTo>
                  <a:cubicBezTo>
                    <a:pt x="25" y="54"/>
                    <a:pt x="24" y="54"/>
                    <a:pt x="22" y="54"/>
                  </a:cubicBezTo>
                  <a:cubicBezTo>
                    <a:pt x="21" y="54"/>
                    <a:pt x="20" y="54"/>
                    <a:pt x="1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9" y="58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4" y="59"/>
                    <a:pt x="26" y="59"/>
                    <a:pt x="27" y="58"/>
                  </a:cubicBezTo>
                  <a:cubicBezTo>
                    <a:pt x="28" y="58"/>
                    <a:pt x="28" y="58"/>
                    <a:pt x="29" y="57"/>
                  </a:cubicBezTo>
                  <a:cubicBezTo>
                    <a:pt x="32" y="56"/>
                    <a:pt x="32" y="50"/>
                    <a:pt x="31" y="49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18" y="61"/>
                  </a:moveTo>
                  <a:cubicBezTo>
                    <a:pt x="17" y="61"/>
                    <a:pt x="16" y="61"/>
                    <a:pt x="16" y="62"/>
                  </a:cubicBezTo>
                  <a:cubicBezTo>
                    <a:pt x="16" y="62"/>
                    <a:pt x="16" y="63"/>
                    <a:pt x="17" y="63"/>
                  </a:cubicBezTo>
                  <a:cubicBezTo>
                    <a:pt x="17" y="64"/>
                    <a:pt x="17" y="65"/>
                    <a:pt x="17" y="65"/>
                  </a:cubicBezTo>
                  <a:cubicBezTo>
                    <a:pt x="17" y="66"/>
                    <a:pt x="18" y="67"/>
                    <a:pt x="19" y="67"/>
                  </a:cubicBezTo>
                  <a:cubicBezTo>
                    <a:pt x="20" y="67"/>
                    <a:pt x="20" y="67"/>
                    <a:pt x="21" y="67"/>
                  </a:cubicBezTo>
                  <a:cubicBezTo>
                    <a:pt x="22" y="66"/>
                    <a:pt x="22" y="65"/>
                    <a:pt x="22" y="64"/>
                  </a:cubicBezTo>
                  <a:cubicBezTo>
                    <a:pt x="22" y="63"/>
                    <a:pt x="22" y="62"/>
                    <a:pt x="22" y="62"/>
                  </a:cubicBezTo>
                  <a:cubicBezTo>
                    <a:pt x="21" y="62"/>
                    <a:pt x="19" y="61"/>
                    <a:pt x="18" y="61"/>
                  </a:cubicBezTo>
                  <a:close/>
                  <a:moveTo>
                    <a:pt x="31" y="64"/>
                  </a:moveTo>
                  <a:cubicBezTo>
                    <a:pt x="29" y="64"/>
                    <a:pt x="26" y="66"/>
                    <a:pt x="25" y="67"/>
                  </a:cubicBezTo>
                  <a:cubicBezTo>
                    <a:pt x="24" y="67"/>
                    <a:pt x="22" y="67"/>
                    <a:pt x="21" y="68"/>
                  </a:cubicBezTo>
                  <a:cubicBezTo>
                    <a:pt x="21" y="70"/>
                    <a:pt x="21" y="71"/>
                    <a:pt x="22" y="71"/>
                  </a:cubicBezTo>
                  <a:cubicBezTo>
                    <a:pt x="22" y="72"/>
                    <a:pt x="22" y="72"/>
                    <a:pt x="22" y="73"/>
                  </a:cubicBezTo>
                  <a:cubicBezTo>
                    <a:pt x="23" y="74"/>
                    <a:pt x="23" y="76"/>
                    <a:pt x="25" y="76"/>
                  </a:cubicBezTo>
                  <a:cubicBezTo>
                    <a:pt x="26" y="76"/>
                    <a:pt x="26" y="76"/>
                    <a:pt x="27" y="75"/>
                  </a:cubicBezTo>
                  <a:cubicBezTo>
                    <a:pt x="27" y="75"/>
                    <a:pt x="27" y="75"/>
                    <a:pt x="28" y="75"/>
                  </a:cubicBezTo>
                  <a:cubicBezTo>
                    <a:pt x="28" y="75"/>
                    <a:pt x="28" y="75"/>
                    <a:pt x="29" y="75"/>
                  </a:cubicBezTo>
                  <a:cubicBezTo>
                    <a:pt x="29" y="75"/>
                    <a:pt x="29" y="75"/>
                    <a:pt x="30" y="75"/>
                  </a:cubicBezTo>
                  <a:cubicBezTo>
                    <a:pt x="32" y="75"/>
                    <a:pt x="32" y="73"/>
                    <a:pt x="32" y="72"/>
                  </a:cubicBezTo>
                  <a:cubicBezTo>
                    <a:pt x="32" y="71"/>
                    <a:pt x="33" y="70"/>
                    <a:pt x="33" y="69"/>
                  </a:cubicBezTo>
                  <a:cubicBezTo>
                    <a:pt x="33" y="67"/>
                    <a:pt x="33" y="65"/>
                    <a:pt x="33" y="65"/>
                  </a:cubicBezTo>
                  <a:cubicBezTo>
                    <a:pt x="32" y="64"/>
                    <a:pt x="32" y="64"/>
                    <a:pt x="31" y="64"/>
                  </a:cubicBezTo>
                  <a:close/>
                  <a:moveTo>
                    <a:pt x="13" y="74"/>
                  </a:moveTo>
                  <a:cubicBezTo>
                    <a:pt x="12" y="74"/>
                    <a:pt x="12" y="76"/>
                    <a:pt x="12" y="77"/>
                  </a:cubicBezTo>
                  <a:cubicBezTo>
                    <a:pt x="12" y="78"/>
                    <a:pt x="11" y="79"/>
                    <a:pt x="11" y="79"/>
                  </a:cubicBezTo>
                  <a:cubicBezTo>
                    <a:pt x="11" y="81"/>
                    <a:pt x="10" y="83"/>
                    <a:pt x="13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4"/>
                    <a:pt x="16" y="84"/>
                  </a:cubicBezTo>
                  <a:cubicBezTo>
                    <a:pt x="18" y="84"/>
                    <a:pt x="19" y="83"/>
                    <a:pt x="19" y="82"/>
                  </a:cubicBezTo>
                  <a:cubicBezTo>
                    <a:pt x="19" y="80"/>
                    <a:pt x="19" y="79"/>
                    <a:pt x="19" y="79"/>
                  </a:cubicBezTo>
                  <a:cubicBezTo>
                    <a:pt x="18" y="78"/>
                    <a:pt x="17" y="78"/>
                    <a:pt x="17" y="78"/>
                  </a:cubicBezTo>
                  <a:cubicBezTo>
                    <a:pt x="16" y="77"/>
                    <a:pt x="16" y="77"/>
                    <a:pt x="16" y="76"/>
                  </a:cubicBezTo>
                  <a:cubicBezTo>
                    <a:pt x="15" y="75"/>
                    <a:pt x="14" y="74"/>
                    <a:pt x="13" y="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2EAB5B8-16C4-44D5-AC12-95B9A8ED3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7341" y="2045378"/>
              <a:ext cx="1331384" cy="952500"/>
            </a:xfrm>
            <a:custGeom>
              <a:avLst/>
              <a:gdLst>
                <a:gd name="T0" fmla="*/ 29 w 285"/>
                <a:gd name="T1" fmla="*/ 181 h 204"/>
                <a:gd name="T2" fmla="*/ 2 w 285"/>
                <a:gd name="T3" fmla="*/ 174 h 204"/>
                <a:gd name="T4" fmla="*/ 15 w 285"/>
                <a:gd name="T5" fmla="*/ 149 h 204"/>
                <a:gd name="T6" fmla="*/ 15 w 285"/>
                <a:gd name="T7" fmla="*/ 132 h 204"/>
                <a:gd name="T8" fmla="*/ 21 w 285"/>
                <a:gd name="T9" fmla="*/ 99 h 204"/>
                <a:gd name="T10" fmla="*/ 50 w 285"/>
                <a:gd name="T11" fmla="*/ 99 h 204"/>
                <a:gd name="T12" fmla="*/ 62 w 285"/>
                <a:gd name="T13" fmla="*/ 96 h 204"/>
                <a:gd name="T14" fmla="*/ 70 w 285"/>
                <a:gd name="T15" fmla="*/ 86 h 204"/>
                <a:gd name="T16" fmla="*/ 89 w 285"/>
                <a:gd name="T17" fmla="*/ 75 h 204"/>
                <a:gd name="T18" fmla="*/ 125 w 285"/>
                <a:gd name="T19" fmla="*/ 49 h 204"/>
                <a:gd name="T20" fmla="*/ 164 w 285"/>
                <a:gd name="T21" fmla="*/ 32 h 204"/>
                <a:gd name="T22" fmla="*/ 151 w 285"/>
                <a:gd name="T23" fmla="*/ 37 h 204"/>
                <a:gd name="T24" fmla="*/ 130 w 285"/>
                <a:gd name="T25" fmla="*/ 47 h 204"/>
                <a:gd name="T26" fmla="*/ 130 w 285"/>
                <a:gd name="T27" fmla="*/ 54 h 204"/>
                <a:gd name="T28" fmla="*/ 157 w 285"/>
                <a:gd name="T29" fmla="*/ 42 h 204"/>
                <a:gd name="T30" fmla="*/ 170 w 285"/>
                <a:gd name="T31" fmla="*/ 33 h 204"/>
                <a:gd name="T32" fmla="*/ 191 w 285"/>
                <a:gd name="T33" fmla="*/ 56 h 204"/>
                <a:gd name="T34" fmla="*/ 211 w 285"/>
                <a:gd name="T35" fmla="*/ 74 h 204"/>
                <a:gd name="T36" fmla="*/ 232 w 285"/>
                <a:gd name="T37" fmla="*/ 62 h 204"/>
                <a:gd name="T38" fmla="*/ 266 w 285"/>
                <a:gd name="T39" fmla="*/ 99 h 204"/>
                <a:gd name="T40" fmla="*/ 242 w 285"/>
                <a:gd name="T41" fmla="*/ 105 h 204"/>
                <a:gd name="T42" fmla="*/ 268 w 285"/>
                <a:gd name="T43" fmla="*/ 111 h 204"/>
                <a:gd name="T44" fmla="*/ 282 w 285"/>
                <a:gd name="T45" fmla="*/ 153 h 204"/>
                <a:gd name="T46" fmla="*/ 268 w 285"/>
                <a:gd name="T47" fmla="*/ 175 h 204"/>
                <a:gd name="T48" fmla="*/ 265 w 285"/>
                <a:gd name="T49" fmla="*/ 154 h 204"/>
                <a:gd name="T50" fmla="*/ 250 w 285"/>
                <a:gd name="T51" fmla="*/ 156 h 204"/>
                <a:gd name="T52" fmla="*/ 237 w 285"/>
                <a:gd name="T53" fmla="*/ 146 h 204"/>
                <a:gd name="T54" fmla="*/ 219 w 285"/>
                <a:gd name="T55" fmla="*/ 171 h 204"/>
                <a:gd name="T56" fmla="*/ 207 w 285"/>
                <a:gd name="T57" fmla="*/ 179 h 204"/>
                <a:gd name="T58" fmla="*/ 189 w 285"/>
                <a:gd name="T59" fmla="*/ 184 h 204"/>
                <a:gd name="T60" fmla="*/ 175 w 285"/>
                <a:gd name="T61" fmla="*/ 191 h 204"/>
                <a:gd name="T62" fmla="*/ 155 w 285"/>
                <a:gd name="T63" fmla="*/ 186 h 204"/>
                <a:gd name="T64" fmla="*/ 139 w 285"/>
                <a:gd name="T65" fmla="*/ 184 h 204"/>
                <a:gd name="T66" fmla="*/ 111 w 285"/>
                <a:gd name="T67" fmla="*/ 173 h 204"/>
                <a:gd name="T68" fmla="*/ 97 w 285"/>
                <a:gd name="T69" fmla="*/ 183 h 204"/>
                <a:gd name="T70" fmla="*/ 77 w 285"/>
                <a:gd name="T71" fmla="*/ 190 h 204"/>
                <a:gd name="T72" fmla="*/ 59 w 285"/>
                <a:gd name="T73" fmla="*/ 204 h 204"/>
                <a:gd name="T74" fmla="*/ 239 w 285"/>
                <a:gd name="T75" fmla="*/ 97 h 204"/>
                <a:gd name="T76" fmla="*/ 240 w 285"/>
                <a:gd name="T77" fmla="*/ 86 h 204"/>
                <a:gd name="T78" fmla="*/ 251 w 285"/>
                <a:gd name="T79" fmla="*/ 89 h 204"/>
                <a:gd name="T80" fmla="*/ 244 w 285"/>
                <a:gd name="T81" fmla="*/ 80 h 204"/>
                <a:gd name="T82" fmla="*/ 238 w 285"/>
                <a:gd name="T83" fmla="*/ 79 h 204"/>
                <a:gd name="T84" fmla="*/ 66 w 285"/>
                <a:gd name="T85" fmla="*/ 86 h 204"/>
                <a:gd name="T86" fmla="*/ 201 w 285"/>
                <a:gd name="T87" fmla="*/ 59 h 204"/>
                <a:gd name="T88" fmla="*/ 201 w 285"/>
                <a:gd name="T89" fmla="*/ 59 h 204"/>
                <a:gd name="T90" fmla="*/ 188 w 285"/>
                <a:gd name="T91" fmla="*/ 40 h 204"/>
                <a:gd name="T92" fmla="*/ 183 w 285"/>
                <a:gd name="T93" fmla="*/ 23 h 204"/>
                <a:gd name="T94" fmla="*/ 193 w 285"/>
                <a:gd name="T95" fmla="*/ 21 h 204"/>
                <a:gd name="T96" fmla="*/ 198 w 285"/>
                <a:gd name="T97" fmla="*/ 17 h 204"/>
                <a:gd name="T98" fmla="*/ 211 w 285"/>
                <a:gd name="T99" fmla="*/ 33 h 204"/>
                <a:gd name="T100" fmla="*/ 221 w 285"/>
                <a:gd name="T101" fmla="*/ 35 h 204"/>
                <a:gd name="T102" fmla="*/ 222 w 285"/>
                <a:gd name="T103" fmla="*/ 50 h 204"/>
                <a:gd name="T104" fmla="*/ 211 w 285"/>
                <a:gd name="T105" fmla="*/ 47 h 204"/>
                <a:gd name="T106" fmla="*/ 203 w 285"/>
                <a:gd name="T107" fmla="*/ 50 h 204"/>
                <a:gd name="T108" fmla="*/ 185 w 285"/>
                <a:gd name="T109" fmla="*/ 30 h 204"/>
                <a:gd name="T110" fmla="*/ 191 w 285"/>
                <a:gd name="T111" fmla="*/ 26 h 204"/>
                <a:gd name="T112" fmla="*/ 208 w 285"/>
                <a:gd name="T113" fmla="*/ 25 h 204"/>
                <a:gd name="T114" fmla="*/ 214 w 285"/>
                <a:gd name="T115" fmla="*/ 25 h 204"/>
                <a:gd name="T116" fmla="*/ 188 w 285"/>
                <a:gd name="T117" fmla="*/ 4 h 204"/>
                <a:gd name="T118" fmla="*/ 196 w 285"/>
                <a:gd name="T119" fmla="*/ 1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204">
                  <a:moveTo>
                    <a:pt x="52" y="204"/>
                  </a:moveTo>
                  <a:cubicBezTo>
                    <a:pt x="50" y="203"/>
                    <a:pt x="48" y="202"/>
                    <a:pt x="46" y="202"/>
                  </a:cubicBezTo>
                  <a:cubicBezTo>
                    <a:pt x="46" y="202"/>
                    <a:pt x="46" y="202"/>
                    <a:pt x="45" y="202"/>
                  </a:cubicBezTo>
                  <a:cubicBezTo>
                    <a:pt x="45" y="203"/>
                    <a:pt x="45" y="203"/>
                    <a:pt x="44" y="203"/>
                  </a:cubicBezTo>
                  <a:cubicBezTo>
                    <a:pt x="43" y="203"/>
                    <a:pt x="43" y="202"/>
                    <a:pt x="42" y="201"/>
                  </a:cubicBezTo>
                  <a:cubicBezTo>
                    <a:pt x="42" y="200"/>
                    <a:pt x="43" y="199"/>
                    <a:pt x="44" y="198"/>
                  </a:cubicBezTo>
                  <a:cubicBezTo>
                    <a:pt x="44" y="198"/>
                    <a:pt x="44" y="198"/>
                    <a:pt x="44" y="198"/>
                  </a:cubicBezTo>
                  <a:cubicBezTo>
                    <a:pt x="44" y="197"/>
                    <a:pt x="42" y="196"/>
                    <a:pt x="40" y="195"/>
                  </a:cubicBezTo>
                  <a:cubicBezTo>
                    <a:pt x="38" y="194"/>
                    <a:pt x="34" y="190"/>
                    <a:pt x="33" y="188"/>
                  </a:cubicBezTo>
                  <a:cubicBezTo>
                    <a:pt x="33" y="187"/>
                    <a:pt x="32" y="186"/>
                    <a:pt x="31" y="185"/>
                  </a:cubicBezTo>
                  <a:cubicBezTo>
                    <a:pt x="31" y="183"/>
                    <a:pt x="30" y="182"/>
                    <a:pt x="29" y="181"/>
                  </a:cubicBezTo>
                  <a:cubicBezTo>
                    <a:pt x="27" y="178"/>
                    <a:pt x="27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2" y="177"/>
                    <a:pt x="22" y="178"/>
                    <a:pt x="21" y="179"/>
                  </a:cubicBezTo>
                  <a:cubicBezTo>
                    <a:pt x="21" y="179"/>
                    <a:pt x="21" y="180"/>
                    <a:pt x="20" y="180"/>
                  </a:cubicBezTo>
                  <a:cubicBezTo>
                    <a:pt x="19" y="181"/>
                    <a:pt x="18" y="182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3" y="181"/>
                    <a:pt x="10" y="178"/>
                    <a:pt x="9" y="176"/>
                  </a:cubicBezTo>
                  <a:cubicBezTo>
                    <a:pt x="8" y="175"/>
                    <a:pt x="8" y="175"/>
                    <a:pt x="7" y="175"/>
                  </a:cubicBezTo>
                  <a:cubicBezTo>
                    <a:pt x="7" y="175"/>
                    <a:pt x="7" y="175"/>
                    <a:pt x="6" y="175"/>
                  </a:cubicBezTo>
                  <a:cubicBezTo>
                    <a:pt x="6" y="175"/>
                    <a:pt x="6" y="175"/>
                    <a:pt x="5" y="175"/>
                  </a:cubicBezTo>
                  <a:cubicBezTo>
                    <a:pt x="4" y="175"/>
                    <a:pt x="3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69"/>
                    <a:pt x="1" y="166"/>
                  </a:cubicBezTo>
                  <a:cubicBezTo>
                    <a:pt x="0" y="164"/>
                    <a:pt x="1" y="163"/>
                    <a:pt x="3" y="162"/>
                  </a:cubicBezTo>
                  <a:cubicBezTo>
                    <a:pt x="3" y="162"/>
                    <a:pt x="4" y="162"/>
                    <a:pt x="4" y="161"/>
                  </a:cubicBezTo>
                  <a:cubicBezTo>
                    <a:pt x="6" y="160"/>
                    <a:pt x="8" y="159"/>
                    <a:pt x="10" y="159"/>
                  </a:cubicBezTo>
                  <a:cubicBezTo>
                    <a:pt x="12" y="159"/>
                    <a:pt x="12" y="158"/>
                    <a:pt x="13" y="157"/>
                  </a:cubicBezTo>
                  <a:cubicBezTo>
                    <a:pt x="14" y="156"/>
                    <a:pt x="14" y="155"/>
                    <a:pt x="15" y="155"/>
                  </a:cubicBezTo>
                  <a:cubicBezTo>
                    <a:pt x="16" y="154"/>
                    <a:pt x="16" y="153"/>
                    <a:pt x="15" y="151"/>
                  </a:cubicBezTo>
                  <a:cubicBezTo>
                    <a:pt x="15" y="151"/>
                    <a:pt x="15" y="150"/>
                    <a:pt x="15" y="149"/>
                  </a:cubicBezTo>
                  <a:cubicBezTo>
                    <a:pt x="15" y="148"/>
                    <a:pt x="15" y="147"/>
                    <a:pt x="16" y="147"/>
                  </a:cubicBezTo>
                  <a:cubicBezTo>
                    <a:pt x="17" y="147"/>
                    <a:pt x="17" y="147"/>
                    <a:pt x="18" y="147"/>
                  </a:cubicBezTo>
                  <a:cubicBezTo>
                    <a:pt x="18" y="147"/>
                    <a:pt x="19" y="148"/>
                    <a:pt x="20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2" y="148"/>
                    <a:pt x="22" y="147"/>
                    <a:pt x="23" y="144"/>
                  </a:cubicBezTo>
                  <a:cubicBezTo>
                    <a:pt x="23" y="143"/>
                    <a:pt x="23" y="142"/>
                    <a:pt x="23" y="141"/>
                  </a:cubicBezTo>
                  <a:cubicBezTo>
                    <a:pt x="24" y="140"/>
                    <a:pt x="24" y="138"/>
                    <a:pt x="25" y="136"/>
                  </a:cubicBezTo>
                  <a:cubicBezTo>
                    <a:pt x="25" y="135"/>
                    <a:pt x="25" y="134"/>
                    <a:pt x="25" y="134"/>
                  </a:cubicBezTo>
                  <a:cubicBezTo>
                    <a:pt x="25" y="134"/>
                    <a:pt x="24" y="134"/>
                    <a:pt x="23" y="134"/>
                  </a:cubicBezTo>
                  <a:cubicBezTo>
                    <a:pt x="23" y="134"/>
                    <a:pt x="23" y="134"/>
                    <a:pt x="22" y="134"/>
                  </a:cubicBezTo>
                  <a:cubicBezTo>
                    <a:pt x="20" y="133"/>
                    <a:pt x="17" y="133"/>
                    <a:pt x="15" y="132"/>
                  </a:cubicBezTo>
                  <a:cubicBezTo>
                    <a:pt x="13" y="131"/>
                    <a:pt x="13" y="130"/>
                    <a:pt x="13" y="128"/>
                  </a:cubicBezTo>
                  <a:cubicBezTo>
                    <a:pt x="12" y="127"/>
                    <a:pt x="12" y="127"/>
                    <a:pt x="12" y="126"/>
                  </a:cubicBezTo>
                  <a:cubicBezTo>
                    <a:pt x="9" y="125"/>
                    <a:pt x="10" y="122"/>
                    <a:pt x="11" y="121"/>
                  </a:cubicBezTo>
                  <a:cubicBezTo>
                    <a:pt x="11" y="120"/>
                    <a:pt x="11" y="118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9" y="111"/>
                    <a:pt x="10" y="110"/>
                    <a:pt x="13" y="108"/>
                  </a:cubicBezTo>
                  <a:cubicBezTo>
                    <a:pt x="15" y="107"/>
                    <a:pt x="16" y="106"/>
                    <a:pt x="16" y="105"/>
                  </a:cubicBezTo>
                  <a:cubicBezTo>
                    <a:pt x="17" y="105"/>
                    <a:pt x="17" y="104"/>
                    <a:pt x="18" y="104"/>
                  </a:cubicBezTo>
                  <a:cubicBezTo>
                    <a:pt x="19" y="103"/>
                    <a:pt x="19" y="101"/>
                    <a:pt x="20" y="9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2" y="99"/>
                    <a:pt x="22" y="98"/>
                  </a:cubicBezTo>
                  <a:cubicBezTo>
                    <a:pt x="24" y="98"/>
                    <a:pt x="30" y="93"/>
                    <a:pt x="32" y="92"/>
                  </a:cubicBezTo>
                  <a:cubicBezTo>
                    <a:pt x="33" y="91"/>
                    <a:pt x="35" y="91"/>
                    <a:pt x="36" y="91"/>
                  </a:cubicBezTo>
                  <a:cubicBezTo>
                    <a:pt x="38" y="91"/>
                    <a:pt x="41" y="91"/>
                    <a:pt x="42" y="93"/>
                  </a:cubicBezTo>
                  <a:cubicBezTo>
                    <a:pt x="42" y="94"/>
                    <a:pt x="44" y="95"/>
                    <a:pt x="46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6" y="96"/>
                    <a:pt x="45" y="98"/>
                    <a:pt x="46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2"/>
                    <a:pt x="50" y="100"/>
                    <a:pt x="50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4" y="101"/>
                    <a:pt x="55" y="101"/>
                    <a:pt x="56" y="102"/>
                  </a:cubicBezTo>
                  <a:cubicBezTo>
                    <a:pt x="57" y="102"/>
                    <a:pt x="58" y="103"/>
                    <a:pt x="60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0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8"/>
                    <a:pt x="62" y="97"/>
                    <a:pt x="62" y="97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6"/>
                    <a:pt x="60" y="97"/>
                    <a:pt x="59" y="97"/>
                  </a:cubicBezTo>
                  <a:cubicBezTo>
                    <a:pt x="58" y="98"/>
                    <a:pt x="58" y="98"/>
                    <a:pt x="57" y="98"/>
                  </a:cubicBezTo>
                  <a:cubicBezTo>
                    <a:pt x="56" y="98"/>
                    <a:pt x="56" y="97"/>
                    <a:pt x="56" y="97"/>
                  </a:cubicBezTo>
                  <a:cubicBezTo>
                    <a:pt x="55" y="96"/>
                    <a:pt x="56" y="94"/>
                    <a:pt x="57" y="92"/>
                  </a:cubicBezTo>
                  <a:cubicBezTo>
                    <a:pt x="59" y="89"/>
                    <a:pt x="62" y="89"/>
                    <a:pt x="65" y="89"/>
                  </a:cubicBezTo>
                  <a:cubicBezTo>
                    <a:pt x="65" y="89"/>
                    <a:pt x="66" y="89"/>
                    <a:pt x="66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9"/>
                    <a:pt x="67" y="89"/>
                    <a:pt x="6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9" y="87"/>
                    <a:pt x="69" y="86"/>
                    <a:pt x="70" y="86"/>
                  </a:cubicBezTo>
                  <a:cubicBezTo>
                    <a:pt x="71" y="85"/>
                    <a:pt x="72" y="84"/>
                    <a:pt x="72" y="83"/>
                  </a:cubicBezTo>
                  <a:cubicBezTo>
                    <a:pt x="73" y="81"/>
                    <a:pt x="73" y="79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7"/>
                    <a:pt x="73" y="77"/>
                    <a:pt x="74" y="76"/>
                  </a:cubicBezTo>
                  <a:cubicBezTo>
                    <a:pt x="74" y="75"/>
                    <a:pt x="75" y="75"/>
                    <a:pt x="76" y="74"/>
                  </a:cubicBezTo>
                  <a:cubicBezTo>
                    <a:pt x="76" y="72"/>
                    <a:pt x="77" y="72"/>
                    <a:pt x="78" y="72"/>
                  </a:cubicBezTo>
                  <a:cubicBezTo>
                    <a:pt x="79" y="72"/>
                    <a:pt x="80" y="72"/>
                    <a:pt x="81" y="72"/>
                  </a:cubicBezTo>
                  <a:cubicBezTo>
                    <a:pt x="82" y="72"/>
                    <a:pt x="82" y="72"/>
                    <a:pt x="83" y="72"/>
                  </a:cubicBezTo>
                  <a:cubicBezTo>
                    <a:pt x="85" y="72"/>
                    <a:pt x="86" y="73"/>
                    <a:pt x="87" y="73"/>
                  </a:cubicBezTo>
                  <a:cubicBezTo>
                    <a:pt x="87" y="74"/>
                    <a:pt x="88" y="74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91" y="75"/>
                    <a:pt x="92" y="74"/>
                    <a:pt x="93" y="72"/>
                  </a:cubicBezTo>
                  <a:cubicBezTo>
                    <a:pt x="94" y="72"/>
                    <a:pt x="94" y="71"/>
                    <a:pt x="95" y="71"/>
                  </a:cubicBezTo>
                  <a:cubicBezTo>
                    <a:pt x="97" y="69"/>
                    <a:pt x="100" y="69"/>
                    <a:pt x="103" y="69"/>
                  </a:cubicBezTo>
                  <a:cubicBezTo>
                    <a:pt x="104" y="69"/>
                    <a:pt x="105" y="69"/>
                    <a:pt x="106" y="69"/>
                  </a:cubicBezTo>
                  <a:cubicBezTo>
                    <a:pt x="109" y="68"/>
                    <a:pt x="109" y="68"/>
                    <a:pt x="109" y="67"/>
                  </a:cubicBezTo>
                  <a:cubicBezTo>
                    <a:pt x="110" y="65"/>
                    <a:pt x="111" y="62"/>
                    <a:pt x="114" y="60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8" y="56"/>
                    <a:pt x="121" y="54"/>
                    <a:pt x="122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2"/>
                    <a:pt x="125" y="51"/>
                    <a:pt x="125" y="49"/>
                  </a:cubicBezTo>
                  <a:cubicBezTo>
                    <a:pt x="125" y="47"/>
                    <a:pt x="127" y="45"/>
                    <a:pt x="129" y="42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39"/>
                    <a:pt x="132" y="38"/>
                    <a:pt x="132" y="36"/>
                  </a:cubicBezTo>
                  <a:cubicBezTo>
                    <a:pt x="133" y="32"/>
                    <a:pt x="135" y="30"/>
                    <a:pt x="136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8" y="29"/>
                    <a:pt x="139" y="30"/>
                    <a:pt x="140" y="31"/>
                  </a:cubicBezTo>
                  <a:cubicBezTo>
                    <a:pt x="140" y="32"/>
                    <a:pt x="141" y="33"/>
                    <a:pt x="141" y="33"/>
                  </a:cubicBezTo>
                  <a:cubicBezTo>
                    <a:pt x="141" y="33"/>
                    <a:pt x="142" y="33"/>
                    <a:pt x="144" y="33"/>
                  </a:cubicBezTo>
                  <a:cubicBezTo>
                    <a:pt x="146" y="33"/>
                    <a:pt x="148" y="33"/>
                    <a:pt x="149" y="33"/>
                  </a:cubicBezTo>
                  <a:cubicBezTo>
                    <a:pt x="151" y="33"/>
                    <a:pt x="152" y="33"/>
                    <a:pt x="152" y="33"/>
                  </a:cubicBezTo>
                  <a:cubicBezTo>
                    <a:pt x="155" y="33"/>
                    <a:pt x="161" y="33"/>
                    <a:pt x="164" y="32"/>
                  </a:cubicBezTo>
                  <a:cubicBezTo>
                    <a:pt x="165" y="32"/>
                    <a:pt x="165" y="32"/>
                    <a:pt x="166" y="32"/>
                  </a:cubicBezTo>
                  <a:cubicBezTo>
                    <a:pt x="167" y="32"/>
                    <a:pt x="168" y="32"/>
                    <a:pt x="168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8" y="34"/>
                    <a:pt x="168" y="35"/>
                    <a:pt x="167" y="35"/>
                  </a:cubicBezTo>
                  <a:cubicBezTo>
                    <a:pt x="166" y="36"/>
                    <a:pt x="165" y="36"/>
                    <a:pt x="163" y="36"/>
                  </a:cubicBezTo>
                  <a:cubicBezTo>
                    <a:pt x="163" y="36"/>
                    <a:pt x="162" y="37"/>
                    <a:pt x="161" y="37"/>
                  </a:cubicBezTo>
                  <a:cubicBezTo>
                    <a:pt x="160" y="37"/>
                    <a:pt x="158" y="37"/>
                    <a:pt x="157" y="37"/>
                  </a:cubicBezTo>
                  <a:cubicBezTo>
                    <a:pt x="156" y="37"/>
                    <a:pt x="155" y="37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2" y="37"/>
                    <a:pt x="151" y="37"/>
                    <a:pt x="151" y="37"/>
                  </a:cubicBezTo>
                  <a:cubicBezTo>
                    <a:pt x="150" y="37"/>
                    <a:pt x="149" y="37"/>
                    <a:pt x="149" y="37"/>
                  </a:cubicBezTo>
                  <a:cubicBezTo>
                    <a:pt x="148" y="37"/>
                    <a:pt x="148" y="37"/>
                    <a:pt x="147" y="37"/>
                  </a:cubicBezTo>
                  <a:cubicBezTo>
                    <a:pt x="145" y="37"/>
                    <a:pt x="144" y="38"/>
                    <a:pt x="142" y="40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0" y="42"/>
                    <a:pt x="139" y="43"/>
                    <a:pt x="138" y="43"/>
                  </a:cubicBezTo>
                  <a:cubicBezTo>
                    <a:pt x="138" y="43"/>
                    <a:pt x="138" y="43"/>
                    <a:pt x="137" y="43"/>
                  </a:cubicBezTo>
                  <a:cubicBezTo>
                    <a:pt x="137" y="42"/>
                    <a:pt x="136" y="42"/>
                    <a:pt x="136" y="42"/>
                  </a:cubicBezTo>
                  <a:cubicBezTo>
                    <a:pt x="135" y="42"/>
                    <a:pt x="135" y="42"/>
                    <a:pt x="134" y="42"/>
                  </a:cubicBezTo>
                  <a:cubicBezTo>
                    <a:pt x="134" y="42"/>
                    <a:pt x="133" y="42"/>
                    <a:pt x="133" y="43"/>
                  </a:cubicBezTo>
                  <a:cubicBezTo>
                    <a:pt x="132" y="43"/>
                    <a:pt x="132" y="44"/>
                    <a:pt x="132" y="44"/>
                  </a:cubicBezTo>
                  <a:cubicBezTo>
                    <a:pt x="130" y="45"/>
                    <a:pt x="130" y="46"/>
                    <a:pt x="130" y="47"/>
                  </a:cubicBezTo>
                  <a:cubicBezTo>
                    <a:pt x="130" y="48"/>
                    <a:pt x="130" y="49"/>
                    <a:pt x="130" y="49"/>
                  </a:cubicBezTo>
                  <a:cubicBezTo>
                    <a:pt x="129" y="51"/>
                    <a:pt x="129" y="51"/>
                    <a:pt x="128" y="52"/>
                  </a:cubicBezTo>
                  <a:cubicBezTo>
                    <a:pt x="128" y="52"/>
                    <a:pt x="127" y="53"/>
                    <a:pt x="127" y="53"/>
                  </a:cubicBezTo>
                  <a:cubicBezTo>
                    <a:pt x="127" y="54"/>
                    <a:pt x="127" y="54"/>
                    <a:pt x="127" y="56"/>
                  </a:cubicBezTo>
                  <a:cubicBezTo>
                    <a:pt x="126" y="57"/>
                    <a:pt x="126" y="57"/>
                    <a:pt x="127" y="57"/>
                  </a:cubicBezTo>
                  <a:cubicBezTo>
                    <a:pt x="128" y="57"/>
                    <a:pt x="128" y="57"/>
                    <a:pt x="129" y="58"/>
                  </a:cubicBezTo>
                  <a:cubicBezTo>
                    <a:pt x="129" y="58"/>
                    <a:pt x="130" y="58"/>
                    <a:pt x="132" y="58"/>
                  </a:cubicBezTo>
                  <a:cubicBezTo>
                    <a:pt x="132" y="58"/>
                    <a:pt x="132" y="58"/>
                    <a:pt x="133" y="58"/>
                  </a:cubicBezTo>
                  <a:cubicBezTo>
                    <a:pt x="132" y="58"/>
                    <a:pt x="131" y="57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ubicBezTo>
                    <a:pt x="129" y="55"/>
                    <a:pt x="130" y="54"/>
                    <a:pt x="130" y="54"/>
                  </a:cubicBezTo>
                  <a:cubicBezTo>
                    <a:pt x="131" y="54"/>
                    <a:pt x="131" y="53"/>
                    <a:pt x="132" y="52"/>
                  </a:cubicBezTo>
                  <a:cubicBezTo>
                    <a:pt x="133" y="50"/>
                    <a:pt x="133" y="50"/>
                    <a:pt x="134" y="49"/>
                  </a:cubicBezTo>
                  <a:cubicBezTo>
                    <a:pt x="135" y="49"/>
                    <a:pt x="136" y="49"/>
                    <a:pt x="137" y="48"/>
                  </a:cubicBezTo>
                  <a:cubicBezTo>
                    <a:pt x="140" y="45"/>
                    <a:pt x="142" y="44"/>
                    <a:pt x="146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40"/>
                    <a:pt x="148" y="40"/>
                    <a:pt x="149" y="40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50" y="40"/>
                    <a:pt x="150" y="41"/>
                    <a:pt x="150" y="41"/>
                  </a:cubicBezTo>
                  <a:cubicBezTo>
                    <a:pt x="151" y="42"/>
                    <a:pt x="152" y="42"/>
                    <a:pt x="154" y="42"/>
                  </a:cubicBezTo>
                  <a:cubicBezTo>
                    <a:pt x="155" y="42"/>
                    <a:pt x="156" y="42"/>
                    <a:pt x="156" y="42"/>
                  </a:cubicBezTo>
                  <a:cubicBezTo>
                    <a:pt x="156" y="42"/>
                    <a:pt x="156" y="42"/>
                    <a:pt x="157" y="42"/>
                  </a:cubicBezTo>
                  <a:cubicBezTo>
                    <a:pt x="157" y="42"/>
                    <a:pt x="158" y="42"/>
                    <a:pt x="159" y="43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4"/>
                    <a:pt x="161" y="44"/>
                    <a:pt x="161" y="44"/>
                  </a:cubicBezTo>
                  <a:cubicBezTo>
                    <a:pt x="161" y="44"/>
                    <a:pt x="162" y="44"/>
                    <a:pt x="162" y="44"/>
                  </a:cubicBezTo>
                  <a:cubicBezTo>
                    <a:pt x="163" y="44"/>
                    <a:pt x="163" y="43"/>
                    <a:pt x="164" y="42"/>
                  </a:cubicBezTo>
                  <a:cubicBezTo>
                    <a:pt x="164" y="41"/>
                    <a:pt x="164" y="40"/>
                    <a:pt x="165" y="39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5" y="36"/>
                    <a:pt x="165" y="36"/>
                    <a:pt x="166" y="36"/>
                  </a:cubicBezTo>
                  <a:cubicBezTo>
                    <a:pt x="166" y="36"/>
                    <a:pt x="167" y="36"/>
                    <a:pt x="167" y="36"/>
                  </a:cubicBezTo>
                  <a:cubicBezTo>
                    <a:pt x="169" y="35"/>
                    <a:pt x="169" y="34"/>
                    <a:pt x="170" y="33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72" y="33"/>
                    <a:pt x="173" y="33"/>
                    <a:pt x="173" y="34"/>
                  </a:cubicBezTo>
                  <a:cubicBezTo>
                    <a:pt x="174" y="34"/>
                    <a:pt x="174" y="35"/>
                    <a:pt x="173" y="36"/>
                  </a:cubicBezTo>
                  <a:cubicBezTo>
                    <a:pt x="173" y="37"/>
                    <a:pt x="175" y="38"/>
                    <a:pt x="177" y="38"/>
                  </a:cubicBezTo>
                  <a:cubicBezTo>
                    <a:pt x="178" y="39"/>
                    <a:pt x="179" y="39"/>
                    <a:pt x="179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8" y="44"/>
                    <a:pt x="178" y="45"/>
                    <a:pt x="179" y="46"/>
                  </a:cubicBezTo>
                  <a:cubicBezTo>
                    <a:pt x="180" y="47"/>
                    <a:pt x="181" y="51"/>
                    <a:pt x="182" y="52"/>
                  </a:cubicBezTo>
                  <a:cubicBezTo>
                    <a:pt x="182" y="53"/>
                    <a:pt x="184" y="54"/>
                    <a:pt x="187" y="55"/>
                  </a:cubicBezTo>
                  <a:cubicBezTo>
                    <a:pt x="188" y="56"/>
                    <a:pt x="189" y="56"/>
                    <a:pt x="191" y="56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93" y="56"/>
                    <a:pt x="195" y="56"/>
                    <a:pt x="196" y="58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7" y="61"/>
                    <a:pt x="198" y="63"/>
                    <a:pt x="199" y="63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3"/>
                    <a:pt x="201" y="63"/>
                    <a:pt x="202" y="63"/>
                  </a:cubicBezTo>
                  <a:cubicBezTo>
                    <a:pt x="203" y="63"/>
                    <a:pt x="203" y="64"/>
                    <a:pt x="203" y="65"/>
                  </a:cubicBezTo>
                  <a:cubicBezTo>
                    <a:pt x="203" y="66"/>
                    <a:pt x="204" y="68"/>
                    <a:pt x="207" y="72"/>
                  </a:cubicBezTo>
                  <a:cubicBezTo>
                    <a:pt x="209" y="74"/>
                    <a:pt x="211" y="74"/>
                    <a:pt x="211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0" y="72"/>
                    <a:pt x="209" y="71"/>
                    <a:pt x="210" y="70"/>
                  </a:cubicBezTo>
                  <a:cubicBezTo>
                    <a:pt x="210" y="70"/>
                    <a:pt x="210" y="69"/>
                    <a:pt x="211" y="69"/>
                  </a:cubicBezTo>
                  <a:cubicBezTo>
                    <a:pt x="213" y="69"/>
                    <a:pt x="217" y="69"/>
                    <a:pt x="219" y="67"/>
                  </a:cubicBezTo>
                  <a:cubicBezTo>
                    <a:pt x="221" y="65"/>
                    <a:pt x="222" y="65"/>
                    <a:pt x="223" y="65"/>
                  </a:cubicBezTo>
                  <a:cubicBezTo>
                    <a:pt x="224" y="65"/>
                    <a:pt x="225" y="65"/>
                    <a:pt x="227" y="66"/>
                  </a:cubicBezTo>
                  <a:cubicBezTo>
                    <a:pt x="228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30" y="66"/>
                    <a:pt x="230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3" y="62"/>
                    <a:pt x="234" y="63"/>
                    <a:pt x="235" y="65"/>
                  </a:cubicBezTo>
                  <a:cubicBezTo>
                    <a:pt x="235" y="66"/>
                    <a:pt x="236" y="68"/>
                    <a:pt x="237" y="69"/>
                  </a:cubicBezTo>
                  <a:cubicBezTo>
                    <a:pt x="239" y="72"/>
                    <a:pt x="239" y="72"/>
                    <a:pt x="241" y="72"/>
                  </a:cubicBezTo>
                  <a:cubicBezTo>
                    <a:pt x="242" y="73"/>
                    <a:pt x="243" y="73"/>
                    <a:pt x="244" y="73"/>
                  </a:cubicBezTo>
                  <a:cubicBezTo>
                    <a:pt x="247" y="73"/>
                    <a:pt x="249" y="75"/>
                    <a:pt x="250" y="76"/>
                  </a:cubicBezTo>
                  <a:cubicBezTo>
                    <a:pt x="251" y="76"/>
                    <a:pt x="251" y="77"/>
                    <a:pt x="252" y="77"/>
                  </a:cubicBezTo>
                  <a:cubicBezTo>
                    <a:pt x="253" y="78"/>
                    <a:pt x="255" y="80"/>
                    <a:pt x="256" y="81"/>
                  </a:cubicBezTo>
                  <a:cubicBezTo>
                    <a:pt x="257" y="82"/>
                    <a:pt x="258" y="83"/>
                    <a:pt x="259" y="84"/>
                  </a:cubicBezTo>
                  <a:cubicBezTo>
                    <a:pt x="260" y="85"/>
                    <a:pt x="265" y="90"/>
                    <a:pt x="266" y="90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5" y="99"/>
                    <a:pt x="264" y="99"/>
                    <a:pt x="263" y="99"/>
                  </a:cubicBezTo>
                  <a:cubicBezTo>
                    <a:pt x="262" y="99"/>
                    <a:pt x="261" y="99"/>
                    <a:pt x="260" y="99"/>
                  </a:cubicBezTo>
                  <a:cubicBezTo>
                    <a:pt x="258" y="99"/>
                    <a:pt x="257" y="99"/>
                    <a:pt x="256" y="99"/>
                  </a:cubicBezTo>
                  <a:cubicBezTo>
                    <a:pt x="256" y="99"/>
                    <a:pt x="256" y="99"/>
                    <a:pt x="256" y="99"/>
                  </a:cubicBezTo>
                  <a:cubicBezTo>
                    <a:pt x="255" y="99"/>
                    <a:pt x="254" y="99"/>
                    <a:pt x="253" y="99"/>
                  </a:cubicBezTo>
                  <a:cubicBezTo>
                    <a:pt x="252" y="99"/>
                    <a:pt x="251" y="100"/>
                    <a:pt x="251" y="101"/>
                  </a:cubicBezTo>
                  <a:cubicBezTo>
                    <a:pt x="251" y="101"/>
                    <a:pt x="250" y="102"/>
                    <a:pt x="250" y="102"/>
                  </a:cubicBezTo>
                  <a:cubicBezTo>
                    <a:pt x="248" y="104"/>
                    <a:pt x="248" y="104"/>
                    <a:pt x="246" y="104"/>
                  </a:cubicBezTo>
                  <a:cubicBezTo>
                    <a:pt x="245" y="104"/>
                    <a:pt x="245" y="104"/>
                    <a:pt x="245" y="104"/>
                  </a:cubicBezTo>
                  <a:cubicBezTo>
                    <a:pt x="243" y="104"/>
                    <a:pt x="243" y="104"/>
                    <a:pt x="242" y="105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5"/>
                    <a:pt x="242" y="107"/>
                    <a:pt x="243" y="108"/>
                  </a:cubicBezTo>
                  <a:cubicBezTo>
                    <a:pt x="244" y="109"/>
                    <a:pt x="245" y="109"/>
                    <a:pt x="246" y="109"/>
                  </a:cubicBezTo>
                  <a:cubicBezTo>
                    <a:pt x="247" y="110"/>
                    <a:pt x="248" y="110"/>
                    <a:pt x="249" y="111"/>
                  </a:cubicBezTo>
                  <a:cubicBezTo>
                    <a:pt x="250" y="112"/>
                    <a:pt x="252" y="113"/>
                    <a:pt x="254" y="113"/>
                  </a:cubicBezTo>
                  <a:cubicBezTo>
                    <a:pt x="254" y="113"/>
                    <a:pt x="255" y="114"/>
                    <a:pt x="256" y="114"/>
                  </a:cubicBezTo>
                  <a:cubicBezTo>
                    <a:pt x="257" y="114"/>
                    <a:pt x="259" y="115"/>
                    <a:pt x="260" y="115"/>
                  </a:cubicBezTo>
                  <a:cubicBezTo>
                    <a:pt x="261" y="115"/>
                    <a:pt x="262" y="115"/>
                    <a:pt x="263" y="114"/>
                  </a:cubicBezTo>
                  <a:cubicBezTo>
                    <a:pt x="264" y="114"/>
                    <a:pt x="264" y="114"/>
                    <a:pt x="265" y="113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6" y="111"/>
                    <a:pt x="267" y="111"/>
                    <a:pt x="268" y="111"/>
                  </a:cubicBezTo>
                  <a:cubicBezTo>
                    <a:pt x="268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70" y="112"/>
                    <a:pt x="271" y="113"/>
                    <a:pt x="271" y="115"/>
                  </a:cubicBezTo>
                  <a:cubicBezTo>
                    <a:pt x="271" y="118"/>
                    <a:pt x="273" y="122"/>
                    <a:pt x="273" y="122"/>
                  </a:cubicBezTo>
                  <a:cubicBezTo>
                    <a:pt x="273" y="122"/>
                    <a:pt x="273" y="123"/>
                    <a:pt x="274" y="124"/>
                  </a:cubicBezTo>
                  <a:cubicBezTo>
                    <a:pt x="275" y="126"/>
                    <a:pt x="276" y="131"/>
                    <a:pt x="276" y="134"/>
                  </a:cubicBezTo>
                  <a:cubicBezTo>
                    <a:pt x="275" y="136"/>
                    <a:pt x="276" y="139"/>
                    <a:pt x="278" y="142"/>
                  </a:cubicBezTo>
                  <a:cubicBezTo>
                    <a:pt x="278" y="142"/>
                    <a:pt x="278" y="143"/>
                    <a:pt x="279" y="144"/>
                  </a:cubicBezTo>
                  <a:cubicBezTo>
                    <a:pt x="279" y="145"/>
                    <a:pt x="280" y="147"/>
                    <a:pt x="280" y="149"/>
                  </a:cubicBezTo>
                  <a:cubicBezTo>
                    <a:pt x="281" y="150"/>
                    <a:pt x="281" y="152"/>
                    <a:pt x="282" y="153"/>
                  </a:cubicBezTo>
                  <a:cubicBezTo>
                    <a:pt x="283" y="154"/>
                    <a:pt x="285" y="163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3" y="165"/>
                    <a:pt x="283" y="166"/>
                    <a:pt x="282" y="167"/>
                  </a:cubicBezTo>
                  <a:cubicBezTo>
                    <a:pt x="282" y="167"/>
                    <a:pt x="282" y="168"/>
                    <a:pt x="280" y="169"/>
                  </a:cubicBezTo>
                  <a:cubicBezTo>
                    <a:pt x="277" y="171"/>
                    <a:pt x="277" y="171"/>
                    <a:pt x="276" y="173"/>
                  </a:cubicBezTo>
                  <a:cubicBezTo>
                    <a:pt x="275" y="174"/>
                    <a:pt x="275" y="174"/>
                    <a:pt x="275" y="175"/>
                  </a:cubicBezTo>
                  <a:cubicBezTo>
                    <a:pt x="274" y="175"/>
                    <a:pt x="274" y="176"/>
                    <a:pt x="273" y="176"/>
                  </a:cubicBezTo>
                  <a:cubicBezTo>
                    <a:pt x="273" y="176"/>
                    <a:pt x="273" y="176"/>
                    <a:pt x="273" y="176"/>
                  </a:cubicBezTo>
                  <a:cubicBezTo>
                    <a:pt x="273" y="176"/>
                    <a:pt x="272" y="176"/>
                    <a:pt x="271" y="176"/>
                  </a:cubicBezTo>
                  <a:cubicBezTo>
                    <a:pt x="270" y="175"/>
                    <a:pt x="269" y="175"/>
                    <a:pt x="268" y="175"/>
                  </a:cubicBezTo>
                  <a:cubicBezTo>
                    <a:pt x="267" y="175"/>
                    <a:pt x="266" y="175"/>
                    <a:pt x="265" y="175"/>
                  </a:cubicBezTo>
                  <a:cubicBezTo>
                    <a:pt x="264" y="175"/>
                    <a:pt x="263" y="174"/>
                    <a:pt x="263" y="174"/>
                  </a:cubicBezTo>
                  <a:cubicBezTo>
                    <a:pt x="262" y="173"/>
                    <a:pt x="263" y="171"/>
                    <a:pt x="263" y="170"/>
                  </a:cubicBezTo>
                  <a:cubicBezTo>
                    <a:pt x="264" y="169"/>
                    <a:pt x="267" y="165"/>
                    <a:pt x="270" y="163"/>
                  </a:cubicBezTo>
                  <a:cubicBezTo>
                    <a:pt x="272" y="162"/>
                    <a:pt x="272" y="160"/>
                    <a:pt x="271" y="159"/>
                  </a:cubicBezTo>
                  <a:cubicBezTo>
                    <a:pt x="271" y="158"/>
                    <a:pt x="271" y="157"/>
                    <a:pt x="271" y="156"/>
                  </a:cubicBezTo>
                  <a:cubicBezTo>
                    <a:pt x="271" y="155"/>
                    <a:pt x="271" y="154"/>
                    <a:pt x="271" y="154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70" y="154"/>
                    <a:pt x="269" y="154"/>
                    <a:pt x="268" y="154"/>
                  </a:cubicBezTo>
                  <a:cubicBezTo>
                    <a:pt x="267" y="154"/>
                    <a:pt x="266" y="154"/>
                    <a:pt x="265" y="154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3" y="153"/>
                    <a:pt x="263" y="153"/>
                    <a:pt x="263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60" y="156"/>
                    <a:pt x="260" y="156"/>
                    <a:pt x="258" y="156"/>
                  </a:cubicBezTo>
                  <a:cubicBezTo>
                    <a:pt x="258" y="156"/>
                    <a:pt x="258" y="156"/>
                    <a:pt x="257" y="156"/>
                  </a:cubicBezTo>
                  <a:cubicBezTo>
                    <a:pt x="256" y="156"/>
                    <a:pt x="256" y="156"/>
                    <a:pt x="255" y="155"/>
                  </a:cubicBezTo>
                  <a:cubicBezTo>
                    <a:pt x="255" y="155"/>
                    <a:pt x="255" y="155"/>
                    <a:pt x="255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4" y="154"/>
                    <a:pt x="253" y="154"/>
                    <a:pt x="253" y="155"/>
                  </a:cubicBezTo>
                  <a:cubicBezTo>
                    <a:pt x="252" y="155"/>
                    <a:pt x="252" y="156"/>
                    <a:pt x="251" y="156"/>
                  </a:cubicBezTo>
                  <a:cubicBezTo>
                    <a:pt x="251" y="156"/>
                    <a:pt x="250" y="156"/>
                    <a:pt x="250" y="156"/>
                  </a:cubicBezTo>
                  <a:cubicBezTo>
                    <a:pt x="248" y="156"/>
                    <a:pt x="247" y="155"/>
                    <a:pt x="247" y="154"/>
                  </a:cubicBezTo>
                  <a:cubicBezTo>
                    <a:pt x="247" y="154"/>
                    <a:pt x="246" y="153"/>
                    <a:pt x="246" y="152"/>
                  </a:cubicBezTo>
                  <a:cubicBezTo>
                    <a:pt x="246" y="151"/>
                    <a:pt x="245" y="150"/>
                    <a:pt x="245" y="149"/>
                  </a:cubicBezTo>
                  <a:cubicBezTo>
                    <a:pt x="244" y="149"/>
                    <a:pt x="244" y="148"/>
                    <a:pt x="244" y="147"/>
                  </a:cubicBezTo>
                  <a:cubicBezTo>
                    <a:pt x="243" y="146"/>
                    <a:pt x="243" y="146"/>
                    <a:pt x="242" y="146"/>
                  </a:cubicBezTo>
                  <a:cubicBezTo>
                    <a:pt x="240" y="145"/>
                    <a:pt x="240" y="145"/>
                    <a:pt x="239" y="143"/>
                  </a:cubicBezTo>
                  <a:cubicBezTo>
                    <a:pt x="238" y="143"/>
                    <a:pt x="238" y="143"/>
                    <a:pt x="238" y="143"/>
                  </a:cubicBezTo>
                  <a:cubicBezTo>
                    <a:pt x="237" y="141"/>
                    <a:pt x="237" y="141"/>
                    <a:pt x="237" y="141"/>
                  </a:cubicBezTo>
                  <a:cubicBezTo>
                    <a:pt x="236" y="141"/>
                    <a:pt x="236" y="141"/>
                    <a:pt x="236" y="142"/>
                  </a:cubicBezTo>
                  <a:cubicBezTo>
                    <a:pt x="235" y="144"/>
                    <a:pt x="235" y="144"/>
                    <a:pt x="236" y="145"/>
                  </a:cubicBezTo>
                  <a:cubicBezTo>
                    <a:pt x="237" y="146"/>
                    <a:pt x="237" y="146"/>
                    <a:pt x="237" y="146"/>
                  </a:cubicBezTo>
                  <a:cubicBezTo>
                    <a:pt x="238" y="147"/>
                    <a:pt x="239" y="147"/>
                    <a:pt x="239" y="148"/>
                  </a:cubicBezTo>
                  <a:cubicBezTo>
                    <a:pt x="239" y="148"/>
                    <a:pt x="238" y="149"/>
                    <a:pt x="238" y="149"/>
                  </a:cubicBezTo>
                  <a:cubicBezTo>
                    <a:pt x="237" y="150"/>
                    <a:pt x="235" y="151"/>
                    <a:pt x="234" y="151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0" y="151"/>
                    <a:pt x="230" y="151"/>
                    <a:pt x="228" y="154"/>
                  </a:cubicBezTo>
                  <a:cubicBezTo>
                    <a:pt x="227" y="155"/>
                    <a:pt x="227" y="156"/>
                    <a:pt x="226" y="157"/>
                  </a:cubicBezTo>
                  <a:cubicBezTo>
                    <a:pt x="226" y="158"/>
                    <a:pt x="225" y="158"/>
                    <a:pt x="224" y="159"/>
                  </a:cubicBezTo>
                  <a:cubicBezTo>
                    <a:pt x="223" y="159"/>
                    <a:pt x="223" y="159"/>
                    <a:pt x="222" y="160"/>
                  </a:cubicBezTo>
                  <a:cubicBezTo>
                    <a:pt x="222" y="160"/>
                    <a:pt x="221" y="161"/>
                    <a:pt x="221" y="161"/>
                  </a:cubicBezTo>
                  <a:cubicBezTo>
                    <a:pt x="219" y="162"/>
                    <a:pt x="220" y="164"/>
                    <a:pt x="220" y="166"/>
                  </a:cubicBezTo>
                  <a:cubicBezTo>
                    <a:pt x="220" y="168"/>
                    <a:pt x="219" y="169"/>
                    <a:pt x="219" y="171"/>
                  </a:cubicBezTo>
                  <a:cubicBezTo>
                    <a:pt x="218" y="172"/>
                    <a:pt x="218" y="172"/>
                    <a:pt x="218" y="173"/>
                  </a:cubicBezTo>
                  <a:cubicBezTo>
                    <a:pt x="217" y="174"/>
                    <a:pt x="217" y="175"/>
                    <a:pt x="216" y="175"/>
                  </a:cubicBezTo>
                  <a:cubicBezTo>
                    <a:pt x="216" y="175"/>
                    <a:pt x="215" y="175"/>
                    <a:pt x="215" y="175"/>
                  </a:cubicBezTo>
                  <a:cubicBezTo>
                    <a:pt x="215" y="174"/>
                    <a:pt x="214" y="174"/>
                    <a:pt x="214" y="174"/>
                  </a:cubicBezTo>
                  <a:cubicBezTo>
                    <a:pt x="214" y="174"/>
                    <a:pt x="214" y="174"/>
                    <a:pt x="214" y="174"/>
                  </a:cubicBezTo>
                  <a:cubicBezTo>
                    <a:pt x="213" y="174"/>
                    <a:pt x="213" y="174"/>
                    <a:pt x="213" y="175"/>
                  </a:cubicBezTo>
                  <a:cubicBezTo>
                    <a:pt x="213" y="176"/>
                    <a:pt x="213" y="177"/>
                    <a:pt x="212" y="178"/>
                  </a:cubicBezTo>
                  <a:cubicBezTo>
                    <a:pt x="212" y="179"/>
                    <a:pt x="212" y="179"/>
                    <a:pt x="211" y="179"/>
                  </a:cubicBezTo>
                  <a:cubicBezTo>
                    <a:pt x="211" y="181"/>
                    <a:pt x="211" y="181"/>
                    <a:pt x="210" y="181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08" y="181"/>
                    <a:pt x="207" y="180"/>
                    <a:pt x="207" y="179"/>
                  </a:cubicBezTo>
                  <a:cubicBezTo>
                    <a:pt x="207" y="178"/>
                    <a:pt x="206" y="177"/>
                    <a:pt x="206" y="177"/>
                  </a:cubicBezTo>
                  <a:cubicBezTo>
                    <a:pt x="205" y="177"/>
                    <a:pt x="205" y="176"/>
                    <a:pt x="205" y="176"/>
                  </a:cubicBezTo>
                  <a:cubicBezTo>
                    <a:pt x="205" y="176"/>
                    <a:pt x="204" y="177"/>
                    <a:pt x="203" y="177"/>
                  </a:cubicBezTo>
                  <a:cubicBezTo>
                    <a:pt x="203" y="178"/>
                    <a:pt x="202" y="178"/>
                    <a:pt x="202" y="178"/>
                  </a:cubicBezTo>
                  <a:cubicBezTo>
                    <a:pt x="200" y="179"/>
                    <a:pt x="199" y="179"/>
                    <a:pt x="199" y="182"/>
                  </a:cubicBezTo>
                  <a:cubicBezTo>
                    <a:pt x="199" y="184"/>
                    <a:pt x="198" y="185"/>
                    <a:pt x="197" y="185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5" y="185"/>
                    <a:pt x="194" y="183"/>
                    <a:pt x="194" y="182"/>
                  </a:cubicBezTo>
                  <a:cubicBezTo>
                    <a:pt x="193" y="182"/>
                    <a:pt x="193" y="181"/>
                    <a:pt x="193" y="181"/>
                  </a:cubicBezTo>
                  <a:cubicBezTo>
                    <a:pt x="193" y="181"/>
                    <a:pt x="193" y="181"/>
                    <a:pt x="192" y="181"/>
                  </a:cubicBezTo>
                  <a:cubicBezTo>
                    <a:pt x="192" y="181"/>
                    <a:pt x="190" y="182"/>
                    <a:pt x="189" y="184"/>
                  </a:cubicBezTo>
                  <a:cubicBezTo>
                    <a:pt x="189" y="184"/>
                    <a:pt x="189" y="185"/>
                    <a:pt x="189" y="185"/>
                  </a:cubicBezTo>
                  <a:cubicBezTo>
                    <a:pt x="188" y="186"/>
                    <a:pt x="188" y="187"/>
                    <a:pt x="187" y="188"/>
                  </a:cubicBezTo>
                  <a:cubicBezTo>
                    <a:pt x="186" y="188"/>
                    <a:pt x="186" y="188"/>
                    <a:pt x="185" y="189"/>
                  </a:cubicBezTo>
                  <a:cubicBezTo>
                    <a:pt x="184" y="189"/>
                    <a:pt x="184" y="189"/>
                    <a:pt x="183" y="190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1" y="193"/>
                    <a:pt x="181" y="193"/>
                    <a:pt x="179" y="193"/>
                  </a:cubicBezTo>
                  <a:cubicBezTo>
                    <a:pt x="178" y="193"/>
                    <a:pt x="178" y="193"/>
                    <a:pt x="178" y="192"/>
                  </a:cubicBezTo>
                  <a:cubicBezTo>
                    <a:pt x="177" y="192"/>
                    <a:pt x="177" y="190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8" y="189"/>
                    <a:pt x="177" y="189"/>
                    <a:pt x="177" y="189"/>
                  </a:cubicBezTo>
                  <a:cubicBezTo>
                    <a:pt x="177" y="190"/>
                    <a:pt x="176" y="190"/>
                    <a:pt x="175" y="191"/>
                  </a:cubicBezTo>
                  <a:cubicBezTo>
                    <a:pt x="174" y="191"/>
                    <a:pt x="174" y="191"/>
                    <a:pt x="173" y="191"/>
                  </a:cubicBezTo>
                  <a:cubicBezTo>
                    <a:pt x="172" y="191"/>
                    <a:pt x="171" y="190"/>
                    <a:pt x="171" y="190"/>
                  </a:cubicBezTo>
                  <a:cubicBezTo>
                    <a:pt x="169" y="190"/>
                    <a:pt x="167" y="190"/>
                    <a:pt x="166" y="191"/>
                  </a:cubicBezTo>
                  <a:cubicBezTo>
                    <a:pt x="166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3" y="190"/>
                  </a:cubicBezTo>
                  <a:cubicBezTo>
                    <a:pt x="162" y="190"/>
                    <a:pt x="162" y="190"/>
                    <a:pt x="162" y="190"/>
                  </a:cubicBezTo>
                  <a:cubicBezTo>
                    <a:pt x="161" y="189"/>
                    <a:pt x="161" y="189"/>
                    <a:pt x="161" y="188"/>
                  </a:cubicBezTo>
                  <a:cubicBezTo>
                    <a:pt x="160" y="187"/>
                    <a:pt x="160" y="187"/>
                    <a:pt x="159" y="187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8" y="187"/>
                    <a:pt x="158" y="187"/>
                    <a:pt x="157" y="187"/>
                  </a:cubicBezTo>
                  <a:cubicBezTo>
                    <a:pt x="156" y="187"/>
                    <a:pt x="155" y="187"/>
                    <a:pt x="155" y="186"/>
                  </a:cubicBezTo>
                  <a:cubicBezTo>
                    <a:pt x="155" y="186"/>
                    <a:pt x="155" y="185"/>
                    <a:pt x="155" y="184"/>
                  </a:cubicBezTo>
                  <a:cubicBezTo>
                    <a:pt x="155" y="184"/>
                    <a:pt x="155" y="183"/>
                    <a:pt x="155" y="183"/>
                  </a:cubicBezTo>
                  <a:cubicBezTo>
                    <a:pt x="154" y="183"/>
                    <a:pt x="154" y="183"/>
                    <a:pt x="153" y="183"/>
                  </a:cubicBezTo>
                  <a:cubicBezTo>
                    <a:pt x="153" y="183"/>
                    <a:pt x="152" y="183"/>
                    <a:pt x="152" y="183"/>
                  </a:cubicBezTo>
                  <a:cubicBezTo>
                    <a:pt x="151" y="183"/>
                    <a:pt x="150" y="183"/>
                    <a:pt x="150" y="183"/>
                  </a:cubicBezTo>
                  <a:cubicBezTo>
                    <a:pt x="149" y="183"/>
                    <a:pt x="148" y="183"/>
                    <a:pt x="148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6" y="182"/>
                    <a:pt x="146" y="182"/>
                    <a:pt x="145" y="182"/>
                  </a:cubicBezTo>
                  <a:cubicBezTo>
                    <a:pt x="145" y="182"/>
                    <a:pt x="144" y="183"/>
                    <a:pt x="143" y="183"/>
                  </a:cubicBezTo>
                  <a:cubicBezTo>
                    <a:pt x="142" y="183"/>
                    <a:pt x="141" y="184"/>
                    <a:pt x="140" y="184"/>
                  </a:cubicBezTo>
                  <a:cubicBezTo>
                    <a:pt x="140" y="184"/>
                    <a:pt x="140" y="184"/>
                    <a:pt x="139" y="184"/>
                  </a:cubicBezTo>
                  <a:cubicBezTo>
                    <a:pt x="137" y="184"/>
                    <a:pt x="137" y="183"/>
                    <a:pt x="136" y="181"/>
                  </a:cubicBezTo>
                  <a:cubicBezTo>
                    <a:pt x="136" y="181"/>
                    <a:pt x="135" y="180"/>
                    <a:pt x="135" y="180"/>
                  </a:cubicBezTo>
                  <a:cubicBezTo>
                    <a:pt x="133" y="178"/>
                    <a:pt x="130" y="175"/>
                    <a:pt x="128" y="175"/>
                  </a:cubicBezTo>
                  <a:cubicBezTo>
                    <a:pt x="127" y="175"/>
                    <a:pt x="126" y="175"/>
                    <a:pt x="126" y="175"/>
                  </a:cubicBezTo>
                  <a:cubicBezTo>
                    <a:pt x="125" y="175"/>
                    <a:pt x="124" y="175"/>
                    <a:pt x="123" y="174"/>
                  </a:cubicBezTo>
                  <a:cubicBezTo>
                    <a:pt x="122" y="174"/>
                    <a:pt x="122" y="173"/>
                    <a:pt x="122" y="173"/>
                  </a:cubicBezTo>
                  <a:cubicBezTo>
                    <a:pt x="121" y="172"/>
                    <a:pt x="121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19" y="172"/>
                    <a:pt x="117" y="172"/>
                    <a:pt x="116" y="173"/>
                  </a:cubicBezTo>
                  <a:cubicBezTo>
                    <a:pt x="115" y="174"/>
                    <a:pt x="114" y="174"/>
                    <a:pt x="113" y="174"/>
                  </a:cubicBezTo>
                  <a:cubicBezTo>
                    <a:pt x="113" y="174"/>
                    <a:pt x="112" y="174"/>
                    <a:pt x="111" y="173"/>
                  </a:cubicBezTo>
                  <a:cubicBezTo>
                    <a:pt x="111" y="173"/>
                    <a:pt x="110" y="172"/>
                    <a:pt x="110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09" y="174"/>
                    <a:pt x="108" y="175"/>
                    <a:pt x="107" y="175"/>
                  </a:cubicBezTo>
                  <a:cubicBezTo>
                    <a:pt x="107" y="176"/>
                    <a:pt x="107" y="179"/>
                    <a:pt x="105" y="180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3" y="180"/>
                    <a:pt x="103" y="181"/>
                    <a:pt x="103" y="181"/>
                  </a:cubicBezTo>
                  <a:cubicBezTo>
                    <a:pt x="103" y="182"/>
                    <a:pt x="102" y="183"/>
                    <a:pt x="101" y="183"/>
                  </a:cubicBezTo>
                  <a:cubicBezTo>
                    <a:pt x="101" y="183"/>
                    <a:pt x="100" y="183"/>
                    <a:pt x="100" y="182"/>
                  </a:cubicBezTo>
                  <a:cubicBezTo>
                    <a:pt x="100" y="182"/>
                    <a:pt x="99" y="182"/>
                    <a:pt x="99" y="182"/>
                  </a:cubicBezTo>
                  <a:cubicBezTo>
                    <a:pt x="99" y="182"/>
                    <a:pt x="98" y="183"/>
                    <a:pt x="97" y="183"/>
                  </a:cubicBezTo>
                  <a:cubicBezTo>
                    <a:pt x="97" y="184"/>
                    <a:pt x="97" y="184"/>
                    <a:pt x="96" y="184"/>
                  </a:cubicBezTo>
                  <a:cubicBezTo>
                    <a:pt x="96" y="185"/>
                    <a:pt x="95" y="185"/>
                    <a:pt x="95" y="185"/>
                  </a:cubicBezTo>
                  <a:cubicBezTo>
                    <a:pt x="94" y="186"/>
                    <a:pt x="93" y="186"/>
                    <a:pt x="93" y="187"/>
                  </a:cubicBezTo>
                  <a:cubicBezTo>
                    <a:pt x="93" y="188"/>
                    <a:pt x="92" y="188"/>
                    <a:pt x="90" y="189"/>
                  </a:cubicBezTo>
                  <a:cubicBezTo>
                    <a:pt x="90" y="189"/>
                    <a:pt x="89" y="189"/>
                    <a:pt x="89" y="190"/>
                  </a:cubicBezTo>
                  <a:cubicBezTo>
                    <a:pt x="88" y="190"/>
                    <a:pt x="88" y="190"/>
                    <a:pt x="87" y="190"/>
                  </a:cubicBezTo>
                  <a:cubicBezTo>
                    <a:pt x="86" y="190"/>
                    <a:pt x="85" y="189"/>
                    <a:pt x="83" y="188"/>
                  </a:cubicBezTo>
                  <a:cubicBezTo>
                    <a:pt x="83" y="188"/>
                    <a:pt x="82" y="188"/>
                    <a:pt x="81" y="187"/>
                  </a:cubicBezTo>
                  <a:cubicBezTo>
                    <a:pt x="81" y="187"/>
                    <a:pt x="81" y="187"/>
                    <a:pt x="81" y="187"/>
                  </a:cubicBezTo>
                  <a:cubicBezTo>
                    <a:pt x="80" y="187"/>
                    <a:pt x="79" y="188"/>
                    <a:pt x="78" y="189"/>
                  </a:cubicBezTo>
                  <a:cubicBezTo>
                    <a:pt x="78" y="189"/>
                    <a:pt x="77" y="189"/>
                    <a:pt x="77" y="190"/>
                  </a:cubicBezTo>
                  <a:cubicBezTo>
                    <a:pt x="75" y="191"/>
                    <a:pt x="74" y="192"/>
                    <a:pt x="73" y="194"/>
                  </a:cubicBezTo>
                  <a:cubicBezTo>
                    <a:pt x="72" y="195"/>
                    <a:pt x="72" y="195"/>
                    <a:pt x="72" y="196"/>
                  </a:cubicBezTo>
                  <a:cubicBezTo>
                    <a:pt x="73" y="197"/>
                    <a:pt x="73" y="198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3" y="201"/>
                    <a:pt x="73" y="202"/>
                    <a:pt x="72" y="203"/>
                  </a:cubicBezTo>
                  <a:cubicBezTo>
                    <a:pt x="72" y="203"/>
                    <a:pt x="71" y="203"/>
                    <a:pt x="71" y="203"/>
                  </a:cubicBezTo>
                  <a:cubicBezTo>
                    <a:pt x="70" y="203"/>
                    <a:pt x="70" y="203"/>
                    <a:pt x="69" y="203"/>
                  </a:cubicBezTo>
                  <a:cubicBezTo>
                    <a:pt x="68" y="202"/>
                    <a:pt x="66" y="201"/>
                    <a:pt x="65" y="201"/>
                  </a:cubicBezTo>
                  <a:cubicBezTo>
                    <a:pt x="65" y="201"/>
                    <a:pt x="64" y="201"/>
                    <a:pt x="64" y="201"/>
                  </a:cubicBezTo>
                  <a:cubicBezTo>
                    <a:pt x="62" y="201"/>
                    <a:pt x="61" y="202"/>
                    <a:pt x="61" y="202"/>
                  </a:cubicBezTo>
                  <a:cubicBezTo>
                    <a:pt x="61" y="204"/>
                    <a:pt x="60" y="204"/>
                    <a:pt x="59" y="204"/>
                  </a:cubicBezTo>
                  <a:cubicBezTo>
                    <a:pt x="52" y="204"/>
                    <a:pt x="52" y="204"/>
                    <a:pt x="52" y="204"/>
                  </a:cubicBezTo>
                  <a:cubicBezTo>
                    <a:pt x="52" y="204"/>
                    <a:pt x="52" y="204"/>
                    <a:pt x="52" y="204"/>
                  </a:cubicBezTo>
                  <a:close/>
                  <a:moveTo>
                    <a:pt x="231" y="82"/>
                  </a:moveTo>
                  <a:cubicBezTo>
                    <a:pt x="232" y="83"/>
                    <a:pt x="233" y="83"/>
                    <a:pt x="233" y="83"/>
                  </a:cubicBezTo>
                  <a:cubicBezTo>
                    <a:pt x="235" y="84"/>
                    <a:pt x="236" y="84"/>
                    <a:pt x="237" y="86"/>
                  </a:cubicBezTo>
                  <a:cubicBezTo>
                    <a:pt x="237" y="86"/>
                    <a:pt x="237" y="86"/>
                    <a:pt x="238" y="87"/>
                  </a:cubicBezTo>
                  <a:cubicBezTo>
                    <a:pt x="240" y="89"/>
                    <a:pt x="240" y="89"/>
                    <a:pt x="242" y="90"/>
                  </a:cubicBezTo>
                  <a:cubicBezTo>
                    <a:pt x="244" y="91"/>
                    <a:pt x="244" y="92"/>
                    <a:pt x="243" y="93"/>
                  </a:cubicBezTo>
                  <a:cubicBezTo>
                    <a:pt x="243" y="93"/>
                    <a:pt x="243" y="94"/>
                    <a:pt x="242" y="94"/>
                  </a:cubicBezTo>
                  <a:cubicBezTo>
                    <a:pt x="242" y="95"/>
                    <a:pt x="242" y="95"/>
                    <a:pt x="241" y="96"/>
                  </a:cubicBezTo>
                  <a:cubicBezTo>
                    <a:pt x="241" y="96"/>
                    <a:pt x="240" y="96"/>
                    <a:pt x="239" y="97"/>
                  </a:cubicBezTo>
                  <a:cubicBezTo>
                    <a:pt x="238" y="98"/>
                    <a:pt x="238" y="99"/>
                    <a:pt x="238" y="100"/>
                  </a:cubicBezTo>
                  <a:cubicBezTo>
                    <a:pt x="238" y="99"/>
                    <a:pt x="240" y="99"/>
                    <a:pt x="242" y="98"/>
                  </a:cubicBezTo>
                  <a:cubicBezTo>
                    <a:pt x="242" y="98"/>
                    <a:pt x="242" y="98"/>
                    <a:pt x="242" y="98"/>
                  </a:cubicBezTo>
                  <a:cubicBezTo>
                    <a:pt x="244" y="97"/>
                    <a:pt x="244" y="97"/>
                    <a:pt x="244" y="95"/>
                  </a:cubicBezTo>
                  <a:cubicBezTo>
                    <a:pt x="244" y="95"/>
                    <a:pt x="244" y="95"/>
                    <a:pt x="244" y="94"/>
                  </a:cubicBezTo>
                  <a:cubicBezTo>
                    <a:pt x="245" y="93"/>
                    <a:pt x="245" y="93"/>
                    <a:pt x="244" y="93"/>
                  </a:cubicBezTo>
                  <a:cubicBezTo>
                    <a:pt x="244" y="92"/>
                    <a:pt x="244" y="92"/>
                    <a:pt x="244" y="92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3" y="90"/>
                    <a:pt x="243" y="90"/>
                    <a:pt x="242" y="89"/>
                  </a:cubicBezTo>
                  <a:cubicBezTo>
                    <a:pt x="240" y="88"/>
                    <a:pt x="240" y="88"/>
                    <a:pt x="240" y="87"/>
                  </a:cubicBezTo>
                  <a:cubicBezTo>
                    <a:pt x="240" y="86"/>
                    <a:pt x="240" y="86"/>
                    <a:pt x="240" y="86"/>
                  </a:cubicBezTo>
                  <a:cubicBezTo>
                    <a:pt x="240" y="84"/>
                    <a:pt x="242" y="84"/>
                    <a:pt x="243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7" y="85"/>
                    <a:pt x="247" y="86"/>
                    <a:pt x="246" y="88"/>
                  </a:cubicBezTo>
                  <a:cubicBezTo>
                    <a:pt x="246" y="88"/>
                    <a:pt x="246" y="88"/>
                    <a:pt x="246" y="89"/>
                  </a:cubicBezTo>
                  <a:cubicBezTo>
                    <a:pt x="246" y="89"/>
                    <a:pt x="246" y="89"/>
                    <a:pt x="246" y="90"/>
                  </a:cubicBezTo>
                  <a:cubicBezTo>
                    <a:pt x="246" y="89"/>
                    <a:pt x="246" y="89"/>
                    <a:pt x="247" y="89"/>
                  </a:cubicBezTo>
                  <a:cubicBezTo>
                    <a:pt x="247" y="88"/>
                    <a:pt x="248" y="87"/>
                    <a:pt x="248" y="87"/>
                  </a:cubicBezTo>
                  <a:cubicBezTo>
                    <a:pt x="249" y="87"/>
                    <a:pt x="249" y="88"/>
                    <a:pt x="250" y="88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8"/>
                    <a:pt x="252" y="88"/>
                    <a:pt x="252" y="87"/>
                  </a:cubicBezTo>
                  <a:cubicBezTo>
                    <a:pt x="252" y="85"/>
                    <a:pt x="252" y="85"/>
                    <a:pt x="251" y="83"/>
                  </a:cubicBezTo>
                  <a:cubicBezTo>
                    <a:pt x="251" y="83"/>
                    <a:pt x="250" y="82"/>
                    <a:pt x="250" y="82"/>
                  </a:cubicBezTo>
                  <a:cubicBezTo>
                    <a:pt x="249" y="80"/>
                    <a:pt x="249" y="80"/>
                    <a:pt x="248" y="80"/>
                  </a:cubicBezTo>
                  <a:cubicBezTo>
                    <a:pt x="248" y="80"/>
                    <a:pt x="247" y="79"/>
                    <a:pt x="247" y="79"/>
                  </a:cubicBezTo>
                  <a:cubicBezTo>
                    <a:pt x="246" y="77"/>
                    <a:pt x="245" y="76"/>
                    <a:pt x="244" y="76"/>
                  </a:cubicBezTo>
                  <a:cubicBezTo>
                    <a:pt x="244" y="76"/>
                    <a:pt x="243" y="76"/>
                    <a:pt x="243" y="77"/>
                  </a:cubicBezTo>
                  <a:cubicBezTo>
                    <a:pt x="243" y="77"/>
                    <a:pt x="243" y="77"/>
                    <a:pt x="243" y="78"/>
                  </a:cubicBezTo>
                  <a:cubicBezTo>
                    <a:pt x="243" y="78"/>
                    <a:pt x="244" y="78"/>
                    <a:pt x="244" y="79"/>
                  </a:cubicBezTo>
                  <a:cubicBezTo>
                    <a:pt x="244" y="79"/>
                    <a:pt x="244" y="79"/>
                    <a:pt x="244" y="80"/>
                  </a:cubicBezTo>
                  <a:cubicBezTo>
                    <a:pt x="244" y="81"/>
                    <a:pt x="243" y="82"/>
                    <a:pt x="242" y="82"/>
                  </a:cubicBezTo>
                  <a:cubicBezTo>
                    <a:pt x="241" y="82"/>
                    <a:pt x="240" y="82"/>
                    <a:pt x="240" y="83"/>
                  </a:cubicBezTo>
                  <a:cubicBezTo>
                    <a:pt x="238" y="84"/>
                    <a:pt x="238" y="84"/>
                    <a:pt x="238" y="84"/>
                  </a:cubicBezTo>
                  <a:cubicBezTo>
                    <a:pt x="237" y="84"/>
                    <a:pt x="237" y="84"/>
                    <a:pt x="237" y="84"/>
                  </a:cubicBezTo>
                  <a:cubicBezTo>
                    <a:pt x="237" y="84"/>
                    <a:pt x="237" y="84"/>
                    <a:pt x="236" y="84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6" y="82"/>
                    <a:pt x="236" y="82"/>
                    <a:pt x="237" y="81"/>
                  </a:cubicBezTo>
                  <a:cubicBezTo>
                    <a:pt x="237" y="81"/>
                    <a:pt x="238" y="80"/>
                    <a:pt x="238" y="80"/>
                  </a:cubicBezTo>
                  <a:cubicBezTo>
                    <a:pt x="239" y="80"/>
                    <a:pt x="239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6" y="79"/>
                    <a:pt x="236" y="79"/>
                    <a:pt x="235" y="80"/>
                  </a:cubicBezTo>
                  <a:cubicBezTo>
                    <a:pt x="235" y="82"/>
                    <a:pt x="233" y="82"/>
                    <a:pt x="232" y="82"/>
                  </a:cubicBezTo>
                  <a:cubicBezTo>
                    <a:pt x="232" y="82"/>
                    <a:pt x="231" y="82"/>
                    <a:pt x="231" y="82"/>
                  </a:cubicBezTo>
                  <a:close/>
                  <a:moveTo>
                    <a:pt x="230" y="80"/>
                  </a:moveTo>
                  <a:cubicBezTo>
                    <a:pt x="230" y="80"/>
                    <a:pt x="230" y="80"/>
                    <a:pt x="230" y="80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30" y="81"/>
                    <a:pt x="230" y="81"/>
                    <a:pt x="230" y="82"/>
                  </a:cubicBezTo>
                  <a:cubicBezTo>
                    <a:pt x="230" y="82"/>
                    <a:pt x="230" y="81"/>
                    <a:pt x="230" y="81"/>
                  </a:cubicBezTo>
                  <a:cubicBezTo>
                    <a:pt x="230" y="81"/>
                    <a:pt x="230" y="81"/>
                    <a:pt x="230" y="80"/>
                  </a:cubicBezTo>
                  <a:close/>
                  <a:moveTo>
                    <a:pt x="66" y="86"/>
                  </a:moveTo>
                  <a:cubicBezTo>
                    <a:pt x="66" y="86"/>
                    <a:pt x="66" y="86"/>
                    <a:pt x="66" y="86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5" y="84"/>
                    <a:pt x="65" y="83"/>
                    <a:pt x="67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81"/>
                    <a:pt x="68" y="80"/>
                    <a:pt x="69" y="80"/>
                  </a:cubicBezTo>
                  <a:cubicBezTo>
                    <a:pt x="69" y="80"/>
                    <a:pt x="69" y="80"/>
                    <a:pt x="70" y="81"/>
                  </a:cubicBezTo>
                  <a:cubicBezTo>
                    <a:pt x="71" y="81"/>
                    <a:pt x="71" y="81"/>
                    <a:pt x="72" y="82"/>
                  </a:cubicBezTo>
                  <a:cubicBezTo>
                    <a:pt x="72" y="83"/>
                    <a:pt x="71" y="83"/>
                    <a:pt x="71" y="84"/>
                  </a:cubicBezTo>
                  <a:cubicBezTo>
                    <a:pt x="70" y="85"/>
                    <a:pt x="6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lnTo>
                    <a:pt x="66" y="86"/>
                  </a:lnTo>
                  <a:close/>
                  <a:moveTo>
                    <a:pt x="201" y="59"/>
                  </a:moveTo>
                  <a:cubicBezTo>
                    <a:pt x="199" y="59"/>
                    <a:pt x="198" y="59"/>
                    <a:pt x="197" y="58"/>
                  </a:cubicBezTo>
                  <a:cubicBezTo>
                    <a:pt x="197" y="58"/>
                    <a:pt x="197" y="57"/>
                    <a:pt x="196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197" y="56"/>
                    <a:pt x="200" y="55"/>
                    <a:pt x="202" y="52"/>
                  </a:cubicBezTo>
                  <a:cubicBezTo>
                    <a:pt x="203" y="51"/>
                    <a:pt x="203" y="51"/>
                    <a:pt x="203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4" y="52"/>
                    <a:pt x="204" y="52"/>
                    <a:pt x="205" y="53"/>
                  </a:cubicBezTo>
                  <a:cubicBezTo>
                    <a:pt x="205" y="53"/>
                    <a:pt x="205" y="54"/>
                    <a:pt x="205" y="55"/>
                  </a:cubicBezTo>
                  <a:cubicBezTo>
                    <a:pt x="205" y="56"/>
                    <a:pt x="203" y="58"/>
                    <a:pt x="202" y="59"/>
                  </a:cubicBezTo>
                  <a:cubicBezTo>
                    <a:pt x="201" y="59"/>
                    <a:pt x="201" y="59"/>
                    <a:pt x="201" y="59"/>
                  </a:cubicBezTo>
                  <a:close/>
                  <a:moveTo>
                    <a:pt x="194" y="55"/>
                  </a:moveTo>
                  <a:cubicBezTo>
                    <a:pt x="193" y="55"/>
                    <a:pt x="193" y="55"/>
                    <a:pt x="192" y="54"/>
                  </a:cubicBezTo>
                  <a:cubicBezTo>
                    <a:pt x="191" y="54"/>
                    <a:pt x="191" y="53"/>
                    <a:pt x="191" y="53"/>
                  </a:cubicBezTo>
                  <a:cubicBezTo>
                    <a:pt x="189" y="52"/>
                    <a:pt x="189" y="52"/>
                    <a:pt x="188" y="51"/>
                  </a:cubicBezTo>
                  <a:cubicBezTo>
                    <a:pt x="187" y="49"/>
                    <a:pt x="186" y="49"/>
                    <a:pt x="185" y="48"/>
                  </a:cubicBezTo>
                  <a:cubicBezTo>
                    <a:pt x="184" y="48"/>
                    <a:pt x="184" y="48"/>
                    <a:pt x="184" y="48"/>
                  </a:cubicBezTo>
                  <a:cubicBezTo>
                    <a:pt x="182" y="47"/>
                    <a:pt x="181" y="46"/>
                    <a:pt x="181" y="44"/>
                  </a:cubicBezTo>
                  <a:cubicBezTo>
                    <a:pt x="181" y="43"/>
                    <a:pt x="181" y="42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4" y="40"/>
                    <a:pt x="188" y="40"/>
                  </a:cubicBezTo>
                  <a:cubicBezTo>
                    <a:pt x="190" y="40"/>
                    <a:pt x="190" y="40"/>
                    <a:pt x="190" y="39"/>
                  </a:cubicBezTo>
                  <a:cubicBezTo>
                    <a:pt x="190" y="37"/>
                    <a:pt x="189" y="35"/>
                    <a:pt x="187" y="35"/>
                  </a:cubicBezTo>
                  <a:cubicBezTo>
                    <a:pt x="185" y="35"/>
                    <a:pt x="184" y="34"/>
                    <a:pt x="184" y="34"/>
                  </a:cubicBezTo>
                  <a:cubicBezTo>
                    <a:pt x="183" y="34"/>
                    <a:pt x="183" y="33"/>
                    <a:pt x="183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1" y="33"/>
                    <a:pt x="180" y="32"/>
                    <a:pt x="180" y="31"/>
                  </a:cubicBezTo>
                  <a:cubicBezTo>
                    <a:pt x="180" y="29"/>
                    <a:pt x="181" y="27"/>
                    <a:pt x="182" y="26"/>
                  </a:cubicBezTo>
                  <a:cubicBezTo>
                    <a:pt x="182" y="26"/>
                    <a:pt x="182" y="25"/>
                    <a:pt x="183" y="24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1"/>
                    <a:pt x="183" y="20"/>
                    <a:pt x="183" y="19"/>
                  </a:cubicBezTo>
                  <a:cubicBezTo>
                    <a:pt x="183" y="18"/>
                    <a:pt x="184" y="17"/>
                    <a:pt x="185" y="17"/>
                  </a:cubicBezTo>
                  <a:cubicBezTo>
                    <a:pt x="185" y="17"/>
                    <a:pt x="185" y="17"/>
                    <a:pt x="186" y="17"/>
                  </a:cubicBezTo>
                  <a:cubicBezTo>
                    <a:pt x="186" y="17"/>
                    <a:pt x="187" y="17"/>
                    <a:pt x="187" y="17"/>
                  </a:cubicBezTo>
                  <a:cubicBezTo>
                    <a:pt x="187" y="17"/>
                    <a:pt x="188" y="17"/>
                    <a:pt x="188" y="17"/>
                  </a:cubicBezTo>
                  <a:cubicBezTo>
                    <a:pt x="188" y="16"/>
                    <a:pt x="188" y="16"/>
                    <a:pt x="188" y="16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9" y="17"/>
                    <a:pt x="189" y="17"/>
                    <a:pt x="190" y="17"/>
                  </a:cubicBezTo>
                  <a:cubicBezTo>
                    <a:pt x="191" y="17"/>
                    <a:pt x="192" y="18"/>
                    <a:pt x="192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2" y="20"/>
                    <a:pt x="192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4" y="21"/>
                    <a:pt x="194" y="22"/>
                    <a:pt x="194" y="22"/>
                  </a:cubicBezTo>
                  <a:cubicBezTo>
                    <a:pt x="194" y="22"/>
                    <a:pt x="194" y="22"/>
                    <a:pt x="194" y="21"/>
                  </a:cubicBezTo>
                  <a:cubicBezTo>
                    <a:pt x="194" y="21"/>
                    <a:pt x="194" y="21"/>
                    <a:pt x="194" y="20"/>
                  </a:cubicBezTo>
                  <a:cubicBezTo>
                    <a:pt x="194" y="20"/>
                    <a:pt x="194" y="19"/>
                    <a:pt x="194" y="18"/>
                  </a:cubicBezTo>
                  <a:cubicBezTo>
                    <a:pt x="194" y="18"/>
                    <a:pt x="194" y="18"/>
                    <a:pt x="194" y="17"/>
                  </a:cubicBezTo>
                  <a:cubicBezTo>
                    <a:pt x="193" y="17"/>
                    <a:pt x="193" y="16"/>
                    <a:pt x="193" y="16"/>
                  </a:cubicBezTo>
                  <a:cubicBezTo>
                    <a:pt x="194" y="15"/>
                    <a:pt x="194" y="15"/>
                    <a:pt x="195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6" y="15"/>
                    <a:pt x="196" y="15"/>
                    <a:pt x="197" y="15"/>
                  </a:cubicBezTo>
                  <a:cubicBezTo>
                    <a:pt x="198" y="15"/>
                    <a:pt x="198" y="16"/>
                    <a:pt x="198" y="17"/>
                  </a:cubicBezTo>
                  <a:cubicBezTo>
                    <a:pt x="198" y="19"/>
                    <a:pt x="199" y="20"/>
                    <a:pt x="200" y="20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20"/>
                    <a:pt x="201" y="20"/>
                    <a:pt x="201" y="20"/>
                  </a:cubicBezTo>
                  <a:cubicBezTo>
                    <a:pt x="202" y="20"/>
                    <a:pt x="202" y="20"/>
                    <a:pt x="202" y="22"/>
                  </a:cubicBezTo>
                  <a:cubicBezTo>
                    <a:pt x="203" y="24"/>
                    <a:pt x="204" y="24"/>
                    <a:pt x="205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7" y="25"/>
                    <a:pt x="207" y="25"/>
                    <a:pt x="207" y="27"/>
                  </a:cubicBezTo>
                  <a:cubicBezTo>
                    <a:pt x="207" y="30"/>
                    <a:pt x="207" y="31"/>
                    <a:pt x="208" y="32"/>
                  </a:cubicBezTo>
                  <a:cubicBezTo>
                    <a:pt x="208" y="32"/>
                    <a:pt x="209" y="32"/>
                    <a:pt x="209" y="32"/>
                  </a:cubicBezTo>
                  <a:cubicBezTo>
                    <a:pt x="210" y="33"/>
                    <a:pt x="210" y="33"/>
                    <a:pt x="211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2" y="33"/>
                    <a:pt x="212" y="33"/>
                    <a:pt x="213" y="32"/>
                  </a:cubicBezTo>
                  <a:cubicBezTo>
                    <a:pt x="213" y="32"/>
                    <a:pt x="214" y="32"/>
                    <a:pt x="215" y="32"/>
                  </a:cubicBezTo>
                  <a:cubicBezTo>
                    <a:pt x="215" y="32"/>
                    <a:pt x="215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7" y="33"/>
                    <a:pt x="217" y="33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5"/>
                    <a:pt x="220" y="35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5"/>
                    <a:pt x="223" y="36"/>
                    <a:pt x="224" y="37"/>
                  </a:cubicBezTo>
                  <a:cubicBezTo>
                    <a:pt x="225" y="37"/>
                    <a:pt x="225" y="37"/>
                    <a:pt x="225" y="38"/>
                  </a:cubicBezTo>
                  <a:cubicBezTo>
                    <a:pt x="227" y="39"/>
                    <a:pt x="229" y="41"/>
                    <a:pt x="229" y="42"/>
                  </a:cubicBezTo>
                  <a:cubicBezTo>
                    <a:pt x="228" y="43"/>
                    <a:pt x="228" y="44"/>
                    <a:pt x="227" y="44"/>
                  </a:cubicBezTo>
                  <a:cubicBezTo>
                    <a:pt x="227" y="44"/>
                    <a:pt x="227" y="44"/>
                    <a:pt x="227" y="45"/>
                  </a:cubicBezTo>
                  <a:cubicBezTo>
                    <a:pt x="227" y="46"/>
                    <a:pt x="227" y="48"/>
                    <a:pt x="227" y="50"/>
                  </a:cubicBezTo>
                  <a:cubicBezTo>
                    <a:pt x="227" y="50"/>
                    <a:pt x="226" y="51"/>
                    <a:pt x="225" y="51"/>
                  </a:cubicBezTo>
                  <a:cubicBezTo>
                    <a:pt x="224" y="51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1" y="49"/>
                    <a:pt x="221" y="46"/>
                    <a:pt x="222" y="45"/>
                  </a:cubicBezTo>
                  <a:cubicBezTo>
                    <a:pt x="222" y="44"/>
                    <a:pt x="222" y="43"/>
                    <a:pt x="221" y="42"/>
                  </a:cubicBezTo>
                  <a:cubicBezTo>
                    <a:pt x="220" y="43"/>
                    <a:pt x="219" y="44"/>
                    <a:pt x="218" y="44"/>
                  </a:cubicBezTo>
                  <a:cubicBezTo>
                    <a:pt x="218" y="44"/>
                    <a:pt x="217" y="44"/>
                    <a:pt x="217" y="44"/>
                  </a:cubicBezTo>
                  <a:cubicBezTo>
                    <a:pt x="217" y="44"/>
                    <a:pt x="216" y="43"/>
                    <a:pt x="216" y="43"/>
                  </a:cubicBezTo>
                  <a:cubicBezTo>
                    <a:pt x="216" y="43"/>
                    <a:pt x="215" y="42"/>
                    <a:pt x="215" y="42"/>
                  </a:cubicBezTo>
                  <a:cubicBezTo>
                    <a:pt x="215" y="42"/>
                    <a:pt x="215" y="42"/>
                    <a:pt x="215" y="43"/>
                  </a:cubicBezTo>
                  <a:cubicBezTo>
                    <a:pt x="214" y="43"/>
                    <a:pt x="213" y="44"/>
                    <a:pt x="212" y="45"/>
                  </a:cubicBezTo>
                  <a:cubicBezTo>
                    <a:pt x="212" y="46"/>
                    <a:pt x="211" y="47"/>
                    <a:pt x="211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0" y="46"/>
                    <a:pt x="210" y="46"/>
                    <a:pt x="210" y="46"/>
                  </a:cubicBezTo>
                  <a:cubicBezTo>
                    <a:pt x="210" y="46"/>
                    <a:pt x="210" y="46"/>
                    <a:pt x="210" y="45"/>
                  </a:cubicBezTo>
                  <a:cubicBezTo>
                    <a:pt x="211" y="45"/>
                    <a:pt x="211" y="45"/>
                    <a:pt x="211" y="44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09" y="44"/>
                    <a:pt x="209" y="44"/>
                    <a:pt x="208" y="45"/>
                  </a:cubicBezTo>
                  <a:cubicBezTo>
                    <a:pt x="208" y="45"/>
                    <a:pt x="207" y="45"/>
                    <a:pt x="207" y="46"/>
                  </a:cubicBezTo>
                  <a:cubicBezTo>
                    <a:pt x="205" y="47"/>
                    <a:pt x="205" y="47"/>
                    <a:pt x="204" y="48"/>
                  </a:cubicBezTo>
                  <a:cubicBezTo>
                    <a:pt x="204" y="48"/>
                    <a:pt x="204" y="49"/>
                    <a:pt x="204" y="49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1"/>
                    <a:pt x="200" y="51"/>
                    <a:pt x="200" y="51"/>
                  </a:cubicBezTo>
                  <a:cubicBezTo>
                    <a:pt x="200" y="51"/>
                    <a:pt x="199" y="51"/>
                    <a:pt x="199" y="51"/>
                  </a:cubicBezTo>
                  <a:cubicBezTo>
                    <a:pt x="199" y="51"/>
                    <a:pt x="198" y="51"/>
                    <a:pt x="198" y="51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7" y="52"/>
                    <a:pt x="197" y="52"/>
                    <a:pt x="196" y="53"/>
                  </a:cubicBezTo>
                  <a:cubicBezTo>
                    <a:pt x="196" y="54"/>
                    <a:pt x="195" y="55"/>
                    <a:pt x="194" y="55"/>
                  </a:cubicBezTo>
                  <a:close/>
                  <a:moveTo>
                    <a:pt x="185" y="24"/>
                  </a:moveTo>
                  <a:cubicBezTo>
                    <a:pt x="187" y="25"/>
                    <a:pt x="187" y="25"/>
                    <a:pt x="187" y="26"/>
                  </a:cubicBezTo>
                  <a:cubicBezTo>
                    <a:pt x="187" y="26"/>
                    <a:pt x="187" y="26"/>
                    <a:pt x="187" y="26"/>
                  </a:cubicBezTo>
                  <a:cubicBezTo>
                    <a:pt x="187" y="28"/>
                    <a:pt x="186" y="29"/>
                    <a:pt x="185" y="30"/>
                  </a:cubicBezTo>
                  <a:cubicBezTo>
                    <a:pt x="184" y="30"/>
                    <a:pt x="184" y="30"/>
                    <a:pt x="184" y="30"/>
                  </a:cubicBezTo>
                  <a:cubicBezTo>
                    <a:pt x="183" y="31"/>
                    <a:pt x="183" y="32"/>
                    <a:pt x="183" y="33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4" y="32"/>
                    <a:pt x="184" y="31"/>
                    <a:pt x="185" y="31"/>
                  </a:cubicBezTo>
                  <a:cubicBezTo>
                    <a:pt x="186" y="30"/>
                    <a:pt x="188" y="29"/>
                    <a:pt x="189" y="28"/>
                  </a:cubicBezTo>
                  <a:cubicBezTo>
                    <a:pt x="190" y="28"/>
                    <a:pt x="190" y="28"/>
                    <a:pt x="191" y="28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7"/>
                    <a:pt x="192" y="27"/>
                    <a:pt x="191" y="27"/>
                  </a:cubicBezTo>
                  <a:cubicBezTo>
                    <a:pt x="191" y="27"/>
                    <a:pt x="191" y="26"/>
                    <a:pt x="191" y="26"/>
                  </a:cubicBezTo>
                  <a:cubicBezTo>
                    <a:pt x="191" y="26"/>
                    <a:pt x="191" y="26"/>
                    <a:pt x="191" y="26"/>
                  </a:cubicBezTo>
                  <a:cubicBezTo>
                    <a:pt x="190" y="25"/>
                    <a:pt x="190" y="25"/>
                    <a:pt x="189" y="24"/>
                  </a:cubicBezTo>
                  <a:cubicBezTo>
                    <a:pt x="189" y="24"/>
                    <a:pt x="189" y="24"/>
                    <a:pt x="189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3"/>
                    <a:pt x="186" y="23"/>
                    <a:pt x="185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24"/>
                    <a:pt x="185" y="24"/>
                    <a:pt x="185" y="24"/>
                  </a:cubicBezTo>
                  <a:close/>
                  <a:moveTo>
                    <a:pt x="210" y="26"/>
                  </a:moveTo>
                  <a:cubicBezTo>
                    <a:pt x="209" y="26"/>
                    <a:pt x="209" y="26"/>
                    <a:pt x="208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7" y="24"/>
                    <a:pt x="207" y="24"/>
                    <a:pt x="207" y="22"/>
                  </a:cubicBezTo>
                  <a:cubicBezTo>
                    <a:pt x="208" y="20"/>
                    <a:pt x="208" y="19"/>
                    <a:pt x="208" y="17"/>
                  </a:cubicBezTo>
                  <a:cubicBezTo>
                    <a:pt x="207" y="16"/>
                    <a:pt x="207" y="14"/>
                    <a:pt x="208" y="14"/>
                  </a:cubicBezTo>
                  <a:cubicBezTo>
                    <a:pt x="209" y="12"/>
                    <a:pt x="211" y="12"/>
                    <a:pt x="212" y="11"/>
                  </a:cubicBezTo>
                  <a:cubicBezTo>
                    <a:pt x="214" y="11"/>
                    <a:pt x="215" y="11"/>
                    <a:pt x="216" y="10"/>
                  </a:cubicBezTo>
                  <a:cubicBezTo>
                    <a:pt x="216" y="10"/>
                    <a:pt x="217" y="10"/>
                    <a:pt x="217" y="10"/>
                  </a:cubicBezTo>
                  <a:cubicBezTo>
                    <a:pt x="219" y="10"/>
                    <a:pt x="220" y="13"/>
                    <a:pt x="221" y="15"/>
                  </a:cubicBezTo>
                  <a:cubicBezTo>
                    <a:pt x="221" y="15"/>
                    <a:pt x="221" y="16"/>
                    <a:pt x="221" y="16"/>
                  </a:cubicBezTo>
                  <a:cubicBezTo>
                    <a:pt x="223" y="18"/>
                    <a:pt x="219" y="21"/>
                    <a:pt x="218" y="21"/>
                  </a:cubicBezTo>
                  <a:cubicBezTo>
                    <a:pt x="216" y="22"/>
                    <a:pt x="215" y="23"/>
                    <a:pt x="214" y="25"/>
                  </a:cubicBezTo>
                  <a:cubicBezTo>
                    <a:pt x="214" y="25"/>
                    <a:pt x="214" y="25"/>
                    <a:pt x="214" y="25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213" y="25"/>
                    <a:pt x="211" y="26"/>
                    <a:pt x="210" y="26"/>
                  </a:cubicBezTo>
                  <a:close/>
                  <a:moveTo>
                    <a:pt x="189" y="15"/>
                  </a:move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4"/>
                    <a:pt x="189" y="13"/>
                    <a:pt x="190" y="12"/>
                  </a:cubicBezTo>
                  <a:cubicBezTo>
                    <a:pt x="191" y="10"/>
                    <a:pt x="191" y="8"/>
                    <a:pt x="19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6" y="8"/>
                    <a:pt x="187" y="5"/>
                    <a:pt x="188" y="4"/>
                  </a:cubicBezTo>
                  <a:cubicBezTo>
                    <a:pt x="189" y="3"/>
                    <a:pt x="191" y="2"/>
                    <a:pt x="192" y="2"/>
                  </a:cubicBezTo>
                  <a:cubicBezTo>
                    <a:pt x="193" y="2"/>
                    <a:pt x="194" y="1"/>
                    <a:pt x="195" y="1"/>
                  </a:cubicBezTo>
                  <a:cubicBezTo>
                    <a:pt x="197" y="0"/>
                    <a:pt x="199" y="0"/>
                    <a:pt x="200" y="0"/>
                  </a:cubicBezTo>
                  <a:cubicBezTo>
                    <a:pt x="201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3" y="3"/>
                    <a:pt x="201" y="5"/>
                  </a:cubicBezTo>
                  <a:cubicBezTo>
                    <a:pt x="199" y="6"/>
                    <a:pt x="199" y="7"/>
                    <a:pt x="199" y="8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5" y="12"/>
                    <a:pt x="195" y="13"/>
                    <a:pt x="194" y="13"/>
                  </a:cubicBezTo>
                  <a:cubicBezTo>
                    <a:pt x="194" y="14"/>
                    <a:pt x="193" y="15"/>
                    <a:pt x="192" y="15"/>
                  </a:cubicBezTo>
                  <a:cubicBezTo>
                    <a:pt x="191" y="15"/>
                    <a:pt x="191" y="16"/>
                    <a:pt x="190" y="16"/>
                  </a:cubicBezTo>
                  <a:cubicBezTo>
                    <a:pt x="188" y="16"/>
                    <a:pt x="188" y="16"/>
                    <a:pt x="188" y="16"/>
                  </a:cubicBezTo>
                  <a:lnTo>
                    <a:pt x="189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27E6205-A605-4607-875A-C3291D31D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7342" y="2041145"/>
              <a:ext cx="1335617" cy="960967"/>
            </a:xfrm>
            <a:custGeom>
              <a:avLst/>
              <a:gdLst>
                <a:gd name="T0" fmla="*/ 213 w 286"/>
                <a:gd name="T1" fmla="*/ 26 h 206"/>
                <a:gd name="T2" fmla="*/ 211 w 286"/>
                <a:gd name="T3" fmla="*/ 35 h 206"/>
                <a:gd name="T4" fmla="*/ 217 w 286"/>
                <a:gd name="T5" fmla="*/ 44 h 206"/>
                <a:gd name="T6" fmla="*/ 181 w 286"/>
                <a:gd name="T7" fmla="*/ 45 h 206"/>
                <a:gd name="T8" fmla="*/ 187 w 286"/>
                <a:gd name="T9" fmla="*/ 19 h 206"/>
                <a:gd name="T10" fmla="*/ 182 w 286"/>
                <a:gd name="T11" fmla="*/ 27 h 206"/>
                <a:gd name="T12" fmla="*/ 136 w 286"/>
                <a:gd name="T13" fmla="*/ 43 h 206"/>
                <a:gd name="T14" fmla="*/ 158 w 286"/>
                <a:gd name="T15" fmla="*/ 44 h 206"/>
                <a:gd name="T16" fmla="*/ 202 w 286"/>
                <a:gd name="T17" fmla="*/ 65 h 206"/>
                <a:gd name="T18" fmla="*/ 265 w 286"/>
                <a:gd name="T19" fmla="*/ 92 h 206"/>
                <a:gd name="T20" fmla="*/ 269 w 286"/>
                <a:gd name="T21" fmla="*/ 113 h 206"/>
                <a:gd name="T22" fmla="*/ 270 w 286"/>
                <a:gd name="T23" fmla="*/ 155 h 206"/>
                <a:gd name="T24" fmla="*/ 236 w 286"/>
                <a:gd name="T25" fmla="*/ 147 h 206"/>
                <a:gd name="T26" fmla="*/ 199 w 286"/>
                <a:gd name="T27" fmla="*/ 183 h 206"/>
                <a:gd name="T28" fmla="*/ 159 w 286"/>
                <a:gd name="T29" fmla="*/ 187 h 206"/>
                <a:gd name="T30" fmla="*/ 113 w 286"/>
                <a:gd name="T31" fmla="*/ 175 h 206"/>
                <a:gd name="T32" fmla="*/ 72 w 286"/>
                <a:gd name="T33" fmla="*/ 194 h 206"/>
                <a:gd name="T34" fmla="*/ 24 w 286"/>
                <a:gd name="T35" fmla="*/ 178 h 206"/>
                <a:gd name="T36" fmla="*/ 20 w 286"/>
                <a:gd name="T37" fmla="*/ 149 h 206"/>
                <a:gd name="T38" fmla="*/ 46 w 286"/>
                <a:gd name="T39" fmla="*/ 97 h 206"/>
                <a:gd name="T40" fmla="*/ 73 w 286"/>
                <a:gd name="T41" fmla="*/ 79 h 206"/>
                <a:gd name="T42" fmla="*/ 237 w 286"/>
                <a:gd name="T43" fmla="*/ 84 h 206"/>
                <a:gd name="T44" fmla="*/ 244 w 286"/>
                <a:gd name="T45" fmla="*/ 92 h 206"/>
                <a:gd name="T46" fmla="*/ 239 w 286"/>
                <a:gd name="T47" fmla="*/ 84 h 206"/>
                <a:gd name="T48" fmla="*/ 200 w 286"/>
                <a:gd name="T49" fmla="*/ 0 h 206"/>
                <a:gd name="T50" fmla="*/ 182 w 286"/>
                <a:gd name="T51" fmla="*/ 24 h 206"/>
                <a:gd name="T52" fmla="*/ 184 w 286"/>
                <a:gd name="T53" fmla="*/ 49 h 206"/>
                <a:gd name="T54" fmla="*/ 191 w 286"/>
                <a:gd name="T55" fmla="*/ 57 h 206"/>
                <a:gd name="T56" fmla="*/ 152 w 286"/>
                <a:gd name="T57" fmla="*/ 33 h 206"/>
                <a:gd name="T58" fmla="*/ 109 w 286"/>
                <a:gd name="T59" fmla="*/ 68 h 206"/>
                <a:gd name="T60" fmla="*/ 70 w 286"/>
                <a:gd name="T61" fmla="*/ 81 h 206"/>
                <a:gd name="T62" fmla="*/ 66 w 286"/>
                <a:gd name="T63" fmla="*/ 90 h 206"/>
                <a:gd name="T64" fmla="*/ 50 w 286"/>
                <a:gd name="T65" fmla="*/ 100 h 206"/>
                <a:gd name="T66" fmla="*/ 10 w 286"/>
                <a:gd name="T67" fmla="*/ 118 h 206"/>
                <a:gd name="T68" fmla="*/ 15 w 286"/>
                <a:gd name="T69" fmla="*/ 153 h 206"/>
                <a:gd name="T70" fmla="*/ 21 w 286"/>
                <a:gd name="T71" fmla="*/ 182 h 206"/>
                <a:gd name="T72" fmla="*/ 62 w 286"/>
                <a:gd name="T73" fmla="*/ 204 h 206"/>
                <a:gd name="T74" fmla="*/ 91 w 286"/>
                <a:gd name="T75" fmla="*/ 190 h 206"/>
                <a:gd name="T76" fmla="*/ 120 w 286"/>
                <a:gd name="T77" fmla="*/ 173 h 206"/>
                <a:gd name="T78" fmla="*/ 154 w 286"/>
                <a:gd name="T79" fmla="*/ 185 h 206"/>
                <a:gd name="T80" fmla="*/ 183 w 286"/>
                <a:gd name="T81" fmla="*/ 192 h 206"/>
                <a:gd name="T82" fmla="*/ 210 w 286"/>
                <a:gd name="T83" fmla="*/ 183 h 206"/>
                <a:gd name="T84" fmla="*/ 233 w 286"/>
                <a:gd name="T85" fmla="*/ 152 h 206"/>
                <a:gd name="T86" fmla="*/ 253 w 286"/>
                <a:gd name="T87" fmla="*/ 156 h 206"/>
                <a:gd name="T88" fmla="*/ 265 w 286"/>
                <a:gd name="T89" fmla="*/ 177 h 206"/>
                <a:gd name="T90" fmla="*/ 274 w 286"/>
                <a:gd name="T91" fmla="*/ 123 h 206"/>
                <a:gd name="T92" fmla="*/ 246 w 286"/>
                <a:gd name="T93" fmla="*/ 110 h 206"/>
                <a:gd name="T94" fmla="*/ 266 w 286"/>
                <a:gd name="T95" fmla="*/ 91 h 206"/>
                <a:gd name="T96" fmla="*/ 209 w 286"/>
                <a:gd name="T97" fmla="*/ 71 h 206"/>
                <a:gd name="T98" fmla="*/ 204 w 286"/>
                <a:gd name="T99" fmla="*/ 51 h 206"/>
                <a:gd name="T100" fmla="*/ 215 w 286"/>
                <a:gd name="T101" fmla="*/ 44 h 206"/>
                <a:gd name="T102" fmla="*/ 220 w 286"/>
                <a:gd name="T103" fmla="*/ 35 h 206"/>
                <a:gd name="T104" fmla="*/ 206 w 286"/>
                <a:gd name="T105" fmla="*/ 25 h 206"/>
                <a:gd name="T106" fmla="*/ 203 w 286"/>
                <a:gd name="T107" fmla="*/ 1 h 206"/>
                <a:gd name="T108" fmla="*/ 190 w 286"/>
                <a:gd name="T109" fmla="*/ 18 h 206"/>
                <a:gd name="T110" fmla="*/ 163 w 286"/>
                <a:gd name="T111" fmla="*/ 38 h 206"/>
                <a:gd name="T112" fmla="*/ 137 w 286"/>
                <a:gd name="T113" fmla="*/ 48 h 206"/>
                <a:gd name="T114" fmla="*/ 134 w 286"/>
                <a:gd name="T115" fmla="*/ 43 h 206"/>
                <a:gd name="T116" fmla="*/ 251 w 286"/>
                <a:gd name="T117" fmla="*/ 85 h 206"/>
                <a:gd name="T118" fmla="*/ 238 w 286"/>
                <a:gd name="T119" fmla="*/ 86 h 206"/>
                <a:gd name="T120" fmla="*/ 234 w 286"/>
                <a:gd name="T121" fmla="*/ 84 h 206"/>
                <a:gd name="T122" fmla="*/ 207 w 286"/>
                <a:gd name="T123" fmla="*/ 1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" h="206">
                  <a:moveTo>
                    <a:pt x="200" y="1"/>
                  </a:move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3"/>
                    <a:pt x="200" y="5"/>
                  </a:cubicBezTo>
                  <a:cubicBezTo>
                    <a:pt x="199" y="7"/>
                    <a:pt x="198" y="8"/>
                    <a:pt x="198" y="9"/>
                  </a:cubicBezTo>
                  <a:cubicBezTo>
                    <a:pt x="197" y="11"/>
                    <a:pt x="196" y="12"/>
                    <a:pt x="195" y="13"/>
                  </a:cubicBezTo>
                  <a:cubicBezTo>
                    <a:pt x="194" y="13"/>
                    <a:pt x="193" y="15"/>
                    <a:pt x="192" y="15"/>
                  </a:cubicBezTo>
                  <a:cubicBezTo>
                    <a:pt x="191" y="16"/>
                    <a:pt x="190" y="16"/>
                    <a:pt x="189" y="16"/>
                  </a:cubicBezTo>
                  <a:cubicBezTo>
                    <a:pt x="189" y="16"/>
                    <a:pt x="190" y="14"/>
                    <a:pt x="190" y="13"/>
                  </a:cubicBezTo>
                  <a:cubicBezTo>
                    <a:pt x="192" y="10"/>
                    <a:pt x="191" y="8"/>
                    <a:pt x="191" y="8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7" y="6"/>
                    <a:pt x="189" y="5"/>
                  </a:cubicBezTo>
                  <a:cubicBezTo>
                    <a:pt x="190" y="4"/>
                    <a:pt x="193" y="3"/>
                    <a:pt x="196" y="2"/>
                  </a:cubicBezTo>
                  <a:cubicBezTo>
                    <a:pt x="197" y="1"/>
                    <a:pt x="199" y="1"/>
                    <a:pt x="200" y="1"/>
                  </a:cubicBezTo>
                  <a:moveTo>
                    <a:pt x="217" y="11"/>
                  </a:moveTo>
                  <a:cubicBezTo>
                    <a:pt x="219" y="11"/>
                    <a:pt x="220" y="16"/>
                    <a:pt x="221" y="17"/>
                  </a:cubicBezTo>
                  <a:cubicBezTo>
                    <a:pt x="222" y="19"/>
                    <a:pt x="220" y="21"/>
                    <a:pt x="217" y="22"/>
                  </a:cubicBezTo>
                  <a:cubicBezTo>
                    <a:pt x="215" y="23"/>
                    <a:pt x="215" y="24"/>
                    <a:pt x="213" y="26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6"/>
                    <a:pt x="211" y="26"/>
                    <a:pt x="210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8" y="25"/>
                    <a:pt x="207" y="25"/>
                    <a:pt x="208" y="23"/>
                  </a:cubicBezTo>
                  <a:cubicBezTo>
                    <a:pt x="208" y="21"/>
                    <a:pt x="209" y="20"/>
                    <a:pt x="208" y="18"/>
                  </a:cubicBezTo>
                  <a:cubicBezTo>
                    <a:pt x="207" y="12"/>
                    <a:pt x="212" y="13"/>
                    <a:pt x="216" y="12"/>
                  </a:cubicBezTo>
                  <a:cubicBezTo>
                    <a:pt x="216" y="11"/>
                    <a:pt x="217" y="11"/>
                    <a:pt x="217" y="11"/>
                  </a:cubicBezTo>
                  <a:moveTo>
                    <a:pt x="197" y="16"/>
                  </a:moveTo>
                  <a:cubicBezTo>
                    <a:pt x="197" y="16"/>
                    <a:pt x="197" y="16"/>
                    <a:pt x="197" y="18"/>
                  </a:cubicBezTo>
                  <a:cubicBezTo>
                    <a:pt x="198" y="20"/>
                    <a:pt x="198" y="21"/>
                    <a:pt x="200" y="21"/>
                  </a:cubicBezTo>
                  <a:cubicBezTo>
                    <a:pt x="200" y="21"/>
                    <a:pt x="201" y="21"/>
                    <a:pt x="201" y="21"/>
                  </a:cubicBezTo>
                  <a:cubicBezTo>
                    <a:pt x="201" y="21"/>
                    <a:pt x="201" y="21"/>
                    <a:pt x="202" y="23"/>
                  </a:cubicBezTo>
                  <a:cubicBezTo>
                    <a:pt x="202" y="25"/>
                    <a:pt x="203" y="26"/>
                    <a:pt x="205" y="26"/>
                  </a:cubicBezTo>
                  <a:cubicBezTo>
                    <a:pt x="206" y="27"/>
                    <a:pt x="207" y="26"/>
                    <a:pt x="206" y="28"/>
                  </a:cubicBezTo>
                  <a:cubicBezTo>
                    <a:pt x="206" y="31"/>
                    <a:pt x="206" y="32"/>
                    <a:pt x="208" y="33"/>
                  </a:cubicBezTo>
                  <a:cubicBezTo>
                    <a:pt x="209" y="34"/>
                    <a:pt x="209" y="35"/>
                    <a:pt x="211" y="35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3" y="34"/>
                    <a:pt x="214" y="33"/>
                    <a:pt x="215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6" y="33"/>
                    <a:pt x="216" y="34"/>
                    <a:pt x="216" y="34"/>
                  </a:cubicBezTo>
                  <a:cubicBezTo>
                    <a:pt x="216" y="34"/>
                    <a:pt x="217" y="35"/>
                    <a:pt x="218" y="35"/>
                  </a:cubicBezTo>
                  <a:cubicBezTo>
                    <a:pt x="218" y="36"/>
                    <a:pt x="219" y="36"/>
                    <a:pt x="219" y="36"/>
                  </a:cubicBezTo>
                  <a:cubicBezTo>
                    <a:pt x="220" y="36"/>
                    <a:pt x="220" y="36"/>
                    <a:pt x="221" y="36"/>
                  </a:cubicBezTo>
                  <a:cubicBezTo>
                    <a:pt x="222" y="37"/>
                    <a:pt x="223" y="37"/>
                    <a:pt x="224" y="38"/>
                  </a:cubicBezTo>
                  <a:cubicBezTo>
                    <a:pt x="226" y="40"/>
                    <a:pt x="229" y="41"/>
                    <a:pt x="228" y="43"/>
                  </a:cubicBezTo>
                  <a:cubicBezTo>
                    <a:pt x="227" y="45"/>
                    <a:pt x="226" y="44"/>
                    <a:pt x="226" y="46"/>
                  </a:cubicBezTo>
                  <a:cubicBezTo>
                    <a:pt x="227" y="47"/>
                    <a:pt x="227" y="49"/>
                    <a:pt x="226" y="51"/>
                  </a:cubicBezTo>
                  <a:cubicBezTo>
                    <a:pt x="226" y="51"/>
                    <a:pt x="226" y="52"/>
                    <a:pt x="225" y="52"/>
                  </a:cubicBezTo>
                  <a:cubicBezTo>
                    <a:pt x="224" y="52"/>
                    <a:pt x="222" y="50"/>
                    <a:pt x="222" y="50"/>
                  </a:cubicBezTo>
                  <a:cubicBezTo>
                    <a:pt x="222" y="50"/>
                    <a:pt x="221" y="47"/>
                    <a:pt x="222" y="47"/>
                  </a:cubicBezTo>
                  <a:cubicBezTo>
                    <a:pt x="224" y="46"/>
                    <a:pt x="221" y="42"/>
                    <a:pt x="221" y="42"/>
                  </a:cubicBezTo>
                  <a:cubicBezTo>
                    <a:pt x="221" y="42"/>
                    <a:pt x="219" y="45"/>
                    <a:pt x="218" y="45"/>
                  </a:cubicBezTo>
                  <a:cubicBezTo>
                    <a:pt x="218" y="45"/>
                    <a:pt x="217" y="44"/>
                    <a:pt x="217" y="44"/>
                  </a:cubicBezTo>
                  <a:cubicBezTo>
                    <a:pt x="216" y="44"/>
                    <a:pt x="216" y="43"/>
                    <a:pt x="215" y="43"/>
                  </a:cubicBezTo>
                  <a:cubicBezTo>
                    <a:pt x="215" y="43"/>
                    <a:pt x="215" y="43"/>
                    <a:pt x="214" y="43"/>
                  </a:cubicBezTo>
                  <a:cubicBezTo>
                    <a:pt x="213" y="44"/>
                    <a:pt x="211" y="47"/>
                    <a:pt x="211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1" y="45"/>
                    <a:pt x="212" y="44"/>
                    <a:pt x="211" y="44"/>
                  </a:cubicBezTo>
                  <a:cubicBezTo>
                    <a:pt x="209" y="44"/>
                    <a:pt x="209" y="45"/>
                    <a:pt x="206" y="46"/>
                  </a:cubicBezTo>
                  <a:cubicBezTo>
                    <a:pt x="204" y="47"/>
                    <a:pt x="204" y="48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1"/>
                    <a:pt x="200" y="51"/>
                    <a:pt x="200" y="52"/>
                  </a:cubicBezTo>
                  <a:cubicBezTo>
                    <a:pt x="200" y="52"/>
                    <a:pt x="199" y="52"/>
                    <a:pt x="199" y="52"/>
                  </a:cubicBezTo>
                  <a:cubicBezTo>
                    <a:pt x="199" y="52"/>
                    <a:pt x="198" y="51"/>
                    <a:pt x="198" y="51"/>
                  </a:cubicBezTo>
                  <a:cubicBezTo>
                    <a:pt x="198" y="51"/>
                    <a:pt x="197" y="51"/>
                    <a:pt x="197" y="52"/>
                  </a:cubicBezTo>
                  <a:cubicBezTo>
                    <a:pt x="196" y="54"/>
                    <a:pt x="195" y="55"/>
                    <a:pt x="194" y="55"/>
                  </a:cubicBezTo>
                  <a:cubicBezTo>
                    <a:pt x="193" y="55"/>
                    <a:pt x="193" y="55"/>
                    <a:pt x="192" y="55"/>
                  </a:cubicBezTo>
                  <a:cubicBezTo>
                    <a:pt x="190" y="53"/>
                    <a:pt x="189" y="53"/>
                    <a:pt x="188" y="51"/>
                  </a:cubicBezTo>
                  <a:cubicBezTo>
                    <a:pt x="187" y="50"/>
                    <a:pt x="186" y="49"/>
                    <a:pt x="184" y="48"/>
                  </a:cubicBezTo>
                  <a:cubicBezTo>
                    <a:pt x="183" y="47"/>
                    <a:pt x="181" y="47"/>
                    <a:pt x="181" y="45"/>
                  </a:cubicBezTo>
                  <a:cubicBezTo>
                    <a:pt x="181" y="44"/>
                    <a:pt x="181" y="43"/>
                    <a:pt x="181" y="42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81" y="42"/>
                    <a:pt x="184" y="42"/>
                    <a:pt x="188" y="42"/>
                  </a:cubicBezTo>
                  <a:cubicBezTo>
                    <a:pt x="193" y="42"/>
                    <a:pt x="190" y="35"/>
                    <a:pt x="187" y="35"/>
                  </a:cubicBezTo>
                  <a:cubicBezTo>
                    <a:pt x="185" y="35"/>
                    <a:pt x="184" y="34"/>
                    <a:pt x="183" y="34"/>
                  </a:cubicBezTo>
                  <a:cubicBezTo>
                    <a:pt x="184" y="33"/>
                    <a:pt x="185" y="33"/>
                    <a:pt x="185" y="32"/>
                  </a:cubicBezTo>
                  <a:cubicBezTo>
                    <a:pt x="187" y="31"/>
                    <a:pt x="189" y="30"/>
                    <a:pt x="191" y="29"/>
                  </a:cubicBezTo>
                  <a:cubicBezTo>
                    <a:pt x="193" y="28"/>
                    <a:pt x="192" y="28"/>
                    <a:pt x="192" y="27"/>
                  </a:cubicBezTo>
                  <a:cubicBezTo>
                    <a:pt x="191" y="26"/>
                    <a:pt x="190" y="26"/>
                    <a:pt x="190" y="25"/>
                  </a:cubicBezTo>
                  <a:cubicBezTo>
                    <a:pt x="189" y="24"/>
                    <a:pt x="189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4"/>
                    <a:pt x="186" y="24"/>
                    <a:pt x="185" y="24"/>
                  </a:cubicBezTo>
                  <a:cubicBezTo>
                    <a:pt x="185" y="24"/>
                    <a:pt x="184" y="25"/>
                    <a:pt x="184" y="25"/>
                  </a:cubicBezTo>
                  <a:cubicBezTo>
                    <a:pt x="184" y="25"/>
                    <a:pt x="183" y="24"/>
                    <a:pt x="183" y="24"/>
                  </a:cubicBezTo>
                  <a:cubicBezTo>
                    <a:pt x="183" y="23"/>
                    <a:pt x="183" y="21"/>
                    <a:pt x="184" y="20"/>
                  </a:cubicBezTo>
                  <a:cubicBezTo>
                    <a:pt x="184" y="18"/>
                    <a:pt x="184" y="18"/>
                    <a:pt x="185" y="18"/>
                  </a:cubicBezTo>
                  <a:cubicBezTo>
                    <a:pt x="185" y="18"/>
                    <a:pt x="186" y="19"/>
                    <a:pt x="187" y="19"/>
                  </a:cubicBezTo>
                  <a:cubicBezTo>
                    <a:pt x="188" y="19"/>
                    <a:pt x="188" y="19"/>
                    <a:pt x="188" y="18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19"/>
                    <a:pt x="189" y="19"/>
                    <a:pt x="190" y="19"/>
                  </a:cubicBezTo>
                  <a:cubicBezTo>
                    <a:pt x="190" y="19"/>
                    <a:pt x="191" y="19"/>
                    <a:pt x="191" y="20"/>
                  </a:cubicBezTo>
                  <a:cubicBezTo>
                    <a:pt x="192" y="21"/>
                    <a:pt x="192" y="22"/>
                    <a:pt x="193" y="22"/>
                  </a:cubicBezTo>
                  <a:cubicBezTo>
                    <a:pt x="193" y="23"/>
                    <a:pt x="194" y="23"/>
                    <a:pt x="194" y="23"/>
                  </a:cubicBezTo>
                  <a:cubicBezTo>
                    <a:pt x="195" y="23"/>
                    <a:pt x="195" y="23"/>
                    <a:pt x="195" y="22"/>
                  </a:cubicBezTo>
                  <a:cubicBezTo>
                    <a:pt x="195" y="21"/>
                    <a:pt x="195" y="21"/>
                    <a:pt x="195" y="19"/>
                  </a:cubicBezTo>
                  <a:cubicBezTo>
                    <a:pt x="194" y="17"/>
                    <a:pt x="193" y="17"/>
                    <a:pt x="195" y="16"/>
                  </a:cubicBezTo>
                  <a:cubicBezTo>
                    <a:pt x="196" y="16"/>
                    <a:pt x="196" y="16"/>
                    <a:pt x="197" y="16"/>
                  </a:cubicBezTo>
                  <a:moveTo>
                    <a:pt x="183" y="25"/>
                  </a:moveTo>
                  <a:cubicBezTo>
                    <a:pt x="184" y="25"/>
                    <a:pt x="184" y="25"/>
                    <a:pt x="185" y="26"/>
                  </a:cubicBezTo>
                  <a:cubicBezTo>
                    <a:pt x="187" y="27"/>
                    <a:pt x="186" y="26"/>
                    <a:pt x="186" y="28"/>
                  </a:cubicBezTo>
                  <a:cubicBezTo>
                    <a:pt x="186" y="29"/>
                    <a:pt x="185" y="30"/>
                    <a:pt x="183" y="31"/>
                  </a:cubicBezTo>
                  <a:cubicBezTo>
                    <a:pt x="183" y="32"/>
                    <a:pt x="182" y="33"/>
                    <a:pt x="182" y="34"/>
                  </a:cubicBezTo>
                  <a:cubicBezTo>
                    <a:pt x="181" y="34"/>
                    <a:pt x="180" y="33"/>
                    <a:pt x="180" y="32"/>
                  </a:cubicBezTo>
                  <a:cubicBezTo>
                    <a:pt x="180" y="30"/>
                    <a:pt x="181" y="29"/>
                    <a:pt x="182" y="27"/>
                  </a:cubicBezTo>
                  <a:cubicBezTo>
                    <a:pt x="183" y="27"/>
                    <a:pt x="183" y="26"/>
                    <a:pt x="183" y="25"/>
                  </a:cubicBezTo>
                  <a:moveTo>
                    <a:pt x="137" y="31"/>
                  </a:moveTo>
                  <a:cubicBezTo>
                    <a:pt x="139" y="31"/>
                    <a:pt x="139" y="34"/>
                    <a:pt x="141" y="35"/>
                  </a:cubicBezTo>
                  <a:cubicBezTo>
                    <a:pt x="141" y="35"/>
                    <a:pt x="143" y="35"/>
                    <a:pt x="144" y="35"/>
                  </a:cubicBezTo>
                  <a:cubicBezTo>
                    <a:pt x="147" y="35"/>
                    <a:pt x="151" y="35"/>
                    <a:pt x="152" y="35"/>
                  </a:cubicBezTo>
                  <a:cubicBezTo>
                    <a:pt x="155" y="35"/>
                    <a:pt x="161" y="34"/>
                    <a:pt x="164" y="34"/>
                  </a:cubicBezTo>
                  <a:cubicBezTo>
                    <a:pt x="165" y="34"/>
                    <a:pt x="165" y="34"/>
                    <a:pt x="166" y="34"/>
                  </a:cubicBezTo>
                  <a:cubicBezTo>
                    <a:pt x="167" y="34"/>
                    <a:pt x="168" y="34"/>
                    <a:pt x="168" y="34"/>
                  </a:cubicBezTo>
                  <a:cubicBezTo>
                    <a:pt x="168" y="35"/>
                    <a:pt x="167" y="35"/>
                    <a:pt x="167" y="36"/>
                  </a:cubicBezTo>
                  <a:cubicBezTo>
                    <a:pt x="165" y="37"/>
                    <a:pt x="164" y="37"/>
                    <a:pt x="161" y="37"/>
                  </a:cubicBezTo>
                  <a:cubicBezTo>
                    <a:pt x="159" y="38"/>
                    <a:pt x="158" y="38"/>
                    <a:pt x="157" y="38"/>
                  </a:cubicBezTo>
                  <a:cubicBezTo>
                    <a:pt x="155" y="38"/>
                    <a:pt x="154" y="38"/>
                    <a:pt x="153" y="37"/>
                  </a:cubicBezTo>
                  <a:cubicBezTo>
                    <a:pt x="151" y="37"/>
                    <a:pt x="150" y="37"/>
                    <a:pt x="149" y="37"/>
                  </a:cubicBezTo>
                  <a:cubicBezTo>
                    <a:pt x="148" y="37"/>
                    <a:pt x="148" y="37"/>
                    <a:pt x="147" y="37"/>
                  </a:cubicBezTo>
                  <a:cubicBezTo>
                    <a:pt x="144" y="38"/>
                    <a:pt x="143" y="39"/>
                    <a:pt x="141" y="42"/>
                  </a:cubicBezTo>
                  <a:cubicBezTo>
                    <a:pt x="140" y="43"/>
                    <a:pt x="139" y="43"/>
                    <a:pt x="138" y="43"/>
                  </a:cubicBezTo>
                  <a:cubicBezTo>
                    <a:pt x="138" y="43"/>
                    <a:pt x="137" y="43"/>
                    <a:pt x="136" y="43"/>
                  </a:cubicBezTo>
                  <a:cubicBezTo>
                    <a:pt x="135" y="42"/>
                    <a:pt x="135" y="42"/>
                    <a:pt x="134" y="42"/>
                  </a:cubicBezTo>
                  <a:cubicBezTo>
                    <a:pt x="133" y="42"/>
                    <a:pt x="133" y="43"/>
                    <a:pt x="131" y="45"/>
                  </a:cubicBezTo>
                  <a:cubicBezTo>
                    <a:pt x="129" y="47"/>
                    <a:pt x="130" y="48"/>
                    <a:pt x="129" y="50"/>
                  </a:cubicBezTo>
                  <a:cubicBezTo>
                    <a:pt x="129" y="52"/>
                    <a:pt x="127" y="53"/>
                    <a:pt x="126" y="54"/>
                  </a:cubicBezTo>
                  <a:cubicBezTo>
                    <a:pt x="126" y="54"/>
                    <a:pt x="126" y="55"/>
                    <a:pt x="126" y="57"/>
                  </a:cubicBezTo>
                  <a:cubicBezTo>
                    <a:pt x="126" y="59"/>
                    <a:pt x="127" y="58"/>
                    <a:pt x="129" y="59"/>
                  </a:cubicBezTo>
                  <a:cubicBezTo>
                    <a:pt x="129" y="60"/>
                    <a:pt x="131" y="60"/>
                    <a:pt x="132" y="60"/>
                  </a:cubicBezTo>
                  <a:cubicBezTo>
                    <a:pt x="133" y="60"/>
                    <a:pt x="134" y="60"/>
                    <a:pt x="134" y="60"/>
                  </a:cubicBezTo>
                  <a:cubicBezTo>
                    <a:pt x="134" y="60"/>
                    <a:pt x="132" y="58"/>
                    <a:pt x="131" y="57"/>
                  </a:cubicBezTo>
                  <a:cubicBezTo>
                    <a:pt x="129" y="56"/>
                    <a:pt x="131" y="56"/>
                    <a:pt x="132" y="53"/>
                  </a:cubicBezTo>
                  <a:cubicBezTo>
                    <a:pt x="134" y="50"/>
                    <a:pt x="135" y="52"/>
                    <a:pt x="137" y="49"/>
                  </a:cubicBezTo>
                  <a:cubicBezTo>
                    <a:pt x="140" y="46"/>
                    <a:pt x="143" y="45"/>
                    <a:pt x="146" y="43"/>
                  </a:cubicBezTo>
                  <a:cubicBezTo>
                    <a:pt x="148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50" y="42"/>
                  </a:cubicBezTo>
                  <a:cubicBezTo>
                    <a:pt x="151" y="43"/>
                    <a:pt x="152" y="44"/>
                    <a:pt x="154" y="44"/>
                  </a:cubicBezTo>
                  <a:cubicBezTo>
                    <a:pt x="156" y="44"/>
                    <a:pt x="156" y="43"/>
                    <a:pt x="157" y="43"/>
                  </a:cubicBezTo>
                  <a:cubicBezTo>
                    <a:pt x="157" y="43"/>
                    <a:pt x="157" y="43"/>
                    <a:pt x="158" y="44"/>
                  </a:cubicBezTo>
                  <a:cubicBezTo>
                    <a:pt x="159" y="45"/>
                    <a:pt x="160" y="46"/>
                    <a:pt x="160" y="46"/>
                  </a:cubicBezTo>
                  <a:cubicBezTo>
                    <a:pt x="161" y="46"/>
                    <a:pt x="161" y="45"/>
                    <a:pt x="162" y="45"/>
                  </a:cubicBezTo>
                  <a:cubicBezTo>
                    <a:pt x="164" y="45"/>
                    <a:pt x="164" y="44"/>
                    <a:pt x="165" y="40"/>
                  </a:cubicBezTo>
                  <a:cubicBezTo>
                    <a:pt x="166" y="36"/>
                    <a:pt x="165" y="39"/>
                    <a:pt x="168" y="37"/>
                  </a:cubicBezTo>
                  <a:cubicBezTo>
                    <a:pt x="169" y="36"/>
                    <a:pt x="170" y="35"/>
                    <a:pt x="171" y="35"/>
                  </a:cubicBezTo>
                  <a:cubicBezTo>
                    <a:pt x="172" y="35"/>
                    <a:pt x="173" y="35"/>
                    <a:pt x="173" y="37"/>
                  </a:cubicBezTo>
                  <a:cubicBezTo>
                    <a:pt x="172" y="40"/>
                    <a:pt x="178" y="40"/>
                    <a:pt x="179" y="41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8" y="43"/>
                    <a:pt x="177" y="46"/>
                    <a:pt x="178" y="47"/>
                  </a:cubicBezTo>
                  <a:cubicBezTo>
                    <a:pt x="179" y="49"/>
                    <a:pt x="180" y="51"/>
                    <a:pt x="181" y="53"/>
                  </a:cubicBezTo>
                  <a:cubicBezTo>
                    <a:pt x="182" y="55"/>
                    <a:pt x="185" y="56"/>
                    <a:pt x="187" y="57"/>
                  </a:cubicBezTo>
                  <a:cubicBezTo>
                    <a:pt x="188" y="57"/>
                    <a:pt x="189" y="57"/>
                    <a:pt x="191" y="57"/>
                  </a:cubicBezTo>
                  <a:cubicBezTo>
                    <a:pt x="190" y="58"/>
                    <a:pt x="189" y="58"/>
                    <a:pt x="190" y="58"/>
                  </a:cubicBezTo>
                  <a:cubicBezTo>
                    <a:pt x="192" y="58"/>
                    <a:pt x="194" y="58"/>
                    <a:pt x="195" y="59"/>
                  </a:cubicBezTo>
                  <a:cubicBezTo>
                    <a:pt x="196" y="61"/>
                    <a:pt x="197" y="65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200" y="65"/>
                    <a:pt x="201" y="65"/>
                    <a:pt x="202" y="65"/>
                  </a:cubicBezTo>
                  <a:cubicBezTo>
                    <a:pt x="202" y="65"/>
                    <a:pt x="203" y="65"/>
                    <a:pt x="203" y="66"/>
                  </a:cubicBezTo>
                  <a:cubicBezTo>
                    <a:pt x="203" y="68"/>
                    <a:pt x="203" y="70"/>
                    <a:pt x="207" y="73"/>
                  </a:cubicBezTo>
                  <a:cubicBezTo>
                    <a:pt x="209" y="75"/>
                    <a:pt x="210" y="76"/>
                    <a:pt x="211" y="76"/>
                  </a:cubicBezTo>
                  <a:cubicBezTo>
                    <a:pt x="212" y="76"/>
                    <a:pt x="212" y="75"/>
                    <a:pt x="211" y="75"/>
                  </a:cubicBezTo>
                  <a:cubicBezTo>
                    <a:pt x="211" y="73"/>
                    <a:pt x="209" y="71"/>
                    <a:pt x="211" y="71"/>
                  </a:cubicBezTo>
                  <a:cubicBezTo>
                    <a:pt x="213" y="71"/>
                    <a:pt x="217" y="71"/>
                    <a:pt x="220" y="68"/>
                  </a:cubicBezTo>
                  <a:cubicBezTo>
                    <a:pt x="221" y="67"/>
                    <a:pt x="222" y="66"/>
                    <a:pt x="223" y="66"/>
                  </a:cubicBezTo>
                  <a:cubicBezTo>
                    <a:pt x="224" y="66"/>
                    <a:pt x="225" y="67"/>
                    <a:pt x="226" y="68"/>
                  </a:cubicBezTo>
                  <a:cubicBezTo>
                    <a:pt x="228" y="68"/>
                    <a:pt x="228" y="69"/>
                    <a:pt x="229" y="69"/>
                  </a:cubicBezTo>
                  <a:cubicBezTo>
                    <a:pt x="230" y="69"/>
                    <a:pt x="230" y="68"/>
                    <a:pt x="230" y="68"/>
                  </a:cubicBezTo>
                  <a:cubicBezTo>
                    <a:pt x="230" y="68"/>
                    <a:pt x="231" y="64"/>
                    <a:pt x="232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3" y="63"/>
                    <a:pt x="234" y="67"/>
                    <a:pt x="237" y="71"/>
                  </a:cubicBezTo>
                  <a:cubicBezTo>
                    <a:pt x="239" y="74"/>
                    <a:pt x="239" y="73"/>
                    <a:pt x="243" y="74"/>
                  </a:cubicBezTo>
                  <a:cubicBezTo>
                    <a:pt x="248" y="75"/>
                    <a:pt x="249" y="77"/>
                    <a:pt x="252" y="79"/>
                  </a:cubicBezTo>
                  <a:cubicBezTo>
                    <a:pt x="254" y="80"/>
                    <a:pt x="257" y="84"/>
                    <a:pt x="258" y="85"/>
                  </a:cubicBezTo>
                  <a:cubicBezTo>
                    <a:pt x="260" y="86"/>
                    <a:pt x="265" y="92"/>
                    <a:pt x="265" y="92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5" y="99"/>
                    <a:pt x="264" y="99"/>
                    <a:pt x="263" y="99"/>
                  </a:cubicBezTo>
                  <a:cubicBezTo>
                    <a:pt x="262" y="99"/>
                    <a:pt x="261" y="99"/>
                    <a:pt x="260" y="100"/>
                  </a:cubicBezTo>
                  <a:cubicBezTo>
                    <a:pt x="257" y="100"/>
                    <a:pt x="255" y="100"/>
                    <a:pt x="253" y="100"/>
                  </a:cubicBezTo>
                  <a:cubicBezTo>
                    <a:pt x="250" y="100"/>
                    <a:pt x="251" y="101"/>
                    <a:pt x="249" y="103"/>
                  </a:cubicBezTo>
                  <a:cubicBezTo>
                    <a:pt x="248" y="104"/>
                    <a:pt x="248" y="104"/>
                    <a:pt x="246" y="104"/>
                  </a:cubicBezTo>
                  <a:cubicBezTo>
                    <a:pt x="246" y="104"/>
                    <a:pt x="245" y="104"/>
                    <a:pt x="245" y="104"/>
                  </a:cubicBezTo>
                  <a:cubicBezTo>
                    <a:pt x="242" y="104"/>
                    <a:pt x="242" y="104"/>
                    <a:pt x="241" y="106"/>
                  </a:cubicBezTo>
                  <a:cubicBezTo>
                    <a:pt x="241" y="106"/>
                    <a:pt x="241" y="107"/>
                    <a:pt x="243" y="109"/>
                  </a:cubicBezTo>
                  <a:cubicBezTo>
                    <a:pt x="245" y="111"/>
                    <a:pt x="247" y="111"/>
                    <a:pt x="249" y="113"/>
                  </a:cubicBezTo>
                  <a:cubicBezTo>
                    <a:pt x="250" y="114"/>
                    <a:pt x="253" y="114"/>
                    <a:pt x="256" y="115"/>
                  </a:cubicBezTo>
                  <a:cubicBezTo>
                    <a:pt x="257" y="116"/>
                    <a:pt x="259" y="116"/>
                    <a:pt x="260" y="116"/>
                  </a:cubicBezTo>
                  <a:cubicBezTo>
                    <a:pt x="261" y="116"/>
                    <a:pt x="262" y="116"/>
                    <a:pt x="263" y="116"/>
                  </a:cubicBezTo>
                  <a:cubicBezTo>
                    <a:pt x="265" y="116"/>
                    <a:pt x="265" y="115"/>
                    <a:pt x="266" y="114"/>
                  </a:cubicBezTo>
                  <a:cubicBezTo>
                    <a:pt x="266" y="113"/>
                    <a:pt x="267" y="112"/>
                    <a:pt x="268" y="112"/>
                  </a:cubicBezTo>
                  <a:cubicBezTo>
                    <a:pt x="268" y="112"/>
                    <a:pt x="269" y="113"/>
                    <a:pt x="269" y="113"/>
                  </a:cubicBezTo>
                  <a:cubicBezTo>
                    <a:pt x="269" y="113"/>
                    <a:pt x="269" y="113"/>
                    <a:pt x="269" y="113"/>
                  </a:cubicBezTo>
                  <a:cubicBezTo>
                    <a:pt x="269" y="113"/>
                    <a:pt x="269" y="113"/>
                    <a:pt x="269" y="113"/>
                  </a:cubicBezTo>
                  <a:cubicBezTo>
                    <a:pt x="270" y="114"/>
                    <a:pt x="270" y="115"/>
                    <a:pt x="271" y="116"/>
                  </a:cubicBezTo>
                  <a:cubicBezTo>
                    <a:pt x="271" y="119"/>
                    <a:pt x="272" y="123"/>
                    <a:pt x="272" y="123"/>
                  </a:cubicBezTo>
                  <a:cubicBezTo>
                    <a:pt x="273" y="125"/>
                    <a:pt x="276" y="131"/>
                    <a:pt x="275" y="135"/>
                  </a:cubicBezTo>
                  <a:cubicBezTo>
                    <a:pt x="274" y="138"/>
                    <a:pt x="277" y="142"/>
                    <a:pt x="278" y="145"/>
                  </a:cubicBezTo>
                  <a:cubicBezTo>
                    <a:pt x="279" y="148"/>
                    <a:pt x="281" y="153"/>
                    <a:pt x="281" y="154"/>
                  </a:cubicBezTo>
                  <a:cubicBezTo>
                    <a:pt x="282" y="155"/>
                    <a:pt x="285" y="164"/>
                    <a:pt x="285" y="166"/>
                  </a:cubicBezTo>
                  <a:cubicBezTo>
                    <a:pt x="281" y="166"/>
                    <a:pt x="283" y="167"/>
                    <a:pt x="280" y="170"/>
                  </a:cubicBezTo>
                  <a:cubicBezTo>
                    <a:pt x="277" y="172"/>
                    <a:pt x="277" y="172"/>
                    <a:pt x="275" y="174"/>
                  </a:cubicBezTo>
                  <a:cubicBezTo>
                    <a:pt x="274" y="176"/>
                    <a:pt x="274" y="176"/>
                    <a:pt x="273" y="176"/>
                  </a:cubicBezTo>
                  <a:cubicBezTo>
                    <a:pt x="273" y="176"/>
                    <a:pt x="272" y="176"/>
                    <a:pt x="272" y="176"/>
                  </a:cubicBezTo>
                  <a:cubicBezTo>
                    <a:pt x="269" y="175"/>
                    <a:pt x="268" y="176"/>
                    <a:pt x="265" y="175"/>
                  </a:cubicBezTo>
                  <a:cubicBezTo>
                    <a:pt x="262" y="175"/>
                    <a:pt x="263" y="173"/>
                    <a:pt x="264" y="172"/>
                  </a:cubicBezTo>
                  <a:cubicBezTo>
                    <a:pt x="265" y="170"/>
                    <a:pt x="267" y="167"/>
                    <a:pt x="271" y="164"/>
                  </a:cubicBezTo>
                  <a:cubicBezTo>
                    <a:pt x="274" y="162"/>
                    <a:pt x="271" y="160"/>
                    <a:pt x="272" y="157"/>
                  </a:cubicBezTo>
                  <a:cubicBezTo>
                    <a:pt x="272" y="155"/>
                    <a:pt x="271" y="154"/>
                    <a:pt x="271" y="154"/>
                  </a:cubicBezTo>
                  <a:cubicBezTo>
                    <a:pt x="271" y="154"/>
                    <a:pt x="270" y="154"/>
                    <a:pt x="270" y="155"/>
                  </a:cubicBezTo>
                  <a:cubicBezTo>
                    <a:pt x="270" y="155"/>
                    <a:pt x="269" y="155"/>
                    <a:pt x="268" y="155"/>
                  </a:cubicBezTo>
                  <a:cubicBezTo>
                    <a:pt x="267" y="155"/>
                    <a:pt x="266" y="155"/>
                    <a:pt x="265" y="154"/>
                  </a:cubicBezTo>
                  <a:cubicBezTo>
                    <a:pt x="264" y="154"/>
                    <a:pt x="264" y="154"/>
                    <a:pt x="264" y="154"/>
                  </a:cubicBezTo>
                  <a:cubicBezTo>
                    <a:pt x="263" y="154"/>
                    <a:pt x="263" y="154"/>
                    <a:pt x="262" y="155"/>
                  </a:cubicBezTo>
                  <a:cubicBezTo>
                    <a:pt x="260" y="156"/>
                    <a:pt x="260" y="156"/>
                    <a:pt x="258" y="157"/>
                  </a:cubicBezTo>
                  <a:cubicBezTo>
                    <a:pt x="258" y="157"/>
                    <a:pt x="258" y="157"/>
                    <a:pt x="257" y="157"/>
                  </a:cubicBezTo>
                  <a:cubicBezTo>
                    <a:pt x="256" y="157"/>
                    <a:pt x="256" y="156"/>
                    <a:pt x="255" y="155"/>
                  </a:cubicBezTo>
                  <a:cubicBezTo>
                    <a:pt x="255" y="155"/>
                    <a:pt x="254" y="155"/>
                    <a:pt x="254" y="155"/>
                  </a:cubicBezTo>
                  <a:cubicBezTo>
                    <a:pt x="253" y="155"/>
                    <a:pt x="252" y="156"/>
                    <a:pt x="251" y="156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48" y="157"/>
                    <a:pt x="248" y="156"/>
                    <a:pt x="247" y="155"/>
                  </a:cubicBezTo>
                  <a:cubicBezTo>
                    <a:pt x="247" y="154"/>
                    <a:pt x="246" y="151"/>
                    <a:pt x="245" y="150"/>
                  </a:cubicBezTo>
                  <a:cubicBezTo>
                    <a:pt x="244" y="148"/>
                    <a:pt x="244" y="147"/>
                    <a:pt x="242" y="146"/>
                  </a:cubicBezTo>
                  <a:cubicBezTo>
                    <a:pt x="241" y="146"/>
                    <a:pt x="240" y="145"/>
                    <a:pt x="239" y="143"/>
                  </a:cubicBezTo>
                  <a:cubicBezTo>
                    <a:pt x="238" y="142"/>
                    <a:pt x="237" y="141"/>
                    <a:pt x="237" y="141"/>
                  </a:cubicBezTo>
                  <a:cubicBezTo>
                    <a:pt x="236" y="141"/>
                    <a:pt x="236" y="142"/>
                    <a:pt x="235" y="142"/>
                  </a:cubicBezTo>
                  <a:cubicBezTo>
                    <a:pt x="234" y="145"/>
                    <a:pt x="235" y="146"/>
                    <a:pt x="236" y="147"/>
                  </a:cubicBezTo>
                  <a:cubicBezTo>
                    <a:pt x="237" y="148"/>
                    <a:pt x="239" y="148"/>
                    <a:pt x="238" y="150"/>
                  </a:cubicBezTo>
                  <a:cubicBezTo>
                    <a:pt x="236" y="151"/>
                    <a:pt x="235" y="151"/>
                    <a:pt x="233" y="151"/>
                  </a:cubicBezTo>
                  <a:cubicBezTo>
                    <a:pt x="230" y="152"/>
                    <a:pt x="230" y="151"/>
                    <a:pt x="228" y="155"/>
                  </a:cubicBezTo>
                  <a:cubicBezTo>
                    <a:pt x="225" y="158"/>
                    <a:pt x="225" y="158"/>
                    <a:pt x="224" y="159"/>
                  </a:cubicBezTo>
                  <a:cubicBezTo>
                    <a:pt x="222" y="160"/>
                    <a:pt x="222" y="160"/>
                    <a:pt x="220" y="162"/>
                  </a:cubicBezTo>
                  <a:cubicBezTo>
                    <a:pt x="219" y="163"/>
                    <a:pt x="219" y="165"/>
                    <a:pt x="219" y="167"/>
                  </a:cubicBezTo>
                  <a:cubicBezTo>
                    <a:pt x="220" y="169"/>
                    <a:pt x="218" y="172"/>
                    <a:pt x="217" y="174"/>
                  </a:cubicBezTo>
                  <a:cubicBezTo>
                    <a:pt x="217" y="175"/>
                    <a:pt x="216" y="175"/>
                    <a:pt x="216" y="175"/>
                  </a:cubicBezTo>
                  <a:cubicBezTo>
                    <a:pt x="215" y="175"/>
                    <a:pt x="215" y="175"/>
                    <a:pt x="214" y="175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12" y="175"/>
                    <a:pt x="213" y="176"/>
                    <a:pt x="212" y="179"/>
                  </a:cubicBezTo>
                  <a:cubicBezTo>
                    <a:pt x="210" y="181"/>
                    <a:pt x="211" y="181"/>
                    <a:pt x="209" y="181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08" y="181"/>
                    <a:pt x="207" y="179"/>
                    <a:pt x="206" y="178"/>
                  </a:cubicBezTo>
                  <a:cubicBezTo>
                    <a:pt x="206" y="177"/>
                    <a:pt x="205" y="177"/>
                    <a:pt x="205" y="177"/>
                  </a:cubicBezTo>
                  <a:cubicBezTo>
                    <a:pt x="204" y="177"/>
                    <a:pt x="203" y="178"/>
                    <a:pt x="201" y="179"/>
                  </a:cubicBezTo>
                  <a:cubicBezTo>
                    <a:pt x="199" y="180"/>
                    <a:pt x="199" y="180"/>
                    <a:pt x="199" y="183"/>
                  </a:cubicBezTo>
                  <a:cubicBezTo>
                    <a:pt x="198" y="185"/>
                    <a:pt x="198" y="185"/>
                    <a:pt x="197" y="185"/>
                  </a:cubicBezTo>
                  <a:cubicBezTo>
                    <a:pt x="197" y="185"/>
                    <a:pt x="196" y="185"/>
                    <a:pt x="196" y="185"/>
                  </a:cubicBezTo>
                  <a:cubicBezTo>
                    <a:pt x="194" y="185"/>
                    <a:pt x="194" y="182"/>
                    <a:pt x="193" y="181"/>
                  </a:cubicBezTo>
                  <a:cubicBezTo>
                    <a:pt x="193" y="181"/>
                    <a:pt x="193" y="181"/>
                    <a:pt x="192" y="181"/>
                  </a:cubicBezTo>
                  <a:cubicBezTo>
                    <a:pt x="191" y="181"/>
                    <a:pt x="190" y="183"/>
                    <a:pt x="189" y="184"/>
                  </a:cubicBezTo>
                  <a:cubicBezTo>
                    <a:pt x="188" y="186"/>
                    <a:pt x="188" y="187"/>
                    <a:pt x="186" y="188"/>
                  </a:cubicBezTo>
                  <a:cubicBezTo>
                    <a:pt x="184" y="189"/>
                    <a:pt x="184" y="189"/>
                    <a:pt x="183" y="191"/>
                  </a:cubicBezTo>
                  <a:cubicBezTo>
                    <a:pt x="181" y="193"/>
                    <a:pt x="181" y="193"/>
                    <a:pt x="179" y="193"/>
                  </a:cubicBezTo>
                  <a:cubicBezTo>
                    <a:pt x="177" y="193"/>
                    <a:pt x="179" y="190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8" y="189"/>
                    <a:pt x="176" y="191"/>
                    <a:pt x="175" y="191"/>
                  </a:cubicBezTo>
                  <a:cubicBezTo>
                    <a:pt x="174" y="191"/>
                    <a:pt x="174" y="191"/>
                    <a:pt x="173" y="191"/>
                  </a:cubicBezTo>
                  <a:cubicBezTo>
                    <a:pt x="172" y="191"/>
                    <a:pt x="171" y="191"/>
                    <a:pt x="171" y="190"/>
                  </a:cubicBezTo>
                  <a:cubicBezTo>
                    <a:pt x="171" y="190"/>
                    <a:pt x="167" y="191"/>
                    <a:pt x="166" y="191"/>
                  </a:cubicBezTo>
                  <a:cubicBezTo>
                    <a:pt x="166" y="192"/>
                    <a:pt x="165" y="192"/>
                    <a:pt x="165" y="192"/>
                  </a:cubicBezTo>
                  <a:cubicBezTo>
                    <a:pt x="164" y="192"/>
                    <a:pt x="164" y="191"/>
                    <a:pt x="162" y="190"/>
                  </a:cubicBezTo>
                  <a:cubicBezTo>
                    <a:pt x="161" y="190"/>
                    <a:pt x="161" y="187"/>
                    <a:pt x="159" y="187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8" y="187"/>
                    <a:pt x="158" y="187"/>
                    <a:pt x="157" y="187"/>
                  </a:cubicBezTo>
                  <a:cubicBezTo>
                    <a:pt x="156" y="187"/>
                    <a:pt x="155" y="187"/>
                    <a:pt x="155" y="185"/>
                  </a:cubicBezTo>
                  <a:cubicBezTo>
                    <a:pt x="156" y="184"/>
                    <a:pt x="155" y="183"/>
                    <a:pt x="153" y="183"/>
                  </a:cubicBezTo>
                  <a:cubicBezTo>
                    <a:pt x="153" y="183"/>
                    <a:pt x="152" y="183"/>
                    <a:pt x="152" y="183"/>
                  </a:cubicBezTo>
                  <a:cubicBezTo>
                    <a:pt x="151" y="184"/>
                    <a:pt x="150" y="184"/>
                    <a:pt x="150" y="184"/>
                  </a:cubicBezTo>
                  <a:cubicBezTo>
                    <a:pt x="149" y="184"/>
                    <a:pt x="148" y="183"/>
                    <a:pt x="147" y="183"/>
                  </a:cubicBezTo>
                  <a:cubicBezTo>
                    <a:pt x="146" y="183"/>
                    <a:pt x="146" y="183"/>
                    <a:pt x="145" y="183"/>
                  </a:cubicBezTo>
                  <a:cubicBezTo>
                    <a:pt x="144" y="183"/>
                    <a:pt x="143" y="184"/>
                    <a:pt x="140" y="184"/>
                  </a:cubicBezTo>
                  <a:cubicBezTo>
                    <a:pt x="140" y="184"/>
                    <a:pt x="140" y="184"/>
                    <a:pt x="139" y="184"/>
                  </a:cubicBezTo>
                  <a:cubicBezTo>
                    <a:pt x="137" y="184"/>
                    <a:pt x="137" y="182"/>
                    <a:pt x="135" y="180"/>
                  </a:cubicBezTo>
                  <a:cubicBezTo>
                    <a:pt x="134" y="179"/>
                    <a:pt x="130" y="176"/>
                    <a:pt x="128" y="175"/>
                  </a:cubicBezTo>
                  <a:cubicBezTo>
                    <a:pt x="126" y="175"/>
                    <a:pt x="125" y="175"/>
                    <a:pt x="123" y="175"/>
                  </a:cubicBezTo>
                  <a:cubicBezTo>
                    <a:pt x="122" y="174"/>
                    <a:pt x="12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18" y="172"/>
                    <a:pt x="117" y="173"/>
                    <a:pt x="116" y="174"/>
                  </a:cubicBezTo>
                  <a:cubicBezTo>
                    <a:pt x="115" y="174"/>
                    <a:pt x="114" y="175"/>
                    <a:pt x="113" y="175"/>
                  </a:cubicBezTo>
                  <a:cubicBezTo>
                    <a:pt x="113" y="175"/>
                    <a:pt x="112" y="174"/>
                    <a:pt x="111" y="174"/>
                  </a:cubicBezTo>
                  <a:cubicBezTo>
                    <a:pt x="110" y="173"/>
                    <a:pt x="110" y="172"/>
                    <a:pt x="110" y="172"/>
                  </a:cubicBezTo>
                  <a:cubicBezTo>
                    <a:pt x="109" y="172"/>
                    <a:pt x="109" y="172"/>
                    <a:pt x="109" y="173"/>
                  </a:cubicBezTo>
                  <a:cubicBezTo>
                    <a:pt x="109" y="175"/>
                    <a:pt x="107" y="175"/>
                    <a:pt x="107" y="175"/>
                  </a:cubicBezTo>
                  <a:cubicBezTo>
                    <a:pt x="107" y="175"/>
                    <a:pt x="107" y="180"/>
                    <a:pt x="105" y="180"/>
                  </a:cubicBezTo>
                  <a:cubicBezTo>
                    <a:pt x="102" y="180"/>
                    <a:pt x="103" y="181"/>
                    <a:pt x="103" y="182"/>
                  </a:cubicBezTo>
                  <a:cubicBezTo>
                    <a:pt x="103" y="182"/>
                    <a:pt x="102" y="183"/>
                    <a:pt x="101" y="183"/>
                  </a:cubicBezTo>
                  <a:cubicBezTo>
                    <a:pt x="101" y="183"/>
                    <a:pt x="101" y="183"/>
                    <a:pt x="100" y="183"/>
                  </a:cubicBezTo>
                  <a:cubicBezTo>
                    <a:pt x="100" y="182"/>
                    <a:pt x="100" y="182"/>
                    <a:pt x="99" y="182"/>
                  </a:cubicBezTo>
                  <a:cubicBezTo>
                    <a:pt x="98" y="182"/>
                    <a:pt x="98" y="183"/>
                    <a:pt x="96" y="185"/>
                  </a:cubicBezTo>
                  <a:cubicBezTo>
                    <a:pt x="94" y="186"/>
                    <a:pt x="93" y="187"/>
                    <a:pt x="93" y="188"/>
                  </a:cubicBezTo>
                  <a:cubicBezTo>
                    <a:pt x="92" y="189"/>
                    <a:pt x="90" y="189"/>
                    <a:pt x="88" y="190"/>
                  </a:cubicBezTo>
                  <a:cubicBezTo>
                    <a:pt x="88" y="190"/>
                    <a:pt x="88" y="190"/>
                    <a:pt x="87" y="190"/>
                  </a:cubicBezTo>
                  <a:cubicBezTo>
                    <a:pt x="86" y="190"/>
                    <a:pt x="84" y="189"/>
                    <a:pt x="82" y="188"/>
                  </a:cubicBezTo>
                  <a:cubicBezTo>
                    <a:pt x="81" y="188"/>
                    <a:pt x="81" y="188"/>
                    <a:pt x="81" y="188"/>
                  </a:cubicBezTo>
                  <a:cubicBezTo>
                    <a:pt x="79" y="188"/>
                    <a:pt x="78" y="189"/>
                    <a:pt x="77" y="190"/>
                  </a:cubicBezTo>
                  <a:cubicBezTo>
                    <a:pt x="75" y="191"/>
                    <a:pt x="74" y="192"/>
                    <a:pt x="72" y="194"/>
                  </a:cubicBezTo>
                  <a:cubicBezTo>
                    <a:pt x="70" y="196"/>
                    <a:pt x="73" y="197"/>
                    <a:pt x="72" y="200"/>
                  </a:cubicBezTo>
                  <a:cubicBezTo>
                    <a:pt x="72" y="202"/>
                    <a:pt x="72" y="202"/>
                    <a:pt x="71" y="204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70" y="204"/>
                    <a:pt x="68" y="202"/>
                    <a:pt x="65" y="202"/>
                  </a:cubicBezTo>
                  <a:cubicBezTo>
                    <a:pt x="65" y="202"/>
                    <a:pt x="64" y="202"/>
                    <a:pt x="64" y="202"/>
                  </a:cubicBezTo>
                  <a:cubicBezTo>
                    <a:pt x="62" y="202"/>
                    <a:pt x="61" y="202"/>
                    <a:pt x="61" y="203"/>
                  </a:cubicBezTo>
                  <a:cubicBezTo>
                    <a:pt x="61" y="205"/>
                    <a:pt x="60" y="205"/>
                    <a:pt x="59" y="205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1" y="204"/>
                    <a:pt x="48" y="203"/>
                    <a:pt x="46" y="203"/>
                  </a:cubicBezTo>
                  <a:cubicBezTo>
                    <a:pt x="46" y="203"/>
                    <a:pt x="46" y="203"/>
                    <a:pt x="45" y="203"/>
                  </a:cubicBezTo>
                  <a:cubicBezTo>
                    <a:pt x="45" y="203"/>
                    <a:pt x="45" y="203"/>
                    <a:pt x="44" y="203"/>
                  </a:cubicBezTo>
                  <a:cubicBezTo>
                    <a:pt x="42" y="203"/>
                    <a:pt x="42" y="201"/>
                    <a:pt x="44" y="199"/>
                  </a:cubicBezTo>
                  <a:cubicBezTo>
                    <a:pt x="46" y="198"/>
                    <a:pt x="42" y="196"/>
                    <a:pt x="40" y="196"/>
                  </a:cubicBezTo>
                  <a:cubicBezTo>
                    <a:pt x="38" y="195"/>
                    <a:pt x="35" y="190"/>
                    <a:pt x="34" y="189"/>
                  </a:cubicBezTo>
                  <a:cubicBezTo>
                    <a:pt x="33" y="187"/>
                    <a:pt x="31" y="184"/>
                    <a:pt x="29" y="181"/>
                  </a:cubicBezTo>
                  <a:cubicBezTo>
                    <a:pt x="28" y="179"/>
                    <a:pt x="27" y="178"/>
                    <a:pt x="24" y="178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2" y="178"/>
                    <a:pt x="21" y="179"/>
                    <a:pt x="20" y="181"/>
                  </a:cubicBezTo>
                  <a:cubicBezTo>
                    <a:pt x="19" y="182"/>
                    <a:pt x="18" y="182"/>
                    <a:pt x="17" y="182"/>
                  </a:cubicBezTo>
                  <a:cubicBezTo>
                    <a:pt x="16" y="182"/>
                    <a:pt x="15" y="182"/>
                    <a:pt x="15" y="182"/>
                  </a:cubicBezTo>
                  <a:cubicBezTo>
                    <a:pt x="13" y="181"/>
                    <a:pt x="11" y="178"/>
                    <a:pt x="10" y="177"/>
                  </a:cubicBezTo>
                  <a:cubicBezTo>
                    <a:pt x="9" y="176"/>
                    <a:pt x="8" y="175"/>
                    <a:pt x="7" y="175"/>
                  </a:cubicBezTo>
                  <a:cubicBezTo>
                    <a:pt x="7" y="175"/>
                    <a:pt x="7" y="175"/>
                    <a:pt x="6" y="175"/>
                  </a:cubicBezTo>
                  <a:cubicBezTo>
                    <a:pt x="6" y="175"/>
                    <a:pt x="6" y="175"/>
                    <a:pt x="5" y="175"/>
                  </a:cubicBezTo>
                  <a:cubicBezTo>
                    <a:pt x="4" y="175"/>
                    <a:pt x="3" y="175"/>
                    <a:pt x="2" y="174"/>
                  </a:cubicBezTo>
                  <a:cubicBezTo>
                    <a:pt x="2" y="174"/>
                    <a:pt x="1" y="174"/>
                    <a:pt x="1" y="174"/>
                  </a:cubicBezTo>
                  <a:cubicBezTo>
                    <a:pt x="1" y="174"/>
                    <a:pt x="2" y="170"/>
                    <a:pt x="1" y="167"/>
                  </a:cubicBezTo>
                  <a:cubicBezTo>
                    <a:pt x="1" y="164"/>
                    <a:pt x="2" y="164"/>
                    <a:pt x="4" y="163"/>
                  </a:cubicBezTo>
                  <a:cubicBezTo>
                    <a:pt x="7" y="161"/>
                    <a:pt x="8" y="161"/>
                    <a:pt x="10" y="161"/>
                  </a:cubicBezTo>
                  <a:cubicBezTo>
                    <a:pt x="13" y="160"/>
                    <a:pt x="13" y="158"/>
                    <a:pt x="15" y="156"/>
                  </a:cubicBezTo>
                  <a:cubicBezTo>
                    <a:pt x="17" y="154"/>
                    <a:pt x="16" y="153"/>
                    <a:pt x="16" y="150"/>
                  </a:cubicBezTo>
                  <a:cubicBezTo>
                    <a:pt x="16" y="149"/>
                    <a:pt x="16" y="148"/>
                    <a:pt x="16" y="148"/>
                  </a:cubicBezTo>
                  <a:cubicBezTo>
                    <a:pt x="17" y="148"/>
                    <a:pt x="18" y="149"/>
                    <a:pt x="20" y="149"/>
                  </a:cubicBezTo>
                  <a:cubicBezTo>
                    <a:pt x="20" y="149"/>
                    <a:pt x="20" y="150"/>
                    <a:pt x="20" y="150"/>
                  </a:cubicBezTo>
                  <a:cubicBezTo>
                    <a:pt x="22" y="150"/>
                    <a:pt x="23" y="147"/>
                    <a:pt x="24" y="145"/>
                  </a:cubicBezTo>
                  <a:cubicBezTo>
                    <a:pt x="24" y="142"/>
                    <a:pt x="24" y="140"/>
                    <a:pt x="25" y="137"/>
                  </a:cubicBezTo>
                  <a:cubicBezTo>
                    <a:pt x="27" y="134"/>
                    <a:pt x="24" y="134"/>
                    <a:pt x="22" y="134"/>
                  </a:cubicBezTo>
                  <a:cubicBezTo>
                    <a:pt x="20" y="134"/>
                    <a:pt x="18" y="133"/>
                    <a:pt x="15" y="132"/>
                  </a:cubicBezTo>
                  <a:cubicBezTo>
                    <a:pt x="13" y="131"/>
                    <a:pt x="13" y="128"/>
                    <a:pt x="12" y="127"/>
                  </a:cubicBezTo>
                  <a:cubicBezTo>
                    <a:pt x="10" y="126"/>
                    <a:pt x="11" y="124"/>
                    <a:pt x="12" y="122"/>
                  </a:cubicBezTo>
                  <a:cubicBezTo>
                    <a:pt x="12" y="120"/>
                    <a:pt x="10" y="118"/>
                    <a:pt x="10" y="115"/>
                  </a:cubicBezTo>
                  <a:cubicBezTo>
                    <a:pt x="10" y="113"/>
                    <a:pt x="10" y="112"/>
                    <a:pt x="13" y="110"/>
                  </a:cubicBezTo>
                  <a:cubicBezTo>
                    <a:pt x="17" y="107"/>
                    <a:pt x="16" y="107"/>
                    <a:pt x="18" y="105"/>
                  </a:cubicBezTo>
                  <a:cubicBezTo>
                    <a:pt x="19" y="104"/>
                    <a:pt x="20" y="102"/>
                    <a:pt x="20" y="100"/>
                  </a:cubicBezTo>
                  <a:cubicBezTo>
                    <a:pt x="20" y="100"/>
                    <a:pt x="21" y="101"/>
                    <a:pt x="21" y="101"/>
                  </a:cubicBezTo>
                  <a:cubicBezTo>
                    <a:pt x="21" y="101"/>
                    <a:pt x="22" y="100"/>
                    <a:pt x="23" y="100"/>
                  </a:cubicBezTo>
                  <a:cubicBezTo>
                    <a:pt x="25" y="99"/>
                    <a:pt x="31" y="95"/>
                    <a:pt x="32" y="93"/>
                  </a:cubicBezTo>
                  <a:cubicBezTo>
                    <a:pt x="33" y="92"/>
                    <a:pt x="34" y="92"/>
                    <a:pt x="36" y="92"/>
                  </a:cubicBezTo>
                  <a:cubicBezTo>
                    <a:pt x="38" y="92"/>
                    <a:pt x="41" y="93"/>
                    <a:pt x="41" y="94"/>
                  </a:cubicBezTo>
                  <a:cubicBezTo>
                    <a:pt x="41" y="96"/>
                    <a:pt x="46" y="97"/>
                    <a:pt x="46" y="97"/>
                  </a:cubicBezTo>
                  <a:cubicBezTo>
                    <a:pt x="46" y="97"/>
                    <a:pt x="44" y="99"/>
                    <a:pt x="46" y="102"/>
                  </a:cubicBezTo>
                  <a:cubicBezTo>
                    <a:pt x="46" y="103"/>
                    <a:pt x="47" y="103"/>
                    <a:pt x="47" y="103"/>
                  </a:cubicBezTo>
                  <a:cubicBezTo>
                    <a:pt x="49" y="103"/>
                    <a:pt x="51" y="101"/>
                    <a:pt x="51" y="101"/>
                  </a:cubicBezTo>
                  <a:cubicBezTo>
                    <a:pt x="51" y="101"/>
                    <a:pt x="51" y="101"/>
                    <a:pt x="53" y="102"/>
                  </a:cubicBezTo>
                  <a:cubicBezTo>
                    <a:pt x="55" y="103"/>
                    <a:pt x="56" y="104"/>
                    <a:pt x="60" y="106"/>
                  </a:cubicBezTo>
                  <a:cubicBezTo>
                    <a:pt x="60" y="106"/>
                    <a:pt x="61" y="106"/>
                    <a:pt x="61" y="106"/>
                  </a:cubicBezTo>
                  <a:cubicBezTo>
                    <a:pt x="63" y="106"/>
                    <a:pt x="63" y="103"/>
                    <a:pt x="63" y="100"/>
                  </a:cubicBezTo>
                  <a:cubicBezTo>
                    <a:pt x="63" y="98"/>
                    <a:pt x="63" y="96"/>
                    <a:pt x="63" y="96"/>
                  </a:cubicBezTo>
                  <a:cubicBezTo>
                    <a:pt x="62" y="96"/>
                    <a:pt x="62" y="96"/>
                    <a:pt x="62" y="97"/>
                  </a:cubicBezTo>
                  <a:cubicBezTo>
                    <a:pt x="60" y="97"/>
                    <a:pt x="62" y="97"/>
                    <a:pt x="58" y="98"/>
                  </a:cubicBezTo>
                  <a:cubicBezTo>
                    <a:pt x="58" y="98"/>
                    <a:pt x="57" y="98"/>
                    <a:pt x="57" y="98"/>
                  </a:cubicBezTo>
                  <a:cubicBezTo>
                    <a:pt x="55" y="98"/>
                    <a:pt x="56" y="96"/>
                    <a:pt x="58" y="94"/>
                  </a:cubicBezTo>
                  <a:cubicBezTo>
                    <a:pt x="60" y="91"/>
                    <a:pt x="62" y="91"/>
                    <a:pt x="65" y="91"/>
                  </a:cubicBezTo>
                  <a:cubicBezTo>
                    <a:pt x="66" y="91"/>
                    <a:pt x="66" y="91"/>
                    <a:pt x="67" y="91"/>
                  </a:cubicBezTo>
                  <a:cubicBezTo>
                    <a:pt x="68" y="91"/>
                    <a:pt x="68" y="91"/>
                    <a:pt x="69" y="89"/>
                  </a:cubicBezTo>
                  <a:cubicBezTo>
                    <a:pt x="70" y="87"/>
                    <a:pt x="72" y="87"/>
                    <a:pt x="73" y="84"/>
                  </a:cubicBezTo>
                  <a:cubicBezTo>
                    <a:pt x="74" y="82"/>
                    <a:pt x="73" y="80"/>
                    <a:pt x="73" y="79"/>
                  </a:cubicBezTo>
                  <a:cubicBezTo>
                    <a:pt x="73" y="78"/>
                    <a:pt x="75" y="77"/>
                    <a:pt x="76" y="75"/>
                  </a:cubicBezTo>
                  <a:cubicBezTo>
                    <a:pt x="77" y="73"/>
                    <a:pt x="78" y="74"/>
                    <a:pt x="82" y="73"/>
                  </a:cubicBezTo>
                  <a:cubicBezTo>
                    <a:pt x="82" y="73"/>
                    <a:pt x="83" y="73"/>
                    <a:pt x="83" y="73"/>
                  </a:cubicBezTo>
                  <a:cubicBezTo>
                    <a:pt x="86" y="73"/>
                    <a:pt x="86" y="75"/>
                    <a:pt x="88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91" y="76"/>
                    <a:pt x="93" y="74"/>
                    <a:pt x="95" y="72"/>
                  </a:cubicBezTo>
                  <a:cubicBezTo>
                    <a:pt x="98" y="70"/>
                    <a:pt x="102" y="71"/>
                    <a:pt x="106" y="70"/>
                  </a:cubicBezTo>
                  <a:cubicBezTo>
                    <a:pt x="109" y="70"/>
                    <a:pt x="109" y="69"/>
                    <a:pt x="110" y="68"/>
                  </a:cubicBezTo>
                  <a:cubicBezTo>
                    <a:pt x="110" y="67"/>
                    <a:pt x="112" y="63"/>
                    <a:pt x="114" y="62"/>
                  </a:cubicBezTo>
                  <a:cubicBezTo>
                    <a:pt x="116" y="60"/>
                    <a:pt x="121" y="56"/>
                    <a:pt x="123" y="55"/>
                  </a:cubicBezTo>
                  <a:cubicBezTo>
                    <a:pt x="124" y="53"/>
                    <a:pt x="126" y="53"/>
                    <a:pt x="126" y="50"/>
                  </a:cubicBezTo>
                  <a:cubicBezTo>
                    <a:pt x="126" y="48"/>
                    <a:pt x="128" y="46"/>
                    <a:pt x="129" y="43"/>
                  </a:cubicBezTo>
                  <a:cubicBezTo>
                    <a:pt x="131" y="41"/>
                    <a:pt x="132" y="40"/>
                    <a:pt x="133" y="37"/>
                  </a:cubicBezTo>
                  <a:cubicBezTo>
                    <a:pt x="134" y="34"/>
                    <a:pt x="135" y="32"/>
                    <a:pt x="137" y="31"/>
                  </a:cubicBezTo>
                  <a:cubicBezTo>
                    <a:pt x="137" y="31"/>
                    <a:pt x="137" y="31"/>
                    <a:pt x="137" y="31"/>
                  </a:cubicBezTo>
                  <a:moveTo>
                    <a:pt x="238" y="85"/>
                  </a:moveTo>
                  <a:cubicBezTo>
                    <a:pt x="237" y="85"/>
                    <a:pt x="237" y="85"/>
                    <a:pt x="237" y="84"/>
                  </a:cubicBezTo>
                  <a:cubicBezTo>
                    <a:pt x="236" y="84"/>
                    <a:pt x="237" y="83"/>
                    <a:pt x="239" y="81"/>
                  </a:cubicBezTo>
                  <a:cubicBezTo>
                    <a:pt x="239" y="80"/>
                    <a:pt x="239" y="79"/>
                    <a:pt x="238" y="79"/>
                  </a:cubicBezTo>
                  <a:cubicBezTo>
                    <a:pt x="238" y="79"/>
                    <a:pt x="238" y="79"/>
                    <a:pt x="237" y="79"/>
                  </a:cubicBezTo>
                  <a:cubicBezTo>
                    <a:pt x="236" y="79"/>
                    <a:pt x="236" y="80"/>
                    <a:pt x="235" y="81"/>
                  </a:cubicBezTo>
                  <a:cubicBezTo>
                    <a:pt x="234" y="83"/>
                    <a:pt x="233" y="83"/>
                    <a:pt x="232" y="83"/>
                  </a:cubicBezTo>
                  <a:cubicBezTo>
                    <a:pt x="230" y="83"/>
                    <a:pt x="231" y="80"/>
                    <a:pt x="232" y="79"/>
                  </a:cubicBezTo>
                  <a:cubicBezTo>
                    <a:pt x="232" y="79"/>
                    <a:pt x="230" y="80"/>
                    <a:pt x="230" y="81"/>
                  </a:cubicBezTo>
                  <a:cubicBezTo>
                    <a:pt x="229" y="83"/>
                    <a:pt x="231" y="84"/>
                    <a:pt x="233" y="85"/>
                  </a:cubicBezTo>
                  <a:cubicBezTo>
                    <a:pt x="235" y="85"/>
                    <a:pt x="236" y="87"/>
                    <a:pt x="237" y="88"/>
                  </a:cubicBezTo>
                  <a:cubicBezTo>
                    <a:pt x="239" y="90"/>
                    <a:pt x="240" y="91"/>
                    <a:pt x="242" y="92"/>
                  </a:cubicBezTo>
                  <a:cubicBezTo>
                    <a:pt x="243" y="93"/>
                    <a:pt x="243" y="93"/>
                    <a:pt x="242" y="95"/>
                  </a:cubicBezTo>
                  <a:cubicBezTo>
                    <a:pt x="241" y="96"/>
                    <a:pt x="241" y="96"/>
                    <a:pt x="239" y="98"/>
                  </a:cubicBezTo>
                  <a:cubicBezTo>
                    <a:pt x="237" y="100"/>
                    <a:pt x="237" y="101"/>
                    <a:pt x="237" y="101"/>
                  </a:cubicBezTo>
                  <a:cubicBezTo>
                    <a:pt x="237" y="101"/>
                    <a:pt x="237" y="101"/>
                    <a:pt x="237" y="101"/>
                  </a:cubicBezTo>
                  <a:cubicBezTo>
                    <a:pt x="238" y="101"/>
                    <a:pt x="240" y="100"/>
                    <a:pt x="242" y="100"/>
                  </a:cubicBezTo>
                  <a:cubicBezTo>
                    <a:pt x="245" y="98"/>
                    <a:pt x="244" y="97"/>
                    <a:pt x="245" y="95"/>
                  </a:cubicBezTo>
                  <a:cubicBezTo>
                    <a:pt x="245" y="94"/>
                    <a:pt x="245" y="94"/>
                    <a:pt x="244" y="92"/>
                  </a:cubicBezTo>
                  <a:cubicBezTo>
                    <a:pt x="243" y="91"/>
                    <a:pt x="244" y="91"/>
                    <a:pt x="242" y="90"/>
                  </a:cubicBezTo>
                  <a:cubicBezTo>
                    <a:pt x="240" y="89"/>
                    <a:pt x="241" y="88"/>
                    <a:pt x="241" y="87"/>
                  </a:cubicBezTo>
                  <a:cubicBezTo>
                    <a:pt x="241" y="85"/>
                    <a:pt x="242" y="85"/>
                    <a:pt x="243" y="85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7" y="85"/>
                    <a:pt x="246" y="87"/>
                    <a:pt x="245" y="90"/>
                  </a:cubicBezTo>
                  <a:cubicBezTo>
                    <a:pt x="245" y="91"/>
                    <a:pt x="245" y="91"/>
                    <a:pt x="246" y="91"/>
                  </a:cubicBezTo>
                  <a:cubicBezTo>
                    <a:pt x="246" y="91"/>
                    <a:pt x="247" y="91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89"/>
                    <a:pt x="249" y="89"/>
                    <a:pt x="250" y="90"/>
                  </a:cubicBezTo>
                  <a:cubicBezTo>
                    <a:pt x="251" y="91"/>
                    <a:pt x="251" y="91"/>
                    <a:pt x="251" y="91"/>
                  </a:cubicBezTo>
                  <a:cubicBezTo>
                    <a:pt x="252" y="91"/>
                    <a:pt x="252" y="90"/>
                    <a:pt x="252" y="88"/>
                  </a:cubicBezTo>
                  <a:cubicBezTo>
                    <a:pt x="253" y="85"/>
                    <a:pt x="252" y="85"/>
                    <a:pt x="250" y="82"/>
                  </a:cubicBezTo>
                  <a:cubicBezTo>
                    <a:pt x="249" y="80"/>
                    <a:pt x="248" y="81"/>
                    <a:pt x="247" y="79"/>
                  </a:cubicBezTo>
                  <a:cubicBezTo>
                    <a:pt x="246" y="78"/>
                    <a:pt x="245" y="77"/>
                    <a:pt x="244" y="77"/>
                  </a:cubicBezTo>
                  <a:cubicBezTo>
                    <a:pt x="243" y="77"/>
                    <a:pt x="243" y="77"/>
                    <a:pt x="243" y="79"/>
                  </a:cubicBezTo>
                  <a:cubicBezTo>
                    <a:pt x="243" y="80"/>
                    <a:pt x="244" y="80"/>
                    <a:pt x="244" y="81"/>
                  </a:cubicBezTo>
                  <a:cubicBezTo>
                    <a:pt x="244" y="82"/>
                    <a:pt x="241" y="82"/>
                    <a:pt x="239" y="84"/>
                  </a:cubicBezTo>
                  <a:cubicBezTo>
                    <a:pt x="238" y="85"/>
                    <a:pt x="238" y="85"/>
                    <a:pt x="238" y="85"/>
                  </a:cubicBezTo>
                  <a:moveTo>
                    <a:pt x="203" y="53"/>
                  </a:moveTo>
                  <a:cubicBezTo>
                    <a:pt x="203" y="54"/>
                    <a:pt x="204" y="54"/>
                    <a:pt x="204" y="54"/>
                  </a:cubicBezTo>
                  <a:cubicBezTo>
                    <a:pt x="205" y="56"/>
                    <a:pt x="203" y="59"/>
                    <a:pt x="202" y="59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199" y="60"/>
                    <a:pt x="198" y="58"/>
                    <a:pt x="196" y="58"/>
                  </a:cubicBezTo>
                  <a:cubicBezTo>
                    <a:pt x="197" y="57"/>
                    <a:pt x="200" y="56"/>
                    <a:pt x="203" y="54"/>
                  </a:cubicBezTo>
                  <a:cubicBezTo>
                    <a:pt x="203" y="53"/>
                    <a:pt x="203" y="53"/>
                    <a:pt x="203" y="53"/>
                  </a:cubicBezTo>
                  <a:moveTo>
                    <a:pt x="69" y="82"/>
                  </a:moveTo>
                  <a:cubicBezTo>
                    <a:pt x="69" y="82"/>
                    <a:pt x="69" y="82"/>
                    <a:pt x="70" y="82"/>
                  </a:cubicBezTo>
                  <a:cubicBezTo>
                    <a:pt x="71" y="83"/>
                    <a:pt x="72" y="83"/>
                    <a:pt x="70" y="85"/>
                  </a:cubicBezTo>
                  <a:cubicBezTo>
                    <a:pt x="69" y="86"/>
                    <a:pt x="67" y="87"/>
                    <a:pt x="67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5"/>
                    <a:pt x="66" y="84"/>
                    <a:pt x="67" y="83"/>
                  </a:cubicBezTo>
                  <a:cubicBezTo>
                    <a:pt x="68" y="82"/>
                    <a:pt x="68" y="82"/>
                    <a:pt x="69" y="82"/>
                  </a:cubicBezTo>
                  <a:moveTo>
                    <a:pt x="200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7" y="0"/>
                    <a:pt x="195" y="1"/>
                  </a:cubicBezTo>
                  <a:cubicBezTo>
                    <a:pt x="194" y="2"/>
                    <a:pt x="193" y="2"/>
                    <a:pt x="192" y="2"/>
                  </a:cubicBezTo>
                  <a:cubicBezTo>
                    <a:pt x="191" y="3"/>
                    <a:pt x="189" y="3"/>
                    <a:pt x="188" y="4"/>
                  </a:cubicBezTo>
                  <a:cubicBezTo>
                    <a:pt x="186" y="6"/>
                    <a:pt x="185" y="9"/>
                    <a:pt x="185" y="9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90" y="10"/>
                    <a:pt x="190" y="11"/>
                    <a:pt x="189" y="13"/>
                  </a:cubicBezTo>
                  <a:cubicBezTo>
                    <a:pt x="189" y="14"/>
                    <a:pt x="188" y="15"/>
                    <a:pt x="188" y="16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7" y="18"/>
                    <a:pt x="186" y="18"/>
                    <a:pt x="186" y="17"/>
                  </a:cubicBezTo>
                  <a:cubicBezTo>
                    <a:pt x="186" y="17"/>
                    <a:pt x="185" y="17"/>
                    <a:pt x="185" y="17"/>
                  </a:cubicBezTo>
                  <a:cubicBezTo>
                    <a:pt x="183" y="17"/>
                    <a:pt x="183" y="19"/>
                    <a:pt x="183" y="19"/>
                  </a:cubicBezTo>
                  <a:cubicBezTo>
                    <a:pt x="182" y="21"/>
                    <a:pt x="182" y="22"/>
                    <a:pt x="182" y="24"/>
                  </a:cubicBezTo>
                  <a:cubicBezTo>
                    <a:pt x="182" y="24"/>
                    <a:pt x="182" y="24"/>
                    <a:pt x="182" y="24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2" y="25"/>
                    <a:pt x="182" y="26"/>
                    <a:pt x="182" y="27"/>
                  </a:cubicBezTo>
                  <a:cubicBezTo>
                    <a:pt x="180" y="28"/>
                    <a:pt x="179" y="29"/>
                    <a:pt x="179" y="32"/>
                  </a:cubicBezTo>
                  <a:cubicBezTo>
                    <a:pt x="179" y="33"/>
                    <a:pt x="180" y="35"/>
                    <a:pt x="182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4" y="36"/>
                    <a:pt x="185" y="37"/>
                    <a:pt x="187" y="37"/>
                  </a:cubicBezTo>
                  <a:cubicBezTo>
                    <a:pt x="188" y="37"/>
                    <a:pt x="190" y="38"/>
                    <a:pt x="190" y="40"/>
                  </a:cubicBezTo>
                  <a:cubicBezTo>
                    <a:pt x="190" y="40"/>
                    <a:pt x="190" y="41"/>
                    <a:pt x="188" y="41"/>
                  </a:cubicBezTo>
                  <a:cubicBezTo>
                    <a:pt x="184" y="41"/>
                    <a:pt x="182" y="41"/>
                    <a:pt x="181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3"/>
                    <a:pt x="180" y="44"/>
                    <a:pt x="180" y="45"/>
                  </a:cubicBezTo>
                  <a:cubicBezTo>
                    <a:pt x="180" y="47"/>
                    <a:pt x="182" y="48"/>
                    <a:pt x="183" y="49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4" y="49"/>
                    <a:pt x="184" y="50"/>
                    <a:pt x="184" y="50"/>
                  </a:cubicBezTo>
                  <a:cubicBezTo>
                    <a:pt x="186" y="50"/>
                    <a:pt x="187" y="51"/>
                    <a:pt x="187" y="52"/>
                  </a:cubicBezTo>
                  <a:cubicBezTo>
                    <a:pt x="188" y="53"/>
                    <a:pt x="189" y="54"/>
                    <a:pt x="190" y="55"/>
                  </a:cubicBezTo>
                  <a:cubicBezTo>
                    <a:pt x="191" y="55"/>
                    <a:pt x="191" y="55"/>
                    <a:pt x="192" y="56"/>
                  </a:cubicBezTo>
                  <a:cubicBezTo>
                    <a:pt x="192" y="56"/>
                    <a:pt x="193" y="56"/>
                    <a:pt x="194" y="56"/>
                  </a:cubicBezTo>
                  <a:cubicBezTo>
                    <a:pt x="195" y="56"/>
                    <a:pt x="196" y="55"/>
                    <a:pt x="197" y="54"/>
                  </a:cubicBezTo>
                  <a:cubicBezTo>
                    <a:pt x="197" y="54"/>
                    <a:pt x="197" y="53"/>
                    <a:pt x="198" y="53"/>
                  </a:cubicBezTo>
                  <a:cubicBezTo>
                    <a:pt x="198" y="53"/>
                    <a:pt x="198" y="52"/>
                    <a:pt x="198" y="52"/>
                  </a:cubicBezTo>
                  <a:cubicBezTo>
                    <a:pt x="198" y="52"/>
                    <a:pt x="199" y="53"/>
                    <a:pt x="199" y="53"/>
                  </a:cubicBezTo>
                  <a:cubicBezTo>
                    <a:pt x="199" y="53"/>
                    <a:pt x="200" y="53"/>
                    <a:pt x="200" y="53"/>
                  </a:cubicBezTo>
                  <a:cubicBezTo>
                    <a:pt x="201" y="53"/>
                    <a:pt x="202" y="52"/>
                    <a:pt x="203" y="52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0" y="55"/>
                    <a:pt x="197" y="56"/>
                    <a:pt x="196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3" y="57"/>
                    <a:pt x="192" y="57"/>
                    <a:pt x="191" y="57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9" y="56"/>
                    <a:pt x="188" y="56"/>
                    <a:pt x="188" y="56"/>
                  </a:cubicBezTo>
                  <a:cubicBezTo>
                    <a:pt x="185" y="55"/>
                    <a:pt x="183" y="54"/>
                    <a:pt x="182" y="53"/>
                  </a:cubicBezTo>
                  <a:cubicBezTo>
                    <a:pt x="182" y="51"/>
                    <a:pt x="180" y="48"/>
                    <a:pt x="179" y="47"/>
                  </a:cubicBezTo>
                  <a:cubicBezTo>
                    <a:pt x="179" y="46"/>
                    <a:pt x="179" y="45"/>
                    <a:pt x="180" y="42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9" y="40"/>
                    <a:pt x="178" y="39"/>
                    <a:pt x="177" y="39"/>
                  </a:cubicBezTo>
                  <a:cubicBezTo>
                    <a:pt x="174" y="38"/>
                    <a:pt x="174" y="38"/>
                    <a:pt x="174" y="37"/>
                  </a:cubicBezTo>
                  <a:cubicBezTo>
                    <a:pt x="174" y="36"/>
                    <a:pt x="174" y="35"/>
                    <a:pt x="174" y="35"/>
                  </a:cubicBezTo>
                  <a:cubicBezTo>
                    <a:pt x="173" y="34"/>
                    <a:pt x="172" y="33"/>
                    <a:pt x="171" y="33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8" y="33"/>
                    <a:pt x="167" y="33"/>
                    <a:pt x="166" y="33"/>
                  </a:cubicBezTo>
                  <a:cubicBezTo>
                    <a:pt x="165" y="33"/>
                    <a:pt x="165" y="33"/>
                    <a:pt x="164" y="33"/>
                  </a:cubicBezTo>
                  <a:cubicBezTo>
                    <a:pt x="161" y="33"/>
                    <a:pt x="155" y="33"/>
                    <a:pt x="152" y="33"/>
                  </a:cubicBezTo>
                  <a:cubicBezTo>
                    <a:pt x="152" y="33"/>
                    <a:pt x="151" y="34"/>
                    <a:pt x="149" y="34"/>
                  </a:cubicBezTo>
                  <a:cubicBezTo>
                    <a:pt x="148" y="34"/>
                    <a:pt x="146" y="34"/>
                    <a:pt x="144" y="34"/>
                  </a:cubicBezTo>
                  <a:cubicBezTo>
                    <a:pt x="142" y="34"/>
                    <a:pt x="142" y="34"/>
                    <a:pt x="141" y="34"/>
                  </a:cubicBezTo>
                  <a:cubicBezTo>
                    <a:pt x="141" y="33"/>
                    <a:pt x="140" y="33"/>
                    <a:pt x="140" y="32"/>
                  </a:cubicBezTo>
                  <a:cubicBezTo>
                    <a:pt x="139" y="31"/>
                    <a:pt x="139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6" y="30"/>
                    <a:pt x="136" y="30"/>
                  </a:cubicBezTo>
                  <a:cubicBezTo>
                    <a:pt x="134" y="31"/>
                    <a:pt x="133" y="33"/>
                    <a:pt x="132" y="36"/>
                  </a:cubicBezTo>
                  <a:cubicBezTo>
                    <a:pt x="131" y="39"/>
                    <a:pt x="130" y="40"/>
                    <a:pt x="129" y="41"/>
                  </a:cubicBezTo>
                  <a:cubicBezTo>
                    <a:pt x="129" y="42"/>
                    <a:pt x="129" y="42"/>
                    <a:pt x="128" y="43"/>
                  </a:cubicBezTo>
                  <a:cubicBezTo>
                    <a:pt x="127" y="45"/>
                    <a:pt x="125" y="48"/>
                    <a:pt x="125" y="50"/>
                  </a:cubicBezTo>
                  <a:cubicBezTo>
                    <a:pt x="125" y="52"/>
                    <a:pt x="124" y="52"/>
                    <a:pt x="123" y="53"/>
                  </a:cubicBezTo>
                  <a:cubicBezTo>
                    <a:pt x="122" y="53"/>
                    <a:pt x="122" y="54"/>
                    <a:pt x="122" y="54"/>
                  </a:cubicBezTo>
                  <a:cubicBezTo>
                    <a:pt x="121" y="55"/>
                    <a:pt x="118" y="57"/>
                    <a:pt x="116" y="59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3"/>
                    <a:pt x="109" y="66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8" y="69"/>
                    <a:pt x="106" y="69"/>
                  </a:cubicBezTo>
                  <a:cubicBezTo>
                    <a:pt x="105" y="69"/>
                    <a:pt x="104" y="69"/>
                    <a:pt x="103" y="69"/>
                  </a:cubicBezTo>
                  <a:cubicBezTo>
                    <a:pt x="100" y="69"/>
                    <a:pt x="97" y="69"/>
                    <a:pt x="94" y="71"/>
                  </a:cubicBezTo>
                  <a:cubicBezTo>
                    <a:pt x="94" y="72"/>
                    <a:pt x="93" y="72"/>
                    <a:pt x="93" y="73"/>
                  </a:cubicBezTo>
                  <a:cubicBezTo>
                    <a:pt x="91" y="74"/>
                    <a:pt x="90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4"/>
                    <a:pt x="87" y="74"/>
                  </a:cubicBezTo>
                  <a:cubicBezTo>
                    <a:pt x="86" y="73"/>
                    <a:pt x="85" y="72"/>
                    <a:pt x="83" y="72"/>
                  </a:cubicBezTo>
                  <a:cubicBezTo>
                    <a:pt x="82" y="72"/>
                    <a:pt x="82" y="72"/>
                    <a:pt x="81" y="72"/>
                  </a:cubicBezTo>
                  <a:cubicBezTo>
                    <a:pt x="80" y="73"/>
                    <a:pt x="79" y="73"/>
                    <a:pt x="78" y="73"/>
                  </a:cubicBezTo>
                  <a:cubicBezTo>
                    <a:pt x="77" y="73"/>
                    <a:pt x="76" y="73"/>
                    <a:pt x="75" y="75"/>
                  </a:cubicBezTo>
                  <a:cubicBezTo>
                    <a:pt x="75" y="75"/>
                    <a:pt x="74" y="76"/>
                    <a:pt x="73" y="76"/>
                  </a:cubicBezTo>
                  <a:cubicBezTo>
                    <a:pt x="73" y="77"/>
                    <a:pt x="72" y="78"/>
                    <a:pt x="72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2"/>
                    <a:pt x="72" y="83"/>
                  </a:cubicBezTo>
                  <a:cubicBezTo>
                    <a:pt x="72" y="82"/>
                    <a:pt x="71" y="81"/>
                    <a:pt x="70" y="81"/>
                  </a:cubicBezTo>
                  <a:cubicBezTo>
                    <a:pt x="70" y="81"/>
                    <a:pt x="69" y="81"/>
                    <a:pt x="69" y="81"/>
                  </a:cubicBezTo>
                  <a:cubicBezTo>
                    <a:pt x="68" y="81"/>
                    <a:pt x="67" y="81"/>
                    <a:pt x="67" y="82"/>
                  </a:cubicBezTo>
                  <a:cubicBezTo>
                    <a:pt x="67" y="82"/>
                    <a:pt x="67" y="82"/>
                    <a:pt x="66" y="82"/>
                  </a:cubicBezTo>
                  <a:cubicBezTo>
                    <a:pt x="65" y="83"/>
                    <a:pt x="65" y="85"/>
                    <a:pt x="65" y="86"/>
                  </a:cubicBezTo>
                  <a:cubicBezTo>
                    <a:pt x="65" y="86"/>
                    <a:pt x="65" y="86"/>
                    <a:pt x="65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8"/>
                    <a:pt x="68" y="88"/>
                    <a:pt x="69" y="88"/>
                  </a:cubicBezTo>
                  <a:cubicBezTo>
                    <a:pt x="68" y="88"/>
                    <a:pt x="68" y="88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89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6" y="90"/>
                    <a:pt x="66" y="90"/>
                  </a:cubicBezTo>
                  <a:cubicBezTo>
                    <a:pt x="66" y="90"/>
                    <a:pt x="65" y="90"/>
                    <a:pt x="65" y="90"/>
                  </a:cubicBezTo>
                  <a:cubicBezTo>
                    <a:pt x="62" y="90"/>
                    <a:pt x="59" y="90"/>
                    <a:pt x="57" y="93"/>
                  </a:cubicBezTo>
                  <a:cubicBezTo>
                    <a:pt x="55" y="94"/>
                    <a:pt x="54" y="97"/>
                    <a:pt x="55" y="98"/>
                  </a:cubicBezTo>
                  <a:cubicBezTo>
                    <a:pt x="55" y="99"/>
                    <a:pt x="56" y="99"/>
                    <a:pt x="57" y="99"/>
                  </a:cubicBezTo>
                  <a:cubicBezTo>
                    <a:pt x="58" y="99"/>
                    <a:pt x="58" y="99"/>
                    <a:pt x="59" y="99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9"/>
                    <a:pt x="62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2" y="105"/>
                    <a:pt x="61" y="105"/>
                  </a:cubicBezTo>
                  <a:cubicBezTo>
                    <a:pt x="61" y="105"/>
                    <a:pt x="61" y="105"/>
                    <a:pt x="60" y="104"/>
                  </a:cubicBezTo>
                  <a:cubicBezTo>
                    <a:pt x="59" y="104"/>
                    <a:pt x="58" y="103"/>
                    <a:pt x="57" y="102"/>
                  </a:cubicBezTo>
                  <a:cubicBezTo>
                    <a:pt x="55" y="102"/>
                    <a:pt x="55" y="101"/>
                    <a:pt x="53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49" y="101"/>
                    <a:pt x="48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5" y="99"/>
                    <a:pt x="47" y="98"/>
                    <a:pt x="47" y="9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4" y="95"/>
                    <a:pt x="42" y="94"/>
                    <a:pt x="42" y="94"/>
                  </a:cubicBezTo>
                  <a:cubicBezTo>
                    <a:pt x="42" y="92"/>
                    <a:pt x="38" y="91"/>
                    <a:pt x="36" y="91"/>
                  </a:cubicBezTo>
                  <a:cubicBezTo>
                    <a:pt x="35" y="91"/>
                    <a:pt x="33" y="91"/>
                    <a:pt x="32" y="92"/>
                  </a:cubicBezTo>
                  <a:cubicBezTo>
                    <a:pt x="30" y="94"/>
                    <a:pt x="24" y="98"/>
                    <a:pt x="22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19" y="101"/>
                    <a:pt x="18" y="103"/>
                    <a:pt x="18" y="104"/>
                  </a:cubicBezTo>
                  <a:cubicBezTo>
                    <a:pt x="17" y="105"/>
                    <a:pt x="16" y="106"/>
                    <a:pt x="16" y="106"/>
                  </a:cubicBezTo>
                  <a:cubicBezTo>
                    <a:pt x="15" y="107"/>
                    <a:pt x="15" y="107"/>
                    <a:pt x="13" y="109"/>
                  </a:cubicBezTo>
                  <a:cubicBezTo>
                    <a:pt x="10" y="111"/>
                    <a:pt x="8" y="112"/>
                    <a:pt x="9" y="115"/>
                  </a:cubicBezTo>
                  <a:cubicBezTo>
                    <a:pt x="9" y="116"/>
                    <a:pt x="9" y="118"/>
                    <a:pt x="10" y="118"/>
                  </a:cubicBezTo>
                  <a:cubicBezTo>
                    <a:pt x="10" y="120"/>
                    <a:pt x="11" y="121"/>
                    <a:pt x="10" y="121"/>
                  </a:cubicBezTo>
                  <a:cubicBezTo>
                    <a:pt x="10" y="123"/>
                    <a:pt x="8" y="126"/>
                    <a:pt x="11" y="128"/>
                  </a:cubicBezTo>
                  <a:cubicBezTo>
                    <a:pt x="12" y="128"/>
                    <a:pt x="12" y="129"/>
                    <a:pt x="12" y="129"/>
                  </a:cubicBezTo>
                  <a:cubicBezTo>
                    <a:pt x="12" y="131"/>
                    <a:pt x="13" y="132"/>
                    <a:pt x="15" y="133"/>
                  </a:cubicBezTo>
                  <a:cubicBezTo>
                    <a:pt x="17" y="134"/>
                    <a:pt x="20" y="135"/>
                    <a:pt x="22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4" y="135"/>
                    <a:pt x="24" y="135"/>
                    <a:pt x="25" y="136"/>
                  </a:cubicBezTo>
                  <a:cubicBezTo>
                    <a:pt x="25" y="136"/>
                    <a:pt x="25" y="136"/>
                    <a:pt x="24" y="137"/>
                  </a:cubicBezTo>
                  <a:cubicBezTo>
                    <a:pt x="23" y="139"/>
                    <a:pt x="23" y="141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2" y="147"/>
                    <a:pt x="21" y="148"/>
                    <a:pt x="20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9" y="148"/>
                    <a:pt x="18" y="148"/>
                  </a:cubicBezTo>
                  <a:cubicBezTo>
                    <a:pt x="17" y="147"/>
                    <a:pt x="17" y="147"/>
                    <a:pt x="16" y="147"/>
                  </a:cubicBezTo>
                  <a:cubicBezTo>
                    <a:pt x="16" y="147"/>
                    <a:pt x="15" y="147"/>
                    <a:pt x="15" y="148"/>
                  </a:cubicBezTo>
                  <a:cubicBezTo>
                    <a:pt x="15" y="148"/>
                    <a:pt x="15" y="149"/>
                    <a:pt x="15" y="150"/>
                  </a:cubicBezTo>
                  <a:cubicBezTo>
                    <a:pt x="15" y="151"/>
                    <a:pt x="15" y="152"/>
                    <a:pt x="15" y="153"/>
                  </a:cubicBezTo>
                  <a:cubicBezTo>
                    <a:pt x="15" y="154"/>
                    <a:pt x="15" y="155"/>
                    <a:pt x="15" y="155"/>
                  </a:cubicBezTo>
                  <a:cubicBezTo>
                    <a:pt x="14" y="156"/>
                    <a:pt x="13" y="157"/>
                    <a:pt x="13" y="157"/>
                  </a:cubicBezTo>
                  <a:cubicBezTo>
                    <a:pt x="12" y="159"/>
                    <a:pt x="11" y="159"/>
                    <a:pt x="10" y="159"/>
                  </a:cubicBezTo>
                  <a:cubicBezTo>
                    <a:pt x="7" y="160"/>
                    <a:pt x="6" y="160"/>
                    <a:pt x="4" y="162"/>
                  </a:cubicBezTo>
                  <a:cubicBezTo>
                    <a:pt x="3" y="162"/>
                    <a:pt x="3" y="163"/>
                    <a:pt x="2" y="163"/>
                  </a:cubicBezTo>
                  <a:cubicBezTo>
                    <a:pt x="1" y="164"/>
                    <a:pt x="0" y="164"/>
                    <a:pt x="0" y="167"/>
                  </a:cubicBezTo>
                  <a:cubicBezTo>
                    <a:pt x="0" y="170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2" y="176"/>
                    <a:pt x="4" y="177"/>
                    <a:pt x="5" y="177"/>
                  </a:cubicBezTo>
                  <a:cubicBezTo>
                    <a:pt x="6" y="177"/>
                    <a:pt x="6" y="177"/>
                    <a:pt x="6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8" y="176"/>
                    <a:pt x="8" y="176"/>
                    <a:pt x="9" y="177"/>
                  </a:cubicBezTo>
                  <a:cubicBezTo>
                    <a:pt x="9" y="179"/>
                    <a:pt x="12" y="182"/>
                    <a:pt x="14" y="183"/>
                  </a:cubicBezTo>
                  <a:cubicBezTo>
                    <a:pt x="15" y="183"/>
                    <a:pt x="16" y="184"/>
                    <a:pt x="17" y="184"/>
                  </a:cubicBezTo>
                  <a:cubicBezTo>
                    <a:pt x="18" y="184"/>
                    <a:pt x="20" y="183"/>
                    <a:pt x="21" y="182"/>
                  </a:cubicBezTo>
                  <a:cubicBezTo>
                    <a:pt x="21" y="181"/>
                    <a:pt x="21" y="181"/>
                    <a:pt x="22" y="180"/>
                  </a:cubicBezTo>
                  <a:cubicBezTo>
                    <a:pt x="23" y="179"/>
                    <a:pt x="23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6" y="179"/>
                    <a:pt x="27" y="179"/>
                    <a:pt x="28" y="182"/>
                  </a:cubicBezTo>
                  <a:cubicBezTo>
                    <a:pt x="29" y="183"/>
                    <a:pt x="30" y="185"/>
                    <a:pt x="31" y="186"/>
                  </a:cubicBezTo>
                  <a:cubicBezTo>
                    <a:pt x="32" y="187"/>
                    <a:pt x="33" y="188"/>
                    <a:pt x="33" y="189"/>
                  </a:cubicBezTo>
                  <a:cubicBezTo>
                    <a:pt x="34" y="191"/>
                    <a:pt x="37" y="196"/>
                    <a:pt x="40" y="197"/>
                  </a:cubicBezTo>
                  <a:cubicBezTo>
                    <a:pt x="41" y="197"/>
                    <a:pt x="43" y="198"/>
                    <a:pt x="43" y="199"/>
                  </a:cubicBezTo>
                  <a:cubicBezTo>
                    <a:pt x="42" y="200"/>
                    <a:pt x="41" y="201"/>
                    <a:pt x="42" y="202"/>
                  </a:cubicBezTo>
                  <a:cubicBezTo>
                    <a:pt x="42" y="203"/>
                    <a:pt x="43" y="204"/>
                    <a:pt x="44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6" y="204"/>
                    <a:pt x="46" y="204"/>
                    <a:pt x="46" y="204"/>
                  </a:cubicBezTo>
                  <a:cubicBezTo>
                    <a:pt x="48" y="204"/>
                    <a:pt x="50" y="205"/>
                    <a:pt x="51" y="206"/>
                  </a:cubicBezTo>
                  <a:cubicBezTo>
                    <a:pt x="52" y="206"/>
                    <a:pt x="52" y="206"/>
                    <a:pt x="52" y="206"/>
                  </a:cubicBezTo>
                  <a:cubicBezTo>
                    <a:pt x="52" y="206"/>
                    <a:pt x="52" y="206"/>
                    <a:pt x="52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60" y="206"/>
                    <a:pt x="61" y="206"/>
                    <a:pt x="62" y="204"/>
                  </a:cubicBezTo>
                  <a:cubicBezTo>
                    <a:pt x="62" y="203"/>
                    <a:pt x="62" y="203"/>
                    <a:pt x="64" y="203"/>
                  </a:cubicBezTo>
                  <a:cubicBezTo>
                    <a:pt x="64" y="203"/>
                    <a:pt x="65" y="203"/>
                    <a:pt x="65" y="203"/>
                  </a:cubicBezTo>
                  <a:cubicBezTo>
                    <a:pt x="66" y="203"/>
                    <a:pt x="67" y="204"/>
                    <a:pt x="68" y="204"/>
                  </a:cubicBezTo>
                  <a:cubicBezTo>
                    <a:pt x="69" y="205"/>
                    <a:pt x="70" y="205"/>
                    <a:pt x="71" y="205"/>
                  </a:cubicBezTo>
                  <a:cubicBezTo>
                    <a:pt x="72" y="205"/>
                    <a:pt x="72" y="205"/>
                    <a:pt x="72" y="204"/>
                  </a:cubicBezTo>
                  <a:cubicBezTo>
                    <a:pt x="73" y="203"/>
                    <a:pt x="73" y="202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74" y="199"/>
                    <a:pt x="73" y="198"/>
                    <a:pt x="73" y="197"/>
                  </a:cubicBezTo>
                  <a:cubicBezTo>
                    <a:pt x="73" y="196"/>
                    <a:pt x="72" y="196"/>
                    <a:pt x="73" y="195"/>
                  </a:cubicBezTo>
                  <a:cubicBezTo>
                    <a:pt x="74" y="193"/>
                    <a:pt x="76" y="192"/>
                    <a:pt x="77" y="191"/>
                  </a:cubicBezTo>
                  <a:cubicBezTo>
                    <a:pt x="78" y="191"/>
                    <a:pt x="78" y="190"/>
                    <a:pt x="79" y="190"/>
                  </a:cubicBezTo>
                  <a:cubicBezTo>
                    <a:pt x="79" y="189"/>
                    <a:pt x="80" y="189"/>
                    <a:pt x="81" y="189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82" y="189"/>
                    <a:pt x="82" y="189"/>
                    <a:pt x="83" y="190"/>
                  </a:cubicBezTo>
                  <a:cubicBezTo>
                    <a:pt x="85" y="191"/>
                    <a:pt x="86" y="191"/>
                    <a:pt x="87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89" y="191"/>
                    <a:pt x="90" y="191"/>
                    <a:pt x="91" y="190"/>
                  </a:cubicBezTo>
                  <a:cubicBezTo>
                    <a:pt x="92" y="190"/>
                    <a:pt x="93" y="190"/>
                    <a:pt x="94" y="188"/>
                  </a:cubicBezTo>
                  <a:cubicBezTo>
                    <a:pt x="94" y="188"/>
                    <a:pt x="94" y="187"/>
                    <a:pt x="95" y="187"/>
                  </a:cubicBezTo>
                  <a:cubicBezTo>
                    <a:pt x="96" y="186"/>
                    <a:pt x="96" y="186"/>
                    <a:pt x="97" y="186"/>
                  </a:cubicBezTo>
                  <a:cubicBezTo>
                    <a:pt x="97" y="185"/>
                    <a:pt x="97" y="185"/>
                    <a:pt x="98" y="185"/>
                  </a:cubicBezTo>
                  <a:cubicBezTo>
                    <a:pt x="98" y="184"/>
                    <a:pt x="99" y="184"/>
                    <a:pt x="99" y="184"/>
                  </a:cubicBezTo>
                  <a:cubicBezTo>
                    <a:pt x="99" y="184"/>
                    <a:pt x="99" y="184"/>
                    <a:pt x="100" y="184"/>
                  </a:cubicBezTo>
                  <a:cubicBezTo>
                    <a:pt x="100" y="184"/>
                    <a:pt x="101" y="184"/>
                    <a:pt x="101" y="184"/>
                  </a:cubicBezTo>
                  <a:cubicBezTo>
                    <a:pt x="102" y="184"/>
                    <a:pt x="103" y="183"/>
                    <a:pt x="104" y="182"/>
                  </a:cubicBezTo>
                  <a:cubicBezTo>
                    <a:pt x="104" y="182"/>
                    <a:pt x="104" y="182"/>
                    <a:pt x="104" y="181"/>
                  </a:cubicBezTo>
                  <a:cubicBezTo>
                    <a:pt x="104" y="181"/>
                    <a:pt x="104" y="181"/>
                    <a:pt x="105" y="181"/>
                  </a:cubicBezTo>
                  <a:cubicBezTo>
                    <a:pt x="107" y="181"/>
                    <a:pt x="108" y="178"/>
                    <a:pt x="108" y="176"/>
                  </a:cubicBezTo>
                  <a:cubicBezTo>
                    <a:pt x="109" y="176"/>
                    <a:pt x="110" y="175"/>
                    <a:pt x="110" y="174"/>
                  </a:cubicBezTo>
                  <a:cubicBezTo>
                    <a:pt x="110" y="174"/>
                    <a:pt x="110" y="174"/>
                    <a:pt x="111" y="175"/>
                  </a:cubicBezTo>
                  <a:cubicBezTo>
                    <a:pt x="112" y="175"/>
                    <a:pt x="112" y="176"/>
                    <a:pt x="113" y="176"/>
                  </a:cubicBezTo>
                  <a:cubicBezTo>
                    <a:pt x="115" y="176"/>
                    <a:pt x="116" y="175"/>
                    <a:pt x="116" y="175"/>
                  </a:cubicBezTo>
                  <a:cubicBezTo>
                    <a:pt x="117" y="174"/>
                    <a:pt x="119" y="173"/>
                    <a:pt x="120" y="17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3"/>
                    <a:pt x="121" y="174"/>
                    <a:pt x="121" y="174"/>
                  </a:cubicBezTo>
                  <a:cubicBezTo>
                    <a:pt x="122" y="175"/>
                    <a:pt x="122" y="175"/>
                    <a:pt x="123" y="176"/>
                  </a:cubicBezTo>
                  <a:cubicBezTo>
                    <a:pt x="124" y="176"/>
                    <a:pt x="125" y="176"/>
                    <a:pt x="126" y="176"/>
                  </a:cubicBezTo>
                  <a:cubicBezTo>
                    <a:pt x="126" y="176"/>
                    <a:pt x="127" y="176"/>
                    <a:pt x="128" y="176"/>
                  </a:cubicBezTo>
                  <a:cubicBezTo>
                    <a:pt x="129" y="177"/>
                    <a:pt x="132" y="179"/>
                    <a:pt x="135" y="181"/>
                  </a:cubicBezTo>
                  <a:cubicBezTo>
                    <a:pt x="135" y="182"/>
                    <a:pt x="135" y="182"/>
                    <a:pt x="135" y="183"/>
                  </a:cubicBezTo>
                  <a:cubicBezTo>
                    <a:pt x="136" y="184"/>
                    <a:pt x="137" y="186"/>
                    <a:pt x="139" y="186"/>
                  </a:cubicBezTo>
                  <a:cubicBezTo>
                    <a:pt x="140" y="186"/>
                    <a:pt x="140" y="186"/>
                    <a:pt x="141" y="185"/>
                  </a:cubicBezTo>
                  <a:cubicBezTo>
                    <a:pt x="142" y="185"/>
                    <a:pt x="142" y="185"/>
                    <a:pt x="143" y="185"/>
                  </a:cubicBezTo>
                  <a:cubicBezTo>
                    <a:pt x="144" y="184"/>
                    <a:pt x="145" y="184"/>
                    <a:pt x="145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7" y="184"/>
                    <a:pt x="147" y="184"/>
                    <a:pt x="148" y="185"/>
                  </a:cubicBezTo>
                  <a:cubicBezTo>
                    <a:pt x="148" y="185"/>
                    <a:pt x="149" y="185"/>
                    <a:pt x="150" y="185"/>
                  </a:cubicBezTo>
                  <a:cubicBezTo>
                    <a:pt x="151" y="185"/>
                    <a:pt x="151" y="185"/>
                    <a:pt x="152" y="184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54" y="184"/>
                    <a:pt x="154" y="184"/>
                    <a:pt x="154" y="184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86"/>
                    <a:pt x="154" y="187"/>
                    <a:pt x="155" y="188"/>
                  </a:cubicBezTo>
                  <a:cubicBezTo>
                    <a:pt x="155" y="188"/>
                    <a:pt x="156" y="189"/>
                    <a:pt x="157" y="189"/>
                  </a:cubicBezTo>
                  <a:cubicBezTo>
                    <a:pt x="158" y="189"/>
                    <a:pt x="158" y="188"/>
                    <a:pt x="159" y="188"/>
                  </a:cubicBezTo>
                  <a:cubicBezTo>
                    <a:pt x="159" y="188"/>
                    <a:pt x="159" y="188"/>
                    <a:pt x="159" y="188"/>
                  </a:cubicBezTo>
                  <a:cubicBezTo>
                    <a:pt x="159" y="188"/>
                    <a:pt x="160" y="189"/>
                    <a:pt x="160" y="189"/>
                  </a:cubicBezTo>
                  <a:cubicBezTo>
                    <a:pt x="160" y="190"/>
                    <a:pt x="161" y="191"/>
                    <a:pt x="162" y="191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63" y="192"/>
                    <a:pt x="164" y="193"/>
                    <a:pt x="165" y="193"/>
                  </a:cubicBezTo>
                  <a:cubicBezTo>
                    <a:pt x="165" y="193"/>
                    <a:pt x="166" y="193"/>
                    <a:pt x="166" y="192"/>
                  </a:cubicBezTo>
                  <a:cubicBezTo>
                    <a:pt x="167" y="192"/>
                    <a:pt x="169" y="192"/>
                    <a:pt x="170" y="192"/>
                  </a:cubicBezTo>
                  <a:cubicBezTo>
                    <a:pt x="171" y="192"/>
                    <a:pt x="172" y="192"/>
                    <a:pt x="173" y="192"/>
                  </a:cubicBezTo>
                  <a:cubicBezTo>
                    <a:pt x="174" y="192"/>
                    <a:pt x="174" y="192"/>
                    <a:pt x="175" y="192"/>
                  </a:cubicBezTo>
                  <a:cubicBezTo>
                    <a:pt x="176" y="192"/>
                    <a:pt x="176" y="191"/>
                    <a:pt x="177" y="191"/>
                  </a:cubicBezTo>
                  <a:cubicBezTo>
                    <a:pt x="177" y="192"/>
                    <a:pt x="177" y="193"/>
                    <a:pt x="177" y="194"/>
                  </a:cubicBezTo>
                  <a:cubicBezTo>
                    <a:pt x="178" y="194"/>
                    <a:pt x="178" y="194"/>
                    <a:pt x="179" y="194"/>
                  </a:cubicBezTo>
                  <a:cubicBezTo>
                    <a:pt x="181" y="194"/>
                    <a:pt x="182" y="194"/>
                    <a:pt x="183" y="192"/>
                  </a:cubicBezTo>
                  <a:cubicBezTo>
                    <a:pt x="183" y="192"/>
                    <a:pt x="183" y="192"/>
                    <a:pt x="183" y="192"/>
                  </a:cubicBezTo>
                  <a:cubicBezTo>
                    <a:pt x="184" y="190"/>
                    <a:pt x="185" y="190"/>
                    <a:pt x="185" y="190"/>
                  </a:cubicBezTo>
                  <a:cubicBezTo>
                    <a:pt x="186" y="190"/>
                    <a:pt x="186" y="190"/>
                    <a:pt x="187" y="189"/>
                  </a:cubicBezTo>
                  <a:cubicBezTo>
                    <a:pt x="189" y="188"/>
                    <a:pt x="189" y="187"/>
                    <a:pt x="189" y="186"/>
                  </a:cubicBezTo>
                  <a:cubicBezTo>
                    <a:pt x="190" y="186"/>
                    <a:pt x="190" y="185"/>
                    <a:pt x="190" y="185"/>
                  </a:cubicBezTo>
                  <a:cubicBezTo>
                    <a:pt x="191" y="183"/>
                    <a:pt x="192" y="182"/>
                    <a:pt x="192" y="182"/>
                  </a:cubicBezTo>
                  <a:cubicBezTo>
                    <a:pt x="193" y="183"/>
                    <a:pt x="193" y="183"/>
                    <a:pt x="193" y="184"/>
                  </a:cubicBezTo>
                  <a:cubicBezTo>
                    <a:pt x="194" y="185"/>
                    <a:pt x="194" y="186"/>
                    <a:pt x="196" y="186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7" y="186"/>
                    <a:pt x="197" y="186"/>
                    <a:pt x="197" y="186"/>
                  </a:cubicBezTo>
                  <a:cubicBezTo>
                    <a:pt x="199" y="186"/>
                    <a:pt x="199" y="185"/>
                    <a:pt x="200" y="183"/>
                  </a:cubicBezTo>
                  <a:cubicBezTo>
                    <a:pt x="200" y="181"/>
                    <a:pt x="200" y="180"/>
                    <a:pt x="202" y="180"/>
                  </a:cubicBezTo>
                  <a:cubicBezTo>
                    <a:pt x="203" y="179"/>
                    <a:pt x="203" y="179"/>
                    <a:pt x="204" y="179"/>
                  </a:cubicBezTo>
                  <a:cubicBezTo>
                    <a:pt x="204" y="178"/>
                    <a:pt x="205" y="178"/>
                    <a:pt x="205" y="178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6" y="179"/>
                    <a:pt x="206" y="179"/>
                    <a:pt x="206" y="180"/>
                  </a:cubicBezTo>
                  <a:cubicBezTo>
                    <a:pt x="207" y="181"/>
                    <a:pt x="208" y="183"/>
                    <a:pt x="209" y="183"/>
                  </a:cubicBezTo>
                  <a:cubicBezTo>
                    <a:pt x="209" y="183"/>
                    <a:pt x="210" y="183"/>
                    <a:pt x="210" y="183"/>
                  </a:cubicBezTo>
                  <a:cubicBezTo>
                    <a:pt x="211" y="182"/>
                    <a:pt x="212" y="182"/>
                    <a:pt x="212" y="181"/>
                  </a:cubicBezTo>
                  <a:cubicBezTo>
                    <a:pt x="212" y="180"/>
                    <a:pt x="212" y="180"/>
                    <a:pt x="213" y="179"/>
                  </a:cubicBezTo>
                  <a:cubicBezTo>
                    <a:pt x="213" y="178"/>
                    <a:pt x="213" y="177"/>
                    <a:pt x="214" y="176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4" y="176"/>
                    <a:pt x="215" y="176"/>
                  </a:cubicBezTo>
                  <a:cubicBezTo>
                    <a:pt x="215" y="176"/>
                    <a:pt x="216" y="176"/>
                    <a:pt x="216" y="176"/>
                  </a:cubicBezTo>
                  <a:cubicBezTo>
                    <a:pt x="217" y="176"/>
                    <a:pt x="218" y="175"/>
                    <a:pt x="218" y="174"/>
                  </a:cubicBezTo>
                  <a:cubicBezTo>
                    <a:pt x="218" y="174"/>
                    <a:pt x="219" y="173"/>
                    <a:pt x="219" y="172"/>
                  </a:cubicBezTo>
                  <a:cubicBezTo>
                    <a:pt x="220" y="171"/>
                    <a:pt x="221" y="169"/>
                    <a:pt x="221" y="167"/>
                  </a:cubicBezTo>
                  <a:cubicBezTo>
                    <a:pt x="220" y="165"/>
                    <a:pt x="220" y="163"/>
                    <a:pt x="221" y="162"/>
                  </a:cubicBezTo>
                  <a:cubicBezTo>
                    <a:pt x="222" y="162"/>
                    <a:pt x="222" y="162"/>
                    <a:pt x="222" y="161"/>
                  </a:cubicBezTo>
                  <a:cubicBezTo>
                    <a:pt x="223" y="161"/>
                    <a:pt x="223" y="160"/>
                    <a:pt x="224" y="160"/>
                  </a:cubicBezTo>
                  <a:cubicBezTo>
                    <a:pt x="226" y="160"/>
                    <a:pt x="226" y="159"/>
                    <a:pt x="227" y="158"/>
                  </a:cubicBezTo>
                  <a:cubicBezTo>
                    <a:pt x="227" y="157"/>
                    <a:pt x="228" y="156"/>
                    <a:pt x="229" y="155"/>
                  </a:cubicBezTo>
                  <a:cubicBezTo>
                    <a:pt x="231" y="153"/>
                    <a:pt x="231" y="153"/>
                    <a:pt x="232" y="153"/>
                  </a:cubicBezTo>
                  <a:cubicBezTo>
                    <a:pt x="233" y="152"/>
                    <a:pt x="233" y="152"/>
                    <a:pt x="233" y="152"/>
                  </a:cubicBezTo>
                  <a:cubicBezTo>
                    <a:pt x="233" y="152"/>
                    <a:pt x="233" y="152"/>
                    <a:pt x="234" y="152"/>
                  </a:cubicBezTo>
                  <a:cubicBezTo>
                    <a:pt x="236" y="152"/>
                    <a:pt x="237" y="152"/>
                    <a:pt x="238" y="151"/>
                  </a:cubicBezTo>
                  <a:cubicBezTo>
                    <a:pt x="239" y="150"/>
                    <a:pt x="239" y="150"/>
                    <a:pt x="239" y="149"/>
                  </a:cubicBezTo>
                  <a:cubicBezTo>
                    <a:pt x="239" y="148"/>
                    <a:pt x="238" y="147"/>
                    <a:pt x="238" y="147"/>
                  </a:cubicBezTo>
                  <a:cubicBezTo>
                    <a:pt x="237" y="147"/>
                    <a:pt x="237" y="146"/>
                    <a:pt x="237" y="146"/>
                  </a:cubicBezTo>
                  <a:cubicBezTo>
                    <a:pt x="236" y="145"/>
                    <a:pt x="236" y="145"/>
                    <a:pt x="236" y="143"/>
                  </a:cubicBezTo>
                  <a:cubicBezTo>
                    <a:pt x="237" y="143"/>
                    <a:pt x="237" y="142"/>
                    <a:pt x="237" y="142"/>
                  </a:cubicBezTo>
                  <a:cubicBezTo>
                    <a:pt x="237" y="143"/>
                    <a:pt x="237" y="143"/>
                    <a:pt x="238" y="144"/>
                  </a:cubicBezTo>
                  <a:cubicBezTo>
                    <a:pt x="238" y="144"/>
                    <a:pt x="238" y="144"/>
                    <a:pt x="238" y="144"/>
                  </a:cubicBezTo>
                  <a:cubicBezTo>
                    <a:pt x="239" y="146"/>
                    <a:pt x="240" y="147"/>
                    <a:pt x="242" y="147"/>
                  </a:cubicBezTo>
                  <a:cubicBezTo>
                    <a:pt x="243" y="147"/>
                    <a:pt x="243" y="148"/>
                    <a:pt x="243" y="149"/>
                  </a:cubicBezTo>
                  <a:cubicBezTo>
                    <a:pt x="243" y="149"/>
                    <a:pt x="244" y="150"/>
                    <a:pt x="244" y="150"/>
                  </a:cubicBezTo>
                  <a:cubicBezTo>
                    <a:pt x="245" y="151"/>
                    <a:pt x="245" y="152"/>
                    <a:pt x="245" y="153"/>
                  </a:cubicBezTo>
                  <a:cubicBezTo>
                    <a:pt x="246" y="154"/>
                    <a:pt x="246" y="155"/>
                    <a:pt x="246" y="155"/>
                  </a:cubicBezTo>
                  <a:cubicBezTo>
                    <a:pt x="247" y="156"/>
                    <a:pt x="248" y="158"/>
                    <a:pt x="250" y="158"/>
                  </a:cubicBezTo>
                  <a:cubicBezTo>
                    <a:pt x="250" y="158"/>
                    <a:pt x="251" y="158"/>
                    <a:pt x="251" y="157"/>
                  </a:cubicBezTo>
                  <a:cubicBezTo>
                    <a:pt x="252" y="157"/>
                    <a:pt x="253" y="157"/>
                    <a:pt x="253" y="156"/>
                  </a:cubicBezTo>
                  <a:cubicBezTo>
                    <a:pt x="253" y="156"/>
                    <a:pt x="254" y="156"/>
                    <a:pt x="254" y="156"/>
                  </a:cubicBezTo>
                  <a:cubicBezTo>
                    <a:pt x="254" y="156"/>
                    <a:pt x="254" y="156"/>
                    <a:pt x="254" y="156"/>
                  </a:cubicBezTo>
                  <a:cubicBezTo>
                    <a:pt x="255" y="156"/>
                    <a:pt x="255" y="156"/>
                    <a:pt x="255" y="157"/>
                  </a:cubicBezTo>
                  <a:cubicBezTo>
                    <a:pt x="255" y="157"/>
                    <a:pt x="256" y="158"/>
                    <a:pt x="257" y="158"/>
                  </a:cubicBezTo>
                  <a:cubicBezTo>
                    <a:pt x="258" y="158"/>
                    <a:pt x="258" y="158"/>
                    <a:pt x="259" y="158"/>
                  </a:cubicBezTo>
                  <a:cubicBezTo>
                    <a:pt x="261" y="157"/>
                    <a:pt x="261" y="157"/>
                    <a:pt x="262" y="156"/>
                  </a:cubicBezTo>
                  <a:cubicBezTo>
                    <a:pt x="263" y="156"/>
                    <a:pt x="263" y="155"/>
                    <a:pt x="263" y="155"/>
                  </a:cubicBezTo>
                  <a:cubicBezTo>
                    <a:pt x="263" y="155"/>
                    <a:pt x="264" y="155"/>
                    <a:pt x="264" y="155"/>
                  </a:cubicBezTo>
                  <a:cubicBezTo>
                    <a:pt x="264" y="155"/>
                    <a:pt x="264" y="155"/>
                    <a:pt x="264" y="155"/>
                  </a:cubicBezTo>
                  <a:cubicBezTo>
                    <a:pt x="265" y="156"/>
                    <a:pt x="267" y="156"/>
                    <a:pt x="268" y="156"/>
                  </a:cubicBezTo>
                  <a:cubicBezTo>
                    <a:pt x="269" y="156"/>
                    <a:pt x="270" y="156"/>
                    <a:pt x="270" y="156"/>
                  </a:cubicBezTo>
                  <a:cubicBezTo>
                    <a:pt x="271" y="156"/>
                    <a:pt x="271" y="156"/>
                    <a:pt x="270" y="157"/>
                  </a:cubicBezTo>
                  <a:cubicBezTo>
                    <a:pt x="270" y="158"/>
                    <a:pt x="271" y="159"/>
                    <a:pt x="271" y="160"/>
                  </a:cubicBezTo>
                  <a:cubicBezTo>
                    <a:pt x="271" y="162"/>
                    <a:pt x="271" y="163"/>
                    <a:pt x="270" y="164"/>
                  </a:cubicBezTo>
                  <a:cubicBezTo>
                    <a:pt x="266" y="166"/>
                    <a:pt x="264" y="169"/>
                    <a:pt x="263" y="171"/>
                  </a:cubicBezTo>
                  <a:cubicBezTo>
                    <a:pt x="262" y="172"/>
                    <a:pt x="261" y="173"/>
                    <a:pt x="262" y="175"/>
                  </a:cubicBezTo>
                  <a:cubicBezTo>
                    <a:pt x="263" y="176"/>
                    <a:pt x="264" y="176"/>
                    <a:pt x="265" y="177"/>
                  </a:cubicBezTo>
                  <a:cubicBezTo>
                    <a:pt x="266" y="177"/>
                    <a:pt x="267" y="177"/>
                    <a:pt x="268" y="177"/>
                  </a:cubicBezTo>
                  <a:cubicBezTo>
                    <a:pt x="269" y="177"/>
                    <a:pt x="270" y="177"/>
                    <a:pt x="271" y="177"/>
                  </a:cubicBezTo>
                  <a:cubicBezTo>
                    <a:pt x="272" y="177"/>
                    <a:pt x="272" y="177"/>
                    <a:pt x="273" y="177"/>
                  </a:cubicBezTo>
                  <a:cubicBezTo>
                    <a:pt x="274" y="177"/>
                    <a:pt x="275" y="177"/>
                    <a:pt x="275" y="176"/>
                  </a:cubicBezTo>
                  <a:cubicBezTo>
                    <a:pt x="275" y="176"/>
                    <a:pt x="276" y="175"/>
                    <a:pt x="276" y="175"/>
                  </a:cubicBezTo>
                  <a:cubicBezTo>
                    <a:pt x="278" y="173"/>
                    <a:pt x="278" y="173"/>
                    <a:pt x="281" y="170"/>
                  </a:cubicBezTo>
                  <a:cubicBezTo>
                    <a:pt x="282" y="169"/>
                    <a:pt x="283" y="169"/>
                    <a:pt x="283" y="168"/>
                  </a:cubicBezTo>
                  <a:cubicBezTo>
                    <a:pt x="283" y="167"/>
                    <a:pt x="283" y="167"/>
                    <a:pt x="285" y="167"/>
                  </a:cubicBezTo>
                  <a:cubicBezTo>
                    <a:pt x="286" y="167"/>
                    <a:pt x="286" y="167"/>
                    <a:pt x="286" y="167"/>
                  </a:cubicBezTo>
                  <a:cubicBezTo>
                    <a:pt x="286" y="166"/>
                    <a:pt x="286" y="166"/>
                    <a:pt x="286" y="166"/>
                  </a:cubicBezTo>
                  <a:cubicBezTo>
                    <a:pt x="286" y="164"/>
                    <a:pt x="283" y="155"/>
                    <a:pt x="282" y="154"/>
                  </a:cubicBezTo>
                  <a:cubicBezTo>
                    <a:pt x="282" y="153"/>
                    <a:pt x="281" y="151"/>
                    <a:pt x="281" y="149"/>
                  </a:cubicBezTo>
                  <a:cubicBezTo>
                    <a:pt x="280" y="148"/>
                    <a:pt x="280" y="146"/>
                    <a:pt x="279" y="144"/>
                  </a:cubicBezTo>
                  <a:cubicBezTo>
                    <a:pt x="279" y="144"/>
                    <a:pt x="278" y="143"/>
                    <a:pt x="278" y="142"/>
                  </a:cubicBezTo>
                  <a:cubicBezTo>
                    <a:pt x="277" y="140"/>
                    <a:pt x="276" y="137"/>
                    <a:pt x="276" y="135"/>
                  </a:cubicBezTo>
                  <a:cubicBezTo>
                    <a:pt x="277" y="132"/>
                    <a:pt x="275" y="127"/>
                    <a:pt x="274" y="125"/>
                  </a:cubicBezTo>
                  <a:cubicBezTo>
                    <a:pt x="274" y="124"/>
                    <a:pt x="274" y="123"/>
                    <a:pt x="274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3" y="123"/>
                    <a:pt x="272" y="119"/>
                    <a:pt x="272" y="116"/>
                  </a:cubicBezTo>
                  <a:cubicBezTo>
                    <a:pt x="272" y="114"/>
                    <a:pt x="271" y="113"/>
                    <a:pt x="270" y="112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8" y="111"/>
                    <a:pt x="268" y="111"/>
                  </a:cubicBezTo>
                  <a:cubicBezTo>
                    <a:pt x="267" y="111"/>
                    <a:pt x="266" y="112"/>
                    <a:pt x="265" y="113"/>
                  </a:cubicBezTo>
                  <a:cubicBezTo>
                    <a:pt x="265" y="113"/>
                    <a:pt x="265" y="113"/>
                    <a:pt x="265" y="113"/>
                  </a:cubicBezTo>
                  <a:cubicBezTo>
                    <a:pt x="264" y="114"/>
                    <a:pt x="264" y="115"/>
                    <a:pt x="262" y="115"/>
                  </a:cubicBezTo>
                  <a:cubicBezTo>
                    <a:pt x="262" y="115"/>
                    <a:pt x="261" y="115"/>
                    <a:pt x="260" y="115"/>
                  </a:cubicBezTo>
                  <a:cubicBezTo>
                    <a:pt x="259" y="115"/>
                    <a:pt x="258" y="115"/>
                    <a:pt x="256" y="114"/>
                  </a:cubicBezTo>
                  <a:cubicBezTo>
                    <a:pt x="255" y="114"/>
                    <a:pt x="255" y="114"/>
                    <a:pt x="254" y="114"/>
                  </a:cubicBezTo>
                  <a:cubicBezTo>
                    <a:pt x="252" y="113"/>
                    <a:pt x="250" y="113"/>
                    <a:pt x="249" y="112"/>
                  </a:cubicBezTo>
                  <a:cubicBezTo>
                    <a:pt x="248" y="111"/>
                    <a:pt x="247" y="110"/>
                    <a:pt x="246" y="110"/>
                  </a:cubicBezTo>
                  <a:cubicBezTo>
                    <a:pt x="245" y="109"/>
                    <a:pt x="244" y="109"/>
                    <a:pt x="243" y="108"/>
                  </a:cubicBezTo>
                  <a:cubicBezTo>
                    <a:pt x="242" y="107"/>
                    <a:pt x="242" y="107"/>
                    <a:pt x="242" y="106"/>
                  </a:cubicBezTo>
                  <a:cubicBezTo>
                    <a:pt x="242" y="106"/>
                    <a:pt x="242" y="106"/>
                    <a:pt x="242" y="106"/>
                  </a:cubicBezTo>
                  <a:cubicBezTo>
                    <a:pt x="243" y="105"/>
                    <a:pt x="243" y="105"/>
                    <a:pt x="245" y="105"/>
                  </a:cubicBezTo>
                  <a:cubicBezTo>
                    <a:pt x="246" y="105"/>
                    <a:pt x="246" y="105"/>
                    <a:pt x="246" y="105"/>
                  </a:cubicBezTo>
                  <a:cubicBezTo>
                    <a:pt x="246" y="105"/>
                    <a:pt x="246" y="105"/>
                    <a:pt x="246" y="105"/>
                  </a:cubicBezTo>
                  <a:cubicBezTo>
                    <a:pt x="248" y="105"/>
                    <a:pt x="249" y="105"/>
                    <a:pt x="250" y="104"/>
                  </a:cubicBezTo>
                  <a:cubicBezTo>
                    <a:pt x="251" y="103"/>
                    <a:pt x="251" y="102"/>
                    <a:pt x="251" y="102"/>
                  </a:cubicBezTo>
                  <a:cubicBezTo>
                    <a:pt x="252" y="101"/>
                    <a:pt x="252" y="101"/>
                    <a:pt x="253" y="101"/>
                  </a:cubicBezTo>
                  <a:cubicBezTo>
                    <a:pt x="254" y="101"/>
                    <a:pt x="255" y="101"/>
                    <a:pt x="256" y="101"/>
                  </a:cubicBezTo>
                  <a:cubicBezTo>
                    <a:pt x="257" y="101"/>
                    <a:pt x="258" y="101"/>
                    <a:pt x="260" y="101"/>
                  </a:cubicBezTo>
                  <a:cubicBezTo>
                    <a:pt x="261" y="101"/>
                    <a:pt x="262" y="101"/>
                    <a:pt x="263" y="101"/>
                  </a:cubicBezTo>
                  <a:cubicBezTo>
                    <a:pt x="264" y="101"/>
                    <a:pt x="265" y="101"/>
                    <a:pt x="266" y="101"/>
                  </a:cubicBezTo>
                  <a:cubicBezTo>
                    <a:pt x="267" y="101"/>
                    <a:pt x="267" y="101"/>
                    <a:pt x="267" y="101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2"/>
                    <a:pt x="266" y="92"/>
                    <a:pt x="266" y="92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1" y="85"/>
                    <a:pt x="259" y="84"/>
                  </a:cubicBezTo>
                  <a:cubicBezTo>
                    <a:pt x="258" y="84"/>
                    <a:pt x="258" y="83"/>
                    <a:pt x="257" y="82"/>
                  </a:cubicBezTo>
                  <a:cubicBezTo>
                    <a:pt x="255" y="80"/>
                    <a:pt x="254" y="79"/>
                    <a:pt x="252" y="78"/>
                  </a:cubicBezTo>
                  <a:cubicBezTo>
                    <a:pt x="252" y="77"/>
                    <a:pt x="251" y="77"/>
                    <a:pt x="251" y="77"/>
                  </a:cubicBezTo>
                  <a:cubicBezTo>
                    <a:pt x="249" y="75"/>
                    <a:pt x="247" y="74"/>
                    <a:pt x="244" y="73"/>
                  </a:cubicBezTo>
                  <a:cubicBezTo>
                    <a:pt x="243" y="73"/>
                    <a:pt x="242" y="73"/>
                    <a:pt x="242" y="73"/>
                  </a:cubicBezTo>
                  <a:cubicBezTo>
                    <a:pt x="239" y="73"/>
                    <a:pt x="239" y="73"/>
                    <a:pt x="238" y="70"/>
                  </a:cubicBezTo>
                  <a:cubicBezTo>
                    <a:pt x="237" y="68"/>
                    <a:pt x="236" y="67"/>
                    <a:pt x="235" y="66"/>
                  </a:cubicBezTo>
                  <a:cubicBezTo>
                    <a:pt x="234" y="63"/>
                    <a:pt x="233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0" y="63"/>
                    <a:pt x="229" y="65"/>
                    <a:pt x="229" y="67"/>
                  </a:cubicBezTo>
                  <a:cubicBezTo>
                    <a:pt x="228" y="67"/>
                    <a:pt x="228" y="67"/>
                    <a:pt x="227" y="67"/>
                  </a:cubicBezTo>
                  <a:cubicBezTo>
                    <a:pt x="226" y="66"/>
                    <a:pt x="225" y="65"/>
                    <a:pt x="223" y="65"/>
                  </a:cubicBezTo>
                  <a:cubicBezTo>
                    <a:pt x="222" y="65"/>
                    <a:pt x="220" y="66"/>
                    <a:pt x="219" y="67"/>
                  </a:cubicBezTo>
                  <a:cubicBezTo>
                    <a:pt x="217" y="69"/>
                    <a:pt x="213" y="70"/>
                    <a:pt x="211" y="70"/>
                  </a:cubicBezTo>
                  <a:cubicBezTo>
                    <a:pt x="210" y="70"/>
                    <a:pt x="209" y="70"/>
                    <a:pt x="209" y="71"/>
                  </a:cubicBezTo>
                  <a:cubicBezTo>
                    <a:pt x="209" y="72"/>
                    <a:pt x="209" y="73"/>
                    <a:pt x="210" y="74"/>
                  </a:cubicBezTo>
                  <a:cubicBezTo>
                    <a:pt x="209" y="74"/>
                    <a:pt x="208" y="73"/>
                    <a:pt x="207" y="72"/>
                  </a:cubicBezTo>
                  <a:cubicBezTo>
                    <a:pt x="204" y="69"/>
                    <a:pt x="204" y="67"/>
                    <a:pt x="204" y="66"/>
                  </a:cubicBezTo>
                  <a:cubicBezTo>
                    <a:pt x="204" y="65"/>
                    <a:pt x="204" y="64"/>
                    <a:pt x="202" y="64"/>
                  </a:cubicBezTo>
                  <a:cubicBezTo>
                    <a:pt x="201" y="64"/>
                    <a:pt x="201" y="64"/>
                    <a:pt x="200" y="64"/>
                  </a:cubicBezTo>
                  <a:cubicBezTo>
                    <a:pt x="200" y="64"/>
                    <a:pt x="200" y="64"/>
                    <a:pt x="199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198" y="64"/>
                    <a:pt x="197" y="61"/>
                    <a:pt x="197" y="60"/>
                  </a:cubicBezTo>
                  <a:cubicBezTo>
                    <a:pt x="197" y="60"/>
                    <a:pt x="196" y="59"/>
                    <a:pt x="196" y="59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6" y="59"/>
                    <a:pt x="197" y="59"/>
                    <a:pt x="197" y="59"/>
                  </a:cubicBezTo>
                  <a:cubicBezTo>
                    <a:pt x="198" y="60"/>
                    <a:pt x="199" y="61"/>
                    <a:pt x="201" y="61"/>
                  </a:cubicBezTo>
                  <a:cubicBezTo>
                    <a:pt x="201" y="61"/>
                    <a:pt x="202" y="61"/>
                    <a:pt x="202" y="60"/>
                  </a:cubicBezTo>
                  <a:cubicBezTo>
                    <a:pt x="204" y="60"/>
                    <a:pt x="205" y="58"/>
                    <a:pt x="206" y="56"/>
                  </a:cubicBezTo>
                  <a:cubicBezTo>
                    <a:pt x="206" y="55"/>
                    <a:pt x="206" y="54"/>
                    <a:pt x="205" y="53"/>
                  </a:cubicBezTo>
                  <a:cubicBezTo>
                    <a:pt x="205" y="53"/>
                    <a:pt x="204" y="53"/>
                    <a:pt x="204" y="53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205" y="50"/>
                    <a:pt x="205" y="50"/>
                    <a:pt x="205" y="49"/>
                  </a:cubicBezTo>
                  <a:cubicBezTo>
                    <a:pt x="205" y="48"/>
                    <a:pt x="205" y="48"/>
                    <a:pt x="207" y="47"/>
                  </a:cubicBezTo>
                  <a:cubicBezTo>
                    <a:pt x="208" y="47"/>
                    <a:pt x="208" y="46"/>
                    <a:pt x="209" y="46"/>
                  </a:cubicBezTo>
                  <a:cubicBezTo>
                    <a:pt x="209" y="46"/>
                    <a:pt x="210" y="46"/>
                    <a:pt x="210" y="46"/>
                  </a:cubicBezTo>
                  <a:cubicBezTo>
                    <a:pt x="210" y="46"/>
                    <a:pt x="210" y="46"/>
                    <a:pt x="210" y="46"/>
                  </a:cubicBezTo>
                  <a:cubicBezTo>
                    <a:pt x="210" y="47"/>
                    <a:pt x="210" y="47"/>
                    <a:pt x="210" y="48"/>
                  </a:cubicBezTo>
                  <a:cubicBezTo>
                    <a:pt x="210" y="48"/>
                    <a:pt x="210" y="48"/>
                    <a:pt x="210" y="48"/>
                  </a:cubicBezTo>
                  <a:cubicBezTo>
                    <a:pt x="211" y="48"/>
                    <a:pt x="211" y="48"/>
                    <a:pt x="211" y="48"/>
                  </a:cubicBezTo>
                  <a:cubicBezTo>
                    <a:pt x="212" y="48"/>
                    <a:pt x="212" y="48"/>
                    <a:pt x="213" y="47"/>
                  </a:cubicBezTo>
                  <a:cubicBezTo>
                    <a:pt x="214" y="46"/>
                    <a:pt x="214" y="45"/>
                    <a:pt x="215" y="4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16" y="45"/>
                    <a:pt x="216" y="45"/>
                    <a:pt x="217" y="46"/>
                  </a:cubicBezTo>
                  <a:cubicBezTo>
                    <a:pt x="217" y="46"/>
                    <a:pt x="217" y="46"/>
                    <a:pt x="218" y="46"/>
                  </a:cubicBezTo>
                  <a:cubicBezTo>
                    <a:pt x="219" y="46"/>
                    <a:pt x="220" y="45"/>
                    <a:pt x="221" y="44"/>
                  </a:cubicBezTo>
                  <a:cubicBezTo>
                    <a:pt x="221" y="45"/>
                    <a:pt x="222" y="45"/>
                    <a:pt x="222" y="46"/>
                  </a:cubicBezTo>
                  <a:cubicBezTo>
                    <a:pt x="220" y="47"/>
                    <a:pt x="221" y="50"/>
                    <a:pt x="221" y="51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22" y="52"/>
                    <a:pt x="224" y="53"/>
                    <a:pt x="225" y="53"/>
                  </a:cubicBezTo>
                  <a:cubicBezTo>
                    <a:pt x="226" y="53"/>
                    <a:pt x="227" y="52"/>
                    <a:pt x="227" y="51"/>
                  </a:cubicBezTo>
                  <a:cubicBezTo>
                    <a:pt x="228" y="49"/>
                    <a:pt x="228" y="47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8" y="45"/>
                    <a:pt x="229" y="45"/>
                    <a:pt x="229" y="44"/>
                  </a:cubicBezTo>
                  <a:cubicBezTo>
                    <a:pt x="230" y="41"/>
                    <a:pt x="228" y="40"/>
                    <a:pt x="226" y="38"/>
                  </a:cubicBezTo>
                  <a:cubicBezTo>
                    <a:pt x="225" y="38"/>
                    <a:pt x="225" y="37"/>
                    <a:pt x="224" y="37"/>
                  </a:cubicBezTo>
                  <a:cubicBezTo>
                    <a:pt x="223" y="36"/>
                    <a:pt x="222" y="36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5"/>
                    <a:pt x="220" y="35"/>
                    <a:pt x="219" y="35"/>
                  </a:cubicBezTo>
                  <a:cubicBezTo>
                    <a:pt x="219" y="35"/>
                    <a:pt x="219" y="35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5" y="32"/>
                    <a:pt x="215" y="32"/>
                  </a:cubicBezTo>
                  <a:cubicBezTo>
                    <a:pt x="214" y="32"/>
                    <a:pt x="213" y="32"/>
                    <a:pt x="212" y="33"/>
                  </a:cubicBezTo>
                  <a:cubicBezTo>
                    <a:pt x="212" y="33"/>
                    <a:pt x="211" y="33"/>
                    <a:pt x="211" y="34"/>
                  </a:cubicBezTo>
                  <a:cubicBezTo>
                    <a:pt x="211" y="34"/>
                    <a:pt x="211" y="34"/>
                    <a:pt x="211" y="34"/>
                  </a:cubicBezTo>
                  <a:cubicBezTo>
                    <a:pt x="210" y="34"/>
                    <a:pt x="210" y="33"/>
                    <a:pt x="209" y="33"/>
                  </a:cubicBezTo>
                  <a:cubicBezTo>
                    <a:pt x="209" y="33"/>
                    <a:pt x="209" y="32"/>
                    <a:pt x="208" y="32"/>
                  </a:cubicBezTo>
                  <a:cubicBezTo>
                    <a:pt x="207" y="32"/>
                    <a:pt x="207" y="31"/>
                    <a:pt x="208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26"/>
                    <a:pt x="207" y="26"/>
                    <a:pt x="206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4" y="25"/>
                    <a:pt x="203" y="25"/>
                    <a:pt x="203" y="23"/>
                  </a:cubicBezTo>
                  <a:cubicBezTo>
                    <a:pt x="203" y="21"/>
                    <a:pt x="202" y="20"/>
                    <a:pt x="201" y="20"/>
                  </a:cubicBezTo>
                  <a:cubicBezTo>
                    <a:pt x="201" y="20"/>
                    <a:pt x="200" y="20"/>
                    <a:pt x="200" y="20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99" y="20"/>
                    <a:pt x="199" y="19"/>
                    <a:pt x="198" y="18"/>
                  </a:cubicBezTo>
                  <a:cubicBezTo>
                    <a:pt x="198" y="17"/>
                    <a:pt x="198" y="15"/>
                    <a:pt x="197" y="15"/>
                  </a:cubicBezTo>
                  <a:cubicBezTo>
                    <a:pt x="196" y="15"/>
                    <a:pt x="196" y="15"/>
                    <a:pt x="195" y="15"/>
                  </a:cubicBezTo>
                  <a:cubicBezTo>
                    <a:pt x="195" y="15"/>
                    <a:pt x="195" y="15"/>
                    <a:pt x="195" y="15"/>
                  </a:cubicBezTo>
                  <a:cubicBezTo>
                    <a:pt x="194" y="15"/>
                    <a:pt x="194" y="16"/>
                    <a:pt x="193" y="16"/>
                  </a:cubicBezTo>
                  <a:cubicBezTo>
                    <a:pt x="194" y="16"/>
                    <a:pt x="194" y="15"/>
                    <a:pt x="195" y="15"/>
                  </a:cubicBezTo>
                  <a:cubicBezTo>
                    <a:pt x="195" y="14"/>
                    <a:pt x="195" y="14"/>
                    <a:pt x="196" y="14"/>
                  </a:cubicBezTo>
                  <a:cubicBezTo>
                    <a:pt x="196" y="14"/>
                    <a:pt x="197" y="13"/>
                    <a:pt x="199" y="10"/>
                  </a:cubicBezTo>
                  <a:cubicBezTo>
                    <a:pt x="200" y="10"/>
                    <a:pt x="200" y="10"/>
                    <a:pt x="200" y="10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200" y="8"/>
                    <a:pt x="200" y="7"/>
                    <a:pt x="201" y="6"/>
                  </a:cubicBezTo>
                  <a:cubicBezTo>
                    <a:pt x="203" y="4"/>
                    <a:pt x="203" y="1"/>
                    <a:pt x="203" y="1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1" y="0"/>
                    <a:pt x="200" y="0"/>
                  </a:cubicBezTo>
                  <a:close/>
                  <a:moveTo>
                    <a:pt x="189" y="18"/>
                  </a:moveTo>
                  <a:cubicBezTo>
                    <a:pt x="189" y="17"/>
                    <a:pt x="189" y="17"/>
                    <a:pt x="189" y="1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91" y="17"/>
                    <a:pt x="191" y="17"/>
                    <a:pt x="192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3" y="16"/>
                    <a:pt x="193" y="16"/>
                    <a:pt x="193" y="17"/>
                  </a:cubicBezTo>
                  <a:cubicBezTo>
                    <a:pt x="192" y="17"/>
                    <a:pt x="193" y="18"/>
                    <a:pt x="193" y="1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4" y="20"/>
                    <a:pt x="194" y="21"/>
                    <a:pt x="194" y="21"/>
                  </a:cubicBezTo>
                  <a:cubicBezTo>
                    <a:pt x="194" y="21"/>
                    <a:pt x="194" y="22"/>
                    <a:pt x="194" y="22"/>
                  </a:cubicBezTo>
                  <a:cubicBezTo>
                    <a:pt x="193" y="22"/>
                    <a:pt x="193" y="22"/>
                    <a:pt x="193" y="21"/>
                  </a:cubicBezTo>
                  <a:cubicBezTo>
                    <a:pt x="193" y="21"/>
                    <a:pt x="193" y="21"/>
                    <a:pt x="193" y="20"/>
                  </a:cubicBezTo>
                  <a:cubicBezTo>
                    <a:pt x="193" y="20"/>
                    <a:pt x="192" y="20"/>
                    <a:pt x="192" y="20"/>
                  </a:cubicBezTo>
                  <a:cubicBezTo>
                    <a:pt x="192" y="18"/>
                    <a:pt x="191" y="18"/>
                    <a:pt x="190" y="18"/>
                  </a:cubicBezTo>
                  <a:cubicBezTo>
                    <a:pt x="190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close/>
                  <a:moveTo>
                    <a:pt x="186" y="25"/>
                  </a:moveTo>
                  <a:cubicBezTo>
                    <a:pt x="187" y="25"/>
                    <a:pt x="187" y="25"/>
                    <a:pt x="188" y="24"/>
                  </a:cubicBezTo>
                  <a:cubicBezTo>
                    <a:pt x="188" y="25"/>
                    <a:pt x="188" y="25"/>
                    <a:pt x="189" y="26"/>
                  </a:cubicBezTo>
                  <a:cubicBezTo>
                    <a:pt x="189" y="27"/>
                    <a:pt x="190" y="27"/>
                    <a:pt x="190" y="27"/>
                  </a:cubicBezTo>
                  <a:cubicBezTo>
                    <a:pt x="190" y="27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0" y="28"/>
                  </a:cubicBezTo>
                  <a:cubicBezTo>
                    <a:pt x="190" y="28"/>
                    <a:pt x="189" y="28"/>
                    <a:pt x="189" y="29"/>
                  </a:cubicBezTo>
                  <a:cubicBezTo>
                    <a:pt x="188" y="29"/>
                    <a:pt x="187" y="29"/>
                    <a:pt x="187" y="30"/>
                  </a:cubicBezTo>
                  <a:cubicBezTo>
                    <a:pt x="187" y="29"/>
                    <a:pt x="187" y="28"/>
                    <a:pt x="187" y="27"/>
                  </a:cubicBezTo>
                  <a:cubicBezTo>
                    <a:pt x="187" y="27"/>
                    <a:pt x="187" y="27"/>
                    <a:pt x="187" y="27"/>
                  </a:cubicBezTo>
                  <a:cubicBezTo>
                    <a:pt x="188" y="26"/>
                    <a:pt x="187" y="26"/>
                    <a:pt x="186" y="25"/>
                  </a:cubicBezTo>
                  <a:close/>
                  <a:moveTo>
                    <a:pt x="157" y="39"/>
                  </a:moveTo>
                  <a:cubicBezTo>
                    <a:pt x="158" y="39"/>
                    <a:pt x="160" y="39"/>
                    <a:pt x="161" y="38"/>
                  </a:cubicBezTo>
                  <a:cubicBezTo>
                    <a:pt x="162" y="38"/>
                    <a:pt x="163" y="38"/>
                    <a:pt x="163" y="38"/>
                  </a:cubicBezTo>
                  <a:cubicBezTo>
                    <a:pt x="164" y="38"/>
                    <a:pt x="164" y="38"/>
                    <a:pt x="165" y="38"/>
                  </a:cubicBezTo>
                  <a:cubicBezTo>
                    <a:pt x="165" y="38"/>
                    <a:pt x="164" y="39"/>
                    <a:pt x="164" y="39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41"/>
                    <a:pt x="163" y="42"/>
                    <a:pt x="163" y="43"/>
                  </a:cubicBezTo>
                  <a:cubicBezTo>
                    <a:pt x="163" y="44"/>
                    <a:pt x="163" y="44"/>
                    <a:pt x="162" y="44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4"/>
                    <a:pt x="160" y="44"/>
                    <a:pt x="160" y="44"/>
                  </a:cubicBezTo>
                  <a:cubicBezTo>
                    <a:pt x="160" y="44"/>
                    <a:pt x="159" y="44"/>
                    <a:pt x="159" y="43"/>
                  </a:cubicBezTo>
                  <a:cubicBezTo>
                    <a:pt x="158" y="43"/>
                    <a:pt x="157" y="42"/>
                    <a:pt x="157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5" y="42"/>
                    <a:pt x="155" y="42"/>
                    <a:pt x="154" y="42"/>
                  </a:cubicBezTo>
                  <a:cubicBezTo>
                    <a:pt x="152" y="42"/>
                    <a:pt x="152" y="42"/>
                    <a:pt x="150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50" y="41"/>
                    <a:pt x="149" y="40"/>
                    <a:pt x="149" y="40"/>
                  </a:cubicBezTo>
                  <a:cubicBezTo>
                    <a:pt x="148" y="40"/>
                    <a:pt x="148" y="41"/>
                    <a:pt x="147" y="41"/>
                  </a:cubicBezTo>
                  <a:cubicBezTo>
                    <a:pt x="147" y="41"/>
                    <a:pt x="146" y="42"/>
                    <a:pt x="146" y="42"/>
                  </a:cubicBezTo>
                  <a:cubicBezTo>
                    <a:pt x="142" y="44"/>
                    <a:pt x="140" y="45"/>
                    <a:pt x="137" y="48"/>
                  </a:cubicBezTo>
                  <a:cubicBezTo>
                    <a:pt x="136" y="49"/>
                    <a:pt x="135" y="49"/>
                    <a:pt x="134" y="50"/>
                  </a:cubicBezTo>
                  <a:cubicBezTo>
                    <a:pt x="133" y="50"/>
                    <a:pt x="132" y="51"/>
                    <a:pt x="131" y="53"/>
                  </a:cubicBezTo>
                  <a:cubicBezTo>
                    <a:pt x="131" y="54"/>
                    <a:pt x="130" y="54"/>
                    <a:pt x="130" y="55"/>
                  </a:cubicBezTo>
                  <a:cubicBezTo>
                    <a:pt x="129" y="55"/>
                    <a:pt x="129" y="56"/>
                    <a:pt x="129" y="56"/>
                  </a:cubicBezTo>
                  <a:cubicBezTo>
                    <a:pt x="129" y="57"/>
                    <a:pt x="129" y="58"/>
                    <a:pt x="130" y="58"/>
                  </a:cubicBezTo>
                  <a:cubicBezTo>
                    <a:pt x="130" y="58"/>
                    <a:pt x="131" y="59"/>
                    <a:pt x="131" y="59"/>
                  </a:cubicBezTo>
                  <a:cubicBezTo>
                    <a:pt x="130" y="59"/>
                    <a:pt x="129" y="58"/>
                    <a:pt x="129" y="58"/>
                  </a:cubicBezTo>
                  <a:cubicBezTo>
                    <a:pt x="129" y="58"/>
                    <a:pt x="128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6"/>
                    <a:pt x="127" y="55"/>
                    <a:pt x="128" y="54"/>
                  </a:cubicBezTo>
                  <a:cubicBezTo>
                    <a:pt x="128" y="54"/>
                    <a:pt x="128" y="54"/>
                    <a:pt x="128" y="53"/>
                  </a:cubicBezTo>
                  <a:cubicBezTo>
                    <a:pt x="129" y="53"/>
                    <a:pt x="130" y="52"/>
                    <a:pt x="130" y="51"/>
                  </a:cubicBezTo>
                  <a:cubicBezTo>
                    <a:pt x="131" y="50"/>
                    <a:pt x="131" y="49"/>
                    <a:pt x="131" y="49"/>
                  </a:cubicBezTo>
                  <a:cubicBezTo>
                    <a:pt x="131" y="47"/>
                    <a:pt x="131" y="47"/>
                    <a:pt x="132" y="46"/>
                  </a:cubicBezTo>
                  <a:cubicBezTo>
                    <a:pt x="132" y="45"/>
                    <a:pt x="133" y="45"/>
                    <a:pt x="133" y="45"/>
                  </a:cubicBezTo>
                  <a:cubicBezTo>
                    <a:pt x="134" y="44"/>
                    <a:pt x="134" y="43"/>
                    <a:pt x="134" y="43"/>
                  </a:cubicBezTo>
                  <a:cubicBezTo>
                    <a:pt x="135" y="43"/>
                    <a:pt x="135" y="44"/>
                    <a:pt x="136" y="44"/>
                  </a:cubicBezTo>
                  <a:cubicBezTo>
                    <a:pt x="136" y="44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40" y="44"/>
                    <a:pt x="140" y="44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4" y="40"/>
                    <a:pt x="145" y="39"/>
                    <a:pt x="147" y="39"/>
                  </a:cubicBezTo>
                  <a:cubicBezTo>
                    <a:pt x="148" y="38"/>
                    <a:pt x="148" y="38"/>
                    <a:pt x="149" y="38"/>
                  </a:cubicBezTo>
                  <a:cubicBezTo>
                    <a:pt x="149" y="38"/>
                    <a:pt x="150" y="38"/>
                    <a:pt x="150" y="38"/>
                  </a:cubicBezTo>
                  <a:cubicBezTo>
                    <a:pt x="151" y="38"/>
                    <a:pt x="152" y="38"/>
                    <a:pt x="153" y="3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4" y="39"/>
                    <a:pt x="156" y="39"/>
                    <a:pt x="157" y="39"/>
                  </a:cubicBezTo>
                  <a:close/>
                  <a:moveTo>
                    <a:pt x="244" y="78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5" y="78"/>
                    <a:pt x="245" y="78"/>
                    <a:pt x="246" y="80"/>
                  </a:cubicBezTo>
                  <a:cubicBezTo>
                    <a:pt x="247" y="81"/>
                    <a:pt x="247" y="81"/>
                    <a:pt x="248" y="81"/>
                  </a:cubicBezTo>
                  <a:cubicBezTo>
                    <a:pt x="248" y="82"/>
                    <a:pt x="249" y="82"/>
                    <a:pt x="249" y="83"/>
                  </a:cubicBezTo>
                  <a:cubicBezTo>
                    <a:pt x="250" y="84"/>
                    <a:pt x="250" y="84"/>
                    <a:pt x="251" y="85"/>
                  </a:cubicBezTo>
                  <a:cubicBezTo>
                    <a:pt x="252" y="86"/>
                    <a:pt x="252" y="86"/>
                    <a:pt x="251" y="88"/>
                  </a:cubicBezTo>
                  <a:cubicBezTo>
                    <a:pt x="251" y="88"/>
                    <a:pt x="251" y="89"/>
                    <a:pt x="251" y="89"/>
                  </a:cubicBezTo>
                  <a:cubicBezTo>
                    <a:pt x="251" y="89"/>
                    <a:pt x="250" y="89"/>
                    <a:pt x="250" y="89"/>
                  </a:cubicBezTo>
                  <a:cubicBezTo>
                    <a:pt x="250" y="88"/>
                    <a:pt x="249" y="88"/>
                    <a:pt x="248" y="88"/>
                  </a:cubicBezTo>
                  <a:cubicBezTo>
                    <a:pt x="248" y="88"/>
                    <a:pt x="247" y="88"/>
                    <a:pt x="247" y="89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7"/>
                    <a:pt x="247" y="86"/>
                    <a:pt x="247" y="85"/>
                  </a:cubicBezTo>
                  <a:cubicBezTo>
                    <a:pt x="246" y="84"/>
                    <a:pt x="245" y="84"/>
                    <a:pt x="24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3" y="84"/>
                    <a:pt x="243" y="84"/>
                    <a:pt x="243" y="84"/>
                  </a:cubicBezTo>
                  <a:cubicBezTo>
                    <a:pt x="242" y="84"/>
                    <a:pt x="239" y="84"/>
                    <a:pt x="239" y="87"/>
                  </a:cubicBezTo>
                  <a:cubicBezTo>
                    <a:pt x="239" y="87"/>
                    <a:pt x="239" y="87"/>
                    <a:pt x="239" y="88"/>
                  </a:cubicBezTo>
                  <a:cubicBezTo>
                    <a:pt x="239" y="88"/>
                    <a:pt x="239" y="88"/>
                    <a:pt x="239" y="89"/>
                  </a:cubicBezTo>
                  <a:cubicBezTo>
                    <a:pt x="239" y="88"/>
                    <a:pt x="239" y="88"/>
                    <a:pt x="238" y="87"/>
                  </a:cubicBezTo>
                  <a:cubicBezTo>
                    <a:pt x="238" y="87"/>
                    <a:pt x="237" y="87"/>
                    <a:pt x="237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6"/>
                    <a:pt x="237" y="86"/>
                    <a:pt x="238" y="86"/>
                  </a:cubicBezTo>
                  <a:cubicBezTo>
                    <a:pt x="238" y="86"/>
                    <a:pt x="239" y="86"/>
                    <a:pt x="240" y="85"/>
                  </a:cubicBezTo>
                  <a:cubicBezTo>
                    <a:pt x="241" y="84"/>
                    <a:pt x="242" y="84"/>
                    <a:pt x="243" y="83"/>
                  </a:cubicBezTo>
                  <a:cubicBezTo>
                    <a:pt x="244" y="83"/>
                    <a:pt x="245" y="83"/>
                    <a:pt x="245" y="81"/>
                  </a:cubicBezTo>
                  <a:cubicBezTo>
                    <a:pt x="245" y="80"/>
                    <a:pt x="245" y="80"/>
                    <a:pt x="244" y="79"/>
                  </a:cubicBezTo>
                  <a:cubicBezTo>
                    <a:pt x="244" y="79"/>
                    <a:pt x="244" y="79"/>
                    <a:pt x="244" y="78"/>
                  </a:cubicBezTo>
                  <a:cubicBezTo>
                    <a:pt x="244" y="78"/>
                    <a:pt x="244" y="78"/>
                    <a:pt x="244" y="78"/>
                  </a:cubicBezTo>
                  <a:close/>
                  <a:moveTo>
                    <a:pt x="234" y="84"/>
                  </a:moveTo>
                  <a:cubicBezTo>
                    <a:pt x="235" y="83"/>
                    <a:pt x="235" y="83"/>
                    <a:pt x="236" y="82"/>
                  </a:cubicBezTo>
                  <a:cubicBezTo>
                    <a:pt x="236" y="80"/>
                    <a:pt x="236" y="80"/>
                    <a:pt x="238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80"/>
                    <a:pt x="238" y="80"/>
                    <a:pt x="238" y="81"/>
                  </a:cubicBezTo>
                  <a:cubicBezTo>
                    <a:pt x="237" y="81"/>
                    <a:pt x="237" y="81"/>
                    <a:pt x="237" y="82"/>
                  </a:cubicBezTo>
                  <a:cubicBezTo>
                    <a:pt x="236" y="82"/>
                    <a:pt x="235" y="83"/>
                    <a:pt x="235" y="84"/>
                  </a:cubicBezTo>
                  <a:cubicBezTo>
                    <a:pt x="235" y="84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5" y="84"/>
                    <a:pt x="234" y="84"/>
                  </a:cubicBezTo>
                  <a:close/>
                  <a:moveTo>
                    <a:pt x="239" y="100"/>
                  </a:moveTo>
                  <a:cubicBezTo>
                    <a:pt x="239" y="99"/>
                    <a:pt x="239" y="99"/>
                    <a:pt x="240" y="99"/>
                  </a:cubicBezTo>
                  <a:cubicBezTo>
                    <a:pt x="240" y="98"/>
                    <a:pt x="241" y="97"/>
                    <a:pt x="241" y="97"/>
                  </a:cubicBezTo>
                  <a:cubicBezTo>
                    <a:pt x="242" y="97"/>
                    <a:pt x="243" y="96"/>
                    <a:pt x="243" y="95"/>
                  </a:cubicBezTo>
                  <a:cubicBezTo>
                    <a:pt x="243" y="95"/>
                    <a:pt x="243" y="95"/>
                    <a:pt x="243" y="94"/>
                  </a:cubicBezTo>
                  <a:cubicBezTo>
                    <a:pt x="243" y="94"/>
                    <a:pt x="244" y="94"/>
                    <a:pt x="244" y="94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44" y="94"/>
                    <a:pt x="244" y="94"/>
                    <a:pt x="244" y="95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3" y="97"/>
                    <a:pt x="243" y="98"/>
                    <a:pt x="242" y="98"/>
                  </a:cubicBezTo>
                  <a:cubicBezTo>
                    <a:pt x="241" y="99"/>
                    <a:pt x="241" y="99"/>
                    <a:pt x="241" y="99"/>
                  </a:cubicBezTo>
                  <a:cubicBezTo>
                    <a:pt x="240" y="99"/>
                    <a:pt x="239" y="99"/>
                    <a:pt x="239" y="100"/>
                  </a:cubicBezTo>
                  <a:close/>
                  <a:moveTo>
                    <a:pt x="217" y="10"/>
                  </a:moveTo>
                  <a:cubicBezTo>
                    <a:pt x="216" y="10"/>
                    <a:pt x="216" y="10"/>
                    <a:pt x="216" y="11"/>
                  </a:cubicBezTo>
                  <a:cubicBezTo>
                    <a:pt x="215" y="11"/>
                    <a:pt x="213" y="11"/>
                    <a:pt x="212" y="12"/>
                  </a:cubicBezTo>
                  <a:cubicBezTo>
                    <a:pt x="210" y="12"/>
                    <a:pt x="208" y="13"/>
                    <a:pt x="207" y="14"/>
                  </a:cubicBezTo>
                  <a:cubicBezTo>
                    <a:pt x="207" y="15"/>
                    <a:pt x="207" y="17"/>
                    <a:pt x="207" y="18"/>
                  </a:cubicBezTo>
                  <a:cubicBezTo>
                    <a:pt x="207" y="20"/>
                    <a:pt x="207" y="20"/>
                    <a:pt x="207" y="23"/>
                  </a:cubicBezTo>
                  <a:cubicBezTo>
                    <a:pt x="206" y="24"/>
                    <a:pt x="206" y="25"/>
                    <a:pt x="207" y="26"/>
                  </a:cubicBezTo>
                  <a:cubicBezTo>
                    <a:pt x="207" y="26"/>
                    <a:pt x="208" y="26"/>
                    <a:pt x="208" y="27"/>
                  </a:cubicBezTo>
                  <a:cubicBezTo>
                    <a:pt x="208" y="27"/>
                    <a:pt x="209" y="27"/>
                    <a:pt x="210" y="27"/>
                  </a:cubicBezTo>
                  <a:cubicBezTo>
                    <a:pt x="211" y="27"/>
                    <a:pt x="212" y="27"/>
                    <a:pt x="21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5" y="26"/>
                    <a:pt x="215" y="26"/>
                    <a:pt x="215" y="26"/>
                  </a:cubicBezTo>
                  <a:cubicBezTo>
                    <a:pt x="216" y="24"/>
                    <a:pt x="216" y="24"/>
                    <a:pt x="218" y="23"/>
                  </a:cubicBezTo>
                  <a:cubicBezTo>
                    <a:pt x="222" y="21"/>
                    <a:pt x="223" y="19"/>
                    <a:pt x="222" y="17"/>
                  </a:cubicBezTo>
                  <a:cubicBezTo>
                    <a:pt x="222" y="16"/>
                    <a:pt x="221" y="16"/>
                    <a:pt x="221" y="15"/>
                  </a:cubicBezTo>
                  <a:cubicBezTo>
                    <a:pt x="220" y="13"/>
                    <a:pt x="219" y="10"/>
                    <a:pt x="217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9FA799D3-D41B-4109-9418-D1C24A239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425" y="2642278"/>
              <a:ext cx="209551" cy="201084"/>
            </a:xfrm>
            <a:custGeom>
              <a:avLst/>
              <a:gdLst>
                <a:gd name="T0" fmla="*/ 27 w 45"/>
                <a:gd name="T1" fmla="*/ 38 h 43"/>
                <a:gd name="T2" fmla="*/ 26 w 45"/>
                <a:gd name="T3" fmla="*/ 37 h 43"/>
                <a:gd name="T4" fmla="*/ 24 w 45"/>
                <a:gd name="T5" fmla="*/ 38 h 43"/>
                <a:gd name="T6" fmla="*/ 20 w 45"/>
                <a:gd name="T7" fmla="*/ 41 h 43"/>
                <a:gd name="T8" fmla="*/ 15 w 45"/>
                <a:gd name="T9" fmla="*/ 40 h 43"/>
                <a:gd name="T10" fmla="*/ 14 w 45"/>
                <a:gd name="T11" fmla="*/ 37 h 43"/>
                <a:gd name="T12" fmla="*/ 11 w 45"/>
                <a:gd name="T13" fmla="*/ 38 h 43"/>
                <a:gd name="T14" fmla="*/ 9 w 45"/>
                <a:gd name="T15" fmla="*/ 40 h 43"/>
                <a:gd name="T16" fmla="*/ 6 w 45"/>
                <a:gd name="T17" fmla="*/ 35 h 43"/>
                <a:gd name="T18" fmla="*/ 2 w 45"/>
                <a:gd name="T19" fmla="*/ 24 h 43"/>
                <a:gd name="T20" fmla="*/ 1 w 45"/>
                <a:gd name="T21" fmla="*/ 24 h 43"/>
                <a:gd name="T22" fmla="*/ 0 w 45"/>
                <a:gd name="T23" fmla="*/ 23 h 43"/>
                <a:gd name="T24" fmla="*/ 2 w 45"/>
                <a:gd name="T25" fmla="*/ 16 h 43"/>
                <a:gd name="T26" fmla="*/ 4 w 45"/>
                <a:gd name="T27" fmla="*/ 14 h 43"/>
                <a:gd name="T28" fmla="*/ 6 w 45"/>
                <a:gd name="T29" fmla="*/ 17 h 43"/>
                <a:gd name="T30" fmla="*/ 7 w 45"/>
                <a:gd name="T31" fmla="*/ 19 h 43"/>
                <a:gd name="T32" fmla="*/ 11 w 45"/>
                <a:gd name="T33" fmla="*/ 16 h 43"/>
                <a:gd name="T34" fmla="*/ 14 w 45"/>
                <a:gd name="T35" fmla="*/ 12 h 43"/>
                <a:gd name="T36" fmla="*/ 20 w 45"/>
                <a:gd name="T37" fmla="*/ 9 h 43"/>
                <a:gd name="T38" fmla="*/ 22 w 45"/>
                <a:gd name="T39" fmla="*/ 7 h 43"/>
                <a:gd name="T40" fmla="*/ 24 w 45"/>
                <a:gd name="T41" fmla="*/ 7 h 43"/>
                <a:gd name="T42" fmla="*/ 28 w 45"/>
                <a:gd name="T43" fmla="*/ 3 h 43"/>
                <a:gd name="T44" fmla="*/ 31 w 45"/>
                <a:gd name="T45" fmla="*/ 1 h 43"/>
                <a:gd name="T46" fmla="*/ 34 w 45"/>
                <a:gd name="T47" fmla="*/ 0 h 43"/>
                <a:gd name="T48" fmla="*/ 35 w 45"/>
                <a:gd name="T49" fmla="*/ 4 h 43"/>
                <a:gd name="T50" fmla="*/ 34 w 45"/>
                <a:gd name="T51" fmla="*/ 11 h 43"/>
                <a:gd name="T52" fmla="*/ 38 w 45"/>
                <a:gd name="T53" fmla="*/ 13 h 43"/>
                <a:gd name="T54" fmla="*/ 36 w 45"/>
                <a:gd name="T55" fmla="*/ 17 h 43"/>
                <a:gd name="T56" fmla="*/ 36 w 45"/>
                <a:gd name="T57" fmla="*/ 20 h 43"/>
                <a:gd name="T58" fmla="*/ 36 w 45"/>
                <a:gd name="T59" fmla="*/ 21 h 43"/>
                <a:gd name="T60" fmla="*/ 32 w 45"/>
                <a:gd name="T61" fmla="*/ 22 h 43"/>
                <a:gd name="T62" fmla="*/ 34 w 45"/>
                <a:gd name="T63" fmla="*/ 28 h 43"/>
                <a:gd name="T64" fmla="*/ 41 w 45"/>
                <a:gd name="T65" fmla="*/ 33 h 43"/>
                <a:gd name="T66" fmla="*/ 44 w 45"/>
                <a:gd name="T67" fmla="*/ 37 h 43"/>
                <a:gd name="T68" fmla="*/ 44 w 45"/>
                <a:gd name="T69" fmla="*/ 40 h 43"/>
                <a:gd name="T70" fmla="*/ 40 w 45"/>
                <a:gd name="T71" fmla="*/ 41 h 43"/>
                <a:gd name="T72" fmla="*/ 36 w 45"/>
                <a:gd name="T73" fmla="*/ 43 h 43"/>
                <a:gd name="T74" fmla="*/ 34 w 45"/>
                <a:gd name="T7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43">
                  <a:moveTo>
                    <a:pt x="34" y="43"/>
                  </a:moveTo>
                  <a:cubicBezTo>
                    <a:pt x="32" y="43"/>
                    <a:pt x="29" y="40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21" y="40"/>
                    <a:pt x="21" y="41"/>
                    <a:pt x="20" y="41"/>
                  </a:cubicBezTo>
                  <a:cubicBezTo>
                    <a:pt x="19" y="42"/>
                    <a:pt x="19" y="42"/>
                    <a:pt x="18" y="42"/>
                  </a:cubicBezTo>
                  <a:cubicBezTo>
                    <a:pt x="16" y="42"/>
                    <a:pt x="15" y="41"/>
                    <a:pt x="15" y="40"/>
                  </a:cubicBezTo>
                  <a:cubicBezTo>
                    <a:pt x="14" y="39"/>
                    <a:pt x="14" y="39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3" y="37"/>
                    <a:pt x="13" y="37"/>
                  </a:cubicBezTo>
                  <a:cubicBezTo>
                    <a:pt x="13" y="37"/>
                    <a:pt x="12" y="38"/>
                    <a:pt x="11" y="38"/>
                  </a:cubicBezTo>
                  <a:cubicBezTo>
                    <a:pt x="11" y="39"/>
                    <a:pt x="11" y="39"/>
                    <a:pt x="10" y="39"/>
                  </a:cubicBezTo>
                  <a:cubicBezTo>
                    <a:pt x="10" y="39"/>
                    <a:pt x="10" y="40"/>
                    <a:pt x="9" y="40"/>
                  </a:cubicBezTo>
                  <a:cubicBezTo>
                    <a:pt x="8" y="40"/>
                    <a:pt x="8" y="38"/>
                    <a:pt x="7" y="37"/>
                  </a:cubicBezTo>
                  <a:cubicBezTo>
                    <a:pt x="6" y="36"/>
                    <a:pt x="6" y="36"/>
                    <a:pt x="6" y="35"/>
                  </a:cubicBezTo>
                  <a:cubicBezTo>
                    <a:pt x="4" y="34"/>
                    <a:pt x="5" y="31"/>
                    <a:pt x="5" y="29"/>
                  </a:cubicBezTo>
                  <a:cubicBezTo>
                    <a:pt x="5" y="27"/>
                    <a:pt x="4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0"/>
                    <a:pt x="1" y="19"/>
                  </a:cubicBezTo>
                  <a:cubicBezTo>
                    <a:pt x="1" y="18"/>
                    <a:pt x="2" y="17"/>
                    <a:pt x="2" y="16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5" y="14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10" y="17"/>
                    <a:pt x="10" y="17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3"/>
                    <a:pt x="13" y="12"/>
                    <a:pt x="14" y="12"/>
                  </a:cubicBezTo>
                  <a:cubicBezTo>
                    <a:pt x="16" y="12"/>
                    <a:pt x="17" y="12"/>
                    <a:pt x="19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1" y="8"/>
                    <a:pt x="22" y="7"/>
                    <a:pt x="22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6" y="4"/>
                    <a:pt x="26" y="3"/>
                    <a:pt x="28" y="3"/>
                  </a:cubicBezTo>
                  <a:cubicBezTo>
                    <a:pt x="28" y="2"/>
                    <a:pt x="28" y="2"/>
                    <a:pt x="29" y="2"/>
                  </a:cubicBezTo>
                  <a:cubicBezTo>
                    <a:pt x="29" y="2"/>
                    <a:pt x="30" y="2"/>
                    <a:pt x="31" y="1"/>
                  </a:cubicBezTo>
                  <a:cubicBezTo>
                    <a:pt x="32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3"/>
                    <a:pt x="35" y="4"/>
                  </a:cubicBezTo>
                  <a:cubicBezTo>
                    <a:pt x="33" y="5"/>
                    <a:pt x="32" y="7"/>
                    <a:pt x="32" y="8"/>
                  </a:cubicBezTo>
                  <a:cubicBezTo>
                    <a:pt x="32" y="8"/>
                    <a:pt x="33" y="10"/>
                    <a:pt x="34" y="11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8" y="14"/>
                    <a:pt x="38" y="14"/>
                    <a:pt x="38" y="15"/>
                  </a:cubicBezTo>
                  <a:cubicBezTo>
                    <a:pt x="37" y="16"/>
                    <a:pt x="36" y="17"/>
                    <a:pt x="36" y="17"/>
                  </a:cubicBezTo>
                  <a:cubicBezTo>
                    <a:pt x="36" y="18"/>
                    <a:pt x="36" y="18"/>
                    <a:pt x="35" y="18"/>
                  </a:cubicBezTo>
                  <a:cubicBezTo>
                    <a:pt x="35" y="19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4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3"/>
                    <a:pt x="33" y="24"/>
                  </a:cubicBezTo>
                  <a:cubicBezTo>
                    <a:pt x="33" y="25"/>
                    <a:pt x="33" y="28"/>
                    <a:pt x="34" y="28"/>
                  </a:cubicBezTo>
                  <a:cubicBezTo>
                    <a:pt x="37" y="28"/>
                    <a:pt x="38" y="29"/>
                    <a:pt x="39" y="31"/>
                  </a:cubicBezTo>
                  <a:cubicBezTo>
                    <a:pt x="39" y="32"/>
                    <a:pt x="40" y="33"/>
                    <a:pt x="41" y="33"/>
                  </a:cubicBezTo>
                  <a:cubicBezTo>
                    <a:pt x="42" y="34"/>
                    <a:pt x="44" y="36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1" y="40"/>
                    <a:pt x="41" y="40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7" y="43"/>
                    <a:pt x="36" y="43"/>
                  </a:cubicBezTo>
                  <a:cubicBezTo>
                    <a:pt x="35" y="43"/>
                    <a:pt x="35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E800440-2FD5-4C61-B41D-8F16F4C0A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6192" y="2638045"/>
              <a:ext cx="218017" cy="209551"/>
            </a:xfrm>
            <a:custGeom>
              <a:avLst/>
              <a:gdLst>
                <a:gd name="T0" fmla="*/ 32 w 47"/>
                <a:gd name="T1" fmla="*/ 9 h 45"/>
                <a:gd name="T2" fmla="*/ 36 w 47"/>
                <a:gd name="T3" fmla="*/ 19 h 45"/>
                <a:gd name="T4" fmla="*/ 33 w 47"/>
                <a:gd name="T5" fmla="*/ 22 h 45"/>
                <a:gd name="T6" fmla="*/ 35 w 47"/>
                <a:gd name="T7" fmla="*/ 29 h 45"/>
                <a:gd name="T8" fmla="*/ 45 w 47"/>
                <a:gd name="T9" fmla="*/ 38 h 45"/>
                <a:gd name="T10" fmla="*/ 44 w 47"/>
                <a:gd name="T11" fmla="*/ 40 h 45"/>
                <a:gd name="T12" fmla="*/ 35 w 47"/>
                <a:gd name="T13" fmla="*/ 44 h 45"/>
                <a:gd name="T14" fmla="*/ 24 w 47"/>
                <a:gd name="T15" fmla="*/ 38 h 45"/>
                <a:gd name="T16" fmla="*/ 16 w 47"/>
                <a:gd name="T17" fmla="*/ 41 h 45"/>
                <a:gd name="T18" fmla="*/ 11 w 47"/>
                <a:gd name="T19" fmla="*/ 40 h 45"/>
                <a:gd name="T20" fmla="*/ 6 w 47"/>
                <a:gd name="T21" fmla="*/ 30 h 45"/>
                <a:gd name="T22" fmla="*/ 2 w 47"/>
                <a:gd name="T23" fmla="*/ 24 h 45"/>
                <a:gd name="T24" fmla="*/ 5 w 47"/>
                <a:gd name="T25" fmla="*/ 15 h 45"/>
                <a:gd name="T26" fmla="*/ 9 w 47"/>
                <a:gd name="T27" fmla="*/ 20 h 45"/>
                <a:gd name="T28" fmla="*/ 20 w 47"/>
                <a:gd name="T29" fmla="*/ 12 h 45"/>
                <a:gd name="T30" fmla="*/ 24 w 47"/>
                <a:gd name="T31" fmla="*/ 9 h 45"/>
                <a:gd name="T32" fmla="*/ 29 w 47"/>
                <a:gd name="T33" fmla="*/ 4 h 45"/>
                <a:gd name="T34" fmla="*/ 35 w 47"/>
                <a:gd name="T35" fmla="*/ 0 h 45"/>
                <a:gd name="T36" fmla="*/ 30 w 47"/>
                <a:gd name="T37" fmla="*/ 3 h 45"/>
                <a:gd name="T38" fmla="*/ 25 w 47"/>
                <a:gd name="T39" fmla="*/ 8 h 45"/>
                <a:gd name="T40" fmla="*/ 23 w 47"/>
                <a:gd name="T41" fmla="*/ 8 h 45"/>
                <a:gd name="T42" fmla="*/ 19 w 47"/>
                <a:gd name="T43" fmla="*/ 11 h 45"/>
                <a:gd name="T44" fmla="*/ 11 w 47"/>
                <a:gd name="T45" fmla="*/ 17 h 45"/>
                <a:gd name="T46" fmla="*/ 8 w 47"/>
                <a:gd name="T47" fmla="*/ 20 h 45"/>
                <a:gd name="T48" fmla="*/ 5 w 47"/>
                <a:gd name="T49" fmla="*/ 14 h 45"/>
                <a:gd name="T50" fmla="*/ 2 w 47"/>
                <a:gd name="T51" fmla="*/ 17 h 45"/>
                <a:gd name="T52" fmla="*/ 1 w 47"/>
                <a:gd name="T53" fmla="*/ 25 h 45"/>
                <a:gd name="T54" fmla="*/ 2 w 47"/>
                <a:gd name="T55" fmla="*/ 26 h 45"/>
                <a:gd name="T56" fmla="*/ 6 w 47"/>
                <a:gd name="T57" fmla="*/ 37 h 45"/>
                <a:gd name="T58" fmla="*/ 12 w 47"/>
                <a:gd name="T59" fmla="*/ 41 h 45"/>
                <a:gd name="T60" fmla="*/ 14 w 47"/>
                <a:gd name="T61" fmla="*/ 39 h 45"/>
                <a:gd name="T62" fmla="*/ 19 w 47"/>
                <a:gd name="T63" fmla="*/ 44 h 45"/>
                <a:gd name="T64" fmla="*/ 25 w 47"/>
                <a:gd name="T65" fmla="*/ 39 h 45"/>
                <a:gd name="T66" fmla="*/ 28 w 47"/>
                <a:gd name="T67" fmla="*/ 39 h 45"/>
                <a:gd name="T68" fmla="*/ 35 w 47"/>
                <a:gd name="T69" fmla="*/ 45 h 45"/>
                <a:gd name="T70" fmla="*/ 41 w 47"/>
                <a:gd name="T71" fmla="*/ 43 h 45"/>
                <a:gd name="T72" fmla="*/ 45 w 47"/>
                <a:gd name="T73" fmla="*/ 41 h 45"/>
                <a:gd name="T74" fmla="*/ 46 w 47"/>
                <a:gd name="T75" fmla="*/ 38 h 45"/>
                <a:gd name="T76" fmla="*/ 42 w 47"/>
                <a:gd name="T77" fmla="*/ 34 h 45"/>
                <a:gd name="T78" fmla="*/ 34 w 47"/>
                <a:gd name="T79" fmla="*/ 25 h 45"/>
                <a:gd name="T80" fmla="*/ 34 w 47"/>
                <a:gd name="T81" fmla="*/ 23 h 45"/>
                <a:gd name="T82" fmla="*/ 37 w 47"/>
                <a:gd name="T83" fmla="*/ 20 h 45"/>
                <a:gd name="T84" fmla="*/ 37 w 47"/>
                <a:gd name="T85" fmla="*/ 18 h 45"/>
                <a:gd name="T86" fmla="*/ 36 w 47"/>
                <a:gd name="T87" fmla="*/ 11 h 45"/>
                <a:gd name="T88" fmla="*/ 36 w 47"/>
                <a:gd name="T8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" h="45">
                  <a:moveTo>
                    <a:pt x="35" y="1"/>
                  </a:moveTo>
                  <a:cubicBezTo>
                    <a:pt x="35" y="1"/>
                    <a:pt x="37" y="4"/>
                    <a:pt x="35" y="5"/>
                  </a:cubicBezTo>
                  <a:cubicBezTo>
                    <a:pt x="34" y="6"/>
                    <a:pt x="32" y="8"/>
                    <a:pt x="32" y="9"/>
                  </a:cubicBezTo>
                  <a:cubicBezTo>
                    <a:pt x="32" y="10"/>
                    <a:pt x="34" y="11"/>
                    <a:pt x="35" y="12"/>
                  </a:cubicBezTo>
                  <a:cubicBezTo>
                    <a:pt x="36" y="13"/>
                    <a:pt x="40" y="14"/>
                    <a:pt x="38" y="15"/>
                  </a:cubicBezTo>
                  <a:cubicBezTo>
                    <a:pt x="37" y="17"/>
                    <a:pt x="37" y="18"/>
                    <a:pt x="36" y="19"/>
                  </a:cubicBezTo>
                  <a:cubicBezTo>
                    <a:pt x="35" y="20"/>
                    <a:pt x="36" y="21"/>
                    <a:pt x="36" y="21"/>
                  </a:cubicBezTo>
                  <a:cubicBezTo>
                    <a:pt x="36" y="21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3" y="25"/>
                    <a:pt x="33" y="25"/>
                  </a:cubicBezTo>
                  <a:cubicBezTo>
                    <a:pt x="33" y="25"/>
                    <a:pt x="33" y="29"/>
                    <a:pt x="35" y="29"/>
                  </a:cubicBezTo>
                  <a:cubicBezTo>
                    <a:pt x="37" y="29"/>
                    <a:pt x="39" y="31"/>
                    <a:pt x="39" y="32"/>
                  </a:cubicBezTo>
                  <a:cubicBezTo>
                    <a:pt x="39" y="33"/>
                    <a:pt x="40" y="35"/>
                    <a:pt x="42" y="35"/>
                  </a:cubicBezTo>
                  <a:cubicBezTo>
                    <a:pt x="43" y="35"/>
                    <a:pt x="45" y="38"/>
                    <a:pt x="45" y="3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2" y="41"/>
                    <a:pt x="41" y="41"/>
                    <a:pt x="40" y="43"/>
                  </a:cubicBezTo>
                  <a:cubicBezTo>
                    <a:pt x="39" y="44"/>
                    <a:pt x="38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3" y="44"/>
                    <a:pt x="30" y="41"/>
                    <a:pt x="29" y="39"/>
                  </a:cubicBezTo>
                  <a:cubicBezTo>
                    <a:pt x="28" y="38"/>
                    <a:pt x="27" y="37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2" y="39"/>
                    <a:pt x="22" y="41"/>
                    <a:pt x="21" y="42"/>
                  </a:cubicBezTo>
                  <a:cubicBezTo>
                    <a:pt x="20" y="42"/>
                    <a:pt x="20" y="42"/>
                    <a:pt x="19" y="42"/>
                  </a:cubicBezTo>
                  <a:cubicBezTo>
                    <a:pt x="18" y="42"/>
                    <a:pt x="16" y="42"/>
                    <a:pt x="16" y="41"/>
                  </a:cubicBezTo>
                  <a:cubicBezTo>
                    <a:pt x="15" y="39"/>
                    <a:pt x="16" y="38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3" y="37"/>
                    <a:pt x="12" y="39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9" y="40"/>
                    <a:pt x="8" y="37"/>
                    <a:pt x="7" y="36"/>
                  </a:cubicBezTo>
                  <a:cubicBezTo>
                    <a:pt x="6" y="35"/>
                    <a:pt x="6" y="32"/>
                    <a:pt x="6" y="30"/>
                  </a:cubicBezTo>
                  <a:cubicBezTo>
                    <a:pt x="7" y="28"/>
                    <a:pt x="5" y="26"/>
                    <a:pt x="4" y="25"/>
                  </a:cubicBezTo>
                  <a:cubicBezTo>
                    <a:pt x="3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1"/>
                    <a:pt x="2" y="20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6" y="17"/>
                    <a:pt x="6" y="18"/>
                  </a:cubicBezTo>
                  <a:cubicBezTo>
                    <a:pt x="6" y="19"/>
                    <a:pt x="7" y="21"/>
                    <a:pt x="8" y="21"/>
                  </a:cubicBezTo>
                  <a:cubicBezTo>
                    <a:pt x="8" y="21"/>
                    <a:pt x="8" y="21"/>
                    <a:pt x="9" y="20"/>
                  </a:cubicBezTo>
                  <a:cubicBezTo>
                    <a:pt x="11" y="19"/>
                    <a:pt x="12" y="19"/>
                    <a:pt x="13" y="17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7" y="13"/>
                    <a:pt x="19" y="13"/>
                    <a:pt x="20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6" y="9"/>
                    <a:pt x="27" y="8"/>
                    <a:pt x="27" y="6"/>
                  </a:cubicBezTo>
                  <a:cubicBezTo>
                    <a:pt x="27" y="5"/>
                    <a:pt x="28" y="4"/>
                    <a:pt x="29" y="4"/>
                  </a:cubicBezTo>
                  <a:cubicBezTo>
                    <a:pt x="30" y="4"/>
                    <a:pt x="31" y="4"/>
                    <a:pt x="32" y="3"/>
                  </a:cubicBezTo>
                  <a:cubicBezTo>
                    <a:pt x="33" y="2"/>
                    <a:pt x="35" y="1"/>
                    <a:pt x="35" y="1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3" y="1"/>
                    <a:pt x="31" y="2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3"/>
                    <a:pt x="26" y="5"/>
                    <a:pt x="26" y="6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2" y="8"/>
                    <a:pt x="21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13" y="12"/>
                    <a:pt x="12" y="14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9"/>
                    <a:pt x="7" y="19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3" y="16"/>
                    <a:pt x="3" y="16"/>
                    <a:pt x="2" y="17"/>
                  </a:cubicBezTo>
                  <a:cubicBezTo>
                    <a:pt x="2" y="18"/>
                    <a:pt x="2" y="18"/>
                    <a:pt x="1" y="19"/>
                  </a:cubicBezTo>
                  <a:cubicBezTo>
                    <a:pt x="0" y="21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2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5" y="27"/>
                    <a:pt x="5" y="28"/>
                    <a:pt x="5" y="30"/>
                  </a:cubicBezTo>
                  <a:cubicBezTo>
                    <a:pt x="5" y="32"/>
                    <a:pt x="5" y="35"/>
                    <a:pt x="6" y="37"/>
                  </a:cubicBezTo>
                  <a:cubicBezTo>
                    <a:pt x="7" y="37"/>
                    <a:pt x="7" y="38"/>
                    <a:pt x="7" y="38"/>
                  </a:cubicBezTo>
                  <a:cubicBezTo>
                    <a:pt x="8" y="40"/>
                    <a:pt x="9" y="41"/>
                    <a:pt x="10" y="41"/>
                  </a:cubicBezTo>
                  <a:cubicBezTo>
                    <a:pt x="11" y="41"/>
                    <a:pt x="11" y="41"/>
                    <a:pt x="12" y="41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5" y="40"/>
                    <a:pt x="15" y="40"/>
                    <a:pt x="15" y="41"/>
                  </a:cubicBezTo>
                  <a:cubicBezTo>
                    <a:pt x="16" y="42"/>
                    <a:pt x="17" y="44"/>
                    <a:pt x="19" y="44"/>
                  </a:cubicBezTo>
                  <a:cubicBezTo>
                    <a:pt x="20" y="44"/>
                    <a:pt x="21" y="43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0"/>
                    <a:pt x="24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42"/>
                    <a:pt x="32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7" y="45"/>
                  </a:cubicBezTo>
                  <a:cubicBezTo>
                    <a:pt x="38" y="45"/>
                    <a:pt x="40" y="45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2" y="42"/>
                    <a:pt x="43" y="42"/>
                    <a:pt x="44" y="41"/>
                  </a:cubicBezTo>
                  <a:cubicBezTo>
                    <a:pt x="44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4" y="34"/>
                    <a:pt x="42" y="34"/>
                  </a:cubicBezTo>
                  <a:cubicBezTo>
                    <a:pt x="41" y="34"/>
                    <a:pt x="40" y="33"/>
                    <a:pt x="40" y="32"/>
                  </a:cubicBezTo>
                  <a:cubicBezTo>
                    <a:pt x="40" y="30"/>
                    <a:pt x="38" y="28"/>
                    <a:pt x="35" y="28"/>
                  </a:cubicBezTo>
                  <a:cubicBezTo>
                    <a:pt x="35" y="28"/>
                    <a:pt x="34" y="27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3"/>
                  </a:cubicBezTo>
                  <a:cubicBezTo>
                    <a:pt x="35" y="23"/>
                    <a:pt x="36" y="22"/>
                    <a:pt x="37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8"/>
                  </a:cubicBezTo>
                  <a:cubicBezTo>
                    <a:pt x="38" y="18"/>
                    <a:pt x="38" y="17"/>
                    <a:pt x="39" y="16"/>
                  </a:cubicBezTo>
                  <a:cubicBezTo>
                    <a:pt x="40" y="15"/>
                    <a:pt x="40" y="15"/>
                    <a:pt x="40" y="14"/>
                  </a:cubicBezTo>
                  <a:cubicBezTo>
                    <a:pt x="39" y="13"/>
                    <a:pt x="38" y="12"/>
                    <a:pt x="36" y="11"/>
                  </a:cubicBezTo>
                  <a:cubicBezTo>
                    <a:pt x="36" y="11"/>
                    <a:pt x="36" y="11"/>
                    <a:pt x="35" y="11"/>
                  </a:cubicBezTo>
                  <a:cubicBezTo>
                    <a:pt x="34" y="11"/>
                    <a:pt x="33" y="9"/>
                    <a:pt x="33" y="9"/>
                  </a:cubicBezTo>
                  <a:cubicBezTo>
                    <a:pt x="33" y="8"/>
                    <a:pt x="35" y="7"/>
                    <a:pt x="36" y="6"/>
                  </a:cubicBezTo>
                  <a:cubicBezTo>
                    <a:pt x="38" y="4"/>
                    <a:pt x="37" y="2"/>
                    <a:pt x="36" y="1"/>
                  </a:cubicBez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FE03DEC-8340-49A6-ADDE-B40877E06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041" y="3215895"/>
              <a:ext cx="237067" cy="196851"/>
            </a:xfrm>
            <a:custGeom>
              <a:avLst/>
              <a:gdLst>
                <a:gd name="T0" fmla="*/ 3 w 51"/>
                <a:gd name="T1" fmla="*/ 12 h 42"/>
                <a:gd name="T2" fmla="*/ 6 w 51"/>
                <a:gd name="T3" fmla="*/ 12 h 42"/>
                <a:gd name="T4" fmla="*/ 9 w 51"/>
                <a:gd name="T5" fmla="*/ 12 h 42"/>
                <a:gd name="T6" fmla="*/ 10 w 51"/>
                <a:gd name="T7" fmla="*/ 7 h 42"/>
                <a:gd name="T8" fmla="*/ 13 w 51"/>
                <a:gd name="T9" fmla="*/ 5 h 42"/>
                <a:gd name="T10" fmla="*/ 15 w 51"/>
                <a:gd name="T11" fmla="*/ 3 h 42"/>
                <a:gd name="T12" fmla="*/ 18 w 51"/>
                <a:gd name="T13" fmla="*/ 7 h 42"/>
                <a:gd name="T14" fmla="*/ 24 w 51"/>
                <a:gd name="T15" fmla="*/ 4 h 42"/>
                <a:gd name="T16" fmla="*/ 27 w 51"/>
                <a:gd name="T17" fmla="*/ 3 h 42"/>
                <a:gd name="T18" fmla="*/ 29 w 51"/>
                <a:gd name="T19" fmla="*/ 2 h 42"/>
                <a:gd name="T20" fmla="*/ 31 w 51"/>
                <a:gd name="T21" fmla="*/ 5 h 42"/>
                <a:gd name="T22" fmla="*/ 30 w 51"/>
                <a:gd name="T23" fmla="*/ 8 h 42"/>
                <a:gd name="T24" fmla="*/ 34 w 51"/>
                <a:gd name="T25" fmla="*/ 11 h 42"/>
                <a:gd name="T26" fmla="*/ 36 w 51"/>
                <a:gd name="T27" fmla="*/ 13 h 42"/>
                <a:gd name="T28" fmla="*/ 39 w 51"/>
                <a:gd name="T29" fmla="*/ 16 h 42"/>
                <a:gd name="T30" fmla="*/ 42 w 51"/>
                <a:gd name="T31" fmla="*/ 17 h 42"/>
                <a:gd name="T32" fmla="*/ 42 w 51"/>
                <a:gd name="T33" fmla="*/ 19 h 42"/>
                <a:gd name="T34" fmla="*/ 41 w 51"/>
                <a:gd name="T35" fmla="*/ 23 h 42"/>
                <a:gd name="T36" fmla="*/ 45 w 51"/>
                <a:gd name="T37" fmla="*/ 25 h 42"/>
                <a:gd name="T38" fmla="*/ 48 w 51"/>
                <a:gd name="T39" fmla="*/ 27 h 42"/>
                <a:gd name="T40" fmla="*/ 50 w 51"/>
                <a:gd name="T41" fmla="*/ 29 h 42"/>
                <a:gd name="T42" fmla="*/ 49 w 51"/>
                <a:gd name="T43" fmla="*/ 32 h 42"/>
                <a:gd name="T44" fmla="*/ 47 w 51"/>
                <a:gd name="T45" fmla="*/ 35 h 42"/>
                <a:gd name="T46" fmla="*/ 46 w 51"/>
                <a:gd name="T47" fmla="*/ 38 h 42"/>
                <a:gd name="T48" fmla="*/ 44 w 51"/>
                <a:gd name="T49" fmla="*/ 39 h 42"/>
                <a:gd name="T50" fmla="*/ 43 w 51"/>
                <a:gd name="T51" fmla="*/ 41 h 42"/>
                <a:gd name="T52" fmla="*/ 42 w 51"/>
                <a:gd name="T53" fmla="*/ 38 h 42"/>
                <a:gd name="T54" fmla="*/ 40 w 51"/>
                <a:gd name="T55" fmla="*/ 37 h 42"/>
                <a:gd name="T56" fmla="*/ 34 w 51"/>
                <a:gd name="T57" fmla="*/ 35 h 42"/>
                <a:gd name="T58" fmla="*/ 30 w 51"/>
                <a:gd name="T59" fmla="*/ 34 h 42"/>
                <a:gd name="T60" fmla="*/ 28 w 51"/>
                <a:gd name="T61" fmla="*/ 32 h 42"/>
                <a:gd name="T62" fmla="*/ 26 w 51"/>
                <a:gd name="T63" fmla="*/ 33 h 42"/>
                <a:gd name="T64" fmla="*/ 25 w 51"/>
                <a:gd name="T65" fmla="*/ 34 h 42"/>
                <a:gd name="T66" fmla="*/ 26 w 51"/>
                <a:gd name="T67" fmla="*/ 37 h 42"/>
                <a:gd name="T68" fmla="*/ 22 w 51"/>
                <a:gd name="T69" fmla="*/ 37 h 42"/>
                <a:gd name="T70" fmla="*/ 19 w 51"/>
                <a:gd name="T71" fmla="*/ 35 h 42"/>
                <a:gd name="T72" fmla="*/ 16 w 51"/>
                <a:gd name="T73" fmla="*/ 35 h 42"/>
                <a:gd name="T74" fmla="*/ 15 w 51"/>
                <a:gd name="T75" fmla="*/ 34 h 42"/>
                <a:gd name="T76" fmla="*/ 12 w 51"/>
                <a:gd name="T77" fmla="*/ 34 h 42"/>
                <a:gd name="T78" fmla="*/ 8 w 51"/>
                <a:gd name="T79" fmla="*/ 35 h 42"/>
                <a:gd name="T80" fmla="*/ 5 w 51"/>
                <a:gd name="T81" fmla="*/ 38 h 42"/>
                <a:gd name="T82" fmla="*/ 1 w 51"/>
                <a:gd name="T83" fmla="*/ 36 h 42"/>
                <a:gd name="T84" fmla="*/ 1 w 51"/>
                <a:gd name="T85" fmla="*/ 33 h 42"/>
                <a:gd name="T86" fmla="*/ 2 w 51"/>
                <a:gd name="T87" fmla="*/ 29 h 42"/>
                <a:gd name="T88" fmla="*/ 3 w 51"/>
                <a:gd name="T89" fmla="*/ 26 h 42"/>
                <a:gd name="T90" fmla="*/ 4 w 51"/>
                <a:gd name="T91" fmla="*/ 22 h 42"/>
                <a:gd name="T92" fmla="*/ 2 w 51"/>
                <a:gd name="T93" fmla="*/ 18 h 42"/>
                <a:gd name="T94" fmla="*/ 3 w 51"/>
                <a:gd name="T95" fmla="*/ 14 h 42"/>
                <a:gd name="T96" fmla="*/ 3 w 51"/>
                <a:gd name="T9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" h="42">
                  <a:moveTo>
                    <a:pt x="3" y="12"/>
                  </a:moveTo>
                  <a:cubicBezTo>
                    <a:pt x="3" y="12"/>
                    <a:pt x="6" y="11"/>
                    <a:pt x="6" y="12"/>
                  </a:cubicBezTo>
                  <a:cubicBezTo>
                    <a:pt x="7" y="13"/>
                    <a:pt x="10" y="14"/>
                    <a:pt x="9" y="12"/>
                  </a:cubicBezTo>
                  <a:cubicBezTo>
                    <a:pt x="8" y="9"/>
                    <a:pt x="8" y="8"/>
                    <a:pt x="10" y="7"/>
                  </a:cubicBezTo>
                  <a:cubicBezTo>
                    <a:pt x="11" y="7"/>
                    <a:pt x="13" y="7"/>
                    <a:pt x="13" y="5"/>
                  </a:cubicBezTo>
                  <a:cubicBezTo>
                    <a:pt x="13" y="3"/>
                    <a:pt x="14" y="1"/>
                    <a:pt x="15" y="3"/>
                  </a:cubicBezTo>
                  <a:cubicBezTo>
                    <a:pt x="16" y="5"/>
                    <a:pt x="17" y="9"/>
                    <a:pt x="18" y="7"/>
                  </a:cubicBezTo>
                  <a:cubicBezTo>
                    <a:pt x="20" y="6"/>
                    <a:pt x="22" y="4"/>
                    <a:pt x="24" y="4"/>
                  </a:cubicBezTo>
                  <a:cubicBezTo>
                    <a:pt x="25" y="4"/>
                    <a:pt x="26" y="5"/>
                    <a:pt x="27" y="3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30" y="4"/>
                    <a:pt x="32" y="4"/>
                    <a:pt x="31" y="5"/>
                  </a:cubicBezTo>
                  <a:cubicBezTo>
                    <a:pt x="30" y="6"/>
                    <a:pt x="29" y="7"/>
                    <a:pt x="30" y="8"/>
                  </a:cubicBezTo>
                  <a:cubicBezTo>
                    <a:pt x="31" y="10"/>
                    <a:pt x="33" y="11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cubicBezTo>
                    <a:pt x="37" y="15"/>
                    <a:pt x="38" y="15"/>
                    <a:pt x="39" y="16"/>
                  </a:cubicBezTo>
                  <a:cubicBezTo>
                    <a:pt x="40" y="16"/>
                    <a:pt x="41" y="16"/>
                    <a:pt x="42" y="17"/>
                  </a:cubicBezTo>
                  <a:cubicBezTo>
                    <a:pt x="43" y="19"/>
                    <a:pt x="43" y="18"/>
                    <a:pt x="42" y="19"/>
                  </a:cubicBezTo>
                  <a:cubicBezTo>
                    <a:pt x="41" y="21"/>
                    <a:pt x="40" y="21"/>
                    <a:pt x="41" y="23"/>
                  </a:cubicBezTo>
                  <a:cubicBezTo>
                    <a:pt x="41" y="24"/>
                    <a:pt x="43" y="25"/>
                    <a:pt x="45" y="25"/>
                  </a:cubicBezTo>
                  <a:cubicBezTo>
                    <a:pt x="47" y="25"/>
                    <a:pt x="46" y="27"/>
                    <a:pt x="48" y="27"/>
                  </a:cubicBezTo>
                  <a:cubicBezTo>
                    <a:pt x="51" y="27"/>
                    <a:pt x="51" y="27"/>
                    <a:pt x="50" y="29"/>
                  </a:cubicBezTo>
                  <a:cubicBezTo>
                    <a:pt x="49" y="31"/>
                    <a:pt x="50" y="32"/>
                    <a:pt x="49" y="32"/>
                  </a:cubicBezTo>
                  <a:cubicBezTo>
                    <a:pt x="48" y="33"/>
                    <a:pt x="47" y="33"/>
                    <a:pt x="47" y="35"/>
                  </a:cubicBezTo>
                  <a:cubicBezTo>
                    <a:pt x="46" y="36"/>
                    <a:pt x="49" y="38"/>
                    <a:pt x="46" y="38"/>
                  </a:cubicBezTo>
                  <a:cubicBezTo>
                    <a:pt x="44" y="38"/>
                    <a:pt x="44" y="37"/>
                    <a:pt x="44" y="39"/>
                  </a:cubicBezTo>
                  <a:cubicBezTo>
                    <a:pt x="44" y="40"/>
                    <a:pt x="44" y="42"/>
                    <a:pt x="43" y="41"/>
                  </a:cubicBezTo>
                  <a:cubicBezTo>
                    <a:pt x="41" y="40"/>
                    <a:pt x="42" y="39"/>
                    <a:pt x="42" y="38"/>
                  </a:cubicBezTo>
                  <a:cubicBezTo>
                    <a:pt x="42" y="37"/>
                    <a:pt x="43" y="38"/>
                    <a:pt x="40" y="37"/>
                  </a:cubicBezTo>
                  <a:cubicBezTo>
                    <a:pt x="38" y="36"/>
                    <a:pt x="36" y="35"/>
                    <a:pt x="34" y="35"/>
                  </a:cubicBezTo>
                  <a:cubicBezTo>
                    <a:pt x="33" y="35"/>
                    <a:pt x="31" y="34"/>
                    <a:pt x="30" y="34"/>
                  </a:cubicBezTo>
                  <a:cubicBezTo>
                    <a:pt x="29" y="33"/>
                    <a:pt x="30" y="33"/>
                    <a:pt x="28" y="32"/>
                  </a:cubicBezTo>
                  <a:cubicBezTo>
                    <a:pt x="27" y="32"/>
                    <a:pt x="28" y="32"/>
                    <a:pt x="26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6" y="36"/>
                    <a:pt x="27" y="36"/>
                    <a:pt x="26" y="37"/>
                  </a:cubicBezTo>
                  <a:cubicBezTo>
                    <a:pt x="25" y="38"/>
                    <a:pt x="23" y="39"/>
                    <a:pt x="22" y="37"/>
                  </a:cubicBezTo>
                  <a:cubicBezTo>
                    <a:pt x="21" y="36"/>
                    <a:pt x="19" y="34"/>
                    <a:pt x="19" y="35"/>
                  </a:cubicBezTo>
                  <a:cubicBezTo>
                    <a:pt x="18" y="36"/>
                    <a:pt x="17" y="36"/>
                    <a:pt x="16" y="35"/>
                  </a:cubicBezTo>
                  <a:cubicBezTo>
                    <a:pt x="16" y="34"/>
                    <a:pt x="16" y="34"/>
                    <a:pt x="15" y="34"/>
                  </a:cubicBezTo>
                  <a:cubicBezTo>
                    <a:pt x="13" y="35"/>
                    <a:pt x="13" y="34"/>
                    <a:pt x="12" y="34"/>
                  </a:cubicBezTo>
                  <a:cubicBezTo>
                    <a:pt x="10" y="34"/>
                    <a:pt x="9" y="33"/>
                    <a:pt x="8" y="35"/>
                  </a:cubicBezTo>
                  <a:cubicBezTo>
                    <a:pt x="6" y="36"/>
                    <a:pt x="6" y="38"/>
                    <a:pt x="5" y="38"/>
                  </a:cubicBezTo>
                  <a:cubicBezTo>
                    <a:pt x="3" y="37"/>
                    <a:pt x="2" y="38"/>
                    <a:pt x="1" y="36"/>
                  </a:cubicBezTo>
                  <a:cubicBezTo>
                    <a:pt x="0" y="34"/>
                    <a:pt x="0" y="35"/>
                    <a:pt x="1" y="33"/>
                  </a:cubicBezTo>
                  <a:cubicBezTo>
                    <a:pt x="2" y="31"/>
                    <a:pt x="2" y="30"/>
                    <a:pt x="2" y="29"/>
                  </a:cubicBezTo>
                  <a:cubicBezTo>
                    <a:pt x="1" y="27"/>
                    <a:pt x="2" y="28"/>
                    <a:pt x="3" y="26"/>
                  </a:cubicBezTo>
                  <a:cubicBezTo>
                    <a:pt x="4" y="24"/>
                    <a:pt x="5" y="22"/>
                    <a:pt x="4" y="22"/>
                  </a:cubicBezTo>
                  <a:cubicBezTo>
                    <a:pt x="2" y="22"/>
                    <a:pt x="1" y="20"/>
                    <a:pt x="2" y="18"/>
                  </a:cubicBezTo>
                  <a:cubicBezTo>
                    <a:pt x="3" y="16"/>
                    <a:pt x="4" y="15"/>
                    <a:pt x="3" y="14"/>
                  </a:cubicBezTo>
                  <a:cubicBezTo>
                    <a:pt x="3" y="13"/>
                    <a:pt x="3" y="12"/>
                    <a:pt x="3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Box 742">
              <a:extLst>
                <a:ext uri="{FF2B5EF4-FFF2-40B4-BE49-F238E27FC236}">
                  <a16:creationId xmlns:a16="http://schemas.microsoft.com/office/drawing/2014/main" id="{96E181C0-A248-4AA4-BD4A-E43BD673FC7D}"/>
                </a:ext>
              </a:extLst>
            </p:cNvPr>
            <p:cNvSpPr txBox="1"/>
            <p:nvPr/>
          </p:nvSpPr>
          <p:spPr>
            <a:xfrm>
              <a:off x="2185682" y="5189030"/>
              <a:ext cx="1625600" cy="44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43301C31-AAED-4CBA-953D-85BB4EA6F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700" y="4504663"/>
              <a:ext cx="1890184" cy="1921932"/>
            </a:xfrm>
            <a:custGeom>
              <a:avLst/>
              <a:gdLst>
                <a:gd name="T0" fmla="*/ 96 w 405"/>
                <a:gd name="T1" fmla="*/ 399 h 412"/>
                <a:gd name="T2" fmla="*/ 78 w 405"/>
                <a:gd name="T3" fmla="*/ 379 h 412"/>
                <a:gd name="T4" fmla="*/ 66 w 405"/>
                <a:gd name="T5" fmla="*/ 378 h 412"/>
                <a:gd name="T6" fmla="*/ 79 w 405"/>
                <a:gd name="T7" fmla="*/ 362 h 412"/>
                <a:gd name="T8" fmla="*/ 97 w 405"/>
                <a:gd name="T9" fmla="*/ 343 h 412"/>
                <a:gd name="T10" fmla="*/ 92 w 405"/>
                <a:gd name="T11" fmla="*/ 285 h 412"/>
                <a:gd name="T12" fmla="*/ 107 w 405"/>
                <a:gd name="T13" fmla="*/ 258 h 412"/>
                <a:gd name="T14" fmla="*/ 109 w 405"/>
                <a:gd name="T15" fmla="*/ 232 h 412"/>
                <a:gd name="T16" fmla="*/ 120 w 405"/>
                <a:gd name="T17" fmla="*/ 228 h 412"/>
                <a:gd name="T18" fmla="*/ 104 w 405"/>
                <a:gd name="T19" fmla="*/ 184 h 412"/>
                <a:gd name="T20" fmla="*/ 95 w 405"/>
                <a:gd name="T21" fmla="*/ 141 h 412"/>
                <a:gd name="T22" fmla="*/ 78 w 405"/>
                <a:gd name="T23" fmla="*/ 129 h 412"/>
                <a:gd name="T24" fmla="*/ 72 w 405"/>
                <a:gd name="T25" fmla="*/ 115 h 412"/>
                <a:gd name="T26" fmla="*/ 57 w 405"/>
                <a:gd name="T27" fmla="*/ 109 h 412"/>
                <a:gd name="T28" fmla="*/ 45 w 405"/>
                <a:gd name="T29" fmla="*/ 100 h 412"/>
                <a:gd name="T30" fmla="*/ 31 w 405"/>
                <a:gd name="T31" fmla="*/ 100 h 412"/>
                <a:gd name="T32" fmla="*/ 32 w 405"/>
                <a:gd name="T33" fmla="*/ 115 h 412"/>
                <a:gd name="T34" fmla="*/ 11 w 405"/>
                <a:gd name="T35" fmla="*/ 123 h 412"/>
                <a:gd name="T36" fmla="*/ 13 w 405"/>
                <a:gd name="T37" fmla="*/ 106 h 412"/>
                <a:gd name="T38" fmla="*/ 7 w 405"/>
                <a:gd name="T39" fmla="*/ 55 h 412"/>
                <a:gd name="T40" fmla="*/ 29 w 405"/>
                <a:gd name="T41" fmla="*/ 52 h 412"/>
                <a:gd name="T42" fmla="*/ 42 w 405"/>
                <a:gd name="T43" fmla="*/ 40 h 412"/>
                <a:gd name="T44" fmla="*/ 62 w 405"/>
                <a:gd name="T45" fmla="*/ 29 h 412"/>
                <a:gd name="T46" fmla="*/ 85 w 405"/>
                <a:gd name="T47" fmla="*/ 8 h 412"/>
                <a:gd name="T48" fmla="*/ 97 w 405"/>
                <a:gd name="T49" fmla="*/ 1 h 412"/>
                <a:gd name="T50" fmla="*/ 118 w 405"/>
                <a:gd name="T51" fmla="*/ 20 h 412"/>
                <a:gd name="T52" fmla="*/ 138 w 405"/>
                <a:gd name="T53" fmla="*/ 41 h 412"/>
                <a:gd name="T54" fmla="*/ 149 w 405"/>
                <a:gd name="T55" fmla="*/ 38 h 412"/>
                <a:gd name="T56" fmla="*/ 153 w 405"/>
                <a:gd name="T57" fmla="*/ 19 h 412"/>
                <a:gd name="T58" fmla="*/ 175 w 405"/>
                <a:gd name="T59" fmla="*/ 29 h 412"/>
                <a:gd name="T60" fmla="*/ 185 w 405"/>
                <a:gd name="T61" fmla="*/ 30 h 412"/>
                <a:gd name="T62" fmla="*/ 195 w 405"/>
                <a:gd name="T63" fmla="*/ 2 h 412"/>
                <a:gd name="T64" fmla="*/ 211 w 405"/>
                <a:gd name="T65" fmla="*/ 16 h 412"/>
                <a:gd name="T66" fmla="*/ 240 w 405"/>
                <a:gd name="T67" fmla="*/ 15 h 412"/>
                <a:gd name="T68" fmla="*/ 254 w 405"/>
                <a:gd name="T69" fmla="*/ 36 h 412"/>
                <a:gd name="T70" fmla="*/ 274 w 405"/>
                <a:gd name="T71" fmla="*/ 61 h 412"/>
                <a:gd name="T72" fmla="*/ 284 w 405"/>
                <a:gd name="T73" fmla="*/ 87 h 412"/>
                <a:gd name="T74" fmla="*/ 292 w 405"/>
                <a:gd name="T75" fmla="*/ 111 h 412"/>
                <a:gd name="T76" fmla="*/ 322 w 405"/>
                <a:gd name="T77" fmla="*/ 143 h 412"/>
                <a:gd name="T78" fmla="*/ 366 w 405"/>
                <a:gd name="T79" fmla="*/ 185 h 412"/>
                <a:gd name="T80" fmla="*/ 390 w 405"/>
                <a:gd name="T81" fmla="*/ 198 h 412"/>
                <a:gd name="T82" fmla="*/ 404 w 405"/>
                <a:gd name="T83" fmla="*/ 223 h 412"/>
                <a:gd name="T84" fmla="*/ 389 w 405"/>
                <a:gd name="T85" fmla="*/ 241 h 412"/>
                <a:gd name="T86" fmla="*/ 372 w 405"/>
                <a:gd name="T87" fmla="*/ 242 h 412"/>
                <a:gd name="T88" fmla="*/ 334 w 405"/>
                <a:gd name="T89" fmla="*/ 286 h 412"/>
                <a:gd name="T90" fmla="*/ 321 w 405"/>
                <a:gd name="T91" fmla="*/ 306 h 412"/>
                <a:gd name="T92" fmla="*/ 333 w 405"/>
                <a:gd name="T93" fmla="*/ 346 h 412"/>
                <a:gd name="T94" fmla="*/ 346 w 405"/>
                <a:gd name="T95" fmla="*/ 372 h 412"/>
                <a:gd name="T96" fmla="*/ 324 w 405"/>
                <a:gd name="T97" fmla="*/ 362 h 412"/>
                <a:gd name="T98" fmla="*/ 301 w 405"/>
                <a:gd name="T99" fmla="*/ 361 h 412"/>
                <a:gd name="T100" fmla="*/ 277 w 405"/>
                <a:gd name="T101" fmla="*/ 347 h 412"/>
                <a:gd name="T102" fmla="*/ 257 w 405"/>
                <a:gd name="T103" fmla="*/ 364 h 412"/>
                <a:gd name="T104" fmla="*/ 221 w 405"/>
                <a:gd name="T105" fmla="*/ 378 h 412"/>
                <a:gd name="T106" fmla="*/ 204 w 405"/>
                <a:gd name="T107" fmla="*/ 388 h 412"/>
                <a:gd name="T108" fmla="*/ 177 w 405"/>
                <a:gd name="T109" fmla="*/ 394 h 412"/>
                <a:gd name="T110" fmla="*/ 159 w 405"/>
                <a:gd name="T111" fmla="*/ 378 h 412"/>
                <a:gd name="T112" fmla="*/ 126 w 405"/>
                <a:gd name="T113" fmla="*/ 3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5" h="412">
                  <a:moveTo>
                    <a:pt x="105" y="412"/>
                  </a:moveTo>
                  <a:cubicBezTo>
                    <a:pt x="104" y="412"/>
                    <a:pt x="103" y="411"/>
                    <a:pt x="103" y="410"/>
                  </a:cubicBezTo>
                  <a:cubicBezTo>
                    <a:pt x="103" y="409"/>
                    <a:pt x="103" y="408"/>
                    <a:pt x="104" y="407"/>
                  </a:cubicBezTo>
                  <a:cubicBezTo>
                    <a:pt x="105" y="407"/>
                    <a:pt x="106" y="405"/>
                    <a:pt x="106" y="403"/>
                  </a:cubicBezTo>
                  <a:cubicBezTo>
                    <a:pt x="106" y="402"/>
                    <a:pt x="106" y="401"/>
                    <a:pt x="107" y="400"/>
                  </a:cubicBezTo>
                  <a:cubicBezTo>
                    <a:pt x="107" y="399"/>
                    <a:pt x="106" y="398"/>
                    <a:pt x="106" y="397"/>
                  </a:cubicBezTo>
                  <a:cubicBezTo>
                    <a:pt x="106" y="397"/>
                    <a:pt x="105" y="397"/>
                    <a:pt x="105" y="397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3" y="399"/>
                    <a:pt x="101" y="400"/>
                    <a:pt x="99" y="400"/>
                  </a:cubicBezTo>
                  <a:cubicBezTo>
                    <a:pt x="98" y="400"/>
                    <a:pt x="97" y="400"/>
                    <a:pt x="96" y="399"/>
                  </a:cubicBezTo>
                  <a:cubicBezTo>
                    <a:pt x="95" y="399"/>
                    <a:pt x="94" y="398"/>
                    <a:pt x="94" y="397"/>
                  </a:cubicBezTo>
                  <a:cubicBezTo>
                    <a:pt x="94" y="395"/>
                    <a:pt x="94" y="394"/>
                    <a:pt x="96" y="393"/>
                  </a:cubicBezTo>
                  <a:cubicBezTo>
                    <a:pt x="97" y="392"/>
                    <a:pt x="96" y="390"/>
                    <a:pt x="96" y="389"/>
                  </a:cubicBezTo>
                  <a:cubicBezTo>
                    <a:pt x="95" y="387"/>
                    <a:pt x="94" y="386"/>
                    <a:pt x="94" y="386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1" y="386"/>
                    <a:pt x="89" y="386"/>
                    <a:pt x="87" y="384"/>
                  </a:cubicBezTo>
                  <a:cubicBezTo>
                    <a:pt x="86" y="383"/>
                    <a:pt x="85" y="381"/>
                    <a:pt x="85" y="380"/>
                  </a:cubicBezTo>
                  <a:cubicBezTo>
                    <a:pt x="85" y="379"/>
                    <a:pt x="84" y="379"/>
                    <a:pt x="84" y="378"/>
                  </a:cubicBezTo>
                  <a:cubicBezTo>
                    <a:pt x="84" y="378"/>
                    <a:pt x="84" y="378"/>
                    <a:pt x="83" y="378"/>
                  </a:cubicBezTo>
                  <a:cubicBezTo>
                    <a:pt x="81" y="378"/>
                    <a:pt x="79" y="378"/>
                    <a:pt x="78" y="379"/>
                  </a:cubicBezTo>
                  <a:cubicBezTo>
                    <a:pt x="77" y="379"/>
                    <a:pt x="77" y="379"/>
                    <a:pt x="76" y="379"/>
                  </a:cubicBezTo>
                  <a:cubicBezTo>
                    <a:pt x="76" y="379"/>
                    <a:pt x="76" y="379"/>
                    <a:pt x="75" y="379"/>
                  </a:cubicBezTo>
                  <a:cubicBezTo>
                    <a:pt x="74" y="379"/>
                    <a:pt x="73" y="379"/>
                    <a:pt x="73" y="378"/>
                  </a:cubicBezTo>
                  <a:cubicBezTo>
                    <a:pt x="72" y="377"/>
                    <a:pt x="72" y="376"/>
                    <a:pt x="72" y="374"/>
                  </a:cubicBezTo>
                  <a:cubicBezTo>
                    <a:pt x="73" y="373"/>
                    <a:pt x="73" y="373"/>
                    <a:pt x="72" y="372"/>
                  </a:cubicBezTo>
                  <a:cubicBezTo>
                    <a:pt x="72" y="372"/>
                    <a:pt x="71" y="372"/>
                    <a:pt x="70" y="372"/>
                  </a:cubicBezTo>
                  <a:cubicBezTo>
                    <a:pt x="70" y="372"/>
                    <a:pt x="69" y="372"/>
                    <a:pt x="69" y="372"/>
                  </a:cubicBezTo>
                  <a:cubicBezTo>
                    <a:pt x="67" y="373"/>
                    <a:pt x="67" y="376"/>
                    <a:pt x="66" y="378"/>
                  </a:cubicBezTo>
                  <a:cubicBezTo>
                    <a:pt x="66" y="378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4" y="378"/>
                    <a:pt x="60" y="378"/>
                    <a:pt x="58" y="376"/>
                  </a:cubicBezTo>
                  <a:cubicBezTo>
                    <a:pt x="58" y="376"/>
                    <a:pt x="57" y="376"/>
                    <a:pt x="57" y="375"/>
                  </a:cubicBezTo>
                  <a:cubicBezTo>
                    <a:pt x="55" y="375"/>
                    <a:pt x="54" y="374"/>
                    <a:pt x="54" y="373"/>
                  </a:cubicBezTo>
                  <a:cubicBezTo>
                    <a:pt x="54" y="373"/>
                    <a:pt x="55" y="372"/>
                    <a:pt x="55" y="372"/>
                  </a:cubicBezTo>
                  <a:cubicBezTo>
                    <a:pt x="57" y="370"/>
                    <a:pt x="60" y="370"/>
                    <a:pt x="63" y="369"/>
                  </a:cubicBezTo>
                  <a:cubicBezTo>
                    <a:pt x="64" y="369"/>
                    <a:pt x="64" y="369"/>
                    <a:pt x="64" y="369"/>
                  </a:cubicBezTo>
                  <a:cubicBezTo>
                    <a:pt x="66" y="369"/>
                    <a:pt x="69" y="367"/>
                    <a:pt x="71" y="365"/>
                  </a:cubicBezTo>
                  <a:cubicBezTo>
                    <a:pt x="71" y="365"/>
                    <a:pt x="71" y="365"/>
                    <a:pt x="71" y="365"/>
                  </a:cubicBezTo>
                  <a:cubicBezTo>
                    <a:pt x="72" y="363"/>
                    <a:pt x="74" y="361"/>
                    <a:pt x="76" y="361"/>
                  </a:cubicBezTo>
                  <a:cubicBezTo>
                    <a:pt x="77" y="361"/>
                    <a:pt x="78" y="362"/>
                    <a:pt x="79" y="362"/>
                  </a:cubicBezTo>
                  <a:cubicBezTo>
                    <a:pt x="80" y="363"/>
                    <a:pt x="81" y="363"/>
                    <a:pt x="82" y="363"/>
                  </a:cubicBezTo>
                  <a:cubicBezTo>
                    <a:pt x="84" y="363"/>
                    <a:pt x="86" y="362"/>
                    <a:pt x="88" y="361"/>
                  </a:cubicBezTo>
                  <a:cubicBezTo>
                    <a:pt x="88" y="360"/>
                    <a:pt x="90" y="359"/>
                    <a:pt x="91" y="359"/>
                  </a:cubicBezTo>
                  <a:cubicBezTo>
                    <a:pt x="93" y="359"/>
                    <a:pt x="94" y="361"/>
                    <a:pt x="95" y="362"/>
                  </a:cubicBezTo>
                  <a:cubicBezTo>
                    <a:pt x="95" y="362"/>
                    <a:pt x="95" y="362"/>
                    <a:pt x="95" y="362"/>
                  </a:cubicBezTo>
                  <a:cubicBezTo>
                    <a:pt x="95" y="362"/>
                    <a:pt x="96" y="362"/>
                    <a:pt x="96" y="361"/>
                  </a:cubicBezTo>
                  <a:cubicBezTo>
                    <a:pt x="98" y="359"/>
                    <a:pt x="98" y="356"/>
                    <a:pt x="97" y="354"/>
                  </a:cubicBezTo>
                  <a:cubicBezTo>
                    <a:pt x="97" y="352"/>
                    <a:pt x="96" y="351"/>
                    <a:pt x="95" y="350"/>
                  </a:cubicBezTo>
                  <a:cubicBezTo>
                    <a:pt x="94" y="348"/>
                    <a:pt x="93" y="346"/>
                    <a:pt x="95" y="344"/>
                  </a:cubicBezTo>
                  <a:cubicBezTo>
                    <a:pt x="96" y="344"/>
                    <a:pt x="96" y="343"/>
                    <a:pt x="97" y="343"/>
                  </a:cubicBezTo>
                  <a:cubicBezTo>
                    <a:pt x="97" y="343"/>
                    <a:pt x="98" y="343"/>
                    <a:pt x="98" y="342"/>
                  </a:cubicBezTo>
                  <a:cubicBezTo>
                    <a:pt x="98" y="342"/>
                    <a:pt x="98" y="342"/>
                    <a:pt x="97" y="340"/>
                  </a:cubicBezTo>
                  <a:cubicBezTo>
                    <a:pt x="93" y="337"/>
                    <a:pt x="93" y="336"/>
                    <a:pt x="94" y="333"/>
                  </a:cubicBezTo>
                  <a:cubicBezTo>
                    <a:pt x="95" y="333"/>
                    <a:pt x="95" y="332"/>
                    <a:pt x="95" y="331"/>
                  </a:cubicBezTo>
                  <a:cubicBezTo>
                    <a:pt x="96" y="329"/>
                    <a:pt x="95" y="328"/>
                    <a:pt x="94" y="327"/>
                  </a:cubicBezTo>
                  <a:cubicBezTo>
                    <a:pt x="93" y="326"/>
                    <a:pt x="92" y="324"/>
                    <a:pt x="94" y="323"/>
                  </a:cubicBezTo>
                  <a:cubicBezTo>
                    <a:pt x="96" y="321"/>
                    <a:pt x="99" y="315"/>
                    <a:pt x="99" y="311"/>
                  </a:cubicBezTo>
                  <a:cubicBezTo>
                    <a:pt x="99" y="309"/>
                    <a:pt x="98" y="307"/>
                    <a:pt x="96" y="304"/>
                  </a:cubicBezTo>
                  <a:cubicBezTo>
                    <a:pt x="94" y="300"/>
                    <a:pt x="92" y="296"/>
                    <a:pt x="92" y="293"/>
                  </a:cubicBezTo>
                  <a:cubicBezTo>
                    <a:pt x="92" y="288"/>
                    <a:pt x="92" y="286"/>
                    <a:pt x="92" y="285"/>
                  </a:cubicBezTo>
                  <a:cubicBezTo>
                    <a:pt x="91" y="284"/>
                    <a:pt x="87" y="277"/>
                    <a:pt x="85" y="276"/>
                  </a:cubicBezTo>
                  <a:cubicBezTo>
                    <a:pt x="84" y="275"/>
                    <a:pt x="83" y="275"/>
                    <a:pt x="83" y="274"/>
                  </a:cubicBezTo>
                  <a:cubicBezTo>
                    <a:pt x="83" y="274"/>
                    <a:pt x="84" y="273"/>
                    <a:pt x="84" y="273"/>
                  </a:cubicBezTo>
                  <a:cubicBezTo>
                    <a:pt x="85" y="272"/>
                    <a:pt x="86" y="271"/>
                    <a:pt x="87" y="269"/>
                  </a:cubicBezTo>
                  <a:cubicBezTo>
                    <a:pt x="89" y="265"/>
                    <a:pt x="92" y="260"/>
                    <a:pt x="95" y="260"/>
                  </a:cubicBezTo>
                  <a:cubicBezTo>
                    <a:pt x="95" y="260"/>
                    <a:pt x="95" y="260"/>
                    <a:pt x="95" y="260"/>
                  </a:cubicBezTo>
                  <a:cubicBezTo>
                    <a:pt x="96" y="260"/>
                    <a:pt x="96" y="261"/>
                    <a:pt x="97" y="261"/>
                  </a:cubicBezTo>
                  <a:cubicBezTo>
                    <a:pt x="98" y="262"/>
                    <a:pt x="98" y="262"/>
                    <a:pt x="99" y="262"/>
                  </a:cubicBezTo>
                  <a:cubicBezTo>
                    <a:pt x="99" y="262"/>
                    <a:pt x="100" y="262"/>
                    <a:pt x="100" y="261"/>
                  </a:cubicBezTo>
                  <a:cubicBezTo>
                    <a:pt x="103" y="260"/>
                    <a:pt x="105" y="259"/>
                    <a:pt x="107" y="258"/>
                  </a:cubicBezTo>
                  <a:cubicBezTo>
                    <a:pt x="107" y="258"/>
                    <a:pt x="107" y="258"/>
                    <a:pt x="107" y="258"/>
                  </a:cubicBezTo>
                  <a:cubicBezTo>
                    <a:pt x="106" y="257"/>
                    <a:pt x="105" y="256"/>
                    <a:pt x="106" y="255"/>
                  </a:cubicBezTo>
                  <a:cubicBezTo>
                    <a:pt x="106" y="254"/>
                    <a:pt x="107" y="254"/>
                    <a:pt x="108" y="254"/>
                  </a:cubicBezTo>
                  <a:cubicBezTo>
                    <a:pt x="109" y="254"/>
                    <a:pt x="110" y="254"/>
                    <a:pt x="111" y="255"/>
                  </a:cubicBezTo>
                  <a:cubicBezTo>
                    <a:pt x="111" y="255"/>
                    <a:pt x="111" y="254"/>
                    <a:pt x="112" y="253"/>
                  </a:cubicBezTo>
                  <a:cubicBezTo>
                    <a:pt x="112" y="251"/>
                    <a:pt x="112" y="248"/>
                    <a:pt x="111" y="247"/>
                  </a:cubicBezTo>
                  <a:cubicBezTo>
                    <a:pt x="110" y="245"/>
                    <a:pt x="109" y="244"/>
                    <a:pt x="110" y="243"/>
                  </a:cubicBezTo>
                  <a:cubicBezTo>
                    <a:pt x="110" y="243"/>
                    <a:pt x="110" y="243"/>
                    <a:pt x="111" y="243"/>
                  </a:cubicBezTo>
                  <a:cubicBezTo>
                    <a:pt x="109" y="241"/>
                    <a:pt x="106" y="239"/>
                    <a:pt x="106" y="236"/>
                  </a:cubicBezTo>
                  <a:cubicBezTo>
                    <a:pt x="107" y="234"/>
                    <a:pt x="107" y="232"/>
                    <a:pt x="109" y="232"/>
                  </a:cubicBezTo>
                  <a:cubicBezTo>
                    <a:pt x="110" y="232"/>
                    <a:pt x="111" y="232"/>
                    <a:pt x="112" y="233"/>
                  </a:cubicBezTo>
                  <a:cubicBezTo>
                    <a:pt x="114" y="233"/>
                    <a:pt x="115" y="234"/>
                    <a:pt x="117" y="235"/>
                  </a:cubicBezTo>
                  <a:cubicBezTo>
                    <a:pt x="117" y="236"/>
                    <a:pt x="117" y="236"/>
                    <a:pt x="118" y="236"/>
                  </a:cubicBezTo>
                  <a:cubicBezTo>
                    <a:pt x="119" y="235"/>
                    <a:pt x="120" y="235"/>
                    <a:pt x="121" y="235"/>
                  </a:cubicBezTo>
                  <a:cubicBezTo>
                    <a:pt x="122" y="235"/>
                    <a:pt x="122" y="235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4" y="235"/>
                    <a:pt x="125" y="235"/>
                    <a:pt x="125" y="234"/>
                  </a:cubicBezTo>
                  <a:cubicBezTo>
                    <a:pt x="126" y="233"/>
                    <a:pt x="126" y="232"/>
                    <a:pt x="125" y="231"/>
                  </a:cubicBezTo>
                  <a:cubicBezTo>
                    <a:pt x="124" y="230"/>
                    <a:pt x="124" y="230"/>
                    <a:pt x="123" y="229"/>
                  </a:cubicBezTo>
                  <a:cubicBezTo>
                    <a:pt x="122" y="229"/>
                    <a:pt x="121" y="229"/>
                    <a:pt x="120" y="228"/>
                  </a:cubicBezTo>
                  <a:cubicBezTo>
                    <a:pt x="119" y="225"/>
                    <a:pt x="119" y="221"/>
                    <a:pt x="121" y="219"/>
                  </a:cubicBezTo>
                  <a:cubicBezTo>
                    <a:pt x="122" y="217"/>
                    <a:pt x="122" y="215"/>
                    <a:pt x="121" y="214"/>
                  </a:cubicBezTo>
                  <a:cubicBezTo>
                    <a:pt x="121" y="213"/>
                    <a:pt x="120" y="213"/>
                    <a:pt x="121" y="212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122" y="212"/>
                    <a:pt x="122" y="211"/>
                    <a:pt x="122" y="211"/>
                  </a:cubicBezTo>
                  <a:cubicBezTo>
                    <a:pt x="123" y="209"/>
                    <a:pt x="122" y="201"/>
                    <a:pt x="118" y="197"/>
                  </a:cubicBezTo>
                  <a:cubicBezTo>
                    <a:pt x="113" y="192"/>
                    <a:pt x="111" y="191"/>
                    <a:pt x="108" y="190"/>
                  </a:cubicBezTo>
                  <a:cubicBezTo>
                    <a:pt x="105" y="190"/>
                    <a:pt x="105" y="188"/>
                    <a:pt x="105" y="187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105" y="185"/>
                    <a:pt x="105" y="185"/>
                    <a:pt x="104" y="184"/>
                  </a:cubicBezTo>
                  <a:cubicBezTo>
                    <a:pt x="103" y="184"/>
                    <a:pt x="102" y="184"/>
                    <a:pt x="102" y="183"/>
                  </a:cubicBezTo>
                  <a:cubicBezTo>
                    <a:pt x="101" y="181"/>
                    <a:pt x="103" y="179"/>
                    <a:pt x="104" y="179"/>
                  </a:cubicBezTo>
                  <a:cubicBezTo>
                    <a:pt x="105" y="178"/>
                    <a:pt x="105" y="178"/>
                    <a:pt x="105" y="177"/>
                  </a:cubicBezTo>
                  <a:cubicBezTo>
                    <a:pt x="105" y="176"/>
                    <a:pt x="104" y="176"/>
                    <a:pt x="103" y="175"/>
                  </a:cubicBezTo>
                  <a:cubicBezTo>
                    <a:pt x="100" y="174"/>
                    <a:pt x="95" y="170"/>
                    <a:pt x="95" y="165"/>
                  </a:cubicBezTo>
                  <a:cubicBezTo>
                    <a:pt x="95" y="164"/>
                    <a:pt x="95" y="162"/>
                    <a:pt x="96" y="161"/>
                  </a:cubicBezTo>
                  <a:cubicBezTo>
                    <a:pt x="96" y="159"/>
                    <a:pt x="96" y="158"/>
                    <a:pt x="96" y="157"/>
                  </a:cubicBezTo>
                  <a:cubicBezTo>
                    <a:pt x="94" y="155"/>
                    <a:pt x="92" y="150"/>
                    <a:pt x="93" y="148"/>
                  </a:cubicBezTo>
                  <a:cubicBezTo>
                    <a:pt x="94" y="146"/>
                    <a:pt x="96" y="145"/>
                    <a:pt x="97" y="145"/>
                  </a:cubicBezTo>
                  <a:cubicBezTo>
                    <a:pt x="97" y="143"/>
                    <a:pt x="96" y="141"/>
                    <a:pt x="95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4" y="140"/>
                    <a:pt x="92" y="139"/>
                    <a:pt x="93" y="136"/>
                  </a:cubicBezTo>
                  <a:cubicBezTo>
                    <a:pt x="93" y="134"/>
                    <a:pt x="92" y="133"/>
                    <a:pt x="92" y="132"/>
                  </a:cubicBezTo>
                  <a:cubicBezTo>
                    <a:pt x="92" y="132"/>
                    <a:pt x="91" y="131"/>
                    <a:pt x="91" y="129"/>
                  </a:cubicBezTo>
                  <a:cubicBezTo>
                    <a:pt x="91" y="129"/>
                    <a:pt x="91" y="128"/>
                    <a:pt x="90" y="128"/>
                  </a:cubicBezTo>
                  <a:cubicBezTo>
                    <a:pt x="90" y="128"/>
                    <a:pt x="89" y="128"/>
                    <a:pt x="88" y="130"/>
                  </a:cubicBezTo>
                  <a:cubicBezTo>
                    <a:pt x="88" y="130"/>
                    <a:pt x="88" y="131"/>
                    <a:pt x="87" y="131"/>
                  </a:cubicBezTo>
                  <a:cubicBezTo>
                    <a:pt x="87" y="133"/>
                    <a:pt x="87" y="134"/>
                    <a:pt x="83" y="134"/>
                  </a:cubicBezTo>
                  <a:cubicBezTo>
                    <a:pt x="83" y="134"/>
                    <a:pt x="82" y="134"/>
                    <a:pt x="82" y="134"/>
                  </a:cubicBezTo>
                  <a:cubicBezTo>
                    <a:pt x="79" y="134"/>
                    <a:pt x="78" y="132"/>
                    <a:pt x="78" y="129"/>
                  </a:cubicBezTo>
                  <a:cubicBezTo>
                    <a:pt x="78" y="126"/>
                    <a:pt x="76" y="122"/>
                    <a:pt x="76" y="12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3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5"/>
                    <a:pt x="71" y="122"/>
                  </a:cubicBezTo>
                  <a:cubicBezTo>
                    <a:pt x="72" y="120"/>
                    <a:pt x="72" y="118"/>
                    <a:pt x="73" y="117"/>
                  </a:cubicBezTo>
                  <a:cubicBezTo>
                    <a:pt x="73" y="116"/>
                    <a:pt x="73" y="116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5"/>
                    <a:pt x="73" y="115"/>
                    <a:pt x="72" y="115"/>
                  </a:cubicBezTo>
                  <a:cubicBezTo>
                    <a:pt x="70" y="114"/>
                    <a:pt x="69" y="113"/>
                    <a:pt x="70" y="111"/>
                  </a:cubicBezTo>
                  <a:cubicBezTo>
                    <a:pt x="70" y="110"/>
                    <a:pt x="70" y="107"/>
                    <a:pt x="69" y="106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6" y="106"/>
                    <a:pt x="66" y="106"/>
                    <a:pt x="65" y="107"/>
                  </a:cubicBezTo>
                  <a:cubicBezTo>
                    <a:pt x="64" y="108"/>
                    <a:pt x="64" y="109"/>
                    <a:pt x="62" y="109"/>
                  </a:cubicBezTo>
                  <a:cubicBezTo>
                    <a:pt x="62" y="109"/>
                    <a:pt x="61" y="109"/>
                    <a:pt x="60" y="108"/>
                  </a:cubicBezTo>
                  <a:cubicBezTo>
                    <a:pt x="59" y="107"/>
                    <a:pt x="59" y="106"/>
                    <a:pt x="58" y="106"/>
                  </a:cubicBezTo>
                  <a:cubicBezTo>
                    <a:pt x="58" y="106"/>
                    <a:pt x="58" y="107"/>
                    <a:pt x="58" y="107"/>
                  </a:cubicBezTo>
                  <a:cubicBezTo>
                    <a:pt x="58" y="108"/>
                    <a:pt x="57" y="108"/>
                    <a:pt x="57" y="109"/>
                  </a:cubicBezTo>
                  <a:cubicBezTo>
                    <a:pt x="56" y="110"/>
                    <a:pt x="56" y="110"/>
                    <a:pt x="55" y="110"/>
                  </a:cubicBezTo>
                  <a:cubicBezTo>
                    <a:pt x="55" y="110"/>
                    <a:pt x="55" y="110"/>
                    <a:pt x="54" y="110"/>
                  </a:cubicBezTo>
                  <a:cubicBezTo>
                    <a:pt x="54" y="110"/>
                    <a:pt x="54" y="109"/>
                    <a:pt x="54" y="105"/>
                  </a:cubicBezTo>
                  <a:cubicBezTo>
                    <a:pt x="55" y="98"/>
                    <a:pt x="54" y="97"/>
                    <a:pt x="54" y="97"/>
                  </a:cubicBezTo>
                  <a:cubicBezTo>
                    <a:pt x="54" y="97"/>
                    <a:pt x="54" y="97"/>
                    <a:pt x="53" y="97"/>
                  </a:cubicBezTo>
                  <a:cubicBezTo>
                    <a:pt x="53" y="97"/>
                    <a:pt x="52" y="97"/>
                    <a:pt x="51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9"/>
                    <a:pt x="50" y="99"/>
                    <a:pt x="49" y="99"/>
                  </a:cubicBezTo>
                  <a:cubicBezTo>
                    <a:pt x="48" y="100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0"/>
                  </a:cubicBezTo>
                  <a:cubicBezTo>
                    <a:pt x="45" y="100"/>
                    <a:pt x="44" y="99"/>
                    <a:pt x="44" y="99"/>
                  </a:cubicBezTo>
                  <a:cubicBezTo>
                    <a:pt x="44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1" y="99"/>
                    <a:pt x="40" y="99"/>
                  </a:cubicBezTo>
                  <a:cubicBezTo>
                    <a:pt x="40" y="99"/>
                    <a:pt x="40" y="99"/>
                    <a:pt x="39" y="99"/>
                  </a:cubicBezTo>
                  <a:cubicBezTo>
                    <a:pt x="39" y="99"/>
                    <a:pt x="38" y="99"/>
                    <a:pt x="38" y="99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6" y="98"/>
                  </a:cubicBezTo>
                  <a:cubicBezTo>
                    <a:pt x="34" y="98"/>
                    <a:pt x="32" y="99"/>
                    <a:pt x="31" y="100"/>
                  </a:cubicBezTo>
                  <a:cubicBezTo>
                    <a:pt x="29" y="101"/>
                    <a:pt x="29" y="103"/>
                    <a:pt x="28" y="103"/>
                  </a:cubicBezTo>
                  <a:cubicBezTo>
                    <a:pt x="28" y="104"/>
                    <a:pt x="29" y="104"/>
                    <a:pt x="30" y="104"/>
                  </a:cubicBezTo>
                  <a:cubicBezTo>
                    <a:pt x="30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4"/>
                    <a:pt x="33" y="104"/>
                    <a:pt x="33" y="104"/>
                  </a:cubicBezTo>
                  <a:cubicBezTo>
                    <a:pt x="34" y="104"/>
                    <a:pt x="35" y="104"/>
                    <a:pt x="36" y="105"/>
                  </a:cubicBezTo>
                  <a:cubicBezTo>
                    <a:pt x="38" y="107"/>
                    <a:pt x="38" y="109"/>
                    <a:pt x="37" y="111"/>
                  </a:cubicBezTo>
                  <a:cubicBezTo>
                    <a:pt x="37" y="112"/>
                    <a:pt x="37" y="112"/>
                    <a:pt x="37" y="113"/>
                  </a:cubicBezTo>
                  <a:cubicBezTo>
                    <a:pt x="37" y="114"/>
                    <a:pt x="36" y="115"/>
                    <a:pt x="33" y="115"/>
                  </a:cubicBezTo>
                  <a:cubicBezTo>
                    <a:pt x="33" y="115"/>
                    <a:pt x="32" y="115"/>
                    <a:pt x="32" y="115"/>
                  </a:cubicBezTo>
                  <a:cubicBezTo>
                    <a:pt x="28" y="116"/>
                    <a:pt x="25" y="116"/>
                    <a:pt x="25" y="119"/>
                  </a:cubicBezTo>
                  <a:cubicBezTo>
                    <a:pt x="25" y="122"/>
                    <a:pt x="23" y="123"/>
                    <a:pt x="22" y="124"/>
                  </a:cubicBezTo>
                  <a:cubicBezTo>
                    <a:pt x="21" y="124"/>
                    <a:pt x="20" y="124"/>
                    <a:pt x="20" y="124"/>
                  </a:cubicBezTo>
                  <a:cubicBezTo>
                    <a:pt x="19" y="125"/>
                    <a:pt x="19" y="125"/>
                    <a:pt x="18" y="125"/>
                  </a:cubicBezTo>
                  <a:cubicBezTo>
                    <a:pt x="17" y="125"/>
                    <a:pt x="16" y="125"/>
                    <a:pt x="15" y="125"/>
                  </a:cubicBezTo>
                  <a:cubicBezTo>
                    <a:pt x="15" y="124"/>
                    <a:pt x="14" y="124"/>
                    <a:pt x="13" y="124"/>
                  </a:cubicBezTo>
                  <a:cubicBezTo>
                    <a:pt x="13" y="124"/>
                    <a:pt x="12" y="124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11" y="122"/>
                    <a:pt x="10" y="122"/>
                    <a:pt x="10" y="122"/>
                  </a:cubicBezTo>
                  <a:cubicBezTo>
                    <a:pt x="10" y="122"/>
                    <a:pt x="9" y="122"/>
                    <a:pt x="9" y="122"/>
                  </a:cubicBezTo>
                  <a:cubicBezTo>
                    <a:pt x="9" y="122"/>
                    <a:pt x="9" y="122"/>
                    <a:pt x="8" y="122"/>
                  </a:cubicBezTo>
                  <a:cubicBezTo>
                    <a:pt x="8" y="122"/>
                    <a:pt x="8" y="121"/>
                    <a:pt x="8" y="120"/>
                  </a:cubicBezTo>
                  <a:cubicBezTo>
                    <a:pt x="8" y="118"/>
                    <a:pt x="9" y="118"/>
                    <a:pt x="10" y="118"/>
                  </a:cubicBezTo>
                  <a:cubicBezTo>
                    <a:pt x="10" y="118"/>
                    <a:pt x="10" y="117"/>
                    <a:pt x="11" y="116"/>
                  </a:cubicBezTo>
                  <a:cubicBezTo>
                    <a:pt x="11" y="115"/>
                    <a:pt x="11" y="114"/>
                    <a:pt x="11" y="113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09"/>
                    <a:pt x="11" y="109"/>
                    <a:pt x="11" y="108"/>
                  </a:cubicBezTo>
                  <a:cubicBezTo>
                    <a:pt x="12" y="108"/>
                    <a:pt x="12" y="108"/>
                    <a:pt x="13" y="106"/>
                  </a:cubicBezTo>
                  <a:cubicBezTo>
                    <a:pt x="13" y="104"/>
                    <a:pt x="13" y="103"/>
                    <a:pt x="13" y="102"/>
                  </a:cubicBezTo>
                  <a:cubicBezTo>
                    <a:pt x="13" y="101"/>
                    <a:pt x="12" y="101"/>
                    <a:pt x="12" y="100"/>
                  </a:cubicBezTo>
                  <a:cubicBezTo>
                    <a:pt x="12" y="97"/>
                    <a:pt x="11" y="96"/>
                    <a:pt x="10" y="94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7" y="90"/>
                    <a:pt x="5" y="87"/>
                    <a:pt x="5" y="83"/>
                  </a:cubicBezTo>
                  <a:cubicBezTo>
                    <a:pt x="4" y="79"/>
                    <a:pt x="4" y="74"/>
                    <a:pt x="5" y="72"/>
                  </a:cubicBezTo>
                  <a:cubicBezTo>
                    <a:pt x="5" y="71"/>
                    <a:pt x="7" y="68"/>
                    <a:pt x="5" y="67"/>
                  </a:cubicBezTo>
                  <a:cubicBezTo>
                    <a:pt x="3" y="66"/>
                    <a:pt x="0" y="64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57"/>
                    <a:pt x="4" y="56"/>
                    <a:pt x="7" y="55"/>
                  </a:cubicBezTo>
                  <a:cubicBezTo>
                    <a:pt x="8" y="54"/>
                    <a:pt x="9" y="54"/>
                    <a:pt x="10" y="54"/>
                  </a:cubicBezTo>
                  <a:cubicBezTo>
                    <a:pt x="11" y="54"/>
                    <a:pt x="12" y="54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6" y="55"/>
                    <a:pt x="16" y="55"/>
                  </a:cubicBezTo>
                  <a:cubicBezTo>
                    <a:pt x="16" y="55"/>
                    <a:pt x="16" y="56"/>
                    <a:pt x="16" y="56"/>
                  </a:cubicBezTo>
                  <a:cubicBezTo>
                    <a:pt x="17" y="54"/>
                    <a:pt x="19" y="52"/>
                    <a:pt x="20" y="52"/>
                  </a:cubicBezTo>
                  <a:cubicBezTo>
                    <a:pt x="21" y="52"/>
                    <a:pt x="23" y="52"/>
                    <a:pt x="25" y="52"/>
                  </a:cubicBezTo>
                  <a:cubicBezTo>
                    <a:pt x="27" y="52"/>
                    <a:pt x="28" y="52"/>
                    <a:pt x="29" y="52"/>
                  </a:cubicBezTo>
                  <a:cubicBezTo>
                    <a:pt x="30" y="53"/>
                    <a:pt x="32" y="54"/>
                    <a:pt x="34" y="56"/>
                  </a:cubicBezTo>
                  <a:cubicBezTo>
                    <a:pt x="35" y="57"/>
                    <a:pt x="37" y="59"/>
                    <a:pt x="39" y="59"/>
                  </a:cubicBezTo>
                  <a:cubicBezTo>
                    <a:pt x="39" y="59"/>
                    <a:pt x="40" y="59"/>
                    <a:pt x="40" y="58"/>
                  </a:cubicBezTo>
                  <a:cubicBezTo>
                    <a:pt x="42" y="58"/>
                    <a:pt x="43" y="57"/>
                    <a:pt x="43" y="55"/>
                  </a:cubicBezTo>
                  <a:cubicBezTo>
                    <a:pt x="43" y="53"/>
                    <a:pt x="44" y="53"/>
                    <a:pt x="45" y="52"/>
                  </a:cubicBezTo>
                  <a:cubicBezTo>
                    <a:pt x="45" y="51"/>
                    <a:pt x="46" y="51"/>
                    <a:pt x="46" y="50"/>
                  </a:cubicBezTo>
                  <a:cubicBezTo>
                    <a:pt x="46" y="50"/>
                    <a:pt x="45" y="49"/>
                    <a:pt x="45" y="49"/>
                  </a:cubicBezTo>
                  <a:cubicBezTo>
                    <a:pt x="44" y="49"/>
                    <a:pt x="43" y="48"/>
                    <a:pt x="43" y="47"/>
                  </a:cubicBezTo>
                  <a:cubicBezTo>
                    <a:pt x="43" y="45"/>
                    <a:pt x="43" y="40"/>
                    <a:pt x="43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8" y="40"/>
                    <a:pt x="49" y="41"/>
                  </a:cubicBezTo>
                  <a:cubicBezTo>
                    <a:pt x="49" y="41"/>
                    <a:pt x="49" y="41"/>
                    <a:pt x="50" y="41"/>
                  </a:cubicBezTo>
                  <a:cubicBezTo>
                    <a:pt x="51" y="41"/>
                    <a:pt x="53" y="41"/>
                    <a:pt x="54" y="41"/>
                  </a:cubicBezTo>
                  <a:cubicBezTo>
                    <a:pt x="54" y="40"/>
                    <a:pt x="53" y="40"/>
                    <a:pt x="53" y="39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5" y="36"/>
                    <a:pt x="56" y="36"/>
                    <a:pt x="57" y="36"/>
                  </a:cubicBezTo>
                  <a:cubicBezTo>
                    <a:pt x="58" y="35"/>
                    <a:pt x="59" y="35"/>
                    <a:pt x="59" y="34"/>
                  </a:cubicBezTo>
                  <a:cubicBezTo>
                    <a:pt x="60" y="34"/>
                    <a:pt x="60" y="34"/>
                    <a:pt x="60" y="33"/>
                  </a:cubicBezTo>
                  <a:cubicBezTo>
                    <a:pt x="61" y="32"/>
                    <a:pt x="62" y="31"/>
                    <a:pt x="62" y="29"/>
                  </a:cubicBezTo>
                  <a:cubicBezTo>
                    <a:pt x="62" y="28"/>
                    <a:pt x="62" y="27"/>
                    <a:pt x="61" y="26"/>
                  </a:cubicBezTo>
                  <a:cubicBezTo>
                    <a:pt x="61" y="24"/>
                    <a:pt x="60" y="22"/>
                    <a:pt x="62" y="20"/>
                  </a:cubicBezTo>
                  <a:cubicBezTo>
                    <a:pt x="63" y="18"/>
                    <a:pt x="64" y="17"/>
                    <a:pt x="65" y="17"/>
                  </a:cubicBezTo>
                  <a:cubicBezTo>
                    <a:pt x="66" y="17"/>
                    <a:pt x="66" y="18"/>
                    <a:pt x="67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9"/>
                    <a:pt x="70" y="19"/>
                    <a:pt x="71" y="19"/>
                  </a:cubicBezTo>
                  <a:cubicBezTo>
                    <a:pt x="73" y="19"/>
                    <a:pt x="76" y="18"/>
                    <a:pt x="77" y="17"/>
                  </a:cubicBezTo>
                  <a:cubicBezTo>
                    <a:pt x="78" y="16"/>
                    <a:pt x="80" y="15"/>
                    <a:pt x="81" y="14"/>
                  </a:cubicBezTo>
                  <a:cubicBezTo>
                    <a:pt x="82" y="13"/>
                    <a:pt x="83" y="12"/>
                    <a:pt x="84" y="11"/>
                  </a:cubicBezTo>
                  <a:cubicBezTo>
                    <a:pt x="85" y="10"/>
                    <a:pt x="85" y="9"/>
                    <a:pt x="85" y="8"/>
                  </a:cubicBezTo>
                  <a:cubicBezTo>
                    <a:pt x="85" y="7"/>
                    <a:pt x="85" y="6"/>
                    <a:pt x="86" y="5"/>
                  </a:cubicBezTo>
                  <a:cubicBezTo>
                    <a:pt x="86" y="4"/>
                    <a:pt x="87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1" y="1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3" y="1"/>
                    <a:pt x="93" y="1"/>
                  </a:cubicBezTo>
                  <a:cubicBezTo>
                    <a:pt x="93" y="1"/>
                    <a:pt x="94" y="1"/>
                    <a:pt x="95" y="1"/>
                  </a:cubicBezTo>
                  <a:cubicBezTo>
                    <a:pt x="96" y="1"/>
                    <a:pt x="96" y="1"/>
                    <a:pt x="97" y="1"/>
                  </a:cubicBezTo>
                  <a:cubicBezTo>
                    <a:pt x="97" y="0"/>
                    <a:pt x="98" y="0"/>
                    <a:pt x="98" y="0"/>
                  </a:cubicBezTo>
                  <a:cubicBezTo>
                    <a:pt x="99" y="0"/>
                    <a:pt x="100" y="0"/>
                    <a:pt x="100" y="1"/>
                  </a:cubicBezTo>
                  <a:cubicBezTo>
                    <a:pt x="101" y="2"/>
                    <a:pt x="101" y="3"/>
                    <a:pt x="102" y="4"/>
                  </a:cubicBezTo>
                  <a:cubicBezTo>
                    <a:pt x="103" y="6"/>
                    <a:pt x="104" y="7"/>
                    <a:pt x="106" y="8"/>
                  </a:cubicBezTo>
                  <a:cubicBezTo>
                    <a:pt x="108" y="8"/>
                    <a:pt x="109" y="9"/>
                    <a:pt x="109" y="10"/>
                  </a:cubicBezTo>
                  <a:cubicBezTo>
                    <a:pt x="110" y="10"/>
                    <a:pt x="110" y="11"/>
                    <a:pt x="111" y="12"/>
                  </a:cubicBezTo>
                  <a:cubicBezTo>
                    <a:pt x="113" y="14"/>
                    <a:pt x="113" y="15"/>
                    <a:pt x="114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6" y="20"/>
                    <a:pt x="116" y="21"/>
                    <a:pt x="117" y="21"/>
                  </a:cubicBezTo>
                  <a:cubicBezTo>
                    <a:pt x="117" y="21"/>
                    <a:pt x="118" y="20"/>
                    <a:pt x="118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0" y="20"/>
                    <a:pt x="120" y="21"/>
                    <a:pt x="121" y="22"/>
                  </a:cubicBezTo>
                  <a:cubicBezTo>
                    <a:pt x="121" y="23"/>
                    <a:pt x="121" y="24"/>
                    <a:pt x="122" y="24"/>
                  </a:cubicBezTo>
                  <a:cubicBezTo>
                    <a:pt x="123" y="24"/>
                    <a:pt x="124" y="25"/>
                    <a:pt x="126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8" y="25"/>
                    <a:pt x="130" y="26"/>
                    <a:pt x="130" y="28"/>
                  </a:cubicBezTo>
                  <a:cubicBezTo>
                    <a:pt x="130" y="29"/>
                    <a:pt x="131" y="30"/>
                    <a:pt x="131" y="31"/>
                  </a:cubicBezTo>
                  <a:cubicBezTo>
                    <a:pt x="131" y="32"/>
                    <a:pt x="132" y="33"/>
                    <a:pt x="132" y="34"/>
                  </a:cubicBezTo>
                  <a:cubicBezTo>
                    <a:pt x="131" y="37"/>
                    <a:pt x="131" y="39"/>
                    <a:pt x="133" y="40"/>
                  </a:cubicBezTo>
                  <a:cubicBezTo>
                    <a:pt x="135" y="41"/>
                    <a:pt x="138" y="41"/>
                    <a:pt x="138" y="41"/>
                  </a:cubicBezTo>
                  <a:cubicBezTo>
                    <a:pt x="138" y="41"/>
                    <a:pt x="139" y="42"/>
                    <a:pt x="139" y="42"/>
                  </a:cubicBezTo>
                  <a:cubicBezTo>
                    <a:pt x="140" y="42"/>
                    <a:pt x="140" y="42"/>
                    <a:pt x="141" y="41"/>
                  </a:cubicBezTo>
                  <a:cubicBezTo>
                    <a:pt x="141" y="41"/>
                    <a:pt x="141" y="40"/>
                    <a:pt x="141" y="3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2" y="38"/>
                    <a:pt x="143" y="39"/>
                    <a:pt x="145" y="39"/>
                  </a:cubicBezTo>
                  <a:cubicBezTo>
                    <a:pt x="145" y="39"/>
                    <a:pt x="145" y="39"/>
                    <a:pt x="146" y="39"/>
                  </a:cubicBezTo>
                  <a:cubicBezTo>
                    <a:pt x="146" y="38"/>
                    <a:pt x="147" y="38"/>
                    <a:pt x="147" y="38"/>
                  </a:cubicBezTo>
                  <a:cubicBezTo>
                    <a:pt x="147" y="38"/>
                    <a:pt x="148" y="38"/>
                    <a:pt x="148" y="38"/>
                  </a:cubicBezTo>
                  <a:cubicBezTo>
                    <a:pt x="148" y="38"/>
                    <a:pt x="149" y="38"/>
                    <a:pt x="149" y="38"/>
                  </a:cubicBezTo>
                  <a:cubicBezTo>
                    <a:pt x="150" y="38"/>
                    <a:pt x="150" y="38"/>
                    <a:pt x="150" y="37"/>
                  </a:cubicBezTo>
                  <a:cubicBezTo>
                    <a:pt x="151" y="36"/>
                    <a:pt x="150" y="35"/>
                    <a:pt x="149" y="35"/>
                  </a:cubicBezTo>
                  <a:cubicBezTo>
                    <a:pt x="148" y="34"/>
                    <a:pt x="147" y="34"/>
                    <a:pt x="146" y="33"/>
                  </a:cubicBezTo>
                  <a:cubicBezTo>
                    <a:pt x="144" y="33"/>
                    <a:pt x="142" y="32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40" y="27"/>
                    <a:pt x="140" y="25"/>
                    <a:pt x="143" y="23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6" y="21"/>
                    <a:pt x="146" y="20"/>
                    <a:pt x="149" y="20"/>
                  </a:cubicBezTo>
                  <a:cubicBezTo>
                    <a:pt x="150" y="19"/>
                    <a:pt x="150" y="19"/>
                    <a:pt x="151" y="19"/>
                  </a:cubicBezTo>
                  <a:cubicBezTo>
                    <a:pt x="152" y="19"/>
                    <a:pt x="153" y="19"/>
                    <a:pt x="153" y="19"/>
                  </a:cubicBezTo>
                  <a:cubicBezTo>
                    <a:pt x="154" y="19"/>
                    <a:pt x="154" y="20"/>
                    <a:pt x="155" y="20"/>
                  </a:cubicBezTo>
                  <a:cubicBezTo>
                    <a:pt x="155" y="20"/>
                    <a:pt x="159" y="20"/>
                    <a:pt x="161" y="22"/>
                  </a:cubicBezTo>
                  <a:cubicBezTo>
                    <a:pt x="161" y="23"/>
                    <a:pt x="162" y="24"/>
                    <a:pt x="162" y="24"/>
                  </a:cubicBezTo>
                  <a:cubicBezTo>
                    <a:pt x="162" y="23"/>
                    <a:pt x="163" y="22"/>
                    <a:pt x="163" y="22"/>
                  </a:cubicBezTo>
                  <a:cubicBezTo>
                    <a:pt x="164" y="22"/>
                    <a:pt x="165" y="23"/>
                    <a:pt x="166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8" y="24"/>
                    <a:pt x="170" y="23"/>
                    <a:pt x="171" y="23"/>
                  </a:cubicBezTo>
                  <a:cubicBezTo>
                    <a:pt x="171" y="23"/>
                    <a:pt x="171" y="22"/>
                    <a:pt x="172" y="22"/>
                  </a:cubicBezTo>
                  <a:cubicBezTo>
                    <a:pt x="173" y="22"/>
                    <a:pt x="174" y="23"/>
                    <a:pt x="175" y="24"/>
                  </a:cubicBezTo>
                  <a:cubicBezTo>
                    <a:pt x="176" y="25"/>
                    <a:pt x="175" y="28"/>
                    <a:pt x="175" y="29"/>
                  </a:cubicBezTo>
                  <a:cubicBezTo>
                    <a:pt x="175" y="29"/>
                    <a:pt x="174" y="31"/>
                    <a:pt x="175" y="32"/>
                  </a:cubicBezTo>
                  <a:cubicBezTo>
                    <a:pt x="177" y="33"/>
                    <a:pt x="177" y="33"/>
                    <a:pt x="178" y="33"/>
                  </a:cubicBezTo>
                  <a:cubicBezTo>
                    <a:pt x="178" y="33"/>
                    <a:pt x="179" y="33"/>
                    <a:pt x="179" y="33"/>
                  </a:cubicBezTo>
                  <a:cubicBezTo>
                    <a:pt x="179" y="33"/>
                    <a:pt x="180" y="32"/>
                    <a:pt x="180" y="32"/>
                  </a:cubicBezTo>
                  <a:cubicBezTo>
                    <a:pt x="181" y="32"/>
                    <a:pt x="181" y="33"/>
                    <a:pt x="18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3"/>
                    <a:pt x="185" y="32"/>
                    <a:pt x="185" y="30"/>
                  </a:cubicBezTo>
                  <a:cubicBezTo>
                    <a:pt x="185" y="28"/>
                    <a:pt x="185" y="26"/>
                    <a:pt x="185" y="24"/>
                  </a:cubicBezTo>
                  <a:cubicBezTo>
                    <a:pt x="185" y="22"/>
                    <a:pt x="185" y="20"/>
                    <a:pt x="184" y="18"/>
                  </a:cubicBezTo>
                  <a:cubicBezTo>
                    <a:pt x="182" y="15"/>
                    <a:pt x="182" y="10"/>
                    <a:pt x="182" y="10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4" y="8"/>
                    <a:pt x="186" y="6"/>
                  </a:cubicBezTo>
                  <a:cubicBezTo>
                    <a:pt x="188" y="5"/>
                    <a:pt x="189" y="4"/>
                    <a:pt x="189" y="3"/>
                  </a:cubicBezTo>
                  <a:cubicBezTo>
                    <a:pt x="190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4" y="2"/>
                    <a:pt x="194" y="2"/>
                    <a:pt x="195" y="2"/>
                  </a:cubicBezTo>
                  <a:cubicBezTo>
                    <a:pt x="195" y="2"/>
                    <a:pt x="196" y="2"/>
                    <a:pt x="196" y="3"/>
                  </a:cubicBezTo>
                  <a:cubicBezTo>
                    <a:pt x="197" y="4"/>
                    <a:pt x="197" y="7"/>
                    <a:pt x="197" y="8"/>
                  </a:cubicBezTo>
                  <a:cubicBezTo>
                    <a:pt x="197" y="9"/>
                    <a:pt x="197" y="10"/>
                    <a:pt x="198" y="11"/>
                  </a:cubicBezTo>
                  <a:cubicBezTo>
                    <a:pt x="198" y="12"/>
                    <a:pt x="198" y="12"/>
                    <a:pt x="199" y="12"/>
                  </a:cubicBezTo>
                  <a:cubicBezTo>
                    <a:pt x="202" y="13"/>
                    <a:pt x="202" y="15"/>
                    <a:pt x="203" y="16"/>
                  </a:cubicBezTo>
                  <a:cubicBezTo>
                    <a:pt x="203" y="18"/>
                    <a:pt x="204" y="20"/>
                    <a:pt x="205" y="20"/>
                  </a:cubicBezTo>
                  <a:cubicBezTo>
                    <a:pt x="205" y="20"/>
                    <a:pt x="206" y="19"/>
                    <a:pt x="206" y="19"/>
                  </a:cubicBezTo>
                  <a:cubicBezTo>
                    <a:pt x="207" y="19"/>
                    <a:pt x="207" y="18"/>
                    <a:pt x="208" y="17"/>
                  </a:cubicBezTo>
                  <a:cubicBezTo>
                    <a:pt x="208" y="16"/>
                    <a:pt x="209" y="16"/>
                    <a:pt x="210" y="16"/>
                  </a:cubicBezTo>
                  <a:cubicBezTo>
                    <a:pt x="210" y="16"/>
                    <a:pt x="210" y="16"/>
                    <a:pt x="211" y="16"/>
                  </a:cubicBezTo>
                  <a:cubicBezTo>
                    <a:pt x="211" y="16"/>
                    <a:pt x="212" y="17"/>
                    <a:pt x="212" y="17"/>
                  </a:cubicBezTo>
                  <a:cubicBezTo>
                    <a:pt x="213" y="17"/>
                    <a:pt x="213" y="18"/>
                    <a:pt x="214" y="18"/>
                  </a:cubicBezTo>
                  <a:cubicBezTo>
                    <a:pt x="214" y="18"/>
                    <a:pt x="215" y="18"/>
                    <a:pt x="215" y="17"/>
                  </a:cubicBezTo>
                  <a:cubicBezTo>
                    <a:pt x="218" y="16"/>
                    <a:pt x="222" y="14"/>
                    <a:pt x="225" y="14"/>
                  </a:cubicBezTo>
                  <a:cubicBezTo>
                    <a:pt x="226" y="14"/>
                    <a:pt x="226" y="15"/>
                    <a:pt x="227" y="15"/>
                  </a:cubicBezTo>
                  <a:cubicBezTo>
                    <a:pt x="227" y="16"/>
                    <a:pt x="227" y="16"/>
                    <a:pt x="228" y="16"/>
                  </a:cubicBezTo>
                  <a:cubicBezTo>
                    <a:pt x="231" y="16"/>
                    <a:pt x="232" y="16"/>
                    <a:pt x="234" y="15"/>
                  </a:cubicBezTo>
                  <a:cubicBezTo>
                    <a:pt x="235" y="14"/>
                    <a:pt x="236" y="14"/>
                    <a:pt x="237" y="14"/>
                  </a:cubicBezTo>
                  <a:cubicBezTo>
                    <a:pt x="237" y="14"/>
                    <a:pt x="237" y="13"/>
                    <a:pt x="237" y="13"/>
                  </a:cubicBezTo>
                  <a:cubicBezTo>
                    <a:pt x="238" y="13"/>
                    <a:pt x="239" y="14"/>
                    <a:pt x="240" y="15"/>
                  </a:cubicBezTo>
                  <a:cubicBezTo>
                    <a:pt x="240" y="15"/>
                    <a:pt x="240" y="16"/>
                    <a:pt x="240" y="17"/>
                  </a:cubicBezTo>
                  <a:cubicBezTo>
                    <a:pt x="241" y="19"/>
                    <a:pt x="241" y="21"/>
                    <a:pt x="242" y="22"/>
                  </a:cubicBezTo>
                  <a:cubicBezTo>
                    <a:pt x="244" y="23"/>
                    <a:pt x="246" y="23"/>
                    <a:pt x="248" y="23"/>
                  </a:cubicBezTo>
                  <a:cubicBezTo>
                    <a:pt x="248" y="23"/>
                    <a:pt x="249" y="23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7"/>
                    <a:pt x="255" y="29"/>
                    <a:pt x="255" y="31"/>
                  </a:cubicBezTo>
                  <a:cubicBezTo>
                    <a:pt x="255" y="31"/>
                    <a:pt x="254" y="32"/>
                    <a:pt x="253" y="32"/>
                  </a:cubicBezTo>
                  <a:cubicBezTo>
                    <a:pt x="253" y="33"/>
                    <a:pt x="252" y="33"/>
                    <a:pt x="252" y="34"/>
                  </a:cubicBezTo>
                  <a:cubicBezTo>
                    <a:pt x="252" y="35"/>
                    <a:pt x="253" y="36"/>
                    <a:pt x="254" y="36"/>
                  </a:cubicBezTo>
                  <a:cubicBezTo>
                    <a:pt x="255" y="37"/>
                    <a:pt x="256" y="37"/>
                    <a:pt x="256" y="38"/>
                  </a:cubicBezTo>
                  <a:cubicBezTo>
                    <a:pt x="257" y="38"/>
                    <a:pt x="258" y="39"/>
                    <a:pt x="259" y="39"/>
                  </a:cubicBezTo>
                  <a:cubicBezTo>
                    <a:pt x="261" y="39"/>
                    <a:pt x="261" y="40"/>
                    <a:pt x="262" y="41"/>
                  </a:cubicBezTo>
                  <a:cubicBezTo>
                    <a:pt x="262" y="42"/>
                    <a:pt x="262" y="44"/>
                    <a:pt x="261" y="45"/>
                  </a:cubicBezTo>
                  <a:cubicBezTo>
                    <a:pt x="260" y="46"/>
                    <a:pt x="260" y="47"/>
                    <a:pt x="260" y="49"/>
                  </a:cubicBezTo>
                  <a:cubicBezTo>
                    <a:pt x="260" y="50"/>
                    <a:pt x="260" y="50"/>
                    <a:pt x="261" y="51"/>
                  </a:cubicBezTo>
                  <a:cubicBezTo>
                    <a:pt x="261" y="51"/>
                    <a:pt x="262" y="51"/>
                    <a:pt x="262" y="52"/>
                  </a:cubicBezTo>
                  <a:cubicBezTo>
                    <a:pt x="264" y="52"/>
                    <a:pt x="265" y="53"/>
                    <a:pt x="266" y="55"/>
                  </a:cubicBezTo>
                  <a:cubicBezTo>
                    <a:pt x="267" y="57"/>
                    <a:pt x="268" y="58"/>
                    <a:pt x="270" y="59"/>
                  </a:cubicBezTo>
                  <a:cubicBezTo>
                    <a:pt x="271" y="59"/>
                    <a:pt x="272" y="60"/>
                    <a:pt x="274" y="61"/>
                  </a:cubicBezTo>
                  <a:cubicBezTo>
                    <a:pt x="274" y="61"/>
                    <a:pt x="275" y="62"/>
                    <a:pt x="275" y="62"/>
                  </a:cubicBezTo>
                  <a:cubicBezTo>
                    <a:pt x="277" y="64"/>
                    <a:pt x="278" y="64"/>
                    <a:pt x="280" y="64"/>
                  </a:cubicBezTo>
                  <a:cubicBezTo>
                    <a:pt x="283" y="65"/>
                    <a:pt x="285" y="66"/>
                    <a:pt x="285" y="67"/>
                  </a:cubicBezTo>
                  <a:cubicBezTo>
                    <a:pt x="285" y="68"/>
                    <a:pt x="285" y="69"/>
                    <a:pt x="284" y="70"/>
                  </a:cubicBezTo>
                  <a:cubicBezTo>
                    <a:pt x="284" y="70"/>
                    <a:pt x="284" y="70"/>
                    <a:pt x="284" y="71"/>
                  </a:cubicBezTo>
                  <a:cubicBezTo>
                    <a:pt x="284" y="71"/>
                    <a:pt x="285" y="72"/>
                    <a:pt x="287" y="73"/>
                  </a:cubicBezTo>
                  <a:cubicBezTo>
                    <a:pt x="289" y="74"/>
                    <a:pt x="290" y="74"/>
                    <a:pt x="290" y="75"/>
                  </a:cubicBezTo>
                  <a:cubicBezTo>
                    <a:pt x="290" y="77"/>
                    <a:pt x="289" y="79"/>
                    <a:pt x="288" y="80"/>
                  </a:cubicBezTo>
                  <a:cubicBezTo>
                    <a:pt x="286" y="82"/>
                    <a:pt x="285" y="83"/>
                    <a:pt x="284" y="87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88"/>
                    <a:pt x="284" y="89"/>
                    <a:pt x="284" y="89"/>
                  </a:cubicBezTo>
                  <a:cubicBezTo>
                    <a:pt x="284" y="90"/>
                    <a:pt x="285" y="90"/>
                    <a:pt x="285" y="90"/>
                  </a:cubicBezTo>
                  <a:cubicBezTo>
                    <a:pt x="287" y="90"/>
                    <a:pt x="287" y="90"/>
                    <a:pt x="287" y="90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5" y="91"/>
                    <a:pt x="282" y="92"/>
                    <a:pt x="281" y="94"/>
                  </a:cubicBezTo>
                  <a:cubicBezTo>
                    <a:pt x="279" y="96"/>
                    <a:pt x="280" y="97"/>
                    <a:pt x="281" y="99"/>
                  </a:cubicBezTo>
                  <a:cubicBezTo>
                    <a:pt x="282" y="100"/>
                    <a:pt x="286" y="102"/>
                    <a:pt x="288" y="102"/>
                  </a:cubicBezTo>
                  <a:cubicBezTo>
                    <a:pt x="290" y="103"/>
                    <a:pt x="289" y="107"/>
                    <a:pt x="289" y="108"/>
                  </a:cubicBezTo>
                  <a:cubicBezTo>
                    <a:pt x="289" y="109"/>
                    <a:pt x="289" y="109"/>
                    <a:pt x="290" y="110"/>
                  </a:cubicBezTo>
                  <a:cubicBezTo>
                    <a:pt x="291" y="110"/>
                    <a:pt x="292" y="111"/>
                    <a:pt x="292" y="111"/>
                  </a:cubicBezTo>
                  <a:cubicBezTo>
                    <a:pt x="293" y="112"/>
                    <a:pt x="295" y="120"/>
                    <a:pt x="296" y="121"/>
                  </a:cubicBezTo>
                  <a:cubicBezTo>
                    <a:pt x="297" y="122"/>
                    <a:pt x="300" y="123"/>
                    <a:pt x="300" y="125"/>
                  </a:cubicBezTo>
                  <a:cubicBezTo>
                    <a:pt x="300" y="126"/>
                    <a:pt x="300" y="127"/>
                    <a:pt x="300" y="128"/>
                  </a:cubicBezTo>
                  <a:cubicBezTo>
                    <a:pt x="300" y="130"/>
                    <a:pt x="300" y="133"/>
                    <a:pt x="301" y="134"/>
                  </a:cubicBezTo>
                  <a:cubicBezTo>
                    <a:pt x="301" y="134"/>
                    <a:pt x="302" y="134"/>
                    <a:pt x="302" y="134"/>
                  </a:cubicBezTo>
                  <a:cubicBezTo>
                    <a:pt x="306" y="134"/>
                    <a:pt x="310" y="139"/>
                    <a:pt x="311" y="143"/>
                  </a:cubicBezTo>
                  <a:cubicBezTo>
                    <a:pt x="312" y="144"/>
                    <a:pt x="313" y="145"/>
                    <a:pt x="314" y="145"/>
                  </a:cubicBezTo>
                  <a:cubicBezTo>
                    <a:pt x="315" y="145"/>
                    <a:pt x="317" y="144"/>
                    <a:pt x="319" y="144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20" y="143"/>
                    <a:pt x="321" y="143"/>
                    <a:pt x="322" y="143"/>
                  </a:cubicBezTo>
                  <a:cubicBezTo>
                    <a:pt x="326" y="143"/>
                    <a:pt x="329" y="147"/>
                    <a:pt x="331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4" y="151"/>
                    <a:pt x="335" y="153"/>
                    <a:pt x="337" y="155"/>
                  </a:cubicBezTo>
                  <a:cubicBezTo>
                    <a:pt x="337" y="156"/>
                    <a:pt x="338" y="157"/>
                    <a:pt x="338" y="157"/>
                  </a:cubicBezTo>
                  <a:cubicBezTo>
                    <a:pt x="339" y="158"/>
                    <a:pt x="339" y="159"/>
                    <a:pt x="340" y="160"/>
                  </a:cubicBezTo>
                  <a:cubicBezTo>
                    <a:pt x="342" y="161"/>
                    <a:pt x="346" y="164"/>
                    <a:pt x="346" y="167"/>
                  </a:cubicBezTo>
                  <a:cubicBezTo>
                    <a:pt x="346" y="168"/>
                    <a:pt x="348" y="170"/>
                    <a:pt x="349" y="170"/>
                  </a:cubicBezTo>
                  <a:cubicBezTo>
                    <a:pt x="350" y="170"/>
                    <a:pt x="355" y="170"/>
                    <a:pt x="357" y="171"/>
                  </a:cubicBezTo>
                  <a:cubicBezTo>
                    <a:pt x="360" y="171"/>
                    <a:pt x="365" y="178"/>
                    <a:pt x="366" y="180"/>
                  </a:cubicBezTo>
                  <a:cubicBezTo>
                    <a:pt x="367" y="181"/>
                    <a:pt x="366" y="183"/>
                    <a:pt x="366" y="185"/>
                  </a:cubicBezTo>
                  <a:cubicBezTo>
                    <a:pt x="366" y="185"/>
                    <a:pt x="365" y="186"/>
                    <a:pt x="365" y="187"/>
                  </a:cubicBezTo>
                  <a:cubicBezTo>
                    <a:pt x="366" y="187"/>
                    <a:pt x="366" y="187"/>
                    <a:pt x="366" y="187"/>
                  </a:cubicBezTo>
                  <a:cubicBezTo>
                    <a:pt x="367" y="187"/>
                    <a:pt x="370" y="188"/>
                    <a:pt x="373" y="191"/>
                  </a:cubicBezTo>
                  <a:cubicBezTo>
                    <a:pt x="373" y="191"/>
                    <a:pt x="374" y="191"/>
                    <a:pt x="374" y="191"/>
                  </a:cubicBezTo>
                  <a:cubicBezTo>
                    <a:pt x="374" y="191"/>
                    <a:pt x="374" y="190"/>
                    <a:pt x="374" y="190"/>
                  </a:cubicBezTo>
                  <a:cubicBezTo>
                    <a:pt x="375" y="189"/>
                    <a:pt x="375" y="188"/>
                    <a:pt x="377" y="188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80" y="189"/>
                    <a:pt x="383" y="190"/>
                    <a:pt x="385" y="193"/>
                  </a:cubicBezTo>
                  <a:cubicBezTo>
                    <a:pt x="386" y="196"/>
                    <a:pt x="387" y="197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1" y="198"/>
                    <a:pt x="392" y="198"/>
                    <a:pt x="393" y="197"/>
                  </a:cubicBezTo>
                  <a:cubicBezTo>
                    <a:pt x="393" y="197"/>
                    <a:pt x="393" y="197"/>
                    <a:pt x="394" y="197"/>
                  </a:cubicBezTo>
                  <a:cubicBezTo>
                    <a:pt x="395" y="197"/>
                    <a:pt x="395" y="198"/>
                    <a:pt x="395" y="198"/>
                  </a:cubicBezTo>
                  <a:cubicBezTo>
                    <a:pt x="396" y="199"/>
                    <a:pt x="398" y="203"/>
                    <a:pt x="399" y="204"/>
                  </a:cubicBezTo>
                  <a:cubicBezTo>
                    <a:pt x="400" y="206"/>
                    <a:pt x="400" y="207"/>
                    <a:pt x="401" y="208"/>
                  </a:cubicBezTo>
                  <a:cubicBezTo>
                    <a:pt x="401" y="209"/>
                    <a:pt x="402" y="209"/>
                    <a:pt x="402" y="210"/>
                  </a:cubicBezTo>
                  <a:cubicBezTo>
                    <a:pt x="403" y="212"/>
                    <a:pt x="403" y="213"/>
                    <a:pt x="402" y="215"/>
                  </a:cubicBezTo>
                  <a:cubicBezTo>
                    <a:pt x="402" y="216"/>
                    <a:pt x="402" y="217"/>
                    <a:pt x="402" y="218"/>
                  </a:cubicBezTo>
                  <a:cubicBezTo>
                    <a:pt x="402" y="221"/>
                    <a:pt x="402" y="221"/>
                    <a:pt x="403" y="222"/>
                  </a:cubicBezTo>
                  <a:cubicBezTo>
                    <a:pt x="403" y="222"/>
                    <a:pt x="403" y="223"/>
                    <a:pt x="404" y="223"/>
                  </a:cubicBezTo>
                  <a:cubicBezTo>
                    <a:pt x="405" y="225"/>
                    <a:pt x="404" y="227"/>
                    <a:pt x="403" y="229"/>
                  </a:cubicBezTo>
                  <a:cubicBezTo>
                    <a:pt x="403" y="230"/>
                    <a:pt x="403" y="232"/>
                    <a:pt x="402" y="233"/>
                  </a:cubicBezTo>
                  <a:cubicBezTo>
                    <a:pt x="402" y="236"/>
                    <a:pt x="401" y="236"/>
                    <a:pt x="400" y="237"/>
                  </a:cubicBezTo>
                  <a:cubicBezTo>
                    <a:pt x="400" y="237"/>
                    <a:pt x="399" y="238"/>
                    <a:pt x="398" y="239"/>
                  </a:cubicBezTo>
                  <a:cubicBezTo>
                    <a:pt x="398" y="240"/>
                    <a:pt x="397" y="241"/>
                    <a:pt x="397" y="242"/>
                  </a:cubicBezTo>
                  <a:cubicBezTo>
                    <a:pt x="397" y="243"/>
                    <a:pt x="396" y="244"/>
                    <a:pt x="395" y="244"/>
                  </a:cubicBezTo>
                  <a:cubicBezTo>
                    <a:pt x="395" y="245"/>
                    <a:pt x="395" y="245"/>
                    <a:pt x="394" y="245"/>
                  </a:cubicBezTo>
                  <a:cubicBezTo>
                    <a:pt x="394" y="245"/>
                    <a:pt x="394" y="245"/>
                    <a:pt x="394" y="245"/>
                  </a:cubicBezTo>
                  <a:cubicBezTo>
                    <a:pt x="393" y="245"/>
                    <a:pt x="392" y="243"/>
                    <a:pt x="391" y="242"/>
                  </a:cubicBezTo>
                  <a:cubicBezTo>
                    <a:pt x="390" y="242"/>
                    <a:pt x="390" y="241"/>
                    <a:pt x="389" y="241"/>
                  </a:cubicBezTo>
                  <a:cubicBezTo>
                    <a:pt x="388" y="240"/>
                    <a:pt x="387" y="240"/>
                    <a:pt x="385" y="239"/>
                  </a:cubicBezTo>
                  <a:cubicBezTo>
                    <a:pt x="384" y="239"/>
                    <a:pt x="383" y="239"/>
                    <a:pt x="381" y="238"/>
                  </a:cubicBezTo>
                  <a:cubicBezTo>
                    <a:pt x="379" y="237"/>
                    <a:pt x="379" y="237"/>
                    <a:pt x="378" y="236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78" y="236"/>
                    <a:pt x="378" y="236"/>
                    <a:pt x="377" y="236"/>
                  </a:cubicBezTo>
                  <a:cubicBezTo>
                    <a:pt x="377" y="237"/>
                    <a:pt x="377" y="237"/>
                    <a:pt x="377" y="238"/>
                  </a:cubicBezTo>
                  <a:cubicBezTo>
                    <a:pt x="376" y="238"/>
                    <a:pt x="376" y="239"/>
                    <a:pt x="374" y="240"/>
                  </a:cubicBezTo>
                  <a:cubicBezTo>
                    <a:pt x="373" y="240"/>
                    <a:pt x="373" y="241"/>
                    <a:pt x="372" y="241"/>
                  </a:cubicBezTo>
                  <a:cubicBezTo>
                    <a:pt x="372" y="241"/>
                    <a:pt x="372" y="241"/>
                    <a:pt x="372" y="241"/>
                  </a:cubicBezTo>
                  <a:cubicBezTo>
                    <a:pt x="372" y="241"/>
                    <a:pt x="372" y="241"/>
                    <a:pt x="372" y="242"/>
                  </a:cubicBezTo>
                  <a:cubicBezTo>
                    <a:pt x="372" y="244"/>
                    <a:pt x="374" y="248"/>
                    <a:pt x="374" y="248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9"/>
                    <a:pt x="373" y="251"/>
                    <a:pt x="372" y="254"/>
                  </a:cubicBezTo>
                  <a:cubicBezTo>
                    <a:pt x="372" y="256"/>
                    <a:pt x="372" y="257"/>
                    <a:pt x="372" y="258"/>
                  </a:cubicBezTo>
                  <a:cubicBezTo>
                    <a:pt x="372" y="260"/>
                    <a:pt x="372" y="261"/>
                    <a:pt x="371" y="263"/>
                  </a:cubicBezTo>
                  <a:cubicBezTo>
                    <a:pt x="370" y="268"/>
                    <a:pt x="358" y="274"/>
                    <a:pt x="355" y="275"/>
                  </a:cubicBezTo>
                  <a:cubicBezTo>
                    <a:pt x="354" y="276"/>
                    <a:pt x="353" y="276"/>
                    <a:pt x="351" y="276"/>
                  </a:cubicBezTo>
                  <a:cubicBezTo>
                    <a:pt x="349" y="277"/>
                    <a:pt x="345" y="277"/>
                    <a:pt x="343" y="278"/>
                  </a:cubicBezTo>
                  <a:cubicBezTo>
                    <a:pt x="340" y="279"/>
                    <a:pt x="335" y="285"/>
                    <a:pt x="334" y="286"/>
                  </a:cubicBezTo>
                  <a:cubicBezTo>
                    <a:pt x="334" y="286"/>
                    <a:pt x="333" y="287"/>
                    <a:pt x="332" y="287"/>
                  </a:cubicBezTo>
                  <a:cubicBezTo>
                    <a:pt x="332" y="287"/>
                    <a:pt x="332" y="287"/>
                    <a:pt x="331" y="287"/>
                  </a:cubicBezTo>
                  <a:cubicBezTo>
                    <a:pt x="331" y="286"/>
                    <a:pt x="331" y="286"/>
                    <a:pt x="330" y="286"/>
                  </a:cubicBezTo>
                  <a:cubicBezTo>
                    <a:pt x="329" y="286"/>
                    <a:pt x="329" y="287"/>
                    <a:pt x="328" y="287"/>
                  </a:cubicBezTo>
                  <a:cubicBezTo>
                    <a:pt x="327" y="287"/>
                    <a:pt x="327" y="288"/>
                    <a:pt x="327" y="289"/>
                  </a:cubicBezTo>
                  <a:cubicBezTo>
                    <a:pt x="326" y="290"/>
                    <a:pt x="326" y="291"/>
                    <a:pt x="325" y="293"/>
                  </a:cubicBezTo>
                  <a:cubicBezTo>
                    <a:pt x="324" y="295"/>
                    <a:pt x="322" y="296"/>
                    <a:pt x="321" y="296"/>
                  </a:cubicBezTo>
                  <a:cubicBezTo>
                    <a:pt x="320" y="297"/>
                    <a:pt x="319" y="298"/>
                    <a:pt x="318" y="299"/>
                  </a:cubicBezTo>
                  <a:cubicBezTo>
                    <a:pt x="317" y="300"/>
                    <a:pt x="317" y="302"/>
                    <a:pt x="318" y="303"/>
                  </a:cubicBezTo>
                  <a:cubicBezTo>
                    <a:pt x="318" y="304"/>
                    <a:pt x="319" y="305"/>
                    <a:pt x="321" y="306"/>
                  </a:cubicBezTo>
                  <a:cubicBezTo>
                    <a:pt x="321" y="306"/>
                    <a:pt x="322" y="307"/>
                    <a:pt x="323" y="307"/>
                  </a:cubicBezTo>
                  <a:cubicBezTo>
                    <a:pt x="325" y="308"/>
                    <a:pt x="327" y="308"/>
                    <a:pt x="327" y="311"/>
                  </a:cubicBezTo>
                  <a:cubicBezTo>
                    <a:pt x="328" y="314"/>
                    <a:pt x="330" y="316"/>
                    <a:pt x="332" y="317"/>
                  </a:cubicBezTo>
                  <a:cubicBezTo>
                    <a:pt x="334" y="317"/>
                    <a:pt x="335" y="320"/>
                    <a:pt x="336" y="322"/>
                  </a:cubicBezTo>
                  <a:cubicBezTo>
                    <a:pt x="337" y="324"/>
                    <a:pt x="338" y="325"/>
                    <a:pt x="339" y="327"/>
                  </a:cubicBezTo>
                  <a:cubicBezTo>
                    <a:pt x="341" y="331"/>
                    <a:pt x="339" y="334"/>
                    <a:pt x="337" y="336"/>
                  </a:cubicBezTo>
                  <a:cubicBezTo>
                    <a:pt x="336" y="337"/>
                    <a:pt x="336" y="338"/>
                    <a:pt x="335" y="339"/>
                  </a:cubicBezTo>
                  <a:cubicBezTo>
                    <a:pt x="335" y="341"/>
                    <a:pt x="334" y="342"/>
                    <a:pt x="334" y="342"/>
                  </a:cubicBezTo>
                  <a:cubicBezTo>
                    <a:pt x="333" y="343"/>
                    <a:pt x="333" y="344"/>
                    <a:pt x="333" y="346"/>
                  </a:cubicBezTo>
                  <a:cubicBezTo>
                    <a:pt x="333" y="346"/>
                    <a:pt x="333" y="346"/>
                    <a:pt x="333" y="346"/>
                  </a:cubicBezTo>
                  <a:cubicBezTo>
                    <a:pt x="334" y="348"/>
                    <a:pt x="334" y="348"/>
                    <a:pt x="335" y="348"/>
                  </a:cubicBezTo>
                  <a:cubicBezTo>
                    <a:pt x="336" y="348"/>
                    <a:pt x="337" y="347"/>
                    <a:pt x="339" y="346"/>
                  </a:cubicBezTo>
                  <a:cubicBezTo>
                    <a:pt x="340" y="346"/>
                    <a:pt x="341" y="345"/>
                    <a:pt x="342" y="345"/>
                  </a:cubicBezTo>
                  <a:cubicBezTo>
                    <a:pt x="344" y="345"/>
                    <a:pt x="346" y="349"/>
                    <a:pt x="348" y="352"/>
                  </a:cubicBezTo>
                  <a:cubicBezTo>
                    <a:pt x="348" y="353"/>
                    <a:pt x="349" y="354"/>
                    <a:pt x="349" y="354"/>
                  </a:cubicBezTo>
                  <a:cubicBezTo>
                    <a:pt x="351" y="358"/>
                    <a:pt x="349" y="360"/>
                    <a:pt x="347" y="362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45" y="365"/>
                    <a:pt x="345" y="366"/>
                    <a:pt x="345" y="368"/>
                  </a:cubicBezTo>
                  <a:cubicBezTo>
                    <a:pt x="345" y="369"/>
                    <a:pt x="346" y="369"/>
                    <a:pt x="346" y="370"/>
                  </a:cubicBezTo>
                  <a:cubicBezTo>
                    <a:pt x="346" y="371"/>
                    <a:pt x="346" y="371"/>
                    <a:pt x="346" y="372"/>
                  </a:cubicBezTo>
                  <a:cubicBezTo>
                    <a:pt x="347" y="373"/>
                    <a:pt x="348" y="374"/>
                    <a:pt x="346" y="375"/>
                  </a:cubicBezTo>
                  <a:cubicBezTo>
                    <a:pt x="346" y="376"/>
                    <a:pt x="345" y="376"/>
                    <a:pt x="345" y="377"/>
                  </a:cubicBezTo>
                  <a:cubicBezTo>
                    <a:pt x="345" y="378"/>
                    <a:pt x="344" y="379"/>
                    <a:pt x="343" y="379"/>
                  </a:cubicBezTo>
                  <a:cubicBezTo>
                    <a:pt x="342" y="379"/>
                    <a:pt x="342" y="379"/>
                    <a:pt x="342" y="379"/>
                  </a:cubicBezTo>
                  <a:cubicBezTo>
                    <a:pt x="340" y="378"/>
                    <a:pt x="340" y="378"/>
                    <a:pt x="336" y="377"/>
                  </a:cubicBezTo>
                  <a:cubicBezTo>
                    <a:pt x="334" y="377"/>
                    <a:pt x="333" y="375"/>
                    <a:pt x="331" y="374"/>
                  </a:cubicBezTo>
                  <a:cubicBezTo>
                    <a:pt x="330" y="372"/>
                    <a:pt x="329" y="371"/>
                    <a:pt x="327" y="370"/>
                  </a:cubicBezTo>
                  <a:cubicBezTo>
                    <a:pt x="325" y="370"/>
                    <a:pt x="323" y="367"/>
                    <a:pt x="322" y="366"/>
                  </a:cubicBezTo>
                  <a:cubicBezTo>
                    <a:pt x="322" y="365"/>
                    <a:pt x="322" y="364"/>
                    <a:pt x="323" y="363"/>
                  </a:cubicBezTo>
                  <a:cubicBezTo>
                    <a:pt x="323" y="363"/>
                    <a:pt x="323" y="363"/>
                    <a:pt x="324" y="362"/>
                  </a:cubicBezTo>
                  <a:cubicBezTo>
                    <a:pt x="324" y="362"/>
                    <a:pt x="325" y="361"/>
                    <a:pt x="325" y="361"/>
                  </a:cubicBezTo>
                  <a:cubicBezTo>
                    <a:pt x="325" y="361"/>
                    <a:pt x="325" y="361"/>
                    <a:pt x="323" y="360"/>
                  </a:cubicBezTo>
                  <a:cubicBezTo>
                    <a:pt x="321" y="359"/>
                    <a:pt x="321" y="358"/>
                    <a:pt x="320" y="357"/>
                  </a:cubicBezTo>
                  <a:cubicBezTo>
                    <a:pt x="320" y="356"/>
                    <a:pt x="320" y="355"/>
                    <a:pt x="319" y="355"/>
                  </a:cubicBezTo>
                  <a:cubicBezTo>
                    <a:pt x="318" y="354"/>
                    <a:pt x="317" y="353"/>
                    <a:pt x="316" y="353"/>
                  </a:cubicBezTo>
                  <a:cubicBezTo>
                    <a:pt x="315" y="353"/>
                    <a:pt x="314" y="354"/>
                    <a:pt x="313" y="354"/>
                  </a:cubicBezTo>
                  <a:cubicBezTo>
                    <a:pt x="312" y="354"/>
                    <a:pt x="312" y="354"/>
                    <a:pt x="312" y="354"/>
                  </a:cubicBezTo>
                  <a:cubicBezTo>
                    <a:pt x="309" y="354"/>
                    <a:pt x="308" y="355"/>
                    <a:pt x="306" y="358"/>
                  </a:cubicBezTo>
                  <a:cubicBezTo>
                    <a:pt x="306" y="358"/>
                    <a:pt x="305" y="359"/>
                    <a:pt x="305" y="359"/>
                  </a:cubicBezTo>
                  <a:cubicBezTo>
                    <a:pt x="304" y="361"/>
                    <a:pt x="303" y="361"/>
                    <a:pt x="301" y="361"/>
                  </a:cubicBezTo>
                  <a:cubicBezTo>
                    <a:pt x="301" y="361"/>
                    <a:pt x="300" y="361"/>
                    <a:pt x="299" y="361"/>
                  </a:cubicBezTo>
                  <a:cubicBezTo>
                    <a:pt x="299" y="361"/>
                    <a:pt x="298" y="360"/>
                    <a:pt x="298" y="360"/>
                  </a:cubicBezTo>
                  <a:cubicBezTo>
                    <a:pt x="296" y="360"/>
                    <a:pt x="294" y="357"/>
                    <a:pt x="293" y="355"/>
                  </a:cubicBezTo>
                  <a:cubicBezTo>
                    <a:pt x="293" y="354"/>
                    <a:pt x="293" y="354"/>
                    <a:pt x="292" y="353"/>
                  </a:cubicBezTo>
                  <a:cubicBezTo>
                    <a:pt x="292" y="352"/>
                    <a:pt x="291" y="352"/>
                    <a:pt x="289" y="352"/>
                  </a:cubicBezTo>
                  <a:cubicBezTo>
                    <a:pt x="287" y="352"/>
                    <a:pt x="284" y="352"/>
                    <a:pt x="282" y="353"/>
                  </a:cubicBezTo>
                  <a:cubicBezTo>
                    <a:pt x="280" y="354"/>
                    <a:pt x="278" y="355"/>
                    <a:pt x="278" y="355"/>
                  </a:cubicBezTo>
                  <a:cubicBezTo>
                    <a:pt x="277" y="355"/>
                    <a:pt x="277" y="355"/>
                    <a:pt x="276" y="354"/>
                  </a:cubicBezTo>
                  <a:cubicBezTo>
                    <a:pt x="276" y="354"/>
                    <a:pt x="276" y="353"/>
                    <a:pt x="277" y="353"/>
                  </a:cubicBezTo>
                  <a:cubicBezTo>
                    <a:pt x="277" y="351"/>
                    <a:pt x="278" y="348"/>
                    <a:pt x="277" y="347"/>
                  </a:cubicBezTo>
                  <a:cubicBezTo>
                    <a:pt x="276" y="348"/>
                    <a:pt x="276" y="349"/>
                    <a:pt x="274" y="350"/>
                  </a:cubicBezTo>
                  <a:cubicBezTo>
                    <a:pt x="274" y="351"/>
                    <a:pt x="273" y="352"/>
                    <a:pt x="272" y="353"/>
                  </a:cubicBezTo>
                  <a:cubicBezTo>
                    <a:pt x="270" y="355"/>
                    <a:pt x="271" y="356"/>
                    <a:pt x="273" y="359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5" y="362"/>
                    <a:pt x="275" y="363"/>
                    <a:pt x="275" y="364"/>
                  </a:cubicBezTo>
                  <a:cubicBezTo>
                    <a:pt x="274" y="365"/>
                    <a:pt x="274" y="365"/>
                    <a:pt x="272" y="365"/>
                  </a:cubicBezTo>
                  <a:cubicBezTo>
                    <a:pt x="271" y="365"/>
                    <a:pt x="270" y="365"/>
                    <a:pt x="269" y="365"/>
                  </a:cubicBezTo>
                  <a:cubicBezTo>
                    <a:pt x="268" y="365"/>
                    <a:pt x="267" y="365"/>
                    <a:pt x="266" y="365"/>
                  </a:cubicBezTo>
                  <a:cubicBezTo>
                    <a:pt x="265" y="365"/>
                    <a:pt x="263" y="365"/>
                    <a:pt x="262" y="364"/>
                  </a:cubicBezTo>
                  <a:cubicBezTo>
                    <a:pt x="260" y="364"/>
                    <a:pt x="259" y="364"/>
                    <a:pt x="257" y="364"/>
                  </a:cubicBezTo>
                  <a:cubicBezTo>
                    <a:pt x="257" y="364"/>
                    <a:pt x="257" y="364"/>
                    <a:pt x="257" y="364"/>
                  </a:cubicBezTo>
                  <a:cubicBezTo>
                    <a:pt x="254" y="364"/>
                    <a:pt x="246" y="366"/>
                    <a:pt x="244" y="368"/>
                  </a:cubicBezTo>
                  <a:cubicBezTo>
                    <a:pt x="243" y="369"/>
                    <a:pt x="241" y="370"/>
                    <a:pt x="239" y="370"/>
                  </a:cubicBezTo>
                  <a:cubicBezTo>
                    <a:pt x="237" y="370"/>
                    <a:pt x="236" y="370"/>
                    <a:pt x="235" y="369"/>
                  </a:cubicBezTo>
                  <a:cubicBezTo>
                    <a:pt x="234" y="369"/>
                    <a:pt x="233" y="369"/>
                    <a:pt x="232" y="369"/>
                  </a:cubicBezTo>
                  <a:cubicBezTo>
                    <a:pt x="231" y="369"/>
                    <a:pt x="231" y="369"/>
                    <a:pt x="231" y="369"/>
                  </a:cubicBezTo>
                  <a:cubicBezTo>
                    <a:pt x="230" y="369"/>
                    <a:pt x="230" y="369"/>
                    <a:pt x="230" y="369"/>
                  </a:cubicBezTo>
                  <a:cubicBezTo>
                    <a:pt x="227" y="370"/>
                    <a:pt x="225" y="370"/>
                    <a:pt x="223" y="373"/>
                  </a:cubicBezTo>
                  <a:cubicBezTo>
                    <a:pt x="221" y="374"/>
                    <a:pt x="222" y="375"/>
                    <a:pt x="222" y="376"/>
                  </a:cubicBezTo>
                  <a:cubicBezTo>
                    <a:pt x="222" y="377"/>
                    <a:pt x="222" y="377"/>
                    <a:pt x="221" y="378"/>
                  </a:cubicBezTo>
                  <a:cubicBezTo>
                    <a:pt x="220" y="380"/>
                    <a:pt x="218" y="380"/>
                    <a:pt x="216" y="380"/>
                  </a:cubicBezTo>
                  <a:cubicBezTo>
                    <a:pt x="215" y="380"/>
                    <a:pt x="215" y="380"/>
                    <a:pt x="214" y="380"/>
                  </a:cubicBezTo>
                  <a:cubicBezTo>
                    <a:pt x="213" y="380"/>
                    <a:pt x="212" y="379"/>
                    <a:pt x="211" y="379"/>
                  </a:cubicBezTo>
                  <a:cubicBezTo>
                    <a:pt x="208" y="379"/>
                    <a:pt x="208" y="380"/>
                    <a:pt x="207" y="384"/>
                  </a:cubicBezTo>
                  <a:cubicBezTo>
                    <a:pt x="207" y="385"/>
                    <a:pt x="207" y="386"/>
                    <a:pt x="207" y="386"/>
                  </a:cubicBezTo>
                  <a:cubicBezTo>
                    <a:pt x="207" y="386"/>
                    <a:pt x="208" y="385"/>
                    <a:pt x="208" y="385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209" y="389"/>
                    <a:pt x="209" y="389"/>
                    <a:pt x="209" y="389"/>
                  </a:cubicBezTo>
                  <a:cubicBezTo>
                    <a:pt x="208" y="388"/>
                    <a:pt x="208" y="388"/>
                    <a:pt x="208" y="388"/>
                  </a:cubicBezTo>
                  <a:cubicBezTo>
                    <a:pt x="208" y="388"/>
                    <a:pt x="207" y="388"/>
                    <a:pt x="204" y="388"/>
                  </a:cubicBezTo>
                  <a:cubicBezTo>
                    <a:pt x="203" y="388"/>
                    <a:pt x="203" y="388"/>
                    <a:pt x="203" y="388"/>
                  </a:cubicBezTo>
                  <a:cubicBezTo>
                    <a:pt x="201" y="388"/>
                    <a:pt x="200" y="389"/>
                    <a:pt x="198" y="391"/>
                  </a:cubicBezTo>
                  <a:cubicBezTo>
                    <a:pt x="198" y="392"/>
                    <a:pt x="198" y="392"/>
                    <a:pt x="198" y="392"/>
                  </a:cubicBezTo>
                  <a:cubicBezTo>
                    <a:pt x="197" y="394"/>
                    <a:pt x="196" y="395"/>
                    <a:pt x="195" y="395"/>
                  </a:cubicBezTo>
                  <a:cubicBezTo>
                    <a:pt x="194" y="395"/>
                    <a:pt x="194" y="394"/>
                    <a:pt x="193" y="394"/>
                  </a:cubicBezTo>
                  <a:cubicBezTo>
                    <a:pt x="192" y="394"/>
                    <a:pt x="192" y="394"/>
                    <a:pt x="192" y="394"/>
                  </a:cubicBezTo>
                  <a:cubicBezTo>
                    <a:pt x="191" y="393"/>
                    <a:pt x="191" y="392"/>
                    <a:pt x="191" y="392"/>
                  </a:cubicBezTo>
                  <a:cubicBezTo>
                    <a:pt x="191" y="391"/>
                    <a:pt x="191" y="390"/>
                    <a:pt x="192" y="390"/>
                  </a:cubicBezTo>
                  <a:cubicBezTo>
                    <a:pt x="191" y="390"/>
                    <a:pt x="190" y="390"/>
                    <a:pt x="188" y="391"/>
                  </a:cubicBezTo>
                  <a:cubicBezTo>
                    <a:pt x="185" y="392"/>
                    <a:pt x="180" y="394"/>
                    <a:pt x="177" y="394"/>
                  </a:cubicBezTo>
                  <a:cubicBezTo>
                    <a:pt x="176" y="394"/>
                    <a:pt x="176" y="394"/>
                    <a:pt x="176" y="394"/>
                  </a:cubicBezTo>
                  <a:cubicBezTo>
                    <a:pt x="171" y="394"/>
                    <a:pt x="171" y="391"/>
                    <a:pt x="170" y="390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68" y="384"/>
                    <a:pt x="166" y="384"/>
                  </a:cubicBezTo>
                  <a:cubicBezTo>
                    <a:pt x="164" y="384"/>
                    <a:pt x="164" y="384"/>
                    <a:pt x="164" y="384"/>
                  </a:cubicBezTo>
                  <a:cubicBezTo>
                    <a:pt x="162" y="384"/>
                    <a:pt x="161" y="384"/>
                    <a:pt x="161" y="383"/>
                  </a:cubicBezTo>
                  <a:cubicBezTo>
                    <a:pt x="160" y="382"/>
                    <a:pt x="161" y="382"/>
                    <a:pt x="162" y="381"/>
                  </a:cubicBezTo>
                  <a:cubicBezTo>
                    <a:pt x="163" y="380"/>
                    <a:pt x="163" y="380"/>
                    <a:pt x="163" y="379"/>
                  </a:cubicBezTo>
                  <a:cubicBezTo>
                    <a:pt x="163" y="378"/>
                    <a:pt x="162" y="378"/>
                    <a:pt x="161" y="378"/>
                  </a:cubicBezTo>
                  <a:cubicBezTo>
                    <a:pt x="160" y="378"/>
                    <a:pt x="160" y="378"/>
                    <a:pt x="159" y="378"/>
                  </a:cubicBezTo>
                  <a:cubicBezTo>
                    <a:pt x="157" y="379"/>
                    <a:pt x="156" y="380"/>
                    <a:pt x="155" y="380"/>
                  </a:cubicBezTo>
                  <a:cubicBezTo>
                    <a:pt x="154" y="380"/>
                    <a:pt x="153" y="379"/>
                    <a:pt x="152" y="378"/>
                  </a:cubicBezTo>
                  <a:cubicBezTo>
                    <a:pt x="151" y="378"/>
                    <a:pt x="149" y="377"/>
                    <a:pt x="147" y="377"/>
                  </a:cubicBezTo>
                  <a:cubicBezTo>
                    <a:pt x="146" y="376"/>
                    <a:pt x="144" y="375"/>
                    <a:pt x="143" y="375"/>
                  </a:cubicBezTo>
                  <a:cubicBezTo>
                    <a:pt x="142" y="374"/>
                    <a:pt x="141" y="374"/>
                    <a:pt x="140" y="374"/>
                  </a:cubicBezTo>
                  <a:cubicBezTo>
                    <a:pt x="139" y="374"/>
                    <a:pt x="138" y="374"/>
                    <a:pt x="138" y="375"/>
                  </a:cubicBezTo>
                  <a:cubicBezTo>
                    <a:pt x="137" y="378"/>
                    <a:pt x="133" y="378"/>
                    <a:pt x="132" y="378"/>
                  </a:cubicBezTo>
                  <a:cubicBezTo>
                    <a:pt x="131" y="378"/>
                    <a:pt x="130" y="378"/>
                    <a:pt x="129" y="378"/>
                  </a:cubicBezTo>
                  <a:cubicBezTo>
                    <a:pt x="128" y="378"/>
                    <a:pt x="127" y="376"/>
                    <a:pt x="127" y="375"/>
                  </a:cubicBezTo>
                  <a:cubicBezTo>
                    <a:pt x="127" y="376"/>
                    <a:pt x="127" y="377"/>
                    <a:pt x="126" y="379"/>
                  </a:cubicBezTo>
                  <a:cubicBezTo>
                    <a:pt x="125" y="381"/>
                    <a:pt x="126" y="382"/>
                    <a:pt x="128" y="383"/>
                  </a:cubicBezTo>
                  <a:cubicBezTo>
                    <a:pt x="128" y="383"/>
                    <a:pt x="129" y="384"/>
                    <a:pt x="129" y="385"/>
                  </a:cubicBezTo>
                  <a:cubicBezTo>
                    <a:pt x="129" y="387"/>
                    <a:pt x="129" y="390"/>
                    <a:pt x="128" y="392"/>
                  </a:cubicBezTo>
                  <a:cubicBezTo>
                    <a:pt x="128" y="392"/>
                    <a:pt x="127" y="393"/>
                    <a:pt x="127" y="394"/>
                  </a:cubicBezTo>
                  <a:cubicBezTo>
                    <a:pt x="126" y="395"/>
                    <a:pt x="126" y="397"/>
                    <a:pt x="124" y="397"/>
                  </a:cubicBezTo>
                  <a:cubicBezTo>
                    <a:pt x="123" y="398"/>
                    <a:pt x="120" y="400"/>
                    <a:pt x="118" y="405"/>
                  </a:cubicBezTo>
                  <a:cubicBezTo>
                    <a:pt x="116" y="409"/>
                    <a:pt x="111" y="410"/>
                    <a:pt x="107" y="411"/>
                  </a:cubicBezTo>
                  <a:cubicBezTo>
                    <a:pt x="106" y="411"/>
                    <a:pt x="106" y="411"/>
                    <a:pt x="106" y="411"/>
                  </a:cubicBezTo>
                  <a:cubicBezTo>
                    <a:pt x="106" y="412"/>
                    <a:pt x="106" y="412"/>
                    <a:pt x="105" y="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D80CFA1C-A5DF-4065-853A-C4BA3653DB5E}"/>
              </a:ext>
            </a:extLst>
          </p:cNvPr>
          <p:cNvSpPr>
            <a:spLocks noChangeAspect="1"/>
          </p:cNvSpPr>
          <p:nvPr/>
        </p:nvSpPr>
        <p:spPr>
          <a:xfrm>
            <a:off x="7750520" y="3885903"/>
            <a:ext cx="1906941" cy="1906941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87000"/>
                </a:schemeClr>
              </a:gs>
              <a:gs pos="23000">
                <a:schemeClr val="accent2">
                  <a:lumMod val="95000"/>
                  <a:lumOff val="5000"/>
                  <a:alpha val="84000"/>
                </a:schemeClr>
              </a:gs>
              <a:gs pos="100000">
                <a:schemeClr val="accent2">
                  <a:lumMod val="40000"/>
                  <a:lumOff val="60000"/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7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FEFB-C270-409B-8F0B-AEDF367B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Kundenentwicklung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BB38D2-39A5-4F58-94FE-F58871E9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335F2E9-F04B-48F4-A38E-C1FECE132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256812"/>
              </p:ext>
            </p:extLst>
          </p:nvPr>
        </p:nvGraphicFramePr>
        <p:xfrm>
          <a:off x="4742917" y="1509505"/>
          <a:ext cx="7208292" cy="5218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0F61207-615D-46CE-802B-66A4B35F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1" y="2093976"/>
            <a:ext cx="10058400" cy="4050792"/>
          </a:xfrm>
        </p:spPr>
        <p:txBody>
          <a:bodyPr>
            <a:normAutofit/>
          </a:bodyPr>
          <a:lstStyle/>
          <a:p>
            <a:r>
              <a:rPr lang="de-DE" dirty="0"/>
              <a:t>Anzahl:</a:t>
            </a:r>
          </a:p>
          <a:p>
            <a:pPr lvl="1"/>
            <a:r>
              <a:rPr lang="de-DE" dirty="0"/>
              <a:t>2 bis 3 Einheiten pro Landkreis</a:t>
            </a:r>
          </a:p>
          <a:p>
            <a:pPr lvl="1"/>
            <a:r>
              <a:rPr lang="de-DE" dirty="0"/>
              <a:t>300 Landkreise in Deutschland</a:t>
            </a:r>
          </a:p>
          <a:p>
            <a:pPr lvl="1"/>
            <a:r>
              <a:rPr lang="de-DE" dirty="0"/>
              <a:t>Bis zu 900 mögliche Gruppen</a:t>
            </a:r>
          </a:p>
        </p:txBody>
      </p:sp>
    </p:spTree>
    <p:extLst>
      <p:ext uri="{BB962C8B-B14F-4D97-AF65-F5344CB8AC3E}">
        <p14:creationId xmlns:p14="http://schemas.microsoft.com/office/powerpoint/2010/main" val="1692283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9CCE6-92FE-48C9-8A52-0D37FC9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/</a:t>
            </a:r>
            <a:br>
              <a:rPr lang="de-DE" dirty="0"/>
            </a:br>
            <a:r>
              <a:rPr lang="de-DE" dirty="0"/>
              <a:t>Zusatznutzen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7B597-DAFD-4F43-A8E7-BB7F95E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Einzelner Helfer kommt schnell zur Wache</a:t>
            </a:r>
          </a:p>
          <a:p>
            <a:r>
              <a:rPr lang="de-DE" dirty="0"/>
              <a:t>Insgesamt möglichst viele Helfer</a:t>
            </a:r>
          </a:p>
          <a:p>
            <a:endParaRPr lang="de-DE" dirty="0"/>
          </a:p>
          <a:p>
            <a:r>
              <a:rPr lang="de-DE" dirty="0"/>
              <a:t>Zusatznutzen:	Informationen über Einsatz</a:t>
            </a:r>
          </a:p>
          <a:p>
            <a:r>
              <a:rPr lang="de-DE" dirty="0"/>
              <a:t>Zusatznutzen:	Fahrgemeinschaft zu </a:t>
            </a:r>
            <a:br>
              <a:rPr lang="de-DE" dirty="0"/>
            </a:br>
            <a:r>
              <a:rPr lang="de-DE" dirty="0"/>
              <a:t>		geplanten Veranstaltungen</a:t>
            </a:r>
          </a:p>
          <a:p>
            <a:endParaRPr lang="de-DE" dirty="0"/>
          </a:p>
          <a:p>
            <a:r>
              <a:rPr lang="de-DE" dirty="0"/>
              <a:t>Zusatzzusatznutzen: Schützen Umwelt</a:t>
            </a:r>
          </a:p>
          <a:p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F5A7E32-2C3A-415E-8BB7-8BC84AA64DC2}"/>
              </a:ext>
            </a:extLst>
          </p:cNvPr>
          <p:cNvSpPr/>
          <p:nvPr/>
        </p:nvSpPr>
        <p:spPr>
          <a:xfrm>
            <a:off x="6452585" y="489364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Journalisten:</a:t>
            </a:r>
            <a:br>
              <a:rPr lang="de-DE" dirty="0"/>
            </a:br>
            <a:r>
              <a:rPr lang="de-DE" dirty="0"/>
              <a:t>Sicheres Einkommen durch schnelle Artikel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F78D582-9B8F-45B8-AD9E-CCE379EBBDEB}"/>
              </a:ext>
            </a:extLst>
          </p:cNvPr>
          <p:cNvSpPr/>
          <p:nvPr/>
        </p:nvSpPr>
        <p:spPr>
          <a:xfrm>
            <a:off x="6452585" y="2235841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 / Hilfsorganisation:</a:t>
            </a:r>
            <a:br>
              <a:rPr lang="de-DE" dirty="0"/>
            </a:br>
            <a:r>
              <a:rPr lang="de-DE" dirty="0"/>
              <a:t>Sicherheit durch effiziente Einsätze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B03539C-A725-4F21-A6A6-98C0F1CEE408}"/>
              </a:ext>
            </a:extLst>
          </p:cNvPr>
          <p:cNvSpPr/>
          <p:nvPr/>
        </p:nvSpPr>
        <p:spPr>
          <a:xfrm>
            <a:off x="6452585" y="-456172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Bedürfnisse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AC4DD86-DAA2-447D-8342-CDA8E1F2A4DF}"/>
              </a:ext>
            </a:extLst>
          </p:cNvPr>
          <p:cNvSpPr/>
          <p:nvPr/>
        </p:nvSpPr>
        <p:spPr>
          <a:xfrm>
            <a:off x="7619998" y="357988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Angehörige: Soziales Bedürfnis gestillt durch Informationen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B4CD89-85E4-47AF-B37B-B674B3895386}"/>
              </a:ext>
            </a:extLst>
          </p:cNvPr>
          <p:cNvSpPr/>
          <p:nvPr/>
        </p:nvSpPr>
        <p:spPr>
          <a:xfrm>
            <a:off x="7619998" y="919907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Helfer*innen: Selbstverwirklichung, Geltungsbedürfnis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4D8767-4F1F-4C40-A3CD-81D01D1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9C8D3E3-C260-4FF5-8C96-D5B00F35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45683E-0345-4FD6-9B6D-288CD672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7A98F-3EE5-4488-AAAF-82174132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4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F2ED3-344F-449A-805A-DED9D0C6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6D0D3-6CB9-4577-872B-E3ADCF9E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Grundannahmen hier?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0C3349-F041-40AE-937A-92E83370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2D1932A-0CB5-400B-A810-94EA603C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3365"/>
              </p:ext>
            </p:extLst>
          </p:nvPr>
        </p:nvGraphicFramePr>
        <p:xfrm>
          <a:off x="4946650" y="2459038"/>
          <a:ext cx="2298700" cy="1939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30558682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823663858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Einrichtungsgebühr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40,00 €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62351006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Monatliche Gebühr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30,00 €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02576300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04765358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Mitarbeiter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32921278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Bruttogehalt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2.000,00 €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5820776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 Monat 13)</a:t>
                      </a: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445782162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7555998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Bilanz nach 36 Monaten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18.716,00 € </a:t>
                      </a:r>
                      <a:endParaRPr lang="de-DE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86065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11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34EE-E04E-45D3-9B05-D0FD2057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FDD4D-8F07-408C-9505-B23EA68E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Maximaler Finanzierungsbedarf </a:t>
            </a:r>
            <a:r>
              <a:rPr lang="de-DE" dirty="0">
                <a:highlight>
                  <a:srgbClr val="FFFF00"/>
                </a:highlight>
              </a:rPr>
              <a:t>monatlich oder kumuliert?</a:t>
            </a:r>
          </a:p>
          <a:p>
            <a:pPr lvl="1"/>
            <a:r>
              <a:rPr lang="de-DE" dirty="0"/>
              <a:t>10 000 € in den ersten Monaten 	</a:t>
            </a:r>
            <a:r>
              <a:rPr lang="de-DE" dirty="0">
                <a:sym typeface="Wingdings" panose="05000000000000000000" pitchFamily="2" charset="2"/>
              </a:rPr>
              <a:t> Infrastruktur schaffen</a:t>
            </a:r>
          </a:p>
          <a:p>
            <a:pPr lvl="1"/>
            <a:r>
              <a:rPr lang="de-DE" dirty="0"/>
              <a:t>10 000 € in Monat 13 und 25		</a:t>
            </a:r>
            <a:r>
              <a:rPr lang="de-DE" dirty="0">
                <a:sym typeface="Wingdings" panose="05000000000000000000" pitchFamily="2" charset="2"/>
              </a:rPr>
              <a:t> Lohnkosten und Testgeräte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vergleichsweise geringer Bedarf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Friends &amp; Family</a:t>
            </a:r>
          </a:p>
          <a:p>
            <a:endParaRPr lang="de-DE" dirty="0"/>
          </a:p>
          <a:p>
            <a:r>
              <a:rPr lang="de-DE" dirty="0"/>
              <a:t>Verzicht auf Gehalt in den ersten 12 Monaten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02359-5A2B-4835-B7EB-9B1E4561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8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AE1D665-F16E-441C-8267-F885AB7BB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818070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5B7DB229-81B3-483E-95FF-22775DBF092F}"/>
              </a:ext>
            </a:extLst>
          </p:cNvPr>
          <p:cNvSpPr/>
          <p:nvPr/>
        </p:nvSpPr>
        <p:spPr>
          <a:xfrm rot="15101705">
            <a:off x="6015373" y="5866858"/>
            <a:ext cx="1358782" cy="81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9767624-F8DB-48BB-A1B9-13EC45F194C7}"/>
              </a:ext>
            </a:extLst>
          </p:cNvPr>
          <p:cNvSpPr/>
          <p:nvPr/>
        </p:nvSpPr>
        <p:spPr>
          <a:xfrm rot="13291871">
            <a:off x="9484407" y="2707592"/>
            <a:ext cx="1358782" cy="81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010B105-C543-408A-B74B-BC0B0E40A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55313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62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14B95-8C72-4C4E-81EE-4D3AE10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Kumulierte Gesamtbilanz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C9BD66-E7D7-46E4-8A3D-ABF08191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DDC0C67-C01D-45CC-861A-479DCF25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949981"/>
              </p:ext>
            </p:extLst>
          </p:nvPr>
        </p:nvGraphicFramePr>
        <p:xfrm>
          <a:off x="1105050" y="1771048"/>
          <a:ext cx="10017102" cy="460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49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16E33-10E4-4E49-B712-7005D2ED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9B7D4-129D-41B2-BA0F-19758F25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anderen Parametern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B58180-07B2-440A-AAF2-1C0242F1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3E2C-D957-4E0D-B74B-69215C33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A3A93-AD59-48D8-90A3-FE0A927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Meixner, 1723730	(26.9., 10.10., 17.10., 24.10, 14.11., 21.11., 28.11., 5.12., 12.12.)</a:t>
            </a:r>
          </a:p>
          <a:p>
            <a:r>
              <a:rPr lang="de-DE" dirty="0"/>
              <a:t>Christian Palla, 1714775	(10.10., 24.10., 14.11., 21.11., 28.11. , 5.12. , 12.12.)</a:t>
            </a:r>
          </a:p>
          <a:p>
            <a:r>
              <a:rPr lang="de-DE" dirty="0"/>
              <a:t>Max Jando			(26.9., 17.10., 21.11., 28.11. , 12.12.)</a:t>
            </a:r>
          </a:p>
          <a:p>
            <a:r>
              <a:rPr lang="de-DE" dirty="0"/>
              <a:t>Niklas Nikisch 		(vorher VR, 17.10., 24.10., 14.11. , 21.11., 28.11. , 5.12. , 12.12.)</a:t>
            </a:r>
          </a:p>
          <a:p>
            <a:r>
              <a:rPr lang="de-DE" dirty="0"/>
              <a:t>Tobias Köhler			(vorher VR, 24.10., 14.11. , 21.11., 28.11. , 5.12. , 12.12.)</a:t>
            </a:r>
          </a:p>
          <a:p>
            <a:r>
              <a:rPr lang="de-DE" dirty="0"/>
              <a:t>Janine Proft			(am 14.11. – 2. Stunde, Schülerpraktikum)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2310B1-FEEE-4C27-934C-D7040C6D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54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B7D32-4568-41B2-93A8-934F6A4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7BC1-B35D-4006-857F-BB782947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341" y="2121408"/>
            <a:ext cx="7797907" cy="4050792"/>
          </a:xfrm>
        </p:spPr>
        <p:txBody>
          <a:bodyPr/>
          <a:lstStyle/>
          <a:p>
            <a:r>
              <a:rPr lang="de-DE" dirty="0"/>
              <a:t>UG / GbR </a:t>
            </a:r>
            <a:r>
              <a:rPr lang="de-DE" dirty="0">
                <a:highlight>
                  <a:srgbClr val="FFFF00"/>
                </a:highlight>
              </a:rPr>
              <a:t>was ist was?</a:t>
            </a:r>
          </a:p>
          <a:p>
            <a:r>
              <a:rPr lang="de-DE" dirty="0"/>
              <a:t>eigentlich egal, da mit unserem Produkt keine großen Risiken</a:t>
            </a:r>
          </a:p>
          <a:p>
            <a:r>
              <a:rPr lang="de-DE" dirty="0"/>
              <a:t>ggf. leichtere Finanzierung </a:t>
            </a:r>
            <a:r>
              <a:rPr lang="de-DE" dirty="0">
                <a:highlight>
                  <a:srgbClr val="FFFF00"/>
                </a:highlight>
              </a:rPr>
              <a:t>wo?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C9D3B1-3260-4C0F-86BA-20AECCB3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706D4F-F6BC-44FF-8FA9-5BDFA34AE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8" b="92923" l="9818" r="89945">
                        <a14:foregroundMark x1="51227" y1="6846" x2="51386" y2="7846"/>
                        <a14:foregroundMark x1="51861" y1="8538" x2="51861" y2="8538"/>
                        <a14:foregroundMark x1="56136" y1="10538" x2="56136" y2="10538"/>
                        <a14:foregroundMark x1="59462" y1="91538" x2="59462" y2="91538"/>
                        <a14:foregroundMark x1="39984" y1="92385" x2="39984" y2="92385"/>
                        <a14:foregroundMark x1="59224" y1="92462" x2="59224" y2="92462"/>
                        <a14:foregroundMark x1="59224" y1="92923" x2="59224" y2="92923"/>
                      </a14:backgroundRemoval>
                    </a14:imgEffect>
                  </a14:imgLayer>
                </a14:imgProps>
              </a:ext>
            </a:extLst>
          </a:blip>
          <a:srcRect l="19307" r="28350"/>
          <a:stretch/>
        </p:blipFill>
        <p:spPr>
          <a:xfrm>
            <a:off x="413887" y="1609344"/>
            <a:ext cx="2422675" cy="4764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659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DE038-72BF-4F08-875B-992BDC54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Vertrieb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4007C-9548-4D96-916A-482E461D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sprechen wir wen an?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A49A20-1968-4CE7-8BD6-D02CC77B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26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A8E29-93D0-4B49-A698-120EE542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Patent oder schnell in den Markt?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1E7D8-02C1-4060-8249-2F761FAC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Patent ist nicht notwendig</a:t>
            </a:r>
          </a:p>
          <a:p>
            <a:r>
              <a:rPr lang="de-DE" dirty="0"/>
              <a:t>Idee nicht patentierungswürdig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69492-39C7-4B73-86EA-3E4270F5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9E7CAB-7883-44C7-AE67-9739C8AFDFBB}"/>
              </a:ext>
            </a:extLst>
          </p:cNvPr>
          <p:cNvSpPr txBox="1"/>
          <p:nvPr/>
        </p:nvSpPr>
        <p:spPr>
          <a:xfrm>
            <a:off x="6833937" y="3042709"/>
            <a:ext cx="3570973" cy="34747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16000" tIns="288000" rIns="396000" bIns="288000" rtlCol="0" anchor="ctr">
            <a:spAutoFit/>
          </a:bodyPr>
          <a:lstStyle/>
          <a:p>
            <a:pPr algn="r"/>
            <a:r>
              <a:rPr lang="de-DE" sz="1050" b="1" dirty="0"/>
              <a:t> </a:t>
            </a:r>
            <a:r>
              <a:rPr lang="de-DE" sz="4000" b="1" dirty="0"/>
              <a:t>BE</a:t>
            </a:r>
            <a:r>
              <a:rPr lang="de-DE" sz="4000" dirty="0"/>
              <a:t> </a:t>
            </a:r>
          </a:p>
          <a:p>
            <a:pPr algn="r"/>
            <a:r>
              <a:rPr lang="de-DE" sz="5400" b="1" dirty="0"/>
              <a:t>FAST</a:t>
            </a:r>
            <a:r>
              <a:rPr lang="de-DE" sz="4000" dirty="0"/>
              <a:t> </a:t>
            </a:r>
          </a:p>
          <a:p>
            <a:pPr algn="r"/>
            <a:r>
              <a:rPr lang="de-DE" sz="4000" dirty="0"/>
              <a:t>OR </a:t>
            </a:r>
            <a:r>
              <a:rPr lang="de-DE" sz="4000" b="1" dirty="0"/>
              <a:t>BE </a:t>
            </a:r>
          </a:p>
          <a:p>
            <a:pPr algn="r"/>
            <a:r>
              <a:rPr lang="de-DE" sz="5400" b="1" dirty="0"/>
              <a:t>LAST </a:t>
            </a:r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val="2825474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23BE070-4890-434C-BCB3-68D2AA6A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" y="172606"/>
            <a:ext cx="10273008" cy="651278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3633F8-87A5-467B-9CFC-715CA3DE28F3}"/>
              </a:ext>
            </a:extLst>
          </p:cNvPr>
          <p:cNvSpPr txBox="1"/>
          <p:nvPr/>
        </p:nvSpPr>
        <p:spPr>
          <a:xfrm>
            <a:off x="1077147" y="2649226"/>
            <a:ext cx="158634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HiOrgs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Stadt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EDB62-7370-4694-9929-D95FDAA0F30D}"/>
              </a:ext>
            </a:extLst>
          </p:cNvPr>
          <p:cNvSpPr txBox="1"/>
          <p:nvPr/>
        </p:nvSpPr>
        <p:spPr>
          <a:xfrm>
            <a:off x="2981193" y="1811026"/>
            <a:ext cx="17831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App-Server-Kommunikation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145568-FBC9-415C-B4D1-3B829DBA880D}"/>
              </a:ext>
            </a:extLst>
          </p:cNvPr>
          <p:cNvSpPr txBox="1"/>
          <p:nvPr/>
        </p:nvSpPr>
        <p:spPr>
          <a:xfrm>
            <a:off x="6930692" y="1748258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Persönlicher Kontakt beim Einrichten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3B5E8B-CDA8-4734-8017-E92FE2D7013C}"/>
              </a:ext>
            </a:extLst>
          </p:cNvPr>
          <p:cNvSpPr txBox="1"/>
          <p:nvPr/>
        </p:nvSpPr>
        <p:spPr>
          <a:xfrm>
            <a:off x="4949492" y="3582361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schneller mehr Helfer*innen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E60C0D-2826-41BF-8539-3D0FB91836B4}"/>
              </a:ext>
            </a:extLst>
          </p:cNvPr>
          <p:cNvSpPr txBox="1"/>
          <p:nvPr/>
        </p:nvSpPr>
        <p:spPr>
          <a:xfrm>
            <a:off x="8717929" y="2387616"/>
            <a:ext cx="168332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Nischenmarkt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F62F33-205E-4398-8AAC-8F540FA33C2D}"/>
              </a:ext>
            </a:extLst>
          </p:cNvPr>
          <p:cNvSpPr txBox="1"/>
          <p:nvPr/>
        </p:nvSpPr>
        <p:spPr>
          <a:xfrm>
            <a:off x="2906392" y="5205390"/>
            <a:ext cx="19327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Fixkosten sind am größten (Server, Gehalt…)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Geschäftsmodell nutzerorientiert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0FC08C-6372-467D-B3DD-F862478F346E}"/>
              </a:ext>
            </a:extLst>
          </p:cNvPr>
          <p:cNvSpPr txBox="1"/>
          <p:nvPr/>
        </p:nvSpPr>
        <p:spPr>
          <a:xfrm>
            <a:off x="7084427" y="5496335"/>
            <a:ext cx="2624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Einrichtungsgebühr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Monatsnutzungsgebühr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7F6B56-B411-4C0C-B6D0-6BA5D75141F6}"/>
              </a:ext>
            </a:extLst>
          </p:cNvPr>
          <p:cNvSpPr txBox="1"/>
          <p:nvPr/>
        </p:nvSpPr>
        <p:spPr>
          <a:xfrm>
            <a:off x="3079573" y="4204325"/>
            <a:ext cx="158634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410793-E6E2-4765-906D-64C430B2B91A}"/>
              </a:ext>
            </a:extLst>
          </p:cNvPr>
          <p:cNvSpPr txBox="1"/>
          <p:nvPr/>
        </p:nvSpPr>
        <p:spPr>
          <a:xfrm>
            <a:off x="6865108" y="3366918"/>
            <a:ext cx="158634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Direkte Ansprache, da kleiner Markt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A858777-D892-41D8-A940-D1143858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64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D40F-5403-4398-8CB7-74C11D2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 Aufgabenplan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1AECF-998B-41BD-ADC4-FB863999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Business Model Canvas: Übereinstimmung mit Inhalten der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Gelbe Markierungen in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Teamvorstellung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Team</a:t>
            </a:r>
          </a:p>
          <a:p>
            <a:r>
              <a:rPr lang="de-DE" dirty="0">
                <a:highlight>
                  <a:srgbClr val="FFFF00"/>
                </a:highlight>
              </a:rPr>
              <a:t>Idee</a:t>
            </a:r>
          </a:p>
          <a:p>
            <a:r>
              <a:rPr lang="de-DE" dirty="0">
                <a:highlight>
                  <a:srgbClr val="FFFF00"/>
                </a:highlight>
              </a:rPr>
              <a:t>Geschäftsmodell</a:t>
            </a:r>
          </a:p>
          <a:p>
            <a:r>
              <a:rPr lang="de-DE" dirty="0">
                <a:highlight>
                  <a:srgbClr val="FFFF00"/>
                </a:highlight>
              </a:rPr>
              <a:t>Markt</a:t>
            </a:r>
          </a:p>
          <a:p>
            <a:r>
              <a:rPr lang="de-DE" dirty="0">
                <a:highlight>
                  <a:srgbClr val="FFFF00"/>
                </a:highlight>
              </a:rPr>
              <a:t>Finanzierung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85D0B-B429-4156-89CC-072FEC5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0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17B80-B848-4FF2-B2DC-549BEB35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aus alten Präsentationen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22FA9-B9CD-44A9-9C50-1CA36771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0000"/>
                </a:highlight>
              </a:rPr>
              <a:t>Produkt mit Bildern</a:t>
            </a:r>
          </a:p>
          <a:p>
            <a:r>
              <a:rPr lang="de-DE" dirty="0"/>
              <a:t>Team, wer wie was?</a:t>
            </a:r>
          </a:p>
          <a:p>
            <a:r>
              <a:rPr lang="de-DE" dirty="0"/>
              <a:t>BMC als Struktur für Rest</a:t>
            </a:r>
          </a:p>
          <a:p>
            <a:r>
              <a:rPr lang="de-DE" dirty="0"/>
              <a:t>Wie Vertrieb?</a:t>
            </a:r>
          </a:p>
          <a:p>
            <a:r>
              <a:rPr lang="de-DE" dirty="0"/>
              <a:t>Gewinnentwicklung als Diagramm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wie ändert sich das mit anderen Parametern</a:t>
            </a:r>
          </a:p>
          <a:p>
            <a:r>
              <a:rPr lang="de-DE" dirty="0">
                <a:sym typeface="Wingdings" panose="05000000000000000000" pitchFamily="2" charset="2"/>
              </a:rPr>
              <a:t>Woher Geld?</a:t>
            </a:r>
          </a:p>
          <a:p>
            <a:r>
              <a:rPr lang="de-DE" dirty="0">
                <a:sym typeface="Wingdings" panose="05000000000000000000" pitchFamily="2" charset="2"/>
              </a:rPr>
              <a:t>Beispielfolie mit 15-20 Folien ist „detailliert“ bei Kurs mit 2/3 der Stundenzahl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056075-0060-40D5-B901-8FDC0E6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93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DF2DF-CE25-48F1-8015-8A83D300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8B9D-D0B2-42A6-8338-6A37432F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Optimistisch geschätzter Zuwachs an Kunden</a:t>
            </a:r>
          </a:p>
          <a:p>
            <a:r>
              <a:rPr lang="de-DE" dirty="0"/>
              <a:t>Hohe Kosten für gemeinnützige Organisationen als Hauptzielgruppe</a:t>
            </a:r>
          </a:p>
          <a:p>
            <a:r>
              <a:rPr lang="de-DE" dirty="0"/>
              <a:t>Hoher Erfolgsdruck auf Produkt „Wenn es schnell gehen muss, darf die App nicht versagen.“</a:t>
            </a:r>
          </a:p>
          <a:p>
            <a:r>
              <a:rPr lang="de-DE" dirty="0">
                <a:sym typeface="Wingdings" panose="05000000000000000000" pitchFamily="2" charset="2"/>
              </a:rPr>
              <a:t> Kein überzeugendes Geschäftsmodell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Alternative: unentgeltliche Open-Source-Entwicklung mit geringen Kosten, um Fixkosten zu decken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6C2B1-E9DF-4AFD-B886-402B9160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2BEA9-0EA5-43B7-BCCD-1998ACF4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438F65-6D00-4CC3-A968-47DE1E6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 descr="Gehen">
            <a:extLst>
              <a:ext uri="{FF2B5EF4-FFF2-40B4-BE49-F238E27FC236}">
                <a16:creationId xmlns:a16="http://schemas.microsoft.com/office/drawing/2014/main" id="{1D8FB18F-71CE-420E-832A-9C78DEDE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711" y="2448992"/>
            <a:ext cx="667792" cy="667792"/>
          </a:xfrm>
          <a:prstGeom prst="rect">
            <a:avLst/>
          </a:prstGeom>
        </p:spPr>
      </p:pic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DB07EE3E-9B4C-4306-A769-232ACCB66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4182" y="2325688"/>
            <a:ext cx="914400" cy="914400"/>
          </a:xfrm>
          <a:prstGeom prst="rect">
            <a:avLst/>
          </a:prstGeom>
        </p:spPr>
      </p:pic>
      <p:pic>
        <p:nvPicPr>
          <p:cNvPr id="8" name="Grafik 7" descr="Haus">
            <a:extLst>
              <a:ext uri="{FF2B5EF4-FFF2-40B4-BE49-F238E27FC236}">
                <a16:creationId xmlns:a16="http://schemas.microsoft.com/office/drawing/2014/main" id="{5A16B9CB-A39A-4818-B59D-2AE2D51E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ED971F5-D001-46D7-8DBB-B560191A497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408582" y="2782888"/>
            <a:ext cx="5303589" cy="18725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C633FAC-F2D0-41D7-AD60-4177DDD47204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733503" y="2782888"/>
            <a:ext cx="760679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D7468852-5B43-4E0D-B9AD-EAFC1ECD98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941469" y="2235984"/>
            <a:ext cx="728536" cy="1093808"/>
          </a:xfrm>
          <a:prstGeom prst="rect">
            <a:avLst/>
          </a:prstGeom>
        </p:spPr>
      </p:pic>
      <p:pic>
        <p:nvPicPr>
          <p:cNvPr id="22" name="Grafik 21" descr="Gehen">
            <a:extLst>
              <a:ext uri="{FF2B5EF4-FFF2-40B4-BE49-F238E27FC236}">
                <a16:creationId xmlns:a16="http://schemas.microsoft.com/office/drawing/2014/main" id="{B1BC69BB-AC4D-468E-AE7C-5BE2D734E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778" y="1331448"/>
            <a:ext cx="667792" cy="667792"/>
          </a:xfrm>
          <a:prstGeom prst="rect">
            <a:avLst/>
          </a:prstGeom>
        </p:spPr>
      </p:pic>
      <p:pic>
        <p:nvPicPr>
          <p:cNvPr id="23" name="Grafik 22" descr="Auto">
            <a:extLst>
              <a:ext uri="{FF2B5EF4-FFF2-40B4-BE49-F238E27FC236}">
                <a16:creationId xmlns:a16="http://schemas.microsoft.com/office/drawing/2014/main" id="{9A66ED33-6741-4F5B-8715-3379A70D3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215" y="1739160"/>
            <a:ext cx="914400" cy="914400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57FA360-1BB2-4EDC-9EE6-42731651CFB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6567570" y="1665344"/>
            <a:ext cx="171645" cy="53101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997F45-0CDE-4EBA-A547-6721BF692A5B}"/>
              </a:ext>
            </a:extLst>
          </p:cNvPr>
          <p:cNvCxnSpPr>
            <a:cxnSpLocks/>
            <a:stCxn id="23" idx="3"/>
            <a:endCxn id="8" idx="0"/>
          </p:cNvCxnSpPr>
          <p:nvPr/>
        </p:nvCxnSpPr>
        <p:spPr>
          <a:xfrm>
            <a:off x="7653615" y="2196360"/>
            <a:ext cx="2515756" cy="200189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03BA08A7-80B4-4536-BC2C-8415E1E361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5075560" y="645352"/>
            <a:ext cx="728536" cy="1093808"/>
          </a:xfrm>
          <a:prstGeom prst="rect">
            <a:avLst/>
          </a:prstGeom>
        </p:spPr>
      </p:pic>
      <p:pic>
        <p:nvPicPr>
          <p:cNvPr id="31" name="Grafik 30" descr="Gehen">
            <a:extLst>
              <a:ext uri="{FF2B5EF4-FFF2-40B4-BE49-F238E27FC236}">
                <a16:creationId xmlns:a16="http://schemas.microsoft.com/office/drawing/2014/main" id="{82FD7562-0ECB-4CEF-96BC-0FFEAC46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4090" y="4868464"/>
            <a:ext cx="667792" cy="667792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5D69EDC-9CC8-47D1-886A-91ED01EE87DA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2861882" y="4655456"/>
            <a:ext cx="580505" cy="54690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59E839D1-987E-40E4-A6FD-0EAB3525F9A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1069848" y="4655456"/>
            <a:ext cx="728536" cy="1093808"/>
          </a:xfrm>
          <a:prstGeom prst="rect">
            <a:avLst/>
          </a:prstGeom>
        </p:spPr>
      </p:pic>
      <p:pic>
        <p:nvPicPr>
          <p:cNvPr id="36" name="Grafik 35" descr="Zug">
            <a:extLst>
              <a:ext uri="{FF2B5EF4-FFF2-40B4-BE49-F238E27FC236}">
                <a16:creationId xmlns:a16="http://schemas.microsoft.com/office/drawing/2014/main" id="{3933BC16-E265-4561-B820-C7193A4D7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5378" y="5458968"/>
            <a:ext cx="914400" cy="914400"/>
          </a:xfrm>
          <a:prstGeom prst="rect">
            <a:avLst/>
          </a:prstGeom>
        </p:spPr>
      </p:pic>
      <p:pic>
        <p:nvPicPr>
          <p:cNvPr id="38" name="Grafik 37" descr="Rad">
            <a:extLst>
              <a:ext uri="{FF2B5EF4-FFF2-40B4-BE49-F238E27FC236}">
                <a16:creationId xmlns:a16="http://schemas.microsoft.com/office/drawing/2014/main" id="{7BF9A0BB-C407-4328-8CE6-E5387FD12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2387" y="4321561"/>
            <a:ext cx="667789" cy="667789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2265493-9181-4131-9A85-5EE906FFB6B9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>
            <a:off x="4110176" y="4655456"/>
            <a:ext cx="875202" cy="126071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1643996-3BC5-4342-991E-B9625099AC50}"/>
              </a:ext>
            </a:extLst>
          </p:cNvPr>
          <p:cNvCxnSpPr>
            <a:cxnSpLocks/>
            <a:stCxn id="51" idx="1"/>
            <a:endCxn id="36" idx="3"/>
          </p:cNvCxnSpPr>
          <p:nvPr/>
        </p:nvCxnSpPr>
        <p:spPr>
          <a:xfrm flipH="1" flipV="1">
            <a:off x="5899778" y="5916168"/>
            <a:ext cx="2569720" cy="16699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 descr="Gehen">
            <a:extLst>
              <a:ext uri="{FF2B5EF4-FFF2-40B4-BE49-F238E27FC236}">
                <a16:creationId xmlns:a16="http://schemas.microsoft.com/office/drawing/2014/main" id="{C6BEFC7C-1C51-4FBD-B73A-54C2948C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498" y="5749264"/>
            <a:ext cx="667792" cy="667792"/>
          </a:xfrm>
          <a:prstGeom prst="rect">
            <a:avLst/>
          </a:prstGeom>
        </p:spPr>
      </p:pic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844E5F5-6AB4-4794-8A6C-47F4FE7FA17E}"/>
              </a:ext>
            </a:extLst>
          </p:cNvPr>
          <p:cNvCxnSpPr>
            <a:cxnSpLocks/>
            <a:stCxn id="51" idx="3"/>
            <a:endCxn id="8" idx="2"/>
          </p:cNvCxnSpPr>
          <p:nvPr/>
        </p:nvCxnSpPr>
        <p:spPr>
          <a:xfrm flipV="1">
            <a:off x="9137290" y="5112656"/>
            <a:ext cx="1032081" cy="97050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fik 57" descr="LKW">
            <a:extLst>
              <a:ext uri="{FF2B5EF4-FFF2-40B4-BE49-F238E27FC236}">
                <a16:creationId xmlns:a16="http://schemas.microsoft.com/office/drawing/2014/main" id="{053537CC-97AE-481D-81E6-B9123F8D88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98226" y="4287960"/>
            <a:ext cx="914400" cy="914400"/>
          </a:xfrm>
          <a:prstGeom prst="rect">
            <a:avLst/>
          </a:prstGeom>
        </p:spPr>
      </p:pic>
      <p:sp>
        <p:nvSpPr>
          <p:cNvPr id="59" name="Rechteck: obere Ecken abgerundet 58">
            <a:extLst>
              <a:ext uri="{FF2B5EF4-FFF2-40B4-BE49-F238E27FC236}">
                <a16:creationId xmlns:a16="http://schemas.microsoft.com/office/drawing/2014/main" id="{4A22FE39-63AD-4703-A7CC-0E7A8A40A153}"/>
              </a:ext>
            </a:extLst>
          </p:cNvPr>
          <p:cNvSpPr/>
          <p:nvPr/>
        </p:nvSpPr>
        <p:spPr>
          <a:xfrm>
            <a:off x="11631168" y="4474952"/>
            <a:ext cx="71152" cy="84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 descr="Uhr">
            <a:extLst>
              <a:ext uri="{FF2B5EF4-FFF2-40B4-BE49-F238E27FC236}">
                <a16:creationId xmlns:a16="http://schemas.microsoft.com/office/drawing/2014/main" id="{B9A4B3DE-3669-48E9-8C7B-BAB0DA4F4E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76298" y="5749264"/>
            <a:ext cx="579379" cy="5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10547 -0.3532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6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0547 -0.352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394B2-BD33-4EC8-ABE1-EBC4910E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7B949E-3CB6-4E2D-97F9-3EA98C19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E5743AC-455E-4F7D-925A-0D7B7F38310B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Grafik 5" descr="Gehen">
            <a:extLst>
              <a:ext uri="{FF2B5EF4-FFF2-40B4-BE49-F238E27FC236}">
                <a16:creationId xmlns:a16="http://schemas.microsoft.com/office/drawing/2014/main" id="{2C730596-A934-4A1D-B997-9D58E3E1F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711" y="2448992"/>
            <a:ext cx="667792" cy="667792"/>
          </a:xfrm>
          <a:prstGeom prst="rect">
            <a:avLst/>
          </a:prstGeom>
        </p:spPr>
      </p:pic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3CF00CA5-39FF-4B95-9C81-EBC240DCC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4182" y="2325688"/>
            <a:ext cx="914400" cy="914400"/>
          </a:xfrm>
          <a:prstGeom prst="rect">
            <a:avLst/>
          </a:prstGeom>
        </p:spPr>
      </p:pic>
      <p:pic>
        <p:nvPicPr>
          <p:cNvPr id="8" name="Grafik 7" descr="Haus">
            <a:extLst>
              <a:ext uri="{FF2B5EF4-FFF2-40B4-BE49-F238E27FC236}">
                <a16:creationId xmlns:a16="http://schemas.microsoft.com/office/drawing/2014/main" id="{34AA1998-CD0E-427E-97E5-4DC1B3FE7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25589D4-97A4-4E4D-A9AF-7766EBBBDFDE}"/>
              </a:ext>
            </a:extLst>
          </p:cNvPr>
          <p:cNvCxnSpPr>
            <a:cxnSpLocks/>
            <a:stCxn id="29" idx="2"/>
            <a:endCxn id="8" idx="1"/>
          </p:cNvCxnSpPr>
          <p:nvPr/>
        </p:nvCxnSpPr>
        <p:spPr>
          <a:xfrm>
            <a:off x="4108482" y="4028701"/>
            <a:ext cx="5603689" cy="62675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B8982AB-FBAE-48B0-88DC-AC9D495A0AE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733503" y="2782888"/>
            <a:ext cx="760679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287B4A93-327F-451F-BEC0-DD13DDEFD5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941469" y="2235984"/>
            <a:ext cx="728536" cy="1093808"/>
          </a:xfrm>
          <a:prstGeom prst="rect">
            <a:avLst/>
          </a:prstGeom>
        </p:spPr>
      </p:pic>
      <p:pic>
        <p:nvPicPr>
          <p:cNvPr id="12" name="Grafik 11" descr="Gehen">
            <a:extLst>
              <a:ext uri="{FF2B5EF4-FFF2-40B4-BE49-F238E27FC236}">
                <a16:creationId xmlns:a16="http://schemas.microsoft.com/office/drawing/2014/main" id="{306E7342-D61A-4029-B40A-59EF0FBE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778" y="1331448"/>
            <a:ext cx="667792" cy="667792"/>
          </a:xfrm>
          <a:prstGeom prst="rect">
            <a:avLst/>
          </a:prstGeom>
        </p:spPr>
      </p:pic>
      <p:pic>
        <p:nvPicPr>
          <p:cNvPr id="13" name="Grafik 12" descr="Auto">
            <a:extLst>
              <a:ext uri="{FF2B5EF4-FFF2-40B4-BE49-F238E27FC236}">
                <a16:creationId xmlns:a16="http://schemas.microsoft.com/office/drawing/2014/main" id="{AFBC33DE-6C61-44AF-9C35-C45648B0D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215" y="1739160"/>
            <a:ext cx="914400" cy="9144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B16939C-C0A6-402B-BB94-F37C80979842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567570" y="1665344"/>
            <a:ext cx="171645" cy="53101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929170D-C662-4453-8798-298B8285788B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>
            <a:off x="7653615" y="2196360"/>
            <a:ext cx="2515756" cy="200189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DBF2EF31-3834-4A8D-B629-4BBAB934D3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5075560" y="645352"/>
            <a:ext cx="728536" cy="1093808"/>
          </a:xfrm>
          <a:prstGeom prst="rect">
            <a:avLst/>
          </a:prstGeom>
        </p:spPr>
      </p:pic>
      <p:pic>
        <p:nvPicPr>
          <p:cNvPr id="17" name="Grafik 16" descr="Gehen">
            <a:extLst>
              <a:ext uri="{FF2B5EF4-FFF2-40B4-BE49-F238E27FC236}">
                <a16:creationId xmlns:a16="http://schemas.microsoft.com/office/drawing/2014/main" id="{B8F1AD92-0D2B-4E3A-97E6-8643FFED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4090" y="4868464"/>
            <a:ext cx="667792" cy="667792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B3F10F1-CB2B-432F-B6F5-00156C2B24A9}"/>
              </a:ext>
            </a:extLst>
          </p:cNvPr>
          <p:cNvCxnSpPr>
            <a:cxnSpLocks/>
            <a:stCxn id="29" idx="2"/>
            <a:endCxn id="17" idx="3"/>
          </p:cNvCxnSpPr>
          <p:nvPr/>
        </p:nvCxnSpPr>
        <p:spPr>
          <a:xfrm flipH="1">
            <a:off x="2861882" y="4028701"/>
            <a:ext cx="1246600" cy="1173659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C9D84D57-F3B3-4AFD-B796-9FA1F59F7D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1069848" y="4655456"/>
            <a:ext cx="728536" cy="1093808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715B701-22F1-44B7-983F-2C1CDEB7910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860857" y="2984375"/>
            <a:ext cx="247625" cy="104432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Markierung">
            <a:extLst>
              <a:ext uri="{FF2B5EF4-FFF2-40B4-BE49-F238E27FC236}">
                <a16:creationId xmlns:a16="http://schemas.microsoft.com/office/drawing/2014/main" id="{98A4975D-CBD1-42B5-A30C-274B08653F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29638">
            <a:off x="3929061" y="3350550"/>
            <a:ext cx="728536" cy="728536"/>
          </a:xfrm>
          <a:prstGeom prst="rect">
            <a:avLst/>
          </a:prstGeom>
        </p:spPr>
      </p:pic>
      <p:pic>
        <p:nvPicPr>
          <p:cNvPr id="60" name="Grafik 59" descr="LKW">
            <a:extLst>
              <a:ext uri="{FF2B5EF4-FFF2-40B4-BE49-F238E27FC236}">
                <a16:creationId xmlns:a16="http://schemas.microsoft.com/office/drawing/2014/main" id="{370D65C3-AC94-4A9C-A3EF-4D42C47445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98226" y="4287960"/>
            <a:ext cx="914400" cy="914400"/>
          </a:xfrm>
          <a:prstGeom prst="rect">
            <a:avLst/>
          </a:prstGeom>
        </p:spPr>
      </p:pic>
      <p:sp>
        <p:nvSpPr>
          <p:cNvPr id="61" name="Rechteck: obere Ecken abgerundet 60">
            <a:extLst>
              <a:ext uri="{FF2B5EF4-FFF2-40B4-BE49-F238E27FC236}">
                <a16:creationId xmlns:a16="http://schemas.microsoft.com/office/drawing/2014/main" id="{67A08AA1-6780-4642-BE7D-1378A4B48D4C}"/>
              </a:ext>
            </a:extLst>
          </p:cNvPr>
          <p:cNvSpPr/>
          <p:nvPr/>
        </p:nvSpPr>
        <p:spPr>
          <a:xfrm>
            <a:off x="11631168" y="4474952"/>
            <a:ext cx="71152" cy="84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Grafik 62" descr="Smartphone">
            <a:extLst>
              <a:ext uri="{FF2B5EF4-FFF2-40B4-BE49-F238E27FC236}">
                <a16:creationId xmlns:a16="http://schemas.microsoft.com/office/drawing/2014/main" id="{4386C410-7619-484A-B872-32BBF7E4E4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96564" y="2191168"/>
            <a:ext cx="531079" cy="531079"/>
          </a:xfrm>
          <a:prstGeom prst="rect">
            <a:avLst/>
          </a:prstGeom>
        </p:spPr>
      </p:pic>
      <p:pic>
        <p:nvPicPr>
          <p:cNvPr id="64" name="Grafik 63" descr="Smartphone">
            <a:extLst>
              <a:ext uri="{FF2B5EF4-FFF2-40B4-BE49-F238E27FC236}">
                <a16:creationId xmlns:a16="http://schemas.microsoft.com/office/drawing/2014/main" id="{7F842BB5-931D-4621-AE10-EF97ED4A8C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78428" y="4450837"/>
            <a:ext cx="531079" cy="5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10547 -0.35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0547 -0.352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19415-99E7-440E-A344-69C741EA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400F6-A4BE-46E9-9233-550296CC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 – Geschäftsführer</a:t>
            </a:r>
          </a:p>
          <a:p>
            <a:pPr lvl="1"/>
            <a:r>
              <a:rPr lang="de-DE" dirty="0"/>
              <a:t>Studium Medizinische Informatik</a:t>
            </a:r>
          </a:p>
          <a:p>
            <a:pPr lvl="1"/>
            <a:r>
              <a:rPr lang="de-DE" dirty="0"/>
              <a:t>Gruppenführer Bevölkerungsschutz BaWü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Christian </a:t>
            </a:r>
            <a:r>
              <a:rPr lang="de-DE" dirty="0" err="1"/>
              <a:t>Palla</a:t>
            </a:r>
            <a:r>
              <a:rPr lang="de-DE" dirty="0"/>
              <a:t> – </a:t>
            </a:r>
            <a:r>
              <a:rPr lang="de-DE" dirty="0" err="1"/>
              <a:t>Stv</a:t>
            </a:r>
            <a:r>
              <a:rPr lang="de-DE" dirty="0"/>
              <a:t>. Geschäftsführer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F0C40-EE4C-4795-8398-17AF0D4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34529B-DE53-4BB7-BD2F-0C37AF983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33" r="5398" b="45716"/>
          <a:stretch/>
        </p:blipFill>
        <p:spPr>
          <a:xfrm>
            <a:off x="9828006" y="1578494"/>
            <a:ext cx="1803162" cy="23867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241EB92-F751-40F6-ACD8-E9FD15E59553}"/>
              </a:ext>
            </a:extLst>
          </p:cNvPr>
          <p:cNvSpPr txBox="1"/>
          <p:nvPr/>
        </p:nvSpPr>
        <p:spPr>
          <a:xfrm>
            <a:off x="6508376" y="1793479"/>
            <a:ext cx="233978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28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6605-316F-4B18-A3D8-D855EDC2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EE95E-25A3-467C-9ACC-BF0BB337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 </a:t>
            </a:r>
            <a:r>
              <a:rPr lang="de-DE" dirty="0" err="1"/>
              <a:t>Jando</a:t>
            </a:r>
            <a:r>
              <a:rPr lang="de-DE" dirty="0"/>
              <a:t> – Abteilungsleiter Entwicklung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Niklas </a:t>
            </a:r>
            <a:r>
              <a:rPr lang="de-DE" dirty="0" err="1"/>
              <a:t>Nikisch</a:t>
            </a:r>
            <a:r>
              <a:rPr lang="de-DE" dirty="0"/>
              <a:t> – Praxissemester Wirtschaftsinformatik</a:t>
            </a:r>
          </a:p>
          <a:p>
            <a:pPr lvl="1"/>
            <a:r>
              <a:rPr lang="de-DE" dirty="0"/>
              <a:t>Ist blau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9E96A6-D705-4A55-976A-73809BE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2FAFF-5746-42AF-8457-DE66A6DF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6F056-F465-433A-8135-00ABAE9D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Tobias Köhler – Bachelorthesis, Angewandte Mathematik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Janine Proft – Schülerpraktikantin</a:t>
            </a:r>
          </a:p>
          <a:p>
            <a:pPr lvl="1"/>
            <a:r>
              <a:rPr lang="de-DE" dirty="0"/>
              <a:t>Kaffeekochen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51CD4-F68C-42F3-9520-6EACFC3C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3D6C-3B4A-471E-ACC3-F1BE300C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216AB-AD3B-4D43-95EE-1349E5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9480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Einsatz für Einheit des Bevölkerungsschutz</a:t>
            </a:r>
          </a:p>
          <a:p>
            <a:r>
              <a:rPr lang="de-DE" dirty="0"/>
              <a:t>Anforderung: 1. Fahrzeug nach 15 Minuten, weitere Fahrzeuge bis 60 Minuten</a:t>
            </a:r>
          </a:p>
          <a:p>
            <a:r>
              <a:rPr lang="de-DE" dirty="0"/>
              <a:t>Problem: Helfer sind teilweise ohne Auto* in der Stadt verteilt</a:t>
            </a:r>
          </a:p>
          <a:p>
            <a:r>
              <a:rPr lang="de-DE" dirty="0"/>
              <a:t>Idee: </a:t>
            </a:r>
          </a:p>
          <a:p>
            <a:pPr lvl="1"/>
            <a:r>
              <a:rPr lang="de-DE" dirty="0"/>
              <a:t>Helfer mit Mitnahmemöglichkeit sehen, wer wo eingesammelt werden kann</a:t>
            </a:r>
          </a:p>
          <a:p>
            <a:pPr lvl="1"/>
            <a:r>
              <a:rPr lang="de-DE" dirty="0"/>
              <a:t>Helfer ohne Auto -&gt; gehe zu Einsammelort</a:t>
            </a:r>
          </a:p>
          <a:p>
            <a:pPr lvl="1"/>
            <a:r>
              <a:rPr lang="de-DE" dirty="0"/>
              <a:t>Stau umfahren</a:t>
            </a:r>
          </a:p>
          <a:p>
            <a:pPr lvl="1"/>
            <a:r>
              <a:rPr lang="de-DE" dirty="0"/>
              <a:t>Alternative: ÖPNV, Carsharing?</a:t>
            </a:r>
          </a:p>
          <a:p>
            <a:r>
              <a:rPr lang="de-DE" dirty="0"/>
              <a:t>Hürden: Kosten, Standort</a:t>
            </a:r>
          </a:p>
          <a:p>
            <a:r>
              <a:rPr lang="de-DE" dirty="0"/>
              <a:t>Ziel: Viele Helfer schnell zur Wache bringen</a:t>
            </a:r>
          </a:p>
          <a:p>
            <a:endParaRPr lang="de-DE" dirty="0"/>
          </a:p>
          <a:p>
            <a:r>
              <a:rPr lang="de-DE" dirty="0"/>
              <a:t>Weitere Szenarien?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08FAF-9A49-4316-AF2A-3FD67F7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3E850DD1-5678-40CD-BD7B-AE3C4259BB2F}"/>
              </a:ext>
            </a:extLst>
          </p:cNvPr>
          <p:cNvGrpSpPr>
            <a:grpSpLocks noChangeAspect="1"/>
          </p:cNvGrpSpPr>
          <p:nvPr/>
        </p:nvGrpSpPr>
        <p:grpSpPr>
          <a:xfrm>
            <a:off x="7855421" y="787109"/>
            <a:ext cx="3627518" cy="5729101"/>
            <a:chOff x="4606215" y="1799783"/>
            <a:chExt cx="3011098" cy="4755562"/>
          </a:xfrm>
        </p:grpSpPr>
        <p:pic>
          <p:nvPicPr>
            <p:cNvPr id="6" name="Picture 47">
              <a:extLst>
                <a:ext uri="{FF2B5EF4-FFF2-40B4-BE49-F238E27FC236}">
                  <a16:creationId xmlns:a16="http://schemas.microsoft.com/office/drawing/2014/main" id="{0C0907D4-288D-4EDB-8DFB-FBF7CE4CD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7" name="Rectangle 48">
              <a:extLst>
                <a:ext uri="{FF2B5EF4-FFF2-40B4-BE49-F238E27FC236}">
                  <a16:creationId xmlns:a16="http://schemas.microsoft.com/office/drawing/2014/main" id="{AC8CE83B-65BC-42AB-A8E5-4A1AAAF6B06D}"/>
                </a:ext>
              </a:extLst>
            </p:cNvPr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Hier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kommt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ein</a:t>
              </a:r>
              <a:r>
                <a:rPr lang="en-US" dirty="0">
                  <a:solidFill>
                    <a:schemeClr val="tx1"/>
                  </a:solidFill>
                </a:rPr>
                <a:t> Bild und </a:t>
              </a:r>
              <a:r>
                <a:rPr lang="en-US" dirty="0" err="1">
                  <a:solidFill>
                    <a:schemeClr val="tx1"/>
                  </a:solidFill>
                </a:rPr>
                <a:t>weniger</a:t>
              </a:r>
              <a:r>
                <a:rPr lang="en-US" dirty="0">
                  <a:solidFill>
                    <a:schemeClr val="tx1"/>
                  </a:solidFill>
                </a:rPr>
                <a:t> Text auf die </a:t>
              </a:r>
              <a:r>
                <a:rPr lang="en-US" dirty="0" err="1">
                  <a:solidFill>
                    <a:schemeClr val="tx1"/>
                  </a:solidFill>
                </a:rPr>
                <a:t>Folie</a:t>
              </a:r>
              <a:r>
                <a:rPr lang="en-US" dirty="0">
                  <a:solidFill>
                    <a:schemeClr val="tx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08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846</Words>
  <Application>Microsoft Office PowerPoint</Application>
  <PresentationFormat>Breitbild</PresentationFormat>
  <Paragraphs>318</Paragraphs>
  <Slides>36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Roboto Medium</vt:lpstr>
      <vt:lpstr>Rockwell</vt:lpstr>
      <vt:lpstr>Rockwell Condensed</vt:lpstr>
      <vt:lpstr>Wingdings</vt:lpstr>
      <vt:lpstr>Holzart</vt:lpstr>
      <vt:lpstr>Tolle Firma</vt:lpstr>
      <vt:lpstr>PowerPoint-Präsentation</vt:lpstr>
      <vt:lpstr>TEAM</vt:lpstr>
      <vt:lpstr>Bisher</vt:lpstr>
      <vt:lpstr>Idee</vt:lpstr>
      <vt:lpstr>Team</vt:lpstr>
      <vt:lpstr>Team</vt:lpstr>
      <vt:lpstr>Team</vt:lpstr>
      <vt:lpstr>Geschäftsmodell</vt:lpstr>
      <vt:lpstr>Vision</vt:lpstr>
      <vt:lpstr>Zwei bis drei oder fünf Werte</vt:lpstr>
      <vt:lpstr>Fazit</vt:lpstr>
      <vt:lpstr>Strukturiertes Bewerbungsgespräch</vt:lpstr>
      <vt:lpstr>Funktionen im Team</vt:lpstr>
      <vt:lpstr>Notizen Bewerbungsgespräch</vt:lpstr>
      <vt:lpstr>Notizen Bewerbungsgespräch</vt:lpstr>
      <vt:lpstr>Markt Und Wettbewerb</vt:lpstr>
      <vt:lpstr>red Ocean vs. blue ocean</vt:lpstr>
      <vt:lpstr>Potentieller Markt</vt:lpstr>
      <vt:lpstr>Kundenentwicklung</vt:lpstr>
      <vt:lpstr>Kundenentwicklung</vt:lpstr>
      <vt:lpstr>NUTZEN / Zusatznutzen </vt:lpstr>
      <vt:lpstr>Finanzierung</vt:lpstr>
      <vt:lpstr>Finanzierung</vt:lpstr>
      <vt:lpstr>Finanzierung</vt:lpstr>
      <vt:lpstr>Finanzierung</vt:lpstr>
      <vt:lpstr>Finanzierung</vt:lpstr>
      <vt:lpstr>Kumulierte Gesamtbilanz</vt:lpstr>
      <vt:lpstr>Finanzierung</vt:lpstr>
      <vt:lpstr>Geschäftsform</vt:lpstr>
      <vt:lpstr>Vertrieb</vt:lpstr>
      <vt:lpstr>Patent oder schnell in den Markt?</vt:lpstr>
      <vt:lpstr>PowerPoint-Präsentation</vt:lpstr>
      <vt:lpstr>Zeit- Aufgabenplan</vt:lpstr>
      <vt:lpstr>Ideen aus alten Präsentationen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Mpunkt</dc:creator>
  <cp:lastModifiedBy>Dominik Mpunkt</cp:lastModifiedBy>
  <cp:revision>80</cp:revision>
  <dcterms:created xsi:type="dcterms:W3CDTF">2017-10-10T06:24:14Z</dcterms:created>
  <dcterms:modified xsi:type="dcterms:W3CDTF">2017-12-12T10:17:05Z</dcterms:modified>
</cp:coreProperties>
</file>