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429-663C-4302-A885-EFEF956D9554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BB2B-AC8D-4408-9573-CE1561F1F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080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429-663C-4302-A885-EFEF956D9554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BB2B-AC8D-4408-9573-CE1561F1F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381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429-663C-4302-A885-EFEF956D9554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BB2B-AC8D-4408-9573-CE1561F1F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40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429-663C-4302-A885-EFEF956D9554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BB2B-AC8D-4408-9573-CE1561F1F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554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429-663C-4302-A885-EFEF956D9554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BB2B-AC8D-4408-9573-CE1561F1F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144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429-663C-4302-A885-EFEF956D9554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BB2B-AC8D-4408-9573-CE1561F1F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10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429-663C-4302-A885-EFEF956D9554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BB2B-AC8D-4408-9573-CE1561F1F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46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429-663C-4302-A885-EFEF956D9554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BB2B-AC8D-4408-9573-CE1561F1F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8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429-663C-4302-A885-EFEF956D9554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BB2B-AC8D-4408-9573-CE1561F1F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162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429-663C-4302-A885-EFEF956D9554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BB2B-AC8D-4408-9573-CE1561F1F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178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429-663C-4302-A885-EFEF956D9554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BB2B-AC8D-4408-9573-CE1561F1F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7B429-663C-4302-A885-EFEF956D9554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BB2B-AC8D-4408-9573-CE1561F1F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42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9816959" y="280736"/>
            <a:ext cx="1768176" cy="1110135"/>
            <a:chOff x="8726096" y="593558"/>
            <a:chExt cx="1768176" cy="1110135"/>
          </a:xfrm>
        </p:grpSpPr>
        <p:sp>
          <p:nvSpPr>
            <p:cNvPr id="3" name="Flussdiagramm: Mehrere Dokumente 2"/>
            <p:cNvSpPr/>
            <p:nvPr/>
          </p:nvSpPr>
          <p:spPr>
            <a:xfrm>
              <a:off x="9079832" y="593558"/>
              <a:ext cx="1060704" cy="758952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8726096" y="1334361"/>
              <a:ext cx="1768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seq_xxxxxxxx.csv</a:t>
              </a:r>
              <a:endParaRPr lang="de-CH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1567689" y="257518"/>
            <a:ext cx="968342" cy="966836"/>
            <a:chOff x="195030" y="570340"/>
            <a:chExt cx="968342" cy="966836"/>
          </a:xfrm>
        </p:grpSpPr>
        <p:sp>
          <p:nvSpPr>
            <p:cNvPr id="9" name="Flussdiagramm: Dokument 8"/>
            <p:cNvSpPr/>
            <p:nvPr/>
          </p:nvSpPr>
          <p:spPr>
            <a:xfrm>
              <a:off x="248972" y="570340"/>
              <a:ext cx="914400" cy="612648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95030" y="1167844"/>
              <a:ext cx="968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t</a:t>
              </a:r>
              <a:r>
                <a:rPr lang="de-CH" dirty="0" smtClean="0"/>
                <a:t>rain.csv</a:t>
              </a:r>
              <a:endParaRPr lang="de-CH" dirty="0"/>
            </a:p>
          </p:txBody>
        </p:sp>
      </p:grpSp>
      <p:sp>
        <p:nvSpPr>
          <p:cNvPr id="15" name="Flussdiagramm: Dokument 14"/>
          <p:cNvSpPr/>
          <p:nvPr/>
        </p:nvSpPr>
        <p:spPr>
          <a:xfrm>
            <a:off x="707231" y="2401645"/>
            <a:ext cx="9144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Flussdiagramm: Dokument 15"/>
          <p:cNvSpPr/>
          <p:nvPr/>
        </p:nvSpPr>
        <p:spPr>
          <a:xfrm>
            <a:off x="2009753" y="2401645"/>
            <a:ext cx="9144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Flussdiagramm: Dokument 16"/>
          <p:cNvSpPr/>
          <p:nvPr/>
        </p:nvSpPr>
        <p:spPr>
          <a:xfrm>
            <a:off x="3226145" y="2408606"/>
            <a:ext cx="9144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Flussdiagramm: Dokument 17"/>
          <p:cNvSpPr/>
          <p:nvPr/>
        </p:nvSpPr>
        <p:spPr>
          <a:xfrm>
            <a:off x="9349727" y="1844692"/>
            <a:ext cx="1005840" cy="556953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Flussdiagramm: Dokument 18"/>
          <p:cNvSpPr/>
          <p:nvPr/>
        </p:nvSpPr>
        <p:spPr>
          <a:xfrm>
            <a:off x="10700915" y="1813363"/>
            <a:ext cx="9144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Textfeld 19"/>
          <p:cNvSpPr txBox="1"/>
          <p:nvPr/>
        </p:nvSpPr>
        <p:spPr>
          <a:xfrm>
            <a:off x="5402351" y="4924590"/>
            <a:ext cx="1318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Trainiertes Modell</a:t>
            </a:r>
            <a:br>
              <a:rPr lang="de-CH" sz="1200" dirty="0" smtClean="0"/>
            </a:br>
            <a:r>
              <a:rPr lang="de-CH" sz="1200" dirty="0" smtClean="0"/>
              <a:t>Trained_SVM_V1</a:t>
            </a:r>
            <a:endParaRPr lang="de-CH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182049" y="3021254"/>
            <a:ext cx="1347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Features_4193_94</a:t>
            </a:r>
            <a:endParaRPr lang="de-CH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10590165" y="2553600"/>
            <a:ext cx="128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Test_Features_94</a:t>
            </a:r>
            <a:endParaRPr lang="de-CH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9147289" y="2559557"/>
            <a:ext cx="1410714" cy="25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Test_Features_20</a:t>
            </a:r>
            <a:endParaRPr lang="de-CH" sz="1200" dirty="0"/>
          </a:p>
        </p:txBody>
      </p:sp>
      <p:sp>
        <p:nvSpPr>
          <p:cNvPr id="26" name="Textfeld 25"/>
          <p:cNvSpPr txBox="1"/>
          <p:nvPr/>
        </p:nvSpPr>
        <p:spPr>
          <a:xfrm>
            <a:off x="1673904" y="3021254"/>
            <a:ext cx="1426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Features_41934_94</a:t>
            </a:r>
            <a:endParaRPr lang="de-CH" sz="1200" dirty="0"/>
          </a:p>
        </p:txBody>
      </p:sp>
      <p:cxnSp>
        <p:nvCxnSpPr>
          <p:cNvPr id="30" name="Gerade Verbindung mit Pfeil 29"/>
          <p:cNvCxnSpPr>
            <a:stCxn id="10" idx="2"/>
            <a:endCxn id="17" idx="0"/>
          </p:cNvCxnSpPr>
          <p:nvPr/>
        </p:nvCxnSpPr>
        <p:spPr>
          <a:xfrm>
            <a:off x="2051860" y="1224354"/>
            <a:ext cx="1631485" cy="118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0" idx="2"/>
          </p:cNvCxnSpPr>
          <p:nvPr/>
        </p:nvCxnSpPr>
        <p:spPr>
          <a:xfrm>
            <a:off x="2051860" y="1224354"/>
            <a:ext cx="473815" cy="113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0" idx="2"/>
            <a:endCxn id="15" idx="0"/>
          </p:cNvCxnSpPr>
          <p:nvPr/>
        </p:nvCxnSpPr>
        <p:spPr>
          <a:xfrm flipH="1">
            <a:off x="1164431" y="1224354"/>
            <a:ext cx="887429" cy="11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2838023" y="1499715"/>
            <a:ext cx="1524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Feature </a:t>
            </a:r>
            <a:r>
              <a:rPr lang="de-CH" sz="1400" dirty="0" err="1" smtClean="0"/>
              <a:t>Extraction</a:t>
            </a:r>
            <a:endParaRPr lang="de-CH" sz="1400" dirty="0"/>
          </a:p>
        </p:txBody>
      </p:sp>
      <p:sp>
        <p:nvSpPr>
          <p:cNvPr id="38" name="Textfeld 37"/>
          <p:cNvSpPr txBox="1"/>
          <p:nvPr/>
        </p:nvSpPr>
        <p:spPr>
          <a:xfrm>
            <a:off x="8193814" y="1333371"/>
            <a:ext cx="1524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Feature </a:t>
            </a:r>
            <a:r>
              <a:rPr lang="de-CH" sz="1400" dirty="0" err="1" smtClean="0"/>
              <a:t>Extraction</a:t>
            </a:r>
            <a:endParaRPr lang="de-CH" sz="1400" dirty="0"/>
          </a:p>
        </p:txBody>
      </p:sp>
      <p:cxnSp>
        <p:nvCxnSpPr>
          <p:cNvPr id="39" name="Gerade Verbindung mit Pfeil 38"/>
          <p:cNvCxnSpPr>
            <a:stCxn id="4" idx="2"/>
            <a:endCxn id="19" idx="0"/>
          </p:cNvCxnSpPr>
          <p:nvPr/>
        </p:nvCxnSpPr>
        <p:spPr>
          <a:xfrm>
            <a:off x="10701047" y="1390871"/>
            <a:ext cx="457068" cy="42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4" idx="2"/>
            <a:endCxn id="18" idx="0"/>
          </p:cNvCxnSpPr>
          <p:nvPr/>
        </p:nvCxnSpPr>
        <p:spPr>
          <a:xfrm flipH="1">
            <a:off x="9852647" y="1390871"/>
            <a:ext cx="848400" cy="4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ssdiagramm: Vordefinierter Prozess 44"/>
          <p:cNvSpPr/>
          <p:nvPr/>
        </p:nvSpPr>
        <p:spPr>
          <a:xfrm>
            <a:off x="5595789" y="4311942"/>
            <a:ext cx="914400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7" name="Gewinkelter Verbinder 46"/>
          <p:cNvCxnSpPr>
            <a:stCxn id="22" idx="2"/>
          </p:cNvCxnSpPr>
          <p:nvPr/>
        </p:nvCxnSpPr>
        <p:spPr>
          <a:xfrm rot="5400000">
            <a:off x="7976960" y="1363828"/>
            <a:ext cx="1787668" cy="4721210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17" idx="3"/>
            <a:endCxn id="45" idx="0"/>
          </p:cNvCxnSpPr>
          <p:nvPr/>
        </p:nvCxnSpPr>
        <p:spPr>
          <a:xfrm>
            <a:off x="4140545" y="2714930"/>
            <a:ext cx="1912444" cy="159701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2979280" y="3030904"/>
            <a:ext cx="1426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Features_62900_94</a:t>
            </a:r>
            <a:endParaRPr lang="de-CH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7939013" y="4366449"/>
            <a:ext cx="1135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Filter(Features)</a:t>
            </a:r>
            <a:endParaRPr lang="de-CH" sz="1200" dirty="0"/>
          </a:p>
        </p:txBody>
      </p:sp>
      <p:sp>
        <p:nvSpPr>
          <p:cNvPr id="58" name="Textfeld 57"/>
          <p:cNvSpPr txBox="1"/>
          <p:nvPr/>
        </p:nvSpPr>
        <p:spPr>
          <a:xfrm>
            <a:off x="5013075" y="2437931"/>
            <a:ext cx="1135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Filter(Features)</a:t>
            </a:r>
            <a:endParaRPr lang="de-CH" sz="1200" dirty="0"/>
          </a:p>
        </p:txBody>
      </p:sp>
      <p:sp>
        <p:nvSpPr>
          <p:cNvPr id="59" name="Flussdiagramm: Dokument 58"/>
          <p:cNvSpPr/>
          <p:nvPr/>
        </p:nvSpPr>
        <p:spPr>
          <a:xfrm>
            <a:off x="5590460" y="5998903"/>
            <a:ext cx="9144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0" name="Gerade Verbindung mit Pfeil 59"/>
          <p:cNvCxnSpPr>
            <a:stCxn id="20" idx="2"/>
            <a:endCxn id="59" idx="0"/>
          </p:cNvCxnSpPr>
          <p:nvPr/>
        </p:nvCxnSpPr>
        <p:spPr>
          <a:xfrm flipH="1">
            <a:off x="6047660" y="5386255"/>
            <a:ext cx="13718" cy="61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5493433" y="6581061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 smtClean="0"/>
              <a:t>Submission_x</a:t>
            </a:r>
            <a:endParaRPr lang="de-CH" sz="1200" dirty="0"/>
          </a:p>
        </p:txBody>
      </p:sp>
      <p:sp>
        <p:nvSpPr>
          <p:cNvPr id="64" name="Flussdiagramm: Vordefinierter Prozess 63"/>
          <p:cNvSpPr/>
          <p:nvPr/>
        </p:nvSpPr>
        <p:spPr>
          <a:xfrm>
            <a:off x="392273" y="4818189"/>
            <a:ext cx="914400" cy="612648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65" name="Gewinkelter Verbinder 64"/>
          <p:cNvCxnSpPr>
            <a:stCxn id="26" idx="2"/>
            <a:endCxn id="45" idx="1"/>
          </p:cNvCxnSpPr>
          <p:nvPr/>
        </p:nvCxnSpPr>
        <p:spPr>
          <a:xfrm rot="16200000" flipH="1">
            <a:off x="3331364" y="2353840"/>
            <a:ext cx="1320013" cy="3208837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r Verbinder 68"/>
          <p:cNvCxnSpPr>
            <a:stCxn id="21" idx="2"/>
            <a:endCxn id="64" idx="0"/>
          </p:cNvCxnSpPr>
          <p:nvPr/>
        </p:nvCxnSpPr>
        <p:spPr>
          <a:xfrm rot="5400000">
            <a:off x="92680" y="4055046"/>
            <a:ext cx="1519936" cy="635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3243339" y="4366449"/>
            <a:ext cx="1135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Filter(Features)</a:t>
            </a:r>
            <a:endParaRPr lang="de-CH" sz="1200" dirty="0"/>
          </a:p>
        </p:txBody>
      </p:sp>
      <p:sp>
        <p:nvSpPr>
          <p:cNvPr id="75" name="Textfeld 74"/>
          <p:cNvSpPr txBox="1"/>
          <p:nvPr/>
        </p:nvSpPr>
        <p:spPr>
          <a:xfrm>
            <a:off x="849473" y="3578936"/>
            <a:ext cx="1135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Filter(Features)</a:t>
            </a:r>
            <a:endParaRPr lang="de-CH" sz="1200" dirty="0"/>
          </a:p>
        </p:txBody>
      </p:sp>
      <p:sp>
        <p:nvSpPr>
          <p:cNvPr id="78" name="Textfeld 77"/>
          <p:cNvSpPr txBox="1"/>
          <p:nvPr/>
        </p:nvSpPr>
        <p:spPr>
          <a:xfrm>
            <a:off x="857150" y="3786549"/>
            <a:ext cx="1221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/>
              <a:t>t</a:t>
            </a:r>
            <a:r>
              <a:rPr lang="de-CH" sz="1200" dirty="0" err="1" smtClean="0"/>
              <a:t>rain_test_split</a:t>
            </a:r>
            <a:r>
              <a:rPr lang="de-CH" sz="1200" dirty="0" smtClean="0"/>
              <a:t>()</a:t>
            </a:r>
            <a:endParaRPr lang="de-CH" sz="1200" dirty="0"/>
          </a:p>
        </p:txBody>
      </p:sp>
      <p:sp>
        <p:nvSpPr>
          <p:cNvPr id="40" name="Textfeld 39"/>
          <p:cNvSpPr txBox="1"/>
          <p:nvPr/>
        </p:nvSpPr>
        <p:spPr>
          <a:xfrm>
            <a:off x="1344109" y="4832256"/>
            <a:ext cx="62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 smtClean="0"/>
              <a:t>Testing</a:t>
            </a:r>
            <a:r>
              <a:rPr lang="de-CH" sz="1200" dirty="0" smtClean="0"/>
              <a:t/>
            </a:r>
            <a:br>
              <a:rPr lang="de-CH" sz="1200" dirty="0" smtClean="0"/>
            </a:br>
            <a:r>
              <a:rPr lang="de-CH" sz="1200" dirty="0" smtClean="0"/>
              <a:t>Tuning</a:t>
            </a:r>
            <a:br>
              <a:rPr lang="de-CH" sz="1200" dirty="0" smtClean="0"/>
            </a:br>
            <a:r>
              <a:rPr lang="de-CH" sz="1200" dirty="0" smtClean="0"/>
              <a:t>etc..</a:t>
            </a:r>
            <a:endParaRPr lang="de-CH" sz="1200" dirty="0"/>
          </a:p>
        </p:txBody>
      </p:sp>
      <p:cxnSp>
        <p:nvCxnSpPr>
          <p:cNvPr id="41" name="Gewinkelter Verbinder 40"/>
          <p:cNvCxnSpPr>
            <a:stCxn id="26" idx="2"/>
            <a:endCxn id="64" idx="0"/>
          </p:cNvCxnSpPr>
          <p:nvPr/>
        </p:nvCxnSpPr>
        <p:spPr>
          <a:xfrm rot="5400000">
            <a:off x="858245" y="3289482"/>
            <a:ext cx="1519936" cy="1537479"/>
          </a:xfrm>
          <a:prstGeom prst="bentConnector3">
            <a:avLst>
              <a:gd name="adj1" fmla="val 1628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9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ZMAuto</vt:lpwstr>
  </property>
  <property fmtid="{D5CDD505-2E9C-101B-9397-08002B2CF9AE}" pid="3" name="SizeBefore">
    <vt:lpwstr>36440</vt:lpwstr>
  </property>
  <property fmtid="{D5CDD505-2E9C-101B-9397-08002B2CF9AE}" pid="4" name="OptimizationTime">
    <vt:lpwstr>20190325_1759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Helvetia Versicherung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Käfer</dc:creator>
  <cp:lastModifiedBy>Stefan Käfer</cp:lastModifiedBy>
  <cp:revision>14</cp:revision>
  <cp:lastPrinted>2019-03-25T16:58:59Z</cp:lastPrinted>
  <dcterms:created xsi:type="dcterms:W3CDTF">2019-03-25T14:17:51Z</dcterms:created>
  <dcterms:modified xsi:type="dcterms:W3CDTF">2019-03-25T16:59:02Z</dcterms:modified>
</cp:coreProperties>
</file>