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6A92D-F081-4180-9479-A7D2F37FFF25}" v="13" dt="2019-12-08T19:43:22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ia Simonova" userId="fc226b6a-b3ca-4c1f-a113-2255771c6cd1" providerId="ADAL" clId="{6236A92D-F081-4180-9479-A7D2F37FFF25}"/>
    <pc:docChg chg="undo modSld">
      <pc:chgData name="Daria Simonova" userId="fc226b6a-b3ca-4c1f-a113-2255771c6cd1" providerId="ADAL" clId="{6236A92D-F081-4180-9479-A7D2F37FFF25}" dt="2019-12-08T19:43:22.300" v="66" actId="478"/>
      <pc:docMkLst>
        <pc:docMk/>
      </pc:docMkLst>
      <pc:sldChg chg="addSp delSp modSp">
        <pc:chgData name="Daria Simonova" userId="fc226b6a-b3ca-4c1f-a113-2255771c6cd1" providerId="ADAL" clId="{6236A92D-F081-4180-9479-A7D2F37FFF25}" dt="2019-12-08T19:43:22.300" v="66" actId="478"/>
        <pc:sldMkLst>
          <pc:docMk/>
          <pc:sldMk cId="1151793158" sldId="256"/>
        </pc:sldMkLst>
        <pc:spChg chg="mod">
          <ac:chgData name="Daria Simonova" userId="fc226b6a-b3ca-4c1f-a113-2255771c6cd1" providerId="ADAL" clId="{6236A92D-F081-4180-9479-A7D2F37FFF25}" dt="2019-12-08T19:43:07.340" v="63" actId="1076"/>
          <ac:spMkLst>
            <pc:docMk/>
            <pc:sldMk cId="1151793158" sldId="256"/>
            <ac:spMk id="9" creationId="{A6AD2B11-D1B0-499E-9017-6831D2A18D71}"/>
          </ac:spMkLst>
        </pc:spChg>
        <pc:spChg chg="mod">
          <ac:chgData name="Daria Simonova" userId="fc226b6a-b3ca-4c1f-a113-2255771c6cd1" providerId="ADAL" clId="{6236A92D-F081-4180-9479-A7D2F37FFF25}" dt="2019-12-08T19:42:52.682" v="52" actId="14100"/>
          <ac:spMkLst>
            <pc:docMk/>
            <pc:sldMk cId="1151793158" sldId="256"/>
            <ac:spMk id="10" creationId="{6770045A-8607-4FCE-A8AC-B926D6AF967A}"/>
          </ac:spMkLst>
        </pc:spChg>
        <pc:spChg chg="mod">
          <ac:chgData name="Daria Simonova" userId="fc226b6a-b3ca-4c1f-a113-2255771c6cd1" providerId="ADAL" clId="{6236A92D-F081-4180-9479-A7D2F37FFF25}" dt="2019-12-08T19:42:52.682" v="52" actId="14100"/>
          <ac:spMkLst>
            <pc:docMk/>
            <pc:sldMk cId="1151793158" sldId="256"/>
            <ac:spMk id="11" creationId="{AF8DC94A-5DB9-4720-8EB7-A67FDC854054}"/>
          </ac:spMkLst>
        </pc:spChg>
        <pc:spChg chg="mod">
          <ac:chgData name="Daria Simonova" userId="fc226b6a-b3ca-4c1f-a113-2255771c6cd1" providerId="ADAL" clId="{6236A92D-F081-4180-9479-A7D2F37FFF25}" dt="2019-12-08T19:42:37.764" v="42" actId="1037"/>
          <ac:spMkLst>
            <pc:docMk/>
            <pc:sldMk cId="1151793158" sldId="256"/>
            <ac:spMk id="15" creationId="{800CF955-D11D-41D7-B5DA-2BD8A2E673C4}"/>
          </ac:spMkLst>
        </pc:spChg>
        <pc:spChg chg="mod">
          <ac:chgData name="Daria Simonova" userId="fc226b6a-b3ca-4c1f-a113-2255771c6cd1" providerId="ADAL" clId="{6236A92D-F081-4180-9479-A7D2F37FFF25}" dt="2019-12-08T19:42:30.887" v="13" actId="14100"/>
          <ac:spMkLst>
            <pc:docMk/>
            <pc:sldMk cId="1151793158" sldId="256"/>
            <ac:spMk id="16" creationId="{CE8F6903-8330-4CDC-88AC-74132B5DB2B2}"/>
          </ac:spMkLst>
        </pc:spChg>
        <pc:spChg chg="mod">
          <ac:chgData name="Daria Simonova" userId="fc226b6a-b3ca-4c1f-a113-2255771c6cd1" providerId="ADAL" clId="{6236A92D-F081-4180-9479-A7D2F37FFF25}" dt="2019-12-08T19:42:37.764" v="42" actId="1037"/>
          <ac:spMkLst>
            <pc:docMk/>
            <pc:sldMk cId="1151793158" sldId="256"/>
            <ac:spMk id="17" creationId="{B36E43B2-55D1-4199-813A-82516FB90EA4}"/>
          </ac:spMkLst>
        </pc:spChg>
        <pc:spChg chg="mod">
          <ac:chgData name="Daria Simonova" userId="fc226b6a-b3ca-4c1f-a113-2255771c6cd1" providerId="ADAL" clId="{6236A92D-F081-4180-9479-A7D2F37FFF25}" dt="2019-12-08T19:42:30.887" v="13" actId="14100"/>
          <ac:spMkLst>
            <pc:docMk/>
            <pc:sldMk cId="1151793158" sldId="256"/>
            <ac:spMk id="18" creationId="{484FA76D-A548-4A3C-BD5A-A2B376E2DD7B}"/>
          </ac:spMkLst>
        </pc:spChg>
        <pc:spChg chg="mod">
          <ac:chgData name="Daria Simonova" userId="fc226b6a-b3ca-4c1f-a113-2255771c6cd1" providerId="ADAL" clId="{6236A92D-F081-4180-9479-A7D2F37FFF25}" dt="2019-12-08T19:43:07.340" v="63" actId="1076"/>
          <ac:spMkLst>
            <pc:docMk/>
            <pc:sldMk cId="1151793158" sldId="256"/>
            <ac:spMk id="24" creationId="{C92D60A2-3738-42DA-93A1-9DA07CC5FB5E}"/>
          </ac:spMkLst>
        </pc:spChg>
        <pc:picChg chg="mod">
          <ac:chgData name="Daria Simonova" userId="fc226b6a-b3ca-4c1f-a113-2255771c6cd1" providerId="ADAL" clId="{6236A92D-F081-4180-9479-A7D2F37FFF25}" dt="2019-12-08T19:43:07.340" v="63" actId="1076"/>
          <ac:picMkLst>
            <pc:docMk/>
            <pc:sldMk cId="1151793158" sldId="256"/>
            <ac:picMk id="27" creationId="{DEBDF525-F5D0-4A71-9845-AD2FEEF21B01}"/>
          </ac:picMkLst>
        </pc:picChg>
        <pc:picChg chg="add del mod">
          <ac:chgData name="Daria Simonova" userId="fc226b6a-b3ca-4c1f-a113-2255771c6cd1" providerId="ADAL" clId="{6236A92D-F081-4180-9479-A7D2F37FFF25}" dt="2019-12-08T19:43:22.300" v="66" actId="478"/>
          <ac:picMkLst>
            <pc:docMk/>
            <pc:sldMk cId="1151793158" sldId="256"/>
            <ac:picMk id="28" creationId="{A11C827A-7BE4-4634-806A-6FA7DD33E605}"/>
          </ac:picMkLst>
        </pc:picChg>
        <pc:picChg chg="mod">
          <ac:chgData name="Daria Simonova" userId="fc226b6a-b3ca-4c1f-a113-2255771c6cd1" providerId="ADAL" clId="{6236A92D-F081-4180-9479-A7D2F37FFF25}" dt="2019-12-08T19:43:07.340" v="63" actId="1076"/>
          <ac:picMkLst>
            <pc:docMk/>
            <pc:sldMk cId="1151793158" sldId="256"/>
            <ac:picMk id="1026" creationId="{579BB88E-C51E-4AF6-802B-063DAED21E66}"/>
          </ac:picMkLst>
        </pc:picChg>
        <pc:cxnChg chg="mod">
          <ac:chgData name="Daria Simonova" userId="fc226b6a-b3ca-4c1f-a113-2255771c6cd1" providerId="ADAL" clId="{6236A92D-F081-4180-9479-A7D2F37FFF25}" dt="2019-12-08T19:42:55.450" v="53" actId="1076"/>
          <ac:cxnSpMkLst>
            <pc:docMk/>
            <pc:sldMk cId="1151793158" sldId="256"/>
            <ac:cxnSpMk id="5" creationId="{3063E048-F449-43B1-BDD0-535E001D412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4A27-02D1-463D-A974-881CF5A6E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0B8A8-307B-4268-958A-F71BBE113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36C15-2AA6-4723-B043-0B64F894F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B1BF-FBBB-4037-81C4-25754FEF7A01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79E96-A647-42F7-99A4-505A40DFE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D8E63-AD9A-48CD-AE66-CAD573B9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3D78-3826-4189-BE78-F4E3E70B0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23557-30E6-40D8-96A7-0391A38F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7DDEE-BF6A-4134-9258-3C3419586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6B54B-750E-4E3B-9703-45CF823A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B1BF-FBBB-4037-81C4-25754FEF7A01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AA6D0-6073-4E87-8C8C-87C265C99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ACA23-8E3F-4015-BA46-B74631D9A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3D78-3826-4189-BE78-F4E3E70B0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74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E7EF59-8D02-439B-855A-D2D4870F1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52644D-E0A8-4870-B530-16BD83067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ADD60-8335-4539-934F-25D3D58D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B1BF-FBBB-4037-81C4-25754FEF7A01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EB987-1F2B-4EEF-BF72-68B8D1292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4458A-B357-4C11-968F-AD1C0AE7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3D78-3826-4189-BE78-F4E3E70B0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EAA0F-244C-4943-A2E0-DABD7DBC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AC436-818B-4EC2-B345-8D5953CA2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F250C-54F4-4B38-8C17-A23594D42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B1BF-FBBB-4037-81C4-25754FEF7A01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6735C-1BBF-487B-8332-E55A89AA7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E379C-4CAE-462D-A765-4EAA6B64A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3D78-3826-4189-BE78-F4E3E70B0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1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87FA8-2E78-4960-AE90-D0760D507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38E17-7FE2-4F9E-BCC5-FD51E9FA8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47F37-FA5B-4EF4-913C-AC2C0D09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B1BF-FBBB-4037-81C4-25754FEF7A01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2FB9-895F-4067-9B1C-D7CFEB62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BB365-57E2-4022-A8F6-1AE222F09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3D78-3826-4189-BE78-F4E3E70B0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93D20-4B98-4FEF-863D-8D05E43B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941DB-586B-4082-BE0F-61EC7B444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78BFF-2140-445F-B663-B74E74E30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54CAE-E90B-4750-B1C6-473DC1919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B1BF-FBBB-4037-81C4-25754FEF7A01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72ECC-4531-49F7-88E2-A6B460918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47DB7-383B-4707-853B-D2848FECE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3D78-3826-4189-BE78-F4E3E70B0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5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9AA8B-40B3-4BE9-BDF2-6C5BAFBBE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5956F-E323-455F-B2BF-4E278EFA1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C8C17-678A-4D0C-B57A-A480C0D27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2D978-24BB-4061-9D6C-416E53F9D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9CEFD-5F4F-42D5-A0E5-36C31EE89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3BE80-68A4-4842-982C-EB1A2D00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B1BF-FBBB-4037-81C4-25754FEF7A01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0C652E-58E6-4ED7-AAC7-06B77A0A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D8EBF-AF04-4A92-A1B8-040B8A1B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3D78-3826-4189-BE78-F4E3E70B0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31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FF514-E193-437C-8769-B350CD4A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F95D3E-F141-43D2-8155-9E323EF6D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B1BF-FBBB-4037-81C4-25754FEF7A01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8FFEFC-ED49-477E-B56F-6DEF557BC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58AC7-2E2D-4DD8-91F1-8C5F8644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3D78-3826-4189-BE78-F4E3E70B0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54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46E663-2A3E-4374-9BAB-A54EE3406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B1BF-FBBB-4037-81C4-25754FEF7A01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84B81D-A0B9-40D8-844D-7EA129D6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1900A-6ABA-4A91-9A66-3CB2C59A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3D78-3826-4189-BE78-F4E3E70B0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2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7A37-4DB2-4E3F-A146-9FC52058B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0552B-CADC-44CB-9131-1887B1998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C0117-334E-4CBD-9A81-30533294D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84ECF-4D29-4E04-9711-1BFC0F6E6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B1BF-FBBB-4037-81C4-25754FEF7A01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B3273-5A3B-4526-8039-5B0271A24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B2DF3-C4E0-4413-BCA3-EF5B2865C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3D78-3826-4189-BE78-F4E3E70B0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D0F41-A6BC-4F7D-B1F1-EE269F59E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8808-6AFD-403F-8452-E03D2645C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28531-2323-4B24-BB47-790071237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F0766-F93C-4125-9596-133761CA0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B1BF-FBBB-4037-81C4-25754FEF7A01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7BF25-6F2E-4BF4-BC84-946C12D9F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5DD24-5186-400D-9DF3-19CB763A4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3D78-3826-4189-BE78-F4E3E70B0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5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85DCA-6CD3-4FA1-ABF8-1BB69BE9B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F88E1-54D8-40AF-8975-AB1E86074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81CC2-63B1-46BD-B51F-EAB5FDC261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DB1BF-FBBB-4037-81C4-25754FEF7A01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0FD39-3258-4D63-B264-C3EAFAEF0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DAA34-1606-4080-A223-7467F79EB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63D78-3826-4189-BE78-F4E3E70B0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9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063E048-F449-43B1-BDD0-535E001D4123}"/>
              </a:ext>
            </a:extLst>
          </p:cNvPr>
          <p:cNvCxnSpPr/>
          <p:nvPr/>
        </p:nvCxnSpPr>
        <p:spPr>
          <a:xfrm>
            <a:off x="4502092" y="0"/>
            <a:ext cx="0" cy="6876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2E10B1E-892E-42EB-B0E1-1EEF215D8F13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204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6AD2B11-D1B0-499E-9017-6831D2A18D71}"/>
              </a:ext>
            </a:extLst>
          </p:cNvPr>
          <p:cNvSpPr txBox="1"/>
          <p:nvPr/>
        </p:nvSpPr>
        <p:spPr>
          <a:xfrm>
            <a:off x="4749568" y="492010"/>
            <a:ext cx="3808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Similar websites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70045A-8607-4FCE-A8AC-B926D6AF967A}"/>
              </a:ext>
            </a:extLst>
          </p:cNvPr>
          <p:cNvSpPr txBox="1"/>
          <p:nvPr/>
        </p:nvSpPr>
        <p:spPr>
          <a:xfrm>
            <a:off x="360726" y="1216404"/>
            <a:ext cx="4012581" cy="5760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l-SI" dirty="0" err="1">
                <a:solidFill>
                  <a:schemeClr val="bg1">
                    <a:lumMod val="75000"/>
                  </a:schemeClr>
                </a:solidFill>
              </a:rPr>
              <a:t>Here</a:t>
            </a:r>
            <a:r>
              <a:rPr lang="sl-SI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sl-SI" dirty="0" err="1">
                <a:solidFill>
                  <a:schemeClr val="bg1">
                    <a:lumMod val="75000"/>
                  </a:schemeClr>
                </a:solidFill>
              </a:rPr>
              <a:t>you</a:t>
            </a:r>
            <a:r>
              <a:rPr lang="sl-SI" dirty="0">
                <a:solidFill>
                  <a:schemeClr val="bg1">
                    <a:lumMod val="75000"/>
                  </a:schemeClr>
                </a:solidFill>
              </a:rPr>
              <a:t> enter </a:t>
            </a:r>
            <a:r>
              <a:rPr lang="sl-SI" dirty="0" err="1">
                <a:solidFill>
                  <a:schemeClr val="bg1">
                    <a:lumMod val="75000"/>
                  </a:schemeClr>
                </a:solidFill>
              </a:rPr>
              <a:t>the</a:t>
            </a:r>
            <a:r>
              <a:rPr lang="sl-SI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sl-SI" dirty="0" err="1">
                <a:solidFill>
                  <a:schemeClr val="bg1">
                    <a:lumMod val="75000"/>
                  </a:schemeClr>
                </a:solidFill>
              </a:rPr>
              <a:t>website</a:t>
            </a:r>
            <a:r>
              <a:rPr lang="sl-SI" dirty="0">
                <a:solidFill>
                  <a:schemeClr val="bg1">
                    <a:lumMod val="75000"/>
                  </a:schemeClr>
                </a:solidFill>
              </a:rPr>
              <a:t> name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8DC94A-5DB9-4720-8EB7-A67FDC854054}"/>
              </a:ext>
            </a:extLst>
          </p:cNvPr>
          <p:cNvSpPr txBox="1"/>
          <p:nvPr/>
        </p:nvSpPr>
        <p:spPr>
          <a:xfrm>
            <a:off x="397087" y="2105414"/>
            <a:ext cx="3976231" cy="5760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l-SI" dirty="0" err="1">
                <a:solidFill>
                  <a:schemeClr val="bg1">
                    <a:lumMod val="75000"/>
                  </a:schemeClr>
                </a:solidFill>
              </a:rPr>
              <a:t>Here</a:t>
            </a:r>
            <a:r>
              <a:rPr lang="sl-SI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sl-SI" dirty="0" err="1">
                <a:solidFill>
                  <a:schemeClr val="bg1">
                    <a:lumMod val="75000"/>
                  </a:schemeClr>
                </a:solidFill>
              </a:rPr>
              <a:t>you</a:t>
            </a:r>
            <a:r>
              <a:rPr lang="sl-SI" dirty="0">
                <a:solidFill>
                  <a:schemeClr val="bg1">
                    <a:lumMod val="75000"/>
                  </a:schemeClr>
                </a:solidFill>
              </a:rPr>
              <a:t> enter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number of iterations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0CF955-D11D-41D7-B5DA-2BD8A2E673C4}"/>
              </a:ext>
            </a:extLst>
          </p:cNvPr>
          <p:cNvSpPr/>
          <p:nvPr/>
        </p:nvSpPr>
        <p:spPr>
          <a:xfrm>
            <a:off x="2501332" y="4695347"/>
            <a:ext cx="1872000" cy="5620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Delete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8F6903-8330-4CDC-88AC-74132B5DB2B2}"/>
              </a:ext>
            </a:extLst>
          </p:cNvPr>
          <p:cNvSpPr/>
          <p:nvPr/>
        </p:nvSpPr>
        <p:spPr>
          <a:xfrm>
            <a:off x="430649" y="3672497"/>
            <a:ext cx="1872000" cy="5620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Get results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6E43B2-55D1-4199-813A-82516FB90EA4}"/>
              </a:ext>
            </a:extLst>
          </p:cNvPr>
          <p:cNvSpPr/>
          <p:nvPr/>
        </p:nvSpPr>
        <p:spPr>
          <a:xfrm>
            <a:off x="2501331" y="3700164"/>
            <a:ext cx="1872000" cy="5620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Build graphs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4FA76D-A548-4A3C-BD5A-A2B376E2DD7B}"/>
              </a:ext>
            </a:extLst>
          </p:cNvPr>
          <p:cNvSpPr/>
          <p:nvPr/>
        </p:nvSpPr>
        <p:spPr>
          <a:xfrm>
            <a:off x="430649" y="4676688"/>
            <a:ext cx="1872000" cy="5620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Download CSV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D5CDF7-1686-43A7-9CED-92DE8FFA4FB2}"/>
              </a:ext>
            </a:extLst>
          </p:cNvPr>
          <p:cNvSpPr txBox="1"/>
          <p:nvPr/>
        </p:nvSpPr>
        <p:spPr>
          <a:xfrm>
            <a:off x="446015" y="370514"/>
            <a:ext cx="3808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3200" b="1" dirty="0" err="1">
                <a:solidFill>
                  <a:schemeClr val="tx2"/>
                </a:solidFill>
              </a:rPr>
              <a:t>Find</a:t>
            </a:r>
            <a:r>
              <a:rPr lang="sl-SI" sz="3200" dirty="0"/>
              <a:t> </a:t>
            </a:r>
            <a:r>
              <a:rPr lang="sl-SI" sz="3200" b="1" dirty="0" err="1">
                <a:solidFill>
                  <a:schemeClr val="tx2"/>
                </a:solidFill>
              </a:rPr>
              <a:t>competitors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2D60A2-3738-42DA-93A1-9DA07CC5FB5E}"/>
              </a:ext>
            </a:extLst>
          </p:cNvPr>
          <p:cNvSpPr txBox="1"/>
          <p:nvPr/>
        </p:nvSpPr>
        <p:spPr>
          <a:xfrm>
            <a:off x="4749568" y="3782634"/>
            <a:ext cx="3808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tx2"/>
                </a:solidFill>
              </a:rPr>
              <a:t>AlternativeTo</a:t>
            </a:r>
            <a:endParaRPr lang="en-US" sz="1400" b="1" dirty="0">
              <a:solidFill>
                <a:schemeClr val="tx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9BB88E-C51E-4AF6-802B-063DAED21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568" y="904761"/>
            <a:ext cx="3740263" cy="207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DEBDF525-F5D0-4A71-9845-AD2FEEF21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568" y="4253400"/>
            <a:ext cx="3740263" cy="207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793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A2B1BF801CF6D41A9216F982C740A19" ma:contentTypeVersion="13" ma:contentTypeDescription="Ustvari nov dokument." ma:contentTypeScope="" ma:versionID="08fc7284e367039f43dfeb573934ab24">
  <xsd:schema xmlns:xsd="http://www.w3.org/2001/XMLSchema" xmlns:xs="http://www.w3.org/2001/XMLSchema" xmlns:p="http://schemas.microsoft.com/office/2006/metadata/properties" xmlns:ns3="5fa42a31-222a-4696-9f72-6f018b5fd986" targetNamespace="http://schemas.microsoft.com/office/2006/metadata/properties" ma:root="true" ma:fieldsID="8d068c912396155263af19852537f76d" ns3:_="">
    <xsd:import namespace="5fa42a31-222a-4696-9f72-6f018b5fd986"/>
    <xsd:element name="properties">
      <xsd:complexType>
        <xsd:sequence>
          <xsd:element name="documentManagement">
            <xsd:complexType>
              <xsd:all>
                <xsd:element ref="ns3:MigrationWizId" minOccurs="0"/>
                <xsd:element ref="ns3:MigrationWizIdPermissions" minOccurs="0"/>
                <xsd:element ref="ns3:MigrationWizIdPermissionLevels" minOccurs="0"/>
                <xsd:element ref="ns3:MigrationWizIdDocumentLibraryPermissions" minOccurs="0"/>
                <xsd:element ref="ns3:MigrationWizIdSecurityGroup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a42a31-222a-4696-9f72-6f018b5fd986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10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11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12" nillable="true" ma:displayName="MigrationWizIdSecurityGroups" ma:internalName="MigrationWizIdSecurityGroups">
      <xsd:simpleType>
        <xsd:restriction base="dms:Text"/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vsebine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SecurityGroups xmlns="5fa42a31-222a-4696-9f72-6f018b5fd986" xsi:nil="true"/>
    <MigrationWizId xmlns="5fa42a31-222a-4696-9f72-6f018b5fd986" xsi:nil="true"/>
    <MigrationWizIdPermissions xmlns="5fa42a31-222a-4696-9f72-6f018b5fd986" xsi:nil="true"/>
    <MigrationWizIdPermissionLevels xmlns="5fa42a31-222a-4696-9f72-6f018b5fd986" xsi:nil="true"/>
    <MigrationWizIdDocumentLibraryPermissions xmlns="5fa42a31-222a-4696-9f72-6f018b5fd986" xsi:nil="true"/>
  </documentManagement>
</p:properties>
</file>

<file path=customXml/itemProps1.xml><?xml version="1.0" encoding="utf-8"?>
<ds:datastoreItem xmlns:ds="http://schemas.openxmlformats.org/officeDocument/2006/customXml" ds:itemID="{1D937BD8-1F98-456F-87D2-630A53EC5F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fa42a31-222a-4696-9f72-6f018b5fd9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10C0B7-46DE-4145-800C-9AC6D4F9AD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67F9BE-F7F0-4241-9FC5-D8FB725165EF}">
  <ds:schemaRefs>
    <ds:schemaRef ds:uri="http://schemas.microsoft.com/office/2006/metadata/properties"/>
    <ds:schemaRef ds:uri="http://schemas.microsoft.com/office/infopath/2007/PartnerControls"/>
    <ds:schemaRef ds:uri="5fa42a31-222a-4696-9f72-6f018b5fd98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Daria Simonova</dc:creator>
  <cp:lastModifiedBy>Daria Simonova</cp:lastModifiedBy>
  <cp:revision>1</cp:revision>
  <dcterms:created xsi:type="dcterms:W3CDTF">2019-12-08T19:14:04Z</dcterms:created>
  <dcterms:modified xsi:type="dcterms:W3CDTF">2019-12-08T19:43:27Z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0x010100DA2B1BF801CF6D41A9216F982C740A19</vt:lpwstr>
  </property>
</Properties>
</file>