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0" r:id="rId5"/>
    <p:sldId id="267" r:id="rId6"/>
    <p:sldId id="261" r:id="rId7"/>
    <p:sldId id="269" r:id="rId8"/>
    <p:sldId id="268" r:id="rId9"/>
    <p:sldId id="262" r:id="rId10"/>
    <p:sldId id="270" r:id="rId11"/>
    <p:sldId id="263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1" autoAdjust="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4E3D-8A81-4F44-8BAD-C32E67308AFD}" type="datetimeFigureOut">
              <a:rPr lang="sl-SI" smtClean="0"/>
              <a:t>29. 05. 2024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8DA8-E5E9-4F88-A1D0-4E6223522519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4827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8DA8-E5E9-4F88-A1D0-4E6223522519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0487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 err="1"/>
              <a:t>Sadje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Domen Hribernik</a:t>
            </a:r>
          </a:p>
          <a:p>
            <a:r>
              <a:rPr lang="en-GB" dirty="0" err="1"/>
              <a:t>Žan</a:t>
            </a:r>
            <a:r>
              <a:rPr lang="en-GB" dirty="0"/>
              <a:t> </a:t>
            </a:r>
            <a:r>
              <a:rPr lang="en-GB" dirty="0" err="1"/>
              <a:t>Kazar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Zgled težje instance 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sz="2400" dirty="0" err="1"/>
                  <a:t>Vhodni</a:t>
                </a:r>
                <a:r>
                  <a:rPr sz="2400" dirty="0"/>
                  <a:t> </a:t>
                </a:r>
                <a:r>
                  <a:rPr sz="2400" dirty="0" err="1"/>
                  <a:t>podatki</a:t>
                </a:r>
                <a:r>
                  <a:rPr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endParaRPr lang="pl-PL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pl-PL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l-PL" sz="2000" dirty="0"/>
              </a:p>
              <a:p>
                <a:pPr lvl="1"/>
                <a:r>
                  <a:rPr sz="2000" dirty="0" err="1"/>
                  <a:t>Zaporedje</a:t>
                </a:r>
                <a:r>
                  <a:rPr sz="2000" dirty="0"/>
                  <a:t>: </a:t>
                </a:r>
                <a:r>
                  <a:rPr sz="2000" dirty="0" err="1"/>
                  <a:t>Prvih</a:t>
                </a:r>
                <a:r>
                  <a:rPr sz="2000" dirty="0"/>
                  <a:t> </a:t>
                </a:r>
                <a:r>
                  <a:rPr lang="en-GB" sz="2000" dirty="0"/>
                  <a:t>20</a:t>
                </a:r>
                <a:r>
                  <a:rPr sz="2000" dirty="0"/>
                  <a:t>0 </a:t>
                </a:r>
                <a:r>
                  <a:rPr sz="2000" dirty="0" err="1"/>
                  <a:t>znakov</a:t>
                </a:r>
                <a:endParaRPr sz="2000" dirty="0"/>
              </a:p>
              <a:p>
                <a:endParaRPr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0473B5F5-F022-E4CE-F7C9-D2EFD92B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9" y="1417638"/>
            <a:ext cx="353373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4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Predstavitev in primerjava rezultatov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l-SI" sz="2400" dirty="0"/>
                  <a:t>Testni </a:t>
                </a:r>
                <a:r>
                  <a:rPr lang="sl-SI" sz="2400" dirty="0" err="1"/>
                  <a:t>primeri</a:t>
                </a:r>
                <a:r>
                  <a:rPr lang="sl-SI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endParaRPr lang="en-GB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en-GB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000" dirty="0"/>
              </a:p>
              <a:p>
                <a:pPr marL="457200" lvl="1" indent="0">
                  <a:buNone/>
                </a:pPr>
                <a:endParaRPr lang="sl-SI" sz="2000" dirty="0"/>
              </a:p>
              <a:p>
                <a:r>
                  <a:rPr lang="sl-SI" sz="2400" dirty="0" err="1"/>
                  <a:t>Časovna</a:t>
                </a:r>
                <a:r>
                  <a:rPr lang="sl-SI" sz="2400" dirty="0"/>
                  <a:t> </a:t>
                </a:r>
                <a:r>
                  <a:rPr lang="sl-SI" sz="2400" dirty="0" err="1"/>
                  <a:t>zahtevnost</a:t>
                </a:r>
                <a:r>
                  <a:rPr lang="sl-SI" sz="2400" dirty="0"/>
                  <a:t>:</a:t>
                </a:r>
              </a:p>
              <a:p>
                <a:pPr lvl="1"/>
                <a:r>
                  <a:rPr lang="sl-SI" sz="2400" dirty="0" err="1"/>
                  <a:t>Groba</a:t>
                </a:r>
                <a:r>
                  <a:rPr lang="sl-SI" sz="2400" dirty="0"/>
                  <a:t> </a:t>
                </a:r>
                <a:r>
                  <a:rPr lang="sl-SI" sz="2400" dirty="0" err="1"/>
                  <a:t>sila</a:t>
                </a:r>
                <a:r>
                  <a:rPr lang="sl-SI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ar-AE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400" dirty="0"/>
              </a:p>
              <a:p>
                <a:pPr lvl="1"/>
                <a:r>
                  <a:rPr lang="en-GB" sz="2400" dirty="0" err="1"/>
                  <a:t>Dp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6D5245F-B34C-8064-2055-22D7206A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09" y="1417638"/>
            <a:ext cx="5255491" cy="390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Zagon</a:t>
            </a:r>
            <a:r>
              <a:rPr sz="2400" dirty="0"/>
              <a:t> </a:t>
            </a:r>
            <a:r>
              <a:rPr sz="2400" dirty="0" err="1"/>
              <a:t>implementiranega</a:t>
            </a:r>
            <a:r>
              <a:rPr sz="2400" dirty="0"/>
              <a:t> </a:t>
            </a:r>
            <a:r>
              <a:rPr sz="2400" dirty="0" err="1"/>
              <a:t>algoritma</a:t>
            </a:r>
            <a:r>
              <a:rPr sz="2400" dirty="0"/>
              <a:t>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težjem</a:t>
            </a:r>
            <a:r>
              <a:rPr sz="2400" dirty="0"/>
              <a:t> </a:t>
            </a:r>
            <a:r>
              <a:rPr sz="2400" dirty="0" err="1"/>
              <a:t>testnem</a:t>
            </a:r>
            <a:r>
              <a:rPr sz="2400" dirty="0"/>
              <a:t> </a:t>
            </a:r>
            <a:r>
              <a:rPr sz="2400" dirty="0" err="1"/>
              <a:t>primeru</a:t>
            </a:r>
            <a:endParaRPr sz="24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25939CB8-A2B3-AEA5-B719-FF28885F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879725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9729"/>
            <a:ext cx="8229600" cy="1143000"/>
          </a:xfrm>
        </p:spPr>
        <p:txBody>
          <a:bodyPr/>
          <a:lstStyle/>
          <a:p>
            <a:r>
              <a:rPr lang="en-GB" dirty="0" err="1"/>
              <a:t>Hvala</a:t>
            </a:r>
            <a:r>
              <a:rPr lang="en-GB" dirty="0"/>
              <a:t> za </a:t>
            </a:r>
            <a:r>
              <a:rPr lang="en-GB" dirty="0" err="1"/>
              <a:t>pozornost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Opis 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l-SI" sz="2400" dirty="0"/>
                  <a:t>Problem </a:t>
                </a:r>
                <a:r>
                  <a:rPr lang="sl-SI" sz="2400" dirty="0" err="1"/>
                  <a:t>temelji</a:t>
                </a:r>
                <a:r>
                  <a:rPr lang="sl-SI" sz="2400" dirty="0"/>
                  <a:t> </a:t>
                </a:r>
                <a:r>
                  <a:rPr lang="sl-SI" sz="2400" dirty="0" err="1"/>
                  <a:t>na</a:t>
                </a:r>
                <a:r>
                  <a:rPr lang="sl-SI" sz="2400" dirty="0"/>
                  <a:t> </a:t>
                </a:r>
                <a:r>
                  <a:rPr lang="sl-SI" sz="2400" dirty="0" err="1"/>
                  <a:t>ljudski</a:t>
                </a:r>
                <a:r>
                  <a:rPr lang="sl-SI" sz="2400" dirty="0"/>
                  <a:t> </a:t>
                </a:r>
                <a:r>
                  <a:rPr lang="sl-SI" sz="2400" dirty="0" err="1"/>
                  <a:t>pesmi</a:t>
                </a:r>
                <a:endParaRPr lang="sl-SI" sz="2400" dirty="0"/>
              </a:p>
              <a:p>
                <a:r>
                  <a:rPr lang="sl-SI" sz="2400" dirty="0" err="1"/>
                  <a:t>Igralca</a:t>
                </a:r>
                <a:r>
                  <a:rPr lang="sl-SI" sz="2400" dirty="0"/>
                  <a:t>: Ivo in Iva</a:t>
                </a:r>
              </a:p>
              <a:p>
                <a:r>
                  <a:rPr lang="sl-SI" sz="2400" dirty="0"/>
                  <a:t>Iva </a:t>
                </a:r>
                <a:r>
                  <a:rPr lang="sl-SI" sz="2400" dirty="0" err="1"/>
                  <a:t>vstavi</a:t>
                </a:r>
                <a:r>
                  <a:rPr lang="sl-SI" sz="2400" dirty="0"/>
                  <a:t> </a:t>
                </a:r>
                <a:r>
                  <a:rPr lang="sl-SI" sz="2400" dirty="0" err="1"/>
                  <a:t>jabolka</a:t>
                </a:r>
                <a:r>
                  <a:rPr lang="sl-SI" sz="2400" dirty="0"/>
                  <a:t>, da </a:t>
                </a:r>
                <a:r>
                  <a:rPr lang="sl-SI" sz="2400" dirty="0" err="1"/>
                  <a:t>minimizira</a:t>
                </a:r>
                <a:r>
                  <a:rPr lang="sl-SI" sz="2400" dirty="0"/>
                  <a:t> </a:t>
                </a:r>
                <a:r>
                  <a:rPr lang="sl-SI" sz="2400" dirty="0" err="1"/>
                  <a:t>pobrana</a:t>
                </a:r>
                <a:r>
                  <a:rPr lang="sl-SI" sz="2400" dirty="0"/>
                  <a:t> </a:t>
                </a:r>
                <a:r>
                  <a:rPr lang="sl-SI" sz="2400" dirty="0" err="1"/>
                  <a:t>jabolka</a:t>
                </a:r>
                <a:endParaRPr lang="sl-SI" sz="2400" dirty="0"/>
              </a:p>
              <a:p>
                <a:r>
                  <a:rPr lang="sl-SI" sz="2400" dirty="0"/>
                  <a:t>Ivo pobere vsak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l-SI" sz="2400" dirty="0"/>
                  <a:t>-ti sadež</a:t>
                </a:r>
              </a:p>
              <a:p>
                <a:r>
                  <a:rPr lang="sl-SI" sz="2400" dirty="0"/>
                  <a:t>Ivo želi pobrati čim več jabolk</a:t>
                </a:r>
              </a:p>
              <a:p>
                <a:endParaRPr lang="sl-SI" sz="2400" dirty="0"/>
              </a:p>
              <a:p>
                <a:r>
                  <a:rPr lang="sl-SI" sz="2400" dirty="0" err="1"/>
                  <a:t>Spremenljivke</a:t>
                </a:r>
                <a:r>
                  <a:rPr lang="sl-SI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l-SI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sz="2000" dirty="0"/>
                  <a:t>: </a:t>
                </a:r>
                <a:r>
                  <a:rPr lang="sl-SI" sz="2000" dirty="0" err="1"/>
                  <a:t>Začetno</a:t>
                </a:r>
                <a:r>
                  <a:rPr lang="sl-SI" sz="2000" dirty="0"/>
                  <a:t> </a:t>
                </a:r>
                <a:r>
                  <a:rPr lang="sl-SI" sz="2000" dirty="0" err="1"/>
                  <a:t>število</a:t>
                </a:r>
                <a:r>
                  <a:rPr lang="sl-SI" sz="2000" dirty="0"/>
                  <a:t> </a:t>
                </a:r>
                <a:r>
                  <a:rPr lang="sl-SI" sz="2000" dirty="0" err="1"/>
                  <a:t>sadežev</a:t>
                </a:r>
                <a:endParaRPr lang="sl-SI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l-SI" sz="2000" dirty="0"/>
                  <a:t>: Največje število jabolk, ki jih Iva lahko vstavi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l-SI" sz="2000" dirty="0"/>
                  <a:t>: Interval pobiranja sadežev</a:t>
                </a:r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82BEDA-5BA8-A3D0-3641-EB60B81E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639F8AD-7806-8155-9866-CE4C9B00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Vhod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Izhod</a:t>
            </a:r>
            <a:endParaRPr lang="en-GB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DEC93BB-30CD-3170-A1C4-9CFA8480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2365588"/>
            <a:ext cx="4256407" cy="74337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65368AE0-5F48-018E-0B7C-FA0B01647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" y="4097485"/>
            <a:ext cx="4251330" cy="9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5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Metoda grobe sile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 err="1"/>
              <a:t>Koraki</a:t>
            </a:r>
            <a:endParaRPr sz="2400" dirty="0"/>
          </a:p>
          <a:p>
            <a:pPr lvl="1"/>
            <a:r>
              <a:rPr sz="2000" dirty="0" err="1"/>
              <a:t>Preizkus</a:t>
            </a:r>
            <a:r>
              <a:rPr sz="2000" dirty="0"/>
              <a:t> </a:t>
            </a:r>
            <a:r>
              <a:rPr sz="2000" dirty="0" err="1"/>
              <a:t>vseh</a:t>
            </a:r>
            <a:r>
              <a:rPr sz="2000" dirty="0"/>
              <a:t> </a:t>
            </a:r>
            <a:r>
              <a:rPr sz="2000" dirty="0" err="1"/>
              <a:t>možnih</a:t>
            </a:r>
            <a:r>
              <a:rPr sz="2000" dirty="0"/>
              <a:t> </a:t>
            </a:r>
            <a:r>
              <a:rPr sz="2000" dirty="0" err="1"/>
              <a:t>vstavitev</a:t>
            </a:r>
            <a:r>
              <a:rPr sz="2000" dirty="0"/>
              <a:t> </a:t>
            </a:r>
            <a:r>
              <a:rPr sz="2000" dirty="0" err="1"/>
              <a:t>jabolk</a:t>
            </a:r>
            <a:endParaRPr sz="2000" dirty="0"/>
          </a:p>
          <a:p>
            <a:pPr lvl="1"/>
            <a:r>
              <a:rPr sz="2000" dirty="0" err="1"/>
              <a:t>Ocena</a:t>
            </a:r>
            <a:r>
              <a:rPr sz="2000" dirty="0"/>
              <a:t> </a:t>
            </a:r>
            <a:r>
              <a:rPr sz="2000" dirty="0" err="1"/>
              <a:t>vsake</a:t>
            </a:r>
            <a:r>
              <a:rPr sz="2000" dirty="0"/>
              <a:t> </a:t>
            </a:r>
            <a:r>
              <a:rPr sz="2000" dirty="0" err="1"/>
              <a:t>konfiguracije</a:t>
            </a:r>
            <a:endParaRPr sz="2000" dirty="0"/>
          </a:p>
          <a:p>
            <a:pPr lvl="1"/>
            <a:r>
              <a:rPr sz="2000" dirty="0" err="1"/>
              <a:t>Izbor</a:t>
            </a:r>
            <a:r>
              <a:rPr sz="2000" dirty="0"/>
              <a:t> </a:t>
            </a:r>
            <a:r>
              <a:rPr sz="2000" dirty="0" err="1"/>
              <a:t>konfiguracije</a:t>
            </a:r>
            <a:r>
              <a:rPr sz="2000" dirty="0"/>
              <a:t> z</a:t>
            </a:r>
            <a:r>
              <a:rPr lang="en-GB" sz="2000" dirty="0"/>
              <a:t> </a:t>
            </a:r>
            <a:r>
              <a:rPr lang="en-GB" sz="2000" dirty="0" err="1"/>
              <a:t>najboljšim</a:t>
            </a:r>
            <a:r>
              <a:rPr lang="en-GB" sz="2000" dirty="0"/>
              <a:t> </a:t>
            </a:r>
            <a:r>
              <a:rPr lang="en-GB" sz="2000" dirty="0" err="1"/>
              <a:t>rezultatom</a:t>
            </a:r>
            <a:endParaRPr sz="2000" dirty="0"/>
          </a:p>
          <a:p>
            <a:pPr marL="0" indent="0">
              <a:buNone/>
            </a:pPr>
            <a:endParaRPr sz="2400" dirty="0"/>
          </a:p>
          <a:p>
            <a:r>
              <a:rPr sz="2400" dirty="0" err="1"/>
              <a:t>Robni</a:t>
            </a:r>
            <a:r>
              <a:rPr sz="2400" dirty="0"/>
              <a:t> </a:t>
            </a:r>
            <a:r>
              <a:rPr sz="2400" dirty="0" err="1"/>
              <a:t>primeri</a:t>
            </a:r>
            <a:endParaRPr sz="2400" dirty="0"/>
          </a:p>
          <a:p>
            <a:pPr lvl="1"/>
            <a:r>
              <a:rPr sz="2000" dirty="0" err="1"/>
              <a:t>Vse</a:t>
            </a:r>
            <a:r>
              <a:rPr sz="2000" dirty="0"/>
              <a:t> </a:t>
            </a:r>
            <a:r>
              <a:rPr sz="2000" dirty="0" err="1"/>
              <a:t>hruške</a:t>
            </a:r>
            <a:r>
              <a:rPr sz="2000" dirty="0"/>
              <a:t>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začetku</a:t>
            </a:r>
            <a:r>
              <a:rPr lang="en-GB" sz="2000" dirty="0"/>
              <a:t>:</a:t>
            </a:r>
            <a:r>
              <a:rPr sz="2000" dirty="0"/>
              <a:t> </a:t>
            </a:r>
            <a:r>
              <a:rPr sz="2000" dirty="0" err="1"/>
              <a:t>Brez</a:t>
            </a:r>
            <a:r>
              <a:rPr sz="2000" dirty="0"/>
              <a:t> </a:t>
            </a:r>
            <a:r>
              <a:rPr sz="2000" dirty="0" err="1"/>
              <a:t>potrebe</a:t>
            </a:r>
            <a:r>
              <a:rPr sz="2000" dirty="0"/>
              <a:t> po </a:t>
            </a:r>
            <a:r>
              <a:rPr sz="2000" dirty="0" err="1"/>
              <a:t>vstavljanj</a:t>
            </a:r>
            <a:r>
              <a:rPr lang="en-GB" sz="2000" dirty="0"/>
              <a:t>u</a:t>
            </a:r>
            <a:endParaRPr sz="2000" dirty="0"/>
          </a:p>
          <a:p>
            <a:pPr lvl="1"/>
            <a:r>
              <a:rPr sz="2000" dirty="0" err="1"/>
              <a:t>Vse</a:t>
            </a:r>
            <a:r>
              <a:rPr sz="2000" dirty="0"/>
              <a:t> </a:t>
            </a:r>
            <a:r>
              <a:rPr sz="2000" dirty="0" err="1"/>
              <a:t>jabolka</a:t>
            </a:r>
            <a:r>
              <a:rPr sz="2000" dirty="0"/>
              <a:t>: </a:t>
            </a:r>
            <a:r>
              <a:rPr lang="sl-SI" sz="2000" dirty="0"/>
              <a:t>Brez potrebe po vstavljanju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 err="1"/>
              <a:t>Algoritem</a:t>
            </a:r>
            <a:r>
              <a:rPr lang="en-GB" sz="2400" dirty="0"/>
              <a:t> </a:t>
            </a:r>
            <a:r>
              <a:rPr lang="en-GB" sz="2400" dirty="0" err="1"/>
              <a:t>zelo</a:t>
            </a:r>
            <a:r>
              <a:rPr lang="en-GB" sz="2400" dirty="0"/>
              <a:t> </a:t>
            </a:r>
            <a:r>
              <a:rPr lang="en-GB" sz="2400" dirty="0" err="1"/>
              <a:t>časovno</a:t>
            </a:r>
            <a:r>
              <a:rPr lang="en-GB" sz="2400" dirty="0"/>
              <a:t> </a:t>
            </a:r>
            <a:r>
              <a:rPr lang="en-GB" sz="2400" dirty="0" err="1"/>
              <a:t>potraten</a:t>
            </a:r>
            <a:endParaRPr lang="sl-SI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D39B72-9EE5-EB30-CA82-2C17C13D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Psevdokoda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805DEDD-6654-47DC-91DB-BF3145A8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Slika 3" descr="Slika, ki vsebuje besede besedilo, posnetek zaslona, pisava&#10;&#10;Opis je samodejno ustvarjen">
            <a:extLst>
              <a:ext uri="{FF2B5EF4-FFF2-40B4-BE49-F238E27FC236}">
                <a16:creationId xmlns:a16="http://schemas.microsoft.com/office/drawing/2014/main" id="{BD358397-AD15-009C-E9C0-DCB73F1E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4" y="1417638"/>
            <a:ext cx="8806072" cy="458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Rešitev</a:t>
            </a:r>
            <a:r>
              <a:rPr dirty="0"/>
              <a:t> z </a:t>
            </a:r>
            <a:r>
              <a:rPr dirty="0" err="1"/>
              <a:t>dinamičnim</a:t>
            </a:r>
            <a:r>
              <a:rPr dirty="0"/>
              <a:t> </a:t>
            </a:r>
            <a:r>
              <a:rPr dirty="0" err="1"/>
              <a:t>programiranjem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l-SI" sz="2400" dirty="0"/>
                  <a:t>Koraki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l-SI" sz="2000" dirty="0" err="1"/>
                  <a:t>Inicializacija</a:t>
                </a:r>
                <a:r>
                  <a:rPr lang="sl-SI" sz="2000" dirty="0"/>
                  <a:t> </a:t>
                </a:r>
                <a:r>
                  <a:rPr lang="sl-SI" sz="2000" dirty="0" err="1"/>
                  <a:t>dinamične</a:t>
                </a:r>
                <a:r>
                  <a:rPr lang="sl-SI" sz="2000" dirty="0"/>
                  <a:t> </a:t>
                </a:r>
                <a:r>
                  <a:rPr lang="sl-SI" sz="2000" dirty="0" err="1"/>
                  <a:t>tabele</a:t>
                </a:r>
                <a:r>
                  <a:rPr lang="sl-SI" sz="2000" dirty="0"/>
                  <a:t> (</a:t>
                </a:r>
                <a:r>
                  <a:rPr lang="sl-SI" sz="2000" dirty="0" err="1"/>
                  <a:t>dp</a:t>
                </a:r>
                <a:r>
                  <a:rPr lang="sl-SI" sz="2000" dirty="0"/>
                  <a:t>) in </a:t>
                </a:r>
                <a:r>
                  <a:rPr lang="sl-SI" sz="2000" dirty="0" err="1"/>
                  <a:t>inicializacija</a:t>
                </a:r>
                <a:r>
                  <a:rPr lang="sl-SI" sz="2000" dirty="0"/>
                  <a:t> </a:t>
                </a:r>
                <a:r>
                  <a:rPr lang="sl-SI" sz="2000" dirty="0" err="1"/>
                  <a:t>tabele</a:t>
                </a:r>
                <a:r>
                  <a:rPr lang="sl-SI" sz="2000" dirty="0"/>
                  <a:t> path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l-SI" sz="2000" dirty="0" err="1"/>
                  <a:t>Izpolnjevanje</a:t>
                </a:r>
                <a:r>
                  <a:rPr lang="sl-SI" sz="2000" dirty="0"/>
                  <a:t> </a:t>
                </a:r>
                <a:r>
                  <a:rPr lang="sl-SI" sz="2000" dirty="0" err="1"/>
                  <a:t>dp</a:t>
                </a:r>
                <a:r>
                  <a:rPr lang="sl-SI" sz="2000" dirty="0"/>
                  <a:t> </a:t>
                </a:r>
                <a:r>
                  <a:rPr lang="sl-SI" sz="2000" dirty="0" err="1"/>
                  <a:t>tabele</a:t>
                </a:r>
                <a:r>
                  <a:rPr lang="sl-SI" sz="2000" dirty="0"/>
                  <a:t> z </a:t>
                </a:r>
                <a:r>
                  <a:rPr lang="sl-SI" sz="2000" dirty="0" err="1"/>
                  <a:t>vplivi</a:t>
                </a:r>
                <a:r>
                  <a:rPr lang="sl-SI" sz="2000" dirty="0"/>
                  <a:t> </a:t>
                </a:r>
                <a:r>
                  <a:rPr lang="sl-SI" sz="2000" dirty="0" err="1"/>
                  <a:t>vstavitev</a:t>
                </a:r>
                <a:r>
                  <a:rPr lang="sl-SI" sz="2000" dirty="0"/>
                  <a:t> </a:t>
                </a:r>
                <a:r>
                  <a:rPr lang="sl-SI" sz="2000" dirty="0" err="1"/>
                  <a:t>jabolk</a:t>
                </a:r>
                <a:endParaRPr lang="sl-SI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sl-SI" sz="2000" dirty="0" err="1"/>
                  <a:t>Iskanje</a:t>
                </a:r>
                <a:r>
                  <a:rPr lang="sl-SI" sz="2000" dirty="0"/>
                  <a:t> </a:t>
                </a:r>
                <a:r>
                  <a:rPr lang="sl-SI" sz="2000" dirty="0" err="1"/>
                  <a:t>minimalnega</a:t>
                </a:r>
                <a:r>
                  <a:rPr lang="sl-SI" sz="2000" dirty="0"/>
                  <a:t> </a:t>
                </a:r>
                <a:r>
                  <a:rPr lang="sl-SI" sz="2000" dirty="0" err="1"/>
                  <a:t>rezultata</a:t>
                </a:r>
                <a:r>
                  <a:rPr lang="sl-SI" sz="2000" dirty="0"/>
                  <a:t> in </a:t>
                </a:r>
                <a:r>
                  <a:rPr lang="sl-SI" sz="2000" dirty="0" err="1"/>
                  <a:t>rekonstrukcija</a:t>
                </a:r>
                <a:r>
                  <a:rPr lang="sl-SI" sz="2000" dirty="0"/>
                  <a:t> </a:t>
                </a:r>
                <a:r>
                  <a:rPr lang="sl-SI" sz="2000" dirty="0" err="1"/>
                  <a:t>poti</a:t>
                </a:r>
                <a:endParaRPr lang="sl-SI" sz="2000" dirty="0"/>
              </a:p>
              <a:p>
                <a:pPr marL="0" indent="0">
                  <a:buNone/>
                </a:pPr>
                <a:endParaRPr lang="sl-SI" sz="2400" dirty="0"/>
              </a:p>
              <a:p>
                <a:r>
                  <a:rPr lang="sl-SI" sz="2400" dirty="0" err="1"/>
                  <a:t>Robni</a:t>
                </a:r>
                <a:r>
                  <a:rPr lang="sl-SI" sz="2400" dirty="0"/>
                  <a:t> </a:t>
                </a:r>
                <a:r>
                  <a:rPr lang="sl-SI" sz="2400" dirty="0" err="1"/>
                  <a:t>primeri</a:t>
                </a:r>
                <a:endParaRPr lang="sl-SI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sl-SI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l-SI" sz="2000" dirty="0"/>
                  <a:t>: </a:t>
                </a:r>
                <a:r>
                  <a:rPr lang="sl-SI" sz="2000" dirty="0" err="1"/>
                  <a:t>Brez</a:t>
                </a:r>
                <a:r>
                  <a:rPr lang="sl-SI" sz="2000" dirty="0"/>
                  <a:t> </a:t>
                </a:r>
                <a:r>
                  <a:rPr lang="sl-SI" sz="2000" dirty="0" err="1"/>
                  <a:t>vstavitev</a:t>
                </a:r>
                <a:endParaRPr lang="sl-SI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sl-SI" sz="2000" dirty="0"/>
                  <a:t>: Ivo pobere vsak sadež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l-SI" sz="2000" dirty="0"/>
                  <a:t>: Gre iz intervala sadežev</a:t>
                </a:r>
                <a:endParaRPr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96F379-5ED6-57C8-8DFE-B4625B3E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Vizualizacija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4150250-8F5E-1B6D-D218-6D47FFE55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9183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err="1"/>
              <a:t>Inicializacija</a:t>
            </a:r>
            <a:r>
              <a:rPr lang="en-GB" sz="2400" dirty="0"/>
              <a:t> </a:t>
            </a:r>
            <a:r>
              <a:rPr lang="en-GB" sz="2400" dirty="0" err="1"/>
              <a:t>tabele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Posodabljanje</a:t>
            </a:r>
            <a:r>
              <a:rPr lang="en-GB" sz="2400" dirty="0"/>
              <a:t> po </a:t>
            </a:r>
            <a:r>
              <a:rPr lang="en-GB" sz="2400" dirty="0" err="1"/>
              <a:t>vsaki</a:t>
            </a:r>
            <a:r>
              <a:rPr lang="en-GB" sz="2400" dirty="0"/>
              <a:t> </a:t>
            </a:r>
            <a:r>
              <a:rPr lang="en-GB" sz="2400" dirty="0" err="1"/>
              <a:t>iteraciji</a:t>
            </a:r>
            <a:endParaRPr lang="sl-SI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B5DA56-8457-3B56-D0D7-BA30D22E4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84" y="1965886"/>
            <a:ext cx="3733229" cy="19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65FB543-49AA-C44A-C102-E3F03D963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06" y="4596640"/>
            <a:ext cx="3858387" cy="20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07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FBCBD64-435A-6B89-9FA3-B7CD1AAC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Psevdokoda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7DB8649-22E5-11BA-3DAF-64816011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Slika 3" descr="Slika, ki vsebuje besede besedilo, posnetek zaslona, pisava&#10;&#10;Opis je samodejno ustvarjen">
            <a:extLst>
              <a:ext uri="{FF2B5EF4-FFF2-40B4-BE49-F238E27FC236}">
                <a16:creationId xmlns:a16="http://schemas.microsoft.com/office/drawing/2014/main" id="{327D8F59-E0AD-7B55-B29B-E62EC5914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51" y="1286901"/>
            <a:ext cx="5838698" cy="52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Zgled težje instance problema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l-PL" sz="2400" dirty="0"/>
                  <a:t>Vhodni </a:t>
                </a:r>
                <a:r>
                  <a:rPr lang="pl-PL" sz="2400" dirty="0" err="1"/>
                  <a:t>podatki</a:t>
                </a:r>
                <a:r>
                  <a:rPr lang="pl-PL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l-P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endParaRPr lang="pl-PL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pl-PL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pl-PL" sz="2000" dirty="0"/>
              </a:p>
              <a:p>
                <a:pPr lvl="1"/>
                <a:r>
                  <a:rPr lang="pl-PL" sz="2000" dirty="0" err="1"/>
                  <a:t>Zaporedje</a:t>
                </a:r>
                <a:r>
                  <a:rPr lang="pl-PL" sz="2000" dirty="0"/>
                  <a:t>: </a:t>
                </a:r>
                <a:r>
                  <a:rPr lang="pl-PL" sz="2000" dirty="0" err="1"/>
                  <a:t>Prvih</a:t>
                </a:r>
                <a:r>
                  <a:rPr lang="pl-PL" sz="2000" dirty="0"/>
                  <a:t> 50 </a:t>
                </a:r>
                <a:r>
                  <a:rPr lang="pl-PL" sz="2000" dirty="0" err="1"/>
                  <a:t>znakov</a:t>
                </a:r>
                <a:endParaRPr lang="pl-PL" sz="2000" dirty="0"/>
              </a:p>
              <a:p>
                <a:endParaRPr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BC20AC0F-C244-44BE-7A8B-407183E46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6"/>
          <a:stretch/>
        </p:blipFill>
        <p:spPr bwMode="auto">
          <a:xfrm>
            <a:off x="4410504" y="1600200"/>
            <a:ext cx="4276296" cy="38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253</Words>
  <Application>Microsoft Office PowerPoint</Application>
  <PresentationFormat>Diaprojekcija na zaslonu (4:3)</PresentationFormat>
  <Paragraphs>75</Paragraphs>
  <Slides>13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Cambria Math</vt:lpstr>
      <vt:lpstr>Office Theme</vt:lpstr>
      <vt:lpstr>Sadje</vt:lpstr>
      <vt:lpstr>Opis problema</vt:lpstr>
      <vt:lpstr>Opis problema </vt:lpstr>
      <vt:lpstr>Metoda grobe sile</vt:lpstr>
      <vt:lpstr>Psevdokoda</vt:lpstr>
      <vt:lpstr>Rešitev z dinamičnim programiranjem</vt:lpstr>
      <vt:lpstr>Vizualizacija</vt:lpstr>
      <vt:lpstr>Psevdokoda</vt:lpstr>
      <vt:lpstr>Zgled težje instance problema</vt:lpstr>
      <vt:lpstr>Zgled težje instance problema</vt:lpstr>
      <vt:lpstr>Predstavitev in primerjava rezultatov</vt:lpstr>
      <vt:lpstr>Demonstracija</vt:lpstr>
      <vt:lpstr>Hvala za pozornost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Algoritem Sadje</dc:title>
  <dc:subject/>
  <dc:creator>Domen Hribernik</dc:creator>
  <cp:keywords/>
  <dc:description>generated using python-pptx</dc:description>
  <cp:lastModifiedBy>Domen Hribernik</cp:lastModifiedBy>
  <cp:revision>51</cp:revision>
  <dcterms:created xsi:type="dcterms:W3CDTF">2013-01-27T09:14:16Z</dcterms:created>
  <dcterms:modified xsi:type="dcterms:W3CDTF">2024-05-29T20:26:02Z</dcterms:modified>
  <cp:category/>
</cp:coreProperties>
</file>