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8"/>
  </p:notesMasterIdLst>
  <p:sldIdLst>
    <p:sldId id="256" r:id="rId2"/>
    <p:sldId id="330" r:id="rId3"/>
    <p:sldId id="257" r:id="rId4"/>
    <p:sldId id="258" r:id="rId5"/>
    <p:sldId id="334" r:id="rId6"/>
    <p:sldId id="335" r:id="rId7"/>
    <p:sldId id="328" r:id="rId8"/>
    <p:sldId id="333" r:id="rId9"/>
    <p:sldId id="296" r:id="rId10"/>
    <p:sldId id="297" r:id="rId11"/>
    <p:sldId id="261" r:id="rId12"/>
    <p:sldId id="270" r:id="rId13"/>
    <p:sldId id="264" r:id="rId14"/>
    <p:sldId id="263" r:id="rId15"/>
    <p:sldId id="277" r:id="rId16"/>
    <p:sldId id="329" r:id="rId17"/>
    <p:sldId id="331" r:id="rId18"/>
    <p:sldId id="332" r:id="rId19"/>
    <p:sldId id="279" r:id="rId20"/>
    <p:sldId id="282" r:id="rId21"/>
    <p:sldId id="283" r:id="rId22"/>
    <p:sldId id="280" r:id="rId23"/>
    <p:sldId id="281" r:id="rId24"/>
    <p:sldId id="284" r:id="rId25"/>
    <p:sldId id="285" r:id="rId26"/>
    <p:sldId id="286" r:id="rId27"/>
    <p:sldId id="298" r:id="rId28"/>
    <p:sldId id="300" r:id="rId29"/>
    <p:sldId id="302" r:id="rId30"/>
    <p:sldId id="287" r:id="rId31"/>
    <p:sldId id="290" r:id="rId32"/>
    <p:sldId id="291" r:id="rId33"/>
    <p:sldId id="293" r:id="rId34"/>
    <p:sldId id="294" r:id="rId35"/>
    <p:sldId id="304" r:id="rId36"/>
    <p:sldId id="309" r:id="rId37"/>
    <p:sldId id="310" r:id="rId38"/>
    <p:sldId id="311" r:id="rId39"/>
    <p:sldId id="325" r:id="rId40"/>
    <p:sldId id="326" r:id="rId41"/>
    <p:sldId id="327" r:id="rId42"/>
    <p:sldId id="305" r:id="rId43"/>
    <p:sldId id="306" r:id="rId44"/>
    <p:sldId id="307" r:id="rId45"/>
    <p:sldId id="308" r:id="rId46"/>
    <p:sldId id="312" r:id="rId47"/>
    <p:sldId id="314" r:id="rId48"/>
    <p:sldId id="313" r:id="rId49"/>
    <p:sldId id="321" r:id="rId50"/>
    <p:sldId id="318" r:id="rId51"/>
    <p:sldId id="319" r:id="rId52"/>
    <p:sldId id="320" r:id="rId53"/>
    <p:sldId id="322" r:id="rId54"/>
    <p:sldId id="323" r:id="rId55"/>
    <p:sldId id="324" r:id="rId56"/>
    <p:sldId id="336" r:id="rId5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7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A02B2-1BBD-4283-ADD8-142A5F3C3EBB}" type="datetimeFigureOut">
              <a:rPr lang="en-US" smtClean="0"/>
              <a:t>2012-10-22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62115-7074-4FDB-BC68-80CDA892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7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with Michael’s concerns</a:t>
            </a:r>
          </a:p>
          <a:p>
            <a:endParaRPr lang="en-US" dirty="0" smtClean="0"/>
          </a:p>
          <a:p>
            <a:r>
              <a:rPr lang="en-US" dirty="0" smtClean="0"/>
              <a:t>Brendan’s argument: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Stagnation</a:t>
            </a:r>
            <a:r>
              <a:rPr lang="en-US" baseline="0" dirty="0" smtClean="0"/>
              <a:t> costs: IE6, Android 2.x. Developers get unhappy.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parties might use such a crisis, plus their large browser </a:t>
            </a:r>
            <a:r>
              <a:rPr lang="en-US" baseline="0" dirty="0" err="1" smtClean="0"/>
              <a:t>marketshare</a:t>
            </a:r>
            <a:r>
              <a:rPr lang="en-US" baseline="0" dirty="0" smtClean="0"/>
              <a:t>, to force proprietary solutions: Silverlight (“WPF Everywhere”), Dart, </a:t>
            </a:r>
            <a:r>
              <a:rPr lang="en-US" baseline="0" dirty="0" err="1" smtClean="0"/>
              <a:t>NaCl</a:t>
            </a:r>
            <a:r>
              <a:rPr lang="en-US" baseline="0" dirty="0" smtClean="0"/>
              <a:t>. People will start using them because they can move faster than this language from 1998.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is not acceptable. What we’ve built is beautiful, and starting over means re-learning all those lessons. Too much code and developer brainpower gets thrown away.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Skate where the puck will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Classes, modules, callbacks, </a:t>
            </a:r>
            <a:r>
              <a:rPr lang="en-US" dirty="0" err="1" smtClean="0"/>
              <a:t>Object.keys</a:t>
            </a:r>
            <a:r>
              <a:rPr lang="en-US" dirty="0" smtClean="0"/>
              <a:t>(array).</a:t>
            </a:r>
            <a:r>
              <a:rPr lang="en-US" dirty="0" err="1" smtClean="0"/>
              <a:t>forEach</a:t>
            </a:r>
            <a:r>
              <a:rPr lang="en-US" dirty="0" smtClean="0"/>
              <a:t>(function () { }), </a:t>
            </a:r>
            <a:r>
              <a:rPr lang="en-US" dirty="0" err="1" smtClean="0"/>
              <a:t>arg</a:t>
            </a:r>
            <a:r>
              <a:rPr lang="en-US" dirty="0" smtClean="0"/>
              <a:t> = </a:t>
            </a:r>
            <a:r>
              <a:rPr lang="en-US" dirty="0" err="1" smtClean="0"/>
              <a:t>arg</a:t>
            </a:r>
            <a:r>
              <a:rPr lang="en-US" dirty="0" smtClean="0"/>
              <a:t> ||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5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over </a:t>
            </a:r>
            <a:r>
              <a:rPr lang="en-US" b="1" dirty="0" smtClean="0"/>
              <a:t>data</a:t>
            </a:r>
            <a:r>
              <a:rPr lang="en-US" b="0" dirty="0" smtClean="0"/>
              <a:t>, </a:t>
            </a:r>
            <a:r>
              <a:rPr lang="en-US" b="0" smtClean="0"/>
              <a:t>not </a:t>
            </a:r>
            <a:r>
              <a:rPr lang="en-US" b="1" smtClean="0"/>
              <a:t>properties</a:t>
            </a:r>
            <a:r>
              <a:rPr lang="en-US" b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62115-7074-4FDB-BC68-80CDA892DF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1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63058124-0873-428F-A1DF-A717779766FA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 rot="10371525">
            <a:off x="263767" y="443825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10800000">
            <a:off x="459506" y="321130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0389-0E6F-49DB-A8B7-E8D49AF7AF26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455612" y="2801319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21010068">
            <a:off x="8490951" y="271487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EF48-5A67-4568-92AA-B5741A4ABD1A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9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/>
          </p:cNvSpPr>
          <p:nvPr/>
        </p:nvSpPr>
        <p:spPr bwMode="auto">
          <a:xfrm rot="21010068">
            <a:off x="8490951" y="41851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0A9-7BB7-4963-8C17-0517FEAF195B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8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 rot="21010068">
            <a:off x="8490951" y="4193583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738-14FD-4615-B559-D69A5DCDE88F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455612" y="4241801"/>
            <a:ext cx="11277600" cy="2337161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4185116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1210734"/>
            <a:ext cx="8507413" cy="2468032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1BFA-E425-4218-88D6-4822A0CB9729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00" y="5024967"/>
            <a:ext cx="8517310" cy="1002090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966" y="809734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13841" y="2565918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9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455612" y="3246967"/>
            <a:ext cx="11277600" cy="3602637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7946">
                <a:moveTo>
                  <a:pt x="0" y="0"/>
                </a:moveTo>
                <a:lnTo>
                  <a:pt x="0" y="7945"/>
                </a:lnTo>
                <a:lnTo>
                  <a:pt x="10000" y="7946"/>
                </a:lnTo>
                <a:lnTo>
                  <a:pt x="10000" y="4"/>
                </a:lnTo>
                <a:lnTo>
                  <a:pt x="10000" y="4"/>
                </a:lnTo>
                <a:lnTo>
                  <a:pt x="9773" y="91"/>
                </a:lnTo>
                <a:lnTo>
                  <a:pt x="9547" y="175"/>
                </a:lnTo>
                <a:lnTo>
                  <a:pt x="9320" y="256"/>
                </a:lnTo>
                <a:lnTo>
                  <a:pt x="9092" y="326"/>
                </a:lnTo>
                <a:lnTo>
                  <a:pt x="8865" y="396"/>
                </a:lnTo>
                <a:lnTo>
                  <a:pt x="8637" y="462"/>
                </a:lnTo>
                <a:lnTo>
                  <a:pt x="8412" y="518"/>
                </a:lnTo>
                <a:lnTo>
                  <a:pt x="8184" y="571"/>
                </a:lnTo>
                <a:lnTo>
                  <a:pt x="7957" y="620"/>
                </a:lnTo>
                <a:lnTo>
                  <a:pt x="7734" y="662"/>
                </a:lnTo>
                <a:lnTo>
                  <a:pt x="7508" y="704"/>
                </a:lnTo>
                <a:lnTo>
                  <a:pt x="7285" y="739"/>
                </a:lnTo>
                <a:lnTo>
                  <a:pt x="7062" y="767"/>
                </a:lnTo>
                <a:lnTo>
                  <a:pt x="6840" y="795"/>
                </a:lnTo>
                <a:lnTo>
                  <a:pt x="6620" y="819"/>
                </a:lnTo>
                <a:lnTo>
                  <a:pt x="6402" y="837"/>
                </a:lnTo>
                <a:lnTo>
                  <a:pt x="6184" y="851"/>
                </a:lnTo>
                <a:lnTo>
                  <a:pt x="5968" y="865"/>
                </a:lnTo>
                <a:lnTo>
                  <a:pt x="5755" y="872"/>
                </a:lnTo>
                <a:lnTo>
                  <a:pt x="5542" y="879"/>
                </a:lnTo>
                <a:lnTo>
                  <a:pt x="5332" y="882"/>
                </a:lnTo>
                <a:lnTo>
                  <a:pt x="5124" y="879"/>
                </a:lnTo>
                <a:lnTo>
                  <a:pt x="4918" y="879"/>
                </a:lnTo>
                <a:lnTo>
                  <a:pt x="4714" y="872"/>
                </a:lnTo>
                <a:lnTo>
                  <a:pt x="4514" y="861"/>
                </a:lnTo>
                <a:lnTo>
                  <a:pt x="4316" y="851"/>
                </a:lnTo>
                <a:lnTo>
                  <a:pt x="4122" y="840"/>
                </a:lnTo>
                <a:lnTo>
                  <a:pt x="3929" y="823"/>
                </a:lnTo>
                <a:lnTo>
                  <a:pt x="3739" y="805"/>
                </a:lnTo>
                <a:lnTo>
                  <a:pt x="3553" y="788"/>
                </a:lnTo>
                <a:lnTo>
                  <a:pt x="3190" y="742"/>
                </a:lnTo>
                <a:lnTo>
                  <a:pt x="2842" y="693"/>
                </a:lnTo>
                <a:lnTo>
                  <a:pt x="2508" y="641"/>
                </a:lnTo>
                <a:lnTo>
                  <a:pt x="2192" y="585"/>
                </a:lnTo>
                <a:lnTo>
                  <a:pt x="1890" y="525"/>
                </a:lnTo>
                <a:lnTo>
                  <a:pt x="1610" y="462"/>
                </a:lnTo>
                <a:lnTo>
                  <a:pt x="1347" y="399"/>
                </a:lnTo>
                <a:lnTo>
                  <a:pt x="1105" y="336"/>
                </a:lnTo>
                <a:lnTo>
                  <a:pt x="883" y="277"/>
                </a:lnTo>
                <a:lnTo>
                  <a:pt x="686" y="221"/>
                </a:lnTo>
                <a:lnTo>
                  <a:pt x="508" y="168"/>
                </a:lnTo>
                <a:lnTo>
                  <a:pt x="358" y="123"/>
                </a:lnTo>
                <a:lnTo>
                  <a:pt x="232" y="81"/>
                </a:lnTo>
                <a:lnTo>
                  <a:pt x="59" y="2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4495738"/>
            <a:ext cx="8825658" cy="1531319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21010068">
            <a:off x="8490951" y="3152184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8267"/>
            <a:ext cx="8825659" cy="205316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B968-38B7-40D3-970C-0CE57F43A70F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5" y="3993691"/>
            <a:ext cx="8825658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2800" b="0" i="0" kern="1200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94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651-B6F5-4233-B2F9-99F1D3A46EF5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E7DD-CFF2-4A06-8DFF-2B1EC695A212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ED15A0-77F2-45D6-96BE-436293378B86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 rot="5101749">
            <a:off x="6294738" y="457773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867" y="402165"/>
            <a:ext cx="6510866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5400000">
            <a:off x="44492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6C23E1-4D42-4C5D-97A1-EAE7048F9D9C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3E1E-7394-4FB3-8EDC-D4E9C5903E29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89800" y="402165"/>
            <a:ext cx="44788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16200000">
            <a:off x="3787244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5922489">
            <a:off x="4698352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913-4A21-46ED-9408-D1626BFD6EB3}" type="datetime1">
              <a:rPr lang="en-US" smtClean="0"/>
              <a:t>2012-10-22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0B8-B03D-4A06-A1E5-2F0689570F94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F558-C35C-4332-BBC0-4DBBF1E16418}" type="datetime1">
              <a:rPr lang="en-US" smtClean="0"/>
              <a:t>2012-10-22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21010068">
            <a:off x="8490951" y="1797517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9506" y="1866405"/>
            <a:ext cx="11277600" cy="4533900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EE53-24DF-48FB-BD4F-7BCB762BDA43}" type="datetime1">
              <a:rPr lang="en-US" smtClean="0"/>
              <a:t>2012-10-22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733" y="448733"/>
            <a:ext cx="11286067" cy="59520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01B6-F588-47E1-B1E6-380FB5FDEA63}" type="datetime1">
              <a:rPr lang="en-US" smtClean="0"/>
              <a:t>2012-10-22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13412" y="402165"/>
            <a:ext cx="6055253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>
            <a:off x="2229377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33C8-EBA1-48B1-9E8C-A2B993695EF6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15922489">
            <a:off x="3140485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72200" y="402165"/>
            <a:ext cx="5596465" cy="60536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>
            <a:off x="3295432" y="2801721"/>
            <a:ext cx="6053670" cy="1254558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7628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10000"/>
              <a:gd name="connsiteX1" fmla="*/ 0 w 10000"/>
              <a:gd name="connsiteY1" fmla="*/ 7945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842 w 10000"/>
              <a:gd name="connsiteY36" fmla="*/ 693 h 10000"/>
              <a:gd name="connsiteX37" fmla="*/ 2508 w 10000"/>
              <a:gd name="connsiteY37" fmla="*/ 641 h 10000"/>
              <a:gd name="connsiteX38" fmla="*/ 2192 w 10000"/>
              <a:gd name="connsiteY38" fmla="*/ 585 h 10000"/>
              <a:gd name="connsiteX39" fmla="*/ 1890 w 10000"/>
              <a:gd name="connsiteY39" fmla="*/ 525 h 10000"/>
              <a:gd name="connsiteX40" fmla="*/ 1610 w 10000"/>
              <a:gd name="connsiteY40" fmla="*/ 462 h 10000"/>
              <a:gd name="connsiteX41" fmla="*/ 1347 w 10000"/>
              <a:gd name="connsiteY41" fmla="*/ 399 h 10000"/>
              <a:gd name="connsiteX42" fmla="*/ 1105 w 10000"/>
              <a:gd name="connsiteY42" fmla="*/ 336 h 10000"/>
              <a:gd name="connsiteX43" fmla="*/ 883 w 10000"/>
              <a:gd name="connsiteY43" fmla="*/ 277 h 10000"/>
              <a:gd name="connsiteX44" fmla="*/ 686 w 10000"/>
              <a:gd name="connsiteY44" fmla="*/ 221 h 10000"/>
              <a:gd name="connsiteX45" fmla="*/ 508 w 10000"/>
              <a:gd name="connsiteY45" fmla="*/ 168 h 10000"/>
              <a:gd name="connsiteX46" fmla="*/ 358 w 10000"/>
              <a:gd name="connsiteY46" fmla="*/ 123 h 10000"/>
              <a:gd name="connsiteX47" fmla="*/ 232 w 10000"/>
              <a:gd name="connsiteY47" fmla="*/ 81 h 10000"/>
              <a:gd name="connsiteX48" fmla="*/ 59 w 10000"/>
              <a:gd name="connsiteY48" fmla="*/ 21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946"/>
              <a:gd name="connsiteX1" fmla="*/ 0 w 10000"/>
              <a:gd name="connsiteY1" fmla="*/ 7945 h 7946"/>
              <a:gd name="connsiteX2" fmla="*/ 10000 w 10000"/>
              <a:gd name="connsiteY2" fmla="*/ 7946 h 7946"/>
              <a:gd name="connsiteX3" fmla="*/ 10000 w 10000"/>
              <a:gd name="connsiteY3" fmla="*/ 4 h 7946"/>
              <a:gd name="connsiteX4" fmla="*/ 10000 w 10000"/>
              <a:gd name="connsiteY4" fmla="*/ 4 h 7946"/>
              <a:gd name="connsiteX5" fmla="*/ 9773 w 10000"/>
              <a:gd name="connsiteY5" fmla="*/ 91 h 7946"/>
              <a:gd name="connsiteX6" fmla="*/ 9547 w 10000"/>
              <a:gd name="connsiteY6" fmla="*/ 175 h 7946"/>
              <a:gd name="connsiteX7" fmla="*/ 9320 w 10000"/>
              <a:gd name="connsiteY7" fmla="*/ 256 h 7946"/>
              <a:gd name="connsiteX8" fmla="*/ 9092 w 10000"/>
              <a:gd name="connsiteY8" fmla="*/ 326 h 7946"/>
              <a:gd name="connsiteX9" fmla="*/ 8865 w 10000"/>
              <a:gd name="connsiteY9" fmla="*/ 396 h 7946"/>
              <a:gd name="connsiteX10" fmla="*/ 8637 w 10000"/>
              <a:gd name="connsiteY10" fmla="*/ 462 h 7946"/>
              <a:gd name="connsiteX11" fmla="*/ 8412 w 10000"/>
              <a:gd name="connsiteY11" fmla="*/ 518 h 7946"/>
              <a:gd name="connsiteX12" fmla="*/ 8184 w 10000"/>
              <a:gd name="connsiteY12" fmla="*/ 571 h 7946"/>
              <a:gd name="connsiteX13" fmla="*/ 7957 w 10000"/>
              <a:gd name="connsiteY13" fmla="*/ 620 h 7946"/>
              <a:gd name="connsiteX14" fmla="*/ 7734 w 10000"/>
              <a:gd name="connsiteY14" fmla="*/ 662 h 7946"/>
              <a:gd name="connsiteX15" fmla="*/ 7508 w 10000"/>
              <a:gd name="connsiteY15" fmla="*/ 704 h 7946"/>
              <a:gd name="connsiteX16" fmla="*/ 7285 w 10000"/>
              <a:gd name="connsiteY16" fmla="*/ 739 h 7946"/>
              <a:gd name="connsiteX17" fmla="*/ 7062 w 10000"/>
              <a:gd name="connsiteY17" fmla="*/ 767 h 7946"/>
              <a:gd name="connsiteX18" fmla="*/ 6840 w 10000"/>
              <a:gd name="connsiteY18" fmla="*/ 795 h 7946"/>
              <a:gd name="connsiteX19" fmla="*/ 6620 w 10000"/>
              <a:gd name="connsiteY19" fmla="*/ 819 h 7946"/>
              <a:gd name="connsiteX20" fmla="*/ 6402 w 10000"/>
              <a:gd name="connsiteY20" fmla="*/ 837 h 7946"/>
              <a:gd name="connsiteX21" fmla="*/ 6184 w 10000"/>
              <a:gd name="connsiteY21" fmla="*/ 851 h 7946"/>
              <a:gd name="connsiteX22" fmla="*/ 5968 w 10000"/>
              <a:gd name="connsiteY22" fmla="*/ 865 h 7946"/>
              <a:gd name="connsiteX23" fmla="*/ 5755 w 10000"/>
              <a:gd name="connsiteY23" fmla="*/ 872 h 7946"/>
              <a:gd name="connsiteX24" fmla="*/ 5542 w 10000"/>
              <a:gd name="connsiteY24" fmla="*/ 879 h 7946"/>
              <a:gd name="connsiteX25" fmla="*/ 5332 w 10000"/>
              <a:gd name="connsiteY25" fmla="*/ 882 h 7946"/>
              <a:gd name="connsiteX26" fmla="*/ 5124 w 10000"/>
              <a:gd name="connsiteY26" fmla="*/ 879 h 7946"/>
              <a:gd name="connsiteX27" fmla="*/ 4918 w 10000"/>
              <a:gd name="connsiteY27" fmla="*/ 879 h 7946"/>
              <a:gd name="connsiteX28" fmla="*/ 4714 w 10000"/>
              <a:gd name="connsiteY28" fmla="*/ 872 h 7946"/>
              <a:gd name="connsiteX29" fmla="*/ 4514 w 10000"/>
              <a:gd name="connsiteY29" fmla="*/ 861 h 7946"/>
              <a:gd name="connsiteX30" fmla="*/ 4316 w 10000"/>
              <a:gd name="connsiteY30" fmla="*/ 851 h 7946"/>
              <a:gd name="connsiteX31" fmla="*/ 4122 w 10000"/>
              <a:gd name="connsiteY31" fmla="*/ 840 h 7946"/>
              <a:gd name="connsiteX32" fmla="*/ 3929 w 10000"/>
              <a:gd name="connsiteY32" fmla="*/ 823 h 7946"/>
              <a:gd name="connsiteX33" fmla="*/ 3739 w 10000"/>
              <a:gd name="connsiteY33" fmla="*/ 805 h 7946"/>
              <a:gd name="connsiteX34" fmla="*/ 3553 w 10000"/>
              <a:gd name="connsiteY34" fmla="*/ 788 h 7946"/>
              <a:gd name="connsiteX35" fmla="*/ 3190 w 10000"/>
              <a:gd name="connsiteY35" fmla="*/ 742 h 7946"/>
              <a:gd name="connsiteX36" fmla="*/ 2842 w 10000"/>
              <a:gd name="connsiteY36" fmla="*/ 693 h 7946"/>
              <a:gd name="connsiteX37" fmla="*/ 2508 w 10000"/>
              <a:gd name="connsiteY37" fmla="*/ 641 h 7946"/>
              <a:gd name="connsiteX38" fmla="*/ 2192 w 10000"/>
              <a:gd name="connsiteY38" fmla="*/ 585 h 7946"/>
              <a:gd name="connsiteX39" fmla="*/ 1890 w 10000"/>
              <a:gd name="connsiteY39" fmla="*/ 525 h 7946"/>
              <a:gd name="connsiteX40" fmla="*/ 1610 w 10000"/>
              <a:gd name="connsiteY40" fmla="*/ 462 h 7946"/>
              <a:gd name="connsiteX41" fmla="*/ 1347 w 10000"/>
              <a:gd name="connsiteY41" fmla="*/ 399 h 7946"/>
              <a:gd name="connsiteX42" fmla="*/ 1105 w 10000"/>
              <a:gd name="connsiteY42" fmla="*/ 336 h 7946"/>
              <a:gd name="connsiteX43" fmla="*/ 883 w 10000"/>
              <a:gd name="connsiteY43" fmla="*/ 277 h 7946"/>
              <a:gd name="connsiteX44" fmla="*/ 686 w 10000"/>
              <a:gd name="connsiteY44" fmla="*/ 221 h 7946"/>
              <a:gd name="connsiteX45" fmla="*/ 508 w 10000"/>
              <a:gd name="connsiteY45" fmla="*/ 168 h 7946"/>
              <a:gd name="connsiteX46" fmla="*/ 358 w 10000"/>
              <a:gd name="connsiteY46" fmla="*/ 123 h 7946"/>
              <a:gd name="connsiteX47" fmla="*/ 232 w 10000"/>
              <a:gd name="connsiteY47" fmla="*/ 81 h 7946"/>
              <a:gd name="connsiteX48" fmla="*/ 59 w 10000"/>
              <a:gd name="connsiteY48" fmla="*/ 21 h 7946"/>
              <a:gd name="connsiteX49" fmla="*/ 0 w 10000"/>
              <a:gd name="connsiteY49" fmla="*/ 0 h 7946"/>
              <a:gd name="connsiteX50" fmla="*/ 0 w 10000"/>
              <a:gd name="connsiteY50" fmla="*/ 0 h 7946"/>
              <a:gd name="connsiteX0" fmla="*/ 0 w 10000"/>
              <a:gd name="connsiteY0" fmla="*/ 0 h 10000"/>
              <a:gd name="connsiteX1" fmla="*/ 0 w 10000"/>
              <a:gd name="connsiteY1" fmla="*/ 7371 h 10000"/>
              <a:gd name="connsiteX2" fmla="*/ 10000 w 10000"/>
              <a:gd name="connsiteY2" fmla="*/ 10000 h 10000"/>
              <a:gd name="connsiteX3" fmla="*/ 10000 w 10000"/>
              <a:gd name="connsiteY3" fmla="*/ 5 h 10000"/>
              <a:gd name="connsiteX4" fmla="*/ 10000 w 10000"/>
              <a:gd name="connsiteY4" fmla="*/ 5 h 10000"/>
              <a:gd name="connsiteX5" fmla="*/ 9773 w 10000"/>
              <a:gd name="connsiteY5" fmla="*/ 115 h 10000"/>
              <a:gd name="connsiteX6" fmla="*/ 9547 w 10000"/>
              <a:gd name="connsiteY6" fmla="*/ 220 h 10000"/>
              <a:gd name="connsiteX7" fmla="*/ 9320 w 10000"/>
              <a:gd name="connsiteY7" fmla="*/ 322 h 10000"/>
              <a:gd name="connsiteX8" fmla="*/ 9092 w 10000"/>
              <a:gd name="connsiteY8" fmla="*/ 410 h 10000"/>
              <a:gd name="connsiteX9" fmla="*/ 8865 w 10000"/>
              <a:gd name="connsiteY9" fmla="*/ 498 h 10000"/>
              <a:gd name="connsiteX10" fmla="*/ 8637 w 10000"/>
              <a:gd name="connsiteY10" fmla="*/ 581 h 10000"/>
              <a:gd name="connsiteX11" fmla="*/ 8412 w 10000"/>
              <a:gd name="connsiteY11" fmla="*/ 652 h 10000"/>
              <a:gd name="connsiteX12" fmla="*/ 8184 w 10000"/>
              <a:gd name="connsiteY12" fmla="*/ 719 h 10000"/>
              <a:gd name="connsiteX13" fmla="*/ 7957 w 10000"/>
              <a:gd name="connsiteY13" fmla="*/ 780 h 10000"/>
              <a:gd name="connsiteX14" fmla="*/ 7734 w 10000"/>
              <a:gd name="connsiteY14" fmla="*/ 833 h 10000"/>
              <a:gd name="connsiteX15" fmla="*/ 7508 w 10000"/>
              <a:gd name="connsiteY15" fmla="*/ 886 h 10000"/>
              <a:gd name="connsiteX16" fmla="*/ 7285 w 10000"/>
              <a:gd name="connsiteY16" fmla="*/ 930 h 10000"/>
              <a:gd name="connsiteX17" fmla="*/ 7062 w 10000"/>
              <a:gd name="connsiteY17" fmla="*/ 965 h 10000"/>
              <a:gd name="connsiteX18" fmla="*/ 6840 w 10000"/>
              <a:gd name="connsiteY18" fmla="*/ 1001 h 10000"/>
              <a:gd name="connsiteX19" fmla="*/ 6620 w 10000"/>
              <a:gd name="connsiteY19" fmla="*/ 1031 h 10000"/>
              <a:gd name="connsiteX20" fmla="*/ 6402 w 10000"/>
              <a:gd name="connsiteY20" fmla="*/ 1053 h 10000"/>
              <a:gd name="connsiteX21" fmla="*/ 6184 w 10000"/>
              <a:gd name="connsiteY21" fmla="*/ 1071 h 10000"/>
              <a:gd name="connsiteX22" fmla="*/ 5968 w 10000"/>
              <a:gd name="connsiteY22" fmla="*/ 1089 h 10000"/>
              <a:gd name="connsiteX23" fmla="*/ 5755 w 10000"/>
              <a:gd name="connsiteY23" fmla="*/ 1097 h 10000"/>
              <a:gd name="connsiteX24" fmla="*/ 5542 w 10000"/>
              <a:gd name="connsiteY24" fmla="*/ 1106 h 10000"/>
              <a:gd name="connsiteX25" fmla="*/ 5332 w 10000"/>
              <a:gd name="connsiteY25" fmla="*/ 1110 h 10000"/>
              <a:gd name="connsiteX26" fmla="*/ 5124 w 10000"/>
              <a:gd name="connsiteY26" fmla="*/ 1106 h 10000"/>
              <a:gd name="connsiteX27" fmla="*/ 4918 w 10000"/>
              <a:gd name="connsiteY27" fmla="*/ 1106 h 10000"/>
              <a:gd name="connsiteX28" fmla="*/ 4714 w 10000"/>
              <a:gd name="connsiteY28" fmla="*/ 1097 h 10000"/>
              <a:gd name="connsiteX29" fmla="*/ 4514 w 10000"/>
              <a:gd name="connsiteY29" fmla="*/ 1084 h 10000"/>
              <a:gd name="connsiteX30" fmla="*/ 4316 w 10000"/>
              <a:gd name="connsiteY30" fmla="*/ 1071 h 10000"/>
              <a:gd name="connsiteX31" fmla="*/ 4122 w 10000"/>
              <a:gd name="connsiteY31" fmla="*/ 1057 h 10000"/>
              <a:gd name="connsiteX32" fmla="*/ 3929 w 10000"/>
              <a:gd name="connsiteY32" fmla="*/ 1036 h 10000"/>
              <a:gd name="connsiteX33" fmla="*/ 3739 w 10000"/>
              <a:gd name="connsiteY33" fmla="*/ 1013 h 10000"/>
              <a:gd name="connsiteX34" fmla="*/ 3553 w 10000"/>
              <a:gd name="connsiteY34" fmla="*/ 992 h 10000"/>
              <a:gd name="connsiteX35" fmla="*/ 3190 w 10000"/>
              <a:gd name="connsiteY35" fmla="*/ 934 h 10000"/>
              <a:gd name="connsiteX36" fmla="*/ 2842 w 10000"/>
              <a:gd name="connsiteY36" fmla="*/ 872 h 10000"/>
              <a:gd name="connsiteX37" fmla="*/ 2508 w 10000"/>
              <a:gd name="connsiteY37" fmla="*/ 807 h 10000"/>
              <a:gd name="connsiteX38" fmla="*/ 2192 w 10000"/>
              <a:gd name="connsiteY38" fmla="*/ 736 h 10000"/>
              <a:gd name="connsiteX39" fmla="*/ 1890 w 10000"/>
              <a:gd name="connsiteY39" fmla="*/ 661 h 10000"/>
              <a:gd name="connsiteX40" fmla="*/ 1610 w 10000"/>
              <a:gd name="connsiteY40" fmla="*/ 581 h 10000"/>
              <a:gd name="connsiteX41" fmla="*/ 1347 w 10000"/>
              <a:gd name="connsiteY41" fmla="*/ 502 h 10000"/>
              <a:gd name="connsiteX42" fmla="*/ 1105 w 10000"/>
              <a:gd name="connsiteY42" fmla="*/ 423 h 10000"/>
              <a:gd name="connsiteX43" fmla="*/ 883 w 10000"/>
              <a:gd name="connsiteY43" fmla="*/ 349 h 10000"/>
              <a:gd name="connsiteX44" fmla="*/ 686 w 10000"/>
              <a:gd name="connsiteY44" fmla="*/ 278 h 10000"/>
              <a:gd name="connsiteX45" fmla="*/ 508 w 10000"/>
              <a:gd name="connsiteY45" fmla="*/ 211 h 10000"/>
              <a:gd name="connsiteX46" fmla="*/ 358 w 10000"/>
              <a:gd name="connsiteY46" fmla="*/ 155 h 10000"/>
              <a:gd name="connsiteX47" fmla="*/ 232 w 10000"/>
              <a:gd name="connsiteY47" fmla="*/ 102 h 10000"/>
              <a:gd name="connsiteX48" fmla="*/ 59 w 10000"/>
              <a:gd name="connsiteY48" fmla="*/ 26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7372"/>
              <a:gd name="connsiteX1" fmla="*/ 0 w 10000"/>
              <a:gd name="connsiteY1" fmla="*/ 7371 h 7372"/>
              <a:gd name="connsiteX2" fmla="*/ 10000 w 10000"/>
              <a:gd name="connsiteY2" fmla="*/ 7372 h 7372"/>
              <a:gd name="connsiteX3" fmla="*/ 10000 w 10000"/>
              <a:gd name="connsiteY3" fmla="*/ 5 h 7372"/>
              <a:gd name="connsiteX4" fmla="*/ 10000 w 10000"/>
              <a:gd name="connsiteY4" fmla="*/ 5 h 7372"/>
              <a:gd name="connsiteX5" fmla="*/ 9773 w 10000"/>
              <a:gd name="connsiteY5" fmla="*/ 115 h 7372"/>
              <a:gd name="connsiteX6" fmla="*/ 9547 w 10000"/>
              <a:gd name="connsiteY6" fmla="*/ 220 h 7372"/>
              <a:gd name="connsiteX7" fmla="*/ 9320 w 10000"/>
              <a:gd name="connsiteY7" fmla="*/ 322 h 7372"/>
              <a:gd name="connsiteX8" fmla="*/ 9092 w 10000"/>
              <a:gd name="connsiteY8" fmla="*/ 410 h 7372"/>
              <a:gd name="connsiteX9" fmla="*/ 8865 w 10000"/>
              <a:gd name="connsiteY9" fmla="*/ 498 h 7372"/>
              <a:gd name="connsiteX10" fmla="*/ 8637 w 10000"/>
              <a:gd name="connsiteY10" fmla="*/ 581 h 7372"/>
              <a:gd name="connsiteX11" fmla="*/ 8412 w 10000"/>
              <a:gd name="connsiteY11" fmla="*/ 652 h 7372"/>
              <a:gd name="connsiteX12" fmla="*/ 8184 w 10000"/>
              <a:gd name="connsiteY12" fmla="*/ 719 h 7372"/>
              <a:gd name="connsiteX13" fmla="*/ 7957 w 10000"/>
              <a:gd name="connsiteY13" fmla="*/ 780 h 7372"/>
              <a:gd name="connsiteX14" fmla="*/ 7734 w 10000"/>
              <a:gd name="connsiteY14" fmla="*/ 833 h 7372"/>
              <a:gd name="connsiteX15" fmla="*/ 7508 w 10000"/>
              <a:gd name="connsiteY15" fmla="*/ 886 h 7372"/>
              <a:gd name="connsiteX16" fmla="*/ 7285 w 10000"/>
              <a:gd name="connsiteY16" fmla="*/ 930 h 7372"/>
              <a:gd name="connsiteX17" fmla="*/ 7062 w 10000"/>
              <a:gd name="connsiteY17" fmla="*/ 965 h 7372"/>
              <a:gd name="connsiteX18" fmla="*/ 6840 w 10000"/>
              <a:gd name="connsiteY18" fmla="*/ 1001 h 7372"/>
              <a:gd name="connsiteX19" fmla="*/ 6620 w 10000"/>
              <a:gd name="connsiteY19" fmla="*/ 1031 h 7372"/>
              <a:gd name="connsiteX20" fmla="*/ 6402 w 10000"/>
              <a:gd name="connsiteY20" fmla="*/ 1053 h 7372"/>
              <a:gd name="connsiteX21" fmla="*/ 6184 w 10000"/>
              <a:gd name="connsiteY21" fmla="*/ 1071 h 7372"/>
              <a:gd name="connsiteX22" fmla="*/ 5968 w 10000"/>
              <a:gd name="connsiteY22" fmla="*/ 1089 h 7372"/>
              <a:gd name="connsiteX23" fmla="*/ 5755 w 10000"/>
              <a:gd name="connsiteY23" fmla="*/ 1097 h 7372"/>
              <a:gd name="connsiteX24" fmla="*/ 5542 w 10000"/>
              <a:gd name="connsiteY24" fmla="*/ 1106 h 7372"/>
              <a:gd name="connsiteX25" fmla="*/ 5332 w 10000"/>
              <a:gd name="connsiteY25" fmla="*/ 1110 h 7372"/>
              <a:gd name="connsiteX26" fmla="*/ 5124 w 10000"/>
              <a:gd name="connsiteY26" fmla="*/ 1106 h 7372"/>
              <a:gd name="connsiteX27" fmla="*/ 4918 w 10000"/>
              <a:gd name="connsiteY27" fmla="*/ 1106 h 7372"/>
              <a:gd name="connsiteX28" fmla="*/ 4714 w 10000"/>
              <a:gd name="connsiteY28" fmla="*/ 1097 h 7372"/>
              <a:gd name="connsiteX29" fmla="*/ 4514 w 10000"/>
              <a:gd name="connsiteY29" fmla="*/ 1084 h 7372"/>
              <a:gd name="connsiteX30" fmla="*/ 4316 w 10000"/>
              <a:gd name="connsiteY30" fmla="*/ 1071 h 7372"/>
              <a:gd name="connsiteX31" fmla="*/ 4122 w 10000"/>
              <a:gd name="connsiteY31" fmla="*/ 1057 h 7372"/>
              <a:gd name="connsiteX32" fmla="*/ 3929 w 10000"/>
              <a:gd name="connsiteY32" fmla="*/ 1036 h 7372"/>
              <a:gd name="connsiteX33" fmla="*/ 3739 w 10000"/>
              <a:gd name="connsiteY33" fmla="*/ 1013 h 7372"/>
              <a:gd name="connsiteX34" fmla="*/ 3553 w 10000"/>
              <a:gd name="connsiteY34" fmla="*/ 992 h 7372"/>
              <a:gd name="connsiteX35" fmla="*/ 3190 w 10000"/>
              <a:gd name="connsiteY35" fmla="*/ 934 h 7372"/>
              <a:gd name="connsiteX36" fmla="*/ 2842 w 10000"/>
              <a:gd name="connsiteY36" fmla="*/ 872 h 7372"/>
              <a:gd name="connsiteX37" fmla="*/ 2508 w 10000"/>
              <a:gd name="connsiteY37" fmla="*/ 807 h 7372"/>
              <a:gd name="connsiteX38" fmla="*/ 2192 w 10000"/>
              <a:gd name="connsiteY38" fmla="*/ 736 h 7372"/>
              <a:gd name="connsiteX39" fmla="*/ 1890 w 10000"/>
              <a:gd name="connsiteY39" fmla="*/ 661 h 7372"/>
              <a:gd name="connsiteX40" fmla="*/ 1610 w 10000"/>
              <a:gd name="connsiteY40" fmla="*/ 581 h 7372"/>
              <a:gd name="connsiteX41" fmla="*/ 1347 w 10000"/>
              <a:gd name="connsiteY41" fmla="*/ 502 h 7372"/>
              <a:gd name="connsiteX42" fmla="*/ 1105 w 10000"/>
              <a:gd name="connsiteY42" fmla="*/ 423 h 7372"/>
              <a:gd name="connsiteX43" fmla="*/ 883 w 10000"/>
              <a:gd name="connsiteY43" fmla="*/ 349 h 7372"/>
              <a:gd name="connsiteX44" fmla="*/ 686 w 10000"/>
              <a:gd name="connsiteY44" fmla="*/ 278 h 7372"/>
              <a:gd name="connsiteX45" fmla="*/ 508 w 10000"/>
              <a:gd name="connsiteY45" fmla="*/ 211 h 7372"/>
              <a:gd name="connsiteX46" fmla="*/ 358 w 10000"/>
              <a:gd name="connsiteY46" fmla="*/ 155 h 7372"/>
              <a:gd name="connsiteX47" fmla="*/ 232 w 10000"/>
              <a:gd name="connsiteY47" fmla="*/ 102 h 7372"/>
              <a:gd name="connsiteX48" fmla="*/ 59 w 10000"/>
              <a:gd name="connsiteY48" fmla="*/ 26 h 7372"/>
              <a:gd name="connsiteX49" fmla="*/ 0 w 10000"/>
              <a:gd name="connsiteY49" fmla="*/ 0 h 7372"/>
              <a:gd name="connsiteX50" fmla="*/ 0 w 10000"/>
              <a:gd name="connsiteY50" fmla="*/ 0 h 7372"/>
              <a:gd name="connsiteX0" fmla="*/ 0 w 10000"/>
              <a:gd name="connsiteY0" fmla="*/ 0 h 10000"/>
              <a:gd name="connsiteX1" fmla="*/ 0 w 10000"/>
              <a:gd name="connsiteY1" fmla="*/ 7970 h 10000"/>
              <a:gd name="connsiteX2" fmla="*/ 10000 w 10000"/>
              <a:gd name="connsiteY2" fmla="*/ 10000 h 10000"/>
              <a:gd name="connsiteX3" fmla="*/ 10000 w 10000"/>
              <a:gd name="connsiteY3" fmla="*/ 7 h 10000"/>
              <a:gd name="connsiteX4" fmla="*/ 10000 w 10000"/>
              <a:gd name="connsiteY4" fmla="*/ 7 h 10000"/>
              <a:gd name="connsiteX5" fmla="*/ 9773 w 10000"/>
              <a:gd name="connsiteY5" fmla="*/ 156 h 10000"/>
              <a:gd name="connsiteX6" fmla="*/ 9547 w 10000"/>
              <a:gd name="connsiteY6" fmla="*/ 298 h 10000"/>
              <a:gd name="connsiteX7" fmla="*/ 9320 w 10000"/>
              <a:gd name="connsiteY7" fmla="*/ 437 h 10000"/>
              <a:gd name="connsiteX8" fmla="*/ 9092 w 10000"/>
              <a:gd name="connsiteY8" fmla="*/ 556 h 10000"/>
              <a:gd name="connsiteX9" fmla="*/ 8865 w 10000"/>
              <a:gd name="connsiteY9" fmla="*/ 676 h 10000"/>
              <a:gd name="connsiteX10" fmla="*/ 8637 w 10000"/>
              <a:gd name="connsiteY10" fmla="*/ 788 h 10000"/>
              <a:gd name="connsiteX11" fmla="*/ 8412 w 10000"/>
              <a:gd name="connsiteY11" fmla="*/ 884 h 10000"/>
              <a:gd name="connsiteX12" fmla="*/ 8184 w 10000"/>
              <a:gd name="connsiteY12" fmla="*/ 975 h 10000"/>
              <a:gd name="connsiteX13" fmla="*/ 7957 w 10000"/>
              <a:gd name="connsiteY13" fmla="*/ 1058 h 10000"/>
              <a:gd name="connsiteX14" fmla="*/ 7734 w 10000"/>
              <a:gd name="connsiteY14" fmla="*/ 1130 h 10000"/>
              <a:gd name="connsiteX15" fmla="*/ 7508 w 10000"/>
              <a:gd name="connsiteY15" fmla="*/ 1202 h 10000"/>
              <a:gd name="connsiteX16" fmla="*/ 7285 w 10000"/>
              <a:gd name="connsiteY16" fmla="*/ 1262 h 10000"/>
              <a:gd name="connsiteX17" fmla="*/ 7062 w 10000"/>
              <a:gd name="connsiteY17" fmla="*/ 1309 h 10000"/>
              <a:gd name="connsiteX18" fmla="*/ 6840 w 10000"/>
              <a:gd name="connsiteY18" fmla="*/ 1358 h 10000"/>
              <a:gd name="connsiteX19" fmla="*/ 6620 w 10000"/>
              <a:gd name="connsiteY19" fmla="*/ 1399 h 10000"/>
              <a:gd name="connsiteX20" fmla="*/ 6402 w 10000"/>
              <a:gd name="connsiteY20" fmla="*/ 1428 h 10000"/>
              <a:gd name="connsiteX21" fmla="*/ 6184 w 10000"/>
              <a:gd name="connsiteY21" fmla="*/ 1453 h 10000"/>
              <a:gd name="connsiteX22" fmla="*/ 5968 w 10000"/>
              <a:gd name="connsiteY22" fmla="*/ 1477 h 10000"/>
              <a:gd name="connsiteX23" fmla="*/ 5755 w 10000"/>
              <a:gd name="connsiteY23" fmla="*/ 1488 h 10000"/>
              <a:gd name="connsiteX24" fmla="*/ 5542 w 10000"/>
              <a:gd name="connsiteY24" fmla="*/ 1500 h 10000"/>
              <a:gd name="connsiteX25" fmla="*/ 5332 w 10000"/>
              <a:gd name="connsiteY25" fmla="*/ 1506 h 10000"/>
              <a:gd name="connsiteX26" fmla="*/ 5124 w 10000"/>
              <a:gd name="connsiteY26" fmla="*/ 1500 h 10000"/>
              <a:gd name="connsiteX27" fmla="*/ 4918 w 10000"/>
              <a:gd name="connsiteY27" fmla="*/ 1500 h 10000"/>
              <a:gd name="connsiteX28" fmla="*/ 4714 w 10000"/>
              <a:gd name="connsiteY28" fmla="*/ 1488 h 10000"/>
              <a:gd name="connsiteX29" fmla="*/ 4514 w 10000"/>
              <a:gd name="connsiteY29" fmla="*/ 1470 h 10000"/>
              <a:gd name="connsiteX30" fmla="*/ 4316 w 10000"/>
              <a:gd name="connsiteY30" fmla="*/ 1453 h 10000"/>
              <a:gd name="connsiteX31" fmla="*/ 4122 w 10000"/>
              <a:gd name="connsiteY31" fmla="*/ 1434 h 10000"/>
              <a:gd name="connsiteX32" fmla="*/ 3929 w 10000"/>
              <a:gd name="connsiteY32" fmla="*/ 1405 h 10000"/>
              <a:gd name="connsiteX33" fmla="*/ 3739 w 10000"/>
              <a:gd name="connsiteY33" fmla="*/ 1374 h 10000"/>
              <a:gd name="connsiteX34" fmla="*/ 3553 w 10000"/>
              <a:gd name="connsiteY34" fmla="*/ 1346 h 10000"/>
              <a:gd name="connsiteX35" fmla="*/ 3190 w 10000"/>
              <a:gd name="connsiteY35" fmla="*/ 1267 h 10000"/>
              <a:gd name="connsiteX36" fmla="*/ 2842 w 10000"/>
              <a:gd name="connsiteY36" fmla="*/ 1183 h 10000"/>
              <a:gd name="connsiteX37" fmla="*/ 2508 w 10000"/>
              <a:gd name="connsiteY37" fmla="*/ 1095 h 10000"/>
              <a:gd name="connsiteX38" fmla="*/ 2192 w 10000"/>
              <a:gd name="connsiteY38" fmla="*/ 998 h 10000"/>
              <a:gd name="connsiteX39" fmla="*/ 1890 w 10000"/>
              <a:gd name="connsiteY39" fmla="*/ 897 h 10000"/>
              <a:gd name="connsiteX40" fmla="*/ 1610 w 10000"/>
              <a:gd name="connsiteY40" fmla="*/ 788 h 10000"/>
              <a:gd name="connsiteX41" fmla="*/ 1347 w 10000"/>
              <a:gd name="connsiteY41" fmla="*/ 681 h 10000"/>
              <a:gd name="connsiteX42" fmla="*/ 1105 w 10000"/>
              <a:gd name="connsiteY42" fmla="*/ 574 h 10000"/>
              <a:gd name="connsiteX43" fmla="*/ 883 w 10000"/>
              <a:gd name="connsiteY43" fmla="*/ 473 h 10000"/>
              <a:gd name="connsiteX44" fmla="*/ 686 w 10000"/>
              <a:gd name="connsiteY44" fmla="*/ 377 h 10000"/>
              <a:gd name="connsiteX45" fmla="*/ 508 w 10000"/>
              <a:gd name="connsiteY45" fmla="*/ 286 h 10000"/>
              <a:gd name="connsiteX46" fmla="*/ 358 w 10000"/>
              <a:gd name="connsiteY46" fmla="*/ 210 h 10000"/>
              <a:gd name="connsiteX47" fmla="*/ 232 w 10000"/>
              <a:gd name="connsiteY47" fmla="*/ 138 h 10000"/>
              <a:gd name="connsiteX48" fmla="*/ 59 w 10000"/>
              <a:gd name="connsiteY48" fmla="*/ 35 h 10000"/>
              <a:gd name="connsiteX49" fmla="*/ 0 w 10000"/>
              <a:gd name="connsiteY49" fmla="*/ 0 h 10000"/>
              <a:gd name="connsiteX50" fmla="*/ 0 w 10000"/>
              <a:gd name="connsiteY50" fmla="*/ 0 h 10000"/>
              <a:gd name="connsiteX0" fmla="*/ 0 w 10000"/>
              <a:gd name="connsiteY0" fmla="*/ 0 h 8000"/>
              <a:gd name="connsiteX1" fmla="*/ 0 w 10000"/>
              <a:gd name="connsiteY1" fmla="*/ 7970 h 8000"/>
              <a:gd name="connsiteX2" fmla="*/ 10000 w 10000"/>
              <a:gd name="connsiteY2" fmla="*/ 8000 h 8000"/>
              <a:gd name="connsiteX3" fmla="*/ 10000 w 10000"/>
              <a:gd name="connsiteY3" fmla="*/ 7 h 8000"/>
              <a:gd name="connsiteX4" fmla="*/ 10000 w 10000"/>
              <a:gd name="connsiteY4" fmla="*/ 7 h 8000"/>
              <a:gd name="connsiteX5" fmla="*/ 9773 w 10000"/>
              <a:gd name="connsiteY5" fmla="*/ 156 h 8000"/>
              <a:gd name="connsiteX6" fmla="*/ 9547 w 10000"/>
              <a:gd name="connsiteY6" fmla="*/ 298 h 8000"/>
              <a:gd name="connsiteX7" fmla="*/ 9320 w 10000"/>
              <a:gd name="connsiteY7" fmla="*/ 437 h 8000"/>
              <a:gd name="connsiteX8" fmla="*/ 9092 w 10000"/>
              <a:gd name="connsiteY8" fmla="*/ 556 h 8000"/>
              <a:gd name="connsiteX9" fmla="*/ 8865 w 10000"/>
              <a:gd name="connsiteY9" fmla="*/ 676 h 8000"/>
              <a:gd name="connsiteX10" fmla="*/ 8637 w 10000"/>
              <a:gd name="connsiteY10" fmla="*/ 788 h 8000"/>
              <a:gd name="connsiteX11" fmla="*/ 8412 w 10000"/>
              <a:gd name="connsiteY11" fmla="*/ 884 h 8000"/>
              <a:gd name="connsiteX12" fmla="*/ 8184 w 10000"/>
              <a:gd name="connsiteY12" fmla="*/ 975 h 8000"/>
              <a:gd name="connsiteX13" fmla="*/ 7957 w 10000"/>
              <a:gd name="connsiteY13" fmla="*/ 1058 h 8000"/>
              <a:gd name="connsiteX14" fmla="*/ 7734 w 10000"/>
              <a:gd name="connsiteY14" fmla="*/ 1130 h 8000"/>
              <a:gd name="connsiteX15" fmla="*/ 7508 w 10000"/>
              <a:gd name="connsiteY15" fmla="*/ 1202 h 8000"/>
              <a:gd name="connsiteX16" fmla="*/ 7285 w 10000"/>
              <a:gd name="connsiteY16" fmla="*/ 1262 h 8000"/>
              <a:gd name="connsiteX17" fmla="*/ 7062 w 10000"/>
              <a:gd name="connsiteY17" fmla="*/ 1309 h 8000"/>
              <a:gd name="connsiteX18" fmla="*/ 6840 w 10000"/>
              <a:gd name="connsiteY18" fmla="*/ 1358 h 8000"/>
              <a:gd name="connsiteX19" fmla="*/ 6620 w 10000"/>
              <a:gd name="connsiteY19" fmla="*/ 1399 h 8000"/>
              <a:gd name="connsiteX20" fmla="*/ 6402 w 10000"/>
              <a:gd name="connsiteY20" fmla="*/ 1428 h 8000"/>
              <a:gd name="connsiteX21" fmla="*/ 6184 w 10000"/>
              <a:gd name="connsiteY21" fmla="*/ 1453 h 8000"/>
              <a:gd name="connsiteX22" fmla="*/ 5968 w 10000"/>
              <a:gd name="connsiteY22" fmla="*/ 1477 h 8000"/>
              <a:gd name="connsiteX23" fmla="*/ 5755 w 10000"/>
              <a:gd name="connsiteY23" fmla="*/ 1488 h 8000"/>
              <a:gd name="connsiteX24" fmla="*/ 5542 w 10000"/>
              <a:gd name="connsiteY24" fmla="*/ 1500 h 8000"/>
              <a:gd name="connsiteX25" fmla="*/ 5332 w 10000"/>
              <a:gd name="connsiteY25" fmla="*/ 1506 h 8000"/>
              <a:gd name="connsiteX26" fmla="*/ 5124 w 10000"/>
              <a:gd name="connsiteY26" fmla="*/ 1500 h 8000"/>
              <a:gd name="connsiteX27" fmla="*/ 4918 w 10000"/>
              <a:gd name="connsiteY27" fmla="*/ 1500 h 8000"/>
              <a:gd name="connsiteX28" fmla="*/ 4714 w 10000"/>
              <a:gd name="connsiteY28" fmla="*/ 1488 h 8000"/>
              <a:gd name="connsiteX29" fmla="*/ 4514 w 10000"/>
              <a:gd name="connsiteY29" fmla="*/ 1470 h 8000"/>
              <a:gd name="connsiteX30" fmla="*/ 4316 w 10000"/>
              <a:gd name="connsiteY30" fmla="*/ 1453 h 8000"/>
              <a:gd name="connsiteX31" fmla="*/ 4122 w 10000"/>
              <a:gd name="connsiteY31" fmla="*/ 1434 h 8000"/>
              <a:gd name="connsiteX32" fmla="*/ 3929 w 10000"/>
              <a:gd name="connsiteY32" fmla="*/ 1405 h 8000"/>
              <a:gd name="connsiteX33" fmla="*/ 3739 w 10000"/>
              <a:gd name="connsiteY33" fmla="*/ 1374 h 8000"/>
              <a:gd name="connsiteX34" fmla="*/ 3553 w 10000"/>
              <a:gd name="connsiteY34" fmla="*/ 1346 h 8000"/>
              <a:gd name="connsiteX35" fmla="*/ 3190 w 10000"/>
              <a:gd name="connsiteY35" fmla="*/ 1267 h 8000"/>
              <a:gd name="connsiteX36" fmla="*/ 2842 w 10000"/>
              <a:gd name="connsiteY36" fmla="*/ 1183 h 8000"/>
              <a:gd name="connsiteX37" fmla="*/ 2508 w 10000"/>
              <a:gd name="connsiteY37" fmla="*/ 1095 h 8000"/>
              <a:gd name="connsiteX38" fmla="*/ 2192 w 10000"/>
              <a:gd name="connsiteY38" fmla="*/ 998 h 8000"/>
              <a:gd name="connsiteX39" fmla="*/ 1890 w 10000"/>
              <a:gd name="connsiteY39" fmla="*/ 897 h 8000"/>
              <a:gd name="connsiteX40" fmla="*/ 1610 w 10000"/>
              <a:gd name="connsiteY40" fmla="*/ 788 h 8000"/>
              <a:gd name="connsiteX41" fmla="*/ 1347 w 10000"/>
              <a:gd name="connsiteY41" fmla="*/ 681 h 8000"/>
              <a:gd name="connsiteX42" fmla="*/ 1105 w 10000"/>
              <a:gd name="connsiteY42" fmla="*/ 574 h 8000"/>
              <a:gd name="connsiteX43" fmla="*/ 883 w 10000"/>
              <a:gd name="connsiteY43" fmla="*/ 473 h 8000"/>
              <a:gd name="connsiteX44" fmla="*/ 686 w 10000"/>
              <a:gd name="connsiteY44" fmla="*/ 377 h 8000"/>
              <a:gd name="connsiteX45" fmla="*/ 508 w 10000"/>
              <a:gd name="connsiteY45" fmla="*/ 286 h 8000"/>
              <a:gd name="connsiteX46" fmla="*/ 358 w 10000"/>
              <a:gd name="connsiteY46" fmla="*/ 210 h 8000"/>
              <a:gd name="connsiteX47" fmla="*/ 232 w 10000"/>
              <a:gd name="connsiteY47" fmla="*/ 138 h 8000"/>
              <a:gd name="connsiteX48" fmla="*/ 59 w 10000"/>
              <a:gd name="connsiteY48" fmla="*/ 35 h 8000"/>
              <a:gd name="connsiteX49" fmla="*/ 0 w 10000"/>
              <a:gd name="connsiteY49" fmla="*/ 0 h 8000"/>
              <a:gd name="connsiteX50" fmla="*/ 0 w 10000"/>
              <a:gd name="connsiteY50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7870" y="1143000"/>
            <a:ext cx="3200400" cy="4572000"/>
          </a:xfrm>
          <a:prstGeom prst="roundRect">
            <a:avLst>
              <a:gd name="adj" fmla="val 1858"/>
            </a:avLst>
          </a:prstGeo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3EC7-9FDA-43E0-944F-BAEFEA477032}" type="datetime1">
              <a:rPr lang="en-US" smtClean="0"/>
              <a:t>2012-10-22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5922489">
            <a:off x="4203594" y="1826078"/>
            <a:ext cx="3299407" cy="440924"/>
          </a:xfrm>
          <a:custGeom>
            <a:avLst/>
            <a:gdLst>
              <a:gd name="T0" fmla="*/ 0 w 7104"/>
              <a:gd name="T1" fmla="*/ 0 h 2856"/>
              <a:gd name="T2" fmla="*/ 0 w 7104"/>
              <a:gd name="T3" fmla="*/ 2856 h 2856"/>
              <a:gd name="T4" fmla="*/ 7104 w 7104"/>
              <a:gd name="T5" fmla="*/ 2856 h 2856"/>
              <a:gd name="T6" fmla="*/ 7104 w 7104"/>
              <a:gd name="T7" fmla="*/ 1 h 2856"/>
              <a:gd name="T8" fmla="*/ 7104 w 7104"/>
              <a:gd name="T9" fmla="*/ 1 h 2856"/>
              <a:gd name="T10" fmla="*/ 6943 w 7104"/>
              <a:gd name="T11" fmla="*/ 26 h 2856"/>
              <a:gd name="T12" fmla="*/ 6782 w 7104"/>
              <a:gd name="T13" fmla="*/ 50 h 2856"/>
              <a:gd name="T14" fmla="*/ 6621 w 7104"/>
              <a:gd name="T15" fmla="*/ 73 h 2856"/>
              <a:gd name="T16" fmla="*/ 6459 w 7104"/>
              <a:gd name="T17" fmla="*/ 93 h 2856"/>
              <a:gd name="T18" fmla="*/ 6298 w 7104"/>
              <a:gd name="T19" fmla="*/ 113 h 2856"/>
              <a:gd name="T20" fmla="*/ 6136 w 7104"/>
              <a:gd name="T21" fmla="*/ 132 h 2856"/>
              <a:gd name="T22" fmla="*/ 5976 w 7104"/>
              <a:gd name="T23" fmla="*/ 148 h 2856"/>
              <a:gd name="T24" fmla="*/ 5814 w 7104"/>
              <a:gd name="T25" fmla="*/ 163 h 2856"/>
              <a:gd name="T26" fmla="*/ 5653 w 7104"/>
              <a:gd name="T27" fmla="*/ 177 h 2856"/>
              <a:gd name="T28" fmla="*/ 5494 w 7104"/>
              <a:gd name="T29" fmla="*/ 189 h 2856"/>
              <a:gd name="T30" fmla="*/ 5334 w 7104"/>
              <a:gd name="T31" fmla="*/ 201 h 2856"/>
              <a:gd name="T32" fmla="*/ 5175 w 7104"/>
              <a:gd name="T33" fmla="*/ 211 h 2856"/>
              <a:gd name="T34" fmla="*/ 5017 w 7104"/>
              <a:gd name="T35" fmla="*/ 219 h 2856"/>
              <a:gd name="T36" fmla="*/ 4859 w 7104"/>
              <a:gd name="T37" fmla="*/ 227 h 2856"/>
              <a:gd name="T38" fmla="*/ 4703 w 7104"/>
              <a:gd name="T39" fmla="*/ 234 h 2856"/>
              <a:gd name="T40" fmla="*/ 4548 w 7104"/>
              <a:gd name="T41" fmla="*/ 239 h 2856"/>
              <a:gd name="T42" fmla="*/ 4393 w 7104"/>
              <a:gd name="T43" fmla="*/ 243 h 2856"/>
              <a:gd name="T44" fmla="*/ 4240 w 7104"/>
              <a:gd name="T45" fmla="*/ 247 h 2856"/>
              <a:gd name="T46" fmla="*/ 4088 w 7104"/>
              <a:gd name="T47" fmla="*/ 249 h 2856"/>
              <a:gd name="T48" fmla="*/ 3937 w 7104"/>
              <a:gd name="T49" fmla="*/ 251 h 2856"/>
              <a:gd name="T50" fmla="*/ 3788 w 7104"/>
              <a:gd name="T51" fmla="*/ 252 h 2856"/>
              <a:gd name="T52" fmla="*/ 3640 w 7104"/>
              <a:gd name="T53" fmla="*/ 251 h 2856"/>
              <a:gd name="T54" fmla="*/ 3494 w 7104"/>
              <a:gd name="T55" fmla="*/ 251 h 2856"/>
              <a:gd name="T56" fmla="*/ 3349 w 7104"/>
              <a:gd name="T57" fmla="*/ 249 h 2856"/>
              <a:gd name="T58" fmla="*/ 3207 w 7104"/>
              <a:gd name="T59" fmla="*/ 246 h 2856"/>
              <a:gd name="T60" fmla="*/ 3066 w 7104"/>
              <a:gd name="T61" fmla="*/ 243 h 2856"/>
              <a:gd name="T62" fmla="*/ 2928 w 7104"/>
              <a:gd name="T63" fmla="*/ 240 h 2856"/>
              <a:gd name="T64" fmla="*/ 2791 w 7104"/>
              <a:gd name="T65" fmla="*/ 235 h 2856"/>
              <a:gd name="T66" fmla="*/ 2656 w 7104"/>
              <a:gd name="T67" fmla="*/ 230 h 2856"/>
              <a:gd name="T68" fmla="*/ 2524 w 7104"/>
              <a:gd name="T69" fmla="*/ 225 h 2856"/>
              <a:gd name="T70" fmla="*/ 2266 w 7104"/>
              <a:gd name="T71" fmla="*/ 212 h 2856"/>
              <a:gd name="T72" fmla="*/ 2019 w 7104"/>
              <a:gd name="T73" fmla="*/ 198 h 2856"/>
              <a:gd name="T74" fmla="*/ 1782 w 7104"/>
              <a:gd name="T75" fmla="*/ 183 h 2856"/>
              <a:gd name="T76" fmla="*/ 1557 w 7104"/>
              <a:gd name="T77" fmla="*/ 167 h 2856"/>
              <a:gd name="T78" fmla="*/ 1343 w 7104"/>
              <a:gd name="T79" fmla="*/ 150 h 2856"/>
              <a:gd name="T80" fmla="*/ 1144 w 7104"/>
              <a:gd name="T81" fmla="*/ 132 h 2856"/>
              <a:gd name="T82" fmla="*/ 957 w 7104"/>
              <a:gd name="T83" fmla="*/ 114 h 2856"/>
              <a:gd name="T84" fmla="*/ 785 w 7104"/>
              <a:gd name="T85" fmla="*/ 96 h 2856"/>
              <a:gd name="T86" fmla="*/ 627 w 7104"/>
              <a:gd name="T87" fmla="*/ 79 h 2856"/>
              <a:gd name="T88" fmla="*/ 487 w 7104"/>
              <a:gd name="T89" fmla="*/ 63 h 2856"/>
              <a:gd name="T90" fmla="*/ 361 w 7104"/>
              <a:gd name="T91" fmla="*/ 48 h 2856"/>
              <a:gd name="T92" fmla="*/ 254 w 7104"/>
              <a:gd name="T93" fmla="*/ 35 h 2856"/>
              <a:gd name="T94" fmla="*/ 165 w 7104"/>
              <a:gd name="T95" fmla="*/ 23 h 2856"/>
              <a:gd name="T96" fmla="*/ 42 w 7104"/>
              <a:gd name="T97" fmla="*/ 6 h 2856"/>
              <a:gd name="T98" fmla="*/ 0 w 7104"/>
              <a:gd name="T99" fmla="*/ 0 h 2856"/>
              <a:gd name="T100" fmla="*/ 0 w 7104"/>
              <a:gd name="T101" fmla="*/ 0 h 2856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508 w 10000"/>
              <a:gd name="connsiteY36" fmla="*/ 641 h 10000"/>
              <a:gd name="connsiteX37" fmla="*/ 2192 w 10000"/>
              <a:gd name="connsiteY37" fmla="*/ 585 h 10000"/>
              <a:gd name="connsiteX38" fmla="*/ 1890 w 10000"/>
              <a:gd name="connsiteY38" fmla="*/ 525 h 10000"/>
              <a:gd name="connsiteX39" fmla="*/ 1610 w 10000"/>
              <a:gd name="connsiteY39" fmla="*/ 462 h 10000"/>
              <a:gd name="connsiteX40" fmla="*/ 1347 w 10000"/>
              <a:gd name="connsiteY40" fmla="*/ 399 h 10000"/>
              <a:gd name="connsiteX41" fmla="*/ 1105 w 10000"/>
              <a:gd name="connsiteY41" fmla="*/ 336 h 10000"/>
              <a:gd name="connsiteX42" fmla="*/ 883 w 10000"/>
              <a:gd name="connsiteY42" fmla="*/ 277 h 10000"/>
              <a:gd name="connsiteX43" fmla="*/ 686 w 10000"/>
              <a:gd name="connsiteY43" fmla="*/ 221 h 10000"/>
              <a:gd name="connsiteX44" fmla="*/ 508 w 10000"/>
              <a:gd name="connsiteY44" fmla="*/ 168 h 10000"/>
              <a:gd name="connsiteX45" fmla="*/ 358 w 10000"/>
              <a:gd name="connsiteY45" fmla="*/ 123 h 10000"/>
              <a:gd name="connsiteX46" fmla="*/ 232 w 10000"/>
              <a:gd name="connsiteY46" fmla="*/ 81 h 10000"/>
              <a:gd name="connsiteX47" fmla="*/ 59 w 10000"/>
              <a:gd name="connsiteY47" fmla="*/ 21 h 10000"/>
              <a:gd name="connsiteX48" fmla="*/ 0 w 10000"/>
              <a:gd name="connsiteY48" fmla="*/ 0 h 10000"/>
              <a:gd name="connsiteX49" fmla="*/ 0 w 10000"/>
              <a:gd name="connsiteY49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2192 w 10000"/>
              <a:gd name="connsiteY36" fmla="*/ 585 h 10000"/>
              <a:gd name="connsiteX37" fmla="*/ 1890 w 10000"/>
              <a:gd name="connsiteY37" fmla="*/ 525 h 10000"/>
              <a:gd name="connsiteX38" fmla="*/ 1610 w 10000"/>
              <a:gd name="connsiteY38" fmla="*/ 462 h 10000"/>
              <a:gd name="connsiteX39" fmla="*/ 1347 w 10000"/>
              <a:gd name="connsiteY39" fmla="*/ 399 h 10000"/>
              <a:gd name="connsiteX40" fmla="*/ 1105 w 10000"/>
              <a:gd name="connsiteY40" fmla="*/ 336 h 10000"/>
              <a:gd name="connsiteX41" fmla="*/ 883 w 10000"/>
              <a:gd name="connsiteY41" fmla="*/ 277 h 10000"/>
              <a:gd name="connsiteX42" fmla="*/ 686 w 10000"/>
              <a:gd name="connsiteY42" fmla="*/ 221 h 10000"/>
              <a:gd name="connsiteX43" fmla="*/ 508 w 10000"/>
              <a:gd name="connsiteY43" fmla="*/ 168 h 10000"/>
              <a:gd name="connsiteX44" fmla="*/ 358 w 10000"/>
              <a:gd name="connsiteY44" fmla="*/ 123 h 10000"/>
              <a:gd name="connsiteX45" fmla="*/ 232 w 10000"/>
              <a:gd name="connsiteY45" fmla="*/ 81 h 10000"/>
              <a:gd name="connsiteX46" fmla="*/ 59 w 10000"/>
              <a:gd name="connsiteY46" fmla="*/ 21 h 10000"/>
              <a:gd name="connsiteX47" fmla="*/ 0 w 10000"/>
              <a:gd name="connsiteY47" fmla="*/ 0 h 10000"/>
              <a:gd name="connsiteX48" fmla="*/ 0 w 10000"/>
              <a:gd name="connsiteY48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890 w 10000"/>
              <a:gd name="connsiteY36" fmla="*/ 525 h 10000"/>
              <a:gd name="connsiteX37" fmla="*/ 1610 w 10000"/>
              <a:gd name="connsiteY37" fmla="*/ 462 h 10000"/>
              <a:gd name="connsiteX38" fmla="*/ 1347 w 10000"/>
              <a:gd name="connsiteY38" fmla="*/ 399 h 10000"/>
              <a:gd name="connsiteX39" fmla="*/ 1105 w 10000"/>
              <a:gd name="connsiteY39" fmla="*/ 336 h 10000"/>
              <a:gd name="connsiteX40" fmla="*/ 883 w 10000"/>
              <a:gd name="connsiteY40" fmla="*/ 277 h 10000"/>
              <a:gd name="connsiteX41" fmla="*/ 686 w 10000"/>
              <a:gd name="connsiteY41" fmla="*/ 221 h 10000"/>
              <a:gd name="connsiteX42" fmla="*/ 508 w 10000"/>
              <a:gd name="connsiteY42" fmla="*/ 168 h 10000"/>
              <a:gd name="connsiteX43" fmla="*/ 358 w 10000"/>
              <a:gd name="connsiteY43" fmla="*/ 123 h 10000"/>
              <a:gd name="connsiteX44" fmla="*/ 232 w 10000"/>
              <a:gd name="connsiteY44" fmla="*/ 81 h 10000"/>
              <a:gd name="connsiteX45" fmla="*/ 59 w 10000"/>
              <a:gd name="connsiteY45" fmla="*/ 21 h 10000"/>
              <a:gd name="connsiteX46" fmla="*/ 0 w 10000"/>
              <a:gd name="connsiteY46" fmla="*/ 0 h 10000"/>
              <a:gd name="connsiteX47" fmla="*/ 0 w 10000"/>
              <a:gd name="connsiteY47" fmla="*/ 0 h 10000"/>
              <a:gd name="connsiteX0" fmla="*/ 0 w 10000"/>
              <a:gd name="connsiteY0" fmla="*/ 0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4 h 10000"/>
              <a:gd name="connsiteX4" fmla="*/ 10000 w 10000"/>
              <a:gd name="connsiteY4" fmla="*/ 4 h 10000"/>
              <a:gd name="connsiteX5" fmla="*/ 9773 w 10000"/>
              <a:gd name="connsiteY5" fmla="*/ 91 h 10000"/>
              <a:gd name="connsiteX6" fmla="*/ 9547 w 10000"/>
              <a:gd name="connsiteY6" fmla="*/ 175 h 10000"/>
              <a:gd name="connsiteX7" fmla="*/ 9320 w 10000"/>
              <a:gd name="connsiteY7" fmla="*/ 256 h 10000"/>
              <a:gd name="connsiteX8" fmla="*/ 9092 w 10000"/>
              <a:gd name="connsiteY8" fmla="*/ 326 h 10000"/>
              <a:gd name="connsiteX9" fmla="*/ 8865 w 10000"/>
              <a:gd name="connsiteY9" fmla="*/ 396 h 10000"/>
              <a:gd name="connsiteX10" fmla="*/ 8637 w 10000"/>
              <a:gd name="connsiteY10" fmla="*/ 462 h 10000"/>
              <a:gd name="connsiteX11" fmla="*/ 8412 w 10000"/>
              <a:gd name="connsiteY11" fmla="*/ 518 h 10000"/>
              <a:gd name="connsiteX12" fmla="*/ 8184 w 10000"/>
              <a:gd name="connsiteY12" fmla="*/ 571 h 10000"/>
              <a:gd name="connsiteX13" fmla="*/ 7957 w 10000"/>
              <a:gd name="connsiteY13" fmla="*/ 620 h 10000"/>
              <a:gd name="connsiteX14" fmla="*/ 7734 w 10000"/>
              <a:gd name="connsiteY14" fmla="*/ 662 h 10000"/>
              <a:gd name="connsiteX15" fmla="*/ 7508 w 10000"/>
              <a:gd name="connsiteY15" fmla="*/ 704 h 10000"/>
              <a:gd name="connsiteX16" fmla="*/ 7285 w 10000"/>
              <a:gd name="connsiteY16" fmla="*/ 739 h 10000"/>
              <a:gd name="connsiteX17" fmla="*/ 7062 w 10000"/>
              <a:gd name="connsiteY17" fmla="*/ 767 h 10000"/>
              <a:gd name="connsiteX18" fmla="*/ 6840 w 10000"/>
              <a:gd name="connsiteY18" fmla="*/ 795 h 10000"/>
              <a:gd name="connsiteX19" fmla="*/ 6620 w 10000"/>
              <a:gd name="connsiteY19" fmla="*/ 819 h 10000"/>
              <a:gd name="connsiteX20" fmla="*/ 6402 w 10000"/>
              <a:gd name="connsiteY20" fmla="*/ 837 h 10000"/>
              <a:gd name="connsiteX21" fmla="*/ 6184 w 10000"/>
              <a:gd name="connsiteY21" fmla="*/ 851 h 10000"/>
              <a:gd name="connsiteX22" fmla="*/ 5968 w 10000"/>
              <a:gd name="connsiteY22" fmla="*/ 865 h 10000"/>
              <a:gd name="connsiteX23" fmla="*/ 5755 w 10000"/>
              <a:gd name="connsiteY23" fmla="*/ 872 h 10000"/>
              <a:gd name="connsiteX24" fmla="*/ 5542 w 10000"/>
              <a:gd name="connsiteY24" fmla="*/ 879 h 10000"/>
              <a:gd name="connsiteX25" fmla="*/ 5332 w 10000"/>
              <a:gd name="connsiteY25" fmla="*/ 882 h 10000"/>
              <a:gd name="connsiteX26" fmla="*/ 5124 w 10000"/>
              <a:gd name="connsiteY26" fmla="*/ 879 h 10000"/>
              <a:gd name="connsiteX27" fmla="*/ 4918 w 10000"/>
              <a:gd name="connsiteY27" fmla="*/ 879 h 10000"/>
              <a:gd name="connsiteX28" fmla="*/ 4714 w 10000"/>
              <a:gd name="connsiteY28" fmla="*/ 872 h 10000"/>
              <a:gd name="connsiteX29" fmla="*/ 4514 w 10000"/>
              <a:gd name="connsiteY29" fmla="*/ 861 h 10000"/>
              <a:gd name="connsiteX30" fmla="*/ 4316 w 10000"/>
              <a:gd name="connsiteY30" fmla="*/ 851 h 10000"/>
              <a:gd name="connsiteX31" fmla="*/ 4122 w 10000"/>
              <a:gd name="connsiteY31" fmla="*/ 840 h 10000"/>
              <a:gd name="connsiteX32" fmla="*/ 3929 w 10000"/>
              <a:gd name="connsiteY32" fmla="*/ 823 h 10000"/>
              <a:gd name="connsiteX33" fmla="*/ 3739 w 10000"/>
              <a:gd name="connsiteY33" fmla="*/ 805 h 10000"/>
              <a:gd name="connsiteX34" fmla="*/ 3553 w 10000"/>
              <a:gd name="connsiteY34" fmla="*/ 788 h 10000"/>
              <a:gd name="connsiteX35" fmla="*/ 3190 w 10000"/>
              <a:gd name="connsiteY35" fmla="*/ 742 h 10000"/>
              <a:gd name="connsiteX36" fmla="*/ 1610 w 10000"/>
              <a:gd name="connsiteY36" fmla="*/ 462 h 10000"/>
              <a:gd name="connsiteX37" fmla="*/ 1347 w 10000"/>
              <a:gd name="connsiteY37" fmla="*/ 399 h 10000"/>
              <a:gd name="connsiteX38" fmla="*/ 1105 w 10000"/>
              <a:gd name="connsiteY38" fmla="*/ 336 h 10000"/>
              <a:gd name="connsiteX39" fmla="*/ 883 w 10000"/>
              <a:gd name="connsiteY39" fmla="*/ 277 h 10000"/>
              <a:gd name="connsiteX40" fmla="*/ 686 w 10000"/>
              <a:gd name="connsiteY40" fmla="*/ 221 h 10000"/>
              <a:gd name="connsiteX41" fmla="*/ 508 w 10000"/>
              <a:gd name="connsiteY41" fmla="*/ 168 h 10000"/>
              <a:gd name="connsiteX42" fmla="*/ 358 w 10000"/>
              <a:gd name="connsiteY42" fmla="*/ 123 h 10000"/>
              <a:gd name="connsiteX43" fmla="*/ 232 w 10000"/>
              <a:gd name="connsiteY43" fmla="*/ 81 h 10000"/>
              <a:gd name="connsiteX44" fmla="*/ 59 w 10000"/>
              <a:gd name="connsiteY44" fmla="*/ 21 h 10000"/>
              <a:gd name="connsiteX45" fmla="*/ 0 w 10000"/>
              <a:gd name="connsiteY45" fmla="*/ 0 h 10000"/>
              <a:gd name="connsiteX46" fmla="*/ 0 w 10000"/>
              <a:gd name="connsiteY46" fmla="*/ 0 h 10000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4 h 10000"/>
              <a:gd name="connsiteX3" fmla="*/ 10000 w 10000"/>
              <a:gd name="connsiteY3" fmla="*/ 4 h 10000"/>
              <a:gd name="connsiteX4" fmla="*/ 9773 w 10000"/>
              <a:gd name="connsiteY4" fmla="*/ 91 h 10000"/>
              <a:gd name="connsiteX5" fmla="*/ 9547 w 10000"/>
              <a:gd name="connsiteY5" fmla="*/ 175 h 10000"/>
              <a:gd name="connsiteX6" fmla="*/ 9320 w 10000"/>
              <a:gd name="connsiteY6" fmla="*/ 256 h 10000"/>
              <a:gd name="connsiteX7" fmla="*/ 9092 w 10000"/>
              <a:gd name="connsiteY7" fmla="*/ 326 h 10000"/>
              <a:gd name="connsiteX8" fmla="*/ 8865 w 10000"/>
              <a:gd name="connsiteY8" fmla="*/ 396 h 10000"/>
              <a:gd name="connsiteX9" fmla="*/ 8637 w 10000"/>
              <a:gd name="connsiteY9" fmla="*/ 462 h 10000"/>
              <a:gd name="connsiteX10" fmla="*/ 8412 w 10000"/>
              <a:gd name="connsiteY10" fmla="*/ 518 h 10000"/>
              <a:gd name="connsiteX11" fmla="*/ 8184 w 10000"/>
              <a:gd name="connsiteY11" fmla="*/ 571 h 10000"/>
              <a:gd name="connsiteX12" fmla="*/ 7957 w 10000"/>
              <a:gd name="connsiteY12" fmla="*/ 620 h 10000"/>
              <a:gd name="connsiteX13" fmla="*/ 7734 w 10000"/>
              <a:gd name="connsiteY13" fmla="*/ 662 h 10000"/>
              <a:gd name="connsiteX14" fmla="*/ 7508 w 10000"/>
              <a:gd name="connsiteY14" fmla="*/ 704 h 10000"/>
              <a:gd name="connsiteX15" fmla="*/ 7285 w 10000"/>
              <a:gd name="connsiteY15" fmla="*/ 739 h 10000"/>
              <a:gd name="connsiteX16" fmla="*/ 7062 w 10000"/>
              <a:gd name="connsiteY16" fmla="*/ 767 h 10000"/>
              <a:gd name="connsiteX17" fmla="*/ 6840 w 10000"/>
              <a:gd name="connsiteY17" fmla="*/ 795 h 10000"/>
              <a:gd name="connsiteX18" fmla="*/ 6620 w 10000"/>
              <a:gd name="connsiteY18" fmla="*/ 819 h 10000"/>
              <a:gd name="connsiteX19" fmla="*/ 6402 w 10000"/>
              <a:gd name="connsiteY19" fmla="*/ 837 h 10000"/>
              <a:gd name="connsiteX20" fmla="*/ 6184 w 10000"/>
              <a:gd name="connsiteY20" fmla="*/ 851 h 10000"/>
              <a:gd name="connsiteX21" fmla="*/ 5968 w 10000"/>
              <a:gd name="connsiteY21" fmla="*/ 865 h 10000"/>
              <a:gd name="connsiteX22" fmla="*/ 5755 w 10000"/>
              <a:gd name="connsiteY22" fmla="*/ 872 h 10000"/>
              <a:gd name="connsiteX23" fmla="*/ 5542 w 10000"/>
              <a:gd name="connsiteY23" fmla="*/ 879 h 10000"/>
              <a:gd name="connsiteX24" fmla="*/ 5332 w 10000"/>
              <a:gd name="connsiteY24" fmla="*/ 882 h 10000"/>
              <a:gd name="connsiteX25" fmla="*/ 5124 w 10000"/>
              <a:gd name="connsiteY25" fmla="*/ 879 h 10000"/>
              <a:gd name="connsiteX26" fmla="*/ 4918 w 10000"/>
              <a:gd name="connsiteY26" fmla="*/ 879 h 10000"/>
              <a:gd name="connsiteX27" fmla="*/ 4714 w 10000"/>
              <a:gd name="connsiteY27" fmla="*/ 872 h 10000"/>
              <a:gd name="connsiteX28" fmla="*/ 4514 w 10000"/>
              <a:gd name="connsiteY28" fmla="*/ 861 h 10000"/>
              <a:gd name="connsiteX29" fmla="*/ 4316 w 10000"/>
              <a:gd name="connsiteY29" fmla="*/ 851 h 10000"/>
              <a:gd name="connsiteX30" fmla="*/ 4122 w 10000"/>
              <a:gd name="connsiteY30" fmla="*/ 840 h 10000"/>
              <a:gd name="connsiteX31" fmla="*/ 3929 w 10000"/>
              <a:gd name="connsiteY31" fmla="*/ 823 h 10000"/>
              <a:gd name="connsiteX32" fmla="*/ 3739 w 10000"/>
              <a:gd name="connsiteY32" fmla="*/ 805 h 10000"/>
              <a:gd name="connsiteX33" fmla="*/ 3553 w 10000"/>
              <a:gd name="connsiteY33" fmla="*/ 788 h 10000"/>
              <a:gd name="connsiteX34" fmla="*/ 3190 w 10000"/>
              <a:gd name="connsiteY34" fmla="*/ 742 h 10000"/>
              <a:gd name="connsiteX35" fmla="*/ 1610 w 10000"/>
              <a:gd name="connsiteY35" fmla="*/ 462 h 10000"/>
              <a:gd name="connsiteX36" fmla="*/ 1347 w 10000"/>
              <a:gd name="connsiteY36" fmla="*/ 399 h 10000"/>
              <a:gd name="connsiteX37" fmla="*/ 1105 w 10000"/>
              <a:gd name="connsiteY37" fmla="*/ 336 h 10000"/>
              <a:gd name="connsiteX38" fmla="*/ 883 w 10000"/>
              <a:gd name="connsiteY38" fmla="*/ 277 h 10000"/>
              <a:gd name="connsiteX39" fmla="*/ 686 w 10000"/>
              <a:gd name="connsiteY39" fmla="*/ 221 h 10000"/>
              <a:gd name="connsiteX40" fmla="*/ 508 w 10000"/>
              <a:gd name="connsiteY40" fmla="*/ 168 h 10000"/>
              <a:gd name="connsiteX41" fmla="*/ 358 w 10000"/>
              <a:gd name="connsiteY41" fmla="*/ 123 h 10000"/>
              <a:gd name="connsiteX42" fmla="*/ 232 w 10000"/>
              <a:gd name="connsiteY42" fmla="*/ 81 h 10000"/>
              <a:gd name="connsiteX43" fmla="*/ 59 w 10000"/>
              <a:gd name="connsiteY43" fmla="*/ 21 h 10000"/>
              <a:gd name="connsiteX44" fmla="*/ 0 w 10000"/>
              <a:gd name="connsiteY44" fmla="*/ 0 h 10000"/>
              <a:gd name="connsiteX45" fmla="*/ 0 w 10000"/>
              <a:gd name="connsiteY45" fmla="*/ 0 h 10000"/>
              <a:gd name="connsiteX0" fmla="*/ 0 w 10000"/>
              <a:gd name="connsiteY0" fmla="*/ 0 h 4282"/>
              <a:gd name="connsiteX1" fmla="*/ 9937 w 10000"/>
              <a:gd name="connsiteY1" fmla="*/ 4282 h 4282"/>
              <a:gd name="connsiteX2" fmla="*/ 10000 w 10000"/>
              <a:gd name="connsiteY2" fmla="*/ 4 h 4282"/>
              <a:gd name="connsiteX3" fmla="*/ 10000 w 10000"/>
              <a:gd name="connsiteY3" fmla="*/ 4 h 4282"/>
              <a:gd name="connsiteX4" fmla="*/ 9773 w 10000"/>
              <a:gd name="connsiteY4" fmla="*/ 91 h 4282"/>
              <a:gd name="connsiteX5" fmla="*/ 9547 w 10000"/>
              <a:gd name="connsiteY5" fmla="*/ 175 h 4282"/>
              <a:gd name="connsiteX6" fmla="*/ 9320 w 10000"/>
              <a:gd name="connsiteY6" fmla="*/ 256 h 4282"/>
              <a:gd name="connsiteX7" fmla="*/ 9092 w 10000"/>
              <a:gd name="connsiteY7" fmla="*/ 326 h 4282"/>
              <a:gd name="connsiteX8" fmla="*/ 8865 w 10000"/>
              <a:gd name="connsiteY8" fmla="*/ 396 h 4282"/>
              <a:gd name="connsiteX9" fmla="*/ 8637 w 10000"/>
              <a:gd name="connsiteY9" fmla="*/ 462 h 4282"/>
              <a:gd name="connsiteX10" fmla="*/ 8412 w 10000"/>
              <a:gd name="connsiteY10" fmla="*/ 518 h 4282"/>
              <a:gd name="connsiteX11" fmla="*/ 8184 w 10000"/>
              <a:gd name="connsiteY11" fmla="*/ 571 h 4282"/>
              <a:gd name="connsiteX12" fmla="*/ 7957 w 10000"/>
              <a:gd name="connsiteY12" fmla="*/ 620 h 4282"/>
              <a:gd name="connsiteX13" fmla="*/ 7734 w 10000"/>
              <a:gd name="connsiteY13" fmla="*/ 662 h 4282"/>
              <a:gd name="connsiteX14" fmla="*/ 7508 w 10000"/>
              <a:gd name="connsiteY14" fmla="*/ 704 h 4282"/>
              <a:gd name="connsiteX15" fmla="*/ 7285 w 10000"/>
              <a:gd name="connsiteY15" fmla="*/ 739 h 4282"/>
              <a:gd name="connsiteX16" fmla="*/ 7062 w 10000"/>
              <a:gd name="connsiteY16" fmla="*/ 767 h 4282"/>
              <a:gd name="connsiteX17" fmla="*/ 6840 w 10000"/>
              <a:gd name="connsiteY17" fmla="*/ 795 h 4282"/>
              <a:gd name="connsiteX18" fmla="*/ 6620 w 10000"/>
              <a:gd name="connsiteY18" fmla="*/ 819 h 4282"/>
              <a:gd name="connsiteX19" fmla="*/ 6402 w 10000"/>
              <a:gd name="connsiteY19" fmla="*/ 837 h 4282"/>
              <a:gd name="connsiteX20" fmla="*/ 6184 w 10000"/>
              <a:gd name="connsiteY20" fmla="*/ 851 h 4282"/>
              <a:gd name="connsiteX21" fmla="*/ 5968 w 10000"/>
              <a:gd name="connsiteY21" fmla="*/ 865 h 4282"/>
              <a:gd name="connsiteX22" fmla="*/ 5755 w 10000"/>
              <a:gd name="connsiteY22" fmla="*/ 872 h 4282"/>
              <a:gd name="connsiteX23" fmla="*/ 5542 w 10000"/>
              <a:gd name="connsiteY23" fmla="*/ 879 h 4282"/>
              <a:gd name="connsiteX24" fmla="*/ 5332 w 10000"/>
              <a:gd name="connsiteY24" fmla="*/ 882 h 4282"/>
              <a:gd name="connsiteX25" fmla="*/ 5124 w 10000"/>
              <a:gd name="connsiteY25" fmla="*/ 879 h 4282"/>
              <a:gd name="connsiteX26" fmla="*/ 4918 w 10000"/>
              <a:gd name="connsiteY26" fmla="*/ 879 h 4282"/>
              <a:gd name="connsiteX27" fmla="*/ 4714 w 10000"/>
              <a:gd name="connsiteY27" fmla="*/ 872 h 4282"/>
              <a:gd name="connsiteX28" fmla="*/ 4514 w 10000"/>
              <a:gd name="connsiteY28" fmla="*/ 861 h 4282"/>
              <a:gd name="connsiteX29" fmla="*/ 4316 w 10000"/>
              <a:gd name="connsiteY29" fmla="*/ 851 h 4282"/>
              <a:gd name="connsiteX30" fmla="*/ 4122 w 10000"/>
              <a:gd name="connsiteY30" fmla="*/ 840 h 4282"/>
              <a:gd name="connsiteX31" fmla="*/ 3929 w 10000"/>
              <a:gd name="connsiteY31" fmla="*/ 823 h 4282"/>
              <a:gd name="connsiteX32" fmla="*/ 3739 w 10000"/>
              <a:gd name="connsiteY32" fmla="*/ 805 h 4282"/>
              <a:gd name="connsiteX33" fmla="*/ 3553 w 10000"/>
              <a:gd name="connsiteY33" fmla="*/ 788 h 4282"/>
              <a:gd name="connsiteX34" fmla="*/ 3190 w 10000"/>
              <a:gd name="connsiteY34" fmla="*/ 742 h 4282"/>
              <a:gd name="connsiteX35" fmla="*/ 1610 w 10000"/>
              <a:gd name="connsiteY35" fmla="*/ 462 h 4282"/>
              <a:gd name="connsiteX36" fmla="*/ 1347 w 10000"/>
              <a:gd name="connsiteY36" fmla="*/ 399 h 4282"/>
              <a:gd name="connsiteX37" fmla="*/ 1105 w 10000"/>
              <a:gd name="connsiteY37" fmla="*/ 336 h 4282"/>
              <a:gd name="connsiteX38" fmla="*/ 883 w 10000"/>
              <a:gd name="connsiteY38" fmla="*/ 277 h 4282"/>
              <a:gd name="connsiteX39" fmla="*/ 686 w 10000"/>
              <a:gd name="connsiteY39" fmla="*/ 221 h 4282"/>
              <a:gd name="connsiteX40" fmla="*/ 508 w 10000"/>
              <a:gd name="connsiteY40" fmla="*/ 168 h 4282"/>
              <a:gd name="connsiteX41" fmla="*/ 358 w 10000"/>
              <a:gd name="connsiteY41" fmla="*/ 123 h 4282"/>
              <a:gd name="connsiteX42" fmla="*/ 232 w 10000"/>
              <a:gd name="connsiteY42" fmla="*/ 81 h 4282"/>
              <a:gd name="connsiteX43" fmla="*/ 59 w 10000"/>
              <a:gd name="connsiteY43" fmla="*/ 21 h 4282"/>
              <a:gd name="connsiteX44" fmla="*/ 0 w 10000"/>
              <a:gd name="connsiteY44" fmla="*/ 0 h 4282"/>
              <a:gd name="connsiteX45" fmla="*/ 0 w 10000"/>
              <a:gd name="connsiteY45" fmla="*/ 0 h 4282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347 w 10000"/>
              <a:gd name="connsiteY35" fmla="*/ 932 h 10000"/>
              <a:gd name="connsiteX36" fmla="*/ 1105 w 10000"/>
              <a:gd name="connsiteY36" fmla="*/ 785 h 10000"/>
              <a:gd name="connsiteX37" fmla="*/ 883 w 10000"/>
              <a:gd name="connsiteY37" fmla="*/ 647 h 10000"/>
              <a:gd name="connsiteX38" fmla="*/ 686 w 10000"/>
              <a:gd name="connsiteY38" fmla="*/ 516 h 10000"/>
              <a:gd name="connsiteX39" fmla="*/ 508 w 10000"/>
              <a:gd name="connsiteY39" fmla="*/ 392 h 10000"/>
              <a:gd name="connsiteX40" fmla="*/ 358 w 10000"/>
              <a:gd name="connsiteY40" fmla="*/ 287 h 10000"/>
              <a:gd name="connsiteX41" fmla="*/ 232 w 10000"/>
              <a:gd name="connsiteY41" fmla="*/ 189 h 10000"/>
              <a:gd name="connsiteX42" fmla="*/ 59 w 10000"/>
              <a:gd name="connsiteY42" fmla="*/ 49 h 10000"/>
              <a:gd name="connsiteX43" fmla="*/ 0 w 10000"/>
              <a:gd name="connsiteY43" fmla="*/ 0 h 10000"/>
              <a:gd name="connsiteX44" fmla="*/ 0 w 10000"/>
              <a:gd name="connsiteY44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1105 w 10000"/>
              <a:gd name="connsiteY35" fmla="*/ 785 h 10000"/>
              <a:gd name="connsiteX36" fmla="*/ 883 w 10000"/>
              <a:gd name="connsiteY36" fmla="*/ 647 h 10000"/>
              <a:gd name="connsiteX37" fmla="*/ 686 w 10000"/>
              <a:gd name="connsiteY37" fmla="*/ 516 h 10000"/>
              <a:gd name="connsiteX38" fmla="*/ 508 w 10000"/>
              <a:gd name="connsiteY38" fmla="*/ 392 h 10000"/>
              <a:gd name="connsiteX39" fmla="*/ 358 w 10000"/>
              <a:gd name="connsiteY39" fmla="*/ 287 h 10000"/>
              <a:gd name="connsiteX40" fmla="*/ 232 w 10000"/>
              <a:gd name="connsiteY40" fmla="*/ 189 h 10000"/>
              <a:gd name="connsiteX41" fmla="*/ 59 w 10000"/>
              <a:gd name="connsiteY41" fmla="*/ 49 h 10000"/>
              <a:gd name="connsiteX42" fmla="*/ 0 w 10000"/>
              <a:gd name="connsiteY42" fmla="*/ 0 h 10000"/>
              <a:gd name="connsiteX43" fmla="*/ 0 w 10000"/>
              <a:gd name="connsiteY43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883 w 10000"/>
              <a:gd name="connsiteY35" fmla="*/ 647 h 10000"/>
              <a:gd name="connsiteX36" fmla="*/ 686 w 10000"/>
              <a:gd name="connsiteY36" fmla="*/ 516 h 10000"/>
              <a:gd name="connsiteX37" fmla="*/ 508 w 10000"/>
              <a:gd name="connsiteY37" fmla="*/ 392 h 10000"/>
              <a:gd name="connsiteX38" fmla="*/ 358 w 10000"/>
              <a:gd name="connsiteY38" fmla="*/ 287 h 10000"/>
              <a:gd name="connsiteX39" fmla="*/ 232 w 10000"/>
              <a:gd name="connsiteY39" fmla="*/ 189 h 10000"/>
              <a:gd name="connsiteX40" fmla="*/ 59 w 10000"/>
              <a:gd name="connsiteY40" fmla="*/ 49 h 10000"/>
              <a:gd name="connsiteX41" fmla="*/ 0 w 10000"/>
              <a:gd name="connsiteY41" fmla="*/ 0 h 10000"/>
              <a:gd name="connsiteX42" fmla="*/ 0 w 10000"/>
              <a:gd name="connsiteY42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686 w 10000"/>
              <a:gd name="connsiteY35" fmla="*/ 516 h 10000"/>
              <a:gd name="connsiteX36" fmla="*/ 508 w 10000"/>
              <a:gd name="connsiteY36" fmla="*/ 392 h 10000"/>
              <a:gd name="connsiteX37" fmla="*/ 358 w 10000"/>
              <a:gd name="connsiteY37" fmla="*/ 287 h 10000"/>
              <a:gd name="connsiteX38" fmla="*/ 232 w 10000"/>
              <a:gd name="connsiteY38" fmla="*/ 189 h 10000"/>
              <a:gd name="connsiteX39" fmla="*/ 59 w 10000"/>
              <a:gd name="connsiteY39" fmla="*/ 49 h 10000"/>
              <a:gd name="connsiteX40" fmla="*/ 0 w 10000"/>
              <a:gd name="connsiteY40" fmla="*/ 0 h 10000"/>
              <a:gd name="connsiteX41" fmla="*/ 0 w 10000"/>
              <a:gd name="connsiteY41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08 w 10000"/>
              <a:gd name="connsiteY35" fmla="*/ 392 h 10000"/>
              <a:gd name="connsiteX36" fmla="*/ 358 w 10000"/>
              <a:gd name="connsiteY36" fmla="*/ 287 h 10000"/>
              <a:gd name="connsiteX37" fmla="*/ 232 w 10000"/>
              <a:gd name="connsiteY37" fmla="*/ 189 h 10000"/>
              <a:gd name="connsiteX38" fmla="*/ 59 w 10000"/>
              <a:gd name="connsiteY38" fmla="*/ 49 h 10000"/>
              <a:gd name="connsiteX39" fmla="*/ 0 w 10000"/>
              <a:gd name="connsiteY39" fmla="*/ 0 h 10000"/>
              <a:gd name="connsiteX40" fmla="*/ 0 w 10000"/>
              <a:gd name="connsiteY40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358 w 10000"/>
              <a:gd name="connsiteY35" fmla="*/ 287 h 10000"/>
              <a:gd name="connsiteX36" fmla="*/ 232 w 10000"/>
              <a:gd name="connsiteY36" fmla="*/ 189 h 10000"/>
              <a:gd name="connsiteX37" fmla="*/ 59 w 10000"/>
              <a:gd name="connsiteY37" fmla="*/ 49 h 10000"/>
              <a:gd name="connsiteX38" fmla="*/ 0 w 10000"/>
              <a:gd name="connsiteY38" fmla="*/ 0 h 10000"/>
              <a:gd name="connsiteX39" fmla="*/ 0 w 10000"/>
              <a:gd name="connsiteY39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232 w 10000"/>
              <a:gd name="connsiteY35" fmla="*/ 189 h 10000"/>
              <a:gd name="connsiteX36" fmla="*/ 59 w 10000"/>
              <a:gd name="connsiteY36" fmla="*/ 49 h 10000"/>
              <a:gd name="connsiteX37" fmla="*/ 0 w 10000"/>
              <a:gd name="connsiteY37" fmla="*/ 0 h 10000"/>
              <a:gd name="connsiteX38" fmla="*/ 0 w 10000"/>
              <a:gd name="connsiteY38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37" fmla="*/ 0 w 10000"/>
              <a:gd name="connsiteY37" fmla="*/ 0 h 10000"/>
              <a:gd name="connsiteX0" fmla="*/ 0 w 10000"/>
              <a:gd name="connsiteY0" fmla="*/ 0 h 10000"/>
              <a:gd name="connsiteX1" fmla="*/ 9937 w 10000"/>
              <a:gd name="connsiteY1" fmla="*/ 10000 h 10000"/>
              <a:gd name="connsiteX2" fmla="*/ 10000 w 10000"/>
              <a:gd name="connsiteY2" fmla="*/ 9 h 10000"/>
              <a:gd name="connsiteX3" fmla="*/ 10000 w 10000"/>
              <a:gd name="connsiteY3" fmla="*/ 9 h 10000"/>
              <a:gd name="connsiteX4" fmla="*/ 9773 w 10000"/>
              <a:gd name="connsiteY4" fmla="*/ 213 h 10000"/>
              <a:gd name="connsiteX5" fmla="*/ 9547 w 10000"/>
              <a:gd name="connsiteY5" fmla="*/ 409 h 10000"/>
              <a:gd name="connsiteX6" fmla="*/ 9320 w 10000"/>
              <a:gd name="connsiteY6" fmla="*/ 598 h 10000"/>
              <a:gd name="connsiteX7" fmla="*/ 9092 w 10000"/>
              <a:gd name="connsiteY7" fmla="*/ 761 h 10000"/>
              <a:gd name="connsiteX8" fmla="*/ 8865 w 10000"/>
              <a:gd name="connsiteY8" fmla="*/ 925 h 10000"/>
              <a:gd name="connsiteX9" fmla="*/ 8637 w 10000"/>
              <a:gd name="connsiteY9" fmla="*/ 1079 h 10000"/>
              <a:gd name="connsiteX10" fmla="*/ 8412 w 10000"/>
              <a:gd name="connsiteY10" fmla="*/ 1210 h 10000"/>
              <a:gd name="connsiteX11" fmla="*/ 8184 w 10000"/>
              <a:gd name="connsiteY11" fmla="*/ 1333 h 10000"/>
              <a:gd name="connsiteX12" fmla="*/ 7957 w 10000"/>
              <a:gd name="connsiteY12" fmla="*/ 1448 h 10000"/>
              <a:gd name="connsiteX13" fmla="*/ 7734 w 10000"/>
              <a:gd name="connsiteY13" fmla="*/ 1546 h 10000"/>
              <a:gd name="connsiteX14" fmla="*/ 7508 w 10000"/>
              <a:gd name="connsiteY14" fmla="*/ 1644 h 10000"/>
              <a:gd name="connsiteX15" fmla="*/ 7285 w 10000"/>
              <a:gd name="connsiteY15" fmla="*/ 1726 h 10000"/>
              <a:gd name="connsiteX16" fmla="*/ 7062 w 10000"/>
              <a:gd name="connsiteY16" fmla="*/ 1791 h 10000"/>
              <a:gd name="connsiteX17" fmla="*/ 6840 w 10000"/>
              <a:gd name="connsiteY17" fmla="*/ 1857 h 10000"/>
              <a:gd name="connsiteX18" fmla="*/ 6620 w 10000"/>
              <a:gd name="connsiteY18" fmla="*/ 1913 h 10000"/>
              <a:gd name="connsiteX19" fmla="*/ 6402 w 10000"/>
              <a:gd name="connsiteY19" fmla="*/ 1955 h 10000"/>
              <a:gd name="connsiteX20" fmla="*/ 6184 w 10000"/>
              <a:gd name="connsiteY20" fmla="*/ 1987 h 10000"/>
              <a:gd name="connsiteX21" fmla="*/ 5968 w 10000"/>
              <a:gd name="connsiteY21" fmla="*/ 2020 h 10000"/>
              <a:gd name="connsiteX22" fmla="*/ 5755 w 10000"/>
              <a:gd name="connsiteY22" fmla="*/ 2036 h 10000"/>
              <a:gd name="connsiteX23" fmla="*/ 5542 w 10000"/>
              <a:gd name="connsiteY23" fmla="*/ 2053 h 10000"/>
              <a:gd name="connsiteX24" fmla="*/ 5332 w 10000"/>
              <a:gd name="connsiteY24" fmla="*/ 2060 h 10000"/>
              <a:gd name="connsiteX25" fmla="*/ 5124 w 10000"/>
              <a:gd name="connsiteY25" fmla="*/ 2053 h 10000"/>
              <a:gd name="connsiteX26" fmla="*/ 4918 w 10000"/>
              <a:gd name="connsiteY26" fmla="*/ 2053 h 10000"/>
              <a:gd name="connsiteX27" fmla="*/ 4714 w 10000"/>
              <a:gd name="connsiteY27" fmla="*/ 2036 h 10000"/>
              <a:gd name="connsiteX28" fmla="*/ 4514 w 10000"/>
              <a:gd name="connsiteY28" fmla="*/ 2011 h 10000"/>
              <a:gd name="connsiteX29" fmla="*/ 4316 w 10000"/>
              <a:gd name="connsiteY29" fmla="*/ 1987 h 10000"/>
              <a:gd name="connsiteX30" fmla="*/ 4122 w 10000"/>
              <a:gd name="connsiteY30" fmla="*/ 1962 h 10000"/>
              <a:gd name="connsiteX31" fmla="*/ 3929 w 10000"/>
              <a:gd name="connsiteY31" fmla="*/ 1922 h 10000"/>
              <a:gd name="connsiteX32" fmla="*/ 3739 w 10000"/>
              <a:gd name="connsiteY32" fmla="*/ 1880 h 10000"/>
              <a:gd name="connsiteX33" fmla="*/ 3553 w 10000"/>
              <a:gd name="connsiteY33" fmla="*/ 1840 h 10000"/>
              <a:gd name="connsiteX34" fmla="*/ 3190 w 10000"/>
              <a:gd name="connsiteY34" fmla="*/ 1733 h 10000"/>
              <a:gd name="connsiteX35" fmla="*/ 59 w 10000"/>
              <a:gd name="connsiteY35" fmla="*/ 49 h 10000"/>
              <a:gd name="connsiteX36" fmla="*/ 0 w 10000"/>
              <a:gd name="connsiteY36" fmla="*/ 0 h 10000"/>
              <a:gd name="connsiteX0" fmla="*/ 0 w 9941"/>
              <a:gd name="connsiteY0" fmla="*/ 40 h 9991"/>
              <a:gd name="connsiteX1" fmla="*/ 9878 w 9941"/>
              <a:gd name="connsiteY1" fmla="*/ 9991 h 9991"/>
              <a:gd name="connsiteX2" fmla="*/ 9941 w 9941"/>
              <a:gd name="connsiteY2" fmla="*/ 0 h 9991"/>
              <a:gd name="connsiteX3" fmla="*/ 9941 w 9941"/>
              <a:gd name="connsiteY3" fmla="*/ 0 h 9991"/>
              <a:gd name="connsiteX4" fmla="*/ 9714 w 9941"/>
              <a:gd name="connsiteY4" fmla="*/ 204 h 9991"/>
              <a:gd name="connsiteX5" fmla="*/ 9488 w 9941"/>
              <a:gd name="connsiteY5" fmla="*/ 400 h 9991"/>
              <a:gd name="connsiteX6" fmla="*/ 9261 w 9941"/>
              <a:gd name="connsiteY6" fmla="*/ 589 h 9991"/>
              <a:gd name="connsiteX7" fmla="*/ 9033 w 9941"/>
              <a:gd name="connsiteY7" fmla="*/ 752 h 9991"/>
              <a:gd name="connsiteX8" fmla="*/ 8806 w 9941"/>
              <a:gd name="connsiteY8" fmla="*/ 916 h 9991"/>
              <a:gd name="connsiteX9" fmla="*/ 8578 w 9941"/>
              <a:gd name="connsiteY9" fmla="*/ 1070 h 9991"/>
              <a:gd name="connsiteX10" fmla="*/ 8353 w 9941"/>
              <a:gd name="connsiteY10" fmla="*/ 1201 h 9991"/>
              <a:gd name="connsiteX11" fmla="*/ 8125 w 9941"/>
              <a:gd name="connsiteY11" fmla="*/ 1324 h 9991"/>
              <a:gd name="connsiteX12" fmla="*/ 7898 w 9941"/>
              <a:gd name="connsiteY12" fmla="*/ 1439 h 9991"/>
              <a:gd name="connsiteX13" fmla="*/ 7675 w 9941"/>
              <a:gd name="connsiteY13" fmla="*/ 1537 h 9991"/>
              <a:gd name="connsiteX14" fmla="*/ 7449 w 9941"/>
              <a:gd name="connsiteY14" fmla="*/ 1635 h 9991"/>
              <a:gd name="connsiteX15" fmla="*/ 7226 w 9941"/>
              <a:gd name="connsiteY15" fmla="*/ 1717 h 9991"/>
              <a:gd name="connsiteX16" fmla="*/ 7003 w 9941"/>
              <a:gd name="connsiteY16" fmla="*/ 1782 h 9991"/>
              <a:gd name="connsiteX17" fmla="*/ 6781 w 9941"/>
              <a:gd name="connsiteY17" fmla="*/ 1848 h 9991"/>
              <a:gd name="connsiteX18" fmla="*/ 6561 w 9941"/>
              <a:gd name="connsiteY18" fmla="*/ 1904 h 9991"/>
              <a:gd name="connsiteX19" fmla="*/ 6343 w 9941"/>
              <a:gd name="connsiteY19" fmla="*/ 1946 h 9991"/>
              <a:gd name="connsiteX20" fmla="*/ 6125 w 9941"/>
              <a:gd name="connsiteY20" fmla="*/ 1978 h 9991"/>
              <a:gd name="connsiteX21" fmla="*/ 5909 w 9941"/>
              <a:gd name="connsiteY21" fmla="*/ 2011 h 9991"/>
              <a:gd name="connsiteX22" fmla="*/ 5696 w 9941"/>
              <a:gd name="connsiteY22" fmla="*/ 2027 h 9991"/>
              <a:gd name="connsiteX23" fmla="*/ 5483 w 9941"/>
              <a:gd name="connsiteY23" fmla="*/ 2044 h 9991"/>
              <a:gd name="connsiteX24" fmla="*/ 5273 w 9941"/>
              <a:gd name="connsiteY24" fmla="*/ 2051 h 9991"/>
              <a:gd name="connsiteX25" fmla="*/ 5065 w 9941"/>
              <a:gd name="connsiteY25" fmla="*/ 2044 h 9991"/>
              <a:gd name="connsiteX26" fmla="*/ 4859 w 9941"/>
              <a:gd name="connsiteY26" fmla="*/ 2044 h 9991"/>
              <a:gd name="connsiteX27" fmla="*/ 4655 w 9941"/>
              <a:gd name="connsiteY27" fmla="*/ 2027 h 9991"/>
              <a:gd name="connsiteX28" fmla="*/ 4455 w 9941"/>
              <a:gd name="connsiteY28" fmla="*/ 2002 h 9991"/>
              <a:gd name="connsiteX29" fmla="*/ 4257 w 9941"/>
              <a:gd name="connsiteY29" fmla="*/ 1978 h 9991"/>
              <a:gd name="connsiteX30" fmla="*/ 4063 w 9941"/>
              <a:gd name="connsiteY30" fmla="*/ 1953 h 9991"/>
              <a:gd name="connsiteX31" fmla="*/ 3870 w 9941"/>
              <a:gd name="connsiteY31" fmla="*/ 1913 h 9991"/>
              <a:gd name="connsiteX32" fmla="*/ 3680 w 9941"/>
              <a:gd name="connsiteY32" fmla="*/ 1871 h 9991"/>
              <a:gd name="connsiteX33" fmla="*/ 3494 w 9941"/>
              <a:gd name="connsiteY33" fmla="*/ 1831 h 9991"/>
              <a:gd name="connsiteX34" fmla="*/ 3131 w 9941"/>
              <a:gd name="connsiteY34" fmla="*/ 1724 h 9991"/>
              <a:gd name="connsiteX35" fmla="*/ 0 w 9941"/>
              <a:gd name="connsiteY35" fmla="*/ 40 h 9991"/>
              <a:gd name="connsiteX0" fmla="*/ 58 w 6850"/>
              <a:gd name="connsiteY0" fmla="*/ 2532 h 10000"/>
              <a:gd name="connsiteX1" fmla="*/ 6787 w 6850"/>
              <a:gd name="connsiteY1" fmla="*/ 10000 h 10000"/>
              <a:gd name="connsiteX2" fmla="*/ 6850 w 6850"/>
              <a:gd name="connsiteY2" fmla="*/ 0 h 10000"/>
              <a:gd name="connsiteX3" fmla="*/ 6850 w 6850"/>
              <a:gd name="connsiteY3" fmla="*/ 0 h 10000"/>
              <a:gd name="connsiteX4" fmla="*/ 6622 w 6850"/>
              <a:gd name="connsiteY4" fmla="*/ 204 h 10000"/>
              <a:gd name="connsiteX5" fmla="*/ 6394 w 6850"/>
              <a:gd name="connsiteY5" fmla="*/ 400 h 10000"/>
              <a:gd name="connsiteX6" fmla="*/ 6166 w 6850"/>
              <a:gd name="connsiteY6" fmla="*/ 590 h 10000"/>
              <a:gd name="connsiteX7" fmla="*/ 5937 w 6850"/>
              <a:gd name="connsiteY7" fmla="*/ 753 h 10000"/>
              <a:gd name="connsiteX8" fmla="*/ 5708 w 6850"/>
              <a:gd name="connsiteY8" fmla="*/ 917 h 10000"/>
              <a:gd name="connsiteX9" fmla="*/ 5479 w 6850"/>
              <a:gd name="connsiteY9" fmla="*/ 1071 h 10000"/>
              <a:gd name="connsiteX10" fmla="*/ 5253 w 6850"/>
              <a:gd name="connsiteY10" fmla="*/ 1202 h 10000"/>
              <a:gd name="connsiteX11" fmla="*/ 5023 w 6850"/>
              <a:gd name="connsiteY11" fmla="*/ 1325 h 10000"/>
              <a:gd name="connsiteX12" fmla="*/ 4795 w 6850"/>
              <a:gd name="connsiteY12" fmla="*/ 1440 h 10000"/>
              <a:gd name="connsiteX13" fmla="*/ 4571 w 6850"/>
              <a:gd name="connsiteY13" fmla="*/ 1538 h 10000"/>
              <a:gd name="connsiteX14" fmla="*/ 4343 w 6850"/>
              <a:gd name="connsiteY14" fmla="*/ 1636 h 10000"/>
              <a:gd name="connsiteX15" fmla="*/ 4119 w 6850"/>
              <a:gd name="connsiteY15" fmla="*/ 1719 h 10000"/>
              <a:gd name="connsiteX16" fmla="*/ 3895 w 6850"/>
              <a:gd name="connsiteY16" fmla="*/ 1784 h 10000"/>
              <a:gd name="connsiteX17" fmla="*/ 3671 w 6850"/>
              <a:gd name="connsiteY17" fmla="*/ 1850 h 10000"/>
              <a:gd name="connsiteX18" fmla="*/ 3450 w 6850"/>
              <a:gd name="connsiteY18" fmla="*/ 1906 h 10000"/>
              <a:gd name="connsiteX19" fmla="*/ 3231 w 6850"/>
              <a:gd name="connsiteY19" fmla="*/ 1948 h 10000"/>
              <a:gd name="connsiteX20" fmla="*/ 3011 w 6850"/>
              <a:gd name="connsiteY20" fmla="*/ 1980 h 10000"/>
              <a:gd name="connsiteX21" fmla="*/ 2794 w 6850"/>
              <a:gd name="connsiteY21" fmla="*/ 2013 h 10000"/>
              <a:gd name="connsiteX22" fmla="*/ 2580 w 6850"/>
              <a:gd name="connsiteY22" fmla="*/ 2029 h 10000"/>
              <a:gd name="connsiteX23" fmla="*/ 2366 w 6850"/>
              <a:gd name="connsiteY23" fmla="*/ 2046 h 10000"/>
              <a:gd name="connsiteX24" fmla="*/ 2154 w 6850"/>
              <a:gd name="connsiteY24" fmla="*/ 2053 h 10000"/>
              <a:gd name="connsiteX25" fmla="*/ 1945 w 6850"/>
              <a:gd name="connsiteY25" fmla="*/ 2046 h 10000"/>
              <a:gd name="connsiteX26" fmla="*/ 1738 w 6850"/>
              <a:gd name="connsiteY26" fmla="*/ 2046 h 10000"/>
              <a:gd name="connsiteX27" fmla="*/ 1533 w 6850"/>
              <a:gd name="connsiteY27" fmla="*/ 2029 h 10000"/>
              <a:gd name="connsiteX28" fmla="*/ 1331 w 6850"/>
              <a:gd name="connsiteY28" fmla="*/ 2004 h 10000"/>
              <a:gd name="connsiteX29" fmla="*/ 1132 w 6850"/>
              <a:gd name="connsiteY29" fmla="*/ 1980 h 10000"/>
              <a:gd name="connsiteX30" fmla="*/ 937 w 6850"/>
              <a:gd name="connsiteY30" fmla="*/ 1955 h 10000"/>
              <a:gd name="connsiteX31" fmla="*/ 743 w 6850"/>
              <a:gd name="connsiteY31" fmla="*/ 1915 h 10000"/>
              <a:gd name="connsiteX32" fmla="*/ 552 w 6850"/>
              <a:gd name="connsiteY32" fmla="*/ 1873 h 10000"/>
              <a:gd name="connsiteX33" fmla="*/ 365 w 6850"/>
              <a:gd name="connsiteY33" fmla="*/ 1833 h 10000"/>
              <a:gd name="connsiteX34" fmla="*/ 0 w 6850"/>
              <a:gd name="connsiteY34" fmla="*/ 1726 h 10000"/>
              <a:gd name="connsiteX35" fmla="*/ 58 w 6850"/>
              <a:gd name="connsiteY35" fmla="*/ 2532 h 10000"/>
              <a:gd name="connsiteX0" fmla="*/ 85 w 10000"/>
              <a:gd name="connsiteY0" fmla="*/ 2532 h 5291"/>
              <a:gd name="connsiteX1" fmla="*/ 9958 w 10000"/>
              <a:gd name="connsiteY1" fmla="*/ 5291 h 5291"/>
              <a:gd name="connsiteX2" fmla="*/ 10000 w 10000"/>
              <a:gd name="connsiteY2" fmla="*/ 0 h 5291"/>
              <a:gd name="connsiteX3" fmla="*/ 10000 w 10000"/>
              <a:gd name="connsiteY3" fmla="*/ 0 h 5291"/>
              <a:gd name="connsiteX4" fmla="*/ 9667 w 10000"/>
              <a:gd name="connsiteY4" fmla="*/ 204 h 5291"/>
              <a:gd name="connsiteX5" fmla="*/ 9334 w 10000"/>
              <a:gd name="connsiteY5" fmla="*/ 400 h 5291"/>
              <a:gd name="connsiteX6" fmla="*/ 9001 w 10000"/>
              <a:gd name="connsiteY6" fmla="*/ 590 h 5291"/>
              <a:gd name="connsiteX7" fmla="*/ 8667 w 10000"/>
              <a:gd name="connsiteY7" fmla="*/ 753 h 5291"/>
              <a:gd name="connsiteX8" fmla="*/ 8333 w 10000"/>
              <a:gd name="connsiteY8" fmla="*/ 917 h 5291"/>
              <a:gd name="connsiteX9" fmla="*/ 7999 w 10000"/>
              <a:gd name="connsiteY9" fmla="*/ 1071 h 5291"/>
              <a:gd name="connsiteX10" fmla="*/ 7669 w 10000"/>
              <a:gd name="connsiteY10" fmla="*/ 1202 h 5291"/>
              <a:gd name="connsiteX11" fmla="*/ 7333 w 10000"/>
              <a:gd name="connsiteY11" fmla="*/ 1325 h 5291"/>
              <a:gd name="connsiteX12" fmla="*/ 7000 w 10000"/>
              <a:gd name="connsiteY12" fmla="*/ 1440 h 5291"/>
              <a:gd name="connsiteX13" fmla="*/ 6673 w 10000"/>
              <a:gd name="connsiteY13" fmla="*/ 1538 h 5291"/>
              <a:gd name="connsiteX14" fmla="*/ 6340 w 10000"/>
              <a:gd name="connsiteY14" fmla="*/ 1636 h 5291"/>
              <a:gd name="connsiteX15" fmla="*/ 6013 w 10000"/>
              <a:gd name="connsiteY15" fmla="*/ 1719 h 5291"/>
              <a:gd name="connsiteX16" fmla="*/ 5686 w 10000"/>
              <a:gd name="connsiteY16" fmla="*/ 1784 h 5291"/>
              <a:gd name="connsiteX17" fmla="*/ 5359 w 10000"/>
              <a:gd name="connsiteY17" fmla="*/ 1850 h 5291"/>
              <a:gd name="connsiteX18" fmla="*/ 5036 w 10000"/>
              <a:gd name="connsiteY18" fmla="*/ 1906 h 5291"/>
              <a:gd name="connsiteX19" fmla="*/ 4717 w 10000"/>
              <a:gd name="connsiteY19" fmla="*/ 1948 h 5291"/>
              <a:gd name="connsiteX20" fmla="*/ 4396 w 10000"/>
              <a:gd name="connsiteY20" fmla="*/ 1980 h 5291"/>
              <a:gd name="connsiteX21" fmla="*/ 4079 w 10000"/>
              <a:gd name="connsiteY21" fmla="*/ 2013 h 5291"/>
              <a:gd name="connsiteX22" fmla="*/ 3766 w 10000"/>
              <a:gd name="connsiteY22" fmla="*/ 2029 h 5291"/>
              <a:gd name="connsiteX23" fmla="*/ 3454 w 10000"/>
              <a:gd name="connsiteY23" fmla="*/ 2046 h 5291"/>
              <a:gd name="connsiteX24" fmla="*/ 3145 w 10000"/>
              <a:gd name="connsiteY24" fmla="*/ 2053 h 5291"/>
              <a:gd name="connsiteX25" fmla="*/ 2839 w 10000"/>
              <a:gd name="connsiteY25" fmla="*/ 2046 h 5291"/>
              <a:gd name="connsiteX26" fmla="*/ 2537 w 10000"/>
              <a:gd name="connsiteY26" fmla="*/ 2046 h 5291"/>
              <a:gd name="connsiteX27" fmla="*/ 2238 w 10000"/>
              <a:gd name="connsiteY27" fmla="*/ 2029 h 5291"/>
              <a:gd name="connsiteX28" fmla="*/ 1943 w 10000"/>
              <a:gd name="connsiteY28" fmla="*/ 2004 h 5291"/>
              <a:gd name="connsiteX29" fmla="*/ 1653 w 10000"/>
              <a:gd name="connsiteY29" fmla="*/ 1980 h 5291"/>
              <a:gd name="connsiteX30" fmla="*/ 1368 w 10000"/>
              <a:gd name="connsiteY30" fmla="*/ 1955 h 5291"/>
              <a:gd name="connsiteX31" fmla="*/ 1085 w 10000"/>
              <a:gd name="connsiteY31" fmla="*/ 1915 h 5291"/>
              <a:gd name="connsiteX32" fmla="*/ 806 w 10000"/>
              <a:gd name="connsiteY32" fmla="*/ 1873 h 5291"/>
              <a:gd name="connsiteX33" fmla="*/ 533 w 10000"/>
              <a:gd name="connsiteY33" fmla="*/ 1833 h 5291"/>
              <a:gd name="connsiteX34" fmla="*/ 0 w 10000"/>
              <a:gd name="connsiteY34" fmla="*/ 1726 h 5291"/>
              <a:gd name="connsiteX35" fmla="*/ 85 w 10000"/>
              <a:gd name="connsiteY35" fmla="*/ 2532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8464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58674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1587"/>
            <a:ext cx="12188825" cy="6856413"/>
          </a:xfrm>
          <a:custGeom>
            <a:avLst/>
            <a:gdLst>
              <a:gd name="T0" fmla="*/ 0 w 15356"/>
              <a:gd name="T1" fmla="*/ 0 h 8638"/>
              <a:gd name="T2" fmla="*/ 0 w 15356"/>
              <a:gd name="T3" fmla="*/ 8638 h 8638"/>
              <a:gd name="T4" fmla="*/ 15356 w 15356"/>
              <a:gd name="T5" fmla="*/ 8638 h 8638"/>
              <a:gd name="T6" fmla="*/ 15356 w 15356"/>
              <a:gd name="T7" fmla="*/ 0 h 8638"/>
              <a:gd name="T8" fmla="*/ 0 w 15356"/>
              <a:gd name="T9" fmla="*/ 0 h 8638"/>
              <a:gd name="T10" fmla="*/ 14748 w 15356"/>
              <a:gd name="T11" fmla="*/ 8038 h 8638"/>
              <a:gd name="T12" fmla="*/ 600 w 15356"/>
              <a:gd name="T13" fmla="*/ 8038 h 8638"/>
              <a:gd name="T14" fmla="*/ 600 w 15356"/>
              <a:gd name="T15" fmla="*/ 592 h 8638"/>
              <a:gd name="T16" fmla="*/ 14748 w 15356"/>
              <a:gd name="T17" fmla="*/ 592 h 8638"/>
              <a:gd name="T18" fmla="*/ 14748 w 15356"/>
              <a:gd name="T19" fmla="*/ 8038 h 8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rgbClr val="FEFEFE"/>
                </a:solidFill>
                <a:latin typeface="+mn-lt"/>
                <a:cs typeface="Helvetica Ligh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fld id="{9CD969DC-6C43-4EE3-98A1-99B2F46B3DFD}" type="datetime1">
              <a:rPr lang="en-US" smtClean="0"/>
              <a:t>2012-10-22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  <a:latin typeface="+mn-lt"/>
                <a:cs typeface="Helvetica Light"/>
              </a:defRPr>
            </a:lvl1pPr>
          </a:lstStyle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1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Helvetica Light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bg1">
              <a:lumMod val="75000"/>
              <a:lumOff val="25000"/>
            </a:schemeClr>
          </a:solidFill>
          <a:latin typeface="+mn-l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s6isnig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pm.im/~domenic" TargetMode="External"/><Relationship Id="rId2" Type="http://schemas.openxmlformats.org/officeDocument/2006/relationships/hyperlink" Target="https://github.com/domen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esdiscus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1850768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ycombinator.com/item?id=46347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taskjs.or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s6isnigh.com/" TargetMode="External"/><Relationship Id="rId2" Type="http://schemas.openxmlformats.org/officeDocument/2006/relationships/hyperlink" Target="https://twitter.com/esdiscus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is Nigh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on the future of 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5" y="563880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http://es6isnigh.com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1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openwalls.com/image/13514/hotel_bed_1024x7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7623" y="469582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 scoping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6018" y="43264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525" y="469582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Destructuring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79548" y="469524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4594" y="432649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maps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65837" y="43264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Better object literals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1463" y="470768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9816" y="43264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Spread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vanelk.nl/nathalie/hiking/tmb/TMB-04-2-Cow%20on%20the%20pa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imagesus.homeaway.com/mda01/bb44e7cb-2074-48a0-8bed-f9a8c3d95661.1.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36064" y="62071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7799" y="569615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2533" y="515741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Arrow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2181" y="453610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Parameter defaults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idrc.ca/EN/PublishingImages/Site/Science%20and%20technology%20The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8" b="7828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irpg.com/wp-content/uploads/2011/02/magic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24219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1109" y="292456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 </a:t>
            </a:r>
            <a:r>
              <a:rPr lang="en-US" dirty="0" smtClean="0"/>
              <a:t>maps </a:t>
            </a:r>
            <a:r>
              <a:rPr lang="en-US" dirty="0"/>
              <a:t>and </a:t>
            </a: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1176" y="247998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3263" y="329389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73037" y="173928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8285" y="1369948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3196" y="211065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57550" y="36632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31248" y="99857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Tail </a:t>
            </a:r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Comfort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95559" y="2677643"/>
            <a:ext cx="3757545" cy="3244185"/>
          </a:xfrm>
        </p:spPr>
        <p:txBody>
          <a:bodyPr>
            <a:normAutofit/>
          </a:bodyPr>
          <a:lstStyle/>
          <a:p>
            <a:r>
              <a:rPr lang="en-US" dirty="0" smtClean="0"/>
              <a:t>Better object literals</a:t>
            </a:r>
          </a:p>
          <a:p>
            <a:r>
              <a:rPr lang="en-US" dirty="0" smtClean="0"/>
              <a:t>Rest and spread</a:t>
            </a:r>
          </a:p>
          <a:p>
            <a:r>
              <a:rPr lang="en-US" dirty="0" smtClean="0"/>
              <a:t>Block scoping</a:t>
            </a:r>
          </a:p>
          <a:p>
            <a:r>
              <a:rPr lang="en-US" dirty="0" err="1" smtClean="0"/>
              <a:t>Const</a:t>
            </a:r>
            <a:endParaRPr lang="en-US" dirty="0"/>
          </a:p>
          <a:p>
            <a:r>
              <a:rPr lang="en-US" dirty="0" smtClean="0"/>
              <a:t>Destructuring</a:t>
            </a:r>
          </a:p>
          <a:p>
            <a:r>
              <a:rPr lang="en-US" dirty="0" smtClean="0"/>
              <a:t>Sets and maps</a:t>
            </a:r>
          </a:p>
          <a:p>
            <a:r>
              <a:rPr lang="en-US" dirty="0" smtClean="0"/>
              <a:t>Iteration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8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empireJS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attendees: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"many"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preParty</a:t>
            </a:r>
            <a:r>
              <a:rPr lang="en-US" dirty="0"/>
              <a:t>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console.log(</a:t>
            </a:r>
            <a:r>
              <a:rPr lang="en-US" dirty="0" err="1"/>
              <a:t>this.attendees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 attendees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are partying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!"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conferences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{ </a:t>
            </a:r>
            <a:r>
              <a:rPr lang="en-US" dirty="0" err="1"/>
              <a:t>empireJS</a:t>
            </a:r>
            <a:r>
              <a:rPr lang="en-US" dirty="0"/>
              <a:t>, </a:t>
            </a:r>
            <a:r>
              <a:rPr lang="en-US" dirty="0" err="1"/>
              <a:t>cascadiaJS</a:t>
            </a:r>
            <a:r>
              <a:rPr lang="en-US" dirty="0"/>
              <a:t> };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sprintf</a:t>
            </a:r>
            <a:r>
              <a:rPr lang="en-US" dirty="0"/>
              <a:t>(format, ...</a:t>
            </a:r>
            <a:r>
              <a:rPr lang="en-US" dirty="0" err="1"/>
              <a:t>params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assert(</a:t>
            </a:r>
            <a:r>
              <a:rPr lang="en-US" dirty="0" err="1"/>
              <a:t>Array.isArray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 smtClean="0"/>
              <a:t>));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Math.max</a:t>
            </a:r>
            <a:r>
              <a:rPr lang="en-US" dirty="0" smtClean="0"/>
              <a:t>(...array);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, ...array,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, ...array2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/>
              <a:t>Date(...</a:t>
            </a:r>
            <a:r>
              <a:rPr lang="en-US" dirty="0" err="1"/>
              <a:t>dateFields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array.push</a:t>
            </a:r>
            <a:r>
              <a:rPr lang="en-US" dirty="0"/>
              <a:t>(...array2);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prequels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tpm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aotc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"rots"</a:t>
            </a:r>
            <a:r>
              <a:rPr lang="en-US" dirty="0"/>
              <a:t>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movies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[...prequels,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tesb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rotj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nodeList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document.querySelectorAll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"div"</a:t>
            </a:r>
            <a:r>
              <a:rPr lang="en-US" dirty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[...</a:t>
            </a:r>
            <a:r>
              <a:rPr lang="en-US" dirty="0" err="1"/>
              <a:t>nodeList</a:t>
            </a:r>
            <a:r>
              <a:rPr lang="en-US" dirty="0"/>
              <a:t>].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(node)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finally!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console.log.bind</a:t>
            </a:r>
            <a:r>
              <a:rPr lang="en-US" dirty="0" smtClean="0"/>
              <a:t>(console);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f(x)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log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pic>
        <p:nvPicPr>
          <p:cNvPr id="1026" name="Picture 2" descr="http://static.cdleary.com/images/es6-is-nig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r="3067"/>
          <a:stretch/>
        </p:blipFill>
        <p:spPr bwMode="auto">
          <a:xfrm>
            <a:off x="0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console.log;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f(x) {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5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refactorings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// error!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used a `let` before declaration.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f(</a:t>
            </a:r>
            <a:r>
              <a:rPr lang="en-US" dirty="0" err="1"/>
              <a:t>Math.E</a:t>
            </a:r>
            <a:r>
              <a:rPr lang="en-US" dirty="0"/>
              <a:t>);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// but, the error doesn’t occur until here: runtime, not static.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f(x) {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10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refactorings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later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console.log;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log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Math.log;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SyntaxError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`!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double `let`s.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Math.random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0.5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log(x);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"result: "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nn-NO" dirty="0"/>
              <a:t> (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nn-NO" dirty="0"/>
              <a:t> i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0</a:t>
            </a:r>
            <a:r>
              <a:rPr lang="nn-NO" dirty="0"/>
              <a:t>; i </a:t>
            </a:r>
            <a:r>
              <a:rPr lang="nn-NO" dirty="0">
                <a:solidFill>
                  <a:schemeClr val="accent2"/>
                </a:solidFill>
              </a:rPr>
              <a:t>&lt;</a:t>
            </a:r>
            <a:r>
              <a:rPr lang="nn-NO" dirty="0"/>
              <a:t> </a:t>
            </a:r>
            <a:r>
              <a:rPr lang="nn-NO" dirty="0" smtClean="0"/>
              <a:t>a.length; </a:t>
            </a:r>
            <a:r>
              <a:rPr lang="nn-NO" dirty="0">
                <a:solidFill>
                  <a:schemeClr val="accent2"/>
                </a:solidFill>
              </a:rPr>
              <a:t>++</a:t>
            </a:r>
            <a:r>
              <a:rPr lang="nn-NO" dirty="0"/>
              <a:t>i) </a:t>
            </a:r>
            <a:r>
              <a:rPr lang="nn-NO" dirty="0" smtClean="0"/>
              <a:t>{</a:t>
            </a:r>
            <a:r>
              <a:rPr lang="nn-NO" dirty="0"/>
              <a:t/>
            </a:r>
            <a:br>
              <a:rPr lang="nn-NO" dirty="0"/>
            </a:br>
            <a:r>
              <a:rPr lang="nn-NO" dirty="0" smtClean="0"/>
              <a:t>  els[i].onclick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nn-NO" dirty="0"/>
              <a:t> () </a:t>
            </a:r>
            <a:r>
              <a:rPr lang="nn-NO" dirty="0" smtClean="0"/>
              <a:t>{</a:t>
            </a:r>
            <a:br>
              <a:rPr lang="nn-NO" dirty="0" smtClean="0"/>
            </a:br>
            <a:r>
              <a:rPr lang="nn-NO" dirty="0" smtClean="0"/>
              <a:t>    </a:t>
            </a:r>
            <a:r>
              <a:rPr lang="nn-NO" dirty="0">
                <a:solidFill>
                  <a:schemeClr val="accent2"/>
                </a:solidFill>
              </a:rPr>
              <a:t>return</a:t>
            </a:r>
            <a:r>
              <a:rPr lang="nn-NO" dirty="0" smtClean="0"/>
              <a:t> a[i];</a:t>
            </a:r>
            <a:br>
              <a:rPr lang="nn-NO" dirty="0" smtClean="0"/>
            </a:br>
            <a:r>
              <a:rPr lang="nn-NO" dirty="0" smtClean="0"/>
              <a:t>  };</a:t>
            </a:r>
            <a:br>
              <a:rPr lang="nn-NO" dirty="0" smtClean="0"/>
            </a:br>
            <a:r>
              <a:rPr lang="nn-NO" dirty="0" smtClean="0"/>
              <a:t>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assert(</a:t>
            </a:r>
            <a:r>
              <a:rPr lang="nn-NO" dirty="0">
                <a:solidFill>
                  <a:schemeClr val="accent2"/>
                </a:solidFill>
              </a:rPr>
              <a:t>typeof</a:t>
            </a:r>
            <a:r>
              <a:rPr lang="nn-NO" dirty="0" smtClean="0"/>
              <a:t> </a:t>
            </a:r>
            <a:r>
              <a:rPr lang="nn-NO" dirty="0"/>
              <a:t>i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/>
              <a:t> 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"undefined"</a:t>
            </a:r>
            <a:r>
              <a:rPr lang="nn-NO" dirty="0"/>
              <a:t>);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assert(els[</a:t>
            </a:r>
            <a:r>
              <a:rPr lang="nn-NO" dirty="0" smtClean="0">
                <a:solidFill>
                  <a:srgbClr val="7030A0"/>
                </a:solidFill>
              </a:rPr>
              <a:t>0</a:t>
            </a:r>
            <a:r>
              <a:rPr lang="nn-NO" dirty="0" smtClean="0"/>
              <a:t>].onclick()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 smtClean="0"/>
              <a:t> a[</a:t>
            </a:r>
            <a:r>
              <a:rPr lang="nn-NO" dirty="0" smtClean="0">
                <a:solidFill>
                  <a:srgbClr val="7030A0"/>
                </a:solidFill>
              </a:rPr>
              <a:t>0</a:t>
            </a:r>
            <a:r>
              <a:rPr lang="nn-NO" dirty="0" smtClean="0"/>
              <a:t>]);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nn-NO" dirty="0">
                <a:solidFill>
                  <a:schemeClr val="accent2"/>
                </a:solidFill>
              </a:rPr>
              <a:t>if</a:t>
            </a:r>
            <a:r>
              <a:rPr lang="nn-NO" dirty="0"/>
              <a:t> (Math.random() </a:t>
            </a:r>
            <a:r>
              <a:rPr lang="nn-NO" dirty="0">
                <a:solidFill>
                  <a:schemeClr val="accent2"/>
                </a:solidFill>
              </a:rPr>
              <a:t>&gt;</a:t>
            </a:r>
            <a:r>
              <a:rPr lang="nn-NO" dirty="0"/>
              <a:t> </a:t>
            </a:r>
            <a:r>
              <a:rPr lang="nn-NO" dirty="0">
                <a:solidFill>
                  <a:srgbClr val="7030A0"/>
                </a:solidFill>
              </a:rPr>
              <a:t>0.5</a:t>
            </a:r>
            <a:r>
              <a:rPr lang="nn-NO" dirty="0"/>
              <a:t>) </a:t>
            </a:r>
            <a:r>
              <a:rPr lang="nn-NO" dirty="0" smtClean="0"/>
              <a:t>{</a:t>
            </a:r>
            <a:br>
              <a:rPr lang="nn-NO" dirty="0" smtClean="0"/>
            </a:br>
            <a:r>
              <a:rPr lang="nn-NO" dirty="0" smtClean="0"/>
              <a:t>  </a:t>
            </a:r>
            <a:r>
              <a:rPr lang="nn-NO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nn-NO" dirty="0"/>
              <a:t> </a:t>
            </a:r>
            <a:r>
              <a:rPr lang="nn-NO" dirty="0" smtClean="0"/>
              <a:t>go() {</a:t>
            </a:r>
            <a:br>
              <a:rPr lang="nn-NO" dirty="0" smtClean="0"/>
            </a:br>
            <a:r>
              <a:rPr lang="nn-NO" dirty="0" smtClean="0"/>
              <a:t>    </a:t>
            </a:r>
            <a:r>
              <a:rPr lang="nn-NO" dirty="0"/>
              <a:t>console.log(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"gone!"</a:t>
            </a:r>
            <a:r>
              <a:rPr lang="nn-NO" dirty="0"/>
              <a:t>);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  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  el.onmousedown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 smtClean="0"/>
              <a:t>go;</a:t>
            </a:r>
            <a:br>
              <a:rPr lang="nn-NO" dirty="0" smtClean="0"/>
            </a:br>
            <a:r>
              <a:rPr lang="nn-NO" dirty="0" smtClean="0"/>
              <a:t>  </a:t>
            </a:r>
            <a:r>
              <a:rPr lang="nn-NO" dirty="0"/>
              <a:t>el.ontouchstart </a:t>
            </a:r>
            <a:r>
              <a:rPr lang="nn-NO" dirty="0">
                <a:solidFill>
                  <a:schemeClr val="accent2"/>
                </a:solidFill>
              </a:rPr>
              <a:t>=</a:t>
            </a:r>
            <a:r>
              <a:rPr lang="nn-NO" dirty="0"/>
              <a:t> </a:t>
            </a:r>
            <a:r>
              <a:rPr lang="nn-NO" dirty="0" smtClean="0"/>
              <a:t>go;</a:t>
            </a:r>
            <a:br>
              <a:rPr lang="nn-NO" dirty="0" smtClean="0"/>
            </a:br>
            <a:r>
              <a:rPr lang="nn-NO" dirty="0" smtClean="0"/>
              <a:t>}</a:t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assert(</a:t>
            </a:r>
            <a:r>
              <a:rPr lang="nn-NO" dirty="0">
                <a:solidFill>
                  <a:schemeClr val="accent2"/>
                </a:solidFill>
              </a:rPr>
              <a:t>typeof</a:t>
            </a:r>
            <a:r>
              <a:rPr lang="nn-NO" dirty="0" smtClean="0"/>
              <a:t> go </a:t>
            </a:r>
            <a:r>
              <a:rPr lang="nn-NO" dirty="0">
                <a:solidFill>
                  <a:schemeClr val="accent2"/>
                </a:solidFill>
              </a:rPr>
              <a:t>===</a:t>
            </a:r>
            <a:r>
              <a:rPr lang="nn-NO" dirty="0" smtClean="0"/>
              <a:t> </a:t>
            </a:r>
            <a:r>
              <a:rPr lang="nn-NO" dirty="0">
                <a:solidFill>
                  <a:schemeClr val="accent2">
                    <a:lumMod val="50000"/>
                  </a:schemeClr>
                </a:solidFill>
              </a:rPr>
              <a:t>"undefined"</a:t>
            </a:r>
            <a:r>
              <a:rPr lang="nn-NO" dirty="0"/>
              <a:t>);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/>
              <a:t> PI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Math.PI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22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>
                <a:solidFill>
                  <a:srgbClr val="7030A0"/>
                </a:solidFill>
              </a:rPr>
              <a:t>7</a:t>
            </a:r>
            <a:r>
              <a:rPr lang="en-US" dirty="0"/>
              <a:t>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error! cannot reassign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E;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SyntaxError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! need initializer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plus all the yummy `let` semantics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[a, b]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[b, a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[x, y]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f();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/([a-z]+)(\s)(.*)([^a-z])/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[, hello, </a:t>
            </a:r>
            <a:r>
              <a:rPr lang="en-US" dirty="0" smtClean="0"/>
              <a:t>space, </a:t>
            </a:r>
            <a:r>
              <a:rPr lang="en-US" dirty="0"/>
              <a:t>world, bang]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re.exec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"hello world!"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smtClean="0"/>
              <a:t>[first, </a:t>
            </a:r>
            <a:r>
              <a:rPr lang="en-US" dirty="0"/>
              <a:t>...</a:t>
            </a:r>
            <a:r>
              <a:rPr lang="en-US" dirty="0" err="1"/>
              <a:t>allButFirst</a:t>
            </a:r>
            <a:r>
              <a:rPr lang="en-US" dirty="0"/>
              <a:t>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document.querySelectorAll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"p"</a:t>
            </a:r>
            <a:r>
              <a:rPr lang="en-US" dirty="0"/>
              <a:t>);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2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{ </a:t>
            </a:r>
            <a:r>
              <a:rPr lang="en-US" dirty="0" err="1"/>
              <a:t>tagName</a:t>
            </a:r>
            <a:r>
              <a:rPr lang="en-US" dirty="0"/>
              <a:t>, </a:t>
            </a:r>
            <a:r>
              <a:rPr lang="en-US" dirty="0" err="1"/>
              <a:t>textContent</a:t>
            </a:r>
            <a:r>
              <a:rPr lang="en-US" dirty="0"/>
              <a:t>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el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viewModel</a:t>
            </a:r>
            <a:r>
              <a:rPr lang="en-US" dirty="0"/>
              <a:t>, bindings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doDataBinding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firstElementChild</a:t>
            </a:r>
            <a:r>
              <a:rPr lang="en-US" dirty="0"/>
              <a:t>: first, </a:t>
            </a:r>
            <a:r>
              <a:rPr lang="en-US" dirty="0" err="1"/>
              <a:t>lastElementChild</a:t>
            </a:r>
            <a:r>
              <a:rPr lang="en-US" dirty="0"/>
              <a:t>: last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el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{ </a:t>
            </a:r>
            <a:r>
              <a:rPr lang="en-US" dirty="0" err="1"/>
              <a:t>firstElementChild</a:t>
            </a:r>
            <a:r>
              <a:rPr lang="en-US" dirty="0"/>
              <a:t>: { </a:t>
            </a:r>
            <a:r>
              <a:rPr lang="en-US" dirty="0" err="1"/>
              <a:t>tagName</a:t>
            </a:r>
            <a:r>
              <a:rPr lang="en-US" dirty="0"/>
              <a:t>: </a:t>
            </a:r>
            <a:r>
              <a:rPr lang="en-US" dirty="0" err="1"/>
              <a:t>firstTag</a:t>
            </a:r>
            <a:r>
              <a:rPr lang="en-US" dirty="0"/>
              <a:t> }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document.body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{ children: [first, ...others] }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document.body</a:t>
            </a:r>
            <a:r>
              <a:rPr lang="en-US" dirty="0"/>
              <a:t>;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1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runTests</a:t>
            </a:r>
            <a:r>
              <a:rPr lang="en-US" dirty="0" smtClean="0"/>
              <a:t>({ reporter, </a:t>
            </a:r>
            <a:r>
              <a:rPr lang="en-US" dirty="0" err="1" smtClean="0"/>
              <a:t>ui</a:t>
            </a:r>
            <a:r>
              <a:rPr lang="en-US" dirty="0" smtClean="0"/>
              <a:t> }, [</a:t>
            </a:r>
            <a:r>
              <a:rPr lang="en-US" dirty="0" err="1" smtClean="0"/>
              <a:t>firstFile</a:t>
            </a:r>
            <a:r>
              <a:rPr lang="en-US" dirty="0" smtClean="0"/>
              <a:t>, ...others])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runTests</a:t>
            </a:r>
            <a:r>
              <a:rPr lang="en-US" dirty="0"/>
              <a:t>({ </a:t>
            </a:r>
            <a:r>
              <a:rPr lang="en-US" dirty="0" smtClean="0"/>
              <a:t>reporter: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"spec"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tdd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 },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"test1"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"test2"</a:t>
            </a:r>
            <a:r>
              <a:rPr lang="en-US" dirty="0"/>
              <a:t>]);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 </a:t>
            </a:r>
            <a:r>
              <a:rPr lang="en-US" dirty="0">
                <a:solidFill>
                  <a:schemeClr val="accent2"/>
                </a:solidFill>
              </a:rPr>
              <a:t>catch</a:t>
            </a:r>
            <a:r>
              <a:rPr lang="en-US" dirty="0"/>
              <a:t> ({ message })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console.error</a:t>
            </a:r>
            <a:r>
              <a:rPr lang="en-US" dirty="0"/>
              <a:t>(message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nn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and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smtClean="0"/>
              <a:t>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Set</a:t>
            </a:r>
            <a:r>
              <a:rPr lang="en-US" dirty="0" smtClean="0"/>
              <a:t>([...</a:t>
            </a:r>
            <a:r>
              <a:rPr lang="en-US" dirty="0" err="1" smtClean="0"/>
              <a:t>document.body.children</a:t>
            </a:r>
            <a:r>
              <a:rPr lang="en-US" dirty="0" smtClean="0"/>
              <a:t>]);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s.has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`,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s.add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`,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s.delete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 — too obvious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let's do something cool instead: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unique(array)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[...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smtClean="0"/>
              <a:t>Set(array</a:t>
            </a:r>
            <a:r>
              <a:rPr lang="en-US" dirty="0"/>
              <a:t>)];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O(n)!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smtClean="0"/>
              <a:t>m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Map();</a:t>
            </a:r>
            <a:br>
              <a:rPr lang="en-US" dirty="0"/>
            </a:br>
            <a:r>
              <a:rPr lang="en-US" dirty="0" err="1"/>
              <a:t>m.add</a:t>
            </a:r>
            <a:r>
              <a:rPr lang="en-US" dirty="0"/>
              <a:t>(model,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(model));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objects as keys!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otherwise obvious —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m.has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`,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m.get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`,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m.add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`,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m.delete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</a:t>
            </a:r>
            <a:endParaRPr lang="nn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x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"one"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"two"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"three"</a:t>
            </a:r>
            <a:r>
              <a:rPr lang="en-US" dirty="0"/>
              <a:t>])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value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set) {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[key, value]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map) { }</a:t>
            </a:r>
            <a:br>
              <a:rPr lang="en-US" dirty="0"/>
            </a:br>
            <a:r>
              <a:rPr lang="en-US"/>
              <a:t/>
            </a:r>
            <a:br>
              <a:rPr lang="en-US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 customizing iteration requires some </a:t>
            </a: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magic</a:t>
            </a:r>
            <a:endParaRPr lang="nn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Domenic Denicola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3" y="2603500"/>
            <a:ext cx="5263470" cy="34163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https://github.com/domenic</a:t>
            </a:r>
            <a:endParaRPr lang="en-US" dirty="0"/>
          </a:p>
          <a:p>
            <a:r>
              <a:rPr lang="en-US" dirty="0">
                <a:hlinkClick r:id="rId3"/>
              </a:rPr>
              <a:t>https://npmjs.org/~domenic</a:t>
            </a:r>
            <a:endParaRPr lang="en-US" dirty="0"/>
          </a:p>
          <a:p>
            <a:r>
              <a:rPr lang="en-US">
                <a:hlinkClick r:id="rId4"/>
              </a:rPr>
              <a:t>@</a:t>
            </a:r>
            <a:r>
              <a:rPr lang="en-US" smtClean="0">
                <a:hlinkClick r:id="rId4"/>
              </a:rPr>
              <a:t>esdiscuss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5692" cy="6858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Cowpaths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95559" y="2615561"/>
            <a:ext cx="3757545" cy="16268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Parameter defaults</a:t>
            </a:r>
          </a:p>
          <a:p>
            <a:r>
              <a:rPr lang="en-US" dirty="0" smtClean="0"/>
              <a:t>Arrow functions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Modules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smtClean="0"/>
              <a:t>fill(mug, </a:t>
            </a:r>
            <a:r>
              <a:rPr lang="en-US" dirty="0"/>
              <a:t>liquid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"coffee"</a:t>
            </a:r>
            <a:r>
              <a:rPr lang="en-US" dirty="0"/>
              <a:t>)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pour(person, mug1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person.mug</a:t>
            </a:r>
            <a:r>
              <a:rPr lang="en-US" dirty="0" smtClean="0"/>
              <a:t>, mug2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smtClean="0"/>
              <a:t>Mug()) 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…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pour(</a:t>
            </a:r>
            <a:r>
              <a:rPr lang="en-US" dirty="0" err="1" smtClean="0"/>
              <a:t>domenic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undefined</a:t>
            </a:r>
            <a:r>
              <a:rPr lang="en-US" dirty="0" smtClean="0"/>
              <a:t>, </a:t>
            </a:r>
            <a:r>
              <a:rPr lang="en-US" dirty="0" err="1" smtClean="0"/>
              <a:t>you.mug</a:t>
            </a:r>
            <a:r>
              <a:rPr lang="en-US" dirty="0" smtClean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/>
              <a:t>array.map</a:t>
            </a:r>
            <a:r>
              <a:rPr lang="en-US" dirty="0"/>
              <a:t>(x </a:t>
            </a:r>
            <a:r>
              <a:rPr lang="en-US" dirty="0">
                <a:solidFill>
                  <a:schemeClr val="accent2"/>
                </a:solidFill>
              </a:rPr>
              <a:t>=&gt;</a:t>
            </a:r>
            <a:r>
              <a:rPr lang="en-US" dirty="0"/>
              <a:t> x 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/>
              <a:t> x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array.filter</a:t>
            </a:r>
            <a:r>
              <a:rPr lang="en-US" dirty="0" smtClean="0"/>
              <a:t>(x </a:t>
            </a:r>
            <a:r>
              <a:rPr lang="en-US" dirty="0">
                <a:solidFill>
                  <a:schemeClr val="accent2"/>
                </a:solidFill>
              </a:rPr>
              <a:t>=&gt;</a:t>
            </a:r>
            <a:r>
              <a:rPr lang="en-US" dirty="0"/>
              <a:t> x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err="1"/>
              <a:t>this.target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[...$(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"p"</a:t>
            </a:r>
            <a:r>
              <a:rPr lang="en-US" dirty="0"/>
              <a:t>)].</a:t>
            </a:r>
            <a:r>
              <a:rPr lang="en-US" dirty="0" err="1"/>
              <a:t>forEach</a:t>
            </a:r>
            <a:r>
              <a:rPr lang="en-US" dirty="0"/>
              <a:t>((el,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=&gt;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el.textContent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#"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 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p&gt;"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3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EventEmitter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constructor()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this.domain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domain.active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  emit(type</a:t>
            </a:r>
            <a:r>
              <a:rPr lang="en-US" dirty="0"/>
              <a:t>, ...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/* ... */</a:t>
            </a:r>
            <a:r>
              <a:rPr lang="en-US" dirty="0" smtClean="0"/>
              <a:t> 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/>
              <a:t>Stream </a:t>
            </a:r>
            <a:r>
              <a:rPr lang="en-US" dirty="0">
                <a:solidFill>
                  <a:schemeClr val="accent2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EventEmitter</a:t>
            </a:r>
            <a:r>
              <a:rPr lang="en-US" dirty="0"/>
              <a:t>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pipe(</a:t>
            </a:r>
            <a:r>
              <a:rPr lang="en-US" dirty="0" err="1" smtClean="0"/>
              <a:t>dest</a:t>
            </a:r>
            <a:r>
              <a:rPr lang="en-US" dirty="0"/>
              <a:t>, options) </a:t>
            </a:r>
            <a:r>
              <a:rPr lang="en-US" dirty="0" smtClean="0"/>
              <a:t>{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/* ... */</a:t>
            </a:r>
            <a:r>
              <a:rPr lang="en-US" dirty="0" smtClean="0"/>
              <a:t> 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3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dirty="0"/>
              <a:t> http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"http"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dirty="0"/>
              <a:t> { read, write }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fs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dirty="0"/>
              <a:t> { draw: </a:t>
            </a:r>
            <a:r>
              <a:rPr lang="en-US" dirty="0" err="1"/>
              <a:t>drawShape</a:t>
            </a:r>
            <a:r>
              <a:rPr lang="en-US" dirty="0"/>
              <a:t> }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"graphics"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dirty="0"/>
              <a:t> { draw: </a:t>
            </a:r>
            <a:r>
              <a:rPr lang="en-US" dirty="0" err="1"/>
              <a:t>drawGun</a:t>
            </a:r>
            <a:r>
              <a:rPr lang="en-US" dirty="0"/>
              <a:t> }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"cowboy"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export</a:t>
            </a:r>
            <a:r>
              <a:rPr lang="en-US" dirty="0"/>
              <a:t> </a:t>
            </a:r>
            <a:r>
              <a:rPr lang="en-US" dirty="0" err="1"/>
              <a:t>sprintf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export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$(selector)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[...</a:t>
            </a:r>
            <a:r>
              <a:rPr lang="en-US" dirty="0" err="1"/>
              <a:t>document.querySelectorAll</a:t>
            </a:r>
            <a:r>
              <a:rPr lang="en-US" dirty="0"/>
              <a:t>(selector)];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what 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about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module.exports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aFunction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`?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5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95559" y="1884724"/>
            <a:ext cx="3757545" cy="3088553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Proper tail calls</a:t>
            </a:r>
          </a:p>
          <a:p>
            <a:r>
              <a:rPr lang="en-US" dirty="0" smtClean="0"/>
              <a:t>Template strings</a:t>
            </a:r>
          </a:p>
          <a:p>
            <a:r>
              <a:rPr lang="en-US" dirty="0" smtClean="0"/>
              <a:t>Binary data</a:t>
            </a:r>
          </a:p>
          <a:p>
            <a:r>
              <a:rPr lang="en-US" dirty="0" smtClean="0"/>
              <a:t>Unicode</a:t>
            </a:r>
          </a:p>
          <a:p>
            <a:r>
              <a:rPr lang="en-US" dirty="0" smtClean="0"/>
              <a:t>Symbols</a:t>
            </a:r>
          </a:p>
          <a:p>
            <a:r>
              <a:rPr lang="en-US" dirty="0" smtClean="0"/>
              <a:t>Weak sets and maps</a:t>
            </a:r>
          </a:p>
          <a:p>
            <a:r>
              <a:rPr lang="en-US" dirty="0" smtClean="0"/>
              <a:t>Generators</a:t>
            </a:r>
          </a:p>
          <a:p>
            <a:r>
              <a:rPr lang="en-US" dirty="0" smtClean="0"/>
              <a:t>Proxies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Tail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"use strict"</a:t>
            </a:r>
            <a:r>
              <a:rPr lang="en-US" dirty="0"/>
              <a:t>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for its effect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on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arguments/caller.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sumTo</a:t>
            </a:r>
            <a:r>
              <a:rPr lang="en-US" dirty="0" smtClean="0"/>
              <a:t>(n, accumulator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n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? accumulator : </a:t>
            </a:r>
            <a:r>
              <a:rPr lang="en-US" dirty="0" err="1" smtClean="0"/>
              <a:t>sumTo</a:t>
            </a:r>
            <a:r>
              <a:rPr lang="en-US" dirty="0" smtClean="0"/>
              <a:t>(n </a:t>
            </a:r>
            <a:r>
              <a:rPr lang="en-US" dirty="0" smtClean="0">
                <a:solidFill>
                  <a:schemeClr val="accent2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, accumulator);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sumTo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123456</a:t>
            </a:r>
            <a:r>
              <a:rPr lang="en-US" dirty="0"/>
              <a:t>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no “too much recursion error”;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stack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usage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at all in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fact!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`${x} + ${y} = ${x + y}`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multiline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`&lt;html&gt;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&lt;body&gt;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 Hello world!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&lt;/body&gt;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&lt;/html&gt;`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"http://example.com/"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query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"Hello &amp; Goodbye"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safehtml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href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="${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}?q=${query}“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="alert('${query}')"&gt;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${query}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&lt;/a&gt;`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assert(s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`&lt;a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href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="http://example.com/?q=Hello%20%26%20Goodbye"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onclick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="alert('Hello&amp;#32;\x26&amp;#32;Goodbye')"&gt;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Hello &amp;amp; Goodbye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&lt;/a&gt;`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/>
              <a:t> Point2D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StructType</a:t>
            </a:r>
            <a:r>
              <a:rPr lang="en-US" dirty="0"/>
              <a:t>({ x: uint32, y: uint32 </a:t>
            </a: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Color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StructType</a:t>
            </a:r>
            <a:r>
              <a:rPr lang="en-US" dirty="0"/>
              <a:t>({ r: uint8, g: uint8, b: uint8 </a:t>
            </a: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Pixel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StructType</a:t>
            </a:r>
            <a:r>
              <a:rPr lang="en-US" dirty="0"/>
              <a:t>({ point: Point2D, color: Color </a:t>
            </a: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Triangle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ArrayType</a:t>
            </a:r>
            <a:r>
              <a:rPr lang="en-US" dirty="0"/>
              <a:t>(Pixel,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t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Triangle</a:t>
            </a:r>
            <a:r>
              <a:rPr lang="en-US" dirty="0" smtClean="0"/>
              <a:t>([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{ </a:t>
            </a:r>
            <a:r>
              <a:rPr lang="en-US" dirty="0"/>
              <a:t>point: { x: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, y: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 }, color: { r: </a:t>
            </a:r>
            <a:r>
              <a:rPr lang="en-US" dirty="0">
                <a:solidFill>
                  <a:srgbClr val="7030A0"/>
                </a:solidFill>
              </a:rPr>
              <a:t>255</a:t>
            </a:r>
            <a:r>
              <a:rPr lang="en-US" dirty="0"/>
              <a:t>, g: </a:t>
            </a:r>
            <a:r>
              <a:rPr lang="en-US" dirty="0">
                <a:solidFill>
                  <a:srgbClr val="7030A0"/>
                </a:solidFill>
              </a:rPr>
              <a:t>255</a:t>
            </a:r>
            <a:r>
              <a:rPr lang="en-US" dirty="0"/>
              <a:t>, b: </a:t>
            </a:r>
            <a:r>
              <a:rPr lang="en-US" dirty="0">
                <a:solidFill>
                  <a:srgbClr val="7030A0"/>
                </a:solidFill>
              </a:rPr>
              <a:t>255</a:t>
            </a:r>
            <a:r>
              <a:rPr lang="en-US" dirty="0"/>
              <a:t> }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{ </a:t>
            </a:r>
            <a:r>
              <a:rPr lang="en-US" dirty="0"/>
              <a:t>point: { x: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, y: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 }, color: { r: </a:t>
            </a:r>
            <a:r>
              <a:rPr lang="en-US" dirty="0">
                <a:solidFill>
                  <a:srgbClr val="7030A0"/>
                </a:solidFill>
              </a:rPr>
              <a:t>128</a:t>
            </a:r>
            <a:r>
              <a:rPr lang="en-US" dirty="0"/>
              <a:t>, g: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, b: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 }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{ </a:t>
            </a:r>
            <a:r>
              <a:rPr lang="en-US" dirty="0"/>
              <a:t>point: { x: </a:t>
            </a:r>
            <a:r>
              <a:rPr lang="en-US" dirty="0">
                <a:solidFill>
                  <a:srgbClr val="7030A0"/>
                </a:solidFill>
              </a:rPr>
              <a:t>10</a:t>
            </a:r>
            <a:r>
              <a:rPr lang="en-US" dirty="0"/>
              <a:t>, y: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 }, color: { r: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, g: 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, b: </a:t>
            </a:r>
            <a:r>
              <a:rPr lang="en-US" dirty="0">
                <a:solidFill>
                  <a:srgbClr val="7030A0"/>
                </a:solidFill>
              </a:rPr>
              <a:t>128</a:t>
            </a:r>
            <a:r>
              <a:rPr lang="en-US" dirty="0"/>
              <a:t> }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]);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ES1 </a:t>
            </a:r>
            <a:r>
              <a:rPr lang="en-US" dirty="0" smtClean="0"/>
              <a:t>→ ES3: try/catch, do/while, switch, regular expressions, …</a:t>
            </a:r>
          </a:p>
          <a:p>
            <a:r>
              <a:rPr lang="en-US" dirty="0" smtClean="0"/>
              <a:t>ES3 → ES5: </a:t>
            </a:r>
            <a:r>
              <a:rPr lang="en-US" dirty="0" err="1" smtClean="0"/>
              <a:t>accessors</a:t>
            </a:r>
            <a:r>
              <a:rPr lang="en-US" dirty="0" smtClean="0"/>
              <a:t>, strict mode (static scoping), </a:t>
            </a:r>
            <a:r>
              <a:rPr lang="en-US" dirty="0"/>
              <a:t>object reflection, </a:t>
            </a:r>
            <a:r>
              <a:rPr lang="en-US" dirty="0" smtClean="0"/>
              <a:t>JSON, array extras, …</a:t>
            </a:r>
          </a:p>
          <a:p>
            <a:r>
              <a:rPr lang="en-US" dirty="0" smtClean="0"/>
              <a:t>Now, ES5 → ES6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Emoji take more than two bytes: one code *point*, two code *units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*.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x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"😁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"\uD83D\uDE01"</a:t>
            </a:r>
            <a:r>
              <a:rPr lang="en-US" dirty="0"/>
              <a:t>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ES5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z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"\u{1F638}"</a:t>
            </a:r>
            <a:r>
              <a:rPr lang="en-US" dirty="0"/>
              <a:t>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ES6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assert(x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smtClean="0">
                <a:solidFill>
                  <a:schemeClr val="accent2"/>
                </a:solidFill>
              </a:rPr>
              <a:t>&amp;&amp;</a:t>
            </a:r>
            <a:r>
              <a:rPr lang="en-US" dirty="0" smtClean="0"/>
              <a:t> y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z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assert(</a:t>
            </a:r>
            <a:r>
              <a:rPr lang="en-US" dirty="0" err="1" smtClean="0"/>
              <a:t>x.charCodeAt</a:t>
            </a:r>
            <a:r>
              <a:rPr lang="en-US" dirty="0" smtClean="0"/>
              <a:t>(0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0xD83D</a:t>
            </a:r>
            <a:r>
              <a:rPr lang="en-US" dirty="0"/>
              <a:t>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ES5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assert(</a:t>
            </a:r>
            <a:r>
              <a:rPr lang="en-US" dirty="0" err="1" smtClean="0"/>
              <a:t>x.charCodeAt</a:t>
            </a:r>
            <a:r>
              <a:rPr lang="en-US" dirty="0" smtClean="0"/>
              <a:t>(1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0xDE01</a:t>
            </a:r>
            <a:r>
              <a:rPr lang="en-US" dirty="0"/>
              <a:t>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ES5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assert(</a:t>
            </a:r>
            <a:r>
              <a:rPr lang="en-US" dirty="0" err="1" smtClean="0"/>
              <a:t>x.codePointAt</a:t>
            </a:r>
            <a:r>
              <a:rPr lang="en-US" dirty="0" smtClean="0"/>
              <a:t>(0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0x1F638</a:t>
            </a:r>
            <a:r>
              <a:rPr lang="en-US" dirty="0"/>
              <a:t>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ES6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7216" y="6019800"/>
            <a:ext cx="379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gist.github.com/1850768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iterator goes over code *points*, yay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c </a:t>
            </a:r>
            <a:r>
              <a:rPr lang="en-US" dirty="0" smtClean="0">
                <a:solidFill>
                  <a:schemeClr val="accent2"/>
                </a:solidFill>
              </a:rPr>
              <a:t>of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"😁"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assert(c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"😁"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"😁"</a:t>
            </a:r>
            <a:r>
              <a:rPr lang="en-US" dirty="0" smtClean="0"/>
              <a:t>.length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dirty="0"/>
              <a:t>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can't break the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web, still code units :-/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//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"u" flag on regexes adds lots of Unicode fixes, e.g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.: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assert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/^.$/</a:t>
            </a:r>
            <a:r>
              <a:rPr lang="en-US" dirty="0"/>
              <a:t>.test</a:t>
            </a:r>
            <a:r>
              <a:rPr lang="en-US" dirty="0" smtClean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"😁"</a:t>
            </a:r>
            <a:r>
              <a:rPr lang="en-US" dirty="0" smtClean="0"/>
              <a:t>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false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assert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/^.$/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</a:t>
            </a:r>
            <a:r>
              <a:rPr lang="en-US" dirty="0" err="1"/>
              <a:t>.test</a:t>
            </a:r>
            <a:r>
              <a:rPr lang="en-US" dirty="0" smtClean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"😁"</a:t>
            </a:r>
            <a:r>
              <a:rPr lang="en-US" dirty="0" smtClean="0"/>
              <a:t>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true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S3Bucket(</a:t>
            </a:r>
            <a:r>
              <a:rPr lang="en-US" dirty="0" err="1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apiKey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apiKey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apiSecret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apiSecret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S3Bucket.prototype.request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signature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calculateSignature</a:t>
            </a:r>
            <a:r>
              <a:rPr lang="en-US" dirty="0"/>
              <a:t>(this._</a:t>
            </a:r>
            <a:r>
              <a:rPr lang="en-US" dirty="0" err="1"/>
              <a:t>apiKey</a:t>
            </a:r>
            <a:r>
              <a:rPr lang="en-US" dirty="0"/>
              <a:t>, this._</a:t>
            </a:r>
            <a:r>
              <a:rPr lang="en-US" dirty="0" err="1"/>
              <a:t>apiSecret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this._</a:t>
            </a:r>
            <a:r>
              <a:rPr lang="en-US" dirty="0" err="1"/>
              <a:t>sendRequest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signature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S3Bucket.prototype</a:t>
            </a:r>
            <a:r>
              <a:rPr lang="en-US" dirty="0"/>
              <a:t>._sendRequest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S3Bucket(</a:t>
            </a:r>
            <a:r>
              <a:rPr lang="en-US" dirty="0" err="1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this.request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signature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calculateSignature</a:t>
            </a:r>
            <a:r>
              <a:rPr lang="en-US" dirty="0" smtClean="0"/>
              <a:t>(</a:t>
            </a:r>
            <a:r>
              <a:rPr lang="en-US" dirty="0" err="1" smtClean="0"/>
              <a:t>apiKey</a:t>
            </a:r>
            <a:r>
              <a:rPr lang="en-US" dirty="0"/>
              <a:t>, </a:t>
            </a:r>
            <a:r>
              <a:rPr lang="en-US" dirty="0" err="1"/>
              <a:t>apiSecret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sendRequest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signature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sendRequest</a:t>
            </a:r>
            <a:r>
              <a:rPr lang="en-US" dirty="0"/>
              <a:t>() {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/>
              <a:t> </a:t>
            </a:r>
            <a:r>
              <a:rPr lang="en-US" sz="1700" dirty="0" err="1"/>
              <a:t>apiKey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(), </a:t>
            </a:r>
            <a:r>
              <a:rPr lang="en-US" sz="1700" dirty="0" err="1" smtClean="0"/>
              <a:t>apiSecret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(), </a:t>
            </a:r>
            <a:r>
              <a:rPr lang="en-US" sz="1700" dirty="0" err="1" smtClean="0"/>
              <a:t>sendRequest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new</a:t>
            </a:r>
            <a:r>
              <a:rPr lang="en-US" sz="1700" dirty="0"/>
              <a:t> Symbol</a:t>
            </a:r>
            <a:r>
              <a:rPr lang="en-US" sz="1700" dirty="0" smtClean="0"/>
              <a:t>();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 smtClean="0"/>
              <a:t> </a:t>
            </a:r>
            <a:r>
              <a:rPr lang="en-US" sz="1700" dirty="0"/>
              <a:t>S3Bucket(</a:t>
            </a:r>
            <a:r>
              <a:rPr lang="en-US" sz="1700" dirty="0" err="1"/>
              <a:t>theApiKey</a:t>
            </a:r>
            <a:r>
              <a:rPr lang="en-US" sz="1700" dirty="0"/>
              <a:t>, </a:t>
            </a:r>
            <a:r>
              <a:rPr lang="en-US" sz="1700" dirty="0" err="1"/>
              <a:t>theApiSecret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this[</a:t>
            </a:r>
            <a:r>
              <a:rPr lang="en-US" sz="1700" dirty="0" err="1"/>
              <a:t>apiKey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theApiKey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this[</a:t>
            </a:r>
            <a:r>
              <a:rPr lang="en-US" sz="1700" dirty="0" err="1"/>
              <a:t>apiSecret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theApiSecret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}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S3Bucket.prototype.request </a:t>
            </a:r>
            <a:r>
              <a:rPr lang="en-US" sz="1700" dirty="0"/>
              <a:t>=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</a:t>
            </a:r>
            <a:r>
              <a:rPr lang="en-US" sz="1700" dirty="0" err="1"/>
              <a:t>url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 smtClean="0"/>
              <a:t> </a:t>
            </a:r>
            <a:r>
              <a:rPr lang="en-US" sz="1700" dirty="0"/>
              <a:t>signature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calculateSignature</a:t>
            </a:r>
            <a:r>
              <a:rPr lang="en-US" sz="1700" dirty="0"/>
              <a:t>(this[</a:t>
            </a:r>
            <a:r>
              <a:rPr lang="en-US" sz="1700" dirty="0" err="1"/>
              <a:t>apiKey</a:t>
            </a:r>
            <a:r>
              <a:rPr lang="en-US" sz="1700" dirty="0"/>
              <a:t>], this[</a:t>
            </a:r>
            <a:r>
              <a:rPr lang="en-US" sz="1700" dirty="0" err="1"/>
              <a:t>apiSecret</a:t>
            </a:r>
            <a:r>
              <a:rPr lang="en-US" sz="1700" dirty="0" smtClean="0"/>
              <a:t>]);</a:t>
            </a:r>
            <a:br>
              <a:rPr lang="en-US" sz="1700" dirty="0" smtClean="0"/>
            </a:br>
            <a:r>
              <a:rPr lang="en-US" sz="1700" dirty="0" smtClean="0"/>
              <a:t>  this[</a:t>
            </a:r>
            <a:r>
              <a:rPr lang="en-US" sz="1700" dirty="0" err="1" smtClean="0"/>
              <a:t>sendRequest</a:t>
            </a:r>
            <a:r>
              <a:rPr lang="en-US" sz="1700" dirty="0"/>
              <a:t>](</a:t>
            </a:r>
            <a:r>
              <a:rPr lang="en-US" sz="1700" dirty="0" err="1"/>
              <a:t>url</a:t>
            </a:r>
            <a:r>
              <a:rPr lang="en-US" sz="1700" dirty="0"/>
              <a:t>, signature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};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S3Bucket.prototype[</a:t>
            </a:r>
            <a:r>
              <a:rPr lang="en-US" sz="1700" dirty="0" err="1" smtClean="0"/>
              <a:t>sendRequest</a:t>
            </a:r>
            <a:r>
              <a:rPr lang="en-US" sz="1700" dirty="0"/>
              <a:t>]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sz="1700" dirty="0"/>
              <a:t> @</a:t>
            </a:r>
            <a:r>
              <a:rPr lang="en-US" sz="1700" dirty="0" err="1"/>
              <a:t>apiKey</a:t>
            </a:r>
            <a:r>
              <a:rPr lang="en-US" sz="1700" dirty="0"/>
              <a:t>, @</a:t>
            </a:r>
            <a:r>
              <a:rPr lang="en-US" sz="1700" dirty="0" err="1"/>
              <a:t>apiSecret</a:t>
            </a:r>
            <a:r>
              <a:rPr lang="en-US" sz="1700" dirty="0"/>
              <a:t>, </a:t>
            </a:r>
            <a:r>
              <a:rPr lang="en-US" sz="1700" dirty="0" smtClean="0"/>
              <a:t>@</a:t>
            </a:r>
            <a:r>
              <a:rPr lang="en-US" sz="1700" dirty="0" err="1" smtClean="0"/>
              <a:t>sendRequest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 smtClean="0"/>
              <a:t> </a:t>
            </a:r>
            <a:r>
              <a:rPr lang="en-US" sz="1700" dirty="0"/>
              <a:t>S3Bucket(</a:t>
            </a:r>
            <a:r>
              <a:rPr lang="en-US" sz="1700" dirty="0" err="1"/>
              <a:t>theApiKey</a:t>
            </a:r>
            <a:r>
              <a:rPr lang="en-US" sz="1700" dirty="0"/>
              <a:t>, </a:t>
            </a:r>
            <a:r>
              <a:rPr lang="en-US" sz="1700" dirty="0" err="1"/>
              <a:t>theApiSecret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this.@</a:t>
            </a:r>
            <a:r>
              <a:rPr lang="en-US" sz="1700" dirty="0" err="1"/>
              <a:t>apiKey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theApiKey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/>
              <a:t>this.@</a:t>
            </a:r>
            <a:r>
              <a:rPr lang="en-US" sz="1700" dirty="0" err="1"/>
              <a:t>apiSecret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theApiSecret</a:t>
            </a:r>
            <a:r>
              <a:rPr lang="en-US" sz="1700" dirty="0" smtClean="0"/>
              <a:t>;</a:t>
            </a:r>
            <a:br>
              <a:rPr lang="en-US" sz="1700" dirty="0" smtClean="0"/>
            </a:br>
            <a:r>
              <a:rPr lang="en-US" sz="1700" dirty="0" smtClean="0"/>
              <a:t>}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S3Bucket.prototype.request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</a:t>
            </a:r>
            <a:r>
              <a:rPr lang="en-US" sz="1700" dirty="0" err="1"/>
              <a:t>url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  <a:br>
              <a:rPr lang="en-US" sz="1700" dirty="0" smtClean="0"/>
            </a:br>
            <a:r>
              <a:rPr lang="en-US" sz="1700" dirty="0" smtClean="0"/>
              <a:t> 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sz="1700" dirty="0" smtClean="0"/>
              <a:t> signature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 err="1"/>
              <a:t>calculateSignature</a:t>
            </a:r>
            <a:r>
              <a:rPr lang="en-US" sz="1700" dirty="0"/>
              <a:t>(this.@</a:t>
            </a:r>
            <a:r>
              <a:rPr lang="en-US" sz="1700" dirty="0" err="1"/>
              <a:t>apiKey</a:t>
            </a:r>
            <a:r>
              <a:rPr lang="en-US" sz="1700" dirty="0"/>
              <a:t>, this.@</a:t>
            </a:r>
            <a:r>
              <a:rPr lang="en-US" sz="1700" dirty="0" err="1"/>
              <a:t>apiSecret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  this</a:t>
            </a:r>
            <a:r>
              <a:rPr lang="en-US" sz="1700" dirty="0"/>
              <a:t>.@</a:t>
            </a:r>
            <a:r>
              <a:rPr lang="en-US" sz="1700" dirty="0" err="1"/>
              <a:t>sendRequest</a:t>
            </a:r>
            <a:r>
              <a:rPr lang="en-US" sz="1700" dirty="0"/>
              <a:t>(</a:t>
            </a:r>
            <a:r>
              <a:rPr lang="en-US" sz="1700" dirty="0" err="1"/>
              <a:t>url</a:t>
            </a:r>
            <a:r>
              <a:rPr lang="en-US" sz="1700" dirty="0"/>
              <a:t>, signature</a:t>
            </a:r>
            <a:r>
              <a:rPr lang="en-US" sz="1700" dirty="0" smtClean="0"/>
              <a:t>);</a:t>
            </a:r>
            <a:br>
              <a:rPr lang="en-US" sz="1700" dirty="0" smtClean="0"/>
            </a:br>
            <a:r>
              <a:rPr lang="en-US" sz="1700" dirty="0" smtClean="0"/>
              <a:t>};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S3Bucket.prototype</a:t>
            </a:r>
            <a:r>
              <a:rPr lang="en-US" sz="1700" dirty="0"/>
              <a:t>.@sendRequest </a:t>
            </a:r>
            <a:r>
              <a:rPr lang="en-US" sz="1700" dirty="0">
                <a:solidFill>
                  <a:schemeClr val="accent2"/>
                </a:solidFill>
              </a:rPr>
              <a:t>=</a:t>
            </a:r>
            <a:r>
              <a:rPr lang="en-US" sz="1700" dirty="0"/>
              <a:t>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700" dirty="0"/>
              <a:t> () {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trustedObjects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WeakSet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createTrustedObject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trusted </a:t>
            </a:r>
            <a:r>
              <a:rPr lang="en-US">
                <a:solidFill>
                  <a:schemeClr val="accent2"/>
                </a:solidFill>
              </a:rPr>
              <a:t>=</a:t>
            </a:r>
            <a:r>
              <a:rPr lang="en-US"/>
              <a:t> </a:t>
            </a:r>
            <a:r>
              <a:rPr lang="en-US" dirty="0"/>
              <a:t>{</a:t>
            </a:r>
            <a:r>
              <a:rPr lang="en-US"/>
              <a:t> 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/* </a:t>
            </a: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...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*/</a:t>
            </a:r>
            <a:r>
              <a:rPr lang="en-US"/>
              <a:t> };</a:t>
            </a:r>
            <a:r>
              <a:rPr lang="en-US" dirty="0"/>
              <a:t/>
            </a:r>
            <a:br>
              <a:rPr lang="en-US" dirty="0"/>
            </a:br>
            <a:r>
              <a:rPr lang="en-US"/>
              <a:t>  </a:t>
            </a:r>
            <a:r>
              <a:rPr lang="en-US" smtClean="0"/>
              <a:t>trustedObjects.add(trusted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trusted;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isTrusted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trustedObjects.has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68760" cy="34163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cache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WeakMap</a:t>
            </a:r>
            <a:r>
              <a:rPr lang="en-US" dirty="0" smtClean="0"/>
              <a:t>();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/>
              <a:t>calculateChecksum</a:t>
            </a:r>
            <a:r>
              <a:rPr lang="en-US" dirty="0"/>
              <a:t>(</a:t>
            </a:r>
            <a:r>
              <a:rPr lang="en-US" dirty="0" err="1"/>
              <a:t>httpResponse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cache.has</a:t>
            </a:r>
            <a:r>
              <a:rPr lang="en-US" dirty="0"/>
              <a:t>(</a:t>
            </a:r>
            <a:r>
              <a:rPr lang="en-US" dirty="0" err="1"/>
              <a:t>httpResponse</a:t>
            </a:r>
            <a:r>
              <a:rPr lang="en-US" dirty="0"/>
              <a:t>))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cache.get</a:t>
            </a:r>
            <a:r>
              <a:rPr lang="en-US" dirty="0"/>
              <a:t>(</a:t>
            </a:r>
            <a:r>
              <a:rPr lang="en-US" dirty="0" err="1"/>
              <a:t>httpResponse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checksum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calculateChecksum</a:t>
            </a:r>
            <a:r>
              <a:rPr lang="en-US" dirty="0" smtClean="0"/>
              <a:t>(</a:t>
            </a:r>
            <a:r>
              <a:rPr lang="en-US" dirty="0" err="1" smtClean="0"/>
              <a:t>httpResponse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cache.set</a:t>
            </a:r>
            <a:r>
              <a:rPr lang="en-US" dirty="0"/>
              <a:t>(</a:t>
            </a:r>
            <a:r>
              <a:rPr lang="en-US" dirty="0" err="1"/>
              <a:t>httpResponse</a:t>
            </a:r>
            <a:r>
              <a:rPr lang="en-US" dirty="0"/>
              <a:t>, checksum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checksum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checksum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Symbol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/>
              <a:t>calculateChecksum</a:t>
            </a:r>
            <a:r>
              <a:rPr lang="en-US" dirty="0"/>
              <a:t>(</a:t>
            </a:r>
            <a:r>
              <a:rPr lang="en-US" dirty="0" err="1"/>
              <a:t>httpResponse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if</a:t>
            </a:r>
            <a:r>
              <a:rPr lang="en-US" dirty="0"/>
              <a:t> (!(checksum </a:t>
            </a:r>
            <a:r>
              <a:rPr lang="en-US" dirty="0">
                <a:solidFill>
                  <a:schemeClr val="accent2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httpResponse</a:t>
            </a:r>
            <a:r>
              <a:rPr lang="en-US" dirty="0"/>
              <a:t>))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httpResponse</a:t>
            </a:r>
            <a:r>
              <a:rPr lang="en-US" dirty="0"/>
              <a:t>[checksum]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calculateChecksum</a:t>
            </a:r>
            <a:r>
              <a:rPr lang="en-US" dirty="0" smtClean="0"/>
              <a:t>(</a:t>
            </a:r>
            <a:r>
              <a:rPr lang="en-US" dirty="0" err="1" smtClean="0"/>
              <a:t>httpResponse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/>
              <a:t>httpResponse</a:t>
            </a:r>
            <a:r>
              <a:rPr lang="en-US" dirty="0"/>
              <a:t>[checksum</a:t>
            </a:r>
            <a:r>
              <a:rPr lang="en-US" dirty="0" smtClean="0"/>
              <a:t>];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dirty="0"/>
              <a:t> { iterator }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"@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iter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/>
              <a:t>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a symbol in the standard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library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{};</a:t>
            </a:r>
            <a:br>
              <a:rPr lang="en-US" dirty="0" smtClean="0"/>
            </a:br>
            <a:r>
              <a:rPr lang="en-US" dirty="0" err="1" smtClean="0"/>
              <a:t>obj</a:t>
            </a:r>
            <a:r>
              <a:rPr lang="en-US" dirty="0" smtClean="0"/>
              <a:t>[iterator</a:t>
            </a:r>
            <a:r>
              <a:rPr lang="en-US" dirty="0"/>
              <a:t>]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next() {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};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(n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assert(n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2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“Stagnation on the web is a social ill</a:t>
            </a:r>
            <a:r>
              <a:rPr lang="en-US" sz="3600" dirty="0" smtClean="0"/>
              <a:t>.”</a:t>
            </a:r>
          </a:p>
          <a:p>
            <a:pPr marL="0" indent="0" algn="r">
              <a:buNone/>
            </a:pPr>
            <a:r>
              <a:rPr lang="en-US" sz="3600" dirty="0" smtClean="0"/>
              <a:t>—Brendan Eich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381003" y="6019800"/>
            <a:ext cx="559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news.ycombinator.com/item?id=4634735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current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while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true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yield</a:t>
            </a:r>
            <a:r>
              <a:rPr lang="en-US" dirty="0" smtClean="0"/>
              <a:t> </a:t>
            </a:r>
            <a:r>
              <a:rPr lang="en-US" dirty="0"/>
              <a:t>current</a:t>
            </a:r>
            <a:r>
              <a:rPr lang="en-US" dirty="0">
                <a:solidFill>
                  <a:schemeClr val="accent2"/>
                </a:solidFill>
              </a:rPr>
              <a:t>++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seq.next</a:t>
            </a:r>
            <a:r>
              <a:rPr lang="en-US" dirty="0"/>
              <a:t>() </a:t>
            </a:r>
            <a:r>
              <a:rPr lang="en-US" dirty="0">
                <a:solidFill>
                  <a:schemeClr val="accent2"/>
                </a:solidFill>
              </a:rPr>
              <a:t>===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</a:t>
            </a:r>
            <a:r>
              <a:rPr lang="en-US" dirty="0" smtClean="0"/>
              <a:t>Return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86475" cy="3416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Generator functions return iterators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n </a:t>
            </a:r>
            <a:r>
              <a:rPr lang="en-US" dirty="0">
                <a:solidFill>
                  <a:schemeClr val="accent2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 smtClean="0"/>
              <a:t>naturalNumbers</a:t>
            </a:r>
            <a:r>
              <a:rPr lang="en-US" dirty="0" smtClean="0"/>
              <a:t>())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console.log(n);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Use them to create your own iterators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obj</a:t>
            </a:r>
            <a:r>
              <a:rPr lang="en-US" dirty="0" smtClean="0"/>
              <a:t>[iterator]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function* </a:t>
            </a:r>
            <a:r>
              <a:rPr lang="en-US" dirty="0" smtClean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yield</a:t>
            </a:r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5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Are </a:t>
            </a:r>
            <a:r>
              <a:rPr lang="en-US" smtClean="0"/>
              <a:t>Shallow 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demo() {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"a"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"b"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console.log(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"c"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demo();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“paused,” with no code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"a"; then pause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"b"; then pause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execution resumes; logs "c"; enters “done” state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seq.next</a:t>
            </a:r>
            <a:r>
              <a:rPr lang="en-US" dirty="0"/>
              <a:t>();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// throws `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StopIteration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`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Coroutines for 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spawn(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function*</a:t>
            </a:r>
            <a:r>
              <a:rPr lang="en-US" dirty="0"/>
              <a:t> 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>
                <a:solidFill>
                  <a:schemeClr val="accent2"/>
                </a:solidFill>
              </a:rPr>
              <a:t>try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post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"/post/1.json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comments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post.commentURL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>
                <a:solidFill>
                  <a:schemeClr val="accent2"/>
                </a:solidFill>
              </a:rPr>
              <a:t>yield</a:t>
            </a:r>
            <a:r>
              <a:rPr lang="en-US" dirty="0"/>
              <a:t> </a:t>
            </a:r>
            <a:r>
              <a:rPr lang="en-US" dirty="0" err="1"/>
              <a:t>fadeInCommentUI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comments.innerHTML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template(comments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} </a:t>
            </a:r>
            <a:r>
              <a:rPr lang="en-US" dirty="0">
                <a:solidFill>
                  <a:schemeClr val="accent2"/>
                </a:solidFill>
              </a:rPr>
              <a:t>catch</a:t>
            </a:r>
            <a:r>
              <a:rPr lang="en-US" dirty="0"/>
              <a:t> (e)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comments.innerText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e.message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89707" y="6327307"/>
            <a:ext cx="201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http://taskjs.org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3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handler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getOwnPropertyDescriptor</a:t>
            </a:r>
            <a:r>
              <a:rPr lang="en-US" dirty="0"/>
              <a:t>(target, name)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getOwnPropertyNames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getPrototypeOf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defineProperty</a:t>
            </a:r>
            <a:r>
              <a:rPr lang="en-US" dirty="0"/>
              <a:t>(target, name, </a:t>
            </a:r>
            <a:r>
              <a:rPr lang="en-US" dirty="0" err="1"/>
              <a:t>desc</a:t>
            </a:r>
            <a:r>
              <a:rPr lang="en-US" dirty="0"/>
              <a:t>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deleteProperty</a:t>
            </a:r>
            <a:r>
              <a:rPr lang="en-US" dirty="0"/>
              <a:t>(target, name)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freeze(target)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seal(target)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preventExtensions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isFrozen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isSealed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isExtensible</a:t>
            </a:r>
            <a:r>
              <a:rPr lang="en-US" dirty="0"/>
              <a:t>(target) { </a:t>
            </a:r>
            <a:r>
              <a:rPr lang="en-US" dirty="0" smtClean="0"/>
              <a:t>},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⋮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⋮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has(target</a:t>
            </a:r>
            <a:r>
              <a:rPr lang="en-US" dirty="0"/>
              <a:t>, name) { },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hasOwn</a:t>
            </a:r>
            <a:r>
              <a:rPr lang="en-US" dirty="0"/>
              <a:t>(target, name) { },</a:t>
            </a:r>
            <a:br>
              <a:rPr lang="en-US" dirty="0"/>
            </a:br>
            <a:r>
              <a:rPr lang="en-US" dirty="0"/>
              <a:t>  get(target, name, receiver) { },</a:t>
            </a:r>
            <a:br>
              <a:rPr lang="en-US" dirty="0"/>
            </a:br>
            <a:r>
              <a:rPr lang="en-US" dirty="0"/>
              <a:t>  set(target, name, </a:t>
            </a:r>
            <a:r>
              <a:rPr lang="en-US" dirty="0" err="1"/>
              <a:t>val</a:t>
            </a:r>
            <a:r>
              <a:rPr lang="en-US" dirty="0"/>
              <a:t>, receiver) { },</a:t>
            </a:r>
            <a:br>
              <a:rPr lang="en-US" dirty="0"/>
            </a:br>
            <a:r>
              <a:rPr lang="en-US" dirty="0"/>
              <a:t>  enumerate*(target) { },</a:t>
            </a:r>
            <a:br>
              <a:rPr lang="en-US" dirty="0"/>
            </a:br>
            <a:r>
              <a:rPr lang="en-US" dirty="0"/>
              <a:t>  keys(target) { },</a:t>
            </a:r>
            <a:br>
              <a:rPr lang="en-US" dirty="0"/>
            </a:br>
            <a:r>
              <a:rPr lang="en-US" dirty="0"/>
              <a:t>  apply(target, </a:t>
            </a:r>
            <a:r>
              <a:rPr lang="en-US" dirty="0" err="1"/>
              <a:t>thisArg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 { },</a:t>
            </a:r>
            <a:br>
              <a:rPr lang="en-US" dirty="0"/>
            </a:br>
            <a:r>
              <a:rPr lang="en-US" dirty="0"/>
              <a:t>  construct(target, </a:t>
            </a:r>
            <a:r>
              <a:rPr lang="en-US" dirty="0" err="1"/>
              <a:t>args</a:t>
            </a:r>
            <a:r>
              <a:rPr lang="en-US" dirty="0"/>
              <a:t>) { }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 smtClean="0"/>
              <a:t>theTarget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{};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virtualObject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smtClean="0"/>
              <a:t>Proxy(</a:t>
            </a:r>
            <a:r>
              <a:rPr lang="en-US" dirty="0" err="1" smtClean="0"/>
              <a:t>theTarget</a:t>
            </a:r>
            <a:r>
              <a:rPr lang="en-US" dirty="0" smtClean="0"/>
              <a:t>, </a:t>
            </a:r>
            <a:r>
              <a:rPr lang="en-US" dirty="0"/>
              <a:t>handler);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Now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95559" y="2568412"/>
            <a:ext cx="4790750" cy="232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future of JS: it’s important!</a:t>
            </a:r>
          </a:p>
          <a:p>
            <a:r>
              <a:rPr lang="en-US" dirty="0" smtClean="0"/>
              <a:t>Follow 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esdiscuss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Stay tuned for more on </a:t>
            </a:r>
            <a:r>
              <a:rPr lang="en-US" dirty="0" smtClean="0">
                <a:hlinkClick r:id="rId3"/>
              </a:rPr>
              <a:t>es6isnigh.com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adventurous; use a </a:t>
            </a:r>
            <a:r>
              <a:rPr lang="en-US" dirty="0" err="1" smtClean="0"/>
              <a:t>transpiler</a:t>
            </a:r>
            <a:r>
              <a:rPr lang="en-US" dirty="0" smtClean="0"/>
              <a:t>!</a:t>
            </a:r>
          </a:p>
          <a:p>
            <a:r>
              <a:rPr lang="en-US" i="1" dirty="0" smtClean="0"/>
              <a:t>Skate where the puck will 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what you mean!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allthingsd.com/files/2011/07/Inte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28" y="2373117"/>
            <a:ext cx="1317193" cy="122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41" y="5569004"/>
            <a:ext cx="1625373" cy="5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applegazette.com/wp-content/uploads/apple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8" y="4797720"/>
            <a:ext cx="676847" cy="73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77" y="3807635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83" y="2743200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705" y="3200400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84" y="4448628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83" y="4709885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19" y="4484914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26" y="4608285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310" y="4220028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69" y="2549785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9" y="3957670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95" y="5377542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3" y="3762828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88" y="2514600"/>
            <a:ext cx="457200" cy="457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510" y="5239656"/>
            <a:ext cx="457200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74" y="5500062"/>
            <a:ext cx="4572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52" y="3302852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02" y="5656090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619" y="4027714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74" y="2549785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98" y="2396973"/>
            <a:ext cx="457200" cy="457200"/>
          </a:xfrm>
          <a:prstGeom prst="rect">
            <a:avLst/>
          </a:prstGeom>
        </p:spPr>
      </p:pic>
      <p:pic>
        <p:nvPicPr>
          <p:cNvPr id="2054" name="Picture 6" descr="mozilla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48" y="3116591"/>
            <a:ext cx="161925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rosoft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68" y="3038475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jquery.org/wp-content/uploads/2010/01/JQuery_logo_color_onwhite-300x7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34" y="4981176"/>
            <a:ext cx="1784656" cy="44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58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One JavaScript</a:t>
            </a:r>
            <a:endParaRPr lang="en-US" sz="6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914220" y="2049382"/>
            <a:ext cx="4002596" cy="324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ES5 code </a:t>
            </a:r>
            <a:r>
              <a:rPr lang="en-US" dirty="0" smtClean="0"/>
              <a:t>is ES6 code and has the same meaning</a:t>
            </a:r>
          </a:p>
          <a:p>
            <a:r>
              <a:rPr lang="en-US" dirty="0" smtClean="0"/>
              <a:t>No modes</a:t>
            </a:r>
          </a:p>
          <a:p>
            <a:r>
              <a:rPr lang="en-US" dirty="0" smtClean="0"/>
              <a:t>No backwards incompatibility</a:t>
            </a:r>
          </a:p>
          <a:p>
            <a:r>
              <a:rPr lang="en-US" dirty="0" smtClean="0"/>
              <a:t>No “fixes”</a:t>
            </a:r>
          </a:p>
          <a:p>
            <a:r>
              <a:rPr lang="en-US" dirty="0" smtClean="0"/>
              <a:t>ES6 is </a:t>
            </a:r>
            <a:r>
              <a:rPr lang="en-US" i="1" dirty="0" smtClean="0"/>
              <a:t>purely additive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-cdn.apartmenttherapy.com/uimages/sf/10-30-steel%20b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b="9822"/>
          <a:stretch/>
        </p:blipFill>
        <p:spPr bwMode="auto">
          <a:xfrm>
            <a:off x="-1" y="0"/>
            <a:ext cx="12188825" cy="68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@domenic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 Boardroom">
  <a:themeElements>
    <a:clrScheme name="ion-Auditorium-Staging22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Auditorium-Staging22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 name="ion-Auditorium-Staging22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4330</TotalTime>
  <Words>857</Words>
  <Application>Microsoft Office PowerPoint</Application>
  <PresentationFormat>Custom</PresentationFormat>
  <Paragraphs>219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Century Gothic</vt:lpstr>
      <vt:lpstr>Helvetica Light</vt:lpstr>
      <vt:lpstr>Wingdings 3</vt:lpstr>
      <vt:lpstr>1_Ion Boardroom</vt:lpstr>
      <vt:lpstr>ES6 is Nigh</vt:lpstr>
      <vt:lpstr>PowerPoint Presentation</vt:lpstr>
      <vt:lpstr>Domenic Denicola</vt:lpstr>
      <vt:lpstr>History</vt:lpstr>
      <vt:lpstr>Why?</vt:lpstr>
      <vt:lpstr>Why?</vt:lpstr>
      <vt:lpstr>How?</vt:lpstr>
      <vt:lpstr>One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Comfort</vt:lpstr>
      <vt:lpstr>Better Object Literals</vt:lpstr>
      <vt:lpstr>Rest and Spread</vt:lpstr>
      <vt:lpstr>More Spread</vt:lpstr>
      <vt:lpstr>Block Scoping</vt:lpstr>
      <vt:lpstr>Block Scoping</vt:lpstr>
      <vt:lpstr>Block Scoping</vt:lpstr>
      <vt:lpstr>Block Scoping</vt:lpstr>
      <vt:lpstr>Block Scoping</vt:lpstr>
      <vt:lpstr>Const</vt:lpstr>
      <vt:lpstr>Destructuring</vt:lpstr>
      <vt:lpstr>Destructuring</vt:lpstr>
      <vt:lpstr>Destructuring</vt:lpstr>
      <vt:lpstr>Sets and Maps</vt:lpstr>
      <vt:lpstr>Iteration</vt:lpstr>
      <vt:lpstr>Cowpaths</vt:lpstr>
      <vt:lpstr>Parameter Defaults</vt:lpstr>
      <vt:lpstr>Arrow Functions</vt:lpstr>
      <vt:lpstr>Classes</vt:lpstr>
      <vt:lpstr>Modules</vt:lpstr>
      <vt:lpstr>Magic</vt:lpstr>
      <vt:lpstr>Proper Tail Calls</vt:lpstr>
      <vt:lpstr>Template Strings</vt:lpstr>
      <vt:lpstr>Template Strings</vt:lpstr>
      <vt:lpstr>Binary Data</vt:lpstr>
      <vt:lpstr>Unicode</vt:lpstr>
      <vt:lpstr>Unicode</vt:lpstr>
      <vt:lpstr>Symbols</vt:lpstr>
      <vt:lpstr>Symbols</vt:lpstr>
      <vt:lpstr>Symbols</vt:lpstr>
      <vt:lpstr>Symbols</vt:lpstr>
      <vt:lpstr>Weak Sets</vt:lpstr>
      <vt:lpstr>Weak Maps</vt:lpstr>
      <vt:lpstr>Symbols Again</vt:lpstr>
      <vt:lpstr>Back to Iterators</vt:lpstr>
      <vt:lpstr>Generators</vt:lpstr>
      <vt:lpstr>Generators Return Iterators</vt:lpstr>
      <vt:lpstr>Generators Are Shallow Coroutines</vt:lpstr>
      <vt:lpstr>Shallow Coroutines for Async</vt:lpstr>
      <vt:lpstr>Proxies</vt:lpstr>
      <vt:lpstr>Proxies</vt:lpstr>
      <vt:lpstr>The Future Now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is Nigh</dc:title>
  <dc:creator>Domenic Denicola</dc:creator>
  <cp:lastModifiedBy>Domenic Denicola</cp:lastModifiedBy>
  <cp:revision>168</cp:revision>
  <dcterms:created xsi:type="dcterms:W3CDTF">2012-10-16T04:18:03Z</dcterms:created>
  <dcterms:modified xsi:type="dcterms:W3CDTF">2012-10-22T12:02:00Z</dcterms:modified>
</cp:coreProperties>
</file>