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74" r:id="rId6"/>
    <p:sldId id="258" r:id="rId7"/>
    <p:sldId id="261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64" r:id="rId18"/>
    <p:sldId id="276" r:id="rId19"/>
    <p:sldId id="278" r:id="rId20"/>
    <p:sldId id="275" r:id="rId21"/>
    <p:sldId id="273" r:id="rId22"/>
    <p:sldId id="279" r:id="rId23"/>
    <p:sldId id="280" r:id="rId24"/>
    <p:sldId id="281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7" r:id="rId37"/>
    <p:sldId id="295" r:id="rId38"/>
    <p:sldId id="298" r:id="rId39"/>
    <p:sldId id="299" r:id="rId40"/>
    <p:sldId id="300" r:id="rId41"/>
    <p:sldId id="301" r:id="rId42"/>
    <p:sldId id="302" r:id="rId43"/>
    <p:sldId id="304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40B07-607C-4776-A3EB-14E56E6FD383}" type="datetimeFigureOut">
              <a:rPr lang="en-US" smtClean="0"/>
              <a:t>2012-08-11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201D2-22CE-4A5F-B071-75120FAE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64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8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good thing? Well that leads</a:t>
            </a:r>
            <a:r>
              <a:rPr lang="en-US" baseline="0" dirty="0" smtClean="0"/>
              <a:t> us to our next point, which is that Node.js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7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“Solving modern problems.”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4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8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audience what their webservers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01D2-22CE-4A5F-B071-75120FAE24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0" y="-16933"/>
            <a:ext cx="863600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1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4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96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43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184034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153" y="2160983"/>
            <a:ext cx="382921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05" y="2160983"/>
            <a:ext cx="38307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0" cy="5526437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70"/>
            <a:ext cx="3854528" cy="2584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186333" y="-8467"/>
            <a:ext cx="3005667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601200" y="-8467"/>
            <a:ext cx="2590800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932333" y="3048000"/>
            <a:ext cx="3259667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338733" y="-8467"/>
            <a:ext cx="2853267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905067" y="-8467"/>
            <a:ext cx="1286933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0938934" y="-8468"/>
            <a:ext cx="1270244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0371667" y="3589867"/>
            <a:ext cx="1820333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-8467" y="4013200"/>
            <a:ext cx="457200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2012-08-11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2012-08-11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4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al-time_computing" TargetMode="External"/><Relationship Id="rId2" Type="http://schemas.openxmlformats.org/officeDocument/2006/relationships/hyperlink" Target="http://code.google.com/p/v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ur.livejournal.com/963421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latest/a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y/http-parser/blob/v0.3/README.md" TargetMode="External"/><Relationship Id="rId7" Type="http://schemas.openxmlformats.org/officeDocument/2006/relationships/hyperlink" Target="http://four.livejournal.com/1033160.html" TargetMode="External"/><Relationship Id="rId2" Type="http://schemas.openxmlformats.org/officeDocument/2006/relationships/hyperlink" Target="http://github.com/ry/http-parser/blob/v0.3/test.c#L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ry/node/commit/7719ce33db2a68f65f1bed58faece83a2342c7c3" TargetMode="External"/><Relationship Id="rId5" Type="http://schemas.openxmlformats.org/officeDocument/2006/relationships/hyperlink" Target="http://github.com/ry/http-parser/blob/v0.3/http_parser.c" TargetMode="External"/><Relationship Id="rId4" Type="http://schemas.openxmlformats.org/officeDocument/2006/relationships/hyperlink" Target="http://github.com/ry/http-parser/blob/v0.3/http_parser.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75922"/>
            <a:ext cx="7766936" cy="4706156"/>
          </a:xfrm>
        </p:spPr>
        <p:txBody>
          <a:bodyPr anchor="ctr"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platform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53" y="3375660"/>
            <a:ext cx="2666250" cy="7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47" y="1132761"/>
            <a:ext cx="8572049" cy="45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381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what do web servers actually do?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4216122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i/o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3013502"/>
            <a:ext cx="8207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("hello, world!");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97949"/>
            <a:ext cx="84905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move_uploaded_file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$_FILES['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']['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tmp_name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'],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/www/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userphotos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/" . $_POST['username']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);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70647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memcache.Client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(['127.0.0.1:11211'])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mc.set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heavily_used_data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"data")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mc.get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more_data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38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67698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 Post &lt;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ActiveRecord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::Base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attr_accessible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:content, :name, :title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:name,  :presence =&gt; true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validates :title, :presence =&gt;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true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606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5669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move this stuff out of the context of</a:t>
            </a:r>
            <a:b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web for a moment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1283017"/>
            <a:ext cx="4143375" cy="1533525"/>
          </a:xfrm>
          <a:prstGeom prst="rect">
            <a:avLst/>
          </a:prstGeom>
        </p:spPr>
      </p:pic>
      <p:pic>
        <p:nvPicPr>
          <p:cNvPr id="3076" name="Picture 4" descr="http://www2.windows7hacker.com/wp-content/uploads/2009/05/051809-0117-whattodowh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95" y="2377440"/>
            <a:ext cx="54483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deuts.net/wp-content/uploads/2012/02/spinning_beach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3558539"/>
            <a:ext cx="25812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8079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 last-generation web</a:t>
            </a:r>
            <a:b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servers fix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2697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threads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2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60711"/>
            <a:ext cx="4183062" cy="28811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360220"/>
            <a:ext cx="4184650" cy="34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2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000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talk about </a:t>
            </a:r>
            <a:r>
              <a:rPr lang="en-US" sz="72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threads</a:t>
            </a:r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396935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they suck.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end.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9949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q: how does node solve this problem?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5000982"/>
            <a:ext cx="3177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a: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My next project </a:t>
            </a:r>
          </a:p>
          <a:p>
            <a:pPr marL="0" indent="0">
              <a:buNone/>
            </a:pPr>
            <a:r>
              <a:rPr lang="en-US" dirty="0"/>
              <a:t>I'm going </a:t>
            </a:r>
            <a:r>
              <a:rPr lang="en-US" dirty="0" smtClean="0"/>
              <a:t>to write </a:t>
            </a:r>
            <a:r>
              <a:rPr lang="en-US" dirty="0"/>
              <a:t>a special thin web server tied to </a:t>
            </a:r>
            <a:r>
              <a:rPr lang="en-US" dirty="0">
                <a:hlinkClick r:id="rId2"/>
              </a:rPr>
              <a:t>the V8 </a:t>
            </a:r>
            <a:r>
              <a:rPr lang="en-US" dirty="0" err="1">
                <a:hlinkClick r:id="rId2"/>
              </a:rPr>
              <a:t>javascript</a:t>
            </a:r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interpreter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web server will execute </a:t>
            </a:r>
            <a:r>
              <a:rPr lang="en-US" dirty="0" err="1"/>
              <a:t>javascripts</a:t>
            </a:r>
            <a:r>
              <a:rPr lang="en-US" dirty="0"/>
              <a:t> in response to requests in </a:t>
            </a:r>
            <a:r>
              <a:rPr lang="en-US" dirty="0">
                <a:hlinkClick r:id="rId3"/>
              </a:rPr>
              <a:t>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beautiful thing about this is that I can lock the users in an evented box where they have no choice but to be fast. They cannot touch the </a:t>
            </a:r>
            <a:r>
              <a:rPr lang="en-US" dirty="0" smtClean="0"/>
              <a:t>disk. </a:t>
            </a:r>
            <a:r>
              <a:rPr lang="en-US" dirty="0"/>
              <a:t>They cannot access a database with some stupid library that blocks because they have no access to blocking I/O. They cannot resize an image by linking </a:t>
            </a:r>
            <a:r>
              <a:rPr lang="en-US" dirty="0" err="1"/>
              <a:t>imagemagick</a:t>
            </a:r>
            <a:r>
              <a:rPr lang="en-US" dirty="0"/>
              <a:t> into the web server process (and thus slowing down/blocking the entire thing). They cannot crash it because they are very limited in what they can do.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Why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its bare and does not come with I/O </a:t>
            </a:r>
            <a:r>
              <a:rPr lang="en-US" dirty="0" smtClean="0"/>
              <a:t>APIs</a:t>
            </a:r>
          </a:p>
          <a:p>
            <a:r>
              <a:rPr lang="en-US" dirty="0" smtClean="0"/>
              <a:t>web </a:t>
            </a:r>
            <a:r>
              <a:rPr lang="en-US" dirty="0"/>
              <a:t>developers use it </a:t>
            </a:r>
            <a:r>
              <a:rPr lang="en-US" dirty="0" smtClean="0"/>
              <a:t>already</a:t>
            </a:r>
            <a:endParaRPr lang="en-US" dirty="0"/>
          </a:p>
          <a:p>
            <a:r>
              <a:rPr lang="en-US" dirty="0"/>
              <a:t>DOM API is event-based. Everyone is already used to running without threads and on an event loop already.</a:t>
            </a:r>
          </a:p>
          <a:p>
            <a:pPr marL="0" indent="0">
              <a:buNone/>
            </a:pPr>
            <a:r>
              <a:rPr lang="en-US" dirty="0"/>
              <a:t>I think this design will be extremely efficient and support very high loads. Web requests are transformed into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, AMQP requests and then return to the event loop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Web developers need this sort of environment where it is not possible for them to do stupid things. Ruby, python, C++, PHP are all terrible languages for web development because they allow too much freedom.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four.livejournal.com/963421.html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blocking i/o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757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has never had</a:t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 than one thread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367171"/>
            <a:ext cx="86901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instead we use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callbacks</a:t>
            </a: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6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2569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$.get("http://nodejs.org",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document.body.innerHTML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data;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682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81283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indexedDB.open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("my-database");</a:t>
            </a:r>
          </a:p>
          <a:p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dbReq.addEventListener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("success", function () {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dbConnection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=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dbReq.result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837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875002"/>
            <a:ext cx="7436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it’s the same in node</a:t>
            </a:r>
            <a:endParaRPr lang="en-US" sz="6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7904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fs.readFile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passwd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", function (err, 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762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644170"/>
            <a:ext cx="633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("data", function (chunk)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(chunk);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53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151728"/>
            <a:ext cx="94388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db.users.find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({ name: "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domenic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" }, function(err, users)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users.forEach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(function (user)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response.write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(user);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841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905506"/>
            <a:ext cx="81788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io.sockets.on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("connection", function (socket)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socket.emit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("news", { hello: "world"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socket.on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("my other event", function (data) {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console.log(data);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});</a:t>
            </a:r>
          </a:p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304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low-level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4646" y="6111240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hlinkClick r:id="rId3"/>
              </a:rPr>
              <a:t>http://nodejs.org/docs/latest/api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" y="1028700"/>
            <a:ext cx="9136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STDIO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Timers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Process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Utilities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/>
              <a:t> </a:t>
            </a:r>
            <a:r>
              <a:rPr lang="en-US" sz="3200" dirty="0" smtClean="0"/>
              <a:t>Events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Domain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Buffer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Stream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Crypto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TLS/SSL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String Decoder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File System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Path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Net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UDP/Datagram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DNS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HTTPS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URL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Query Strings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Punycode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</a:t>
            </a:r>
            <a:r>
              <a:rPr lang="en-US" sz="3200" dirty="0" err="1" smtClean="0"/>
              <a:t>Readline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REPL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VM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Child Processes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Assertion Testing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TTY</a:t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ZLIB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OS </a:t>
            </a:r>
            <a:r>
              <a:rPr lang="en-US" sz="3200" dirty="0" smtClean="0">
                <a:solidFill>
                  <a:schemeClr val="accent1"/>
                </a:solidFill>
                <a:latin typeface="Wingdings 3" panose="05040102010807070707" pitchFamily="18" charset="2"/>
              </a:rPr>
              <a:t>u</a:t>
            </a:r>
            <a:r>
              <a:rPr lang="en-US" sz="3200" dirty="0" smtClean="0"/>
              <a:t> Cluster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3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1813173"/>
            <a:ext cx="50264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it.</a:t>
            </a:r>
          </a:p>
          <a:p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that’s all you get.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modern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459504"/>
            <a:ext cx="86201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let’s look at the most-used</a:t>
            </a:r>
            <a:b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node.js packages.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07115"/>
            <a:ext cx="8596668" cy="22437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socket.io: used by 306 other packages</a:t>
            </a:r>
          </a:p>
          <a:p>
            <a:r>
              <a:rPr lang="en-US" sz="2400" dirty="0" err="1" smtClean="0"/>
              <a:t>redis</a:t>
            </a:r>
            <a:r>
              <a:rPr lang="en-US" sz="2400" dirty="0" smtClean="0"/>
              <a:t>: 259 (</a:t>
            </a:r>
            <a:r>
              <a:rPr lang="en-US" sz="2400" dirty="0" err="1" smtClean="0"/>
              <a:t>hiredis</a:t>
            </a:r>
            <a:r>
              <a:rPr lang="en-US" sz="2400" dirty="0" smtClean="0"/>
              <a:t>: 70)</a:t>
            </a:r>
          </a:p>
          <a:p>
            <a:r>
              <a:rPr lang="en-US" sz="2400" dirty="0" smtClean="0"/>
              <a:t>stylus: 148 (less: 134)</a:t>
            </a:r>
          </a:p>
          <a:p>
            <a:r>
              <a:rPr lang="en-US" sz="2400" dirty="0" err="1" smtClean="0"/>
              <a:t>mongodb</a:t>
            </a:r>
            <a:r>
              <a:rPr lang="en-US" sz="2400" dirty="0" smtClean="0"/>
              <a:t>: 144 (mongoose: 135)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0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67" y="2160588"/>
            <a:ext cx="764010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480" y="2921169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who builds these?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npmjs.org/static/n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" y="830262"/>
            <a:ext cx="49339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56" y="2969790"/>
            <a:ext cx="6963751" cy="30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 err="1" smtClean="0"/>
              <a:t>codingTime</a:t>
            </a:r>
            <a:r>
              <a:rPr lang="en-US" sz="8000" dirty="0" smtClean="0"/>
              <a:t>();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943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073" y="2160588"/>
            <a:ext cx="571589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node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800" dirty="0" smtClean="0"/>
              <a:t>new and shiny</a:t>
            </a:r>
          </a:p>
          <a:p>
            <a:r>
              <a:rPr lang="en-US" sz="4800" dirty="0" smtClean="0"/>
              <a:t>fast</a:t>
            </a:r>
          </a:p>
          <a:p>
            <a:r>
              <a:rPr lang="en-US" sz="4800" dirty="0" smtClean="0"/>
              <a:t>scalable</a:t>
            </a:r>
          </a:p>
          <a:p>
            <a:r>
              <a:rPr lang="en-US" sz="4800" dirty="0" smtClean="0"/>
              <a:t>low-level</a:t>
            </a:r>
          </a:p>
          <a:p>
            <a:r>
              <a:rPr lang="en-US" sz="4800" dirty="0" smtClean="0"/>
              <a:t>modern</a:t>
            </a:r>
          </a:p>
          <a:p>
            <a:r>
              <a:rPr lang="en-US" sz="4800" dirty="0" smtClean="0"/>
              <a:t>community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15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nikeride.com/images/2011-hyundai-equus-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700"/>
            <a:ext cx="121920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4575"/>
            <a:ext cx="8596668" cy="4268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New </a:t>
            </a:r>
            <a:r>
              <a:rPr lang="en-US" b="1" dirty="0"/>
              <a:t>HTTP Parser </a:t>
            </a:r>
          </a:p>
          <a:p>
            <a:pPr marL="0" indent="0">
              <a:buNone/>
            </a:pPr>
            <a:r>
              <a:rPr lang="en-US" dirty="0"/>
              <a:t>I've implemented a new HTTP/1.1 request and response parser by hand. (My previous parser was written with the help of </a:t>
            </a:r>
            <a:r>
              <a:rPr lang="en-US" dirty="0" err="1"/>
              <a:t>Ragel</a:t>
            </a:r>
            <a:r>
              <a:rPr lang="en-US" dirty="0"/>
              <a:t>.) It requires 124 bytes per HTTP connection, makes zero allocations, has no dependencies, is nearly optimal in its use of CPU instructions, interruptible on any character, has </a:t>
            </a:r>
            <a:r>
              <a:rPr lang="en-US" dirty="0">
                <a:hlinkClick r:id="rId2"/>
              </a:rPr>
              <a:t>extensive tests</a:t>
            </a:r>
            <a:r>
              <a:rPr lang="en-US" dirty="0"/>
              <a:t>, and is MIT licensed.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README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4"/>
              </a:rPr>
              <a:t>http_parser.h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hlinkClick r:id="rId5"/>
              </a:rPr>
              <a:t>http_parser.c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(Only one user at the moment: </a:t>
            </a:r>
            <a:r>
              <a:rPr lang="en-US" dirty="0">
                <a:hlinkClick r:id="rId6"/>
              </a:rPr>
              <a:t>I've just merged it into Node.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8192" y="6111240"/>
            <a:ext cx="459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four.livejournal.com/1033160.html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 HD - cor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 HD - core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 name="Facet HD - cor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632</Words>
  <Application>Microsoft Office PowerPoint</Application>
  <PresentationFormat>Custom</PresentationFormat>
  <Paragraphs>120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 Light</vt:lpstr>
      <vt:lpstr>Trebuchet MS</vt:lpstr>
      <vt:lpstr>Wingdings 3</vt:lpstr>
      <vt:lpstr>Facet</vt:lpstr>
      <vt:lpstr>understanding the  platform</vt:lpstr>
      <vt:lpstr>story time</vt:lpstr>
      <vt:lpstr>how to node</vt:lpstr>
      <vt:lpstr>how to node</vt:lpstr>
      <vt:lpstr>how to node</vt:lpstr>
      <vt:lpstr>why to node</vt:lpstr>
      <vt:lpstr>fast</vt:lpstr>
      <vt:lpstr>PowerPoint Presentation</vt:lpstr>
      <vt:lpstr>PowerPoint Presentation</vt:lpstr>
      <vt:lpstr>PowerPoint Presentation</vt:lpstr>
      <vt:lpstr>scalable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low-level</vt:lpstr>
      <vt:lpstr>PowerPoint Presentation</vt:lpstr>
      <vt:lpstr>PowerPoint Presentation</vt:lpstr>
      <vt:lpstr>modern</vt:lpstr>
      <vt:lpstr>PowerPoint Presentation</vt:lpstr>
      <vt:lpstr>PowerPoint Presentation</vt:lpstr>
      <vt:lpstr>PowerPoint Presentation</vt:lpstr>
      <vt:lpstr>community</vt:lpstr>
      <vt:lpstr>PowerPoint Presentation</vt:lpstr>
      <vt:lpstr>codingTime();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Platform</dc:title>
  <dc:creator>Domenic Denicola</dc:creator>
  <cp:lastModifiedBy>Domenic Denicola</cp:lastModifiedBy>
  <cp:revision>25</cp:revision>
  <dcterms:created xsi:type="dcterms:W3CDTF">2012-08-12T01:59:19Z</dcterms:created>
  <dcterms:modified xsi:type="dcterms:W3CDTF">2012-08-12T05:06:59Z</dcterms:modified>
</cp:coreProperties>
</file>