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4" r:id="rId18"/>
    <p:sldId id="276" r:id="rId19"/>
    <p:sldId id="278" r:id="rId20"/>
    <p:sldId id="275" r:id="rId21"/>
    <p:sldId id="273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9" r:id="rId40"/>
    <p:sldId id="300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l-time_computing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ur.livejournal.com/96342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2"/>
              </a:rPr>
              <a:t>the V8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3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4388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}, function(err,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modern</a:t>
            </a:r>
          </a:p>
          <a:p>
            <a:r>
              <a:rPr lang="en-US" sz="4800" dirty="0" smtClean="0"/>
              <a:t>community</a:t>
            </a:r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726</Words>
  <Application>Microsoft Office PowerPoint</Application>
  <PresentationFormat>Custom</PresentationFormat>
  <Paragraphs>166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modern</vt:lpstr>
      <vt:lpstr>PowerPoint Presentation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31</cp:revision>
  <dcterms:created xsi:type="dcterms:W3CDTF">2012-08-12T01:59:19Z</dcterms:created>
  <dcterms:modified xsi:type="dcterms:W3CDTF">2012-08-13T18:46:42Z</dcterms:modified>
</cp:coreProperties>
</file>