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305" r:id="rId8"/>
    <p:sldId id="306" r:id="rId9"/>
    <p:sldId id="307" r:id="rId10"/>
    <p:sldId id="308" r:id="rId11"/>
    <p:sldId id="261" r:id="rId12"/>
    <p:sldId id="262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64" r:id="rId22"/>
    <p:sldId id="276" r:id="rId23"/>
    <p:sldId id="278" r:id="rId24"/>
    <p:sldId id="275" r:id="rId25"/>
    <p:sldId id="273" r:id="rId26"/>
    <p:sldId id="279" r:id="rId27"/>
    <p:sldId id="280" r:id="rId28"/>
    <p:sldId id="281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explain this,</a:t>
            </a:r>
            <a:r>
              <a:rPr lang="en-US" baseline="0" dirty="0" smtClean="0"/>
              <a:t> just read it---explanation is on upcoming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expand on each</a:t>
            </a:r>
            <a:r>
              <a:rPr lang="en-US" baseline="0" dirty="0" smtClean="0"/>
              <a:t> point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Knox and Q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</a:t>
            </a:r>
            <a:r>
              <a:rPr lang="en-US" baseline="0" dirty="0" smtClean="0"/>
              <a:t>do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Lead in to next slide is “let’s look at some examples of this in our usual </a:t>
            </a:r>
            <a:r>
              <a:rPr lang="en-US" baseline="0" smtClean="0"/>
              <a:t>web frameworks”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ur.livejournal.com/963421.html" TargetMode="External"/><Relationship Id="rId4" Type="http://schemas.openxmlformats.org/officeDocument/2006/relationships/hyperlink" Target="http://en.wikipedia.org/wiki/Real-time_comput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3"/>
              </a:rPr>
              <a:t>the V8 </a:t>
            </a:r>
            <a:r>
              <a:rPr lang="en-US" dirty="0" err="1">
                <a:hlinkClick r:id="rId3"/>
              </a:rPr>
              <a:t>javascript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4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5510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}, 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(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community</a:t>
            </a:r>
            <a:endParaRPr lang="en-US" sz="4800" dirty="0" smtClean="0"/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new and shiny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758</Words>
  <Application>Microsoft Office PowerPoint</Application>
  <PresentationFormat>Custom</PresentationFormat>
  <Paragraphs>171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new and shiny</vt:lpstr>
      <vt:lpstr>PowerPoint Presentation</vt:lpstr>
      <vt:lpstr>PowerPoint Presentation</vt:lpstr>
      <vt:lpstr>PowerPoint Presentation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40</cp:revision>
  <dcterms:created xsi:type="dcterms:W3CDTF">2012-08-12T01:59:19Z</dcterms:created>
  <dcterms:modified xsi:type="dcterms:W3CDTF">2012-08-13T21:03:18Z</dcterms:modified>
</cp:coreProperties>
</file>