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9" r:id="rId4"/>
    <p:sldId id="310" r:id="rId5"/>
    <p:sldId id="259" r:id="rId6"/>
    <p:sldId id="260" r:id="rId7"/>
    <p:sldId id="274" r:id="rId8"/>
    <p:sldId id="258" r:id="rId9"/>
    <p:sldId id="305" r:id="rId10"/>
    <p:sldId id="306" r:id="rId11"/>
    <p:sldId id="307" r:id="rId12"/>
    <p:sldId id="308" r:id="rId13"/>
    <p:sldId id="261" r:id="rId14"/>
    <p:sldId id="262" r:id="rId15"/>
    <p:sldId id="26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64" r:id="rId24"/>
    <p:sldId id="276" r:id="rId25"/>
    <p:sldId id="278" r:id="rId26"/>
    <p:sldId id="275" r:id="rId27"/>
    <p:sldId id="273" r:id="rId28"/>
    <p:sldId id="279" r:id="rId29"/>
    <p:sldId id="280" r:id="rId30"/>
    <p:sldId id="281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301" r:id="rId44"/>
    <p:sldId id="302" r:id="rId45"/>
    <p:sldId id="304" r:id="rId4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explain this,</a:t>
            </a:r>
            <a:r>
              <a:rPr lang="en-US" baseline="0" dirty="0" smtClean="0"/>
              <a:t> just read it---explanation is on upcoming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expand on each</a:t>
            </a:r>
            <a:r>
              <a:rPr lang="en-US" baseline="0" dirty="0" smtClean="0"/>
              <a:t> point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Knox and Q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</a:t>
            </a:r>
            <a:r>
              <a:rPr lang="en-US" baseline="0" dirty="0" smtClean="0"/>
              <a:t>do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Lead in to next slide is “let’s look at some examples of this in our usual web frameworks”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ur.livejournal.com/963421.html" TargetMode="External"/><Relationship Id="rId4" Type="http://schemas.openxmlformats.org/officeDocument/2006/relationships/hyperlink" Target="http://en.wikipedia.org/wiki/Real-time_compu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obleJS" TargetMode="External"/><Relationship Id="rId2" Type="http://schemas.openxmlformats.org/officeDocument/2006/relationships/hyperlink" Target="http://github.com/domeni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3"/>
              </a:rPr>
              <a:t>the V8 </a:t>
            </a:r>
            <a:r>
              <a:rPr lang="en-US" dirty="0" err="1">
                <a:hlinkClick r:id="rId3"/>
              </a:rPr>
              <a:t>javascript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4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86467" y="2404340"/>
            <a:ext cx="7766936" cy="1646302"/>
          </a:xfrm>
        </p:spPr>
        <p:txBody>
          <a:bodyPr/>
          <a:lstStyle/>
          <a:p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85448" y="4050642"/>
            <a:ext cx="7766936" cy="1753258"/>
          </a:xfrm>
        </p:spPr>
        <p:txBody>
          <a:bodyPr>
            <a:normAutofit/>
          </a:bodyPr>
          <a:lstStyle/>
          <a:p>
            <a:r>
              <a:rPr lang="en-US" sz="2200" dirty="0"/>
              <a:t>@</a:t>
            </a:r>
            <a:r>
              <a:rPr lang="en-US" sz="2200" dirty="0" err="1"/>
              <a:t>domenic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https://npmjs.org/profile/domenicdenicola</a:t>
            </a:r>
            <a:r>
              <a:rPr lang="en-US" sz="2200" dirty="0" smtClean="0">
                <a:hlinkClick r:id="rId2"/>
              </a:rPr>
              <a:t/>
            </a:r>
            <a:br>
              <a:rPr lang="en-US" sz="2200" dirty="0" smtClean="0">
                <a:hlinkClick r:id="rId2"/>
              </a:rPr>
            </a:br>
            <a:r>
              <a:rPr lang="en-US" sz="2200" dirty="0" smtClean="0">
                <a:hlinkClick r:id="rId2"/>
              </a:rPr>
              <a:t>http://github.com/domenic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hlinkClick r:id="rId3"/>
              </a:rPr>
              <a:t>http://github.com/NobleJS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6297613" cy="365125"/>
          </a:xfrm>
        </p:spPr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pic>
        <p:nvPicPr>
          <p:cNvPr id="1026" name="Picture 2" descr="http://domenicdenicola.com/Content/Images/Backgroun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2542"/>
              </a:clrFrom>
              <a:clrTo>
                <a:srgbClr val="002542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0218" cy="68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5510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}, 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(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node</a:t>
            </a:r>
          </a:p>
          <a:p>
            <a:r>
              <a:rPr lang="en-US" sz="4000" dirty="0" smtClean="0"/>
              <a:t>why to node</a:t>
            </a:r>
          </a:p>
          <a:p>
            <a:r>
              <a:rPr lang="en-US" sz="4000" dirty="0" smtClean="0"/>
              <a:t>coding time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74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community</a:t>
            </a:r>
            <a:endParaRPr lang="en-US" sz="4800" dirty="0" smtClean="0"/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new and shiny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778</Words>
  <Application>Microsoft Office PowerPoint</Application>
  <PresentationFormat>Custom</PresentationFormat>
  <Paragraphs>180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Domenic Denicola</vt:lpstr>
      <vt:lpstr>agenda</vt:lpstr>
      <vt:lpstr>how to node</vt:lpstr>
      <vt:lpstr>how to node</vt:lpstr>
      <vt:lpstr>how to node</vt:lpstr>
      <vt:lpstr>why to node</vt:lpstr>
      <vt:lpstr>new and shiny</vt:lpstr>
      <vt:lpstr>PowerPoint Presentation</vt:lpstr>
      <vt:lpstr>PowerPoint Presentation</vt:lpstr>
      <vt:lpstr>PowerPoint Presentation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43</cp:revision>
  <dcterms:created xsi:type="dcterms:W3CDTF">2012-08-12T01:59:19Z</dcterms:created>
  <dcterms:modified xsi:type="dcterms:W3CDTF">2012-08-13T21:10:44Z</dcterms:modified>
</cp:coreProperties>
</file>