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12192000" cy="6858000"/>
  <p:notesSz cx="7099300" cy="10234613"/>
  <p:embeddedFontLst>
    <p:embeddedFont>
      <p:font typeface="Arial Black" panose="020B0A04020102020204" pitchFamily="34" charset="0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ont Awesome 5 Pro Light" panose="020B0604020202020204" charset="0"/>
      <p:regular r:id="rId10"/>
    </p:embeddedFont>
    <p:embeddedFont>
      <p:font typeface="FontAwesome" panose="020B0604020202020204" charset="0"/>
      <p:regular r:id="rId1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AB7357-B513-4EDF-8AE4-8A4A078CF4B3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78815" autoAdjust="0"/>
  </p:normalViewPr>
  <p:slideViewPr>
    <p:cSldViewPr snapToGrid="0">
      <p:cViewPr varScale="1">
        <p:scale>
          <a:sx n="127" d="100"/>
          <a:sy n="127" d="100"/>
        </p:scale>
        <p:origin x="165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81113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10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73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FontAwesome" pitchFamily="50" charset="0"/>
              <a:ea typeface="+mn-ea"/>
              <a:cs typeface="+mn-cs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>
                <a:solidFill>
                  <a:schemeClr val="accent1"/>
                </a:solidFill>
              </a:rPr>
              <a:t>FizzBuzz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7" y="1800664"/>
            <a:ext cx="7887301" cy="4858320"/>
          </a:xfrm>
        </p:spPr>
        <p:txBody>
          <a:bodyPr>
            <a:normAutofit fontScale="70000" lnSpcReduction="20000"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FizzBuzz ist eigentlich ein </a:t>
            </a:r>
            <a:r>
              <a:rPr lang="de-DE" sz="2800" dirty="0">
                <a:solidFill>
                  <a:schemeClr val="accent1"/>
                </a:solidFill>
              </a:rPr>
              <a:t>Trinkspiel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Dabei muss im Uhrzeigersinn jeder Mitspieler am Tisch die </a:t>
            </a:r>
            <a:r>
              <a:rPr lang="de-DE" sz="2800" dirty="0">
                <a:solidFill>
                  <a:schemeClr val="accent1"/>
                </a:solidFill>
              </a:rPr>
              <a:t>nächst höhere Zahl</a:t>
            </a:r>
            <a:r>
              <a:rPr lang="de-DE" sz="2800" dirty="0">
                <a:solidFill>
                  <a:schemeClr val="tx1"/>
                </a:solidFill>
              </a:rPr>
              <a:t>, angefangen bei 1, sagen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Wenn die Zahl </a:t>
            </a:r>
            <a:r>
              <a:rPr lang="de-DE" sz="2800" dirty="0">
                <a:solidFill>
                  <a:schemeClr val="accent1"/>
                </a:solidFill>
              </a:rPr>
              <a:t>durch 3 teilbar </a:t>
            </a:r>
            <a:r>
              <a:rPr lang="de-DE" sz="2800" dirty="0">
                <a:solidFill>
                  <a:schemeClr val="tx1"/>
                </a:solidFill>
              </a:rPr>
              <a:t>ist, muss </a:t>
            </a:r>
            <a:r>
              <a:rPr lang="de-DE" sz="2800" dirty="0">
                <a:solidFill>
                  <a:schemeClr val="accent1"/>
                </a:solidFill>
              </a:rPr>
              <a:t>Fizz</a:t>
            </a:r>
            <a:r>
              <a:rPr lang="de-DE" sz="2800" dirty="0">
                <a:solidFill>
                  <a:schemeClr val="tx1"/>
                </a:solidFill>
              </a:rPr>
              <a:t> statt die Zahl gesagt werden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Wenn die Zahl </a:t>
            </a:r>
            <a:r>
              <a:rPr lang="de-DE" sz="2800" dirty="0">
                <a:solidFill>
                  <a:schemeClr val="accent1"/>
                </a:solidFill>
              </a:rPr>
              <a:t>durch 7</a:t>
            </a:r>
            <a:r>
              <a:rPr lang="de-DE" sz="2800" dirty="0">
                <a:solidFill>
                  <a:schemeClr val="tx1"/>
                </a:solidFill>
              </a:rPr>
              <a:t> teilbar ist, muss </a:t>
            </a:r>
            <a:r>
              <a:rPr lang="de-DE" sz="2800" dirty="0">
                <a:solidFill>
                  <a:schemeClr val="accent1"/>
                </a:solidFill>
              </a:rPr>
              <a:t>Buzz</a:t>
            </a:r>
            <a:r>
              <a:rPr lang="de-DE" sz="2800" dirty="0">
                <a:solidFill>
                  <a:schemeClr val="tx1"/>
                </a:solidFill>
              </a:rPr>
              <a:t> statt die Zahl gesagt werden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Wenn die Zahl ein </a:t>
            </a:r>
            <a:r>
              <a:rPr lang="de-DE" sz="2800" dirty="0">
                <a:solidFill>
                  <a:schemeClr val="accent1"/>
                </a:solidFill>
              </a:rPr>
              <a:t>Vielfaches beider Ziffern </a:t>
            </a:r>
            <a:r>
              <a:rPr lang="de-DE" sz="2800" dirty="0">
                <a:solidFill>
                  <a:schemeClr val="tx1"/>
                </a:solidFill>
              </a:rPr>
              <a:t>ist, sagt man </a:t>
            </a:r>
            <a:r>
              <a:rPr lang="de-DE" sz="2800" dirty="0">
                <a:solidFill>
                  <a:schemeClr val="accent1"/>
                </a:solidFill>
              </a:rPr>
              <a:t>FizzBuzz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Programmiere dieses Verhalten bis zu einer vom Caller spezifizierten Zahl.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</a:t>
            </a:r>
          </a:p>
        </p:txBody>
      </p:sp>
    </p:spTree>
    <p:extLst>
      <p:ext uri="{BB962C8B-B14F-4D97-AF65-F5344CB8AC3E}">
        <p14:creationId xmlns:p14="http://schemas.microsoft.com/office/powerpoint/2010/main" val="611163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77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Font Awesome 5 Pro Light</vt:lpstr>
      <vt:lpstr>FontAwesome</vt:lpstr>
      <vt:lpstr>Arial</vt:lpstr>
      <vt:lpstr>Office</vt:lpstr>
      <vt:lpstr> FizzBuzz Kata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247</cp:revision>
  <cp:lastPrinted>2018-10-18T06:21:34Z</cp:lastPrinted>
  <dcterms:created xsi:type="dcterms:W3CDTF">2017-08-01T12:59:03Z</dcterms:created>
  <dcterms:modified xsi:type="dcterms:W3CDTF">2019-05-07T06:00:51Z</dcterms:modified>
</cp:coreProperties>
</file>