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5" r:id="rId2"/>
  </p:sldIdLst>
  <p:sldSz cx="12192000" cy="6858000"/>
  <p:notesSz cx="7099300" cy="10234613"/>
  <p:embeddedFontLst>
    <p:embeddedFont>
      <p:font typeface="Arial Black" panose="020B0A04020102020204" pitchFamily="34" charset="0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ont Awesome 5 Pro Light" panose="020B0604020202020204" charset="0"/>
      <p:regular r:id="rId10"/>
    </p:embeddedFont>
    <p:embeddedFont>
      <p:font typeface="FontAwesome" panose="020B0604020202020204" charset="0"/>
      <p:regular r:id="rId1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AB7357-B513-4EDF-8AE4-8A4A078CF4B3}">
          <p14:sldIdLst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78815" autoAdjust="0"/>
  </p:normalViewPr>
  <p:slideViewPr>
    <p:cSldViewPr snapToGrid="0">
      <p:cViewPr varScale="1">
        <p:scale>
          <a:sx n="89" d="100"/>
          <a:sy n="89" d="100"/>
        </p:scale>
        <p:origin x="1470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353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D51BD3B-1A53-410F-A77F-3696BA166D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A64E6-5108-4F43-88DC-7F6F740A3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8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BC3D7046-DA80-440A-B5EC-3B43C71480A4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321067-7702-4EA5-BF22-783294841D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54974-F50C-4DD5-B8CA-58E3C28D41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8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EB3B1A6-08DF-4E84-A96F-279F8621FC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00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8" y="4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C8E1B712-D1DB-43F4-8654-AFC8BB7DD3CE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81113"/>
            <a:ext cx="6134100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410"/>
            <a:ext cx="5679440" cy="4029879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8" y="9721110"/>
            <a:ext cx="3076363" cy="513507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ED6B4D53-7038-4694-8843-4214C7AD7D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765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873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198E6-7ED3-4CB3-9F67-C2EA7B2EF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2387600"/>
          </a:xfrm>
        </p:spPr>
        <p:txBody>
          <a:bodyPr anchor="b"/>
          <a:lstStyle>
            <a:lvl1pPr algn="l">
              <a:defRPr sz="60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6F84F-0CCA-46C3-9A2D-7E024C82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2EB2A-A209-49F0-A19E-D220CCC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A2BFEE-492B-4095-8400-FA02F1236861}"/>
              </a:ext>
            </a:extLst>
          </p:cNvPr>
          <p:cNvSpPr/>
          <p:nvPr userDrawn="1"/>
        </p:nvSpPr>
        <p:spPr>
          <a:xfrm>
            <a:off x="0" y="0"/>
            <a:ext cx="3450956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6600" kern="1200" dirty="0">
              <a:solidFill>
                <a:schemeClr val="lt1"/>
              </a:solidFill>
              <a:latin typeface="FontAwesome" pitchFamily="50" charset="0"/>
              <a:ea typeface="+mn-ea"/>
              <a:cs typeface="+mn-cs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BABA5778-140B-4B05-BE1A-C4597B6945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8" y="3735093"/>
            <a:ext cx="7250732" cy="235455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83819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92BD-F059-4432-96E7-296DF5A3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1A2D2-4FAA-40D4-948D-14DEE951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5D16D-D5A2-4BBF-A2DA-C2F5FCEC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31308C-C6CC-439C-8584-B37E39E65E0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32F2D6-22E1-411F-9789-10F48EFC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0CEEF-0DAE-4252-AD88-1DE1A5B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04058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E212F7-E6A5-466D-9136-31AE04783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28E0CA-08ED-43BF-8582-44B6538D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09BB3-72B8-4239-9E75-F4FE71BC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9B3F64-C885-4A3D-B173-0914CE4C6625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327AF-3640-4C61-9F12-F6B9B40E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50F86-2E10-402F-928F-0B80803F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1851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05506-B94B-498F-9FDA-65FB3796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6DD0-E259-407B-97C0-94A3663D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BAFF7-F40A-4A6A-866A-1A498606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4510B4-6DD2-4289-B007-0529224CF1FC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E9938-C6F9-4413-951E-565D6BFC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463E23-AB94-4CC1-9A14-4659DFA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3740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7E4B-FD1E-4609-8D62-E2536E7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B9823-03E8-4C5F-840A-BF6E60E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A899B-72A4-40BB-9DC4-A1F57723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ED6D2E-E2D5-49F7-B581-7EC4A81864C9}" type="datetime1">
              <a:rPr lang="de-DE" smtClean="0"/>
              <a:t>06.05.2019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F0657-C954-47F7-867A-1A697D92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1F648-C1F3-46ED-A7F4-3F2E1E0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60039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4B813-EA82-4C62-AB5D-3F81A059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1F73D-CDC8-4BE8-ADA8-C6FD3EB51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C4600A-9C03-4A6C-937C-DAC6CA6B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C97AF1-98A2-4F8D-BFF9-811075C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597D4E-10C1-4D13-A306-A64346340A13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945F1-3140-420C-A574-322580B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5CFC60-8E6C-468A-9E59-9FFB328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99461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5490F-58AD-4001-8D2D-9938A5EF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24449-DB94-47B9-B9E3-592A7FFF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1AD5E-1369-4118-A36E-24C7DE37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E4E01C-B17C-4297-8CB7-6CFF4F2A6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FC4F1C-A42D-4F09-A600-9D362280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AECE10-8C5B-4B1D-899A-82F3313B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9F883-596E-4FE6-957D-83C36AB37C49}" type="datetime1">
              <a:rPr lang="de-DE" smtClean="0"/>
              <a:t>06.05.2019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2A59-EAC1-428E-ABA4-04D467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0E5F4F-D671-4A82-995A-CE3F273A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2377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8548A-174D-4E28-A65E-454ED1A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1E2441-7290-42F5-A56F-BD97FAA4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71BBA-AD98-43E2-B43D-138D4D0AB792}" type="datetime1">
              <a:rPr lang="de-DE" smtClean="0"/>
              <a:t>06.05.2019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BAD35D-407F-4F17-A034-41DEEDA2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47971B-7F3D-4645-A9D7-1038CC49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674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B3BE98-0B96-421D-A0AD-DABB07E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D45FC0-2E45-4503-BC8D-C7F2D4B87EF0}" type="datetime1">
              <a:rPr lang="de-DE" smtClean="0"/>
              <a:t>06.05.2019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B1F9BF-74BB-482C-9259-89E2E10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B0E22D-8BF5-4F04-98AA-CDEABBAB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36867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0AD1E-B5EF-41EF-BF9C-87FCFCC7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852ED6-CB59-410B-8694-12727915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D273E-C25D-47F0-8853-1EB4CEAB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77058-A4FB-4693-B001-30BD94F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F5670-FF1B-46A4-9CA9-D9C59A832046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3F7330-B8B5-46B1-B2F5-9263926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9351E6-955A-4EC2-AF38-4757D75F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121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14C9B-ADBC-4EF8-8C14-4387CD8A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449FF-59A1-40EA-92D1-0FB8FC9C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754B16-5A30-4660-891F-BCABB832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6F38D-5970-4863-9875-CFAF6B3F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BBC3A4-42E4-49FA-8563-7664E37E20FC}" type="datetime1">
              <a:rPr lang="de-DE" smtClean="0"/>
              <a:t>06.05.2019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18F905-EC18-4159-A51B-1EBEB743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C7EBD-7AFD-4821-855E-22565C3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89FB4B-4B07-4FEF-A0CB-7B14D242C8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5759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9D31AB-142A-442D-9B27-E8AB2EFC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558CD7-A728-4755-9690-ADC6F826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618601-34BB-4820-9575-698A6209AF10}"/>
              </a:ext>
            </a:extLst>
          </p:cNvPr>
          <p:cNvSpPr/>
          <p:nvPr userDrawn="1"/>
        </p:nvSpPr>
        <p:spPr>
          <a:xfrm>
            <a:off x="0" y="0"/>
            <a:ext cx="4081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1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33F73-7CD9-4457-9069-380A16C9D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718" y="1122363"/>
            <a:ext cx="6571281" cy="678301"/>
          </a:xfrm>
        </p:spPr>
        <p:txBody>
          <a:bodyPr>
            <a:noAutofit/>
          </a:bodyPr>
          <a:lstStyle/>
          <a:p>
            <a:br>
              <a:rPr lang="de-CH" sz="3600" dirty="0"/>
            </a:br>
            <a:r>
              <a:rPr lang="de-CH" sz="3600" dirty="0">
                <a:solidFill>
                  <a:schemeClr val="accent1"/>
                </a:solidFill>
              </a:rPr>
              <a:t>FiizBuzz</a:t>
            </a:r>
            <a:r>
              <a:rPr lang="de-CH" sz="3600" dirty="0"/>
              <a:t> Kata</a:t>
            </a:r>
            <a:endParaRPr lang="de-DE" sz="3600" dirty="0">
              <a:solidFill>
                <a:schemeClr val="accent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D18465-1ACE-491E-B771-082E0C80EFE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096717" y="1800664"/>
            <a:ext cx="7887301" cy="4858320"/>
          </a:xfrm>
        </p:spPr>
        <p:txBody>
          <a:bodyPr>
            <a:normAutofit fontScale="70000" lnSpcReduction="20000"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FizzBuzz ist eigentlich ein </a:t>
            </a:r>
            <a:r>
              <a:rPr lang="de-DE" sz="2800" dirty="0">
                <a:solidFill>
                  <a:schemeClr val="accent1"/>
                </a:solidFill>
              </a:rPr>
              <a:t>Trinkspiel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Dabei muss im Uhrzeigersinn jeder Mitspieler am Tisch die </a:t>
            </a:r>
            <a:r>
              <a:rPr lang="de-DE" sz="2800" dirty="0">
                <a:solidFill>
                  <a:schemeClr val="accent1"/>
                </a:solidFill>
              </a:rPr>
              <a:t>nächst höhere Zahl</a:t>
            </a:r>
            <a:r>
              <a:rPr lang="de-DE" sz="2800" dirty="0">
                <a:solidFill>
                  <a:schemeClr val="tx1"/>
                </a:solidFill>
              </a:rPr>
              <a:t>, angefangen bei 1, sagen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Wenn die Zahl </a:t>
            </a:r>
            <a:r>
              <a:rPr lang="de-DE" sz="2800" dirty="0">
                <a:solidFill>
                  <a:schemeClr val="accent1"/>
                </a:solidFill>
              </a:rPr>
              <a:t>durch 3 teilbar </a:t>
            </a:r>
            <a:r>
              <a:rPr lang="de-DE" sz="2800" dirty="0">
                <a:solidFill>
                  <a:schemeClr val="tx1"/>
                </a:solidFill>
              </a:rPr>
              <a:t>ist, muss </a:t>
            </a:r>
            <a:r>
              <a:rPr lang="de-DE" sz="2800" dirty="0">
                <a:solidFill>
                  <a:schemeClr val="accent1"/>
                </a:solidFill>
              </a:rPr>
              <a:t>Fizz</a:t>
            </a:r>
            <a:r>
              <a:rPr lang="de-DE" sz="2800" dirty="0">
                <a:solidFill>
                  <a:schemeClr val="tx1"/>
                </a:solidFill>
              </a:rPr>
              <a:t> statt die Zahl gesagt werden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Wenn die Zahl </a:t>
            </a:r>
            <a:r>
              <a:rPr lang="de-DE" sz="2800" dirty="0">
                <a:solidFill>
                  <a:schemeClr val="accent1"/>
                </a:solidFill>
              </a:rPr>
              <a:t>durch 7</a:t>
            </a:r>
            <a:r>
              <a:rPr lang="de-DE" sz="2800" dirty="0">
                <a:solidFill>
                  <a:schemeClr val="tx1"/>
                </a:solidFill>
              </a:rPr>
              <a:t> teilbar ist, muss </a:t>
            </a:r>
            <a:r>
              <a:rPr lang="de-DE" sz="2800" dirty="0">
                <a:solidFill>
                  <a:schemeClr val="accent1"/>
                </a:solidFill>
              </a:rPr>
              <a:t>Buzz</a:t>
            </a:r>
            <a:r>
              <a:rPr lang="de-DE" sz="2800" dirty="0">
                <a:solidFill>
                  <a:schemeClr val="tx1"/>
                </a:solidFill>
              </a:rPr>
              <a:t> statt die Zahl gesagt werden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Wenn die Zahl ein </a:t>
            </a:r>
            <a:r>
              <a:rPr lang="de-DE" sz="2800" dirty="0">
                <a:solidFill>
                  <a:schemeClr val="accent1"/>
                </a:solidFill>
              </a:rPr>
              <a:t>Vielfaches beider Ziffern </a:t>
            </a:r>
            <a:r>
              <a:rPr lang="de-DE" sz="2800" dirty="0">
                <a:solidFill>
                  <a:schemeClr val="tx1"/>
                </a:solidFill>
              </a:rPr>
              <a:t>ist, sagt man </a:t>
            </a:r>
            <a:r>
              <a:rPr lang="de-DE" sz="2800" dirty="0">
                <a:solidFill>
                  <a:schemeClr val="accent1"/>
                </a:solidFill>
              </a:rPr>
              <a:t>FizzBuzz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r>
              <a:rPr lang="de-DE" sz="2800" dirty="0">
                <a:solidFill>
                  <a:schemeClr val="tx1"/>
                </a:solidFill>
              </a:rPr>
              <a:t>Programmiere dieses Verhalten bis zu einer vom Caller spezifizierten Zahl.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5333A45-CD59-482F-A4E1-D5C58FD24C37}"/>
              </a:ext>
            </a:extLst>
          </p:cNvPr>
          <p:cNvSpPr/>
          <p:nvPr/>
        </p:nvSpPr>
        <p:spPr>
          <a:xfrm>
            <a:off x="-1" y="1"/>
            <a:ext cx="3236496" cy="2335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sz="11500" dirty="0">
                <a:latin typeface="Font Awesome 5 Pro Light" panose="02000503000000000000" pitchFamily="2" charset="0"/>
              </a:rPr>
              <a:t></a:t>
            </a:r>
          </a:p>
        </p:txBody>
      </p:sp>
    </p:spTree>
    <p:extLst>
      <p:ext uri="{BB962C8B-B14F-4D97-AF65-F5344CB8AC3E}">
        <p14:creationId xmlns:p14="http://schemas.microsoft.com/office/powerpoint/2010/main" val="6111636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Arial</vt:lpstr>
      <vt:lpstr>FontAwesome</vt:lpstr>
      <vt:lpstr>Font Awesome 5 Pro Light</vt:lpstr>
      <vt:lpstr>Arial Black</vt:lpstr>
      <vt:lpstr>Office</vt:lpstr>
      <vt:lpstr> FiizBuzz Kata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Domenic Helfenstein</dc:creator>
  <cp:lastModifiedBy>Domenic Helfenstein</cp:lastModifiedBy>
  <cp:revision>245</cp:revision>
  <cp:lastPrinted>2018-10-18T06:21:34Z</cp:lastPrinted>
  <dcterms:created xsi:type="dcterms:W3CDTF">2017-08-01T12:59:03Z</dcterms:created>
  <dcterms:modified xsi:type="dcterms:W3CDTF">2019-05-06T14:29:52Z</dcterms:modified>
</cp:coreProperties>
</file>