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1" r:id="rId2"/>
  </p:sldIdLst>
  <p:sldSz cx="12192000" cy="6858000"/>
  <p:notesSz cx="7104063" cy="10234613"/>
  <p:embeddedFontLst>
    <p:embeddedFont>
      <p:font typeface="Arial Black" panose="020B0A04020102020204" pitchFamily="34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ont Awesome 5 Pro Light" panose="020B0604020202020204" charset="0"/>
      <p:regular r:id="rId1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8756" autoAdjust="0"/>
  </p:normalViewPr>
  <p:slideViewPr>
    <p:cSldViewPr snapToGrid="0">
      <p:cViewPr varScale="1">
        <p:scale>
          <a:sx n="89" d="100"/>
          <a:sy n="89" d="100"/>
        </p:scale>
        <p:origin x="1446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81113"/>
            <a:ext cx="6135687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925409"/>
            <a:ext cx="568325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Katas</a:t>
            </a:r>
            <a:endParaRPr lang="de-DE" sz="4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Für Coding Dojos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709874-0B56-4B5F-9BF5-0CE62A7A53C2}"/>
              </a:ext>
            </a:extLst>
          </p:cNvPr>
          <p:cNvSpPr/>
          <p:nvPr/>
        </p:nvSpPr>
        <p:spPr>
          <a:xfrm>
            <a:off x="-1" y="1"/>
            <a:ext cx="3063241" cy="3525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50" charset="0"/>
              </a:rPr>
              <a:t></a:t>
            </a:r>
          </a:p>
        </p:txBody>
      </p:sp>
    </p:spTree>
    <p:extLst>
      <p:ext uri="{BB962C8B-B14F-4D97-AF65-F5344CB8AC3E}">
        <p14:creationId xmlns:p14="http://schemas.microsoft.com/office/powerpoint/2010/main" val="4048041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Font Awesome 5 Pro Light</vt:lpstr>
      <vt:lpstr>Arial</vt:lpstr>
      <vt:lpstr>Arial Black</vt:lpstr>
      <vt:lpstr>Office</vt:lpstr>
      <vt:lpstr>Katas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377</cp:revision>
  <cp:lastPrinted>2017-12-04T18:08:51Z</cp:lastPrinted>
  <dcterms:created xsi:type="dcterms:W3CDTF">2017-08-01T12:59:03Z</dcterms:created>
  <dcterms:modified xsi:type="dcterms:W3CDTF">2019-05-06T14:10:35Z</dcterms:modified>
</cp:coreProperties>
</file>