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68" r:id="rId4"/>
    <p:sldId id="369" r:id="rId5"/>
    <p:sldId id="370" r:id="rId6"/>
  </p:sldIdLst>
  <p:sldSz cx="12192000" cy="6858000"/>
  <p:notesSz cx="7099300" cy="10234613"/>
  <p:embeddedFontLst>
    <p:embeddedFont>
      <p:font typeface="Arial Black" panose="020B0A040201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Font Awesome 5 Pro Light" panose="02000503000000000000" pitchFamily="50" charset="0"/>
      <p:regular r:id="rId18"/>
    </p:embeddedFont>
    <p:embeddedFont>
      <p:font typeface="FontAwesome" pitchFamily="2" charset="0"/>
      <p:regular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AB7357-B513-4EDF-8AE4-8A4A078CF4B3}">
          <p14:sldIdLst>
            <p14:sldId id="365"/>
            <p14:sldId id="367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78815" autoAdjust="0"/>
  </p:normalViewPr>
  <p:slideViewPr>
    <p:cSldViewPr snapToGrid="0">
      <p:cViewPr varScale="1">
        <p:scale>
          <a:sx n="106" d="100"/>
          <a:sy n="106" d="100"/>
        </p:scale>
        <p:origin x="81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73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59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37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73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6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FontAwesome" pitchFamily="50" charset="0"/>
              <a:ea typeface="+mn-ea"/>
              <a:cs typeface="+mn-cs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 err="1">
                <a:solidFill>
                  <a:schemeClr val="accent1"/>
                </a:solidFill>
              </a:rPr>
              <a:t>BankOCR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Ihr arbeitet bei einer Bank, welche gerade eine geniale Scanner-App gekauft hat um Einzahlungsscheine einzulesen.</a:t>
            </a:r>
          </a:p>
          <a:p>
            <a:r>
              <a:rPr lang="de-DE" sz="2800" dirty="0">
                <a:solidFill>
                  <a:schemeClr val="tx1"/>
                </a:solidFill>
              </a:rPr>
              <a:t>Die App produziert eine Datei, welche aus Einträgen (Kontonummern) wie dieser besteht:</a:t>
            </a:r>
          </a:p>
          <a:p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</a:t>
            </a:r>
          </a:p>
        </p:txBody>
      </p:sp>
      <p:sp>
        <p:nvSpPr>
          <p:cNvPr id="6" name="Textfeld 33">
            <a:extLst>
              <a:ext uri="{FF2B5EF4-FFF2-40B4-BE49-F238E27FC236}">
                <a16:creationId xmlns:a16="http://schemas.microsoft.com/office/drawing/2014/main" id="{42924279-59F8-4E8A-A2A3-FFD907035C06}"/>
              </a:ext>
            </a:extLst>
          </p:cNvPr>
          <p:cNvSpPr txBox="1"/>
          <p:nvPr/>
        </p:nvSpPr>
        <p:spPr>
          <a:xfrm>
            <a:off x="4096718" y="4390327"/>
            <a:ext cx="7250731" cy="8674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  _     _  _  _  _  _ 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| _| _||_||_ |_   ||_||_|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||_  _|  | _||_|  ||_| _|</a:t>
            </a:r>
            <a:endParaRPr lang="de-CH" sz="1400" spc="3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63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 err="1">
                <a:solidFill>
                  <a:schemeClr val="accent1"/>
                </a:solidFill>
              </a:rPr>
              <a:t>BankOCR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Jeder Eintrag besteht aus 4 Zeilen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Jede Zeile hat 27 Zeichen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Die ersten 3 Zeilen jedes Eintrags enthalten die Kontonummer geschrieben mit Pipes, </a:t>
            </a:r>
            <a:r>
              <a:rPr lang="de-DE" sz="2800" dirty="0" err="1">
                <a:solidFill>
                  <a:schemeClr val="tx1"/>
                </a:solidFill>
              </a:rPr>
              <a:t>Underscores</a:t>
            </a:r>
            <a:r>
              <a:rPr lang="de-DE" sz="2800" dirty="0">
                <a:solidFill>
                  <a:schemeClr val="tx1"/>
                </a:solidFill>
              </a:rPr>
              <a:t> und Leerzeichen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Die vierte Zeile ist jeweils leer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Eine Kontonummer sollte aus 9 Ziffern bestehen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Eine durchschnittliche Datei enthält ca. 500 Einträge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accent1"/>
                </a:solidFill>
              </a:rPr>
              <a:t>Erstellt ein Programm, das eine solche Datei in Kontonummern parsen kann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>
              <a:solidFill>
                <a:schemeClr val="tx1"/>
              </a:solidFill>
            </a:endParaRPr>
          </a:p>
          <a:p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</a:t>
            </a:r>
          </a:p>
        </p:txBody>
      </p:sp>
    </p:spTree>
    <p:extLst>
      <p:ext uri="{BB962C8B-B14F-4D97-AF65-F5344CB8AC3E}">
        <p14:creationId xmlns:p14="http://schemas.microsoft.com/office/powerpoint/2010/main" val="787281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7874703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 err="1">
                <a:solidFill>
                  <a:schemeClr val="accent1"/>
                </a:solidFill>
              </a:rPr>
              <a:t>BankOCR</a:t>
            </a:r>
            <a:r>
              <a:rPr lang="de-CH" sz="3600" dirty="0"/>
              <a:t> Kata </a:t>
            </a:r>
            <a:r>
              <a:rPr lang="de-CH" sz="3600" dirty="0">
                <a:solidFill>
                  <a:schemeClr val="bg1">
                    <a:lumMod val="50000"/>
                  </a:schemeClr>
                </a:solidFill>
              </a:rPr>
              <a:t>– User Story 2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Plötzlich stellt sich heraus, dass die geniale Scanner-App doch nicht perfekt ist.</a:t>
            </a:r>
          </a:p>
          <a:p>
            <a:r>
              <a:rPr lang="de-DE" sz="2800" dirty="0">
                <a:solidFill>
                  <a:schemeClr val="tx1"/>
                </a:solidFill>
              </a:rPr>
              <a:t>Manchmal geht etwas schief…</a:t>
            </a:r>
          </a:p>
          <a:p>
            <a:r>
              <a:rPr lang="de-DE" sz="2800" dirty="0">
                <a:solidFill>
                  <a:schemeClr val="tx1"/>
                </a:solidFill>
              </a:rPr>
              <a:t>Deshalb soll die Kontonummer neu mittels Checksumme validiert werden: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</a:t>
            </a:r>
          </a:p>
        </p:txBody>
      </p:sp>
      <p:sp>
        <p:nvSpPr>
          <p:cNvPr id="6" name="Textfeld 33">
            <a:extLst>
              <a:ext uri="{FF2B5EF4-FFF2-40B4-BE49-F238E27FC236}">
                <a16:creationId xmlns:a16="http://schemas.microsoft.com/office/drawing/2014/main" id="{53B3F771-95F6-434D-B56C-A1C30C045F95}"/>
              </a:ext>
            </a:extLst>
          </p:cNvPr>
          <p:cNvSpPr txBox="1"/>
          <p:nvPr/>
        </p:nvSpPr>
        <p:spPr>
          <a:xfrm>
            <a:off x="4096718" y="4390327"/>
            <a:ext cx="7250731" cy="1180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Kontonummer</a:t>
            </a: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  3  4  5  8  8  2  8  6  5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Positionsnamen</a:t>
            </a: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d9 d8 d7 d6 d5 d4 d3 d2 d1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endParaRPr lang="en-US" sz="1600" spc="300" dirty="0">
              <a:solidFill>
                <a:schemeClr val="bg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Checksummen-Berechnung</a:t>
            </a: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en-US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(d1+2*d2+3*d3+...+9*d9) mod 11 = 0</a:t>
            </a:r>
            <a:endParaRPr lang="de-CH" sz="1400" spc="3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7874703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 err="1">
                <a:solidFill>
                  <a:schemeClr val="accent1"/>
                </a:solidFill>
              </a:rPr>
              <a:t>BankOCR</a:t>
            </a:r>
            <a:r>
              <a:rPr lang="de-CH" sz="3600" dirty="0"/>
              <a:t> Kata </a:t>
            </a:r>
            <a:r>
              <a:rPr lang="de-CH" sz="3600" dirty="0">
                <a:solidFill>
                  <a:schemeClr val="bg1">
                    <a:lumMod val="50000"/>
                  </a:schemeClr>
                </a:solidFill>
              </a:rPr>
              <a:t>– User Story 3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 fontScale="77500" lnSpcReduction="20000"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Manchmal stimmt nicht nur die Checksumme nicht, sondern einzelne Ziffern entsprechen nicht den Vorgaben.</a:t>
            </a:r>
          </a:p>
          <a:p>
            <a:r>
              <a:rPr lang="de-DE" sz="2800" dirty="0">
                <a:solidFill>
                  <a:schemeClr val="tx1"/>
                </a:solidFill>
              </a:rPr>
              <a:t>Deshalb soll nun eine Datei geschrieben werden, bei der die Fehler sichtbar gemacht werden: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endParaRPr lang="de-DE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Korrekte Kontonummern werden einfach geschrieben.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Falsche Checksummen ergeben ein ERR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Fehlerhafte Ziffern ergeben ein ILL (mit ? bei den falschen Ziffern)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</a:t>
            </a:r>
          </a:p>
        </p:txBody>
      </p:sp>
      <p:sp>
        <p:nvSpPr>
          <p:cNvPr id="6" name="Textfeld 33">
            <a:extLst>
              <a:ext uri="{FF2B5EF4-FFF2-40B4-BE49-F238E27FC236}">
                <a16:creationId xmlns:a16="http://schemas.microsoft.com/office/drawing/2014/main" id="{53B3F771-95F6-434D-B56C-A1C30C045F95}"/>
              </a:ext>
            </a:extLst>
          </p:cNvPr>
          <p:cNvSpPr txBox="1"/>
          <p:nvPr/>
        </p:nvSpPr>
        <p:spPr>
          <a:xfrm>
            <a:off x="4096719" y="3355611"/>
            <a:ext cx="7250731" cy="765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575"/>
              </a:lnSpc>
              <a:spcAft>
                <a:spcPts val="0"/>
              </a:spcAft>
            </a:pPr>
            <a:r>
              <a:rPr lang="de-DE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457508000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de-DE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664371495 ERR</a:t>
            </a:r>
          </a:p>
          <a:p>
            <a:pPr>
              <a:lnSpc>
                <a:spcPts val="1575"/>
              </a:lnSpc>
              <a:spcAft>
                <a:spcPts val="0"/>
              </a:spcAft>
            </a:pPr>
            <a:r>
              <a:rPr lang="de-DE" sz="1600" spc="3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86110??36 ILL</a:t>
            </a:r>
            <a:endParaRPr lang="de-CH" sz="1400" spc="3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31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7874703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 err="1">
                <a:solidFill>
                  <a:schemeClr val="accent1"/>
                </a:solidFill>
              </a:rPr>
              <a:t>BankOCR</a:t>
            </a:r>
            <a:r>
              <a:rPr lang="de-CH" sz="3600" dirty="0"/>
              <a:t> Kata </a:t>
            </a:r>
            <a:r>
              <a:rPr lang="de-CH" sz="3600" dirty="0">
                <a:solidFill>
                  <a:schemeClr val="bg1">
                    <a:lumMod val="50000"/>
                  </a:schemeClr>
                </a:solidFill>
              </a:rPr>
              <a:t>– User Story 4</a:t>
            </a:r>
            <a:endParaRPr lang="de-DE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1800664"/>
            <a:ext cx="7250732" cy="4288987"/>
          </a:xfrm>
        </p:spPr>
        <p:txBody>
          <a:bodyPr>
            <a:normAutofit fontScale="77500" lnSpcReduction="20000"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Es zeigt sich, dass die verursachten Fehler oft damit zusammenhängen, dass ein Strich nicht gelesen wurde.</a:t>
            </a:r>
          </a:p>
          <a:p>
            <a:r>
              <a:rPr lang="de-DE" sz="2800" dirty="0" err="1">
                <a:solidFill>
                  <a:schemeClr val="tx1"/>
                </a:solidFill>
              </a:rPr>
              <a:t>Bspw</a:t>
            </a:r>
            <a:r>
              <a:rPr lang="de-DE" sz="2800" dirty="0">
                <a:solidFill>
                  <a:schemeClr val="tx1"/>
                </a:solidFill>
              </a:rPr>
              <a:t>: bei einer 9 oder einer 0 fehlt nur ein Strich für eine 8. Eine 1 könnte eine 7 sein. Eine 5 eine 6 oder 9.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Der nächste Task ist also bei den fehlerhaften Kontonummern zu raten indem pro Ziffer immer nur ein Strich hinzugefügt oder entfernt wird.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Wenn es nur eine valide Kontonummer durch raten gibt, soll diese verwendet werden.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Falls es mehrere gibt, soll der Status AMB geschrieben werden.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Wenn das Raten nichts bringt, soll der Status ILL sein.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</a:t>
            </a:r>
          </a:p>
        </p:txBody>
      </p:sp>
    </p:spTree>
    <p:extLst>
      <p:ext uri="{BB962C8B-B14F-4D97-AF65-F5344CB8AC3E}">
        <p14:creationId xmlns:p14="http://schemas.microsoft.com/office/powerpoint/2010/main" val="3867940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Breitbild</PresentationFormat>
  <Paragraphs>49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Calibri</vt:lpstr>
      <vt:lpstr>Arial Black</vt:lpstr>
      <vt:lpstr>FontAwesome</vt:lpstr>
      <vt:lpstr>Font Awesome 5 Pro Light</vt:lpstr>
      <vt:lpstr>Consolas</vt:lpstr>
      <vt:lpstr>Wingdings</vt:lpstr>
      <vt:lpstr>Arial</vt:lpstr>
      <vt:lpstr>Times New Roman</vt:lpstr>
      <vt:lpstr>Office</vt:lpstr>
      <vt:lpstr> BankOCR Kata</vt:lpstr>
      <vt:lpstr> BankOCR Kata</vt:lpstr>
      <vt:lpstr> BankOCR Kata – User Story 2</vt:lpstr>
      <vt:lpstr> BankOCR Kata – User Story 3</vt:lpstr>
      <vt:lpstr> BankOCR Kata – User Story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248</cp:revision>
  <cp:lastPrinted>2018-10-18T06:21:34Z</cp:lastPrinted>
  <dcterms:created xsi:type="dcterms:W3CDTF">2017-08-01T12:59:03Z</dcterms:created>
  <dcterms:modified xsi:type="dcterms:W3CDTF">2018-11-05T21:02:06Z</dcterms:modified>
</cp:coreProperties>
</file>