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5" r:id="rId2"/>
    <p:sldId id="366" r:id="rId3"/>
  </p:sldIdLst>
  <p:sldSz cx="12192000" cy="6858000"/>
  <p:notesSz cx="7099300" cy="10234613"/>
  <p:embeddedFontLst>
    <p:embeddedFont>
      <p:font typeface="Arial Black" panose="020B0A04020102020204" pitchFamily="34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ont Awesome 5 Pro Light" panose="020B0604020202020204" charset="0"/>
      <p:regular r:id="rId11"/>
    </p:embeddedFont>
    <p:embeddedFont>
      <p:font typeface="FontAwesome" panose="020B0604020202020204" charset="0"/>
      <p:regular r:id="rId1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AB7357-B513-4EDF-8AE4-8A4A078CF4B3}">
          <p14:sldIdLst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78815" autoAdjust="0"/>
  </p:normalViewPr>
  <p:slideViewPr>
    <p:cSldViewPr snapToGrid="0">
      <p:cViewPr varScale="1">
        <p:scale>
          <a:sx n="89" d="100"/>
          <a:sy n="89" d="100"/>
        </p:scale>
        <p:origin x="1470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81113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10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73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1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FontAwesome" pitchFamily="50" charset="0"/>
              <a:ea typeface="+mn-ea"/>
              <a:cs typeface="+mn-cs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>
                <a:solidFill>
                  <a:schemeClr val="accent1"/>
                </a:solidFill>
              </a:rPr>
              <a:t>Bowling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Erstelle ein </a:t>
            </a:r>
            <a:r>
              <a:rPr lang="de-DE" sz="2800" dirty="0">
                <a:solidFill>
                  <a:schemeClr val="accent1"/>
                </a:solidFill>
              </a:rPr>
              <a:t>Scoreboard</a:t>
            </a:r>
            <a:r>
              <a:rPr lang="de-DE" sz="2800" dirty="0">
                <a:solidFill>
                  <a:schemeClr val="tx1"/>
                </a:solidFill>
              </a:rPr>
              <a:t> für eine Partie Bowling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Es soll nur der Score </a:t>
            </a:r>
            <a:r>
              <a:rPr lang="de-DE" sz="2800" dirty="0">
                <a:solidFill>
                  <a:schemeClr val="accent1"/>
                </a:solidFill>
              </a:rPr>
              <a:t>eines Spielers</a:t>
            </a:r>
          </a:p>
          <a:p>
            <a:r>
              <a:rPr lang="de-DE" sz="2800" dirty="0">
                <a:solidFill>
                  <a:schemeClr val="tx1"/>
                </a:solidFill>
              </a:rPr>
              <a:t>berechnet werden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Es muss keine Historie der Punkte</a:t>
            </a:r>
          </a:p>
          <a:p>
            <a:r>
              <a:rPr lang="de-DE" sz="2800" dirty="0">
                <a:solidFill>
                  <a:schemeClr val="tx1"/>
                </a:solidFill>
              </a:rPr>
              <a:t>ausgegeben werden, </a:t>
            </a:r>
            <a:r>
              <a:rPr lang="de-DE" sz="2800" dirty="0">
                <a:solidFill>
                  <a:schemeClr val="accent1"/>
                </a:solidFill>
              </a:rPr>
              <a:t>nur der aktuelle Score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</a:t>
            </a:r>
          </a:p>
        </p:txBody>
      </p:sp>
    </p:spTree>
    <p:extLst>
      <p:ext uri="{BB962C8B-B14F-4D97-AF65-F5344CB8AC3E}">
        <p14:creationId xmlns:p14="http://schemas.microsoft.com/office/powerpoint/2010/main" val="611163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>
                <a:solidFill>
                  <a:schemeClr val="accent1"/>
                </a:solidFill>
              </a:rPr>
              <a:t>Bowling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908816" cy="4745364"/>
          </a:xfrm>
        </p:spPr>
        <p:txBody>
          <a:bodyPr>
            <a:normAutofit fontScale="85000" lnSpcReduction="20000"/>
          </a:bodyPr>
          <a:lstStyle/>
          <a:p>
            <a:r>
              <a:rPr lang="de-DE" sz="2800" dirty="0">
                <a:solidFill>
                  <a:schemeClr val="bg2">
                    <a:lumMod val="75000"/>
                  </a:schemeClr>
                </a:solidFill>
              </a:rPr>
              <a:t>Zählregeln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Ein Spiel besteht aus </a:t>
            </a:r>
            <a:r>
              <a:rPr lang="de-DE" sz="2800" dirty="0">
                <a:solidFill>
                  <a:schemeClr val="accent1"/>
                </a:solidFill>
              </a:rPr>
              <a:t>10 Frames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In jedem Frame können </a:t>
            </a:r>
            <a:r>
              <a:rPr lang="de-DE" sz="2800" dirty="0">
                <a:solidFill>
                  <a:schemeClr val="accent1"/>
                </a:solidFill>
              </a:rPr>
              <a:t>max. 10 Pins </a:t>
            </a:r>
            <a:r>
              <a:rPr lang="de-DE" sz="2800" dirty="0">
                <a:solidFill>
                  <a:schemeClr val="tx1"/>
                </a:solidFill>
              </a:rPr>
              <a:t>umgeworfen werden. Dafür hat man </a:t>
            </a:r>
            <a:r>
              <a:rPr lang="de-DE" sz="2800" dirty="0">
                <a:solidFill>
                  <a:schemeClr val="accent1"/>
                </a:solidFill>
              </a:rPr>
              <a:t>1-2 Würfe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Der Punktestand eines Frames besteht aus den umgeworfenen Pins plus den Boni (Strikes &amp; Spares)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Ein </a:t>
            </a:r>
            <a:r>
              <a:rPr lang="de-DE" sz="2800" dirty="0">
                <a:solidFill>
                  <a:schemeClr val="accent1"/>
                </a:solidFill>
              </a:rPr>
              <a:t>Spare</a:t>
            </a:r>
            <a:r>
              <a:rPr lang="de-DE" sz="2800" dirty="0">
                <a:solidFill>
                  <a:schemeClr val="tx1"/>
                </a:solidFill>
              </a:rPr>
              <a:t> ist, wenn </a:t>
            </a:r>
            <a:r>
              <a:rPr lang="de-DE" sz="2800" dirty="0">
                <a:solidFill>
                  <a:schemeClr val="accent1"/>
                </a:solidFill>
              </a:rPr>
              <a:t>10 Pins in zwei Würfen </a:t>
            </a:r>
            <a:r>
              <a:rPr lang="de-DE" sz="2800" dirty="0">
                <a:solidFill>
                  <a:schemeClr val="tx1"/>
                </a:solidFill>
              </a:rPr>
              <a:t>umgeworfen werden. Als </a:t>
            </a:r>
            <a:r>
              <a:rPr lang="de-DE" sz="2800" dirty="0">
                <a:solidFill>
                  <a:schemeClr val="accent1"/>
                </a:solidFill>
              </a:rPr>
              <a:t>Bonus</a:t>
            </a:r>
            <a:r>
              <a:rPr lang="de-DE" sz="2800" dirty="0">
                <a:solidFill>
                  <a:schemeClr val="tx1"/>
                </a:solidFill>
              </a:rPr>
              <a:t> gilt die Zahl des </a:t>
            </a:r>
            <a:r>
              <a:rPr lang="de-DE" sz="2800" dirty="0">
                <a:solidFill>
                  <a:schemeClr val="accent1"/>
                </a:solidFill>
              </a:rPr>
              <a:t>nächsten Wurf</a:t>
            </a:r>
            <a:r>
              <a:rPr lang="de-DE" sz="2800" dirty="0">
                <a:solidFill>
                  <a:schemeClr val="tx1"/>
                </a:solidFill>
              </a:rPr>
              <a:t>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Ein </a:t>
            </a:r>
            <a:r>
              <a:rPr lang="de-DE" sz="2800" dirty="0">
                <a:solidFill>
                  <a:schemeClr val="accent1"/>
                </a:solidFill>
              </a:rPr>
              <a:t>Strike</a:t>
            </a:r>
            <a:r>
              <a:rPr lang="de-DE" sz="2800" dirty="0">
                <a:solidFill>
                  <a:schemeClr val="tx1"/>
                </a:solidFill>
              </a:rPr>
              <a:t> ist, wenn </a:t>
            </a:r>
            <a:r>
              <a:rPr lang="de-DE" sz="2800" dirty="0">
                <a:solidFill>
                  <a:schemeClr val="accent1"/>
                </a:solidFill>
              </a:rPr>
              <a:t>10 Pins im ersten Wurf </a:t>
            </a:r>
            <a:r>
              <a:rPr lang="de-DE" sz="2800" dirty="0">
                <a:solidFill>
                  <a:schemeClr val="tx1"/>
                </a:solidFill>
              </a:rPr>
              <a:t>umgeworfen werden. Als </a:t>
            </a:r>
            <a:r>
              <a:rPr lang="de-DE" sz="2800" dirty="0">
                <a:solidFill>
                  <a:schemeClr val="accent1"/>
                </a:solidFill>
              </a:rPr>
              <a:t>Bonus</a:t>
            </a:r>
            <a:r>
              <a:rPr lang="de-DE" sz="2800" dirty="0">
                <a:solidFill>
                  <a:schemeClr val="tx1"/>
                </a:solidFill>
              </a:rPr>
              <a:t> gilt die Zahl der </a:t>
            </a:r>
            <a:r>
              <a:rPr lang="de-DE" sz="2800" dirty="0">
                <a:solidFill>
                  <a:schemeClr val="accent1"/>
                </a:solidFill>
              </a:rPr>
              <a:t>nächsten 2 Würfe</a:t>
            </a:r>
            <a:r>
              <a:rPr lang="de-DE" sz="28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Wenn </a:t>
            </a:r>
            <a:r>
              <a:rPr lang="de-DE" sz="2800" dirty="0">
                <a:solidFill>
                  <a:schemeClr val="accent1"/>
                </a:solidFill>
              </a:rPr>
              <a:t>im 10. Frame </a:t>
            </a:r>
            <a:r>
              <a:rPr lang="de-DE" sz="2800" dirty="0">
                <a:solidFill>
                  <a:schemeClr val="tx1"/>
                </a:solidFill>
              </a:rPr>
              <a:t>ein Strike/Spare geworfen wird, darf </a:t>
            </a:r>
            <a:r>
              <a:rPr lang="de-DE" sz="2800" dirty="0">
                <a:solidFill>
                  <a:schemeClr val="accent1"/>
                </a:solidFill>
              </a:rPr>
              <a:t>erneut</a:t>
            </a:r>
            <a:r>
              <a:rPr lang="de-DE" sz="2800" dirty="0">
                <a:solidFill>
                  <a:schemeClr val="tx1"/>
                </a:solidFill>
              </a:rPr>
              <a:t> geworfen werden. Das 10. Frame darf aber </a:t>
            </a:r>
            <a:r>
              <a:rPr lang="de-DE" sz="2800" dirty="0">
                <a:solidFill>
                  <a:schemeClr val="accent1"/>
                </a:solidFill>
              </a:rPr>
              <a:t>maximal 3 Würfe </a:t>
            </a:r>
            <a:r>
              <a:rPr lang="de-DE" sz="2800" dirty="0">
                <a:solidFill>
                  <a:schemeClr val="tx1"/>
                </a:solidFill>
              </a:rPr>
              <a:t>enthalten.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</a:t>
            </a:r>
          </a:p>
        </p:txBody>
      </p:sp>
    </p:spTree>
    <p:extLst>
      <p:ext uri="{BB962C8B-B14F-4D97-AF65-F5344CB8AC3E}">
        <p14:creationId xmlns:p14="http://schemas.microsoft.com/office/powerpoint/2010/main" val="2818773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Wingdings</vt:lpstr>
      <vt:lpstr>Arial</vt:lpstr>
      <vt:lpstr>FontAwesome</vt:lpstr>
      <vt:lpstr>Font Awesome 5 Pro Light</vt:lpstr>
      <vt:lpstr>Arial Black</vt:lpstr>
      <vt:lpstr>Office</vt:lpstr>
      <vt:lpstr> Bowling Kata</vt:lpstr>
      <vt:lpstr> Bowling Kata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244</cp:revision>
  <cp:lastPrinted>2018-10-18T06:21:34Z</cp:lastPrinted>
  <dcterms:created xsi:type="dcterms:W3CDTF">2017-08-01T12:59:03Z</dcterms:created>
  <dcterms:modified xsi:type="dcterms:W3CDTF">2019-05-06T14:21:42Z</dcterms:modified>
</cp:coreProperties>
</file>