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56" r:id="rId2"/>
    <p:sldId id="357" r:id="rId3"/>
    <p:sldId id="358" r:id="rId4"/>
  </p:sldIdLst>
  <p:sldSz cx="12192000" cy="6858000"/>
  <p:notesSz cx="7104063" cy="10234613"/>
  <p:embeddedFontLst>
    <p:embeddedFont>
      <p:font typeface="Arial Black" panose="020B0A04020102020204" pitchFamily="34" charset="0"/>
      <p:bold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3" autoAdjust="0"/>
    <p:restoredTop sz="78756" autoAdjust="0"/>
  </p:normalViewPr>
  <p:slideViewPr>
    <p:cSldViewPr snapToGrid="0">
      <p:cViewPr varScale="1">
        <p:scale>
          <a:sx n="89" d="100"/>
          <a:sy n="89" d="100"/>
        </p:scale>
        <p:origin x="1446" y="5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32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D51BD3B-1A53-410F-A77F-3696BA166D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" y="3"/>
            <a:ext cx="3078427" cy="513507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AA64E6-5108-4F43-88DC-7F6F740A3D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5" y="3"/>
            <a:ext cx="3078427" cy="513507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r">
              <a:defRPr sz="1200"/>
            </a:lvl1pPr>
          </a:lstStyle>
          <a:p>
            <a:fld id="{BC3D7046-DA80-440A-B5EC-3B43C71480A4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321067-7702-4EA5-BF22-783294841D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" y="9721109"/>
            <a:ext cx="3078427" cy="513507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954974-F50C-4DD5-B8CA-58E3C28D41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5" y="9721109"/>
            <a:ext cx="3078427" cy="513507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r">
              <a:defRPr sz="1200"/>
            </a:lvl1pPr>
          </a:lstStyle>
          <a:p>
            <a:fld id="{EEB3B1A6-08DF-4E84-A96F-279F8621FC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00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078427" cy="513507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5" y="3"/>
            <a:ext cx="3078427" cy="513507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r">
              <a:defRPr sz="1200"/>
            </a:lvl1pPr>
          </a:lstStyle>
          <a:p>
            <a:fld id="{C8E1B712-D1DB-43F4-8654-AFC8BB7DD3CE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1281113"/>
            <a:ext cx="6135687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0" tIns="47380" rIns="94760" bIns="4738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8" y="4925409"/>
            <a:ext cx="5683250" cy="4029879"/>
          </a:xfrm>
          <a:prstGeom prst="rect">
            <a:avLst/>
          </a:prstGeom>
        </p:spPr>
        <p:txBody>
          <a:bodyPr vert="horz" lIns="94760" tIns="47380" rIns="94760" bIns="4738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" y="9721109"/>
            <a:ext cx="3078427" cy="513507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5" y="9721109"/>
            <a:ext cx="3078427" cy="513507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r">
              <a:defRPr sz="1200"/>
            </a:lvl1pPr>
          </a:lstStyle>
          <a:p>
            <a:fld id="{ED6B4D53-7038-4694-8843-4214C7AD7D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765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198E6-7ED3-4CB3-9F67-C2EA7B2EF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6718" y="1122363"/>
            <a:ext cx="6571281" cy="2387600"/>
          </a:xfrm>
        </p:spPr>
        <p:txBody>
          <a:bodyPr anchor="b"/>
          <a:lstStyle>
            <a:lvl1pPr algn="l">
              <a:defRPr sz="60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56F84F-0CCA-46C3-9A2D-7E024C82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42EB2A-A209-49F0-A19E-D220CCC6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DA2BFEE-492B-4095-8400-FA02F1236861}"/>
              </a:ext>
            </a:extLst>
          </p:cNvPr>
          <p:cNvSpPr/>
          <p:nvPr userDrawn="1"/>
        </p:nvSpPr>
        <p:spPr>
          <a:xfrm>
            <a:off x="0" y="0"/>
            <a:ext cx="3450956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6600" kern="1200" dirty="0">
              <a:solidFill>
                <a:schemeClr val="lt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BABA5778-140B-4B05-BE1A-C4597B69459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096718" y="3735093"/>
            <a:ext cx="7250732" cy="235455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484838197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392BD-F059-4432-96E7-296DF5A3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C1A2D2-4FAA-40D4-948D-14DEE951B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85D16D-D5A2-4BBF-A2DA-C2F5FCEC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31308C-C6CC-439C-8584-B37E39E65E09}" type="datetime1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32F2D6-22E1-411F-9789-10F48EFC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B0CEEF-0DAE-4252-AD88-1DE1A5B0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04058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E212F7-E6A5-466D-9136-31AE04783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28E0CA-08ED-43BF-8582-44B6538D4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709BB3-72B8-4239-9E75-F4FE71BC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9B3F64-C885-4A3D-B173-0914CE4C6625}" type="datetime1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9327AF-3640-4C61-9F12-F6B9B40E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850F86-2E10-402F-928F-0B80803F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185155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05506-B94B-498F-9FDA-65FB3796E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C56DD0-E259-407B-97C0-94A3663D8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0BAFF7-F40A-4A6A-866A-1A49860646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510B4-6DD2-4289-B007-0529224CF1FC}" type="datetime1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5E9938-C6F9-4413-951E-565D6BFC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463E23-AB94-4CC1-9A14-4659DFA3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137401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F7E4B-FD1E-4609-8D62-E2536E7D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>
                <a:latin typeface="Arial Black" panose="020B0A040201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AB9823-03E8-4C5F-840A-BF6E60EE8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EA899B-72A4-40BB-9DC4-A1F57723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ED6D2E-E2D5-49F7-B581-7EC4A81864C9}" type="datetime1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BF0657-C954-47F7-867A-1A697D92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01F648-C1F3-46ED-A7F4-3F2E1E0C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600398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4B813-EA82-4C62-AB5D-3F81A059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F1F73D-CDC8-4BE8-ADA8-C6FD3EB51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C4600A-9C03-4A6C-937C-DAC6CA6BE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C97AF1-98A2-4F8D-BFF9-811075C7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597D4E-10C1-4D13-A306-A64346340A13}" type="datetime1">
              <a:rPr lang="de-DE" smtClean="0"/>
              <a:t>06.05.2019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E945F1-3140-420C-A574-322580BB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5CFC60-8E6C-468A-9E59-9FFB328E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994618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5490F-58AD-4001-8D2D-9938A5EF1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524449-DB94-47B9-B9E3-592A7FFFF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B1AD5E-1369-4118-A36E-24C7DE379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E4E01C-B17C-4297-8CB7-6CFF4F2A60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FC4F1C-A42D-4F09-A600-9D3622800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AECE10-8C5B-4B1D-899A-82F3313B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9F883-596E-4FE6-957D-83C36AB37C49}" type="datetime1">
              <a:rPr lang="de-DE" smtClean="0"/>
              <a:t>06.05.2019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0C2A59-EAC1-428E-ABA4-04D467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E0E5F4F-D671-4A82-995A-CE3F273A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237732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8548A-174D-4E28-A65E-454ED1AF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1E2441-7290-42F5-A56F-BD97FAA4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171BBA-AD98-43E2-B43D-138D4D0AB792}" type="datetime1">
              <a:rPr lang="de-DE" smtClean="0"/>
              <a:t>06.05.2019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BAD35D-407F-4F17-A034-41DEEDA2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47971B-7F3D-4645-A9D7-1038CC49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6741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FB3BE98-0B96-421D-A0AD-DABB07E76F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D45FC0-2E45-4503-BC8D-C7F2D4B87EF0}" type="datetime1">
              <a:rPr lang="de-DE" smtClean="0"/>
              <a:t>06.05.2019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B1F9BF-74BB-482C-9259-89E2E103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B0E22D-8BF5-4F04-98AA-CDEABBAB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536867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0AD1E-B5EF-41EF-BF9C-87FCFCC7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852ED6-CB59-410B-8694-12727915F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8D273E-C25D-47F0-8853-1EB4CEAB7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577058-A4FB-4693-B001-30BD94FE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8F5670-FF1B-46A4-9CA9-D9C59A832046}" type="datetime1">
              <a:rPr lang="de-DE" smtClean="0"/>
              <a:t>06.05.2019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3F7330-B8B5-46B1-B2F5-926392641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9351E6-955A-4EC2-AF38-4757D75F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071213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14C9B-ADBC-4EF8-8C14-4387CD8AC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AC449FF-59A1-40EA-92D1-0FB8FC9C2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754B16-5A30-4660-891F-BCABB8328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96F38D-5970-4863-9875-CFAF6B3F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BBC3A4-42E4-49FA-8563-7664E37E20FC}" type="datetime1">
              <a:rPr lang="de-DE" smtClean="0"/>
              <a:t>06.05.2019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18F905-EC18-4159-A51B-1EBEB743F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6C7EBD-7AFD-4821-855E-22565C32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757596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9D31AB-142A-442D-9B27-E8AB2EFC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558CD7-A728-4755-9690-ADC6F8264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1618601-34BB-4820-9575-698A6209AF10}"/>
              </a:ext>
            </a:extLst>
          </p:cNvPr>
          <p:cNvSpPr/>
          <p:nvPr userDrawn="1"/>
        </p:nvSpPr>
        <p:spPr>
          <a:xfrm>
            <a:off x="0" y="0"/>
            <a:ext cx="40812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81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FCB492-CD5F-48EB-95B6-FFE94B8B5B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Conway’s</a:t>
            </a:r>
            <a:br>
              <a:rPr lang="en-US" dirty="0"/>
            </a:br>
            <a:r>
              <a:rPr lang="en-US" dirty="0"/>
              <a:t>Game of Life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D4A1CA-20D5-42A8-8F17-18E32614D2FD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1434514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023FE-FAFE-4D0E-A891-F9E525FE9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0D9FF3-630F-4827-9713-5BE31BCB8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Nächsten</a:t>
            </a:r>
            <a:r>
              <a:rPr lang="en-US" dirty="0"/>
              <a:t> </a:t>
            </a:r>
            <a:r>
              <a:rPr lang="en-US" dirty="0" err="1"/>
              <a:t>Evolutionsschritt</a:t>
            </a:r>
            <a:r>
              <a:rPr lang="en-US" dirty="0"/>
              <a:t> </a:t>
            </a:r>
            <a:r>
              <a:rPr lang="en-US" dirty="0" err="1"/>
              <a:t>berechnen</a:t>
            </a:r>
            <a:endParaRPr lang="en-US" dirty="0"/>
          </a:p>
          <a:p>
            <a:r>
              <a:rPr lang="en-US" dirty="0" err="1"/>
              <a:t>Zweidimensionales</a:t>
            </a:r>
            <a:r>
              <a:rPr lang="en-US" dirty="0"/>
              <a:t> Raster</a:t>
            </a:r>
          </a:p>
          <a:p>
            <a:r>
              <a:rPr lang="en-US" dirty="0" err="1"/>
              <a:t>Jede</a:t>
            </a:r>
            <a:r>
              <a:rPr lang="en-US" dirty="0"/>
              <a:t> </a:t>
            </a:r>
            <a:r>
              <a:rPr lang="en-US" dirty="0" err="1"/>
              <a:t>Zelle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tot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lebendig</a:t>
            </a:r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1287729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2E08B6-C50B-43B4-89B4-48C3EB0E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Regeln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F48FBD-5EA9-42FC-87E5-0EF2BB763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Jede</a:t>
            </a:r>
            <a:r>
              <a:rPr lang="en-US" dirty="0"/>
              <a:t> </a:t>
            </a:r>
            <a:r>
              <a:rPr lang="en-US" dirty="0" err="1"/>
              <a:t>lebendige</a:t>
            </a:r>
            <a:r>
              <a:rPr lang="en-US" dirty="0"/>
              <a:t> </a:t>
            </a:r>
            <a:r>
              <a:rPr lang="en-US" dirty="0" err="1"/>
              <a:t>Zelle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weniger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lebenden</a:t>
            </a:r>
            <a:r>
              <a:rPr lang="en-US" dirty="0"/>
              <a:t> </a:t>
            </a:r>
            <a:r>
              <a:rPr lang="en-US" dirty="0" err="1"/>
              <a:t>Nachbarn</a:t>
            </a:r>
            <a:r>
              <a:rPr lang="en-US" dirty="0"/>
              <a:t> </a:t>
            </a:r>
            <a:r>
              <a:rPr lang="en-US" dirty="0" err="1"/>
              <a:t>stirbt</a:t>
            </a:r>
            <a:r>
              <a:rPr lang="en-US" dirty="0"/>
              <a:t> (</a:t>
            </a:r>
            <a:r>
              <a:rPr lang="en-US" dirty="0" err="1"/>
              <a:t>Unterbevölkerung</a:t>
            </a:r>
            <a:r>
              <a:rPr lang="en-US" dirty="0"/>
              <a:t>)</a:t>
            </a:r>
          </a:p>
          <a:p>
            <a:r>
              <a:rPr lang="en-US" dirty="0" err="1"/>
              <a:t>Jede</a:t>
            </a:r>
            <a:r>
              <a:rPr lang="en-US" dirty="0"/>
              <a:t> </a:t>
            </a:r>
            <a:r>
              <a:rPr lang="en-US" dirty="0" err="1"/>
              <a:t>lebendige</a:t>
            </a:r>
            <a:r>
              <a:rPr lang="en-US" dirty="0"/>
              <a:t> </a:t>
            </a:r>
            <a:r>
              <a:rPr lang="en-US" dirty="0" err="1"/>
              <a:t>Zelle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mehr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drei</a:t>
            </a:r>
            <a:r>
              <a:rPr lang="en-US" dirty="0"/>
              <a:t> </a:t>
            </a:r>
            <a:r>
              <a:rPr lang="en-US" dirty="0" err="1"/>
              <a:t>lebenden</a:t>
            </a:r>
            <a:r>
              <a:rPr lang="en-US" dirty="0"/>
              <a:t> </a:t>
            </a:r>
            <a:r>
              <a:rPr lang="en-US" dirty="0" err="1"/>
              <a:t>Nachbarn</a:t>
            </a:r>
            <a:r>
              <a:rPr lang="en-US" dirty="0"/>
              <a:t> </a:t>
            </a:r>
            <a:r>
              <a:rPr lang="en-US" dirty="0" err="1"/>
              <a:t>stirbt</a:t>
            </a:r>
            <a:r>
              <a:rPr lang="en-US" dirty="0"/>
              <a:t> (</a:t>
            </a:r>
            <a:r>
              <a:rPr lang="en-US" dirty="0" err="1"/>
              <a:t>Überbevölkerung</a:t>
            </a:r>
            <a:r>
              <a:rPr lang="en-US" dirty="0"/>
              <a:t>)</a:t>
            </a:r>
          </a:p>
          <a:p>
            <a:r>
              <a:rPr lang="en-US" dirty="0" err="1"/>
              <a:t>Jede</a:t>
            </a:r>
            <a:r>
              <a:rPr lang="en-US" dirty="0"/>
              <a:t> </a:t>
            </a:r>
            <a:r>
              <a:rPr lang="en-US" dirty="0" err="1"/>
              <a:t>lebendige</a:t>
            </a:r>
            <a:r>
              <a:rPr lang="en-US" dirty="0"/>
              <a:t> </a:t>
            </a:r>
            <a:r>
              <a:rPr lang="en-US" dirty="0" err="1"/>
              <a:t>Zelle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drei</a:t>
            </a:r>
            <a:r>
              <a:rPr lang="en-US" dirty="0"/>
              <a:t> </a:t>
            </a:r>
            <a:r>
              <a:rPr lang="en-US" dirty="0" err="1"/>
              <a:t>lebenden</a:t>
            </a:r>
            <a:r>
              <a:rPr lang="en-US" dirty="0"/>
              <a:t> </a:t>
            </a:r>
            <a:r>
              <a:rPr lang="en-US" dirty="0" err="1"/>
              <a:t>Nachbarn</a:t>
            </a:r>
            <a:r>
              <a:rPr lang="en-US" dirty="0"/>
              <a:t> </a:t>
            </a:r>
            <a:r>
              <a:rPr lang="en-US" dirty="0" err="1"/>
              <a:t>lebt</a:t>
            </a:r>
            <a:r>
              <a:rPr lang="en-US" dirty="0"/>
              <a:t> </a:t>
            </a:r>
            <a:r>
              <a:rPr lang="en-US" dirty="0" err="1"/>
              <a:t>weiter</a:t>
            </a:r>
            <a:endParaRPr lang="en-US" dirty="0"/>
          </a:p>
          <a:p>
            <a:r>
              <a:rPr lang="en-US" dirty="0" err="1"/>
              <a:t>Jede</a:t>
            </a:r>
            <a:r>
              <a:rPr lang="en-US" dirty="0"/>
              <a:t> tote </a:t>
            </a:r>
            <a:r>
              <a:rPr lang="en-US" dirty="0" err="1"/>
              <a:t>Zelle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exakt</a:t>
            </a:r>
            <a:r>
              <a:rPr lang="en-US" dirty="0"/>
              <a:t> </a:t>
            </a:r>
            <a:r>
              <a:rPr lang="en-US" dirty="0" err="1"/>
              <a:t>drei</a:t>
            </a:r>
            <a:r>
              <a:rPr lang="en-US" dirty="0"/>
              <a:t> </a:t>
            </a:r>
            <a:r>
              <a:rPr lang="en-US" dirty="0" err="1"/>
              <a:t>lebenden</a:t>
            </a:r>
            <a:r>
              <a:rPr lang="en-US" dirty="0"/>
              <a:t> </a:t>
            </a:r>
            <a:r>
              <a:rPr lang="en-US" dirty="0" err="1"/>
              <a:t>Nachbarn</a:t>
            </a:r>
            <a:r>
              <a:rPr lang="en-US" dirty="0"/>
              <a:t> </a:t>
            </a:r>
            <a:r>
              <a:rPr lang="en-US" dirty="0" err="1"/>
              <a:t>erwacht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leben</a:t>
            </a:r>
            <a:endParaRPr lang="de-CH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646ED13A-E756-469C-B179-493CE69DA31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99852" y="5029835"/>
          <a:ext cx="1932408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551">
                  <a:extLst>
                    <a:ext uri="{9D8B030D-6E8A-4147-A177-3AD203B41FA5}">
                      <a16:colId xmlns:a16="http://schemas.microsoft.com/office/drawing/2014/main" val="3513601391"/>
                    </a:ext>
                  </a:extLst>
                </a:gridCol>
                <a:gridCol w="241551">
                  <a:extLst>
                    <a:ext uri="{9D8B030D-6E8A-4147-A177-3AD203B41FA5}">
                      <a16:colId xmlns:a16="http://schemas.microsoft.com/office/drawing/2014/main" val="2670206576"/>
                    </a:ext>
                  </a:extLst>
                </a:gridCol>
                <a:gridCol w="241551">
                  <a:extLst>
                    <a:ext uri="{9D8B030D-6E8A-4147-A177-3AD203B41FA5}">
                      <a16:colId xmlns:a16="http://schemas.microsoft.com/office/drawing/2014/main" val="931430380"/>
                    </a:ext>
                  </a:extLst>
                </a:gridCol>
                <a:gridCol w="241551">
                  <a:extLst>
                    <a:ext uri="{9D8B030D-6E8A-4147-A177-3AD203B41FA5}">
                      <a16:colId xmlns:a16="http://schemas.microsoft.com/office/drawing/2014/main" val="1484764427"/>
                    </a:ext>
                  </a:extLst>
                </a:gridCol>
                <a:gridCol w="241551">
                  <a:extLst>
                    <a:ext uri="{9D8B030D-6E8A-4147-A177-3AD203B41FA5}">
                      <a16:colId xmlns:a16="http://schemas.microsoft.com/office/drawing/2014/main" val="560179721"/>
                    </a:ext>
                  </a:extLst>
                </a:gridCol>
                <a:gridCol w="241551">
                  <a:extLst>
                    <a:ext uri="{9D8B030D-6E8A-4147-A177-3AD203B41FA5}">
                      <a16:colId xmlns:a16="http://schemas.microsoft.com/office/drawing/2014/main" val="831588363"/>
                    </a:ext>
                  </a:extLst>
                </a:gridCol>
                <a:gridCol w="241551">
                  <a:extLst>
                    <a:ext uri="{9D8B030D-6E8A-4147-A177-3AD203B41FA5}">
                      <a16:colId xmlns:a16="http://schemas.microsoft.com/office/drawing/2014/main" val="9700646"/>
                    </a:ext>
                  </a:extLst>
                </a:gridCol>
                <a:gridCol w="241551">
                  <a:extLst>
                    <a:ext uri="{9D8B030D-6E8A-4147-A177-3AD203B41FA5}">
                      <a16:colId xmlns:a16="http://schemas.microsoft.com/office/drawing/2014/main" val="1438039532"/>
                    </a:ext>
                  </a:extLst>
                </a:gridCol>
              </a:tblGrid>
              <a:tr h="317454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581143"/>
                  </a:ext>
                </a:extLst>
              </a:tr>
              <a:tr h="317454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2258"/>
                  </a:ext>
                </a:extLst>
              </a:tr>
              <a:tr h="317454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033783"/>
                  </a:ext>
                </a:extLst>
              </a:tr>
              <a:tr h="317454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101572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9E82FBE3-68CE-4F09-A253-7B7D924B176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89436" y="5029835"/>
          <a:ext cx="1932408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551">
                  <a:extLst>
                    <a:ext uri="{9D8B030D-6E8A-4147-A177-3AD203B41FA5}">
                      <a16:colId xmlns:a16="http://schemas.microsoft.com/office/drawing/2014/main" val="3513601391"/>
                    </a:ext>
                  </a:extLst>
                </a:gridCol>
                <a:gridCol w="241551">
                  <a:extLst>
                    <a:ext uri="{9D8B030D-6E8A-4147-A177-3AD203B41FA5}">
                      <a16:colId xmlns:a16="http://schemas.microsoft.com/office/drawing/2014/main" val="2670206576"/>
                    </a:ext>
                  </a:extLst>
                </a:gridCol>
                <a:gridCol w="241551">
                  <a:extLst>
                    <a:ext uri="{9D8B030D-6E8A-4147-A177-3AD203B41FA5}">
                      <a16:colId xmlns:a16="http://schemas.microsoft.com/office/drawing/2014/main" val="931430380"/>
                    </a:ext>
                  </a:extLst>
                </a:gridCol>
                <a:gridCol w="241551">
                  <a:extLst>
                    <a:ext uri="{9D8B030D-6E8A-4147-A177-3AD203B41FA5}">
                      <a16:colId xmlns:a16="http://schemas.microsoft.com/office/drawing/2014/main" val="1484764427"/>
                    </a:ext>
                  </a:extLst>
                </a:gridCol>
                <a:gridCol w="241551">
                  <a:extLst>
                    <a:ext uri="{9D8B030D-6E8A-4147-A177-3AD203B41FA5}">
                      <a16:colId xmlns:a16="http://schemas.microsoft.com/office/drawing/2014/main" val="560179721"/>
                    </a:ext>
                  </a:extLst>
                </a:gridCol>
                <a:gridCol w="241551">
                  <a:extLst>
                    <a:ext uri="{9D8B030D-6E8A-4147-A177-3AD203B41FA5}">
                      <a16:colId xmlns:a16="http://schemas.microsoft.com/office/drawing/2014/main" val="831588363"/>
                    </a:ext>
                  </a:extLst>
                </a:gridCol>
                <a:gridCol w="241551">
                  <a:extLst>
                    <a:ext uri="{9D8B030D-6E8A-4147-A177-3AD203B41FA5}">
                      <a16:colId xmlns:a16="http://schemas.microsoft.com/office/drawing/2014/main" val="9700646"/>
                    </a:ext>
                  </a:extLst>
                </a:gridCol>
                <a:gridCol w="241551">
                  <a:extLst>
                    <a:ext uri="{9D8B030D-6E8A-4147-A177-3AD203B41FA5}">
                      <a16:colId xmlns:a16="http://schemas.microsoft.com/office/drawing/2014/main" val="1438039532"/>
                    </a:ext>
                  </a:extLst>
                </a:gridCol>
              </a:tblGrid>
              <a:tr h="317454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581143"/>
                  </a:ext>
                </a:extLst>
              </a:tr>
              <a:tr h="317454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2258"/>
                  </a:ext>
                </a:extLst>
              </a:tr>
              <a:tr h="317454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033783"/>
                  </a:ext>
                </a:extLst>
              </a:tr>
              <a:tr h="317454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101572"/>
                  </a:ext>
                </a:extLst>
              </a:tr>
            </a:tbl>
          </a:graphicData>
        </a:graphic>
      </p:graphicFrame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95273FB-AE49-4875-8D29-7E470B56554B}"/>
              </a:ext>
            </a:extLst>
          </p:cNvPr>
          <p:cNvCxnSpPr/>
          <p:nvPr/>
        </p:nvCxnSpPr>
        <p:spPr>
          <a:xfrm>
            <a:off x="5522495" y="5761355"/>
            <a:ext cx="73994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72906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Arial</vt:lpstr>
      <vt:lpstr>Arial Black</vt:lpstr>
      <vt:lpstr>Office</vt:lpstr>
      <vt:lpstr>Conway’s Game of Life</vt:lpstr>
      <vt:lpstr>Idee</vt:lpstr>
      <vt:lpstr>Regeln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Domenic Helfenstein</dc:creator>
  <cp:lastModifiedBy>Domenic Helfenstein</cp:lastModifiedBy>
  <cp:revision>377</cp:revision>
  <cp:lastPrinted>2017-12-04T18:08:51Z</cp:lastPrinted>
  <dcterms:created xsi:type="dcterms:W3CDTF">2017-08-01T12:59:03Z</dcterms:created>
  <dcterms:modified xsi:type="dcterms:W3CDTF">2019-05-06T14:11:51Z</dcterms:modified>
</cp:coreProperties>
</file>