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5" r:id="rId2"/>
    <p:sldId id="352" r:id="rId3"/>
    <p:sldId id="353" r:id="rId4"/>
    <p:sldId id="354" r:id="rId5"/>
  </p:sldIdLst>
  <p:sldSz cx="12192000" cy="6858000"/>
  <p:notesSz cx="7104063" cy="10234613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78756" autoAdjust="0"/>
  </p:normalViewPr>
  <p:slideViewPr>
    <p:cSldViewPr snapToGrid="0">
      <p:cViewPr varScale="1">
        <p:scale>
          <a:sx n="89" d="100"/>
          <a:sy n="89" d="100"/>
        </p:scale>
        <p:origin x="1446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81113"/>
            <a:ext cx="6135687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925409"/>
            <a:ext cx="568325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32C1D-D019-4F00-8BCC-782F1C23F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Calculator</a:t>
            </a:r>
            <a:endParaRPr lang="de-CH" sz="5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8629E-1E8E-4D43-B588-9AF6DD18FA0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95315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BE34F-F410-4934-96DB-7E9982E3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– String Calculator (1/3)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C0EF1-85EB-4E85-A369-C6FB4A36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einen simplen String </a:t>
            </a:r>
            <a:r>
              <a:rPr lang="de-DE" dirty="0" err="1"/>
              <a:t>Calculator</a:t>
            </a:r>
            <a:r>
              <a:rPr lang="de-DE" dirty="0"/>
              <a:t>, der durch Plus getrennte Zahlen (z.B. </a:t>
            </a:r>
            <a:r>
              <a:rPr lang="en-US" dirty="0"/>
              <a:t>"2+5+0"</a:t>
            </a:r>
            <a:r>
              <a:rPr lang="de-DE" dirty="0"/>
              <a:t>) entgegennimmt und das Resultat als Integer zurückgibt.</a:t>
            </a:r>
            <a:endParaRPr lang="de-CH" dirty="0"/>
          </a:p>
          <a:p>
            <a:r>
              <a:rPr lang="de-DE" dirty="0"/>
              <a:t>Ein leerer String soll </a:t>
            </a:r>
            <a:r>
              <a:rPr lang="en-US" dirty="0"/>
              <a:t>0</a:t>
            </a:r>
            <a:r>
              <a:rPr lang="de-DE" dirty="0"/>
              <a:t> zurückgeben.</a:t>
            </a:r>
            <a:endParaRPr lang="de-CH" dirty="0"/>
          </a:p>
          <a:p>
            <a:r>
              <a:rPr lang="de-DE" dirty="0"/>
              <a:t>Wenn nur eine Nummer im String enthalten ist, soll diese zurückgegeben werden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2833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8DE88-F67A-48D2-A75D-8F4F068A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– String Calculator (2/3)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4C1F1-FCF1-4632-B20D-3C802E2B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String </a:t>
            </a:r>
            <a:r>
              <a:rPr lang="de-DE" dirty="0" err="1"/>
              <a:t>Calculator</a:t>
            </a:r>
            <a:r>
              <a:rPr lang="de-DE" dirty="0"/>
              <a:t> soll neu auch Multiplikation unterstützen.</a:t>
            </a:r>
            <a:endParaRPr lang="de-CH" dirty="0"/>
          </a:p>
          <a:p>
            <a:r>
              <a:rPr lang="de-DE" dirty="0"/>
              <a:t>Beide Operationen sollen im Mischbetrieb funktionieren.</a:t>
            </a:r>
            <a:endParaRPr lang="de-CH" dirty="0"/>
          </a:p>
          <a:p>
            <a:r>
              <a:rPr lang="de-DE" dirty="0"/>
              <a:t>Klammern müssen nicht unterstützt werden (z.B. "(3+4)*2"), es gilt also immer Punkt vor Strich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92267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4A187-F87C-4E72-BFC7-DA13D345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– String Calculator (3/3)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16403-9779-445C-980C-33C2976E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Der String </a:t>
            </a:r>
            <a:r>
              <a:rPr lang="de-DE" dirty="0" err="1"/>
              <a:t>Calculator</a:t>
            </a:r>
            <a:r>
              <a:rPr lang="de-DE" dirty="0"/>
              <a:t> ist extrem erfolgreich, deshalb soll nun die Bedienbarkeit erhöht werden.</a:t>
            </a:r>
            <a:endParaRPr lang="de-CH" dirty="0"/>
          </a:p>
          <a:p>
            <a:pPr marL="0" indent="0">
              <a:buNone/>
            </a:pPr>
            <a:r>
              <a:rPr lang="de-DE" dirty="0"/>
              <a:t>Die Kunden wünschen sich zwei Arten der Interaktion mit dem String </a:t>
            </a:r>
            <a:r>
              <a:rPr lang="de-DE" dirty="0" err="1"/>
              <a:t>Calculator</a:t>
            </a:r>
            <a:r>
              <a:rPr lang="de-DE" dirty="0"/>
              <a:t>:</a:t>
            </a:r>
            <a:endParaRPr lang="de-CH" dirty="0"/>
          </a:p>
          <a:p>
            <a:pPr lvl="0"/>
            <a:r>
              <a:rPr lang="de-DE" dirty="0"/>
              <a:t>Soll über eine Konsolenanwendung eine Zahlenfolge eingegeben und mit Enter bestätigt werden können, worauf das Resultat erscheint</a:t>
            </a:r>
            <a:endParaRPr lang="de-CH" dirty="0"/>
          </a:p>
          <a:p>
            <a:r>
              <a:rPr lang="de-DE" dirty="0"/>
              <a:t>Wenn sich im Verzeichnis der Anwendung eine Datei </a:t>
            </a:r>
            <a:r>
              <a:rPr lang="en-US" dirty="0"/>
              <a:t>input.txt</a:t>
            </a:r>
            <a:r>
              <a:rPr lang="de-DE" dirty="0"/>
              <a:t> befindet, soll diese eingelesen und das Resultat in eine Datei </a:t>
            </a:r>
            <a:r>
              <a:rPr lang="en-US" dirty="0"/>
              <a:t>output.txt</a:t>
            </a:r>
            <a:r>
              <a:rPr lang="de-DE" dirty="0"/>
              <a:t> geschrieben werden.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16698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Arial Black</vt:lpstr>
      <vt:lpstr>Office</vt:lpstr>
      <vt:lpstr>String Calculator</vt:lpstr>
      <vt:lpstr>Kata – String Calculator (1/3)</vt:lpstr>
      <vt:lpstr>Kata – String Calculator (2/3)</vt:lpstr>
      <vt:lpstr>Kata – String Calculator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377</cp:revision>
  <cp:lastPrinted>2017-12-04T18:08:51Z</cp:lastPrinted>
  <dcterms:created xsi:type="dcterms:W3CDTF">2017-08-01T12:59:03Z</dcterms:created>
  <dcterms:modified xsi:type="dcterms:W3CDTF">2019-05-06T14:12:37Z</dcterms:modified>
</cp:coreProperties>
</file>