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65" r:id="rId2"/>
    <p:sldId id="366" r:id="rId3"/>
  </p:sldIdLst>
  <p:sldSz cx="12192000" cy="6858000"/>
  <p:notesSz cx="7099300" cy="10234613"/>
  <p:embeddedFontLst>
    <p:embeddedFont>
      <p:font typeface="Arial Black" panose="020B0A04020102020204" pitchFamily="34" charset="0"/>
      <p:bold r:id="rId6"/>
    </p:embeddedFon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Font Awesome 5 Pro Light" panose="02000503000000000000" pitchFamily="50" charset="0"/>
      <p:regular r:id="rId11"/>
    </p:embeddedFont>
    <p:embeddedFont>
      <p:font typeface="FontAwesome" pitchFamily="2" charset="0"/>
      <p:regular r:id="rId12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FAB7357-B513-4EDF-8AE4-8A4A078CF4B3}">
          <p14:sldIdLst>
            <p14:sldId id="365"/>
            <p14:sldId id="36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5" autoAdjust="0"/>
    <p:restoredTop sz="78815" autoAdjust="0"/>
  </p:normalViewPr>
  <p:slideViewPr>
    <p:cSldViewPr snapToGrid="0">
      <p:cViewPr varScale="1">
        <p:scale>
          <a:sx n="104" d="100"/>
          <a:sy n="104" d="100"/>
        </p:scale>
        <p:origin x="90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3532" y="8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handoutMaster" Target="handoutMasters/handoutMaster1.xml"/><Relationship Id="rId15" Type="http://schemas.openxmlformats.org/officeDocument/2006/relationships/theme" Target="theme/theme1.xml"/><Relationship Id="rId10" Type="http://schemas.openxmlformats.org/officeDocument/2006/relationships/font" Target="fonts/font5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4.fntdata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D51BD3B-1A53-410F-A77F-3696BA166D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4" y="4"/>
            <a:ext cx="3076363" cy="513507"/>
          </a:xfrm>
          <a:prstGeom prst="rect">
            <a:avLst/>
          </a:prstGeom>
        </p:spPr>
        <p:txBody>
          <a:bodyPr vert="horz" lIns="94760" tIns="47380" rIns="94760" bIns="4738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5AA64E6-5108-4F43-88DC-7F6F740A3D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298" y="4"/>
            <a:ext cx="3076363" cy="513507"/>
          </a:xfrm>
          <a:prstGeom prst="rect">
            <a:avLst/>
          </a:prstGeom>
        </p:spPr>
        <p:txBody>
          <a:bodyPr vert="horz" lIns="94760" tIns="47380" rIns="94760" bIns="47380" rtlCol="0"/>
          <a:lstStyle>
            <a:lvl1pPr algn="r">
              <a:defRPr sz="1200"/>
            </a:lvl1pPr>
          </a:lstStyle>
          <a:p>
            <a:fld id="{BC3D7046-DA80-440A-B5EC-3B43C71480A4}" type="datetimeFigureOut">
              <a:rPr lang="de-DE" smtClean="0"/>
              <a:t>19.10.2018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7321067-7702-4EA5-BF22-783294841D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" y="9721110"/>
            <a:ext cx="3076363" cy="513507"/>
          </a:xfrm>
          <a:prstGeom prst="rect">
            <a:avLst/>
          </a:prstGeom>
        </p:spPr>
        <p:txBody>
          <a:bodyPr vert="horz" lIns="94760" tIns="47380" rIns="94760" bIns="4738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0954974-F50C-4DD5-B8CA-58E3C28D419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298" y="9721110"/>
            <a:ext cx="3076363" cy="513507"/>
          </a:xfrm>
          <a:prstGeom prst="rect">
            <a:avLst/>
          </a:prstGeom>
        </p:spPr>
        <p:txBody>
          <a:bodyPr vert="horz" lIns="94760" tIns="47380" rIns="94760" bIns="47380" rtlCol="0" anchor="b"/>
          <a:lstStyle>
            <a:lvl1pPr algn="r">
              <a:defRPr sz="1200"/>
            </a:lvl1pPr>
          </a:lstStyle>
          <a:p>
            <a:fld id="{EEB3B1A6-08DF-4E84-A96F-279F8621FC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50051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" y="4"/>
            <a:ext cx="3076363" cy="513507"/>
          </a:xfrm>
          <a:prstGeom prst="rect">
            <a:avLst/>
          </a:prstGeom>
        </p:spPr>
        <p:txBody>
          <a:bodyPr vert="horz" lIns="94760" tIns="47380" rIns="94760" bIns="4738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8" y="4"/>
            <a:ext cx="3076363" cy="513507"/>
          </a:xfrm>
          <a:prstGeom prst="rect">
            <a:avLst/>
          </a:prstGeom>
        </p:spPr>
        <p:txBody>
          <a:bodyPr vert="horz" lIns="94760" tIns="47380" rIns="94760" bIns="47380" rtlCol="0"/>
          <a:lstStyle>
            <a:lvl1pPr algn="r">
              <a:defRPr sz="1200"/>
            </a:lvl1pPr>
          </a:lstStyle>
          <a:p>
            <a:fld id="{C8E1B712-D1DB-43F4-8654-AFC8BB7DD3CE}" type="datetimeFigureOut">
              <a:rPr lang="de-DE" smtClean="0"/>
              <a:t>19.10.2018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81113"/>
            <a:ext cx="6134100" cy="3451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0" tIns="47380" rIns="94760" bIns="4738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925410"/>
            <a:ext cx="5679440" cy="4029879"/>
          </a:xfrm>
          <a:prstGeom prst="rect">
            <a:avLst/>
          </a:prstGeom>
        </p:spPr>
        <p:txBody>
          <a:bodyPr vert="horz" lIns="94760" tIns="47380" rIns="94760" bIns="4738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" y="9721110"/>
            <a:ext cx="3076363" cy="513507"/>
          </a:xfrm>
          <a:prstGeom prst="rect">
            <a:avLst/>
          </a:prstGeom>
        </p:spPr>
        <p:txBody>
          <a:bodyPr vert="horz" lIns="94760" tIns="47380" rIns="94760" bIns="4738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8" y="9721110"/>
            <a:ext cx="3076363" cy="513507"/>
          </a:xfrm>
          <a:prstGeom prst="rect">
            <a:avLst/>
          </a:prstGeom>
        </p:spPr>
        <p:txBody>
          <a:bodyPr vert="horz" lIns="94760" tIns="47380" rIns="94760" bIns="47380" rtlCol="0" anchor="b"/>
          <a:lstStyle>
            <a:lvl1pPr algn="r">
              <a:defRPr sz="1200"/>
            </a:lvl1pPr>
          </a:lstStyle>
          <a:p>
            <a:fld id="{ED6B4D53-7038-4694-8843-4214C7AD7D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37658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8739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1140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B198E6-7ED3-4CB3-9F67-C2EA7B2EF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6718" y="1122363"/>
            <a:ext cx="6571281" cy="2387600"/>
          </a:xfrm>
        </p:spPr>
        <p:txBody>
          <a:bodyPr anchor="b"/>
          <a:lstStyle>
            <a:lvl1pPr algn="l">
              <a:defRPr sz="6000">
                <a:latin typeface="Arial Black" panose="020B0A040201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56F84F-0CCA-46C3-9A2D-7E024C820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42EB2A-A209-49F0-A19E-D220CCC65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89FB4B-4B07-4FEF-A0CB-7B14D242C8F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DA2BFEE-492B-4095-8400-FA02F1236861}"/>
              </a:ext>
            </a:extLst>
          </p:cNvPr>
          <p:cNvSpPr/>
          <p:nvPr userDrawn="1"/>
        </p:nvSpPr>
        <p:spPr>
          <a:xfrm>
            <a:off x="0" y="0"/>
            <a:ext cx="3450956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6600" kern="1200" dirty="0">
              <a:solidFill>
                <a:schemeClr val="lt1"/>
              </a:solidFill>
              <a:latin typeface="FontAwesome" pitchFamily="50" charset="0"/>
              <a:ea typeface="+mn-ea"/>
              <a:cs typeface="+mn-cs"/>
            </a:endParaRP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BABA5778-140B-4B05-BE1A-C4597B69459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4096718" y="3735093"/>
            <a:ext cx="7250732" cy="235455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484838197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C392BD-F059-4432-96E7-296DF5A3D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C1A2D2-4FAA-40D4-948D-14DEE951B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85D16D-D5A2-4BBF-A2DA-C2F5FCECA9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731308C-C6CC-439C-8584-B37E39E65E09}" type="datetime1">
              <a:rPr lang="de-DE" smtClean="0"/>
              <a:t>19.10.2018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32F2D6-22E1-411F-9789-10F48EFCD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B0CEEF-0DAE-4252-AD88-1DE1A5B03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89FB4B-4B07-4FEF-A0CB-7B14D242C8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0040580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7E212F7-E6A5-466D-9136-31AE047834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828E0CA-08ED-43BF-8582-44B6538D4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709BB3-72B8-4239-9E75-F4FE71BC9D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9B3F64-C885-4A3D-B173-0914CE4C6625}" type="datetime1">
              <a:rPr lang="de-DE" smtClean="0"/>
              <a:t>19.10.2018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9327AF-3640-4C61-9F12-F6B9B40E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850F86-2E10-402F-928F-0B80803FE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89FB4B-4B07-4FEF-A0CB-7B14D242C8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3185155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705506-B94B-498F-9FDA-65FB3796E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C56DD0-E259-407B-97C0-94A3663D8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0BAFF7-F40A-4A6A-866A-1A49860646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4510B4-6DD2-4289-B007-0529224CF1FC}" type="datetime1">
              <a:rPr lang="de-DE" smtClean="0"/>
              <a:t>19.10.2018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5E9938-C6F9-4413-951E-565D6BFC2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463E23-AB94-4CC1-9A14-4659DFA3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89FB4B-4B07-4FEF-A0CB-7B14D242C8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3137401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FF7E4B-FD1E-4609-8D62-E2536E7D3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0">
                <a:latin typeface="Arial Black" panose="020B0A040201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AB9823-03E8-4C5F-840A-BF6E60EE8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EA899B-72A4-40BB-9DC4-A1F57723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3ED6D2E-E2D5-49F7-B581-7EC4A81864C9}" type="datetime1">
              <a:rPr lang="de-DE" smtClean="0"/>
              <a:t>19.10.2018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BF0657-C954-47F7-867A-1A697D92A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01F648-C1F3-46ED-A7F4-3F2E1E0CA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89FB4B-4B07-4FEF-A0CB-7B14D242C8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1600398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54B813-EA82-4C62-AB5D-3F81A0595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F1F73D-CDC8-4BE8-ADA8-C6FD3EB51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C4600A-9C03-4A6C-937C-DAC6CA6BE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C97AF1-98A2-4F8D-BFF9-811075C746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597D4E-10C1-4D13-A306-A64346340A13}" type="datetime1">
              <a:rPr lang="de-DE" smtClean="0"/>
              <a:t>19.10.2018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E945F1-3140-420C-A574-322580BB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F5CFC60-8E6C-468A-9E59-9FFB328EE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89FB4B-4B07-4FEF-A0CB-7B14D242C8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994618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5490F-58AD-4001-8D2D-9938A5EF1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524449-DB94-47B9-B9E3-592A7FFFF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B1AD5E-1369-4118-A36E-24C7DE379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CE4E01C-B17C-4297-8CB7-6CFF4F2A60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AFC4F1C-A42D-4F09-A600-9D36228009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5AECE10-8C5B-4B1D-899A-82F3313B8C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9F883-596E-4FE6-957D-83C36AB37C49}" type="datetime1">
              <a:rPr lang="de-DE" smtClean="0"/>
              <a:t>19.10.2018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D0C2A59-EAC1-428E-ABA4-04D4673C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E0E5F4F-D671-4A82-995A-CE3F273AD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89FB4B-4B07-4FEF-A0CB-7B14D242C8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237732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E8548A-174D-4E28-A65E-454ED1AF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11E2441-7290-42F5-A56F-BD97FAA45B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171BBA-AD98-43E2-B43D-138D4D0AB792}" type="datetime1">
              <a:rPr lang="de-DE" smtClean="0"/>
              <a:t>19.10.2018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BAD35D-407F-4F17-A034-41DEEDA28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347971B-7F3D-4645-A9D7-1038CC490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89FB4B-4B07-4FEF-A0CB-7B14D242C8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56741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FB3BE98-0B96-421D-A0AD-DABB07E76F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D45FC0-2E45-4503-BC8D-C7F2D4B87EF0}" type="datetime1">
              <a:rPr lang="de-DE" smtClean="0"/>
              <a:t>19.10.2018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9B1F9BF-74BB-482C-9259-89E2E103D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B0E22D-8BF5-4F04-98AA-CDEABBABE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89FB4B-4B07-4FEF-A0CB-7B14D242C8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536867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F0AD1E-B5EF-41EF-BF9C-87FCFCC75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852ED6-CB59-410B-8694-12727915F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68D273E-C25D-47F0-8853-1EB4CEAB7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577058-A4FB-4693-B001-30BD94FE32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8F5670-FF1B-46A4-9CA9-D9C59A832046}" type="datetime1">
              <a:rPr lang="de-DE" smtClean="0"/>
              <a:t>19.10.2018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3F7330-B8B5-46B1-B2F5-926392641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9351E6-955A-4EC2-AF38-4757D75FD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89FB4B-4B07-4FEF-A0CB-7B14D242C8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3071213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414C9B-ADBC-4EF8-8C14-4387CD8AC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AC449FF-59A1-40EA-92D1-0FB8FC9C27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5754B16-5A30-4660-891F-BCABB8328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96F38D-5970-4863-9875-CFAF6B3F7E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BBC3A4-42E4-49FA-8563-7664E37E20FC}" type="datetime1">
              <a:rPr lang="de-DE" smtClean="0"/>
              <a:t>19.10.2018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18F905-EC18-4159-A51B-1EBEB743F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6C7EBD-7AFD-4821-855E-22565C329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89FB4B-4B07-4FEF-A0CB-7B14D242C8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1757596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69D31AB-142A-442D-9B27-E8AB2EFC8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558CD7-A728-4755-9690-ADC6F8264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1618601-34BB-4820-9575-698A6209AF10}"/>
              </a:ext>
            </a:extLst>
          </p:cNvPr>
          <p:cNvSpPr/>
          <p:nvPr userDrawn="1"/>
        </p:nvSpPr>
        <p:spPr>
          <a:xfrm>
            <a:off x="0" y="0"/>
            <a:ext cx="40812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481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233F73-7CD9-4457-9069-380A16C9D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6718" y="1122363"/>
            <a:ext cx="6571281" cy="678301"/>
          </a:xfrm>
        </p:spPr>
        <p:txBody>
          <a:bodyPr>
            <a:noAutofit/>
          </a:bodyPr>
          <a:lstStyle/>
          <a:p>
            <a:br>
              <a:rPr lang="de-CH" sz="3600" dirty="0"/>
            </a:br>
            <a:r>
              <a:rPr lang="de-CH" sz="3600" dirty="0">
                <a:solidFill>
                  <a:schemeClr val="accent1"/>
                </a:solidFill>
              </a:rPr>
              <a:t>Tennis</a:t>
            </a:r>
            <a:r>
              <a:rPr lang="de-CH" sz="3600" dirty="0"/>
              <a:t> Kata</a:t>
            </a:r>
            <a:endParaRPr lang="de-DE" sz="3600" dirty="0">
              <a:solidFill>
                <a:schemeClr val="accent1"/>
              </a:solidFill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D18465-1ACE-491E-B771-082E0C80EFEB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4096718" y="1800664"/>
            <a:ext cx="7250732" cy="4288987"/>
          </a:xfrm>
        </p:spPr>
        <p:txBody>
          <a:bodyPr>
            <a:normAutofit/>
          </a:bodyPr>
          <a:lstStyle/>
          <a:p>
            <a:r>
              <a:rPr lang="de-DE" sz="2800" dirty="0">
                <a:solidFill>
                  <a:schemeClr val="tx1"/>
                </a:solidFill>
              </a:rPr>
              <a:t>Erstellen Sie ein </a:t>
            </a:r>
            <a:r>
              <a:rPr lang="de-DE" sz="2800" dirty="0">
                <a:solidFill>
                  <a:schemeClr val="accent1"/>
                </a:solidFill>
              </a:rPr>
              <a:t>Tennis </a:t>
            </a:r>
            <a:r>
              <a:rPr lang="de-DE" sz="2800" dirty="0" err="1">
                <a:solidFill>
                  <a:schemeClr val="accent1"/>
                </a:solidFill>
              </a:rPr>
              <a:t>Scoreboard</a:t>
            </a:r>
            <a:r>
              <a:rPr lang="de-DE" sz="2800" dirty="0">
                <a:solidFill>
                  <a:schemeClr val="accent1"/>
                </a:solidFill>
              </a:rPr>
              <a:t> </a:t>
            </a:r>
            <a:r>
              <a:rPr lang="de-DE" sz="2800" dirty="0">
                <a:solidFill>
                  <a:schemeClr val="tx1"/>
                </a:solidFill>
              </a:rPr>
              <a:t>mit zwei Buttons „Spieler1 punktet“ und „Spieler2 punktet“. Der Schiedsrichter klickt die jeweiligen Buttons und das </a:t>
            </a:r>
            <a:r>
              <a:rPr lang="de-DE" sz="2800" dirty="0" err="1">
                <a:solidFill>
                  <a:schemeClr val="tx1"/>
                </a:solidFill>
              </a:rPr>
              <a:t>Scoreboard</a:t>
            </a:r>
            <a:r>
              <a:rPr lang="de-DE" sz="2800" dirty="0">
                <a:solidFill>
                  <a:schemeClr val="tx1"/>
                </a:solidFill>
              </a:rPr>
              <a:t> aktualisiert sich danach mit dem </a:t>
            </a:r>
            <a:r>
              <a:rPr lang="de-DE" sz="2800" dirty="0">
                <a:solidFill>
                  <a:schemeClr val="accent1"/>
                </a:solidFill>
              </a:rPr>
              <a:t>richtigen Tennis-Punktestand</a:t>
            </a:r>
            <a:r>
              <a:rPr lang="de-DE" sz="2800" dirty="0">
                <a:solidFill>
                  <a:schemeClr val="tx1"/>
                </a:solidFill>
              </a:rPr>
              <a:t>.</a:t>
            </a:r>
          </a:p>
          <a:p>
            <a:r>
              <a:rPr lang="de-DE" sz="2800" dirty="0">
                <a:solidFill>
                  <a:schemeClr val="tx1"/>
                </a:solidFill>
              </a:rPr>
              <a:t>Sobald ein Spieler </a:t>
            </a:r>
            <a:r>
              <a:rPr lang="de-DE" sz="2800" dirty="0">
                <a:solidFill>
                  <a:schemeClr val="accent1"/>
                </a:solidFill>
              </a:rPr>
              <a:t>gewonnen</a:t>
            </a:r>
            <a:r>
              <a:rPr lang="de-DE" sz="2800" dirty="0">
                <a:solidFill>
                  <a:schemeClr val="tx1"/>
                </a:solidFill>
              </a:rPr>
              <a:t> hat, soll dies ebenfalls vom </a:t>
            </a:r>
            <a:r>
              <a:rPr lang="de-DE" sz="2800" dirty="0" err="1">
                <a:solidFill>
                  <a:schemeClr val="tx1"/>
                </a:solidFill>
              </a:rPr>
              <a:t>Scoreboard</a:t>
            </a:r>
            <a:r>
              <a:rPr lang="de-DE" sz="2800" dirty="0">
                <a:solidFill>
                  <a:schemeClr val="tx1"/>
                </a:solidFill>
              </a:rPr>
              <a:t> angezeigt werden.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5333A45-CD59-482F-A4E1-D5C58FD24C37}"/>
              </a:ext>
            </a:extLst>
          </p:cNvPr>
          <p:cNvSpPr/>
          <p:nvPr/>
        </p:nvSpPr>
        <p:spPr>
          <a:xfrm>
            <a:off x="-1" y="1"/>
            <a:ext cx="3236496" cy="2335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de-DE" sz="11500" dirty="0">
                <a:latin typeface="Font Awesome 5 Pro Light" panose="02000503000000000000" pitchFamily="2" charset="0"/>
              </a:rPr>
              <a:t></a:t>
            </a:r>
          </a:p>
        </p:txBody>
      </p:sp>
    </p:spTree>
    <p:extLst>
      <p:ext uri="{BB962C8B-B14F-4D97-AF65-F5344CB8AC3E}">
        <p14:creationId xmlns:p14="http://schemas.microsoft.com/office/powerpoint/2010/main" val="61116366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233F73-7CD9-4457-9069-380A16C9D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6718" y="1122363"/>
            <a:ext cx="6571281" cy="678301"/>
          </a:xfrm>
        </p:spPr>
        <p:txBody>
          <a:bodyPr>
            <a:noAutofit/>
          </a:bodyPr>
          <a:lstStyle/>
          <a:p>
            <a:br>
              <a:rPr lang="de-CH" sz="3600" dirty="0"/>
            </a:br>
            <a:r>
              <a:rPr lang="de-CH" sz="3600" dirty="0">
                <a:solidFill>
                  <a:schemeClr val="accent1"/>
                </a:solidFill>
              </a:rPr>
              <a:t>Tennis</a:t>
            </a:r>
            <a:r>
              <a:rPr lang="de-CH" sz="3600" dirty="0"/>
              <a:t> Kata</a:t>
            </a:r>
            <a:endParaRPr lang="de-DE" sz="3600" dirty="0">
              <a:solidFill>
                <a:schemeClr val="accent1"/>
              </a:solidFill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D18465-1ACE-491E-B771-082E0C80EFEB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4096718" y="1800664"/>
            <a:ext cx="7250732" cy="4288987"/>
          </a:xfrm>
        </p:spPr>
        <p:txBody>
          <a:bodyPr>
            <a:normAutofit lnSpcReduction="10000"/>
          </a:bodyPr>
          <a:lstStyle/>
          <a:p>
            <a:r>
              <a:rPr lang="de-DE" sz="2800" dirty="0">
                <a:solidFill>
                  <a:schemeClr val="tx1"/>
                </a:solidFill>
              </a:rPr>
              <a:t>Zählregeln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de-DE" dirty="0">
                <a:solidFill>
                  <a:schemeClr val="tx1"/>
                </a:solidFill>
              </a:rPr>
              <a:t>Ein Spiel hat der Spieler </a:t>
            </a:r>
            <a:r>
              <a:rPr lang="de-DE" dirty="0">
                <a:solidFill>
                  <a:schemeClr val="accent1"/>
                </a:solidFill>
              </a:rPr>
              <a:t>gewonnen</a:t>
            </a:r>
            <a:r>
              <a:rPr lang="de-DE" dirty="0">
                <a:solidFill>
                  <a:schemeClr val="tx1"/>
                </a:solidFill>
              </a:rPr>
              <a:t>, der </a:t>
            </a:r>
            <a:r>
              <a:rPr lang="de-DE" dirty="0">
                <a:solidFill>
                  <a:schemeClr val="accent1"/>
                </a:solidFill>
              </a:rPr>
              <a:t>als erster 4 Punkte total und mind. 2 Punkte mehr </a:t>
            </a:r>
            <a:r>
              <a:rPr lang="de-DE" dirty="0">
                <a:solidFill>
                  <a:schemeClr val="tx1"/>
                </a:solidFill>
              </a:rPr>
              <a:t>als der Gegner verbucht hat.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de-DE" dirty="0">
                <a:solidFill>
                  <a:schemeClr val="tx1"/>
                </a:solidFill>
              </a:rPr>
              <a:t>Die jeweiligen Punkte im Spiel </a:t>
            </a:r>
            <a:r>
              <a:rPr lang="de-DE" dirty="0" err="1">
                <a:solidFill>
                  <a:schemeClr val="tx1"/>
                </a:solidFill>
              </a:rPr>
              <a:t>heissen</a:t>
            </a:r>
            <a:r>
              <a:rPr lang="de-DE" dirty="0">
                <a:solidFill>
                  <a:schemeClr val="tx1"/>
                </a:solidFill>
              </a:rPr>
              <a:t> „</a:t>
            </a:r>
            <a:r>
              <a:rPr lang="de-DE" dirty="0">
                <a:solidFill>
                  <a:schemeClr val="accent1"/>
                </a:solidFill>
              </a:rPr>
              <a:t>Love</a:t>
            </a:r>
            <a:r>
              <a:rPr lang="de-DE" dirty="0">
                <a:solidFill>
                  <a:schemeClr val="tx1"/>
                </a:solidFill>
              </a:rPr>
              <a:t>“ (0), „</a:t>
            </a:r>
            <a:r>
              <a:rPr lang="de-DE" dirty="0" err="1">
                <a:solidFill>
                  <a:schemeClr val="accent1"/>
                </a:solidFill>
              </a:rPr>
              <a:t>Fifteen</a:t>
            </a:r>
            <a:r>
              <a:rPr lang="de-DE" dirty="0">
                <a:solidFill>
                  <a:schemeClr val="tx1"/>
                </a:solidFill>
              </a:rPr>
              <a:t>“ (1), „</a:t>
            </a:r>
            <a:r>
              <a:rPr lang="de-DE" dirty="0" err="1">
                <a:solidFill>
                  <a:schemeClr val="accent1"/>
                </a:solidFill>
              </a:rPr>
              <a:t>Thirty</a:t>
            </a:r>
            <a:r>
              <a:rPr lang="de-DE" dirty="0">
                <a:solidFill>
                  <a:schemeClr val="tx1"/>
                </a:solidFill>
              </a:rPr>
              <a:t>“ (2) und „</a:t>
            </a:r>
            <a:r>
              <a:rPr lang="de-DE" dirty="0" err="1">
                <a:solidFill>
                  <a:schemeClr val="accent1"/>
                </a:solidFill>
              </a:rPr>
              <a:t>Forty</a:t>
            </a:r>
            <a:r>
              <a:rPr lang="de-DE" dirty="0">
                <a:solidFill>
                  <a:schemeClr val="tx1"/>
                </a:solidFill>
              </a:rPr>
              <a:t>“ (3)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de-DE" dirty="0">
                <a:solidFill>
                  <a:schemeClr val="tx1"/>
                </a:solidFill>
              </a:rPr>
              <a:t>Wenn </a:t>
            </a:r>
            <a:r>
              <a:rPr lang="de-DE" dirty="0">
                <a:solidFill>
                  <a:schemeClr val="accent1"/>
                </a:solidFill>
              </a:rPr>
              <a:t>beide Spieler mind. 3 Punkte </a:t>
            </a:r>
            <a:r>
              <a:rPr lang="de-DE" dirty="0">
                <a:solidFill>
                  <a:schemeClr val="tx1"/>
                </a:solidFill>
              </a:rPr>
              <a:t>verbucht haben und das Spiel </a:t>
            </a:r>
            <a:r>
              <a:rPr lang="de-DE" dirty="0">
                <a:solidFill>
                  <a:schemeClr val="accent1"/>
                </a:solidFill>
              </a:rPr>
              <a:t>unentschieden</a:t>
            </a:r>
            <a:r>
              <a:rPr lang="de-DE" dirty="0">
                <a:solidFill>
                  <a:schemeClr val="tx1"/>
                </a:solidFill>
              </a:rPr>
              <a:t> steht, ist das Spiel „</a:t>
            </a:r>
            <a:r>
              <a:rPr lang="de-DE" dirty="0" err="1">
                <a:solidFill>
                  <a:schemeClr val="accent1"/>
                </a:solidFill>
              </a:rPr>
              <a:t>Deuce</a:t>
            </a:r>
            <a:r>
              <a:rPr lang="de-DE" dirty="0">
                <a:solidFill>
                  <a:schemeClr val="tx1"/>
                </a:solidFill>
              </a:rPr>
              <a:t>“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de-DE" dirty="0">
                <a:solidFill>
                  <a:schemeClr val="tx1"/>
                </a:solidFill>
              </a:rPr>
              <a:t>Wenn </a:t>
            </a:r>
            <a:r>
              <a:rPr lang="de-DE" dirty="0">
                <a:solidFill>
                  <a:schemeClr val="accent1"/>
                </a:solidFill>
              </a:rPr>
              <a:t>beide Spieler mind. 3 Punkte</a:t>
            </a:r>
            <a:r>
              <a:rPr lang="de-DE" dirty="0">
                <a:solidFill>
                  <a:schemeClr val="tx1"/>
                </a:solidFill>
              </a:rPr>
              <a:t> verbucht haben und </a:t>
            </a:r>
            <a:r>
              <a:rPr lang="de-DE" dirty="0">
                <a:solidFill>
                  <a:schemeClr val="accent1"/>
                </a:solidFill>
              </a:rPr>
              <a:t>ein Spieler führt</a:t>
            </a:r>
            <a:r>
              <a:rPr lang="de-DE" dirty="0">
                <a:solidFill>
                  <a:schemeClr val="tx1"/>
                </a:solidFill>
              </a:rPr>
              <a:t>, bedeutet das „</a:t>
            </a:r>
            <a:r>
              <a:rPr lang="de-DE" dirty="0">
                <a:solidFill>
                  <a:schemeClr val="accent1"/>
                </a:solidFill>
              </a:rPr>
              <a:t>Advantage</a:t>
            </a:r>
            <a:r>
              <a:rPr lang="de-DE" dirty="0">
                <a:solidFill>
                  <a:schemeClr val="tx1"/>
                </a:solidFill>
              </a:rPr>
              <a:t> Player 1“ oder „Advantage Player 2“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5333A45-CD59-482F-A4E1-D5C58FD24C37}"/>
              </a:ext>
            </a:extLst>
          </p:cNvPr>
          <p:cNvSpPr/>
          <p:nvPr/>
        </p:nvSpPr>
        <p:spPr>
          <a:xfrm>
            <a:off x="-1" y="1"/>
            <a:ext cx="3236496" cy="2335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de-DE" sz="11500" dirty="0">
                <a:latin typeface="Font Awesome 5 Pro Light" panose="02000503000000000000" pitchFamily="2" charset="0"/>
              </a:rPr>
              <a:t></a:t>
            </a:r>
          </a:p>
        </p:txBody>
      </p:sp>
    </p:spTree>
    <p:extLst>
      <p:ext uri="{BB962C8B-B14F-4D97-AF65-F5344CB8AC3E}">
        <p14:creationId xmlns:p14="http://schemas.microsoft.com/office/powerpoint/2010/main" val="28187735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Microsoft Office PowerPoint</Application>
  <PresentationFormat>Breitbild</PresentationFormat>
  <Paragraphs>11</Paragraphs>
  <Slides>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9" baseType="lpstr">
      <vt:lpstr>Calibri</vt:lpstr>
      <vt:lpstr>Font Awesome 5 Pro Light</vt:lpstr>
      <vt:lpstr>FontAwesome</vt:lpstr>
      <vt:lpstr>Wingdings</vt:lpstr>
      <vt:lpstr>Arial</vt:lpstr>
      <vt:lpstr>Arial Black</vt:lpstr>
      <vt:lpstr>Office</vt:lpstr>
      <vt:lpstr> Tennis Kata</vt:lpstr>
      <vt:lpstr> Tennis Kata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Domenic Helfenstein</dc:creator>
  <cp:lastModifiedBy>Domenic Helfenstein</cp:lastModifiedBy>
  <cp:revision>242</cp:revision>
  <cp:lastPrinted>2018-10-18T06:21:34Z</cp:lastPrinted>
  <dcterms:created xsi:type="dcterms:W3CDTF">2017-08-01T12:59:03Z</dcterms:created>
  <dcterms:modified xsi:type="dcterms:W3CDTF">2018-10-19T06:10:59Z</dcterms:modified>
</cp:coreProperties>
</file>