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8732" autoAdjust="0"/>
  </p:normalViewPr>
  <p:slideViewPr>
    <p:cSldViewPr snapToGrid="0">
      <p:cViewPr varScale="1">
        <p:scale>
          <a:sx n="125" d="100"/>
          <a:sy n="125" d="100"/>
        </p:scale>
        <p:origin x="168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/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3CDAEE-945F-4B73-8C74-3E7AB9E8372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389A3F1-23EB-4B49-9755-D5423C03D1CA}">
      <dgm:prSet phldrT="[Text]"/>
      <dgm:spPr/>
      <dgm:t>
        <a:bodyPr/>
        <a:lstStyle/>
        <a:p>
          <a:r>
            <a:rPr lang="en-US" dirty="0"/>
            <a:t>Test Double</a:t>
          </a:r>
          <a:endParaRPr lang="de-CH" dirty="0"/>
        </a:p>
      </dgm:t>
    </dgm:pt>
    <dgm:pt modelId="{ECFE08C2-B67A-4F70-A5EF-54BE504137C4}" type="parTrans" cxnId="{52502657-FA1E-497A-912B-2F5F4035D8B2}">
      <dgm:prSet/>
      <dgm:spPr/>
      <dgm:t>
        <a:bodyPr/>
        <a:lstStyle/>
        <a:p>
          <a:endParaRPr lang="de-CH"/>
        </a:p>
      </dgm:t>
    </dgm:pt>
    <dgm:pt modelId="{23F75D42-B63B-4546-B0F7-890159D9EAFC}" type="sibTrans" cxnId="{52502657-FA1E-497A-912B-2F5F4035D8B2}">
      <dgm:prSet/>
      <dgm:spPr/>
      <dgm:t>
        <a:bodyPr/>
        <a:lstStyle/>
        <a:p>
          <a:endParaRPr lang="de-CH"/>
        </a:p>
      </dgm:t>
    </dgm:pt>
    <dgm:pt modelId="{7E2B0703-A0BC-4FBD-870A-78F48E082AA3}">
      <dgm:prSet phldrT="[Text]"/>
      <dgm:spPr/>
      <dgm:t>
        <a:bodyPr/>
        <a:lstStyle/>
        <a:p>
          <a:r>
            <a:rPr lang="en-US" dirty="0"/>
            <a:t>Stub</a:t>
          </a:r>
          <a:endParaRPr lang="de-CH" dirty="0"/>
        </a:p>
      </dgm:t>
    </dgm:pt>
    <dgm:pt modelId="{35D287DC-531A-4193-A1D8-B9FB32919E60}" type="parTrans" cxnId="{49157681-FAE5-4CFD-AF66-C372B5B9C019}">
      <dgm:prSet/>
      <dgm:spPr/>
      <dgm:t>
        <a:bodyPr/>
        <a:lstStyle/>
        <a:p>
          <a:endParaRPr lang="de-CH"/>
        </a:p>
      </dgm:t>
    </dgm:pt>
    <dgm:pt modelId="{0B08F4C4-DB01-4D46-B07D-68484508A31F}" type="sibTrans" cxnId="{49157681-FAE5-4CFD-AF66-C372B5B9C019}">
      <dgm:prSet/>
      <dgm:spPr/>
      <dgm:t>
        <a:bodyPr/>
        <a:lstStyle/>
        <a:p>
          <a:endParaRPr lang="de-CH"/>
        </a:p>
      </dgm:t>
    </dgm:pt>
    <dgm:pt modelId="{2CFA2334-096B-4B28-9C52-D6CF10E154D7}">
      <dgm:prSet phldrT="[Text]"/>
      <dgm:spPr/>
      <dgm:t>
        <a:bodyPr/>
        <a:lstStyle/>
        <a:p>
          <a:r>
            <a:rPr lang="en-US" dirty="0"/>
            <a:t>Fake</a:t>
          </a:r>
          <a:endParaRPr lang="de-CH" dirty="0"/>
        </a:p>
      </dgm:t>
    </dgm:pt>
    <dgm:pt modelId="{71520578-5803-473C-A136-31BFBD44E869}" type="parTrans" cxnId="{D4BC695D-C637-4AAB-BECB-FEE43BEECA87}">
      <dgm:prSet/>
      <dgm:spPr/>
      <dgm:t>
        <a:bodyPr/>
        <a:lstStyle/>
        <a:p>
          <a:endParaRPr lang="de-CH"/>
        </a:p>
      </dgm:t>
    </dgm:pt>
    <dgm:pt modelId="{AA794801-ADB5-457F-B49C-D833AA3CC2B4}" type="sibTrans" cxnId="{D4BC695D-C637-4AAB-BECB-FEE43BEECA87}">
      <dgm:prSet/>
      <dgm:spPr/>
      <dgm:t>
        <a:bodyPr/>
        <a:lstStyle/>
        <a:p>
          <a:endParaRPr lang="de-CH"/>
        </a:p>
      </dgm:t>
    </dgm:pt>
    <dgm:pt modelId="{DC2D24FC-9C3E-460E-A2FF-6B43C8CA1FEE}">
      <dgm:prSet phldrT="[Text]"/>
      <dgm:spPr/>
      <dgm:t>
        <a:bodyPr/>
        <a:lstStyle/>
        <a:p>
          <a:r>
            <a:rPr lang="en-US" dirty="0"/>
            <a:t>Mock</a:t>
          </a:r>
          <a:endParaRPr lang="de-CH" dirty="0"/>
        </a:p>
      </dgm:t>
    </dgm:pt>
    <dgm:pt modelId="{C9258BB0-EE96-49A3-84CD-8D7A76ED6825}" type="parTrans" cxnId="{9C32147F-B20D-4011-A34F-C859728BFA35}">
      <dgm:prSet/>
      <dgm:spPr/>
      <dgm:t>
        <a:bodyPr/>
        <a:lstStyle/>
        <a:p>
          <a:endParaRPr lang="de-CH"/>
        </a:p>
      </dgm:t>
    </dgm:pt>
    <dgm:pt modelId="{DDF22C72-F897-4612-B84C-0DE678D6E069}" type="sibTrans" cxnId="{9C32147F-B20D-4011-A34F-C859728BFA35}">
      <dgm:prSet/>
      <dgm:spPr/>
      <dgm:t>
        <a:bodyPr/>
        <a:lstStyle/>
        <a:p>
          <a:endParaRPr lang="de-CH"/>
        </a:p>
      </dgm:t>
    </dgm:pt>
    <dgm:pt modelId="{BB994F56-3F39-4105-A0BC-A56816659A0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Spy</a:t>
          </a:r>
          <a:endParaRPr lang="de-CH" dirty="0"/>
        </a:p>
      </dgm:t>
    </dgm:pt>
    <dgm:pt modelId="{EC7A4DA1-6502-44BC-9648-0F2BB606A87F}" type="parTrans" cxnId="{F17123E5-8838-492B-9E3A-A3D651185BCE}">
      <dgm:prSet/>
      <dgm:spPr/>
      <dgm:t>
        <a:bodyPr/>
        <a:lstStyle/>
        <a:p>
          <a:endParaRPr lang="de-CH"/>
        </a:p>
      </dgm:t>
    </dgm:pt>
    <dgm:pt modelId="{66311F99-2B02-4EB9-9D6E-E410315BCB6F}" type="sibTrans" cxnId="{F17123E5-8838-492B-9E3A-A3D651185BCE}">
      <dgm:prSet/>
      <dgm:spPr/>
      <dgm:t>
        <a:bodyPr/>
        <a:lstStyle/>
        <a:p>
          <a:endParaRPr lang="de-CH"/>
        </a:p>
      </dgm:t>
    </dgm:pt>
    <dgm:pt modelId="{26ECC5DF-E7E9-4188-AE78-F7607ED21550}">
      <dgm:prSet phldrT="[Text]"/>
      <dgm:spPr/>
      <dgm:t>
        <a:bodyPr/>
        <a:lstStyle/>
        <a:p>
          <a:r>
            <a:rPr lang="en-US" dirty="0"/>
            <a:t>Dummy</a:t>
          </a:r>
          <a:endParaRPr lang="de-CH" dirty="0"/>
        </a:p>
      </dgm:t>
    </dgm:pt>
    <dgm:pt modelId="{FF5BDF2E-C842-490B-B104-2861E6E747AE}" type="parTrans" cxnId="{1A8D980D-4802-4752-A5EC-42FE5E6E1FEB}">
      <dgm:prSet/>
      <dgm:spPr/>
      <dgm:t>
        <a:bodyPr/>
        <a:lstStyle/>
        <a:p>
          <a:endParaRPr lang="de-CH"/>
        </a:p>
      </dgm:t>
    </dgm:pt>
    <dgm:pt modelId="{E1C8F760-DB81-4CD2-96C2-125346D30712}" type="sibTrans" cxnId="{1A8D980D-4802-4752-A5EC-42FE5E6E1FEB}">
      <dgm:prSet/>
      <dgm:spPr/>
      <dgm:t>
        <a:bodyPr/>
        <a:lstStyle/>
        <a:p>
          <a:endParaRPr lang="de-CH"/>
        </a:p>
      </dgm:t>
    </dgm:pt>
    <dgm:pt modelId="{86A73BCC-374B-4153-9475-2378F6BD9206}" type="pres">
      <dgm:prSet presAssocID="{943CDAEE-945F-4B73-8C74-3E7AB9E837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AC4989-4191-43FE-A759-3347501D1F91}" type="pres">
      <dgm:prSet presAssocID="{943CDAEE-945F-4B73-8C74-3E7AB9E83727}" presName="hierFlow" presStyleCnt="0"/>
      <dgm:spPr/>
    </dgm:pt>
    <dgm:pt modelId="{61C94BB0-7875-432D-80FF-B38ABA0F210C}" type="pres">
      <dgm:prSet presAssocID="{943CDAEE-945F-4B73-8C74-3E7AB9E837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AE14EC-59E3-4D58-A716-983A7FA9B829}" type="pres">
      <dgm:prSet presAssocID="{B389A3F1-23EB-4B49-9755-D5423C03D1CA}" presName="Name14" presStyleCnt="0"/>
      <dgm:spPr/>
    </dgm:pt>
    <dgm:pt modelId="{0026365B-AB8E-4AF9-AB08-FD081327A37E}" type="pres">
      <dgm:prSet presAssocID="{B389A3F1-23EB-4B49-9755-D5423C03D1CA}" presName="level1Shape" presStyleLbl="node0" presStyleIdx="0" presStyleCnt="1">
        <dgm:presLayoutVars>
          <dgm:chPref val="3"/>
        </dgm:presLayoutVars>
      </dgm:prSet>
      <dgm:spPr/>
    </dgm:pt>
    <dgm:pt modelId="{EA664EB5-9EFE-415C-B2CD-AF34F2608516}" type="pres">
      <dgm:prSet presAssocID="{B389A3F1-23EB-4B49-9755-D5423C03D1CA}" presName="hierChild2" presStyleCnt="0"/>
      <dgm:spPr/>
    </dgm:pt>
    <dgm:pt modelId="{3444D591-80E7-4A95-A4FC-A6F4AE9B2462}" type="pres">
      <dgm:prSet presAssocID="{FF5BDF2E-C842-490B-B104-2861E6E747AE}" presName="Name19" presStyleLbl="parChTrans1D2" presStyleIdx="0" presStyleCnt="2"/>
      <dgm:spPr/>
    </dgm:pt>
    <dgm:pt modelId="{0DC01256-3708-4FF2-8ECF-0D1F0A4FC6A1}" type="pres">
      <dgm:prSet presAssocID="{26ECC5DF-E7E9-4188-AE78-F7607ED21550}" presName="Name21" presStyleCnt="0"/>
      <dgm:spPr/>
    </dgm:pt>
    <dgm:pt modelId="{C69B8EE7-ABDF-4168-A94C-A940033983DA}" type="pres">
      <dgm:prSet presAssocID="{26ECC5DF-E7E9-4188-AE78-F7607ED21550}" presName="level2Shape" presStyleLbl="node2" presStyleIdx="0" presStyleCnt="2"/>
      <dgm:spPr/>
    </dgm:pt>
    <dgm:pt modelId="{112AF052-7F25-483E-936A-362AC84DB951}" type="pres">
      <dgm:prSet presAssocID="{26ECC5DF-E7E9-4188-AE78-F7607ED21550}" presName="hierChild3" presStyleCnt="0"/>
      <dgm:spPr/>
    </dgm:pt>
    <dgm:pt modelId="{6496E3FA-3522-471C-B35B-46D180BECDBC}" type="pres">
      <dgm:prSet presAssocID="{35D287DC-531A-4193-A1D8-B9FB32919E60}" presName="Name19" presStyleLbl="parChTrans1D2" presStyleIdx="1" presStyleCnt="2"/>
      <dgm:spPr/>
    </dgm:pt>
    <dgm:pt modelId="{F888B04D-AFA7-4590-8A36-27ADAD797836}" type="pres">
      <dgm:prSet presAssocID="{7E2B0703-A0BC-4FBD-870A-78F48E082AA3}" presName="Name21" presStyleCnt="0"/>
      <dgm:spPr/>
    </dgm:pt>
    <dgm:pt modelId="{BD87203C-EA50-48CA-8AD9-165C9818660B}" type="pres">
      <dgm:prSet presAssocID="{7E2B0703-A0BC-4FBD-870A-78F48E082AA3}" presName="level2Shape" presStyleLbl="node2" presStyleIdx="1" presStyleCnt="2"/>
      <dgm:spPr/>
    </dgm:pt>
    <dgm:pt modelId="{A0874BCB-4BF9-4309-BC6C-DCBEA97D0F5D}" type="pres">
      <dgm:prSet presAssocID="{7E2B0703-A0BC-4FBD-870A-78F48E082AA3}" presName="hierChild3" presStyleCnt="0"/>
      <dgm:spPr/>
    </dgm:pt>
    <dgm:pt modelId="{7AA55355-694E-4130-AECE-B11DC1C77EB3}" type="pres">
      <dgm:prSet presAssocID="{71520578-5803-473C-A136-31BFBD44E869}" presName="Name19" presStyleLbl="parChTrans1D3" presStyleIdx="0" presStyleCnt="3"/>
      <dgm:spPr/>
    </dgm:pt>
    <dgm:pt modelId="{61FA485E-21AB-4DDF-ABB8-59A714D92935}" type="pres">
      <dgm:prSet presAssocID="{2CFA2334-096B-4B28-9C52-D6CF10E154D7}" presName="Name21" presStyleCnt="0"/>
      <dgm:spPr/>
    </dgm:pt>
    <dgm:pt modelId="{6139F71C-1070-4478-AA44-0A0E4A5C4F8A}" type="pres">
      <dgm:prSet presAssocID="{2CFA2334-096B-4B28-9C52-D6CF10E154D7}" presName="level2Shape" presStyleLbl="node3" presStyleIdx="0" presStyleCnt="3"/>
      <dgm:spPr/>
    </dgm:pt>
    <dgm:pt modelId="{B679BB60-501E-42FB-BF90-A161620A490B}" type="pres">
      <dgm:prSet presAssocID="{2CFA2334-096B-4B28-9C52-D6CF10E154D7}" presName="hierChild3" presStyleCnt="0"/>
      <dgm:spPr/>
    </dgm:pt>
    <dgm:pt modelId="{E222CF5D-2DFD-4496-9AEA-D2AB530D883D}" type="pres">
      <dgm:prSet presAssocID="{C9258BB0-EE96-49A3-84CD-8D7A76ED6825}" presName="Name19" presStyleLbl="parChTrans1D3" presStyleIdx="1" presStyleCnt="3"/>
      <dgm:spPr/>
    </dgm:pt>
    <dgm:pt modelId="{46D4399B-6121-4726-8603-3A6A5AFC4EAF}" type="pres">
      <dgm:prSet presAssocID="{DC2D24FC-9C3E-460E-A2FF-6B43C8CA1FEE}" presName="Name21" presStyleCnt="0"/>
      <dgm:spPr/>
    </dgm:pt>
    <dgm:pt modelId="{565538E3-3D04-444E-A95A-AA9DEDFA0B99}" type="pres">
      <dgm:prSet presAssocID="{DC2D24FC-9C3E-460E-A2FF-6B43C8CA1FEE}" presName="level2Shape" presStyleLbl="node3" presStyleIdx="1" presStyleCnt="3"/>
      <dgm:spPr/>
    </dgm:pt>
    <dgm:pt modelId="{D3C10CE1-5523-4EDC-A4C1-8D16D1BDBB8C}" type="pres">
      <dgm:prSet presAssocID="{DC2D24FC-9C3E-460E-A2FF-6B43C8CA1FEE}" presName="hierChild3" presStyleCnt="0"/>
      <dgm:spPr/>
    </dgm:pt>
    <dgm:pt modelId="{07F8B49C-5A5C-4F35-99FF-8903CD28A4AF}" type="pres">
      <dgm:prSet presAssocID="{EC7A4DA1-6502-44BC-9648-0F2BB606A87F}" presName="Name19" presStyleLbl="parChTrans1D3" presStyleIdx="2" presStyleCnt="3"/>
      <dgm:spPr/>
    </dgm:pt>
    <dgm:pt modelId="{23E38F9C-0ED6-48BF-9859-A3CF3F472271}" type="pres">
      <dgm:prSet presAssocID="{BB994F56-3F39-4105-A0BC-A56816659A02}" presName="Name21" presStyleCnt="0"/>
      <dgm:spPr/>
    </dgm:pt>
    <dgm:pt modelId="{D719126F-C4AC-465C-A5FC-802D66983B5B}" type="pres">
      <dgm:prSet presAssocID="{BB994F56-3F39-4105-A0BC-A56816659A02}" presName="level2Shape" presStyleLbl="node3" presStyleIdx="2" presStyleCnt="3"/>
      <dgm:spPr/>
    </dgm:pt>
    <dgm:pt modelId="{748E8957-DCF2-49D3-AB30-C386501B4972}" type="pres">
      <dgm:prSet presAssocID="{BB994F56-3F39-4105-A0BC-A56816659A02}" presName="hierChild3" presStyleCnt="0"/>
      <dgm:spPr/>
    </dgm:pt>
    <dgm:pt modelId="{EAB8CBB5-8510-4B5C-A135-BC05DDF5CCA2}" type="pres">
      <dgm:prSet presAssocID="{943CDAEE-945F-4B73-8C74-3E7AB9E83727}" presName="bgShapesFlow" presStyleCnt="0"/>
      <dgm:spPr/>
    </dgm:pt>
  </dgm:ptLst>
  <dgm:cxnLst>
    <dgm:cxn modelId="{BC303B01-9915-4651-9FE6-476E71A66A2E}" type="presOf" srcId="{35D287DC-531A-4193-A1D8-B9FB32919E60}" destId="{6496E3FA-3522-471C-B35B-46D180BECDBC}" srcOrd="0" destOrd="0" presId="urn:microsoft.com/office/officeart/2005/8/layout/hierarchy6"/>
    <dgm:cxn modelId="{1A8D980D-4802-4752-A5EC-42FE5E6E1FEB}" srcId="{B389A3F1-23EB-4B49-9755-D5423C03D1CA}" destId="{26ECC5DF-E7E9-4188-AE78-F7607ED21550}" srcOrd="0" destOrd="0" parTransId="{FF5BDF2E-C842-490B-B104-2861E6E747AE}" sibTransId="{E1C8F760-DB81-4CD2-96C2-125346D30712}"/>
    <dgm:cxn modelId="{5F930315-AEEA-4C91-9CCA-26FCD9E21884}" type="presOf" srcId="{BB994F56-3F39-4105-A0BC-A56816659A02}" destId="{D719126F-C4AC-465C-A5FC-802D66983B5B}" srcOrd="0" destOrd="0" presId="urn:microsoft.com/office/officeart/2005/8/layout/hierarchy6"/>
    <dgm:cxn modelId="{CF96F81A-B874-4C4F-958A-B35C65704C60}" type="presOf" srcId="{DC2D24FC-9C3E-460E-A2FF-6B43C8CA1FEE}" destId="{565538E3-3D04-444E-A95A-AA9DEDFA0B99}" srcOrd="0" destOrd="0" presId="urn:microsoft.com/office/officeart/2005/8/layout/hierarchy6"/>
    <dgm:cxn modelId="{FB90D436-8D3C-4B3D-8F29-87BE8571512A}" type="presOf" srcId="{C9258BB0-EE96-49A3-84CD-8D7A76ED6825}" destId="{E222CF5D-2DFD-4496-9AEA-D2AB530D883D}" srcOrd="0" destOrd="0" presId="urn:microsoft.com/office/officeart/2005/8/layout/hierarchy6"/>
    <dgm:cxn modelId="{D4BC695D-C637-4AAB-BECB-FEE43BEECA87}" srcId="{7E2B0703-A0BC-4FBD-870A-78F48E082AA3}" destId="{2CFA2334-096B-4B28-9C52-D6CF10E154D7}" srcOrd="0" destOrd="0" parTransId="{71520578-5803-473C-A136-31BFBD44E869}" sibTransId="{AA794801-ADB5-457F-B49C-D833AA3CC2B4}"/>
    <dgm:cxn modelId="{D05C6341-AFEB-4478-8FCC-93516062DB21}" type="presOf" srcId="{EC7A4DA1-6502-44BC-9648-0F2BB606A87F}" destId="{07F8B49C-5A5C-4F35-99FF-8903CD28A4AF}" srcOrd="0" destOrd="0" presId="urn:microsoft.com/office/officeart/2005/8/layout/hierarchy6"/>
    <dgm:cxn modelId="{D82A9847-B41E-40EA-BB70-D04B5149D44A}" type="presOf" srcId="{2CFA2334-096B-4B28-9C52-D6CF10E154D7}" destId="{6139F71C-1070-4478-AA44-0A0E4A5C4F8A}" srcOrd="0" destOrd="0" presId="urn:microsoft.com/office/officeart/2005/8/layout/hierarchy6"/>
    <dgm:cxn modelId="{14239748-5226-4CDF-B13D-400C91FDCD5C}" type="presOf" srcId="{7E2B0703-A0BC-4FBD-870A-78F48E082AA3}" destId="{BD87203C-EA50-48CA-8AD9-165C9818660B}" srcOrd="0" destOrd="0" presId="urn:microsoft.com/office/officeart/2005/8/layout/hierarchy6"/>
    <dgm:cxn modelId="{7CC4DE70-DFF3-4D1E-AE3E-5F1E4BF35001}" type="presOf" srcId="{71520578-5803-473C-A136-31BFBD44E869}" destId="{7AA55355-694E-4130-AECE-B11DC1C77EB3}" srcOrd="0" destOrd="0" presId="urn:microsoft.com/office/officeart/2005/8/layout/hierarchy6"/>
    <dgm:cxn modelId="{52502657-FA1E-497A-912B-2F5F4035D8B2}" srcId="{943CDAEE-945F-4B73-8C74-3E7AB9E83727}" destId="{B389A3F1-23EB-4B49-9755-D5423C03D1CA}" srcOrd="0" destOrd="0" parTransId="{ECFE08C2-B67A-4F70-A5EF-54BE504137C4}" sibTransId="{23F75D42-B63B-4546-B0F7-890159D9EAFC}"/>
    <dgm:cxn modelId="{5CAB087C-634F-4B74-8CD8-A52C928F5387}" type="presOf" srcId="{943CDAEE-945F-4B73-8C74-3E7AB9E83727}" destId="{86A73BCC-374B-4153-9475-2378F6BD9206}" srcOrd="0" destOrd="0" presId="urn:microsoft.com/office/officeart/2005/8/layout/hierarchy6"/>
    <dgm:cxn modelId="{9C32147F-B20D-4011-A34F-C859728BFA35}" srcId="{7E2B0703-A0BC-4FBD-870A-78F48E082AA3}" destId="{DC2D24FC-9C3E-460E-A2FF-6B43C8CA1FEE}" srcOrd="1" destOrd="0" parTransId="{C9258BB0-EE96-49A3-84CD-8D7A76ED6825}" sibTransId="{DDF22C72-F897-4612-B84C-0DE678D6E069}"/>
    <dgm:cxn modelId="{49157681-FAE5-4CFD-AF66-C372B5B9C019}" srcId="{B389A3F1-23EB-4B49-9755-D5423C03D1CA}" destId="{7E2B0703-A0BC-4FBD-870A-78F48E082AA3}" srcOrd="1" destOrd="0" parTransId="{35D287DC-531A-4193-A1D8-B9FB32919E60}" sibTransId="{0B08F4C4-DB01-4D46-B07D-68484508A31F}"/>
    <dgm:cxn modelId="{7715D486-D681-4593-B66C-E31B9B18ADFC}" type="presOf" srcId="{26ECC5DF-E7E9-4188-AE78-F7607ED21550}" destId="{C69B8EE7-ABDF-4168-A94C-A940033983DA}" srcOrd="0" destOrd="0" presId="urn:microsoft.com/office/officeart/2005/8/layout/hierarchy6"/>
    <dgm:cxn modelId="{AFAC04E5-F8DC-4E1B-958F-3E6E9095C34B}" type="presOf" srcId="{FF5BDF2E-C842-490B-B104-2861E6E747AE}" destId="{3444D591-80E7-4A95-A4FC-A6F4AE9B2462}" srcOrd="0" destOrd="0" presId="urn:microsoft.com/office/officeart/2005/8/layout/hierarchy6"/>
    <dgm:cxn modelId="{F17123E5-8838-492B-9E3A-A3D651185BCE}" srcId="{7E2B0703-A0BC-4FBD-870A-78F48E082AA3}" destId="{BB994F56-3F39-4105-A0BC-A56816659A02}" srcOrd="2" destOrd="0" parTransId="{EC7A4DA1-6502-44BC-9648-0F2BB606A87F}" sibTransId="{66311F99-2B02-4EB9-9D6E-E410315BCB6F}"/>
    <dgm:cxn modelId="{E5B3DCFA-3354-4D23-B6AB-5F14D7070665}" type="presOf" srcId="{B389A3F1-23EB-4B49-9755-D5423C03D1CA}" destId="{0026365B-AB8E-4AF9-AB08-FD081327A37E}" srcOrd="0" destOrd="0" presId="urn:microsoft.com/office/officeart/2005/8/layout/hierarchy6"/>
    <dgm:cxn modelId="{B54C7B38-7E7A-4928-8932-0BC654E26D79}" type="presParOf" srcId="{86A73BCC-374B-4153-9475-2378F6BD9206}" destId="{B5AC4989-4191-43FE-A759-3347501D1F91}" srcOrd="0" destOrd="0" presId="urn:microsoft.com/office/officeart/2005/8/layout/hierarchy6"/>
    <dgm:cxn modelId="{381962F5-50A4-4266-9E45-683839C6F708}" type="presParOf" srcId="{B5AC4989-4191-43FE-A759-3347501D1F91}" destId="{61C94BB0-7875-432D-80FF-B38ABA0F210C}" srcOrd="0" destOrd="0" presId="urn:microsoft.com/office/officeart/2005/8/layout/hierarchy6"/>
    <dgm:cxn modelId="{862AB5CF-18B5-4BF5-B703-924CBC9B719E}" type="presParOf" srcId="{61C94BB0-7875-432D-80FF-B38ABA0F210C}" destId="{97AE14EC-59E3-4D58-A716-983A7FA9B829}" srcOrd="0" destOrd="0" presId="urn:microsoft.com/office/officeart/2005/8/layout/hierarchy6"/>
    <dgm:cxn modelId="{7B64F0B7-DAF2-4453-960F-F60766365CF5}" type="presParOf" srcId="{97AE14EC-59E3-4D58-A716-983A7FA9B829}" destId="{0026365B-AB8E-4AF9-AB08-FD081327A37E}" srcOrd="0" destOrd="0" presId="urn:microsoft.com/office/officeart/2005/8/layout/hierarchy6"/>
    <dgm:cxn modelId="{C14F723E-F07A-4F04-B7F0-0DA7E1DAE961}" type="presParOf" srcId="{97AE14EC-59E3-4D58-A716-983A7FA9B829}" destId="{EA664EB5-9EFE-415C-B2CD-AF34F2608516}" srcOrd="1" destOrd="0" presId="urn:microsoft.com/office/officeart/2005/8/layout/hierarchy6"/>
    <dgm:cxn modelId="{82373AB8-04B2-4C5C-98F6-C6F600611190}" type="presParOf" srcId="{EA664EB5-9EFE-415C-B2CD-AF34F2608516}" destId="{3444D591-80E7-4A95-A4FC-A6F4AE9B2462}" srcOrd="0" destOrd="0" presId="urn:microsoft.com/office/officeart/2005/8/layout/hierarchy6"/>
    <dgm:cxn modelId="{65DE115A-A307-4F0A-B9BB-985537238C9F}" type="presParOf" srcId="{EA664EB5-9EFE-415C-B2CD-AF34F2608516}" destId="{0DC01256-3708-4FF2-8ECF-0D1F0A4FC6A1}" srcOrd="1" destOrd="0" presId="urn:microsoft.com/office/officeart/2005/8/layout/hierarchy6"/>
    <dgm:cxn modelId="{D414770D-D7DB-47CF-9C50-297240AB90EC}" type="presParOf" srcId="{0DC01256-3708-4FF2-8ECF-0D1F0A4FC6A1}" destId="{C69B8EE7-ABDF-4168-A94C-A940033983DA}" srcOrd="0" destOrd="0" presId="urn:microsoft.com/office/officeart/2005/8/layout/hierarchy6"/>
    <dgm:cxn modelId="{F0FC6874-4037-408F-97FF-E1C199F84C5B}" type="presParOf" srcId="{0DC01256-3708-4FF2-8ECF-0D1F0A4FC6A1}" destId="{112AF052-7F25-483E-936A-362AC84DB951}" srcOrd="1" destOrd="0" presId="urn:microsoft.com/office/officeart/2005/8/layout/hierarchy6"/>
    <dgm:cxn modelId="{0A74F3BC-D3FD-4128-97A3-0620A18D1D7F}" type="presParOf" srcId="{EA664EB5-9EFE-415C-B2CD-AF34F2608516}" destId="{6496E3FA-3522-471C-B35B-46D180BECDBC}" srcOrd="2" destOrd="0" presId="urn:microsoft.com/office/officeart/2005/8/layout/hierarchy6"/>
    <dgm:cxn modelId="{C3ADA9A8-85BD-46A8-BD17-4B2D61CA7EFB}" type="presParOf" srcId="{EA664EB5-9EFE-415C-B2CD-AF34F2608516}" destId="{F888B04D-AFA7-4590-8A36-27ADAD797836}" srcOrd="3" destOrd="0" presId="urn:microsoft.com/office/officeart/2005/8/layout/hierarchy6"/>
    <dgm:cxn modelId="{17073B41-9C5A-4CCB-8063-2EFC4931E237}" type="presParOf" srcId="{F888B04D-AFA7-4590-8A36-27ADAD797836}" destId="{BD87203C-EA50-48CA-8AD9-165C9818660B}" srcOrd="0" destOrd="0" presId="urn:microsoft.com/office/officeart/2005/8/layout/hierarchy6"/>
    <dgm:cxn modelId="{A86DD83C-8621-470F-941F-CCE6001B3201}" type="presParOf" srcId="{F888B04D-AFA7-4590-8A36-27ADAD797836}" destId="{A0874BCB-4BF9-4309-BC6C-DCBEA97D0F5D}" srcOrd="1" destOrd="0" presId="urn:microsoft.com/office/officeart/2005/8/layout/hierarchy6"/>
    <dgm:cxn modelId="{899D6144-7353-4F74-A440-BCA5BE7322CC}" type="presParOf" srcId="{A0874BCB-4BF9-4309-BC6C-DCBEA97D0F5D}" destId="{7AA55355-694E-4130-AECE-B11DC1C77EB3}" srcOrd="0" destOrd="0" presId="urn:microsoft.com/office/officeart/2005/8/layout/hierarchy6"/>
    <dgm:cxn modelId="{562F6F17-DE8A-466B-983A-9C46D827C524}" type="presParOf" srcId="{A0874BCB-4BF9-4309-BC6C-DCBEA97D0F5D}" destId="{61FA485E-21AB-4DDF-ABB8-59A714D92935}" srcOrd="1" destOrd="0" presId="urn:microsoft.com/office/officeart/2005/8/layout/hierarchy6"/>
    <dgm:cxn modelId="{51D16B3F-66A2-4D11-9ED4-15FC0E8AE8AB}" type="presParOf" srcId="{61FA485E-21AB-4DDF-ABB8-59A714D92935}" destId="{6139F71C-1070-4478-AA44-0A0E4A5C4F8A}" srcOrd="0" destOrd="0" presId="urn:microsoft.com/office/officeart/2005/8/layout/hierarchy6"/>
    <dgm:cxn modelId="{A2F3E3D4-A90D-4497-B2A5-36D3ACBE7627}" type="presParOf" srcId="{61FA485E-21AB-4DDF-ABB8-59A714D92935}" destId="{B679BB60-501E-42FB-BF90-A161620A490B}" srcOrd="1" destOrd="0" presId="urn:microsoft.com/office/officeart/2005/8/layout/hierarchy6"/>
    <dgm:cxn modelId="{8D6F0BFE-4FD8-4875-B79D-D8659A4B41B5}" type="presParOf" srcId="{A0874BCB-4BF9-4309-BC6C-DCBEA97D0F5D}" destId="{E222CF5D-2DFD-4496-9AEA-D2AB530D883D}" srcOrd="2" destOrd="0" presId="urn:microsoft.com/office/officeart/2005/8/layout/hierarchy6"/>
    <dgm:cxn modelId="{B03534F0-B11E-41D9-A156-1B0E1430D42B}" type="presParOf" srcId="{A0874BCB-4BF9-4309-BC6C-DCBEA97D0F5D}" destId="{46D4399B-6121-4726-8603-3A6A5AFC4EAF}" srcOrd="3" destOrd="0" presId="urn:microsoft.com/office/officeart/2005/8/layout/hierarchy6"/>
    <dgm:cxn modelId="{9DD8EA31-ADB5-4A23-88C9-6F688122A76D}" type="presParOf" srcId="{46D4399B-6121-4726-8603-3A6A5AFC4EAF}" destId="{565538E3-3D04-444E-A95A-AA9DEDFA0B99}" srcOrd="0" destOrd="0" presId="urn:microsoft.com/office/officeart/2005/8/layout/hierarchy6"/>
    <dgm:cxn modelId="{E6FD70BA-58BE-4098-8223-3246E5380A36}" type="presParOf" srcId="{46D4399B-6121-4726-8603-3A6A5AFC4EAF}" destId="{D3C10CE1-5523-4EDC-A4C1-8D16D1BDBB8C}" srcOrd="1" destOrd="0" presId="urn:microsoft.com/office/officeart/2005/8/layout/hierarchy6"/>
    <dgm:cxn modelId="{E93B21BD-DC68-49B8-B167-7A09FB613EBC}" type="presParOf" srcId="{A0874BCB-4BF9-4309-BC6C-DCBEA97D0F5D}" destId="{07F8B49C-5A5C-4F35-99FF-8903CD28A4AF}" srcOrd="4" destOrd="0" presId="urn:microsoft.com/office/officeart/2005/8/layout/hierarchy6"/>
    <dgm:cxn modelId="{6CCA9F54-38A9-453E-A60A-699144021FDC}" type="presParOf" srcId="{A0874BCB-4BF9-4309-BC6C-DCBEA97D0F5D}" destId="{23E38F9C-0ED6-48BF-9859-A3CF3F472271}" srcOrd="5" destOrd="0" presId="urn:microsoft.com/office/officeart/2005/8/layout/hierarchy6"/>
    <dgm:cxn modelId="{A5BFF0AC-27D1-4AC1-9EA7-822A003BCC40}" type="presParOf" srcId="{23E38F9C-0ED6-48BF-9859-A3CF3F472271}" destId="{D719126F-C4AC-465C-A5FC-802D66983B5B}" srcOrd="0" destOrd="0" presId="urn:microsoft.com/office/officeart/2005/8/layout/hierarchy6"/>
    <dgm:cxn modelId="{E378C1E6-2017-441C-80E6-930FF89B5082}" type="presParOf" srcId="{23E38F9C-0ED6-48BF-9859-A3CF3F472271}" destId="{748E8957-DCF2-49D3-AB30-C386501B4972}" srcOrd="1" destOrd="0" presId="urn:microsoft.com/office/officeart/2005/8/layout/hierarchy6"/>
    <dgm:cxn modelId="{E82502B4-8F56-45FB-861E-03BB458D5776}" type="presParOf" srcId="{86A73BCC-374B-4153-9475-2378F6BD9206}" destId="{EAB8CBB5-8510-4B5C-A135-BC05DDF5CC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365B-AB8E-4AF9-AB08-FD081327A37E}">
      <dsp:nvSpPr>
        <dsp:cNvPr id="0" name=""/>
        <dsp:cNvSpPr/>
      </dsp:nvSpPr>
      <dsp:spPr>
        <a:xfrm>
          <a:off x="2666659" y="360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Double</a:t>
          </a:r>
          <a:endParaRPr lang="de-CH" sz="3200" kern="1200" dirty="0"/>
        </a:p>
      </dsp:txBody>
      <dsp:txXfrm>
        <a:off x="2702676" y="36377"/>
        <a:ext cx="1772523" cy="1157670"/>
      </dsp:txXfrm>
    </dsp:sp>
    <dsp:sp modelId="{3444D591-80E7-4A95-A4FC-A6F4AE9B2462}">
      <dsp:nvSpPr>
        <dsp:cNvPr id="0" name=""/>
        <dsp:cNvSpPr/>
      </dsp:nvSpPr>
      <dsp:spPr>
        <a:xfrm>
          <a:off x="2389975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1198962" y="0"/>
              </a:moveTo>
              <a:lnTo>
                <a:pt x="1198962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8EE7-ABDF-4168-A94C-A940033983DA}">
      <dsp:nvSpPr>
        <dsp:cNvPr id="0" name=""/>
        <dsp:cNvSpPr/>
      </dsp:nvSpPr>
      <dsp:spPr>
        <a:xfrm>
          <a:off x="1467697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Dummy</a:t>
          </a:r>
          <a:endParaRPr lang="de-CH" sz="3200" kern="1200" dirty="0"/>
        </a:p>
      </dsp:txBody>
      <dsp:txXfrm>
        <a:off x="1503714" y="1757964"/>
        <a:ext cx="1772523" cy="1157670"/>
      </dsp:txXfrm>
    </dsp:sp>
    <dsp:sp modelId="{6496E3FA-3522-471C-B35B-46D180BECDBC}">
      <dsp:nvSpPr>
        <dsp:cNvPr id="0" name=""/>
        <dsp:cNvSpPr/>
      </dsp:nvSpPr>
      <dsp:spPr>
        <a:xfrm>
          <a:off x="3588937" y="1230065"/>
          <a:ext cx="1198962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1198962" y="245940"/>
              </a:lnTo>
              <a:lnTo>
                <a:pt x="1198962" y="491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203C-EA50-48CA-8AD9-165C9818660B}">
      <dsp:nvSpPr>
        <dsp:cNvPr id="0" name=""/>
        <dsp:cNvSpPr/>
      </dsp:nvSpPr>
      <dsp:spPr>
        <a:xfrm>
          <a:off x="3865621" y="1721947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Stub</a:t>
          </a:r>
          <a:endParaRPr lang="de-CH" sz="3200" kern="1200" dirty="0"/>
        </a:p>
      </dsp:txBody>
      <dsp:txXfrm>
        <a:off x="3901638" y="1757964"/>
        <a:ext cx="1772523" cy="1157670"/>
      </dsp:txXfrm>
    </dsp:sp>
    <dsp:sp modelId="{7AA55355-694E-4130-AECE-B11DC1C77EB3}">
      <dsp:nvSpPr>
        <dsp:cNvPr id="0" name=""/>
        <dsp:cNvSpPr/>
      </dsp:nvSpPr>
      <dsp:spPr>
        <a:xfrm>
          <a:off x="2389975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2397924" y="0"/>
              </a:moveTo>
              <a:lnTo>
                <a:pt x="2397924" y="245940"/>
              </a:lnTo>
              <a:lnTo>
                <a:pt x="0" y="245940"/>
              </a:lnTo>
              <a:lnTo>
                <a:pt x="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9F71C-1070-4478-AA44-0A0E4A5C4F8A}">
      <dsp:nvSpPr>
        <dsp:cNvPr id="0" name=""/>
        <dsp:cNvSpPr/>
      </dsp:nvSpPr>
      <dsp:spPr>
        <a:xfrm>
          <a:off x="1467697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Fake</a:t>
          </a:r>
          <a:endParaRPr lang="de-CH" sz="3200" kern="1200" dirty="0"/>
        </a:p>
      </dsp:txBody>
      <dsp:txXfrm>
        <a:off x="1503714" y="3479551"/>
        <a:ext cx="1772523" cy="1157670"/>
      </dsp:txXfrm>
    </dsp:sp>
    <dsp:sp modelId="{E222CF5D-2DFD-4496-9AEA-D2AB530D883D}">
      <dsp:nvSpPr>
        <dsp:cNvPr id="0" name=""/>
        <dsp:cNvSpPr/>
      </dsp:nvSpPr>
      <dsp:spPr>
        <a:xfrm>
          <a:off x="4742180" y="2951652"/>
          <a:ext cx="91440" cy="491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38E3-3D04-444E-A95A-AA9DEDFA0B99}">
      <dsp:nvSpPr>
        <dsp:cNvPr id="0" name=""/>
        <dsp:cNvSpPr/>
      </dsp:nvSpPr>
      <dsp:spPr>
        <a:xfrm>
          <a:off x="3865621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Mock</a:t>
          </a:r>
          <a:endParaRPr lang="de-CH" sz="3200" kern="1200" dirty="0"/>
        </a:p>
      </dsp:txBody>
      <dsp:txXfrm>
        <a:off x="3901638" y="3479551"/>
        <a:ext cx="1772523" cy="1157670"/>
      </dsp:txXfrm>
    </dsp:sp>
    <dsp:sp modelId="{07F8B49C-5A5C-4F35-99FF-8903CD28A4AF}">
      <dsp:nvSpPr>
        <dsp:cNvPr id="0" name=""/>
        <dsp:cNvSpPr/>
      </dsp:nvSpPr>
      <dsp:spPr>
        <a:xfrm>
          <a:off x="4787900" y="2951652"/>
          <a:ext cx="2397924" cy="491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0"/>
              </a:lnTo>
              <a:lnTo>
                <a:pt x="2397924" y="245940"/>
              </a:lnTo>
              <a:lnTo>
                <a:pt x="2397924" y="491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9126F-C4AC-465C-A5FC-802D66983B5B}">
      <dsp:nvSpPr>
        <dsp:cNvPr id="0" name=""/>
        <dsp:cNvSpPr/>
      </dsp:nvSpPr>
      <dsp:spPr>
        <a:xfrm>
          <a:off x="6263545" y="3443534"/>
          <a:ext cx="1844557" cy="122970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Spy</a:t>
          </a:r>
          <a:endParaRPr lang="de-CH" sz="3200" kern="1200" dirty="0"/>
        </a:p>
      </dsp:txBody>
      <dsp:txXfrm>
        <a:off x="6299562" y="3479551"/>
        <a:ext cx="1772523" cy="115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81113"/>
            <a:ext cx="6135687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925409"/>
            <a:ext cx="568325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030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07.11.2019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07.11.2019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07.11.2019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006641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63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31E2A3-463A-4404-98E2-3C2F19D80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168955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ildergebnis für stunt double in action">
            <a:extLst>
              <a:ext uri="{FF2B5EF4-FFF2-40B4-BE49-F238E27FC236}">
                <a16:creationId xmlns:a16="http://schemas.microsoft.com/office/drawing/2014/main" id="{AE450362-2126-4D59-ABB3-866C29E8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543050"/>
            <a:ext cx="68389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563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6C33B62-4A90-4782-A0FE-44C37E53B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045965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0695E6-14ED-45E3-92E2-91D658715BAF}"/>
              </a:ext>
            </a:extLst>
          </p:cNvPr>
          <p:cNvSpPr/>
          <p:nvPr/>
        </p:nvSpPr>
        <p:spPr>
          <a:xfrm>
            <a:off x="5806440" y="3302000"/>
            <a:ext cx="5755640" cy="2915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Objekt</a:t>
            </a:r>
            <a:r>
              <a:rPr lang="en-US" dirty="0">
                <a:solidFill>
                  <a:sysClr val="windowText" lastClr="000000"/>
                </a:solidFill>
              </a:rPr>
              <a:t>, das </a:t>
            </a:r>
            <a:r>
              <a:rPr lang="en-US" dirty="0" err="1">
                <a:solidFill>
                  <a:sysClr val="windowText" lastClr="000000"/>
                </a:solidFill>
              </a:rPr>
              <a:t>vom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produktiven</a:t>
            </a:r>
            <a:r>
              <a:rPr lang="en-US" dirty="0">
                <a:solidFill>
                  <a:sysClr val="windowText" lastClr="000000"/>
                </a:solidFill>
              </a:rPr>
              <a:t> Code </a:t>
            </a:r>
            <a:r>
              <a:rPr lang="en-US" dirty="0" err="1">
                <a:solidFill>
                  <a:sysClr val="windowText" lastClr="000000"/>
                </a:solidFill>
              </a:rPr>
              <a:t>erwartet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wird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</a:rPr>
              <a:t>aber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für</a:t>
            </a:r>
            <a:r>
              <a:rPr lang="en-US" b="1" dirty="0">
                <a:solidFill>
                  <a:sysClr val="windowText" lastClr="000000"/>
                </a:solidFill>
              </a:rPr>
              <a:t> den Test </a:t>
            </a:r>
            <a:r>
              <a:rPr lang="en-US" b="1" dirty="0" err="1">
                <a:solidFill>
                  <a:sysClr val="windowText" lastClr="000000"/>
                </a:solidFill>
              </a:rPr>
              <a:t>keine</a:t>
            </a:r>
            <a:r>
              <a:rPr lang="en-US" b="1" dirty="0">
                <a:solidFill>
                  <a:sysClr val="windowText" lastClr="000000"/>
                </a:solidFill>
              </a:rPr>
              <a:t> Rolle </a:t>
            </a:r>
            <a:r>
              <a:rPr lang="en-US" b="1" dirty="0" err="1">
                <a:solidFill>
                  <a:sysClr val="windowText" lastClr="000000"/>
                </a:solidFill>
              </a:rPr>
              <a:t>spielt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 err="1">
                <a:solidFill>
                  <a:sysClr val="windowText" lastClr="000000"/>
                </a:solidFill>
              </a:rPr>
              <a:t>während</a:t>
            </a:r>
            <a:r>
              <a:rPr lang="en-US" dirty="0">
                <a:solidFill>
                  <a:sysClr val="windowText" lastClr="000000"/>
                </a:solidFill>
              </a:rPr>
              <a:t> des Tests </a:t>
            </a:r>
            <a:r>
              <a:rPr lang="en-US" dirty="0" err="1">
                <a:solidFill>
                  <a:sysClr val="windowText" lastClr="000000"/>
                </a:solidFill>
              </a:rPr>
              <a:t>interagiert</a:t>
            </a:r>
            <a:r>
              <a:rPr lang="en-US" dirty="0">
                <a:solidFill>
                  <a:sysClr val="windowText" lastClr="000000"/>
                </a:solidFill>
              </a:rPr>
              <a:t> der </a:t>
            </a:r>
            <a:r>
              <a:rPr lang="en-US" dirty="0" err="1">
                <a:solidFill>
                  <a:sysClr val="windowText" lastClr="000000"/>
                </a:solidFill>
              </a:rPr>
              <a:t>produktive</a:t>
            </a:r>
            <a:r>
              <a:rPr lang="en-US" dirty="0">
                <a:solidFill>
                  <a:sysClr val="windowText" lastClr="000000"/>
                </a:solidFill>
              </a:rPr>
              <a:t> Code </a:t>
            </a:r>
            <a:r>
              <a:rPr lang="en-US" dirty="0" err="1">
                <a:solidFill>
                  <a:sysClr val="windowText" lastClr="000000"/>
                </a:solidFill>
              </a:rPr>
              <a:t>nie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mit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diesem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Objekt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de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471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73955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74489E-C513-49CD-BD9E-49FCD0BF321C}"/>
              </a:ext>
            </a:extLst>
          </p:cNvPr>
          <p:cNvSpPr/>
          <p:nvPr/>
        </p:nvSpPr>
        <p:spPr>
          <a:xfrm>
            <a:off x="716280" y="3302000"/>
            <a:ext cx="4536440" cy="2915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Gibt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einen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durch</a:t>
            </a:r>
            <a:r>
              <a:rPr lang="en-US" b="1" dirty="0">
                <a:solidFill>
                  <a:sysClr val="windowText" lastClr="000000"/>
                </a:solidFill>
              </a:rPr>
              <a:t> den Test </a:t>
            </a:r>
            <a:r>
              <a:rPr lang="en-US" b="1" dirty="0" err="1">
                <a:solidFill>
                  <a:sysClr val="windowText" lastClr="000000"/>
                </a:solidFill>
              </a:rPr>
              <a:t>vorgegebenen</a:t>
            </a:r>
            <a:r>
              <a:rPr lang="en-US" b="1" dirty="0">
                <a:solidFill>
                  <a:sysClr val="windowText" lastClr="000000"/>
                </a:solidFill>
              </a:rPr>
              <a:t> Wert </a:t>
            </a:r>
            <a:r>
              <a:rPr lang="en-US" b="1" dirty="0" err="1">
                <a:solidFill>
                  <a:sysClr val="windowText" lastClr="000000"/>
                </a:solidFill>
              </a:rPr>
              <a:t>zurück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Enthält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keine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Logik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de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735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/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3158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526220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FC5E35-BA65-4FB1-B47C-24D499B4F8DA}"/>
              </a:ext>
            </a:extLst>
          </p:cNvPr>
          <p:cNvSpPr/>
          <p:nvPr/>
        </p:nvSpPr>
        <p:spPr>
          <a:xfrm>
            <a:off x="5816600" y="3302000"/>
            <a:ext cx="4536440" cy="2915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Enthält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Logik</a:t>
            </a:r>
            <a:r>
              <a:rPr lang="en-US" b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Probiert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meistens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ein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echtes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Verhalten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nachzustellen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Beispiele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 err="1">
                <a:solidFill>
                  <a:sysClr val="windowText" lastClr="000000"/>
                </a:solidFill>
              </a:rPr>
              <a:t>Datenbank</a:t>
            </a:r>
            <a:r>
              <a:rPr lang="en-US" dirty="0">
                <a:solidFill>
                  <a:sysClr val="windowText" lastClr="000000"/>
                </a:solidFill>
              </a:rPr>
              <a:t>, Filesystem, Webserver</a:t>
            </a:r>
            <a:endParaRPr lang="de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354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294311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6D840-84AA-4653-AA6B-40FC9D941704}"/>
              </a:ext>
            </a:extLst>
          </p:cNvPr>
          <p:cNvSpPr/>
          <p:nvPr/>
        </p:nvSpPr>
        <p:spPr>
          <a:xfrm>
            <a:off x="4460240" y="1595120"/>
            <a:ext cx="4536440" cy="2915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Enthält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keine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Logik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Liefert vorgegebene Werte zurück.</a:t>
            </a:r>
          </a:p>
          <a:p>
            <a:pPr algn="ctr"/>
            <a:r>
              <a:rPr lang="de-CH" b="1" dirty="0">
                <a:solidFill>
                  <a:sysClr val="windowText" lastClr="000000"/>
                </a:solidFill>
              </a:rPr>
              <a:t>Prüft</a:t>
            </a:r>
            <a:r>
              <a:rPr lang="de-CH" dirty="0">
                <a:solidFill>
                  <a:sysClr val="windowText" lastClr="000000"/>
                </a:solidFill>
              </a:rPr>
              <a:t> ob und mit welche Parametern ein </a:t>
            </a:r>
            <a:r>
              <a:rPr lang="de-CH" b="1" dirty="0">
                <a:solidFill>
                  <a:sysClr val="windowText" lastClr="000000"/>
                </a:solidFill>
              </a:rPr>
              <a:t>Aufruf</a:t>
            </a:r>
            <a:r>
              <a:rPr lang="de-CH" dirty="0">
                <a:solidFill>
                  <a:sysClr val="windowText" lastClr="000000"/>
                </a:solidFill>
              </a:rPr>
              <a:t> stattgefunden hat.</a:t>
            </a:r>
          </a:p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Lässt</a:t>
            </a:r>
            <a:r>
              <a:rPr lang="en-US" b="1" dirty="0">
                <a:solidFill>
                  <a:sysClr val="windowText" lastClr="000000"/>
                </a:solidFill>
              </a:rPr>
              <a:t> den Test </a:t>
            </a:r>
            <a:r>
              <a:rPr lang="en-US" b="1" dirty="0" err="1">
                <a:solidFill>
                  <a:sysClr val="windowText" lastClr="000000"/>
                </a:solidFill>
              </a:rPr>
              <a:t>failen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</a:rPr>
              <a:t>wenn</a:t>
            </a:r>
            <a:r>
              <a:rPr lang="en-US" dirty="0">
                <a:solidFill>
                  <a:sysClr val="windowText" lastClr="000000"/>
                </a:solidFill>
              </a:rPr>
              <a:t> der </a:t>
            </a:r>
            <a:r>
              <a:rPr lang="en-US" dirty="0" err="1">
                <a:solidFill>
                  <a:sysClr val="windowText" lastClr="000000"/>
                </a:solidFill>
              </a:rPr>
              <a:t>Aufruf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nicht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vorgegeben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stattgefunden</a:t>
            </a:r>
            <a:r>
              <a:rPr lang="en-US" dirty="0">
                <a:solidFill>
                  <a:sysClr val="windowText" lastClr="000000"/>
                </a:solidFill>
              </a:rPr>
              <a:t> hat.</a:t>
            </a:r>
            <a:endParaRPr lang="de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789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doubles</a:t>
            </a:r>
            <a:r>
              <a:rPr lang="de-CH" dirty="0"/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E6AA67-EF07-4480-BDE2-52FE6EC2F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73908"/>
              </p:ext>
            </p:extLst>
          </p:nvPr>
        </p:nvGraphicFramePr>
        <p:xfrm>
          <a:off x="1940560" y="1544320"/>
          <a:ext cx="95758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58043B-A5E9-490D-999E-240D255819D6}"/>
              </a:ext>
            </a:extLst>
          </p:cNvPr>
          <p:cNvSpPr/>
          <p:nvPr/>
        </p:nvSpPr>
        <p:spPr>
          <a:xfrm>
            <a:off x="4277360" y="1544320"/>
            <a:ext cx="4536440" cy="2915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Wie Mock.</a:t>
            </a:r>
          </a:p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Jedoch lässt ein Spy den Test </a:t>
            </a:r>
            <a:r>
              <a:rPr lang="de-CH" b="1" dirty="0">
                <a:solidFill>
                  <a:sysClr val="windowText" lastClr="000000"/>
                </a:solidFill>
              </a:rPr>
              <a:t>nicht failen</a:t>
            </a:r>
            <a:r>
              <a:rPr lang="de-CH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de-CH" dirty="0">
              <a:solidFill>
                <a:sysClr val="windowText" lastClr="000000"/>
              </a:solidFill>
            </a:endParaRPr>
          </a:p>
          <a:p>
            <a:pPr algn="ctr"/>
            <a:r>
              <a:rPr lang="de-CH" b="1" dirty="0">
                <a:solidFill>
                  <a:sysClr val="windowText" lastClr="000000"/>
                </a:solidFill>
              </a:rPr>
              <a:t>Der Test kann abfragen</a:t>
            </a:r>
            <a:r>
              <a:rPr lang="de-CH" dirty="0">
                <a:solidFill>
                  <a:sysClr val="windowText" lastClr="000000"/>
                </a:solidFill>
              </a:rPr>
              <a:t>, wie Aufrufe stattgefunden haben. (Der Test macht dann also selbst die Assertion)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144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</vt:lpstr>
      <vt:lpstr>Test doubles?</vt:lpstr>
      <vt:lpstr>Test doubles?</vt:lpstr>
      <vt:lpstr>Test doubles?</vt:lpstr>
      <vt:lpstr>Test doubles?</vt:lpstr>
      <vt:lpstr>Test doubles?</vt:lpstr>
      <vt:lpstr>Test doubles?</vt:lpstr>
      <vt:lpstr>Test doubles?</vt:lpstr>
      <vt:lpstr>Test doubles?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Domenic Helfenstein</dc:creator>
  <cp:lastModifiedBy>Domenic Helfenstein</cp:lastModifiedBy>
  <cp:revision>58</cp:revision>
  <dcterms:created xsi:type="dcterms:W3CDTF">2019-09-18T08:06:47Z</dcterms:created>
  <dcterms:modified xsi:type="dcterms:W3CDTF">2019-11-07T12:04:09Z</dcterms:modified>
</cp:coreProperties>
</file>