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9" r:id="rId4"/>
    <p:sldId id="265" r:id="rId5"/>
    <p:sldId id="268" r:id="rId6"/>
    <p:sldId id="283" r:id="rId7"/>
    <p:sldId id="267" r:id="rId8"/>
    <p:sldId id="272" r:id="rId9"/>
    <p:sldId id="274" r:id="rId10"/>
    <p:sldId id="275" r:id="rId11"/>
    <p:sldId id="276" r:id="rId12"/>
    <p:sldId id="262" r:id="rId13"/>
    <p:sldId id="258" r:id="rId14"/>
    <p:sldId id="260" r:id="rId15"/>
    <p:sldId id="264" r:id="rId16"/>
    <p:sldId id="263" r:id="rId17"/>
    <p:sldId id="269" r:id="rId18"/>
    <p:sldId id="273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Inria Serif" panose="020B0604020202020204" charset="0"/>
      <p:regular r:id="rId32"/>
      <p:bold r:id="rId33"/>
      <p:italic r:id="rId34"/>
      <p:boldItalic r:id="rId35"/>
    </p:embeddedFont>
    <p:embeddedFont>
      <p:font typeface="Inria Serif Light" panose="020B0604020202020204" charset="0"/>
      <p:regular r:id="rId36"/>
      <p:bold r:id="rId37"/>
      <p:italic r:id="rId38"/>
      <p:boldItalic r:id="rId39"/>
    </p:embeddedFont>
    <p:embeddedFont>
      <p:font typeface="Playfair Display Regular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6825C-6812-4036-9608-9001BC2E9AA6}" v="67" dt="2020-12-13T16:11:27.460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ergine" userId="890246548b1a9e12" providerId="LiveId" clId="{CE46825C-6812-4036-9608-9001BC2E9AA6}"/>
    <pc:docChg chg="undo custSel modSld sldOrd">
      <pc:chgData name="Andrea Vergine" userId="890246548b1a9e12" providerId="LiveId" clId="{CE46825C-6812-4036-9608-9001BC2E9AA6}" dt="2020-12-13T16:11:27.460" v="291" actId="20577"/>
      <pc:docMkLst>
        <pc:docMk/>
      </pc:docMkLst>
      <pc:sldChg chg="addSp delSp modSp mod ord">
        <pc:chgData name="Andrea Vergine" userId="890246548b1a9e12" providerId="LiveId" clId="{CE46825C-6812-4036-9608-9001BC2E9AA6}" dt="2020-12-13T16:07:35.506" v="282"/>
        <pc:sldMkLst>
          <pc:docMk/>
          <pc:sldMk cId="0" sldId="267"/>
        </pc:sldMkLst>
        <pc:spChg chg="add mod">
          <ac:chgData name="Andrea Vergine" userId="890246548b1a9e12" providerId="LiveId" clId="{CE46825C-6812-4036-9608-9001BC2E9AA6}" dt="2020-12-13T15:34:36.502" v="150" actId="20577"/>
          <ac:spMkLst>
            <pc:docMk/>
            <pc:sldMk cId="0" sldId="267"/>
            <ac:spMk id="8" creationId="{6311D4EA-B543-4E8F-A808-63800FA97B5D}"/>
          </ac:spMkLst>
        </pc:spChg>
        <pc:spChg chg="add mod">
          <ac:chgData name="Andrea Vergine" userId="890246548b1a9e12" providerId="LiveId" clId="{CE46825C-6812-4036-9608-9001BC2E9AA6}" dt="2020-12-13T16:07:35.506" v="282"/>
          <ac:spMkLst>
            <pc:docMk/>
            <pc:sldMk cId="0" sldId="267"/>
            <ac:spMk id="13" creationId="{0E4D425F-CAAB-43AE-A50B-475857D48E7A}"/>
          </ac:spMkLst>
        </pc:spChg>
        <pc:picChg chg="add del mod">
          <ac:chgData name="Andrea Vergine" userId="890246548b1a9e12" providerId="LiveId" clId="{CE46825C-6812-4036-9608-9001BC2E9AA6}" dt="2020-12-13T15:32:09.549" v="116" actId="21"/>
          <ac:picMkLst>
            <pc:docMk/>
            <pc:sldMk cId="0" sldId="267"/>
            <ac:picMk id="3" creationId="{89E9B233-2784-402C-AF0A-91AB38B24D9E}"/>
          </ac:picMkLst>
        </pc:picChg>
        <pc:picChg chg="add del mod">
          <ac:chgData name="Andrea Vergine" userId="890246548b1a9e12" providerId="LiveId" clId="{CE46825C-6812-4036-9608-9001BC2E9AA6}" dt="2020-12-13T15:33:46.320" v="138" actId="21"/>
          <ac:picMkLst>
            <pc:docMk/>
            <pc:sldMk cId="0" sldId="267"/>
            <ac:picMk id="5" creationId="{341A3E7A-DDE8-4EDF-BAA3-3178EE03CF34}"/>
          </ac:picMkLst>
        </pc:picChg>
        <pc:picChg chg="add del mod">
          <ac:chgData name="Andrea Vergine" userId="890246548b1a9e12" providerId="LiveId" clId="{CE46825C-6812-4036-9608-9001BC2E9AA6}" dt="2020-12-13T15:56:22.206" v="187" actId="478"/>
          <ac:picMkLst>
            <pc:docMk/>
            <pc:sldMk cId="0" sldId="267"/>
            <ac:picMk id="7" creationId="{79DB4139-8C1A-46B3-B355-83081F5766A9}"/>
          </ac:picMkLst>
        </pc:picChg>
        <pc:picChg chg="add del mod">
          <ac:chgData name="Andrea Vergine" userId="890246548b1a9e12" providerId="LiveId" clId="{CE46825C-6812-4036-9608-9001BC2E9AA6}" dt="2020-12-13T15:56:56.551" v="190" actId="478"/>
          <ac:picMkLst>
            <pc:docMk/>
            <pc:sldMk cId="0" sldId="267"/>
            <ac:picMk id="10" creationId="{588FE0FA-CF34-4E84-8EBC-E9BD86BDC89F}"/>
          </ac:picMkLst>
        </pc:picChg>
        <pc:picChg chg="add mod">
          <ac:chgData name="Andrea Vergine" userId="890246548b1a9e12" providerId="LiveId" clId="{CE46825C-6812-4036-9608-9001BC2E9AA6}" dt="2020-12-13T15:56:59.733" v="192" actId="1076"/>
          <ac:picMkLst>
            <pc:docMk/>
            <pc:sldMk cId="0" sldId="267"/>
            <ac:picMk id="12" creationId="{E88933F0-15B4-4CFD-8495-C8B59D72B228}"/>
          </ac:picMkLst>
        </pc:picChg>
      </pc:sldChg>
      <pc:sldChg chg="addSp delSp modSp mod ord">
        <pc:chgData name="Andrea Vergine" userId="890246548b1a9e12" providerId="LiveId" clId="{CE46825C-6812-4036-9608-9001BC2E9AA6}" dt="2020-12-13T16:06:11.911" v="271" actId="1076"/>
        <pc:sldMkLst>
          <pc:docMk/>
          <pc:sldMk cId="0" sldId="268"/>
        </pc:sldMkLst>
        <pc:spChg chg="add mod">
          <ac:chgData name="Andrea Vergine" userId="890246548b1a9e12" providerId="LiveId" clId="{CE46825C-6812-4036-9608-9001BC2E9AA6}" dt="2020-12-13T15:59:14.222" v="193" actId="1076"/>
          <ac:spMkLst>
            <pc:docMk/>
            <pc:sldMk cId="0" sldId="268"/>
            <ac:spMk id="3" creationId="{1FCDC319-2C45-45A4-87F8-EC0E88C9ABB1}"/>
          </ac:spMkLst>
        </pc:spChg>
        <pc:spChg chg="add del mod">
          <ac:chgData name="Andrea Vergine" userId="890246548b1a9e12" providerId="LiveId" clId="{CE46825C-6812-4036-9608-9001BC2E9AA6}" dt="2020-12-13T16:06:06.909" v="270" actId="478"/>
          <ac:spMkLst>
            <pc:docMk/>
            <pc:sldMk cId="0" sldId="268"/>
            <ac:spMk id="7" creationId="{F4DB9696-2077-4669-BB9F-43C900A2AC14}"/>
          </ac:spMkLst>
        </pc:spChg>
        <pc:spChg chg="add del mod">
          <ac:chgData name="Andrea Vergine" userId="890246548b1a9e12" providerId="LiveId" clId="{CE46825C-6812-4036-9608-9001BC2E9AA6}" dt="2020-12-13T15:59:20.967" v="196" actId="478"/>
          <ac:spMkLst>
            <pc:docMk/>
            <pc:sldMk cId="0" sldId="268"/>
            <ac:spMk id="8" creationId="{2A3D4599-3FE7-4A4D-A6DE-0F3491F5DF4D}"/>
          </ac:spMkLst>
        </pc:spChg>
        <pc:spChg chg="add mod">
          <ac:chgData name="Andrea Vergine" userId="890246548b1a9e12" providerId="LiveId" clId="{CE46825C-6812-4036-9608-9001BC2E9AA6}" dt="2020-12-13T16:06:11.911" v="271" actId="1076"/>
          <ac:spMkLst>
            <pc:docMk/>
            <pc:sldMk cId="0" sldId="268"/>
            <ac:spMk id="9" creationId="{92EAD2A9-0FA7-4A7C-9F37-E75853554BD8}"/>
          </ac:spMkLst>
        </pc:spChg>
        <pc:picChg chg="add del mod modCrop">
          <ac:chgData name="Andrea Vergine" userId="890246548b1a9e12" providerId="LiveId" clId="{CE46825C-6812-4036-9608-9001BC2E9AA6}" dt="2020-12-13T15:52:53.134" v="174" actId="478"/>
          <ac:picMkLst>
            <pc:docMk/>
            <pc:sldMk cId="0" sldId="268"/>
            <ac:picMk id="4" creationId="{8A414230-176A-4202-8ED7-C138EE21DFC4}"/>
          </ac:picMkLst>
        </pc:picChg>
        <pc:picChg chg="add mod modCrop">
          <ac:chgData name="Andrea Vergine" userId="890246548b1a9e12" providerId="LiveId" clId="{CE46825C-6812-4036-9608-9001BC2E9AA6}" dt="2020-12-13T16:04:45.307" v="231" actId="1076"/>
          <ac:picMkLst>
            <pc:docMk/>
            <pc:sldMk cId="0" sldId="268"/>
            <ac:picMk id="6" creationId="{AD5FC186-F77E-4178-AAEE-6BF0BED38AB2}"/>
          </ac:picMkLst>
        </pc:picChg>
      </pc:sldChg>
      <pc:sldChg chg="addSp modSp mod ord">
        <pc:chgData name="Andrea Vergine" userId="890246548b1a9e12" providerId="LiveId" clId="{CE46825C-6812-4036-9608-9001BC2E9AA6}" dt="2020-12-13T16:11:27.460" v="291" actId="20577"/>
        <pc:sldMkLst>
          <pc:docMk/>
          <pc:sldMk cId="0" sldId="272"/>
        </pc:sldMkLst>
        <pc:spChg chg="add mod">
          <ac:chgData name="Andrea Vergine" userId="890246548b1a9e12" providerId="LiveId" clId="{CE46825C-6812-4036-9608-9001BC2E9AA6}" dt="2020-12-13T15:36:21.191" v="170" actId="1076"/>
          <ac:spMkLst>
            <pc:docMk/>
            <pc:sldMk cId="0" sldId="27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3T16:11:27.460" v="291" actId="20577"/>
          <ac:spMkLst>
            <pc:docMk/>
            <pc:sldMk cId="0" sldId="272"/>
            <ac:spMk id="5" creationId="{515D5EF3-D88E-4380-ABD9-85C43E42AB64}"/>
          </ac:spMkLst>
        </pc:spChg>
        <pc:picChg chg="add mod">
          <ac:chgData name="Andrea Vergine" userId="890246548b1a9e12" providerId="LiveId" clId="{CE46825C-6812-4036-9608-9001BC2E9AA6}" dt="2020-12-13T15:36:33.399" v="172" actId="1076"/>
          <ac:picMkLst>
            <pc:docMk/>
            <pc:sldMk cId="0" sldId="272"/>
            <ac:picMk id="4" creationId="{FC99E978-BEDC-401D-A016-8C7C23E58079}"/>
          </ac:picMkLst>
        </pc:picChg>
      </pc:sldChg>
      <pc:sldChg chg="addSp delSp modSp mod ord">
        <pc:chgData name="Andrea Vergine" userId="890246548b1a9e12" providerId="LiveId" clId="{CE46825C-6812-4036-9608-9001BC2E9AA6}" dt="2020-12-13T16:07:27.350" v="281" actId="20577"/>
        <pc:sldMkLst>
          <pc:docMk/>
          <pc:sldMk cId="4264121965" sldId="283"/>
        </pc:sldMkLst>
        <pc:spChg chg="add mod">
          <ac:chgData name="Andrea Vergine" userId="890246548b1a9e12" providerId="LiveId" clId="{CE46825C-6812-4036-9608-9001BC2E9AA6}" dt="2020-12-13T15:33:24.936" v="137" actId="20577"/>
          <ac:spMkLst>
            <pc:docMk/>
            <pc:sldMk cId="4264121965" sldId="283"/>
            <ac:spMk id="3" creationId="{371E5F9B-DC78-4280-AA9B-77D51B9157FD}"/>
          </ac:spMkLst>
        </pc:spChg>
        <pc:spChg chg="add mod">
          <ac:chgData name="Andrea Vergine" userId="890246548b1a9e12" providerId="LiveId" clId="{CE46825C-6812-4036-9608-9001BC2E9AA6}" dt="2020-12-13T16:07:27.350" v="281" actId="20577"/>
          <ac:spMkLst>
            <pc:docMk/>
            <pc:sldMk cId="4264121965" sldId="283"/>
            <ac:spMk id="7" creationId="{CD5A8826-12B3-485C-9CE7-026CAA9BC661}"/>
          </ac:spMkLst>
        </pc:spChg>
        <pc:picChg chg="add del mod modCrop">
          <ac:chgData name="Andrea Vergine" userId="890246548b1a9e12" providerId="LiveId" clId="{CE46825C-6812-4036-9608-9001BC2E9AA6}" dt="2020-12-13T15:54:22.629" v="184" actId="478"/>
          <ac:picMkLst>
            <pc:docMk/>
            <pc:sldMk cId="4264121965" sldId="283"/>
            <ac:picMk id="4" creationId="{ADE7CCB5-5840-4953-B233-24F195C3FCFA}"/>
          </ac:picMkLst>
        </pc:picChg>
        <pc:picChg chg="add mod">
          <ac:chgData name="Andrea Vergine" userId="890246548b1a9e12" providerId="LiveId" clId="{CE46825C-6812-4036-9608-9001BC2E9AA6}" dt="2020-12-13T15:54:26.650" v="186" actId="1076"/>
          <ac:picMkLst>
            <pc:docMk/>
            <pc:sldMk cId="4264121965" sldId="283"/>
            <ac:picMk id="6" creationId="{DDB509C9-BEA1-4AFC-B7EE-7393594536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t.mathworks.com/help/stats/stepwisel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UNIPV</a:t>
            </a:r>
          </a:p>
          <a:p>
            <a:r>
              <a:rPr lang="it-IT" sz="2000" b="1"/>
              <a:t>A.Y. </a:t>
            </a:r>
            <a:r>
              <a:rPr lang="it-IT" sz="2000"/>
              <a:t>2020/2021</a:t>
            </a:r>
          </a:p>
          <a:p>
            <a:r>
              <a:rPr lang="it-IT" sz="2000" b="1"/>
              <a:t>Professor</a:t>
            </a:r>
            <a:r>
              <a:rPr lang="it-IT" sz="200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/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661E33F-905C-4DD8-9F6F-C1D0210B3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t="2193" r="1448" b="6233"/>
          <a:stretch/>
        </p:blipFill>
        <p:spPr>
          <a:xfrm>
            <a:off x="2443162" y="2214562"/>
            <a:ext cx="6600825" cy="17787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0" y="0"/>
            <a:ext cx="593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453014" y="3917239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882963" y="111613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dose-response data for each pair endpoint-gender (6 plots) with error bars  reflecting 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8EA987B-0930-4FFA-90FF-A2AAC2A9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01795"/>
            <a:ext cx="3479007" cy="26861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1790FE-9E78-44CD-9112-64E94616B6A3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</a:t>
            </a:r>
            <a:r>
              <a:rPr kumimoji="0" lang="it-IT" sz="40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response</a:t>
            </a: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data plot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6EF1A4-732B-43B5-87F4-757D4756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368" y="0"/>
            <a:ext cx="3224619" cy="24931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52303D0-5AA6-41C6-A0D6-E6D12177B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69" y="2571749"/>
            <a:ext cx="3224619" cy="2571751"/>
          </a:xfrm>
          <a:prstGeom prst="rect">
            <a:avLst/>
          </a:prstGeom>
        </p:spPr>
      </p:pic>
      <p:grpSp>
        <p:nvGrpSpPr>
          <p:cNvPr id="6" name="Google Shape;607;p38">
            <a:extLst>
              <a:ext uri="{FF2B5EF4-FFF2-40B4-BE49-F238E27FC236}">
                <a16:creationId xmlns:a16="http://schemas.microsoft.com/office/drawing/2014/main" id="{35934D33-7C9D-4B4A-9750-D4CA4FEA550A}"/>
              </a:ext>
            </a:extLst>
          </p:cNvPr>
          <p:cNvGrpSpPr/>
          <p:nvPr/>
        </p:nvGrpSpPr>
        <p:grpSpPr>
          <a:xfrm>
            <a:off x="2902688" y="1087234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30B3F73E-C59A-4C86-926B-523AB5134BE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83CB9F3A-828E-440E-A3FD-4AD0757F5CD3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5FC186-F77E-4178-AAEE-6BF0BED38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860" r="547" b="2702"/>
          <a:stretch/>
        </p:blipFill>
        <p:spPr>
          <a:xfrm>
            <a:off x="0" y="1764507"/>
            <a:ext cx="9144000" cy="34075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2EAD2A9-0FA7-4A7C-9F37-E75853554BD8}"/>
                  </a:ext>
                </a:extLst>
              </p:cNvPr>
              <p:cNvSpPr txBox="1"/>
              <p:nvPr/>
            </p:nvSpPr>
            <p:spPr>
              <a:xfrm>
                <a:off x="3372569" y="1109233"/>
                <a:ext cx="2398862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2EAD2A9-0FA7-4A7C-9F37-E75853554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569" y="1109233"/>
                <a:ext cx="2398862" cy="232436"/>
              </a:xfrm>
              <a:prstGeom prst="rect">
                <a:avLst/>
              </a:prstGeom>
              <a:blipFill>
                <a:blip r:embed="rId4"/>
                <a:stretch>
                  <a:fillRect l="-1777" r="-761" b="-236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B509C9-BEA1-4AFC-B7EE-73935945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638"/>
            <a:ext cx="9144000" cy="34158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D5A8826-12B3-485C-9CE7-026CAA9BC661}"/>
                  </a:ext>
                </a:extLst>
              </p:cNvPr>
              <p:cNvSpPr txBox="1"/>
              <p:nvPr/>
            </p:nvSpPr>
            <p:spPr>
              <a:xfrm>
                <a:off x="3372569" y="1109233"/>
                <a:ext cx="2398862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D5A8826-12B3-485C-9CE7-026CAA9B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569" y="1109233"/>
                <a:ext cx="2398862" cy="232436"/>
              </a:xfrm>
              <a:prstGeom prst="rect">
                <a:avLst/>
              </a:prstGeom>
              <a:blipFill>
                <a:blip r:embed="rId4"/>
                <a:stretch>
                  <a:fillRect l="-1777" b="-236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88933F0-15B4-4CFD-8495-C8B59D72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6094"/>
            <a:ext cx="9144000" cy="33874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E4D425F-CAAB-43AE-A50B-475857D48E7A}"/>
                  </a:ext>
                </a:extLst>
              </p:cNvPr>
              <p:cNvSpPr txBox="1"/>
              <p:nvPr/>
            </p:nvSpPr>
            <p:spPr>
              <a:xfrm>
                <a:off x="3372569" y="1109233"/>
                <a:ext cx="2398862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E4D425F-CAAB-43AE-A50B-475857D48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569" y="1109233"/>
                <a:ext cx="2398862" cy="232436"/>
              </a:xfrm>
              <a:prstGeom prst="rect">
                <a:avLst/>
              </a:prstGeom>
              <a:blipFill>
                <a:blip r:embed="rId4"/>
                <a:stretch>
                  <a:fillRect l="-1777" b="-236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204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unique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99E978-BEDC-401D-A016-8C7C23E5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01437"/>
            <a:ext cx="9144000" cy="3442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5D5EF3-D88E-4380-ABD9-85C43E42AB64}"/>
                  </a:ext>
                </a:extLst>
              </p:cNvPr>
              <p:cNvSpPr txBox="1"/>
              <p:nvPr/>
            </p:nvSpPr>
            <p:spPr>
              <a:xfrm>
                <a:off x="3372569" y="1109233"/>
                <a:ext cx="1909305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5D5EF3-D88E-4380-ABD9-85C43E42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569" y="1109233"/>
                <a:ext cx="1909305" cy="232436"/>
              </a:xfrm>
              <a:prstGeom prst="rect">
                <a:avLst/>
              </a:prstGeom>
              <a:blipFill>
                <a:blip r:embed="rId4"/>
                <a:stretch>
                  <a:fillRect l="-2556" r="-2236" b="-236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396FE9-A26A-421E-8F48-5E910D4EC121}"/>
              </a:ext>
            </a:extLst>
          </p:cNvPr>
          <p:cNvSpPr txBox="1"/>
          <p:nvPr/>
        </p:nvSpPr>
        <p:spPr>
          <a:xfrm>
            <a:off x="2878931" y="-6295"/>
            <a:ext cx="5950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Function: stepwiselm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A65AD9-3FEF-4AF4-B019-96E02232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9249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11642B-6A0C-4CAA-9BFF-84F212C130CA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4E5427-98CE-4BE9-98C0-F110045D3BE0}"/>
              </a:ext>
            </a:extLst>
          </p:cNvPr>
          <p:cNvSpPr/>
          <p:nvPr/>
        </p:nvSpPr>
        <p:spPr>
          <a:xfrm>
            <a:off x="8533210" y="1128713"/>
            <a:ext cx="592931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Presentazione su schermo (16:9)</PresentationFormat>
  <Paragraphs>35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Calibri</vt:lpstr>
      <vt:lpstr>Cambria Math</vt:lpstr>
      <vt:lpstr>Arial</vt:lpstr>
      <vt:lpstr>Inria Serif</vt:lpstr>
      <vt:lpstr>Playfair Display Regular</vt:lpstr>
      <vt:lpstr>Inria Serif Light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cp:lastModifiedBy>Andrea Vergine</cp:lastModifiedBy>
  <cp:revision>2</cp:revision>
  <dcterms:modified xsi:type="dcterms:W3CDTF">2020-12-13T16:11:53Z</dcterms:modified>
</cp:coreProperties>
</file>