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9" r:id="rId3"/>
    <p:sldId id="257" r:id="rId4"/>
    <p:sldId id="284" r:id="rId5"/>
    <p:sldId id="265" r:id="rId6"/>
    <p:sldId id="268" r:id="rId7"/>
    <p:sldId id="276" r:id="rId8"/>
    <p:sldId id="289" r:id="rId9"/>
    <p:sldId id="290" r:id="rId10"/>
    <p:sldId id="283" r:id="rId11"/>
    <p:sldId id="291" r:id="rId12"/>
    <p:sldId id="267" r:id="rId13"/>
    <p:sldId id="292" r:id="rId14"/>
    <p:sldId id="272" r:id="rId15"/>
    <p:sldId id="274" r:id="rId16"/>
    <p:sldId id="278" r:id="rId17"/>
    <p:sldId id="285" r:id="rId18"/>
    <p:sldId id="286" r:id="rId19"/>
    <p:sldId id="287" r:id="rId20"/>
    <p:sldId id="288" r:id="rId21"/>
    <p:sldId id="275" r:id="rId22"/>
    <p:sldId id="262" r:id="rId23"/>
    <p:sldId id="258" r:id="rId24"/>
    <p:sldId id="260" r:id="rId25"/>
    <p:sldId id="264" r:id="rId26"/>
    <p:sldId id="263" r:id="rId27"/>
    <p:sldId id="273" r:id="rId28"/>
    <p:sldId id="277" r:id="rId29"/>
    <p:sldId id="279" r:id="rId30"/>
    <p:sldId id="280" r:id="rId31"/>
    <p:sldId id="281" r:id="rId32"/>
    <p:sldId id="282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Inria Serif" panose="020B0604020202020204" charset="0"/>
      <p:regular r:id="rId40"/>
      <p:bold r:id="rId41"/>
      <p:italic r:id="rId42"/>
      <p:boldItalic r:id="rId43"/>
    </p:embeddedFont>
    <p:embeddedFont>
      <p:font typeface="Inria Serif Light" panose="020B0604020202020204" charset="0"/>
      <p:regular r:id="rId44"/>
      <p:bold r:id="rId45"/>
      <p:italic r:id="rId46"/>
      <p:boldItalic r:id="rId47"/>
    </p:embeddedFont>
    <p:embeddedFont>
      <p:font typeface="Playfair Display Regular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710" dt="2020-12-16T14:30:20.967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addSld delSld modSld sldOrd">
      <pc:chgData name="Andrea Vergine" userId="890246548b1a9e12" providerId="LiveId" clId="{CE46825C-6812-4036-9608-9001BC2E9AA6}" dt="2020-12-16T16:23:34.798" v="1852" actId="478"/>
      <pc:docMkLst>
        <pc:docMk/>
      </pc:docMkLst>
      <pc:sldChg chg="addSp delSp modSp mod">
        <pc:chgData name="Andrea Vergine" userId="890246548b1a9e12" providerId="LiveId" clId="{CE46825C-6812-4036-9608-9001BC2E9AA6}" dt="2020-12-16T14:20:07.443" v="1715" actId="14100"/>
        <pc:sldMkLst>
          <pc:docMk/>
          <pc:sldMk cId="0" sldId="265"/>
        </pc:sldMkLst>
        <pc:spChg chg="add mod">
          <ac:chgData name="Andrea Vergine" userId="890246548b1a9e12" providerId="LiveId" clId="{CE46825C-6812-4036-9608-9001BC2E9AA6}" dt="2020-12-16T14:14:02.514" v="1680" actId="1076"/>
          <ac:spMkLst>
            <pc:docMk/>
            <pc:sldMk cId="0" sldId="265"/>
            <ac:spMk id="12" creationId="{BD5C936E-F53A-4723-8B23-3956D50714CE}"/>
          </ac:spMkLst>
        </pc:spChg>
        <pc:spChg chg="del mod">
          <ac:chgData name="Andrea Vergine" userId="890246548b1a9e12" providerId="LiveId" clId="{CE46825C-6812-4036-9608-9001BC2E9AA6}" dt="2020-12-16T14:13:58.008" v="1678" actId="478"/>
          <ac:spMkLst>
            <pc:docMk/>
            <pc:sldMk cId="0" sldId="265"/>
            <ac:spMk id="13" creationId="{D91790FE-9E78-44CD-9112-64E94616B6A3}"/>
          </ac:spMkLst>
        </pc:spChg>
        <pc:grpChg chg="add del mod">
          <ac:chgData name="Andrea Vergine" userId="890246548b1a9e12" providerId="LiveId" clId="{CE46825C-6812-4036-9608-9001BC2E9AA6}" dt="2020-12-16T14:14:09.992" v="1683" actId="21"/>
          <ac:grpSpMkLst>
            <pc:docMk/>
            <pc:sldMk cId="0" sldId="265"/>
            <ac:grpSpMk id="6" creationId="{35934D33-7C9D-4B4A-9750-D4CA4FEA550A}"/>
          </ac:grpSpMkLst>
        </pc:grpChg>
        <pc:picChg chg="add del mod modCrop">
          <ac:chgData name="Andrea Vergine" userId="890246548b1a9e12" providerId="LiveId" clId="{CE46825C-6812-4036-9608-9001BC2E9AA6}" dt="2020-12-16T14:19:37.508" v="1707" actId="478"/>
          <ac:picMkLst>
            <pc:docMk/>
            <pc:sldMk cId="0" sldId="265"/>
            <ac:picMk id="3" creationId="{AA98E0ED-F032-4864-A82A-0A3ACBAA767C}"/>
          </ac:picMkLst>
        </pc:picChg>
        <pc:picChg chg="add mod modCrop">
          <ac:chgData name="Andrea Vergine" userId="890246548b1a9e12" providerId="LiveId" clId="{CE46825C-6812-4036-9608-9001BC2E9AA6}" dt="2020-12-16T14:20:07.443" v="1715" actId="14100"/>
          <ac:picMkLst>
            <pc:docMk/>
            <pc:sldMk cId="0" sldId="265"/>
            <ac:picMk id="5" creationId="{48857273-3A33-4B06-B35F-798DB00EBCE5}"/>
          </ac:picMkLst>
        </pc:picChg>
        <pc:picChg chg="del">
          <ac:chgData name="Andrea Vergine" userId="890246548b1a9e12" providerId="LiveId" clId="{CE46825C-6812-4036-9608-9001BC2E9AA6}" dt="2020-12-16T14:12:07.937" v="1647" actId="478"/>
          <ac:picMkLst>
            <pc:docMk/>
            <pc:sldMk cId="0" sldId="265"/>
            <ac:picMk id="7" creationId="{B8EA987B-0930-4FFA-90FF-A2AAC2A9ED4C}"/>
          </ac:picMkLst>
        </pc:picChg>
        <pc:picChg chg="del">
          <ac:chgData name="Andrea Vergine" userId="890246548b1a9e12" providerId="LiveId" clId="{CE46825C-6812-4036-9608-9001BC2E9AA6}" dt="2020-12-16T14:12:09.332" v="1648" actId="478"/>
          <ac:picMkLst>
            <pc:docMk/>
            <pc:sldMk cId="0" sldId="265"/>
            <ac:picMk id="10" creationId="{726EF1A4-732B-43B5-87F4-757D475645EF}"/>
          </ac:picMkLst>
        </pc:picChg>
        <pc:picChg chg="add mod">
          <ac:chgData name="Andrea Vergine" userId="890246548b1a9e12" providerId="LiveId" clId="{CE46825C-6812-4036-9608-9001BC2E9AA6}" dt="2020-12-16T14:13:36.015" v="1674" actId="1076"/>
          <ac:picMkLst>
            <pc:docMk/>
            <pc:sldMk cId="0" sldId="265"/>
            <ac:picMk id="11" creationId="{3455472A-E116-45CC-B921-DA6ACE686475}"/>
          </ac:picMkLst>
        </pc:picChg>
        <pc:picChg chg="del">
          <ac:chgData name="Andrea Vergine" userId="890246548b1a9e12" providerId="LiveId" clId="{CE46825C-6812-4036-9608-9001BC2E9AA6}" dt="2020-12-16T14:12:10.644" v="1649" actId="478"/>
          <ac:picMkLst>
            <pc:docMk/>
            <pc:sldMk cId="0" sldId="265"/>
            <ac:picMk id="15" creationId="{252303D0-5AA6-41C6-A0D6-E6D12177B131}"/>
          </ac:picMkLst>
        </pc:picChg>
      </pc:sldChg>
      <pc:sldChg chg="addSp delSp modSp mod ord">
        <pc:chgData name="Andrea Vergine" userId="890246548b1a9e12" providerId="LiveId" clId="{CE46825C-6812-4036-9608-9001BC2E9AA6}" dt="2020-12-16T16:23:27.128" v="1851" actId="732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mod modCrop">
          <ac:chgData name="Andrea Vergine" userId="890246548b1a9e12" providerId="LiveId" clId="{CE46825C-6812-4036-9608-9001BC2E9AA6}" dt="2020-12-16T16:23:27.128" v="1851" actId="732"/>
          <ac:picMkLst>
            <pc:docMk/>
            <pc:sldMk cId="0" sldId="267"/>
            <ac:picMk id="4" creationId="{7E7A40CE-1CB2-4EC6-9B14-0DB13DB75BA0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del mod">
          <ac:chgData name="Andrea Vergine" userId="890246548b1a9e12" providerId="LiveId" clId="{CE46825C-6812-4036-9608-9001BC2E9AA6}" dt="2020-12-14T15:49:49.060" v="320" actId="478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6T14:10:03.404" v="1646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6T13:53:34.217" v="1630" actId="20577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6T14:09:57.836" v="1645" actId="20577"/>
          <ac:spMkLst>
            <pc:docMk/>
            <pc:sldMk cId="0" sldId="268"/>
            <ac:spMk id="5" creationId="{FA393842-1717-48EC-B5B0-684BA3D51D78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8" creationId="{C35ABB4B-46D4-4D3B-9462-F20D9EABFAF4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9" creationId="{3311A482-5562-4376-BEE6-C3771DEA6871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1" creationId="{F0185658-2372-4424-842D-2BBD2051DC45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2" creationId="{8E223819-9D6C-4353-AA03-BF7BE367425D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3" creationId="{9BBBA5B7-E152-440F-9674-205D641904D9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4" creationId="{490A87E3-8984-4C9D-9883-9D5E0F969321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5" creationId="{2B7A0AFB-EF7D-4126-8CB7-855AE0678ACA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6" creationId="{1FC1AF12-F830-475C-9936-7526151D22B6}"/>
          </ac:spMkLst>
        </pc:spChg>
        <pc:grpChg chg="add mod">
          <ac:chgData name="Andrea Vergine" userId="890246548b1a9e12" providerId="LiveId" clId="{CE46825C-6812-4036-9608-9001BC2E9AA6}" dt="2020-12-16T14:10:03.404" v="1646" actId="1076"/>
          <ac:grpSpMkLst>
            <pc:docMk/>
            <pc:sldMk cId="0" sldId="268"/>
            <ac:grpSpMk id="6" creationId="{5655D12B-8552-4562-AF9F-743087772F10}"/>
          </ac:grpSpMkLst>
        </pc:grpChg>
        <pc:grpChg chg="add mod">
          <ac:chgData name="Andrea Vergine" userId="890246548b1a9e12" providerId="LiveId" clId="{CE46825C-6812-4036-9608-9001BC2E9AA6}" dt="2020-12-16T13:53:50.062" v="1631" actId="14100"/>
          <ac:grpSpMkLst>
            <pc:docMk/>
            <pc:sldMk cId="0" sldId="268"/>
            <ac:grpSpMk id="10" creationId="{428E1BAD-AEE9-4E43-B9A2-AEA530524821}"/>
          </ac:grpSpMkLst>
        </pc:grpChg>
        <pc:picChg chg="add del mod modCrop">
          <ac:chgData name="Andrea Vergine" userId="890246548b1a9e12" providerId="LiveId" clId="{CE46825C-6812-4036-9608-9001BC2E9AA6}" dt="2020-12-15T08:22:24.671" v="403" actId="478"/>
          <ac:picMkLst>
            <pc:docMk/>
            <pc:sldMk cId="0" sldId="268"/>
            <ac:picMk id="4" creationId="{3DD6BDE6-05A2-44A2-8804-8CC03958D069}"/>
          </ac:picMkLst>
        </pc:pic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del mod modCrop">
          <ac:chgData name="Andrea Vergine" userId="890246548b1a9e12" providerId="LiveId" clId="{CE46825C-6812-4036-9608-9001BC2E9AA6}" dt="2020-12-14T15:49:37.783" v="314" actId="478"/>
          <ac:picMkLst>
            <pc:docMk/>
            <pc:sldMk cId="0" sldId="268"/>
            <ac:picMk id="6" creationId="{AD5FC186-F77E-4178-AAEE-6BF0BED38AB2}"/>
          </ac:picMkLst>
        </pc:picChg>
        <pc:picChg chg="del">
          <ac:chgData name="Andrea Vergine" userId="890246548b1a9e12" providerId="LiveId" clId="{CE46825C-6812-4036-9608-9001BC2E9AA6}" dt="2020-12-15T08:22:27.405" v="404" actId="478"/>
          <ac:picMkLst>
            <pc:docMk/>
            <pc:sldMk cId="0" sldId="268"/>
            <ac:picMk id="7" creationId="{985F91D5-E2C6-42A2-ADB9-0CADE3E9172D}"/>
          </ac:picMkLst>
        </pc:picChg>
      </pc:sldChg>
      <pc:sldChg chg="addSp delSp modSp add del mod ord">
        <pc:chgData name="Andrea Vergine" userId="890246548b1a9e12" providerId="LiveId" clId="{CE46825C-6812-4036-9608-9001BC2E9AA6}" dt="2020-12-16T13:53:29.008" v="1619" actId="47"/>
        <pc:sldMkLst>
          <pc:docMk/>
          <pc:sldMk cId="0" sldId="269"/>
        </pc:sldMkLst>
        <pc:spChg chg="add mod">
          <ac:chgData name="Andrea Vergine" userId="890246548b1a9e12" providerId="LiveId" clId="{CE46825C-6812-4036-9608-9001BC2E9AA6}" dt="2020-12-16T13:48:18.754" v="1530" actId="1076"/>
          <ac:spMkLst>
            <pc:docMk/>
            <pc:sldMk cId="0" sldId="269"/>
            <ac:spMk id="2" creationId="{7DB24598-7788-407F-9D84-EE56D8322E2B}"/>
          </ac:spMkLst>
        </pc:spChg>
        <pc:spChg chg="add del mod">
          <ac:chgData name="Andrea Vergine" userId="890246548b1a9e12" providerId="LiveId" clId="{CE46825C-6812-4036-9608-9001BC2E9AA6}" dt="2020-12-16T13:47:46.188" v="1511" actId="478"/>
          <ac:spMkLst>
            <pc:docMk/>
            <pc:sldMk cId="0" sldId="269"/>
            <ac:spMk id="3" creationId="{980CE68E-12DE-40C4-9604-DE365E0B6849}"/>
          </ac:spMkLst>
        </pc:spChg>
        <pc:spChg chg="add del mod">
          <ac:chgData name="Andrea Vergine" userId="890246548b1a9e12" providerId="LiveId" clId="{CE46825C-6812-4036-9608-9001BC2E9AA6}" dt="2020-12-16T13:47:51.721" v="1513" actId="478"/>
          <ac:spMkLst>
            <pc:docMk/>
            <pc:sldMk cId="0" sldId="269"/>
            <ac:spMk id="4" creationId="{EEB82C8B-6206-4729-A7BD-40E2E8CD03EF}"/>
          </ac:spMkLst>
        </pc:spChg>
        <pc:spChg chg="add del mod">
          <ac:chgData name="Andrea Vergine" userId="890246548b1a9e12" providerId="LiveId" clId="{CE46825C-6812-4036-9608-9001BC2E9AA6}" dt="2020-12-16T13:47:49.953" v="1512" actId="478"/>
          <ac:spMkLst>
            <pc:docMk/>
            <pc:sldMk cId="0" sldId="269"/>
            <ac:spMk id="5" creationId="{41E2C834-3163-4A1A-9922-DE745C398AE9}"/>
          </ac:spMkLst>
        </pc:spChg>
        <pc:spChg chg="add mod">
          <ac:chgData name="Andrea Vergine" userId="890246548b1a9e12" providerId="LiveId" clId="{CE46825C-6812-4036-9608-9001BC2E9AA6}" dt="2020-12-16T13:52:51.016" v="1616" actId="20577"/>
          <ac:spMkLst>
            <pc:docMk/>
            <pc:sldMk cId="0" sldId="269"/>
            <ac:spMk id="6" creationId="{4E031498-E29C-4151-9773-0CE5E3A35787}"/>
          </ac:spMkLst>
        </pc:spChg>
      </pc:sldChg>
      <pc:sldChg chg="addSp delSp modSp mod ord">
        <pc:chgData name="Andrea Vergine" userId="890246548b1a9e12" providerId="LiveId" clId="{CE46825C-6812-4036-9608-9001BC2E9AA6}" dt="2020-12-15T08:36:44.987" v="685" actId="1076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5T08:36:44.987" v="685" actId="1076"/>
          <ac:picMkLst>
            <pc:docMk/>
            <pc:sldMk cId="0" sldId="272"/>
            <ac:picMk id="4" creationId="{B4B2CD47-180C-45D0-A0CD-E9601E6B650E}"/>
          </ac:picMkLst>
        </pc:picChg>
        <pc:picChg chg="add del mod">
          <ac:chgData name="Andrea Vergine" userId="890246548b1a9e12" providerId="LiveId" clId="{CE46825C-6812-4036-9608-9001BC2E9AA6}" dt="2020-12-14T15:49:51.648" v="322" actId="478"/>
          <ac:picMkLst>
            <pc:docMk/>
            <pc:sldMk cId="0" sldId="272"/>
            <ac:picMk id="4" creationId="{FC99E978-BEDC-401D-A016-8C7C23E58079}"/>
          </ac:picMkLst>
        </pc:picChg>
      </pc:sldChg>
      <pc:sldChg chg="ord">
        <pc:chgData name="Andrea Vergine" userId="890246548b1a9e12" providerId="LiveId" clId="{CE46825C-6812-4036-9608-9001BC2E9AA6}" dt="2020-12-16T13:47:21.352" v="1507" actId="20578"/>
        <pc:sldMkLst>
          <pc:docMk/>
          <pc:sldMk cId="0" sldId="273"/>
        </pc:sldMkLst>
      </pc:sldChg>
      <pc:sldChg chg="addSp delSp modSp mod">
        <pc:chgData name="Andrea Vergine" userId="890246548b1a9e12" providerId="LiveId" clId="{CE46825C-6812-4036-9608-9001BC2E9AA6}" dt="2020-12-16T14:25:59.482" v="1835" actId="1076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5T08:21:36.839" v="401" actId="20577"/>
          <ac:spMkLst>
            <pc:docMk/>
            <pc:sldMk cId="0" sldId="276"/>
            <ac:spMk id="3" creationId="{744ECBA9-5FB6-48CF-AB8E-E8B7392513AD}"/>
          </ac:spMkLst>
        </pc:spChg>
        <pc:spChg chg="mod">
          <ac:chgData name="Andrea Vergine" userId="890246548b1a9e12" providerId="LiveId" clId="{CE46825C-6812-4036-9608-9001BC2E9AA6}" dt="2020-12-15T08:19:13.556" v="356" actId="790"/>
          <ac:spMkLst>
            <pc:docMk/>
            <pc:sldMk cId="0" sldId="276"/>
            <ac:spMk id="4" creationId="{9E9AFB2E-F251-495C-A8A4-A2D82BD54BCD}"/>
          </ac:spMkLst>
        </pc:spChg>
        <pc:spChg chg="add mod">
          <ac:chgData name="Andrea Vergine" userId="890246548b1a9e12" providerId="LiveId" clId="{CE46825C-6812-4036-9608-9001BC2E9AA6}" dt="2020-12-16T14:25:59.482" v="1835" actId="1076"/>
          <ac:spMkLst>
            <pc:docMk/>
            <pc:sldMk cId="0" sldId="276"/>
            <ac:spMk id="5" creationId="{155988A9-0B4A-4136-87A1-D92D88397349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del mod">
          <ac:chgData name="Andrea Vergine" userId="890246548b1a9e12" providerId="LiveId" clId="{CE46825C-6812-4036-9608-9001BC2E9AA6}" dt="2020-12-16T14:23:06.131" v="1777" actId="478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add del mod ord">
        <pc:chgData name="Andrea Vergine" userId="890246548b1a9e12" providerId="LiveId" clId="{CE46825C-6812-4036-9608-9001BC2E9AA6}" dt="2020-12-16T16:23:15.047" v="1849" actId="732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 modCrop">
          <ac:chgData name="Andrea Vergine" userId="890246548b1a9e12" providerId="LiveId" clId="{CE46825C-6812-4036-9608-9001BC2E9AA6}" dt="2020-12-16T16:23:15.047" v="1849" actId="732"/>
          <ac:picMkLst>
            <pc:docMk/>
            <pc:sldMk cId="4264121965" sldId="283"/>
            <ac:picMk id="5" creationId="{B7902F1D-D081-4098-976E-7AF41C08C8C0}"/>
          </ac:picMkLst>
        </pc:picChg>
        <pc:picChg chg="add del mod">
          <ac:chgData name="Andrea Vergine" userId="890246548b1a9e12" providerId="LiveId" clId="{CE46825C-6812-4036-9608-9001BC2E9AA6}" dt="2020-12-14T15:49:46.549" v="318" actId="478"/>
          <ac:picMkLst>
            <pc:docMk/>
            <pc:sldMk cId="4264121965" sldId="283"/>
            <ac:picMk id="6" creationId="{DDB509C9-BEA1-4AFC-B7EE-7393594536A7}"/>
          </ac:picMkLst>
        </pc:picChg>
      </pc:sldChg>
      <pc:sldChg chg="addSp delSp modSp mod ord">
        <pc:chgData name="Andrea Vergine" userId="890246548b1a9e12" providerId="LiveId" clId="{CE46825C-6812-4036-9608-9001BC2E9AA6}" dt="2020-12-16T14:17:37.766" v="1706" actId="14100"/>
        <pc:sldMkLst>
          <pc:docMk/>
          <pc:sldMk cId="437762064" sldId="284"/>
        </pc:sldMkLst>
        <pc:spChg chg="add mod">
          <ac:chgData name="Andrea Vergine" userId="890246548b1a9e12" providerId="LiveId" clId="{CE46825C-6812-4036-9608-9001BC2E9AA6}" dt="2020-12-16T14:13:52.239" v="1675"/>
          <ac:spMkLst>
            <pc:docMk/>
            <pc:sldMk cId="437762064" sldId="284"/>
            <ac:spMk id="6" creationId="{7426277E-D351-4C29-B69B-CF091C202476}"/>
          </ac:spMkLst>
        </pc:spChg>
        <pc:spChg chg="mod">
          <ac:chgData name="Andrea Vergine" userId="890246548b1a9e12" providerId="LiveId" clId="{CE46825C-6812-4036-9608-9001BC2E9AA6}" dt="2020-12-16T14:14:12.350" v="1684"/>
          <ac:spMkLst>
            <pc:docMk/>
            <pc:sldMk cId="437762064" sldId="284"/>
            <ac:spMk id="8" creationId="{6D825CCD-88A8-4D0A-A501-CF9B9C76D271}"/>
          </ac:spMkLst>
        </pc:spChg>
        <pc:spChg chg="mod">
          <ac:chgData name="Andrea Vergine" userId="890246548b1a9e12" providerId="LiveId" clId="{CE46825C-6812-4036-9608-9001BC2E9AA6}" dt="2020-12-16T14:14:12.350" v="1684"/>
          <ac:spMkLst>
            <pc:docMk/>
            <pc:sldMk cId="437762064" sldId="284"/>
            <ac:spMk id="9" creationId="{12FD41A1-E9BB-4444-BB7D-24D5D2CBE52F}"/>
          </ac:spMkLst>
        </pc:spChg>
        <pc:spChg chg="del">
          <ac:chgData name="Andrea Vergine" userId="890246548b1a9e12" providerId="LiveId" clId="{CE46825C-6812-4036-9608-9001BC2E9AA6}" dt="2020-12-16T14:13:55.376" v="1676" actId="21"/>
          <ac:spMkLst>
            <pc:docMk/>
            <pc:sldMk cId="437762064" sldId="284"/>
            <ac:spMk id="16" creationId="{47DAD9D9-283C-4DB9-B89A-0591DAA0ABFD}"/>
          </ac:spMkLst>
        </pc:spChg>
        <pc:grpChg chg="add mod">
          <ac:chgData name="Andrea Vergine" userId="890246548b1a9e12" providerId="LiveId" clId="{CE46825C-6812-4036-9608-9001BC2E9AA6}" dt="2020-12-16T14:14:12.350" v="1684"/>
          <ac:grpSpMkLst>
            <pc:docMk/>
            <pc:sldMk cId="437762064" sldId="284"/>
            <ac:grpSpMk id="7" creationId="{84E55A5F-BE48-4CF7-8C52-B0C348CAE640}"/>
          </ac:grpSpMkLst>
        </pc:grpChg>
        <pc:picChg chg="del">
          <ac:chgData name="Andrea Vergine" userId="890246548b1a9e12" providerId="LiveId" clId="{CE46825C-6812-4036-9608-9001BC2E9AA6}" dt="2020-12-16T14:13:30.551" v="1672" actId="21"/>
          <ac:picMkLst>
            <pc:docMk/>
            <pc:sldMk cId="437762064" sldId="284"/>
            <ac:picMk id="3" creationId="{EDED5F20-CA84-4955-936F-58306C4575E6}"/>
          </ac:picMkLst>
        </pc:picChg>
        <pc:picChg chg="add del mod">
          <ac:chgData name="Andrea Vergine" userId="890246548b1a9e12" providerId="LiveId" clId="{CE46825C-6812-4036-9608-9001BC2E9AA6}" dt="2020-12-16T14:15:51.898" v="1691" actId="478"/>
          <ac:picMkLst>
            <pc:docMk/>
            <pc:sldMk cId="437762064" sldId="284"/>
            <ac:picMk id="4" creationId="{55982AF8-F05A-4B8C-A63C-F22C9CA2D9BC}"/>
          </ac:picMkLst>
        </pc:picChg>
        <pc:picChg chg="add del mod">
          <ac:chgData name="Andrea Vergine" userId="890246548b1a9e12" providerId="LiveId" clId="{CE46825C-6812-4036-9608-9001BC2E9AA6}" dt="2020-12-16T14:13:23.926" v="1670"/>
          <ac:picMkLst>
            <pc:docMk/>
            <pc:sldMk cId="437762064" sldId="284"/>
            <ac:picMk id="5" creationId="{6DC5C5D3-BF80-44B9-9346-14D8886ADA62}"/>
          </ac:picMkLst>
        </pc:picChg>
        <pc:picChg chg="add mod">
          <ac:chgData name="Andrea Vergine" userId="890246548b1a9e12" providerId="LiveId" clId="{CE46825C-6812-4036-9608-9001BC2E9AA6}" dt="2020-12-16T14:17:23.471" v="1700" actId="1076"/>
          <ac:picMkLst>
            <pc:docMk/>
            <pc:sldMk cId="437762064" sldId="284"/>
            <ac:picMk id="11" creationId="{7B5BE201-5F3A-49E8-8239-7EF482B20BFB}"/>
          </ac:picMkLst>
        </pc:picChg>
        <pc:picChg chg="add mod">
          <ac:chgData name="Andrea Vergine" userId="890246548b1a9e12" providerId="LiveId" clId="{CE46825C-6812-4036-9608-9001BC2E9AA6}" dt="2020-12-16T14:17:37.766" v="1706" actId="14100"/>
          <ac:picMkLst>
            <pc:docMk/>
            <pc:sldMk cId="437762064" sldId="284"/>
            <ac:picMk id="13" creationId="{056A980A-A149-4D2A-9E7E-5C116153FBD3}"/>
          </ac:picMkLst>
        </pc:picChg>
        <pc:picChg chg="add mod">
          <ac:chgData name="Andrea Vergine" userId="890246548b1a9e12" providerId="LiveId" clId="{CE46825C-6812-4036-9608-9001BC2E9AA6}" dt="2020-12-16T14:17:34.064" v="1704" actId="1076"/>
          <ac:picMkLst>
            <pc:docMk/>
            <pc:sldMk cId="437762064" sldId="284"/>
            <ac:picMk id="15" creationId="{F1CE9FA3-A914-4D2F-921D-906994F861BC}"/>
          </ac:picMkLst>
        </pc:picChg>
        <pc:picChg chg="add del">
          <ac:chgData name="Andrea Vergine" userId="890246548b1a9e12" providerId="LiveId" clId="{CE46825C-6812-4036-9608-9001BC2E9AA6}" dt="2020-12-16T14:14:14.300" v="1685" actId="478"/>
          <ac:picMkLst>
            <pc:docMk/>
            <pc:sldMk cId="437762064" sldId="284"/>
            <ac:picMk id="18" creationId="{B384BFE5-3782-4D7A-A976-79CAAD905D8D}"/>
          </ac:picMkLst>
        </pc:picChg>
      </pc:sldChg>
      <pc:sldChg chg="modSp add mod">
        <pc:chgData name="Andrea Vergine" userId="890246548b1a9e12" providerId="LiveId" clId="{CE46825C-6812-4036-9608-9001BC2E9AA6}" dt="2020-12-16T16:23:01.468" v="1847" actId="732"/>
        <pc:sldMkLst>
          <pc:docMk/>
          <pc:sldMk cId="214963958" sldId="289"/>
        </pc:sldMkLst>
        <pc:picChg chg="mod modCrop">
          <ac:chgData name="Andrea Vergine" userId="890246548b1a9e12" providerId="LiveId" clId="{CE46825C-6812-4036-9608-9001BC2E9AA6}" dt="2020-12-16T16:23:01.468" v="1847" actId="732"/>
          <ac:picMkLst>
            <pc:docMk/>
            <pc:sldMk cId="214963958" sldId="289"/>
            <ac:picMk id="4" creationId="{3DD6BDE6-05A2-44A2-8804-8CC03958D069}"/>
          </ac:picMkLst>
        </pc:picChg>
      </pc:sldChg>
      <pc:sldChg chg="delSp modSp add mod">
        <pc:chgData name="Andrea Vergine" userId="890246548b1a9e12" providerId="LiveId" clId="{CE46825C-6812-4036-9608-9001BC2E9AA6}" dt="2020-12-16T16:23:05.241" v="1848" actId="478"/>
        <pc:sldMkLst>
          <pc:docMk/>
          <pc:sldMk cId="254868949" sldId="290"/>
        </pc:sldMkLst>
        <pc:picChg chg="del mod modCrop">
          <ac:chgData name="Andrea Vergine" userId="890246548b1a9e12" providerId="LiveId" clId="{CE46825C-6812-4036-9608-9001BC2E9AA6}" dt="2020-12-16T16:23:05.241" v="1848" actId="478"/>
          <ac:picMkLst>
            <pc:docMk/>
            <pc:sldMk cId="254868949" sldId="290"/>
            <ac:picMk id="4" creationId="{3DD6BDE6-05A2-44A2-8804-8CC03958D069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7.303" v="1500" actId="47"/>
        <pc:sldMkLst>
          <pc:docMk/>
          <pc:sldMk cId="2235433723" sldId="290"/>
        </pc:sldMkLst>
        <pc:spChg chg="mod">
          <ac:chgData name="Andrea Vergine" userId="890246548b1a9e12" providerId="LiveId" clId="{CE46825C-6812-4036-9608-9001BC2E9AA6}" dt="2020-12-15T08:50:49.969" v="709" actId="14100"/>
          <ac:spMkLst>
            <pc:docMk/>
            <pc:sldMk cId="2235433723" sldId="290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29:46.957" v="1274" actId="6549"/>
          <ac:spMkLst>
            <pc:docMk/>
            <pc:sldMk cId="2235433723" sldId="290"/>
            <ac:spMk id="7" creationId="{305628FF-ACBC-4BCF-BD19-56293622FCFB}"/>
          </ac:spMkLst>
        </pc:spChg>
        <pc:picChg chg="del">
          <ac:chgData name="Andrea Vergine" userId="890246548b1a9e12" providerId="LiveId" clId="{CE46825C-6812-4036-9608-9001BC2E9AA6}" dt="2020-12-15T08:50:10.296" v="687" actId="478"/>
          <ac:picMkLst>
            <pc:docMk/>
            <pc:sldMk cId="2235433723" sldId="290"/>
            <ac:picMk id="4" creationId="{B4B2CD47-180C-45D0-A0CD-E9601E6B650E}"/>
          </ac:picMkLst>
        </pc:picChg>
        <pc:picChg chg="add mod">
          <ac:chgData name="Andrea Vergine" userId="890246548b1a9e12" providerId="LiveId" clId="{CE46825C-6812-4036-9608-9001BC2E9AA6}" dt="2020-12-15T08:51:08.850" v="711" actId="1076"/>
          <ac:picMkLst>
            <pc:docMk/>
            <pc:sldMk cId="2235433723" sldId="290"/>
            <ac:picMk id="5" creationId="{FAB90FDB-348A-439F-B309-2A9E01E93963}"/>
          </ac:picMkLst>
        </pc:picChg>
        <pc:picChg chg="del">
          <ac:chgData name="Andrea Vergine" userId="890246548b1a9e12" providerId="LiveId" clId="{CE46825C-6812-4036-9608-9001BC2E9AA6}" dt="2020-12-15T08:50:46.929" v="708" actId="478"/>
          <ac:picMkLst>
            <pc:docMk/>
            <pc:sldMk cId="2235433723" sldId="290"/>
            <ac:picMk id="6" creationId="{724F92C0-E863-4B79-8876-EB61ECB52346}"/>
          </ac:picMkLst>
        </pc:picChg>
      </pc:sldChg>
      <pc:sldChg chg="delSp modSp add mod">
        <pc:chgData name="Andrea Vergine" userId="890246548b1a9e12" providerId="LiveId" clId="{CE46825C-6812-4036-9608-9001BC2E9AA6}" dt="2020-12-16T16:23:19.567" v="1850" actId="478"/>
        <pc:sldMkLst>
          <pc:docMk/>
          <pc:sldMk cId="3083296691" sldId="291"/>
        </pc:sldMkLst>
        <pc:picChg chg="del mod modCrop">
          <ac:chgData name="Andrea Vergine" userId="890246548b1a9e12" providerId="LiveId" clId="{CE46825C-6812-4036-9608-9001BC2E9AA6}" dt="2020-12-16T16:23:19.567" v="1850" actId="478"/>
          <ac:picMkLst>
            <pc:docMk/>
            <pc:sldMk cId="3083296691" sldId="291"/>
            <ac:picMk id="5" creationId="{B7902F1D-D081-4098-976E-7AF41C08C8C0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8.341" v="1501" actId="47"/>
        <pc:sldMkLst>
          <pc:docMk/>
          <pc:sldMk cId="3605240360" sldId="291"/>
        </pc:sldMkLst>
        <pc:spChg chg="mod">
          <ac:chgData name="Andrea Vergine" userId="890246548b1a9e12" providerId="LiveId" clId="{CE46825C-6812-4036-9608-9001BC2E9AA6}" dt="2020-12-15T08:53:28.540" v="716" actId="14100"/>
          <ac:spMkLst>
            <pc:docMk/>
            <pc:sldMk cId="3605240360" sldId="291"/>
            <ac:spMk id="2" creationId="{BF945B97-FD2F-4211-A143-870C0973BF5D}"/>
          </ac:spMkLst>
        </pc:spChg>
        <pc:spChg chg="add del mod">
          <ac:chgData name="Andrea Vergine" userId="890246548b1a9e12" providerId="LiveId" clId="{CE46825C-6812-4036-9608-9001BC2E9AA6}" dt="2020-12-15T09:26:21.692" v="1186" actId="478"/>
          <ac:spMkLst>
            <pc:docMk/>
            <pc:sldMk cId="3605240360" sldId="291"/>
            <ac:spMk id="6" creationId="{4BD2FA65-9825-45F4-B7E4-3B12E4D0D45D}"/>
          </ac:spMkLst>
        </pc:spChg>
        <pc:spChg chg="add mod">
          <ac:chgData name="Andrea Vergine" userId="890246548b1a9e12" providerId="LiveId" clId="{CE46825C-6812-4036-9608-9001BC2E9AA6}" dt="2020-12-15T09:33:33.473" v="1387" actId="1076"/>
          <ac:spMkLst>
            <pc:docMk/>
            <pc:sldMk cId="3605240360" sldId="291"/>
            <ac:spMk id="7" creationId="{C2275385-500B-4499-BE1A-4654391D022B}"/>
          </ac:spMkLst>
        </pc:spChg>
        <pc:spChg chg="add del mod">
          <ac:chgData name="Andrea Vergine" userId="890246548b1a9e12" providerId="LiveId" clId="{CE46825C-6812-4036-9608-9001BC2E9AA6}" dt="2020-12-15T09:33:15.218" v="1382" actId="478"/>
          <ac:spMkLst>
            <pc:docMk/>
            <pc:sldMk cId="3605240360" sldId="291"/>
            <ac:spMk id="9" creationId="{F85B839E-33BB-40D2-8302-63183708A07B}"/>
          </ac:spMkLst>
        </pc:spChg>
        <pc:picChg chg="add mod">
          <ac:chgData name="Andrea Vergine" userId="890246548b1a9e12" providerId="LiveId" clId="{CE46825C-6812-4036-9608-9001BC2E9AA6}" dt="2020-12-15T08:53:49.788" v="725" actId="1076"/>
          <ac:picMkLst>
            <pc:docMk/>
            <pc:sldMk cId="3605240360" sldId="291"/>
            <ac:picMk id="4" creationId="{374679E7-A66B-4872-BA9E-6B317B982B28}"/>
          </ac:picMkLst>
        </pc:picChg>
        <pc:picChg chg="del mod">
          <ac:chgData name="Andrea Vergine" userId="890246548b1a9e12" providerId="LiveId" clId="{CE46825C-6812-4036-9608-9001BC2E9AA6}" dt="2020-12-15T08:53:38.501" v="721" actId="478"/>
          <ac:picMkLst>
            <pc:docMk/>
            <pc:sldMk cId="3605240360" sldId="291"/>
            <ac:picMk id="5" creationId="{FAB90FDB-348A-439F-B309-2A9E01E93963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9.219" v="1502" actId="47"/>
        <pc:sldMkLst>
          <pc:docMk/>
          <pc:sldMk cId="30195943" sldId="292"/>
        </pc:sldMkLst>
        <pc:spChg chg="mod">
          <ac:chgData name="Andrea Vergine" userId="890246548b1a9e12" providerId="LiveId" clId="{CE46825C-6812-4036-9608-9001BC2E9AA6}" dt="2020-12-15T08:53:36.074" v="719" actId="14100"/>
          <ac:spMkLst>
            <pc:docMk/>
            <pc:sldMk cId="30195943" sldId="29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36:28.070" v="1482" actId="20577"/>
          <ac:spMkLst>
            <pc:docMk/>
            <pc:sldMk cId="30195943" sldId="292"/>
            <ac:spMk id="6" creationId="{C35FF24E-3B17-4AA0-BC5C-D5C732BDA88D}"/>
          </ac:spMkLst>
        </pc:spChg>
        <pc:picChg chg="add mod">
          <ac:chgData name="Andrea Vergine" userId="890246548b1a9e12" providerId="LiveId" clId="{CE46825C-6812-4036-9608-9001BC2E9AA6}" dt="2020-12-15T08:54:31.216" v="727" actId="1076"/>
          <ac:picMkLst>
            <pc:docMk/>
            <pc:sldMk cId="30195943" sldId="292"/>
            <ac:picMk id="4" creationId="{3E8811A6-8679-4D1C-AB29-7E411FD8D6A2}"/>
          </ac:picMkLst>
        </pc:picChg>
        <pc:picChg chg="del mod">
          <ac:chgData name="Andrea Vergine" userId="890246548b1a9e12" providerId="LiveId" clId="{CE46825C-6812-4036-9608-9001BC2E9AA6}" dt="2020-12-15T08:53:40.712" v="723" actId="478"/>
          <ac:picMkLst>
            <pc:docMk/>
            <pc:sldMk cId="30195943" sldId="292"/>
            <ac:picMk id="5" creationId="{FAB90FDB-348A-439F-B309-2A9E01E93963}"/>
          </ac:picMkLst>
        </pc:picChg>
      </pc:sldChg>
      <pc:sldChg chg="delSp modSp add mod">
        <pc:chgData name="Andrea Vergine" userId="890246548b1a9e12" providerId="LiveId" clId="{CE46825C-6812-4036-9608-9001BC2E9AA6}" dt="2020-12-16T16:23:34.798" v="1852" actId="478"/>
        <pc:sldMkLst>
          <pc:docMk/>
          <pc:sldMk cId="2729709568" sldId="292"/>
        </pc:sldMkLst>
        <pc:picChg chg="del mod modCrop">
          <ac:chgData name="Andrea Vergine" userId="890246548b1a9e12" providerId="LiveId" clId="{CE46825C-6812-4036-9608-9001BC2E9AA6}" dt="2020-12-16T16:23:34.798" v="1852" actId="478"/>
          <ac:picMkLst>
            <pc:docMk/>
            <pc:sldMk cId="2729709568" sldId="292"/>
            <ac:picMk id="4" creationId="{7E7A40CE-1CB2-4EC6-9B14-0DB13DB75BA0}"/>
          </ac:picMkLst>
        </pc:picChg>
      </pc:sldChg>
      <pc:sldChg chg="delSp modSp add del mod">
        <pc:chgData name="Andrea Vergine" userId="890246548b1a9e12" providerId="LiveId" clId="{CE46825C-6812-4036-9608-9001BC2E9AA6}" dt="2020-12-16T13:47:00.520" v="1503" actId="47"/>
        <pc:sldMkLst>
          <pc:docMk/>
          <pc:sldMk cId="293347419" sldId="293"/>
        </pc:sldMkLst>
        <pc:spChg chg="mod">
          <ac:chgData name="Andrea Vergine" userId="890246548b1a9e12" providerId="LiveId" clId="{CE46825C-6812-4036-9608-9001BC2E9AA6}" dt="2020-12-15T09:39:39.021" v="1498" actId="14100"/>
          <ac:spMkLst>
            <pc:docMk/>
            <pc:sldMk cId="293347419" sldId="293"/>
            <ac:spMk id="2" creationId="{BF945B97-FD2F-4211-A143-870C0973BF5D}"/>
          </ac:spMkLst>
        </pc:spChg>
        <pc:spChg chg="del">
          <ac:chgData name="Andrea Vergine" userId="890246548b1a9e12" providerId="LiveId" clId="{CE46825C-6812-4036-9608-9001BC2E9AA6}" dt="2020-12-15T09:39:25.770" v="1484" actId="478"/>
          <ac:spMkLst>
            <pc:docMk/>
            <pc:sldMk cId="293347419" sldId="293"/>
            <ac:spMk id="6" creationId="{C35FF24E-3B17-4AA0-BC5C-D5C732BDA88D}"/>
          </ac:spMkLst>
        </pc:spChg>
        <pc:picChg chg="del">
          <ac:chgData name="Andrea Vergine" userId="890246548b1a9e12" providerId="LiveId" clId="{CE46825C-6812-4036-9608-9001BC2E9AA6}" dt="2020-12-15T09:39:40.555" v="1499" actId="478"/>
          <ac:picMkLst>
            <pc:docMk/>
            <pc:sldMk cId="293347419" sldId="293"/>
            <ac:picMk id="4" creationId="{3E8811A6-8679-4D1C-AB29-7E411FD8D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9"/>
          <a:stretch/>
        </p:blipFill>
        <p:spPr>
          <a:xfrm>
            <a:off x="0" y="1683182"/>
            <a:ext cx="9144000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0" y="1697838"/>
            <a:ext cx="9144000" cy="3445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B2CD47-180C-45D0-A0CD-E9601E6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912"/>
            <a:ext cx="9144000" cy="34065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 stepwiselm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5BE201-5F3A-49E8-8239-7EF482B2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53131"/>
            <a:ext cx="3162301" cy="24431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56A980A-A149-4D2A-9E7E-5C116153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2647207"/>
            <a:ext cx="3162300" cy="24574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1CE9FA3-A914-4D2F-921D-906994F86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27" y="1657577"/>
            <a:ext cx="4343255" cy="33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4018933" y="1466959"/>
            <a:ext cx="4910755" cy="240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series		-&gt; No </a:t>
            </a:r>
            <a:r>
              <a:rPr kumimoji="0" lang="it-IT" sz="1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 models	-&gt; few data</a:t>
            </a: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7411673" y="2386163"/>
            <a:ext cx="302174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5988A9-0B4A-4136-87A1-D92D88397349}"/>
                  </a:ext>
                </a:extLst>
              </p:cNvPr>
              <p:cNvSpPr txBox="1"/>
              <p:nvPr/>
            </p:nvSpPr>
            <p:spPr>
              <a:xfrm>
                <a:off x="2489597" y="4093662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5988A9-0B4A-4136-87A1-D92D8839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97" y="4093662"/>
                <a:ext cx="4164805" cy="565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0"/>
          <a:stretch/>
        </p:blipFill>
        <p:spPr>
          <a:xfrm>
            <a:off x="0" y="1779010"/>
            <a:ext cx="914400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438</Words>
  <Application>Microsoft Office PowerPoint</Application>
  <PresentationFormat>Presentazione su schermo (16:9)</PresentationFormat>
  <Paragraphs>84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Inria Serif</vt:lpstr>
      <vt:lpstr>Playfair Display Regular</vt:lpstr>
      <vt:lpstr>Arial</vt:lpstr>
      <vt:lpstr>Inria Serif Light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2020-12-16T16:23:48Z</dcterms:modified>
</cp:coreProperties>
</file>