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9" r:id="rId3"/>
    <p:sldId id="257" r:id="rId4"/>
    <p:sldId id="265" r:id="rId5"/>
    <p:sldId id="284" r:id="rId6"/>
    <p:sldId id="276" r:id="rId7"/>
    <p:sldId id="268" r:id="rId8"/>
    <p:sldId id="289" r:id="rId9"/>
    <p:sldId id="283" r:id="rId10"/>
    <p:sldId id="267" r:id="rId11"/>
    <p:sldId id="272" r:id="rId12"/>
    <p:sldId id="274" r:id="rId13"/>
    <p:sldId id="278" r:id="rId14"/>
    <p:sldId id="285" r:id="rId15"/>
    <p:sldId id="286" r:id="rId16"/>
    <p:sldId id="287" r:id="rId17"/>
    <p:sldId id="288" r:id="rId18"/>
    <p:sldId id="275" r:id="rId19"/>
    <p:sldId id="262" r:id="rId20"/>
    <p:sldId id="258" r:id="rId21"/>
    <p:sldId id="260" r:id="rId22"/>
    <p:sldId id="264" r:id="rId23"/>
    <p:sldId id="263" r:id="rId24"/>
    <p:sldId id="269" r:id="rId25"/>
    <p:sldId id="273" r:id="rId26"/>
    <p:sldId id="277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Inria Serif" panose="020B0604020202020204" charset="0"/>
      <p:regular r:id="rId38"/>
      <p:bold r:id="rId39"/>
      <p:italic r:id="rId40"/>
      <p:boldItalic r:id="rId41"/>
    </p:embeddedFont>
    <p:embeddedFont>
      <p:font typeface="Inria Serif Light" panose="020B0604020202020204" charset="0"/>
      <p:regular r:id="rId42"/>
      <p:bold r:id="rId43"/>
      <p:italic r:id="rId44"/>
      <p:boldItalic r:id="rId45"/>
    </p:embeddedFont>
    <p:embeddedFont>
      <p:font typeface="Playfair Display Regular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6825C-6812-4036-9608-9001BC2E9AA6}" v="100" dt="2020-12-15T08:36:51.832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ergine" userId="890246548b1a9e12" providerId="LiveId" clId="{CE46825C-6812-4036-9608-9001BC2E9AA6}"/>
    <pc:docChg chg="undo custSel addSld delSld modSld sldOrd">
      <pc:chgData name="Andrea Vergine" userId="890246548b1a9e12" providerId="LiveId" clId="{CE46825C-6812-4036-9608-9001BC2E9AA6}" dt="2020-12-15T08:36:44.987" v="685" actId="1076"/>
      <pc:docMkLst>
        <pc:docMk/>
      </pc:docMkLst>
      <pc:sldChg chg="addSp delSp modSp mod ord">
        <pc:chgData name="Andrea Vergine" userId="890246548b1a9e12" providerId="LiveId" clId="{CE46825C-6812-4036-9608-9001BC2E9AA6}" dt="2020-12-14T15:54:29.798" v="334" actId="1076"/>
        <pc:sldMkLst>
          <pc:docMk/>
          <pc:sldMk cId="0" sldId="267"/>
        </pc:sldMkLst>
        <pc:spChg chg="add mod">
          <ac:chgData name="Andrea Vergine" userId="890246548b1a9e12" providerId="LiveId" clId="{CE46825C-6812-4036-9608-9001BC2E9AA6}" dt="2020-12-13T15:34:36.502" v="150" actId="20577"/>
          <ac:spMkLst>
            <pc:docMk/>
            <pc:sldMk cId="0" sldId="267"/>
            <ac:spMk id="8" creationId="{6311D4EA-B543-4E8F-A808-63800FA97B5D}"/>
          </ac:spMkLst>
        </pc:spChg>
        <pc:spChg chg="add mod">
          <ac:chgData name="Andrea Vergine" userId="890246548b1a9e12" providerId="LiveId" clId="{CE46825C-6812-4036-9608-9001BC2E9AA6}" dt="2020-12-13T16:07:35.506" v="282"/>
          <ac:spMkLst>
            <pc:docMk/>
            <pc:sldMk cId="0" sldId="267"/>
            <ac:spMk id="13" creationId="{0E4D425F-CAAB-43AE-A50B-475857D48E7A}"/>
          </ac:spMkLst>
        </pc:spChg>
        <pc:picChg chg="add del mod">
          <ac:chgData name="Andrea Vergine" userId="890246548b1a9e12" providerId="LiveId" clId="{CE46825C-6812-4036-9608-9001BC2E9AA6}" dt="2020-12-13T15:32:09.549" v="116" actId="21"/>
          <ac:picMkLst>
            <pc:docMk/>
            <pc:sldMk cId="0" sldId="267"/>
            <ac:picMk id="3" creationId="{89E9B233-2784-402C-AF0A-91AB38B24D9E}"/>
          </ac:picMkLst>
        </pc:picChg>
        <pc:picChg chg="add mod">
          <ac:chgData name="Andrea Vergine" userId="890246548b1a9e12" providerId="LiveId" clId="{CE46825C-6812-4036-9608-9001BC2E9AA6}" dt="2020-12-14T15:54:29.798" v="334" actId="1076"/>
          <ac:picMkLst>
            <pc:docMk/>
            <pc:sldMk cId="0" sldId="267"/>
            <ac:picMk id="4" creationId="{7E7A40CE-1CB2-4EC6-9B14-0DB13DB75BA0}"/>
          </ac:picMkLst>
        </pc:picChg>
        <pc:picChg chg="add del mod">
          <ac:chgData name="Andrea Vergine" userId="890246548b1a9e12" providerId="LiveId" clId="{CE46825C-6812-4036-9608-9001BC2E9AA6}" dt="2020-12-13T15:33:46.320" v="138" actId="21"/>
          <ac:picMkLst>
            <pc:docMk/>
            <pc:sldMk cId="0" sldId="267"/>
            <ac:picMk id="5" creationId="{341A3E7A-DDE8-4EDF-BAA3-3178EE03CF34}"/>
          </ac:picMkLst>
        </pc:picChg>
        <pc:picChg chg="add del mod">
          <ac:chgData name="Andrea Vergine" userId="890246548b1a9e12" providerId="LiveId" clId="{CE46825C-6812-4036-9608-9001BC2E9AA6}" dt="2020-12-13T15:56:22.206" v="187" actId="478"/>
          <ac:picMkLst>
            <pc:docMk/>
            <pc:sldMk cId="0" sldId="267"/>
            <ac:picMk id="7" creationId="{79DB4139-8C1A-46B3-B355-83081F5766A9}"/>
          </ac:picMkLst>
        </pc:picChg>
        <pc:picChg chg="add del mod">
          <ac:chgData name="Andrea Vergine" userId="890246548b1a9e12" providerId="LiveId" clId="{CE46825C-6812-4036-9608-9001BC2E9AA6}" dt="2020-12-13T15:56:56.551" v="190" actId="478"/>
          <ac:picMkLst>
            <pc:docMk/>
            <pc:sldMk cId="0" sldId="267"/>
            <ac:picMk id="10" creationId="{588FE0FA-CF34-4E84-8EBC-E9BD86BDC89F}"/>
          </ac:picMkLst>
        </pc:picChg>
        <pc:picChg chg="add del mod">
          <ac:chgData name="Andrea Vergine" userId="890246548b1a9e12" providerId="LiveId" clId="{CE46825C-6812-4036-9608-9001BC2E9AA6}" dt="2020-12-14T15:49:49.060" v="320" actId="478"/>
          <ac:picMkLst>
            <pc:docMk/>
            <pc:sldMk cId="0" sldId="267"/>
            <ac:picMk id="12" creationId="{E88933F0-15B4-4CFD-8495-C8B59D72B228}"/>
          </ac:picMkLst>
        </pc:picChg>
      </pc:sldChg>
      <pc:sldChg chg="addSp delSp modSp mod ord">
        <pc:chgData name="Andrea Vergine" userId="890246548b1a9e12" providerId="LiveId" clId="{CE46825C-6812-4036-9608-9001BC2E9AA6}" dt="2020-12-15T08:30:41.219" v="683" actId="1076"/>
        <pc:sldMkLst>
          <pc:docMk/>
          <pc:sldMk cId="0" sldId="268"/>
        </pc:sldMkLst>
        <pc:spChg chg="add mod">
          <ac:chgData name="Andrea Vergine" userId="890246548b1a9e12" providerId="LiveId" clId="{CE46825C-6812-4036-9608-9001BC2E9AA6}" dt="2020-12-15T08:29:39.817" v="679" actId="403"/>
          <ac:spMkLst>
            <pc:docMk/>
            <pc:sldMk cId="0" sldId="268"/>
            <ac:spMk id="3" creationId="{1FCDC319-2C45-45A4-87F8-EC0E88C9ABB1}"/>
          </ac:spMkLst>
        </pc:spChg>
        <pc:spChg chg="add del mod">
          <ac:chgData name="Andrea Vergine" userId="890246548b1a9e12" providerId="LiveId" clId="{CE46825C-6812-4036-9608-9001BC2E9AA6}" dt="2020-12-15T08:30:35.916" v="682" actId="2710"/>
          <ac:spMkLst>
            <pc:docMk/>
            <pc:sldMk cId="0" sldId="268"/>
            <ac:spMk id="5" creationId="{FA393842-1717-48EC-B5B0-684BA3D51D78}"/>
          </ac:spMkLst>
        </pc:spChg>
        <pc:spChg chg="add del mod">
          <ac:chgData name="Andrea Vergine" userId="890246548b1a9e12" providerId="LiveId" clId="{CE46825C-6812-4036-9608-9001BC2E9AA6}" dt="2020-12-13T16:06:06.909" v="270" actId="478"/>
          <ac:spMkLst>
            <pc:docMk/>
            <pc:sldMk cId="0" sldId="268"/>
            <ac:spMk id="7" creationId="{F4DB9696-2077-4669-BB9F-43C900A2AC14}"/>
          </ac:spMkLst>
        </pc:spChg>
        <pc:spChg chg="add del mod">
          <ac:chgData name="Andrea Vergine" userId="890246548b1a9e12" providerId="LiveId" clId="{CE46825C-6812-4036-9608-9001BC2E9AA6}" dt="2020-12-13T15:59:20.967" v="196" actId="478"/>
          <ac:spMkLst>
            <pc:docMk/>
            <pc:sldMk cId="0" sldId="268"/>
            <ac:spMk id="8" creationId="{2A3D4599-3FE7-4A4D-A6DE-0F3491F5DF4D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8" creationId="{C35ABB4B-46D4-4D3B-9462-F20D9EABFAF4}"/>
          </ac:spMkLst>
        </pc:spChg>
        <pc:spChg chg="mod">
          <ac:chgData name="Andrea Vergine" userId="890246548b1a9e12" providerId="LiveId" clId="{CE46825C-6812-4036-9608-9001BC2E9AA6}" dt="2020-12-15T08:25:57.461" v="555"/>
          <ac:spMkLst>
            <pc:docMk/>
            <pc:sldMk cId="0" sldId="268"/>
            <ac:spMk id="9" creationId="{3311A482-5562-4376-BEE6-C3771DEA6871}"/>
          </ac:spMkLst>
        </pc:spChg>
        <pc:spChg chg="add mod">
          <ac:chgData name="Andrea Vergine" userId="890246548b1a9e12" providerId="LiveId" clId="{CE46825C-6812-4036-9608-9001BC2E9AA6}" dt="2020-12-13T16:06:11.911" v="271" actId="1076"/>
          <ac:spMkLst>
            <pc:docMk/>
            <pc:sldMk cId="0" sldId="268"/>
            <ac:spMk id="9" creationId="{92EAD2A9-0FA7-4A7C-9F37-E75853554BD8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1" creationId="{F0185658-2372-4424-842D-2BBD2051DC45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2" creationId="{8E223819-9D6C-4353-AA03-BF7BE367425D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3" creationId="{9BBBA5B7-E152-440F-9674-205D641904D9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4" creationId="{490A87E3-8984-4C9D-9883-9D5E0F969321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5" creationId="{2B7A0AFB-EF7D-4126-8CB7-855AE0678ACA}"/>
          </ac:spMkLst>
        </pc:spChg>
        <pc:spChg chg="mod">
          <ac:chgData name="Andrea Vergine" userId="890246548b1a9e12" providerId="LiveId" clId="{CE46825C-6812-4036-9608-9001BC2E9AA6}" dt="2020-12-15T08:30:11.210" v="680"/>
          <ac:spMkLst>
            <pc:docMk/>
            <pc:sldMk cId="0" sldId="268"/>
            <ac:spMk id="16" creationId="{1FC1AF12-F830-475C-9936-7526151D22B6}"/>
          </ac:spMkLst>
        </pc:spChg>
        <pc:grpChg chg="add mod">
          <ac:chgData name="Andrea Vergine" userId="890246548b1a9e12" providerId="LiveId" clId="{CE46825C-6812-4036-9608-9001BC2E9AA6}" dt="2020-12-15T08:30:41.219" v="683" actId="1076"/>
          <ac:grpSpMkLst>
            <pc:docMk/>
            <pc:sldMk cId="0" sldId="268"/>
            <ac:grpSpMk id="6" creationId="{5655D12B-8552-4562-AF9F-743087772F10}"/>
          </ac:grpSpMkLst>
        </pc:grpChg>
        <pc:grpChg chg="add mod">
          <ac:chgData name="Andrea Vergine" userId="890246548b1a9e12" providerId="LiveId" clId="{CE46825C-6812-4036-9608-9001BC2E9AA6}" dt="2020-12-15T08:30:15.486" v="681" actId="1076"/>
          <ac:grpSpMkLst>
            <pc:docMk/>
            <pc:sldMk cId="0" sldId="268"/>
            <ac:grpSpMk id="10" creationId="{428E1BAD-AEE9-4E43-B9A2-AEA530524821}"/>
          </ac:grpSpMkLst>
        </pc:grpChg>
        <pc:picChg chg="add del mod modCrop">
          <ac:chgData name="Andrea Vergine" userId="890246548b1a9e12" providerId="LiveId" clId="{CE46825C-6812-4036-9608-9001BC2E9AA6}" dt="2020-12-15T08:22:24.671" v="403" actId="478"/>
          <ac:picMkLst>
            <pc:docMk/>
            <pc:sldMk cId="0" sldId="268"/>
            <ac:picMk id="4" creationId="{3DD6BDE6-05A2-44A2-8804-8CC03958D069}"/>
          </ac:picMkLst>
        </pc:picChg>
        <pc:picChg chg="add del mod modCrop">
          <ac:chgData name="Andrea Vergine" userId="890246548b1a9e12" providerId="LiveId" clId="{CE46825C-6812-4036-9608-9001BC2E9AA6}" dt="2020-12-13T15:52:53.134" v="174" actId="478"/>
          <ac:picMkLst>
            <pc:docMk/>
            <pc:sldMk cId="0" sldId="268"/>
            <ac:picMk id="4" creationId="{8A414230-176A-4202-8ED7-C138EE21DFC4}"/>
          </ac:picMkLst>
        </pc:picChg>
        <pc:picChg chg="add del mod modCrop">
          <ac:chgData name="Andrea Vergine" userId="890246548b1a9e12" providerId="LiveId" clId="{CE46825C-6812-4036-9608-9001BC2E9AA6}" dt="2020-12-14T15:49:37.783" v="314" actId="478"/>
          <ac:picMkLst>
            <pc:docMk/>
            <pc:sldMk cId="0" sldId="268"/>
            <ac:picMk id="6" creationId="{AD5FC186-F77E-4178-AAEE-6BF0BED38AB2}"/>
          </ac:picMkLst>
        </pc:picChg>
        <pc:picChg chg="del">
          <ac:chgData name="Andrea Vergine" userId="890246548b1a9e12" providerId="LiveId" clId="{CE46825C-6812-4036-9608-9001BC2E9AA6}" dt="2020-12-15T08:22:27.405" v="404" actId="478"/>
          <ac:picMkLst>
            <pc:docMk/>
            <pc:sldMk cId="0" sldId="268"/>
            <ac:picMk id="7" creationId="{985F91D5-E2C6-42A2-ADB9-0CADE3E9172D}"/>
          </ac:picMkLst>
        </pc:picChg>
      </pc:sldChg>
      <pc:sldChg chg="addSp delSp modSp mod ord">
        <pc:chgData name="Andrea Vergine" userId="890246548b1a9e12" providerId="LiveId" clId="{CE46825C-6812-4036-9608-9001BC2E9AA6}" dt="2020-12-15T08:36:44.987" v="685" actId="1076"/>
        <pc:sldMkLst>
          <pc:docMk/>
          <pc:sldMk cId="0" sldId="272"/>
        </pc:sldMkLst>
        <pc:spChg chg="add mod">
          <ac:chgData name="Andrea Vergine" userId="890246548b1a9e12" providerId="LiveId" clId="{CE46825C-6812-4036-9608-9001BC2E9AA6}" dt="2020-12-13T15:36:21.191" v="170" actId="1076"/>
          <ac:spMkLst>
            <pc:docMk/>
            <pc:sldMk cId="0" sldId="272"/>
            <ac:spMk id="2" creationId="{BF945B97-FD2F-4211-A143-870C0973BF5D}"/>
          </ac:spMkLst>
        </pc:spChg>
        <pc:spChg chg="add mod">
          <ac:chgData name="Andrea Vergine" userId="890246548b1a9e12" providerId="LiveId" clId="{CE46825C-6812-4036-9608-9001BC2E9AA6}" dt="2020-12-13T16:11:27.460" v="291" actId="20577"/>
          <ac:spMkLst>
            <pc:docMk/>
            <pc:sldMk cId="0" sldId="272"/>
            <ac:spMk id="5" creationId="{515D5EF3-D88E-4380-ABD9-85C43E42AB64}"/>
          </ac:spMkLst>
        </pc:spChg>
        <pc:picChg chg="add mod">
          <ac:chgData name="Andrea Vergine" userId="890246548b1a9e12" providerId="LiveId" clId="{CE46825C-6812-4036-9608-9001BC2E9AA6}" dt="2020-12-15T08:36:44.987" v="685" actId="1076"/>
          <ac:picMkLst>
            <pc:docMk/>
            <pc:sldMk cId="0" sldId="272"/>
            <ac:picMk id="4" creationId="{B4B2CD47-180C-45D0-A0CD-E9601E6B650E}"/>
          </ac:picMkLst>
        </pc:picChg>
        <pc:picChg chg="add del mod">
          <ac:chgData name="Andrea Vergine" userId="890246548b1a9e12" providerId="LiveId" clId="{CE46825C-6812-4036-9608-9001BC2E9AA6}" dt="2020-12-14T15:49:51.648" v="322" actId="478"/>
          <ac:picMkLst>
            <pc:docMk/>
            <pc:sldMk cId="0" sldId="272"/>
            <ac:picMk id="4" creationId="{FC99E978-BEDC-401D-A016-8C7C23E58079}"/>
          </ac:picMkLst>
        </pc:picChg>
      </pc:sldChg>
      <pc:sldChg chg="addSp delSp modSp mod">
        <pc:chgData name="Andrea Vergine" userId="890246548b1a9e12" providerId="LiveId" clId="{CE46825C-6812-4036-9608-9001BC2E9AA6}" dt="2020-12-15T08:21:36.839" v="401" actId="20577"/>
        <pc:sldMkLst>
          <pc:docMk/>
          <pc:sldMk cId="0" sldId="276"/>
        </pc:sldMkLst>
        <pc:spChg chg="mod">
          <ac:chgData name="Andrea Vergine" userId="890246548b1a9e12" providerId="LiveId" clId="{CE46825C-6812-4036-9608-9001BC2E9AA6}" dt="2020-12-14T15:31:25.291" v="312" actId="1076"/>
          <ac:spMkLst>
            <pc:docMk/>
            <pc:sldMk cId="0" sldId="276"/>
            <ac:spMk id="2" creationId="{76A5FC3C-3489-4C51-8DD9-7E72614660C5}"/>
          </ac:spMkLst>
        </pc:spChg>
        <pc:spChg chg="mod">
          <ac:chgData name="Andrea Vergine" userId="890246548b1a9e12" providerId="LiveId" clId="{CE46825C-6812-4036-9608-9001BC2E9AA6}" dt="2020-12-15T08:21:36.839" v="401" actId="20577"/>
          <ac:spMkLst>
            <pc:docMk/>
            <pc:sldMk cId="0" sldId="276"/>
            <ac:spMk id="3" creationId="{744ECBA9-5FB6-48CF-AB8E-E8B7392513AD}"/>
          </ac:spMkLst>
        </pc:spChg>
        <pc:spChg chg="mod">
          <ac:chgData name="Andrea Vergine" userId="890246548b1a9e12" providerId="LiveId" clId="{CE46825C-6812-4036-9608-9001BC2E9AA6}" dt="2020-12-15T08:19:13.556" v="356" actId="790"/>
          <ac:spMkLst>
            <pc:docMk/>
            <pc:sldMk cId="0" sldId="276"/>
            <ac:spMk id="4" creationId="{9E9AFB2E-F251-495C-A8A4-A2D82BD54BCD}"/>
          </ac:spMkLst>
        </pc:spChg>
        <pc:spChg chg="add del">
          <ac:chgData name="Andrea Vergine" userId="890246548b1a9e12" providerId="LiveId" clId="{CE46825C-6812-4036-9608-9001BC2E9AA6}" dt="2020-12-14T15:29:23.206" v="296" actId="478"/>
          <ac:spMkLst>
            <pc:docMk/>
            <pc:sldMk cId="0" sldId="276"/>
            <ac:spMk id="5" creationId="{FBD0806B-7B1D-4A03-8C91-C5FC85BF844F}"/>
          </ac:spMkLst>
        </pc:spChg>
        <pc:picChg chg="mod">
          <ac:chgData name="Andrea Vergine" userId="890246548b1a9e12" providerId="LiveId" clId="{CE46825C-6812-4036-9608-9001BC2E9AA6}" dt="2020-12-14T15:29:36.908" v="299" actId="14100"/>
          <ac:picMkLst>
            <pc:docMk/>
            <pc:sldMk cId="0" sldId="276"/>
            <ac:picMk id="12" creationId="{46B77AFC-177C-4684-B0DE-9D448109EBB2}"/>
          </ac:picMkLst>
        </pc:picChg>
      </pc:sldChg>
      <pc:sldChg chg="addSp delSp modSp add del mod ord">
        <pc:chgData name="Andrea Vergine" userId="890246548b1a9e12" providerId="LiveId" clId="{CE46825C-6812-4036-9608-9001BC2E9AA6}" dt="2020-12-14T15:52:17.860" v="332" actId="14100"/>
        <pc:sldMkLst>
          <pc:docMk/>
          <pc:sldMk cId="4264121965" sldId="283"/>
        </pc:sldMkLst>
        <pc:spChg chg="add mod">
          <ac:chgData name="Andrea Vergine" userId="890246548b1a9e12" providerId="LiveId" clId="{CE46825C-6812-4036-9608-9001BC2E9AA6}" dt="2020-12-13T15:33:24.936" v="137" actId="20577"/>
          <ac:spMkLst>
            <pc:docMk/>
            <pc:sldMk cId="4264121965" sldId="283"/>
            <ac:spMk id="3" creationId="{371E5F9B-DC78-4280-AA9B-77D51B9157FD}"/>
          </ac:spMkLst>
        </pc:spChg>
        <pc:spChg chg="add mod">
          <ac:chgData name="Andrea Vergine" userId="890246548b1a9e12" providerId="LiveId" clId="{CE46825C-6812-4036-9608-9001BC2E9AA6}" dt="2020-12-13T16:07:27.350" v="281" actId="20577"/>
          <ac:spMkLst>
            <pc:docMk/>
            <pc:sldMk cId="4264121965" sldId="283"/>
            <ac:spMk id="7" creationId="{CD5A8826-12B3-485C-9CE7-026CAA9BC661}"/>
          </ac:spMkLst>
        </pc:spChg>
        <pc:picChg chg="add del mod modCrop">
          <ac:chgData name="Andrea Vergine" userId="890246548b1a9e12" providerId="LiveId" clId="{CE46825C-6812-4036-9608-9001BC2E9AA6}" dt="2020-12-13T15:54:22.629" v="184" actId="478"/>
          <ac:picMkLst>
            <pc:docMk/>
            <pc:sldMk cId="4264121965" sldId="283"/>
            <ac:picMk id="4" creationId="{ADE7CCB5-5840-4953-B233-24F195C3FCFA}"/>
          </ac:picMkLst>
        </pc:picChg>
        <pc:picChg chg="add mod modCrop">
          <ac:chgData name="Andrea Vergine" userId="890246548b1a9e12" providerId="LiveId" clId="{CE46825C-6812-4036-9608-9001BC2E9AA6}" dt="2020-12-14T15:52:17.860" v="332" actId="14100"/>
          <ac:picMkLst>
            <pc:docMk/>
            <pc:sldMk cId="4264121965" sldId="283"/>
            <ac:picMk id="5" creationId="{B7902F1D-D081-4098-976E-7AF41C08C8C0}"/>
          </ac:picMkLst>
        </pc:picChg>
        <pc:picChg chg="add del mod">
          <ac:chgData name="Andrea Vergine" userId="890246548b1a9e12" providerId="LiveId" clId="{CE46825C-6812-4036-9608-9001BC2E9AA6}" dt="2020-12-14T15:49:46.549" v="318" actId="478"/>
          <ac:picMkLst>
            <pc:docMk/>
            <pc:sldMk cId="4264121965" sldId="283"/>
            <ac:picMk id="6" creationId="{DDB509C9-BEA1-4AFC-B7EE-7393594536A7}"/>
          </ac:picMkLst>
        </pc:picChg>
      </pc:sldChg>
      <pc:sldChg chg="add">
        <pc:chgData name="Andrea Vergine" userId="890246548b1a9e12" providerId="LiveId" clId="{CE46825C-6812-4036-9608-9001BC2E9AA6}" dt="2020-12-15T08:22:20.523" v="402"/>
        <pc:sldMkLst>
          <pc:docMk/>
          <pc:sldMk cId="214963958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2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dirty="0"/>
              <a:t>UNIPV</a:t>
            </a:r>
          </a:p>
          <a:p>
            <a:r>
              <a:rPr lang="it-IT" sz="2000" b="1" dirty="0"/>
              <a:t>A.Y. </a:t>
            </a:r>
            <a:r>
              <a:rPr lang="it-IT" sz="2000" dirty="0"/>
              <a:t>2020/2021</a:t>
            </a:r>
          </a:p>
          <a:p>
            <a:r>
              <a:rPr lang="it-IT" sz="2000" b="1" dirty="0"/>
              <a:t>Professor</a:t>
            </a:r>
            <a:r>
              <a:rPr lang="it-IT" sz="2000" dirty="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A356DF-3461-4A67-8063-844BDD33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73" y="974817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0D9DE5-84E6-400F-8605-434FA0F3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3" y="1409248"/>
            <a:ext cx="6114286" cy="16898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7A40CE-1CB2-4EC6-9B14-0DB13DB75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7838"/>
            <a:ext cx="9144000" cy="3445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39018"/>
            <a:ext cx="7204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unique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4F92C0-E863-4B79-8876-EB61ECB5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31" y="1191081"/>
            <a:ext cx="4142857" cy="2095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4B2CD47-180C-45D0-A0CD-E9601E6B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6912"/>
            <a:ext cx="9144000" cy="3406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 stepwiselm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AD2587-CFEA-4E8D-A75F-7A7A7D1B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" y="451902"/>
            <a:ext cx="4914900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4009BA-70E8-4669-905D-490A48B2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88642"/>
            <a:ext cx="4145369" cy="3148959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28746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-252.1636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Endpoint1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02629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Endpoint2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9728ED8-60F1-4274-A1FD-18605612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" y="452472"/>
            <a:ext cx="5257800" cy="2286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428AF0-4E5D-4895-9F03-4CE787E8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4" y="452472"/>
            <a:ext cx="3988105" cy="3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5828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17.9062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Endpoint3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7F64590-C7C0-4F7F-A6A3-B05D7F5B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5" y="445792"/>
            <a:ext cx="5229225" cy="23526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43D82-BCB6-4727-9ED4-5F236B2C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445792"/>
            <a:ext cx="3869321" cy="29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4784652" y="3930446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 model with stepwiselm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290E78-C6F2-406A-B85A-A5B71291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92"/>
            <a:ext cx="4981575" cy="25431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68FF90-1FB5-4A4A-8AFE-24B3CDD7B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70" y="445792"/>
            <a:ext cx="3989244" cy="3052320"/>
          </a:xfrm>
          <a:prstGeom prst="rect">
            <a:avLst/>
          </a:prstGeom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51466"/>
              </p:ext>
            </p:extLst>
          </p:nvPr>
        </p:nvGraphicFramePr>
        <p:xfrm>
          <a:off x="691115" y="3110135"/>
          <a:ext cx="4019107" cy="148336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  17.8779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19.8314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289.9654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383.5427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23.3966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27.8347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1382233" y="337988"/>
            <a:ext cx="6379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Jump to the </a:t>
            </a:r>
            <a:r>
              <a:rPr kumimoji="0" lang="it-IT" sz="4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conclusions</a:t>
            </a:r>
            <a:endParaRPr kumimoji="0" lang="it-IT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4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ED5F20-CA84-4955-936F-58306C45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391" y="970387"/>
            <a:ext cx="4309264" cy="320272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DAD9D9-283C-4DB9-B89A-0591DAA0ABFD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at</a:t>
            </a:r>
            <a:r>
              <a:rPr lang="it-IT" sz="4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the data in </a:t>
            </a:r>
            <a:r>
              <a:rPr lang="it-IT" sz="4000" b="1" dirty="0" err="1">
                <a:solidFill>
                  <a:srgbClr val="AD9B91"/>
                </a:solidFill>
                <a:latin typeface="Playfair Display Regular"/>
                <a:sym typeface="Playfair Display Regular"/>
              </a:rPr>
              <a:t>advance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384BFE5-3782-4D7A-A976-79CAAD90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568"/>
            <a:ext cx="4577042" cy="24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 dirty="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 dirty="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 dirty="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AFB2E-F251-495C-A8A4-A2D82BD54BCD}"/>
              </a:ext>
            </a:extLst>
          </p:cNvPr>
          <p:cNvSpPr txBox="1"/>
          <p:nvPr/>
        </p:nvSpPr>
        <p:spPr>
          <a:xfrm>
            <a:off x="428625" y="3478095"/>
            <a:ext cx="7439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2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heteroscedasticity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65005" y="3478095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6B77AFC-177C-4684-B0DE-9D448109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28" y="4043656"/>
            <a:ext cx="958354" cy="630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Type of models</a:t>
            </a:r>
            <a:endParaRPr kumimoji="0" lang="it-IT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00288" y="1466960"/>
            <a:ext cx="6486525" cy="223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series		-&gt; No period, no graphic visualisation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 models	-&gt; data &lt; parameters -&gt; overfitting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6097223" y="2298575"/>
            <a:ext cx="302174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697767"/>
            <a:ext cx="366917" cy="445733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5F91D5-E2C6-42A2-ADB9-0CADE3E9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7" y="1231067"/>
            <a:ext cx="6533333" cy="257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DD6BDE6-05A2-44A2-8804-8CC03958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80"/>
          <a:stretch/>
        </p:blipFill>
        <p:spPr>
          <a:xfrm>
            <a:off x="0" y="1729004"/>
            <a:ext cx="9144000" cy="34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Linear model – forward selection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43302F-FD43-4785-9E96-5E7009F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43" y="1220434"/>
            <a:ext cx="6114286" cy="257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902F1D-D081-4098-976E-7AF41C08C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19"/>
          <a:stretch/>
        </p:blipFill>
        <p:spPr>
          <a:xfrm>
            <a:off x="0" y="1683182"/>
            <a:ext cx="9144000" cy="3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415</Words>
  <Application>Microsoft Office PowerPoint</Application>
  <PresentationFormat>Presentazione su schermo (16:9)</PresentationFormat>
  <Paragraphs>80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Playfair Display Regular</vt:lpstr>
      <vt:lpstr>Calibri</vt:lpstr>
      <vt:lpstr>Cambria Math</vt:lpstr>
      <vt:lpstr>Inria Serif Light</vt:lpstr>
      <vt:lpstr>Inria Serif</vt:lpstr>
      <vt:lpstr>Arial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lastModifiedBy>Andrea Vergine</cp:lastModifiedBy>
  <cp:revision>13</cp:revision>
  <dcterms:modified xsi:type="dcterms:W3CDTF">2020-12-15T08:37:10Z</dcterms:modified>
</cp:coreProperties>
</file>