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9" r:id="rId3"/>
    <p:sldId id="257" r:id="rId4"/>
    <p:sldId id="265" r:id="rId5"/>
    <p:sldId id="284" r:id="rId6"/>
    <p:sldId id="276" r:id="rId7"/>
    <p:sldId id="268" r:id="rId8"/>
    <p:sldId id="289" r:id="rId9"/>
    <p:sldId id="283" r:id="rId10"/>
    <p:sldId id="267" r:id="rId11"/>
    <p:sldId id="272" r:id="rId12"/>
    <p:sldId id="274" r:id="rId13"/>
    <p:sldId id="278" r:id="rId14"/>
    <p:sldId id="285" r:id="rId15"/>
    <p:sldId id="286" r:id="rId16"/>
    <p:sldId id="287" r:id="rId17"/>
    <p:sldId id="290" r:id="rId18"/>
    <p:sldId id="291" r:id="rId19"/>
    <p:sldId id="292" r:id="rId20"/>
    <p:sldId id="293" r:id="rId21"/>
    <p:sldId id="269" r:id="rId22"/>
    <p:sldId id="288" r:id="rId23"/>
    <p:sldId id="275" r:id="rId24"/>
    <p:sldId id="262" r:id="rId25"/>
    <p:sldId id="258" r:id="rId26"/>
    <p:sldId id="260" r:id="rId27"/>
    <p:sldId id="264" r:id="rId28"/>
    <p:sldId id="263" r:id="rId29"/>
    <p:sldId id="273" r:id="rId30"/>
    <p:sldId id="277" r:id="rId31"/>
    <p:sldId id="279" r:id="rId32"/>
    <p:sldId id="280" r:id="rId33"/>
    <p:sldId id="281" r:id="rId34"/>
    <p:sldId id="282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Inria Serif" panose="020B0604020202020204" charset="0"/>
      <p:regular r:id="rId42"/>
      <p:bold r:id="rId43"/>
      <p:italic r:id="rId44"/>
      <p:boldItalic r:id="rId45"/>
    </p:embeddedFont>
    <p:embeddedFont>
      <p:font typeface="Inria Serif Light" panose="020B0604020202020204" charset="0"/>
      <p:regular r:id="rId46"/>
      <p:bold r:id="rId47"/>
      <p:italic r:id="rId48"/>
      <p:boldItalic r:id="rId49"/>
    </p:embeddedFont>
    <p:embeddedFont>
      <p:font typeface="Playfair Display Regular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6825C-6812-4036-9608-9001BC2E9AA6}" v="586" dt="2020-12-15T09:39:34.802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CE46825C-6812-4036-9608-9001BC2E9AA6}"/>
    <pc:docChg chg="undo custSel addSld delSld modSld sldOrd">
      <pc:chgData name="Andrea Vergine" userId="890246548b1a9e12" providerId="LiveId" clId="{CE46825C-6812-4036-9608-9001BC2E9AA6}" dt="2020-12-15T09:39:40.555" v="1499" actId="478"/>
      <pc:docMkLst>
        <pc:docMk/>
      </pc:docMkLst>
      <pc:sldChg chg="addSp delSp modSp mod ord">
        <pc:chgData name="Andrea Vergine" userId="890246548b1a9e12" providerId="LiveId" clId="{CE46825C-6812-4036-9608-9001BC2E9AA6}" dt="2020-12-14T15:54:29.798" v="334" actId="1076"/>
        <pc:sldMkLst>
          <pc:docMk/>
          <pc:sldMk cId="0" sldId="267"/>
        </pc:sldMkLst>
        <pc:spChg chg="add mod">
          <ac:chgData name="Andrea Vergine" userId="890246548b1a9e12" providerId="LiveId" clId="{CE46825C-6812-4036-9608-9001BC2E9AA6}" dt="2020-12-13T15:34:36.502" v="150" actId="20577"/>
          <ac:spMkLst>
            <pc:docMk/>
            <pc:sldMk cId="0" sldId="267"/>
            <ac:spMk id="8" creationId="{6311D4EA-B543-4E8F-A808-63800FA97B5D}"/>
          </ac:spMkLst>
        </pc:spChg>
        <pc:spChg chg="add mod">
          <ac:chgData name="Andrea Vergine" userId="890246548b1a9e12" providerId="LiveId" clId="{CE46825C-6812-4036-9608-9001BC2E9AA6}" dt="2020-12-13T16:07:35.506" v="282"/>
          <ac:spMkLst>
            <pc:docMk/>
            <pc:sldMk cId="0" sldId="267"/>
            <ac:spMk id="13" creationId="{0E4D425F-CAAB-43AE-A50B-475857D48E7A}"/>
          </ac:spMkLst>
        </pc:spChg>
        <pc:picChg chg="add del mod">
          <ac:chgData name="Andrea Vergine" userId="890246548b1a9e12" providerId="LiveId" clId="{CE46825C-6812-4036-9608-9001BC2E9AA6}" dt="2020-12-13T15:32:09.549" v="116" actId="21"/>
          <ac:picMkLst>
            <pc:docMk/>
            <pc:sldMk cId="0" sldId="267"/>
            <ac:picMk id="3" creationId="{89E9B233-2784-402C-AF0A-91AB38B24D9E}"/>
          </ac:picMkLst>
        </pc:picChg>
        <pc:picChg chg="add mod">
          <ac:chgData name="Andrea Vergine" userId="890246548b1a9e12" providerId="LiveId" clId="{CE46825C-6812-4036-9608-9001BC2E9AA6}" dt="2020-12-14T15:54:29.798" v="334" actId="1076"/>
          <ac:picMkLst>
            <pc:docMk/>
            <pc:sldMk cId="0" sldId="267"/>
            <ac:picMk id="4" creationId="{7E7A40CE-1CB2-4EC6-9B14-0DB13DB75BA0}"/>
          </ac:picMkLst>
        </pc:picChg>
        <pc:picChg chg="add del mod">
          <ac:chgData name="Andrea Vergine" userId="890246548b1a9e12" providerId="LiveId" clId="{CE46825C-6812-4036-9608-9001BC2E9AA6}" dt="2020-12-13T15:33:46.320" v="138" actId="21"/>
          <ac:picMkLst>
            <pc:docMk/>
            <pc:sldMk cId="0" sldId="267"/>
            <ac:picMk id="5" creationId="{341A3E7A-DDE8-4EDF-BAA3-3178EE03CF34}"/>
          </ac:picMkLst>
        </pc:picChg>
        <pc:picChg chg="add del mod">
          <ac:chgData name="Andrea Vergine" userId="890246548b1a9e12" providerId="LiveId" clId="{CE46825C-6812-4036-9608-9001BC2E9AA6}" dt="2020-12-13T15:56:22.206" v="187" actId="478"/>
          <ac:picMkLst>
            <pc:docMk/>
            <pc:sldMk cId="0" sldId="267"/>
            <ac:picMk id="7" creationId="{79DB4139-8C1A-46B3-B355-83081F5766A9}"/>
          </ac:picMkLst>
        </pc:picChg>
        <pc:picChg chg="add del mod">
          <ac:chgData name="Andrea Vergine" userId="890246548b1a9e12" providerId="LiveId" clId="{CE46825C-6812-4036-9608-9001BC2E9AA6}" dt="2020-12-13T15:56:56.551" v="190" actId="478"/>
          <ac:picMkLst>
            <pc:docMk/>
            <pc:sldMk cId="0" sldId="267"/>
            <ac:picMk id="10" creationId="{588FE0FA-CF34-4E84-8EBC-E9BD86BDC89F}"/>
          </ac:picMkLst>
        </pc:picChg>
        <pc:picChg chg="add del mod">
          <ac:chgData name="Andrea Vergine" userId="890246548b1a9e12" providerId="LiveId" clId="{CE46825C-6812-4036-9608-9001BC2E9AA6}" dt="2020-12-14T15:49:49.060" v="320" actId="478"/>
          <ac:picMkLst>
            <pc:docMk/>
            <pc:sldMk cId="0" sldId="267"/>
            <ac:picMk id="12" creationId="{E88933F0-15B4-4CFD-8495-C8B59D72B228}"/>
          </ac:picMkLst>
        </pc:picChg>
      </pc:sldChg>
      <pc:sldChg chg="addSp delSp modSp mod ord">
        <pc:chgData name="Andrea Vergine" userId="890246548b1a9e12" providerId="LiveId" clId="{CE46825C-6812-4036-9608-9001BC2E9AA6}" dt="2020-12-15T08:30:41.219" v="683" actId="1076"/>
        <pc:sldMkLst>
          <pc:docMk/>
          <pc:sldMk cId="0" sldId="268"/>
        </pc:sldMkLst>
        <pc:spChg chg="add mod">
          <ac:chgData name="Andrea Vergine" userId="890246548b1a9e12" providerId="LiveId" clId="{CE46825C-6812-4036-9608-9001BC2E9AA6}" dt="2020-12-15T08:29:39.817" v="679" actId="403"/>
          <ac:spMkLst>
            <pc:docMk/>
            <pc:sldMk cId="0" sldId="268"/>
            <ac:spMk id="3" creationId="{1FCDC319-2C45-45A4-87F8-EC0E88C9ABB1}"/>
          </ac:spMkLst>
        </pc:spChg>
        <pc:spChg chg="add del mod">
          <ac:chgData name="Andrea Vergine" userId="890246548b1a9e12" providerId="LiveId" clId="{CE46825C-6812-4036-9608-9001BC2E9AA6}" dt="2020-12-15T08:30:35.916" v="682" actId="2710"/>
          <ac:spMkLst>
            <pc:docMk/>
            <pc:sldMk cId="0" sldId="268"/>
            <ac:spMk id="5" creationId="{FA393842-1717-48EC-B5B0-684BA3D51D78}"/>
          </ac:spMkLst>
        </pc:spChg>
        <pc:spChg chg="add del mod">
          <ac:chgData name="Andrea Vergine" userId="890246548b1a9e12" providerId="LiveId" clId="{CE46825C-6812-4036-9608-9001BC2E9AA6}" dt="2020-12-13T16:06:06.909" v="270" actId="478"/>
          <ac:spMkLst>
            <pc:docMk/>
            <pc:sldMk cId="0" sldId="268"/>
            <ac:spMk id="7" creationId="{F4DB9696-2077-4669-BB9F-43C900A2AC14}"/>
          </ac:spMkLst>
        </pc:spChg>
        <pc:spChg chg="add del mod">
          <ac:chgData name="Andrea Vergine" userId="890246548b1a9e12" providerId="LiveId" clId="{CE46825C-6812-4036-9608-9001BC2E9AA6}" dt="2020-12-13T15:59:20.967" v="196" actId="478"/>
          <ac:spMkLst>
            <pc:docMk/>
            <pc:sldMk cId="0" sldId="268"/>
            <ac:spMk id="8" creationId="{2A3D4599-3FE7-4A4D-A6DE-0F3491F5DF4D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8" creationId="{C35ABB4B-46D4-4D3B-9462-F20D9EABFAF4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9" creationId="{3311A482-5562-4376-BEE6-C3771DEA6871}"/>
          </ac:spMkLst>
        </pc:spChg>
        <pc:spChg chg="add mod">
          <ac:chgData name="Andrea Vergine" userId="890246548b1a9e12" providerId="LiveId" clId="{CE46825C-6812-4036-9608-9001BC2E9AA6}" dt="2020-12-13T16:06:11.911" v="271" actId="1076"/>
          <ac:spMkLst>
            <pc:docMk/>
            <pc:sldMk cId="0" sldId="268"/>
            <ac:spMk id="9" creationId="{92EAD2A9-0FA7-4A7C-9F37-E75853554BD8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1" creationId="{F0185658-2372-4424-842D-2BBD2051DC45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2" creationId="{8E223819-9D6C-4353-AA03-BF7BE367425D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3" creationId="{9BBBA5B7-E152-440F-9674-205D641904D9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4" creationId="{490A87E3-8984-4C9D-9883-9D5E0F969321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5" creationId="{2B7A0AFB-EF7D-4126-8CB7-855AE0678ACA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6" creationId="{1FC1AF12-F830-475C-9936-7526151D22B6}"/>
          </ac:spMkLst>
        </pc:spChg>
        <pc:grpChg chg="add mod">
          <ac:chgData name="Andrea Vergine" userId="890246548b1a9e12" providerId="LiveId" clId="{CE46825C-6812-4036-9608-9001BC2E9AA6}" dt="2020-12-15T08:30:41.219" v="683" actId="1076"/>
          <ac:grpSpMkLst>
            <pc:docMk/>
            <pc:sldMk cId="0" sldId="268"/>
            <ac:grpSpMk id="6" creationId="{5655D12B-8552-4562-AF9F-743087772F10}"/>
          </ac:grpSpMkLst>
        </pc:grpChg>
        <pc:grpChg chg="add mod">
          <ac:chgData name="Andrea Vergine" userId="890246548b1a9e12" providerId="LiveId" clId="{CE46825C-6812-4036-9608-9001BC2E9AA6}" dt="2020-12-15T08:30:15.486" v="681" actId="1076"/>
          <ac:grpSpMkLst>
            <pc:docMk/>
            <pc:sldMk cId="0" sldId="268"/>
            <ac:grpSpMk id="10" creationId="{428E1BAD-AEE9-4E43-B9A2-AEA530524821}"/>
          </ac:grpSpMkLst>
        </pc:grpChg>
        <pc:picChg chg="add del mod modCrop">
          <ac:chgData name="Andrea Vergine" userId="890246548b1a9e12" providerId="LiveId" clId="{CE46825C-6812-4036-9608-9001BC2E9AA6}" dt="2020-12-15T08:22:24.671" v="403" actId="478"/>
          <ac:picMkLst>
            <pc:docMk/>
            <pc:sldMk cId="0" sldId="268"/>
            <ac:picMk id="4" creationId="{3DD6BDE6-05A2-44A2-8804-8CC03958D069}"/>
          </ac:picMkLst>
        </pc:picChg>
        <pc:picChg chg="add del mod modCrop">
          <ac:chgData name="Andrea Vergine" userId="890246548b1a9e12" providerId="LiveId" clId="{CE46825C-6812-4036-9608-9001BC2E9AA6}" dt="2020-12-13T15:52:53.134" v="174" actId="478"/>
          <ac:picMkLst>
            <pc:docMk/>
            <pc:sldMk cId="0" sldId="268"/>
            <ac:picMk id="4" creationId="{8A414230-176A-4202-8ED7-C138EE21DFC4}"/>
          </ac:picMkLst>
        </pc:picChg>
        <pc:picChg chg="add del mod modCrop">
          <ac:chgData name="Andrea Vergine" userId="890246548b1a9e12" providerId="LiveId" clId="{CE46825C-6812-4036-9608-9001BC2E9AA6}" dt="2020-12-14T15:49:37.783" v="314" actId="478"/>
          <ac:picMkLst>
            <pc:docMk/>
            <pc:sldMk cId="0" sldId="268"/>
            <ac:picMk id="6" creationId="{AD5FC186-F77E-4178-AAEE-6BF0BED38AB2}"/>
          </ac:picMkLst>
        </pc:picChg>
        <pc:picChg chg="del">
          <ac:chgData name="Andrea Vergine" userId="890246548b1a9e12" providerId="LiveId" clId="{CE46825C-6812-4036-9608-9001BC2E9AA6}" dt="2020-12-15T08:22:27.405" v="404" actId="478"/>
          <ac:picMkLst>
            <pc:docMk/>
            <pc:sldMk cId="0" sldId="268"/>
            <ac:picMk id="7" creationId="{985F91D5-E2C6-42A2-ADB9-0CADE3E9172D}"/>
          </ac:picMkLst>
        </pc:picChg>
      </pc:sldChg>
      <pc:sldChg chg="addSp modSp mod ord">
        <pc:chgData name="Andrea Vergine" userId="890246548b1a9e12" providerId="LiveId" clId="{CE46825C-6812-4036-9608-9001BC2E9AA6}" dt="2020-12-15T09:05:25.115" v="993" actId="1076"/>
        <pc:sldMkLst>
          <pc:docMk/>
          <pc:sldMk cId="0" sldId="269"/>
        </pc:sldMkLst>
        <pc:spChg chg="add mod">
          <ac:chgData name="Andrea Vergine" userId="890246548b1a9e12" providerId="LiveId" clId="{CE46825C-6812-4036-9608-9001BC2E9AA6}" dt="2020-12-15T09:05:25.115" v="993" actId="1076"/>
          <ac:spMkLst>
            <pc:docMk/>
            <pc:sldMk cId="0" sldId="269"/>
            <ac:spMk id="2" creationId="{7DB24598-7788-407F-9D84-EE56D8322E2B}"/>
          </ac:spMkLst>
        </pc:spChg>
        <pc:spChg chg="add mod">
          <ac:chgData name="Andrea Vergine" userId="890246548b1a9e12" providerId="LiveId" clId="{CE46825C-6812-4036-9608-9001BC2E9AA6}" dt="2020-12-15T09:03:03.079" v="876" actId="14100"/>
          <ac:spMkLst>
            <pc:docMk/>
            <pc:sldMk cId="0" sldId="269"/>
            <ac:spMk id="3" creationId="{980CE68E-12DE-40C4-9604-DE365E0B6849}"/>
          </ac:spMkLst>
        </pc:spChg>
        <pc:spChg chg="add mod">
          <ac:chgData name="Andrea Vergine" userId="890246548b1a9e12" providerId="LiveId" clId="{CE46825C-6812-4036-9608-9001BC2E9AA6}" dt="2020-12-15T09:03:27.729" v="878" actId="1076"/>
          <ac:spMkLst>
            <pc:docMk/>
            <pc:sldMk cId="0" sldId="269"/>
            <ac:spMk id="4" creationId="{EEB82C8B-6206-4729-A7BD-40E2E8CD03EF}"/>
          </ac:spMkLst>
        </pc:spChg>
        <pc:spChg chg="add mod">
          <ac:chgData name="Andrea Vergine" userId="890246548b1a9e12" providerId="LiveId" clId="{CE46825C-6812-4036-9608-9001BC2E9AA6}" dt="2020-12-15T09:04:58.569" v="989" actId="14100"/>
          <ac:spMkLst>
            <pc:docMk/>
            <pc:sldMk cId="0" sldId="269"/>
            <ac:spMk id="5" creationId="{41E2C834-3163-4A1A-9922-DE745C398AE9}"/>
          </ac:spMkLst>
        </pc:spChg>
      </pc:sldChg>
      <pc:sldChg chg="addSp delSp modSp mod ord">
        <pc:chgData name="Andrea Vergine" userId="890246548b1a9e12" providerId="LiveId" clId="{CE46825C-6812-4036-9608-9001BC2E9AA6}" dt="2020-12-15T08:36:44.987" v="685" actId="1076"/>
        <pc:sldMkLst>
          <pc:docMk/>
          <pc:sldMk cId="0" sldId="272"/>
        </pc:sldMkLst>
        <pc:spChg chg="add mod">
          <ac:chgData name="Andrea Vergine" userId="890246548b1a9e12" providerId="LiveId" clId="{CE46825C-6812-4036-9608-9001BC2E9AA6}" dt="2020-12-13T15:36:21.191" v="170" actId="1076"/>
          <ac:spMkLst>
            <pc:docMk/>
            <pc:sldMk cId="0" sldId="27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3T16:11:27.460" v="291" actId="20577"/>
          <ac:spMkLst>
            <pc:docMk/>
            <pc:sldMk cId="0" sldId="272"/>
            <ac:spMk id="5" creationId="{515D5EF3-D88E-4380-ABD9-85C43E42AB64}"/>
          </ac:spMkLst>
        </pc:spChg>
        <pc:picChg chg="add mod">
          <ac:chgData name="Andrea Vergine" userId="890246548b1a9e12" providerId="LiveId" clId="{CE46825C-6812-4036-9608-9001BC2E9AA6}" dt="2020-12-15T08:36:44.987" v="685" actId="1076"/>
          <ac:picMkLst>
            <pc:docMk/>
            <pc:sldMk cId="0" sldId="272"/>
            <ac:picMk id="4" creationId="{B4B2CD47-180C-45D0-A0CD-E9601E6B650E}"/>
          </ac:picMkLst>
        </pc:picChg>
        <pc:picChg chg="add del mod">
          <ac:chgData name="Andrea Vergine" userId="890246548b1a9e12" providerId="LiveId" clId="{CE46825C-6812-4036-9608-9001BC2E9AA6}" dt="2020-12-14T15:49:51.648" v="322" actId="478"/>
          <ac:picMkLst>
            <pc:docMk/>
            <pc:sldMk cId="0" sldId="272"/>
            <ac:picMk id="4" creationId="{FC99E978-BEDC-401D-A016-8C7C23E58079}"/>
          </ac:picMkLst>
        </pc:picChg>
      </pc:sldChg>
      <pc:sldChg chg="addSp delSp modSp mod">
        <pc:chgData name="Andrea Vergine" userId="890246548b1a9e12" providerId="LiveId" clId="{CE46825C-6812-4036-9608-9001BC2E9AA6}" dt="2020-12-15T08:21:36.839" v="401" actId="20577"/>
        <pc:sldMkLst>
          <pc:docMk/>
          <pc:sldMk cId="0" sldId="276"/>
        </pc:sldMkLst>
        <pc:spChg chg="mod">
          <ac:chgData name="Andrea Vergine" userId="890246548b1a9e12" providerId="LiveId" clId="{CE46825C-6812-4036-9608-9001BC2E9AA6}" dt="2020-12-14T15:31:25.291" v="312" actId="1076"/>
          <ac:spMkLst>
            <pc:docMk/>
            <pc:sldMk cId="0" sldId="276"/>
            <ac:spMk id="2" creationId="{76A5FC3C-3489-4C51-8DD9-7E72614660C5}"/>
          </ac:spMkLst>
        </pc:spChg>
        <pc:spChg chg="mod">
          <ac:chgData name="Andrea Vergine" userId="890246548b1a9e12" providerId="LiveId" clId="{CE46825C-6812-4036-9608-9001BC2E9AA6}" dt="2020-12-15T08:21:36.839" v="401" actId="20577"/>
          <ac:spMkLst>
            <pc:docMk/>
            <pc:sldMk cId="0" sldId="276"/>
            <ac:spMk id="3" creationId="{744ECBA9-5FB6-48CF-AB8E-E8B7392513AD}"/>
          </ac:spMkLst>
        </pc:spChg>
        <pc:spChg chg="mod">
          <ac:chgData name="Andrea Vergine" userId="890246548b1a9e12" providerId="LiveId" clId="{CE46825C-6812-4036-9608-9001BC2E9AA6}" dt="2020-12-15T08:19:13.556" v="356" actId="790"/>
          <ac:spMkLst>
            <pc:docMk/>
            <pc:sldMk cId="0" sldId="276"/>
            <ac:spMk id="4" creationId="{9E9AFB2E-F251-495C-A8A4-A2D82BD54BCD}"/>
          </ac:spMkLst>
        </pc:spChg>
        <pc:spChg chg="add del">
          <ac:chgData name="Andrea Vergine" userId="890246548b1a9e12" providerId="LiveId" clId="{CE46825C-6812-4036-9608-9001BC2E9AA6}" dt="2020-12-14T15:29:23.206" v="296" actId="478"/>
          <ac:spMkLst>
            <pc:docMk/>
            <pc:sldMk cId="0" sldId="276"/>
            <ac:spMk id="5" creationId="{FBD0806B-7B1D-4A03-8C91-C5FC85BF844F}"/>
          </ac:spMkLst>
        </pc:spChg>
        <pc:picChg chg="mod">
          <ac:chgData name="Andrea Vergine" userId="890246548b1a9e12" providerId="LiveId" clId="{CE46825C-6812-4036-9608-9001BC2E9AA6}" dt="2020-12-14T15:29:36.908" v="299" actId="14100"/>
          <ac:picMkLst>
            <pc:docMk/>
            <pc:sldMk cId="0" sldId="276"/>
            <ac:picMk id="12" creationId="{46B77AFC-177C-4684-B0DE-9D448109EBB2}"/>
          </ac:picMkLst>
        </pc:picChg>
      </pc:sldChg>
      <pc:sldChg chg="addSp delSp modSp add del mod ord">
        <pc:chgData name="Andrea Vergine" userId="890246548b1a9e12" providerId="LiveId" clId="{CE46825C-6812-4036-9608-9001BC2E9AA6}" dt="2020-12-14T15:52:17.860" v="332" actId="14100"/>
        <pc:sldMkLst>
          <pc:docMk/>
          <pc:sldMk cId="4264121965" sldId="283"/>
        </pc:sldMkLst>
        <pc:spChg chg="add mod">
          <ac:chgData name="Andrea Vergine" userId="890246548b1a9e12" providerId="LiveId" clId="{CE46825C-6812-4036-9608-9001BC2E9AA6}" dt="2020-12-13T15:33:24.936" v="137" actId="20577"/>
          <ac:spMkLst>
            <pc:docMk/>
            <pc:sldMk cId="4264121965" sldId="283"/>
            <ac:spMk id="3" creationId="{371E5F9B-DC78-4280-AA9B-77D51B9157FD}"/>
          </ac:spMkLst>
        </pc:spChg>
        <pc:spChg chg="add mod">
          <ac:chgData name="Andrea Vergine" userId="890246548b1a9e12" providerId="LiveId" clId="{CE46825C-6812-4036-9608-9001BC2E9AA6}" dt="2020-12-13T16:07:27.350" v="281" actId="20577"/>
          <ac:spMkLst>
            <pc:docMk/>
            <pc:sldMk cId="4264121965" sldId="283"/>
            <ac:spMk id="7" creationId="{CD5A8826-12B3-485C-9CE7-026CAA9BC661}"/>
          </ac:spMkLst>
        </pc:spChg>
        <pc:picChg chg="add del mod modCrop">
          <ac:chgData name="Andrea Vergine" userId="890246548b1a9e12" providerId="LiveId" clId="{CE46825C-6812-4036-9608-9001BC2E9AA6}" dt="2020-12-13T15:54:22.629" v="184" actId="478"/>
          <ac:picMkLst>
            <pc:docMk/>
            <pc:sldMk cId="4264121965" sldId="283"/>
            <ac:picMk id="4" creationId="{ADE7CCB5-5840-4953-B233-24F195C3FCFA}"/>
          </ac:picMkLst>
        </pc:picChg>
        <pc:picChg chg="add mod modCrop">
          <ac:chgData name="Andrea Vergine" userId="890246548b1a9e12" providerId="LiveId" clId="{CE46825C-6812-4036-9608-9001BC2E9AA6}" dt="2020-12-14T15:52:17.860" v="332" actId="14100"/>
          <ac:picMkLst>
            <pc:docMk/>
            <pc:sldMk cId="4264121965" sldId="283"/>
            <ac:picMk id="5" creationId="{B7902F1D-D081-4098-976E-7AF41C08C8C0}"/>
          </ac:picMkLst>
        </pc:picChg>
        <pc:picChg chg="add del mod">
          <ac:chgData name="Andrea Vergine" userId="890246548b1a9e12" providerId="LiveId" clId="{CE46825C-6812-4036-9608-9001BC2E9AA6}" dt="2020-12-14T15:49:46.549" v="318" actId="478"/>
          <ac:picMkLst>
            <pc:docMk/>
            <pc:sldMk cId="4264121965" sldId="283"/>
            <ac:picMk id="6" creationId="{DDB509C9-BEA1-4AFC-B7EE-7393594536A7}"/>
          </ac:picMkLst>
        </pc:picChg>
      </pc:sldChg>
      <pc:sldChg chg="add">
        <pc:chgData name="Andrea Vergine" userId="890246548b1a9e12" providerId="LiveId" clId="{CE46825C-6812-4036-9608-9001BC2E9AA6}" dt="2020-12-15T08:22:20.523" v="402"/>
        <pc:sldMkLst>
          <pc:docMk/>
          <pc:sldMk cId="214963958" sldId="289"/>
        </pc:sldMkLst>
      </pc:sldChg>
      <pc:sldChg chg="addSp delSp modSp add mod">
        <pc:chgData name="Andrea Vergine" userId="890246548b1a9e12" providerId="LiveId" clId="{CE46825C-6812-4036-9608-9001BC2E9AA6}" dt="2020-12-15T09:29:46.957" v="1274" actId="6549"/>
        <pc:sldMkLst>
          <pc:docMk/>
          <pc:sldMk cId="2235433723" sldId="290"/>
        </pc:sldMkLst>
        <pc:spChg chg="mod">
          <ac:chgData name="Andrea Vergine" userId="890246548b1a9e12" providerId="LiveId" clId="{CE46825C-6812-4036-9608-9001BC2E9AA6}" dt="2020-12-15T08:50:49.969" v="709" actId="14100"/>
          <ac:spMkLst>
            <pc:docMk/>
            <pc:sldMk cId="2235433723" sldId="290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29:46.957" v="1274" actId="6549"/>
          <ac:spMkLst>
            <pc:docMk/>
            <pc:sldMk cId="2235433723" sldId="290"/>
            <ac:spMk id="7" creationId="{305628FF-ACBC-4BCF-BD19-56293622FCFB}"/>
          </ac:spMkLst>
        </pc:spChg>
        <pc:picChg chg="del">
          <ac:chgData name="Andrea Vergine" userId="890246548b1a9e12" providerId="LiveId" clId="{CE46825C-6812-4036-9608-9001BC2E9AA6}" dt="2020-12-15T08:50:10.296" v="687" actId="478"/>
          <ac:picMkLst>
            <pc:docMk/>
            <pc:sldMk cId="2235433723" sldId="290"/>
            <ac:picMk id="4" creationId="{B4B2CD47-180C-45D0-A0CD-E9601E6B650E}"/>
          </ac:picMkLst>
        </pc:picChg>
        <pc:picChg chg="add mod">
          <ac:chgData name="Andrea Vergine" userId="890246548b1a9e12" providerId="LiveId" clId="{CE46825C-6812-4036-9608-9001BC2E9AA6}" dt="2020-12-15T08:51:08.850" v="711" actId="1076"/>
          <ac:picMkLst>
            <pc:docMk/>
            <pc:sldMk cId="2235433723" sldId="290"/>
            <ac:picMk id="5" creationId="{FAB90FDB-348A-439F-B309-2A9E01E93963}"/>
          </ac:picMkLst>
        </pc:picChg>
        <pc:picChg chg="del">
          <ac:chgData name="Andrea Vergine" userId="890246548b1a9e12" providerId="LiveId" clId="{CE46825C-6812-4036-9608-9001BC2E9AA6}" dt="2020-12-15T08:50:46.929" v="708" actId="478"/>
          <ac:picMkLst>
            <pc:docMk/>
            <pc:sldMk cId="2235433723" sldId="290"/>
            <ac:picMk id="6" creationId="{724F92C0-E863-4B79-8876-EB61ECB52346}"/>
          </ac:picMkLst>
        </pc:picChg>
      </pc:sldChg>
      <pc:sldChg chg="addSp delSp modSp add mod">
        <pc:chgData name="Andrea Vergine" userId="890246548b1a9e12" providerId="LiveId" clId="{CE46825C-6812-4036-9608-9001BC2E9AA6}" dt="2020-12-15T09:33:33.473" v="1387" actId="1076"/>
        <pc:sldMkLst>
          <pc:docMk/>
          <pc:sldMk cId="3605240360" sldId="291"/>
        </pc:sldMkLst>
        <pc:spChg chg="mod">
          <ac:chgData name="Andrea Vergine" userId="890246548b1a9e12" providerId="LiveId" clId="{CE46825C-6812-4036-9608-9001BC2E9AA6}" dt="2020-12-15T08:53:28.540" v="716" actId="14100"/>
          <ac:spMkLst>
            <pc:docMk/>
            <pc:sldMk cId="3605240360" sldId="291"/>
            <ac:spMk id="2" creationId="{BF945B97-FD2F-4211-A143-870C0973BF5D}"/>
          </ac:spMkLst>
        </pc:spChg>
        <pc:spChg chg="add del mod">
          <ac:chgData name="Andrea Vergine" userId="890246548b1a9e12" providerId="LiveId" clId="{CE46825C-6812-4036-9608-9001BC2E9AA6}" dt="2020-12-15T09:26:21.692" v="1186" actId="478"/>
          <ac:spMkLst>
            <pc:docMk/>
            <pc:sldMk cId="3605240360" sldId="291"/>
            <ac:spMk id="6" creationId="{4BD2FA65-9825-45F4-B7E4-3B12E4D0D45D}"/>
          </ac:spMkLst>
        </pc:spChg>
        <pc:spChg chg="add mod">
          <ac:chgData name="Andrea Vergine" userId="890246548b1a9e12" providerId="LiveId" clId="{CE46825C-6812-4036-9608-9001BC2E9AA6}" dt="2020-12-15T09:33:33.473" v="1387" actId="1076"/>
          <ac:spMkLst>
            <pc:docMk/>
            <pc:sldMk cId="3605240360" sldId="291"/>
            <ac:spMk id="7" creationId="{C2275385-500B-4499-BE1A-4654391D022B}"/>
          </ac:spMkLst>
        </pc:spChg>
        <pc:spChg chg="add del mod">
          <ac:chgData name="Andrea Vergine" userId="890246548b1a9e12" providerId="LiveId" clId="{CE46825C-6812-4036-9608-9001BC2E9AA6}" dt="2020-12-15T09:33:15.218" v="1382" actId="478"/>
          <ac:spMkLst>
            <pc:docMk/>
            <pc:sldMk cId="3605240360" sldId="291"/>
            <ac:spMk id="9" creationId="{F85B839E-33BB-40D2-8302-63183708A07B}"/>
          </ac:spMkLst>
        </pc:spChg>
        <pc:picChg chg="add mod">
          <ac:chgData name="Andrea Vergine" userId="890246548b1a9e12" providerId="LiveId" clId="{CE46825C-6812-4036-9608-9001BC2E9AA6}" dt="2020-12-15T08:53:49.788" v="725" actId="1076"/>
          <ac:picMkLst>
            <pc:docMk/>
            <pc:sldMk cId="3605240360" sldId="291"/>
            <ac:picMk id="4" creationId="{374679E7-A66B-4872-BA9E-6B317B982B28}"/>
          </ac:picMkLst>
        </pc:picChg>
        <pc:picChg chg="del mod">
          <ac:chgData name="Andrea Vergine" userId="890246548b1a9e12" providerId="LiveId" clId="{CE46825C-6812-4036-9608-9001BC2E9AA6}" dt="2020-12-15T08:53:38.501" v="721" actId="478"/>
          <ac:picMkLst>
            <pc:docMk/>
            <pc:sldMk cId="3605240360" sldId="291"/>
            <ac:picMk id="5" creationId="{FAB90FDB-348A-439F-B309-2A9E01E93963}"/>
          </ac:picMkLst>
        </pc:picChg>
      </pc:sldChg>
      <pc:sldChg chg="addSp delSp modSp add mod">
        <pc:chgData name="Andrea Vergine" userId="890246548b1a9e12" providerId="LiveId" clId="{CE46825C-6812-4036-9608-9001BC2E9AA6}" dt="2020-12-15T09:36:28.070" v="1482" actId="20577"/>
        <pc:sldMkLst>
          <pc:docMk/>
          <pc:sldMk cId="30195943" sldId="292"/>
        </pc:sldMkLst>
        <pc:spChg chg="mod">
          <ac:chgData name="Andrea Vergine" userId="890246548b1a9e12" providerId="LiveId" clId="{CE46825C-6812-4036-9608-9001BC2E9AA6}" dt="2020-12-15T08:53:36.074" v="719" actId="14100"/>
          <ac:spMkLst>
            <pc:docMk/>
            <pc:sldMk cId="30195943" sldId="29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5T09:36:28.070" v="1482" actId="20577"/>
          <ac:spMkLst>
            <pc:docMk/>
            <pc:sldMk cId="30195943" sldId="292"/>
            <ac:spMk id="6" creationId="{C35FF24E-3B17-4AA0-BC5C-D5C732BDA88D}"/>
          </ac:spMkLst>
        </pc:spChg>
        <pc:picChg chg="add mod">
          <ac:chgData name="Andrea Vergine" userId="890246548b1a9e12" providerId="LiveId" clId="{CE46825C-6812-4036-9608-9001BC2E9AA6}" dt="2020-12-15T08:54:31.216" v="727" actId="1076"/>
          <ac:picMkLst>
            <pc:docMk/>
            <pc:sldMk cId="30195943" sldId="292"/>
            <ac:picMk id="4" creationId="{3E8811A6-8679-4D1C-AB29-7E411FD8D6A2}"/>
          </ac:picMkLst>
        </pc:picChg>
        <pc:picChg chg="del mod">
          <ac:chgData name="Andrea Vergine" userId="890246548b1a9e12" providerId="LiveId" clId="{CE46825C-6812-4036-9608-9001BC2E9AA6}" dt="2020-12-15T08:53:40.712" v="723" actId="478"/>
          <ac:picMkLst>
            <pc:docMk/>
            <pc:sldMk cId="30195943" sldId="292"/>
            <ac:picMk id="5" creationId="{FAB90FDB-348A-439F-B309-2A9E01E93963}"/>
          </ac:picMkLst>
        </pc:picChg>
      </pc:sldChg>
      <pc:sldChg chg="delSp modSp add mod">
        <pc:chgData name="Andrea Vergine" userId="890246548b1a9e12" providerId="LiveId" clId="{CE46825C-6812-4036-9608-9001BC2E9AA6}" dt="2020-12-15T09:39:40.555" v="1499" actId="478"/>
        <pc:sldMkLst>
          <pc:docMk/>
          <pc:sldMk cId="293347419" sldId="293"/>
        </pc:sldMkLst>
        <pc:spChg chg="mod">
          <ac:chgData name="Andrea Vergine" userId="890246548b1a9e12" providerId="LiveId" clId="{CE46825C-6812-4036-9608-9001BC2E9AA6}" dt="2020-12-15T09:39:39.021" v="1498" actId="14100"/>
          <ac:spMkLst>
            <pc:docMk/>
            <pc:sldMk cId="293347419" sldId="293"/>
            <ac:spMk id="2" creationId="{BF945B97-FD2F-4211-A143-870C0973BF5D}"/>
          </ac:spMkLst>
        </pc:spChg>
        <pc:spChg chg="del">
          <ac:chgData name="Andrea Vergine" userId="890246548b1a9e12" providerId="LiveId" clId="{CE46825C-6812-4036-9608-9001BC2E9AA6}" dt="2020-12-15T09:39:25.770" v="1484" actId="478"/>
          <ac:spMkLst>
            <pc:docMk/>
            <pc:sldMk cId="293347419" sldId="293"/>
            <ac:spMk id="6" creationId="{C35FF24E-3B17-4AA0-BC5C-D5C732BDA88D}"/>
          </ac:spMkLst>
        </pc:spChg>
        <pc:picChg chg="del">
          <ac:chgData name="Andrea Vergine" userId="890246548b1a9e12" providerId="LiveId" clId="{CE46825C-6812-4036-9608-9001BC2E9AA6}" dt="2020-12-15T09:39:40.555" v="1499" actId="478"/>
          <ac:picMkLst>
            <pc:docMk/>
            <pc:sldMk cId="293347419" sldId="293"/>
            <ac:picMk id="4" creationId="{3E8811A6-8679-4D1C-AB29-7E411FD8D6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578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364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8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977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dirty="0"/>
              <a:t>UNIPV</a:t>
            </a:r>
          </a:p>
          <a:p>
            <a:r>
              <a:rPr lang="it-IT" sz="2000" b="1" dirty="0"/>
              <a:t>A.Y. </a:t>
            </a:r>
            <a:r>
              <a:rPr lang="it-IT" sz="2000" dirty="0"/>
              <a:t>2020/2021</a:t>
            </a:r>
          </a:p>
          <a:p>
            <a:r>
              <a:rPr lang="it-IT" sz="2000" b="1" dirty="0"/>
              <a:t>Professor</a:t>
            </a:r>
            <a:r>
              <a:rPr lang="it-IT" sz="2000" dirty="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E7A40CE-1CB2-4EC6-9B14-0DB13DB75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7838"/>
            <a:ext cx="9144000" cy="3445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4F92C0-E863-4B79-8876-EB61ECB5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31" y="1191081"/>
            <a:ext cx="4142857" cy="2095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4B2CD47-180C-45D0-A0CD-E9601E6B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6912"/>
            <a:ext cx="9144000" cy="34065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 stepwiselm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AD2587-CFEA-4E8D-A75F-7A7A7D1B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" y="451902"/>
            <a:ext cx="4914900" cy="24098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4009BA-70E8-4669-905D-490A48B2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88642"/>
            <a:ext cx="4145369" cy="3148959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8746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Endpoint1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02629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Endpoint2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28ED8-60F1-4274-A1FD-18605612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1" y="452472"/>
            <a:ext cx="5257800" cy="2286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428AF0-4E5D-4895-9F03-4CE787E8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4" y="452472"/>
            <a:ext cx="3988105" cy="3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828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Endpoint3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F64590-C7C0-4F7F-A6A3-B05D7F5B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" y="445792"/>
            <a:ext cx="5229225" cy="2352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43D82-BCB6-4727-9ED4-5F236B2CC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00" y="445792"/>
            <a:ext cx="3869321" cy="29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290E78-C6F2-406A-B85A-A5B71291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92"/>
            <a:ext cx="4981575" cy="25431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68FF90-1FB5-4A4A-8AFE-24B3CDD7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70" y="445792"/>
            <a:ext cx="3989244" cy="3052320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345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Polynomial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B90FDB-348A-439F-B309-2A9E01E9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647"/>
            <a:ext cx="9144000" cy="34748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05628FF-ACBC-4BCF-BD19-56293622FCFB}"/>
                  </a:ext>
                </a:extLst>
              </p:cNvPr>
              <p:cNvSpPr txBox="1"/>
              <p:nvPr/>
            </p:nvSpPr>
            <p:spPr>
              <a:xfrm>
                <a:off x="0" y="907159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AD9B9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Playfair Display Regular"/>
                        </a:rPr>
                        <m:t>𝒓𝒆𝒔𝒑𝒐𝒏𝒔𝒆</m:t>
                      </m:r>
                      <m:r>
                        <a:rPr kumimoji="0" lang="it-IT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AD9B9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Playfair Display Regular"/>
                        </a:rPr>
                        <m:t>=</m:t>
                      </m:r>
                    </m:oMath>
                  </m:oMathPara>
                </a14:m>
                <a:endParaRPr kumimoji="0" lang="it-IT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AD9B91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/>
                  <a:sym typeface="Playfair Display Regular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554.5197 −234.2800∗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sex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 −4.4461∗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Dose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+1.7645∗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NumberofAnimals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+0.3559∗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Dose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NumberofAnimals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+0.0046∗</m:t>
                      </m:r>
                      <m:sSup>
                        <m:sSupPr>
                          <m:ctrlPr>
                            <a:rPr lang="it-IT" sz="1200" b="0" i="1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0" i="1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</m:e>
                        <m:sup>
                          <m:r>
                            <a:rPr lang="it-IT" sz="1200" b="0" i="1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it-IT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AD9B9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05628FF-ACBC-4BCF-BD19-56293622F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7159"/>
                <a:ext cx="9144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4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366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Polynomial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4679E7-A66B-4872-BA9E-6B317B98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857"/>
            <a:ext cx="9144000" cy="34716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275385-500B-4499-BE1A-4654391D022B}"/>
                  </a:ext>
                </a:extLst>
              </p:cNvPr>
              <p:cNvSpPr txBox="1"/>
              <p:nvPr/>
            </p:nvSpPr>
            <p:spPr>
              <a:xfrm>
                <a:off x="0" y="832583"/>
                <a:ext cx="9144000" cy="707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AD9B9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Playfair Display Regular"/>
                        </a:rPr>
                        <m:t>𝒓𝒆𝒔𝒑𝒐𝒏𝒔𝒆</m:t>
                      </m:r>
                      <m:r>
                        <a:rPr kumimoji="0" lang="it-IT" sz="1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AD9B9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Playfair Display Regular"/>
                        </a:rPr>
                        <m:t>=</m:t>
                      </m:r>
                    </m:oMath>
                  </m:oMathPara>
                </a14:m>
                <a:endParaRPr kumimoji="0" lang="it-IT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AD9B91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/>
                  <a:sym typeface="Playfair Display Regular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38,5987 −1,0296∗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sex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 −0,0255∗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dose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+0,7335∗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NumberofAnimals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 −0,0025∗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dose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NumberofAnimals</m:t>
                      </m:r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+2,1592</m:t>
                      </m:r>
                      <m:r>
                        <a:rPr lang="it-IT" sz="1200" b="1" i="1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1200" i="1" dirty="0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0" i="1" dirty="0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200" b="0" i="1" dirty="0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it-IT" sz="1200" b="0" i="1" dirty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1200" b="0" i="1" dirty="0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0" i="1" dirty="0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  <m:t>𝑑𝑜𝑠𝑒</m:t>
                          </m:r>
                        </m:e>
                        <m:sup>
                          <m:r>
                            <a:rPr lang="it-IT" sz="1200" b="0" i="1" dirty="0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 −7,3309</m:t>
                      </m:r>
                      <m:r>
                        <a:rPr lang="it-IT" sz="1200" b="0" i="1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1200" b="0" i="1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0" i="1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200" b="0" i="1" smtClean="0">
                              <a:solidFill>
                                <a:srgbClr val="AD9B9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it-IT" sz="1200" b="0" i="1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1200" b="0" i="1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sz="1200" b="0" i="1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</a:rPr>
                        <m:t>dose</m:t>
                      </m:r>
                    </m:oMath>
                  </m:oMathPara>
                </a14:m>
                <a:endParaRPr kumimoji="0" lang="it-IT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AD9B91"/>
                  </a:solidFill>
                  <a:effectLst/>
                  <a:uLnTx/>
                  <a:uFillTx/>
                  <a:sym typeface="Arial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275385-500B-4499-BE1A-4654391D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2583"/>
                <a:ext cx="9144000" cy="707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388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Polynomial model – forward selection – endpoint 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8811A6-8679-4D1C-AB29-7E411FD8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503"/>
            <a:ext cx="9144000" cy="34389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35FF24E-3B17-4AA0-BC5C-D5C732BDA88D}"/>
                  </a:ext>
                </a:extLst>
              </p:cNvPr>
              <p:cNvSpPr txBox="1"/>
              <p:nvPr/>
            </p:nvSpPr>
            <p:spPr>
              <a:xfrm>
                <a:off x="0" y="907159"/>
                <a:ext cx="9144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AD9B9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Playfair Display Regular"/>
                        </a:rPr>
                        <m:t>𝒓𝒆𝒔𝒑𝒐𝒏𝒔𝒆</m:t>
                      </m:r>
                      <m:r>
                        <a:rPr kumimoji="0" lang="it-IT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AD9B9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Playfair Display Regular"/>
                        </a:rPr>
                        <m:t>=</m:t>
                      </m:r>
                    </m:oMath>
                  </m:oMathPara>
                </a14:m>
                <a:endParaRPr kumimoji="0" lang="it-IT" b="1" i="1" u="none" strike="noStrike" kern="0" cap="none" spc="0" normalizeH="0" baseline="0" noProof="0" dirty="0">
                  <a:ln>
                    <a:noFill/>
                  </a:ln>
                  <a:solidFill>
                    <a:srgbClr val="AD9B91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/>
                  <a:sym typeface="Playfair Display Regular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19,8496+1,0491∗</m:t>
                      </m:r>
                      <m:r>
                        <a:rPr lang="it-IT" i="1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𝑠𝑒𝑥</m:t>
                      </m:r>
                      <m:r>
                        <a:rPr lang="it-IT" i="1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−0,0149∗</m:t>
                      </m:r>
                      <m:r>
                        <a:rPr lang="it-IT" i="1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𝑑𝑜𝑠𝑒</m:t>
                      </m:r>
                      <m:r>
                        <a:rPr lang="it-IT" i="1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−0,1646∗</m:t>
                      </m:r>
                      <m:r>
                        <a:rPr lang="it-IT" i="1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𝑁𝑢𝑚𝑏𝑒𝑟𝑜𝑓𝐴𝑛𝑖𝑚𝑎𝑙𝑠</m:t>
                      </m:r>
                      <m:r>
                        <a:rPr lang="it-IT" i="1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+0,0020</m:t>
                      </m:r>
                      <m:r>
                        <a:rPr lang="it-IT" b="0" i="1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𝑠𝑒𝑥</m:t>
                      </m:r>
                      <m:r>
                        <a:rPr lang="it-IT" b="0" i="1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∗</m:t>
                      </m:r>
                      <m:r>
                        <a:rPr lang="it-IT" b="0" i="1" smtClean="0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𝑑𝑜𝑠𝑒</m:t>
                      </m:r>
                      <m:r>
                        <a:rPr lang="it-IT" i="1">
                          <a:solidFill>
                            <a:srgbClr val="AD9B91"/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 </m:t>
                      </m:r>
                    </m:oMath>
                  </m:oMathPara>
                </a14:m>
                <a:endParaRPr kumimoji="0" lang="it-IT" sz="1600" i="1" u="none" strike="noStrike" kern="0" cap="none" spc="0" normalizeH="0" baseline="0" noProof="0" dirty="0">
                  <a:ln>
                    <a:noFill/>
                  </a:ln>
                  <a:solidFill>
                    <a:srgbClr val="AD9B91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/>
                  <a:sym typeface="Playfair Display Regular"/>
                </a:endParaRPr>
              </a:p>
              <a:p>
                <a:pPr>
                  <a:defRPr/>
                </a:pPr>
                <a:endParaRPr kumimoji="0" lang="it-IT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AD9B9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35FF24E-3B17-4AA0-BC5C-D5C732BDA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7159"/>
                <a:ext cx="914400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771525" y="239018"/>
            <a:ext cx="7929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Polynomial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4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B24598-7788-407F-9D84-EE56D8322E2B}"/>
              </a:ext>
            </a:extLst>
          </p:cNvPr>
          <p:cNvSpPr txBox="1"/>
          <p:nvPr/>
        </p:nvSpPr>
        <p:spPr>
          <a:xfrm>
            <a:off x="3548211" y="405661"/>
            <a:ext cx="1997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Problems</a:t>
            </a:r>
            <a:endParaRPr kumimoji="0" lang="it-IT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0CE68E-12DE-40C4-9604-DE365E0B6849}"/>
              </a:ext>
            </a:extLst>
          </p:cNvPr>
          <p:cNvSpPr txBox="1"/>
          <p:nvPr/>
        </p:nvSpPr>
        <p:spPr>
          <a:xfrm>
            <a:off x="1590972" y="1348680"/>
            <a:ext cx="5374184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Due to the elevated grade, we observe problem with the invertibility matrix -&gt; rank deficient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EEB82C8B-6206-4729-A7BD-40E2E8CD03EF}"/>
              </a:ext>
            </a:extLst>
          </p:cNvPr>
          <p:cNvSpPr/>
          <p:nvPr/>
        </p:nvSpPr>
        <p:spPr>
          <a:xfrm>
            <a:off x="4343400" y="2321719"/>
            <a:ext cx="407194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E2C834-3163-4A1A-9922-DE745C398AE9}"/>
              </a:ext>
            </a:extLst>
          </p:cNvPr>
          <p:cNvSpPr txBox="1"/>
          <p:nvPr/>
        </p:nvSpPr>
        <p:spPr>
          <a:xfrm>
            <a:off x="1656308" y="2937138"/>
            <a:ext cx="5308848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We solve our problema using the more reliable linear models.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8EA987B-0930-4FFA-90FF-A2AAC2A9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01795"/>
            <a:ext cx="3479007" cy="26861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1790FE-9E78-44CD-9112-64E94616B6A3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6EF1A4-732B-43B5-87F4-757D4756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68" y="0"/>
            <a:ext cx="3224619" cy="24931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52303D0-5AA6-41C6-A0D6-E6D12177B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69" y="2571749"/>
            <a:ext cx="3224619" cy="2571751"/>
          </a:xfrm>
          <a:prstGeom prst="rect">
            <a:avLst/>
          </a:prstGeom>
        </p:spPr>
      </p:pic>
      <p:grpSp>
        <p:nvGrpSpPr>
          <p:cNvPr id="6" name="Google Shape;607;p38">
            <a:extLst>
              <a:ext uri="{FF2B5EF4-FFF2-40B4-BE49-F238E27FC236}">
                <a16:creationId xmlns:a16="http://schemas.microsoft.com/office/drawing/2014/main" id="{35934D33-7C9D-4B4A-9750-D4CA4FEA550A}"/>
              </a:ext>
            </a:extLst>
          </p:cNvPr>
          <p:cNvGrpSpPr/>
          <p:nvPr/>
        </p:nvGrpSpPr>
        <p:grpSpPr>
          <a:xfrm>
            <a:off x="2902688" y="1087234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30B3F73E-C59A-4C86-926B-523AB5134BE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83CB9F3A-828E-440E-A3FD-4AD0757F5CD3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DED5F20-CA84-4955-936F-58306C45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91" y="970387"/>
            <a:ext cx="4309264" cy="320272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DAD9D9-283C-4DB9-B89A-0591DAA0ABFD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384BFE5-3782-4D7A-A976-79CAAD90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7568"/>
            <a:ext cx="4577042" cy="24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AFB2E-F251-495C-A8A4-A2D82BD54BCD}"/>
              </a:ext>
            </a:extLst>
          </p:cNvPr>
          <p:cNvSpPr txBox="1"/>
          <p:nvPr/>
        </p:nvSpPr>
        <p:spPr>
          <a:xfrm>
            <a:off x="428625" y="3478095"/>
            <a:ext cx="743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heteroscedasticity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65005" y="3478095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6B77AFC-177C-4684-B0DE-9D448109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828" y="4043656"/>
            <a:ext cx="958354" cy="630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Type of models</a:t>
            </a:r>
            <a:endParaRPr kumimoji="0" lang="it-IT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2300288" y="1466960"/>
            <a:ext cx="6486525" cy="223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series		-&gt; No period, no graphic visualisation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 models	-&gt; data &lt; parameters -&gt; overfitting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6097223" y="2298575"/>
            <a:ext cx="302174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697767"/>
            <a:ext cx="366917" cy="445733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DD6BDE6-05A2-44A2-8804-8CC03958D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0"/>
          <a:stretch/>
        </p:blipFill>
        <p:spPr>
          <a:xfrm>
            <a:off x="0" y="1729004"/>
            <a:ext cx="9144000" cy="34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902F1D-D081-4098-976E-7AF41C08C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19"/>
          <a:stretch/>
        </p:blipFill>
        <p:spPr>
          <a:xfrm>
            <a:off x="0" y="1683182"/>
            <a:ext cx="9144000" cy="3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553</Words>
  <Application>Microsoft Office PowerPoint</Application>
  <PresentationFormat>Presentazione su schermo (16:9)</PresentationFormat>
  <Paragraphs>93</Paragraphs>
  <Slides>34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Playfair Display Regular</vt:lpstr>
      <vt:lpstr>Calibri</vt:lpstr>
      <vt:lpstr>Inria Serif</vt:lpstr>
      <vt:lpstr>Inria Serif Light</vt:lpstr>
      <vt:lpstr>Cambria Math</vt:lpstr>
      <vt:lpstr>Arial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Andrea Vergine</cp:lastModifiedBy>
  <cp:revision>13</cp:revision>
  <dcterms:modified xsi:type="dcterms:W3CDTF">2020-12-15T09:39:47Z</dcterms:modified>
</cp:coreProperties>
</file>