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9" r:id="rId3"/>
    <p:sldId id="257" r:id="rId4"/>
    <p:sldId id="265" r:id="rId5"/>
    <p:sldId id="284" r:id="rId6"/>
    <p:sldId id="276" r:id="rId7"/>
    <p:sldId id="268" r:id="rId8"/>
    <p:sldId id="283" r:id="rId9"/>
    <p:sldId id="267" r:id="rId10"/>
    <p:sldId id="272" r:id="rId11"/>
    <p:sldId id="274" r:id="rId12"/>
    <p:sldId id="278" r:id="rId13"/>
    <p:sldId id="285" r:id="rId14"/>
    <p:sldId id="286" r:id="rId15"/>
    <p:sldId id="287" r:id="rId16"/>
    <p:sldId id="288" r:id="rId17"/>
    <p:sldId id="275" r:id="rId18"/>
    <p:sldId id="262" r:id="rId19"/>
    <p:sldId id="258" r:id="rId20"/>
    <p:sldId id="260" r:id="rId21"/>
    <p:sldId id="264" r:id="rId22"/>
    <p:sldId id="263" r:id="rId23"/>
    <p:sldId id="269" r:id="rId24"/>
    <p:sldId id="273" r:id="rId25"/>
    <p:sldId id="277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Inria Serif" panose="020B0604020202020204" charset="0"/>
      <p:regular r:id="rId36"/>
      <p:bold r:id="rId37"/>
      <p:italic r:id="rId38"/>
      <p:boldItalic r:id="rId39"/>
    </p:embeddedFont>
    <p:embeddedFont>
      <p:font typeface="Inria Serif Light" panose="020B0604020202020204" charset="0"/>
      <p:regular r:id="rId40"/>
      <p:bold r:id="rId41"/>
      <p:italic r:id="rId42"/>
      <p:boldItalic r:id="rId43"/>
    </p:embeddedFont>
    <p:embeddedFont>
      <p:font typeface="Playfair Display Regular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enico Ragusa" initials="DR" lastIdx="2" clrIdx="0">
    <p:extLst>
      <p:ext uri="{19B8F6BF-5375-455C-9EA6-DF929625EA0E}">
        <p15:presenceInfo xmlns:p15="http://schemas.microsoft.com/office/powerpoint/2012/main" userId="436070d8078f43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46825C-6812-4036-9608-9001BC2E9AA6}" v="67" dt="2020-12-13T16:11:27.460"/>
  </p1510:revLst>
</p1510:revInfo>
</file>

<file path=ppt/tableStyles.xml><?xml version="1.0" encoding="utf-8"?>
<a:tblStyleLst xmlns:a="http://schemas.openxmlformats.org/drawingml/2006/main" def="{56DD5F7D-BC79-4B8D-A845-7F0C92580D3D}">
  <a:tblStyle styleId="{56DD5F7D-BC79-4B8D-A845-7F0C92580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Vergine" userId="890246548b1a9e12" providerId="LiveId" clId="{CE46825C-6812-4036-9608-9001BC2E9AA6}"/>
    <pc:docChg chg="undo custSel modSld sldOrd">
      <pc:chgData name="Andrea Vergine" userId="890246548b1a9e12" providerId="LiveId" clId="{CE46825C-6812-4036-9608-9001BC2E9AA6}" dt="2020-12-13T16:11:27.460" v="291" actId="20577"/>
      <pc:docMkLst>
        <pc:docMk/>
      </pc:docMkLst>
      <pc:sldChg chg="addSp delSp modSp mod ord">
        <pc:chgData name="Andrea Vergine" userId="890246548b1a9e12" providerId="LiveId" clId="{CE46825C-6812-4036-9608-9001BC2E9AA6}" dt="2020-12-13T16:07:35.506" v="282"/>
        <pc:sldMkLst>
          <pc:docMk/>
          <pc:sldMk cId="0" sldId="267"/>
        </pc:sldMkLst>
        <pc:spChg chg="add mod">
          <ac:chgData name="Andrea Vergine" userId="890246548b1a9e12" providerId="LiveId" clId="{CE46825C-6812-4036-9608-9001BC2E9AA6}" dt="2020-12-13T15:34:36.502" v="150" actId="20577"/>
          <ac:spMkLst>
            <pc:docMk/>
            <pc:sldMk cId="0" sldId="267"/>
            <ac:spMk id="8" creationId="{6311D4EA-B543-4E8F-A808-63800FA97B5D}"/>
          </ac:spMkLst>
        </pc:spChg>
        <pc:spChg chg="add mod">
          <ac:chgData name="Andrea Vergine" userId="890246548b1a9e12" providerId="LiveId" clId="{CE46825C-6812-4036-9608-9001BC2E9AA6}" dt="2020-12-13T16:07:35.506" v="282"/>
          <ac:spMkLst>
            <pc:docMk/>
            <pc:sldMk cId="0" sldId="267"/>
            <ac:spMk id="13" creationId="{0E4D425F-CAAB-43AE-A50B-475857D48E7A}"/>
          </ac:spMkLst>
        </pc:spChg>
        <pc:picChg chg="add del mod">
          <ac:chgData name="Andrea Vergine" userId="890246548b1a9e12" providerId="LiveId" clId="{CE46825C-6812-4036-9608-9001BC2E9AA6}" dt="2020-12-13T15:32:09.549" v="116" actId="21"/>
          <ac:picMkLst>
            <pc:docMk/>
            <pc:sldMk cId="0" sldId="267"/>
            <ac:picMk id="3" creationId="{89E9B233-2784-402C-AF0A-91AB38B24D9E}"/>
          </ac:picMkLst>
        </pc:picChg>
        <pc:picChg chg="add del mod">
          <ac:chgData name="Andrea Vergine" userId="890246548b1a9e12" providerId="LiveId" clId="{CE46825C-6812-4036-9608-9001BC2E9AA6}" dt="2020-12-13T15:33:46.320" v="138" actId="21"/>
          <ac:picMkLst>
            <pc:docMk/>
            <pc:sldMk cId="0" sldId="267"/>
            <ac:picMk id="5" creationId="{341A3E7A-DDE8-4EDF-BAA3-3178EE03CF34}"/>
          </ac:picMkLst>
        </pc:picChg>
        <pc:picChg chg="add del mod">
          <ac:chgData name="Andrea Vergine" userId="890246548b1a9e12" providerId="LiveId" clId="{CE46825C-6812-4036-9608-9001BC2E9AA6}" dt="2020-12-13T15:56:22.206" v="187" actId="478"/>
          <ac:picMkLst>
            <pc:docMk/>
            <pc:sldMk cId="0" sldId="267"/>
            <ac:picMk id="7" creationId="{79DB4139-8C1A-46B3-B355-83081F5766A9}"/>
          </ac:picMkLst>
        </pc:picChg>
        <pc:picChg chg="add del mod">
          <ac:chgData name="Andrea Vergine" userId="890246548b1a9e12" providerId="LiveId" clId="{CE46825C-6812-4036-9608-9001BC2E9AA6}" dt="2020-12-13T15:56:56.551" v="190" actId="478"/>
          <ac:picMkLst>
            <pc:docMk/>
            <pc:sldMk cId="0" sldId="267"/>
            <ac:picMk id="10" creationId="{588FE0FA-CF34-4E84-8EBC-E9BD86BDC89F}"/>
          </ac:picMkLst>
        </pc:picChg>
        <pc:picChg chg="add mod">
          <ac:chgData name="Andrea Vergine" userId="890246548b1a9e12" providerId="LiveId" clId="{CE46825C-6812-4036-9608-9001BC2E9AA6}" dt="2020-12-13T15:56:59.733" v="192" actId="1076"/>
          <ac:picMkLst>
            <pc:docMk/>
            <pc:sldMk cId="0" sldId="267"/>
            <ac:picMk id="12" creationId="{E88933F0-15B4-4CFD-8495-C8B59D72B228}"/>
          </ac:picMkLst>
        </pc:picChg>
      </pc:sldChg>
      <pc:sldChg chg="addSp delSp modSp mod ord">
        <pc:chgData name="Andrea Vergine" userId="890246548b1a9e12" providerId="LiveId" clId="{CE46825C-6812-4036-9608-9001BC2E9AA6}" dt="2020-12-13T16:06:11.911" v="271" actId="1076"/>
        <pc:sldMkLst>
          <pc:docMk/>
          <pc:sldMk cId="0" sldId="268"/>
        </pc:sldMkLst>
        <pc:spChg chg="add mod">
          <ac:chgData name="Andrea Vergine" userId="890246548b1a9e12" providerId="LiveId" clId="{CE46825C-6812-4036-9608-9001BC2E9AA6}" dt="2020-12-13T15:59:14.222" v="193" actId="1076"/>
          <ac:spMkLst>
            <pc:docMk/>
            <pc:sldMk cId="0" sldId="268"/>
            <ac:spMk id="3" creationId="{1FCDC319-2C45-45A4-87F8-EC0E88C9ABB1}"/>
          </ac:spMkLst>
        </pc:spChg>
        <pc:spChg chg="add del mod">
          <ac:chgData name="Andrea Vergine" userId="890246548b1a9e12" providerId="LiveId" clId="{CE46825C-6812-4036-9608-9001BC2E9AA6}" dt="2020-12-13T16:06:06.909" v="270" actId="478"/>
          <ac:spMkLst>
            <pc:docMk/>
            <pc:sldMk cId="0" sldId="268"/>
            <ac:spMk id="7" creationId="{F4DB9696-2077-4669-BB9F-43C900A2AC14}"/>
          </ac:spMkLst>
        </pc:spChg>
        <pc:spChg chg="add del mod">
          <ac:chgData name="Andrea Vergine" userId="890246548b1a9e12" providerId="LiveId" clId="{CE46825C-6812-4036-9608-9001BC2E9AA6}" dt="2020-12-13T15:59:20.967" v="196" actId="478"/>
          <ac:spMkLst>
            <pc:docMk/>
            <pc:sldMk cId="0" sldId="268"/>
            <ac:spMk id="8" creationId="{2A3D4599-3FE7-4A4D-A6DE-0F3491F5DF4D}"/>
          </ac:spMkLst>
        </pc:spChg>
        <pc:spChg chg="add mod">
          <ac:chgData name="Andrea Vergine" userId="890246548b1a9e12" providerId="LiveId" clId="{CE46825C-6812-4036-9608-9001BC2E9AA6}" dt="2020-12-13T16:06:11.911" v="271" actId="1076"/>
          <ac:spMkLst>
            <pc:docMk/>
            <pc:sldMk cId="0" sldId="268"/>
            <ac:spMk id="9" creationId="{92EAD2A9-0FA7-4A7C-9F37-E75853554BD8}"/>
          </ac:spMkLst>
        </pc:spChg>
        <pc:picChg chg="add del mod modCrop">
          <ac:chgData name="Andrea Vergine" userId="890246548b1a9e12" providerId="LiveId" clId="{CE46825C-6812-4036-9608-9001BC2E9AA6}" dt="2020-12-13T15:52:53.134" v="174" actId="478"/>
          <ac:picMkLst>
            <pc:docMk/>
            <pc:sldMk cId="0" sldId="268"/>
            <ac:picMk id="4" creationId="{8A414230-176A-4202-8ED7-C138EE21DFC4}"/>
          </ac:picMkLst>
        </pc:picChg>
        <pc:picChg chg="add mod modCrop">
          <ac:chgData name="Andrea Vergine" userId="890246548b1a9e12" providerId="LiveId" clId="{CE46825C-6812-4036-9608-9001BC2E9AA6}" dt="2020-12-13T16:04:45.307" v="231" actId="1076"/>
          <ac:picMkLst>
            <pc:docMk/>
            <pc:sldMk cId="0" sldId="268"/>
            <ac:picMk id="6" creationId="{AD5FC186-F77E-4178-AAEE-6BF0BED38AB2}"/>
          </ac:picMkLst>
        </pc:picChg>
      </pc:sldChg>
      <pc:sldChg chg="addSp modSp mod ord">
        <pc:chgData name="Andrea Vergine" userId="890246548b1a9e12" providerId="LiveId" clId="{CE46825C-6812-4036-9608-9001BC2E9AA6}" dt="2020-12-13T16:11:27.460" v="291" actId="20577"/>
        <pc:sldMkLst>
          <pc:docMk/>
          <pc:sldMk cId="0" sldId="272"/>
        </pc:sldMkLst>
        <pc:spChg chg="add mod">
          <ac:chgData name="Andrea Vergine" userId="890246548b1a9e12" providerId="LiveId" clId="{CE46825C-6812-4036-9608-9001BC2E9AA6}" dt="2020-12-13T15:36:21.191" v="170" actId="1076"/>
          <ac:spMkLst>
            <pc:docMk/>
            <pc:sldMk cId="0" sldId="272"/>
            <ac:spMk id="2" creationId="{BF945B97-FD2F-4211-A143-870C0973BF5D}"/>
          </ac:spMkLst>
        </pc:spChg>
        <pc:spChg chg="add mod">
          <ac:chgData name="Andrea Vergine" userId="890246548b1a9e12" providerId="LiveId" clId="{CE46825C-6812-4036-9608-9001BC2E9AA6}" dt="2020-12-13T16:11:27.460" v="291" actId="20577"/>
          <ac:spMkLst>
            <pc:docMk/>
            <pc:sldMk cId="0" sldId="272"/>
            <ac:spMk id="5" creationId="{515D5EF3-D88E-4380-ABD9-85C43E42AB64}"/>
          </ac:spMkLst>
        </pc:spChg>
        <pc:picChg chg="add mod">
          <ac:chgData name="Andrea Vergine" userId="890246548b1a9e12" providerId="LiveId" clId="{CE46825C-6812-4036-9608-9001BC2E9AA6}" dt="2020-12-13T15:36:33.399" v="172" actId="1076"/>
          <ac:picMkLst>
            <pc:docMk/>
            <pc:sldMk cId="0" sldId="272"/>
            <ac:picMk id="4" creationId="{FC99E978-BEDC-401D-A016-8C7C23E58079}"/>
          </ac:picMkLst>
        </pc:picChg>
      </pc:sldChg>
      <pc:sldChg chg="addSp delSp modSp mod ord">
        <pc:chgData name="Andrea Vergine" userId="890246548b1a9e12" providerId="LiveId" clId="{CE46825C-6812-4036-9608-9001BC2E9AA6}" dt="2020-12-13T16:07:27.350" v="281" actId="20577"/>
        <pc:sldMkLst>
          <pc:docMk/>
          <pc:sldMk cId="4264121965" sldId="283"/>
        </pc:sldMkLst>
        <pc:spChg chg="add mod">
          <ac:chgData name="Andrea Vergine" userId="890246548b1a9e12" providerId="LiveId" clId="{CE46825C-6812-4036-9608-9001BC2E9AA6}" dt="2020-12-13T15:33:24.936" v="137" actId="20577"/>
          <ac:spMkLst>
            <pc:docMk/>
            <pc:sldMk cId="4264121965" sldId="283"/>
            <ac:spMk id="3" creationId="{371E5F9B-DC78-4280-AA9B-77D51B9157FD}"/>
          </ac:spMkLst>
        </pc:spChg>
        <pc:spChg chg="add mod">
          <ac:chgData name="Andrea Vergine" userId="890246548b1a9e12" providerId="LiveId" clId="{CE46825C-6812-4036-9608-9001BC2E9AA6}" dt="2020-12-13T16:07:27.350" v="281" actId="20577"/>
          <ac:spMkLst>
            <pc:docMk/>
            <pc:sldMk cId="4264121965" sldId="283"/>
            <ac:spMk id="7" creationId="{CD5A8826-12B3-485C-9CE7-026CAA9BC661}"/>
          </ac:spMkLst>
        </pc:spChg>
        <pc:picChg chg="add del mod modCrop">
          <ac:chgData name="Andrea Vergine" userId="890246548b1a9e12" providerId="LiveId" clId="{CE46825C-6812-4036-9608-9001BC2E9AA6}" dt="2020-12-13T15:54:22.629" v="184" actId="478"/>
          <ac:picMkLst>
            <pc:docMk/>
            <pc:sldMk cId="4264121965" sldId="283"/>
            <ac:picMk id="4" creationId="{ADE7CCB5-5840-4953-B233-24F195C3FCFA}"/>
          </ac:picMkLst>
        </pc:picChg>
        <pc:picChg chg="add mod">
          <ac:chgData name="Andrea Vergine" userId="890246548b1a9e12" providerId="LiveId" clId="{CE46825C-6812-4036-9608-9001BC2E9AA6}" dt="2020-12-13T15:54:26.650" v="186" actId="1076"/>
          <ac:picMkLst>
            <pc:docMk/>
            <pc:sldMk cId="4264121965" sldId="283"/>
            <ac:picMk id="6" creationId="{DDB509C9-BEA1-4AFC-B7EE-7393594536A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870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466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063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532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94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31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it.mathworks.com/help/stats/stepwiselm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menico-rgs/EFSA-Projec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2292987" y="1619896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/>
              <a:t>EFSA-Project</a:t>
            </a:r>
          </a:p>
        </p:txBody>
      </p:sp>
      <p:sp>
        <p:nvSpPr>
          <p:cNvPr id="11" name="Google Shape;66;p13">
            <a:extLst>
              <a:ext uri="{FF2B5EF4-FFF2-40B4-BE49-F238E27FC236}">
                <a16:creationId xmlns:a16="http://schemas.microsoft.com/office/drawing/2014/main" id="{95E6CF40-6A88-43DF-9016-6F90310849E1}"/>
              </a:ext>
            </a:extLst>
          </p:cNvPr>
          <p:cNvSpPr txBox="1">
            <a:spLocks/>
          </p:cNvSpPr>
          <p:nvPr/>
        </p:nvSpPr>
        <p:spPr>
          <a:xfrm>
            <a:off x="242888" y="3597920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 dirty="0"/>
              <a:t>UNIPV</a:t>
            </a:r>
          </a:p>
          <a:p>
            <a:r>
              <a:rPr lang="it-IT" sz="2000" b="1" dirty="0"/>
              <a:t>A.Y. </a:t>
            </a:r>
            <a:r>
              <a:rPr lang="it-IT" sz="2000" dirty="0"/>
              <a:t>2020/2021</a:t>
            </a:r>
          </a:p>
          <a:p>
            <a:r>
              <a:rPr lang="it-IT" sz="2000" b="1" dirty="0"/>
              <a:t>Professor</a:t>
            </a:r>
            <a:r>
              <a:rPr lang="it-IT" sz="2000" dirty="0"/>
              <a:t>: Giuseppe De Nicolao</a:t>
            </a:r>
          </a:p>
        </p:txBody>
      </p:sp>
      <p:sp>
        <p:nvSpPr>
          <p:cNvPr id="13" name="Google Shape;66;p13">
            <a:extLst>
              <a:ext uri="{FF2B5EF4-FFF2-40B4-BE49-F238E27FC236}">
                <a16:creationId xmlns:a16="http://schemas.microsoft.com/office/drawing/2014/main" id="{FC8A860A-7588-4348-BCA3-F54717B5CEDE}"/>
              </a:ext>
            </a:extLst>
          </p:cNvPr>
          <p:cNvSpPr txBox="1">
            <a:spLocks/>
          </p:cNvSpPr>
          <p:nvPr/>
        </p:nvSpPr>
        <p:spPr>
          <a:xfrm>
            <a:off x="6286343" y="3583172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 b="1"/>
              <a:t>Team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/>
              <a:t>Andrea Vergine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/>
              <a:t>Domenico Ragusa</a:t>
            </a:r>
          </a:p>
        </p:txBody>
      </p:sp>
      <p:sp>
        <p:nvSpPr>
          <p:cNvPr id="14" name="Google Shape;66;p13">
            <a:extLst>
              <a:ext uri="{FF2B5EF4-FFF2-40B4-BE49-F238E27FC236}">
                <a16:creationId xmlns:a16="http://schemas.microsoft.com/office/drawing/2014/main" id="{4FD4BC97-63D4-46E6-A24A-C34EA3CF3226}"/>
              </a:ext>
            </a:extLst>
          </p:cNvPr>
          <p:cNvSpPr txBox="1">
            <a:spLocks/>
          </p:cNvSpPr>
          <p:nvPr/>
        </p:nvSpPr>
        <p:spPr>
          <a:xfrm>
            <a:off x="2953770" y="2126513"/>
            <a:ext cx="3236460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Statistical Learning Theory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945B97-FD2F-4211-A143-870C0973BF5D}"/>
              </a:ext>
            </a:extLst>
          </p:cNvPr>
          <p:cNvSpPr txBox="1"/>
          <p:nvPr/>
        </p:nvSpPr>
        <p:spPr>
          <a:xfrm>
            <a:off x="969764" y="239018"/>
            <a:ext cx="7204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unique model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C99E978-BEDC-401D-A016-8C7C23E5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01437"/>
            <a:ext cx="9144000" cy="344206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24F92C0-E863-4B79-8876-EB61ECB52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031" y="1191081"/>
            <a:ext cx="4142857" cy="2095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D0396FE9-A26A-421E-8F48-5E910D4EC121}"/>
              </a:ext>
            </a:extLst>
          </p:cNvPr>
          <p:cNvSpPr txBox="1"/>
          <p:nvPr/>
        </p:nvSpPr>
        <p:spPr>
          <a:xfrm>
            <a:off x="2878931" y="-6295"/>
            <a:ext cx="59507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40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Function: stepwiselm</a:t>
            </a:r>
            <a:endParaRPr kumimoji="0" lang="it-IT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A65AD9-3FEF-4AF4-B019-96E02232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8670"/>
            <a:ext cx="9143999" cy="392490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B11642B-6A0C-4CAA-9BFF-84F212C130CA}"/>
              </a:ext>
            </a:extLst>
          </p:cNvPr>
          <p:cNvSpPr txBox="1"/>
          <p:nvPr/>
        </p:nvSpPr>
        <p:spPr>
          <a:xfrm>
            <a:off x="3391785" y="4774168"/>
            <a:ext cx="5752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1800" b="1">
                <a:solidFill>
                  <a:srgbClr val="AD9B91"/>
                </a:solidFill>
                <a:latin typeface="Playfair Display Regular"/>
                <a:sym typeface="Playfair Display Regular"/>
                <a:hlinkClick r:id="rId4"/>
              </a:rPr>
              <a:t>http://it.mathworks.com/help/stats/stepwiselm.html</a:t>
            </a:r>
            <a:endParaRPr kumimoji="0" lang="it-IT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44E5427-98CE-4BE9-98C0-F110045D3BE0}"/>
              </a:ext>
            </a:extLst>
          </p:cNvPr>
          <p:cNvSpPr/>
          <p:nvPr/>
        </p:nvSpPr>
        <p:spPr>
          <a:xfrm>
            <a:off x="8533210" y="1128713"/>
            <a:ext cx="592931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3AD2587-CFEA-4E8D-A75F-7A7A7D1B4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1" y="451902"/>
            <a:ext cx="4914900" cy="24098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B4009BA-70E8-4669-905D-490A48B23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388642"/>
            <a:ext cx="4145369" cy="3148959"/>
          </a:xfrm>
          <a:prstGeom prst="rect">
            <a:avLst/>
          </a:prstGeom>
        </p:spPr>
      </p:pic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28746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517.3200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586.4587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-0.5779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-252.1636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-190.4895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Endpoint1 model with 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302629"/>
              </p:ext>
            </p:extLst>
          </p:nvPr>
        </p:nvGraphicFramePr>
        <p:xfrm>
          <a:off x="712381" y="3388457"/>
          <a:ext cx="3997842" cy="74168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65842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43.9215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45.6669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-0.0280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Endpoint2 model with 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9728ED8-60F1-4274-A1FD-186056121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11" y="452472"/>
            <a:ext cx="5257800" cy="2286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8428AF0-4E5D-4895-9F03-4CE787E8F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654" y="452472"/>
            <a:ext cx="3988105" cy="301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5828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17.9062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18.5393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-0.0171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0.7298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1.4368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Endpoint3 model with 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7F64590-C7C0-4F7F-A6A3-B05D7F5B0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15" y="445792"/>
            <a:ext cx="5229225" cy="235267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5A43D82-BCB6-4727-9ED4-5F236B2CC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900" y="445792"/>
            <a:ext cx="3869321" cy="294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0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4784652" y="3930446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Unique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model with 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4290E78-C6F2-406A-B85A-A5B712913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792"/>
            <a:ext cx="4981575" cy="25431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468FF90-1FB5-4A4A-8AFE-24B3CDD7B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570" y="445792"/>
            <a:ext cx="3989244" cy="3052320"/>
          </a:xfrm>
          <a:prstGeom prst="rect">
            <a:avLst/>
          </a:prstGeom>
        </p:spPr>
      </p:pic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51466"/>
              </p:ext>
            </p:extLst>
          </p:nvPr>
        </p:nvGraphicFramePr>
        <p:xfrm>
          <a:off x="691115" y="3110135"/>
          <a:ext cx="4019107" cy="148336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  17.8779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19.8314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-0.0262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289.9654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383.5427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23.3966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27.8347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0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47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1382233" y="337988"/>
            <a:ext cx="63795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Jump to the </a:t>
            </a:r>
            <a:r>
              <a:rPr kumimoji="0" lang="it-IT" sz="4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conclusions</a:t>
            </a:r>
            <a:endParaRPr kumimoji="0" lang="it-IT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646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/>
          </a:fgClr>
          <a:bgClr>
            <a:schemeClr val="bg1"/>
          </a:bgClr>
        </a:patt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;p13">
            <a:extLst>
              <a:ext uri="{FF2B5EF4-FFF2-40B4-BE49-F238E27FC236}">
                <a16:creationId xmlns:a16="http://schemas.microsoft.com/office/drawing/2014/main" id="{87A7F6EC-1B35-45B4-812D-31A846988C9A}"/>
              </a:ext>
            </a:extLst>
          </p:cNvPr>
          <p:cNvSpPr txBox="1">
            <a:spLocks/>
          </p:cNvSpPr>
          <p:nvPr/>
        </p:nvSpPr>
        <p:spPr>
          <a:xfrm>
            <a:off x="1038344" y="1875077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6000" b="1">
                <a:solidFill>
                  <a:schemeClr val="accent1"/>
                </a:solidFill>
              </a:rPr>
              <a:t>Grazie per l’attenzione</a:t>
            </a:r>
          </a:p>
        </p:txBody>
      </p:sp>
      <p:sp>
        <p:nvSpPr>
          <p:cNvPr id="8" name="Google Shape;66;p13">
            <a:extLst>
              <a:ext uri="{FF2B5EF4-FFF2-40B4-BE49-F238E27FC236}">
                <a16:creationId xmlns:a16="http://schemas.microsoft.com/office/drawing/2014/main" id="{FE11ADA6-7AF5-4E1F-8B9C-4B9298998BA4}"/>
              </a:ext>
            </a:extLst>
          </p:cNvPr>
          <p:cNvSpPr txBox="1">
            <a:spLocks/>
          </p:cNvSpPr>
          <p:nvPr/>
        </p:nvSpPr>
        <p:spPr>
          <a:xfrm>
            <a:off x="1038344" y="2942205"/>
            <a:ext cx="7169991" cy="33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Repository: </a:t>
            </a:r>
            <a:r>
              <a:rPr lang="it-IT" sz="2000">
                <a:hlinkClick r:id="rId3"/>
              </a:rPr>
              <a:t>https://github.com/domenico-rgs/EFSA-Project</a:t>
            </a:r>
            <a:endParaRPr lang="it-IT" sz="2000"/>
          </a:p>
        </p:txBody>
      </p:sp>
      <p:grpSp>
        <p:nvGrpSpPr>
          <p:cNvPr id="9" name="Google Shape;520;p38">
            <a:extLst>
              <a:ext uri="{FF2B5EF4-FFF2-40B4-BE49-F238E27FC236}">
                <a16:creationId xmlns:a16="http://schemas.microsoft.com/office/drawing/2014/main" id="{A1C9EA8E-FF56-4B3A-BC4B-C7D28C36D45B}"/>
              </a:ext>
            </a:extLst>
          </p:cNvPr>
          <p:cNvGrpSpPr/>
          <p:nvPr/>
        </p:nvGrpSpPr>
        <p:grpSpPr>
          <a:xfrm>
            <a:off x="6280557" y="891261"/>
            <a:ext cx="1268560" cy="1237124"/>
            <a:chOff x="1278900" y="2333250"/>
            <a:chExt cx="381175" cy="381175"/>
          </a:xfrm>
        </p:grpSpPr>
        <p:sp>
          <p:nvSpPr>
            <p:cNvPr id="10" name="Google Shape;521;p38">
              <a:extLst>
                <a:ext uri="{FF2B5EF4-FFF2-40B4-BE49-F238E27FC236}">
                  <a16:creationId xmlns:a16="http://schemas.microsoft.com/office/drawing/2014/main" id="{59FD7C82-A699-4A18-936A-A7B3500146DB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2;p38">
              <a:extLst>
                <a:ext uri="{FF2B5EF4-FFF2-40B4-BE49-F238E27FC236}">
                  <a16:creationId xmlns:a16="http://schemas.microsoft.com/office/drawing/2014/main" id="{8E3EA4B7-CB84-42CE-8FB9-DF4F3C329674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3;p38">
              <a:extLst>
                <a:ext uri="{FF2B5EF4-FFF2-40B4-BE49-F238E27FC236}">
                  <a16:creationId xmlns:a16="http://schemas.microsoft.com/office/drawing/2014/main" id="{B3CE8D64-58D6-4FE3-97C6-9D6C7F2B4FE0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4;p38">
              <a:extLst>
                <a:ext uri="{FF2B5EF4-FFF2-40B4-BE49-F238E27FC236}">
                  <a16:creationId xmlns:a16="http://schemas.microsoft.com/office/drawing/2014/main" id="{B4DCED19-2584-4EF4-B307-EA0650F5FCB9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3570877" y="486844"/>
            <a:ext cx="20022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Goals</a:t>
            </a:r>
            <a:endParaRPr kumimoji="0" lang="it-IT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B1F4F4-F3BC-4D28-9A49-4D4D02C39F89}"/>
              </a:ext>
            </a:extLst>
          </p:cNvPr>
          <p:cNvSpPr txBox="1"/>
          <p:nvPr/>
        </p:nvSpPr>
        <p:spPr>
          <a:xfrm>
            <a:off x="485774" y="1160592"/>
            <a:ext cx="8172452" cy="336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1. Plot </a:t>
            </a:r>
            <a:r>
              <a:rPr lang="en-US" sz="1800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dose-response data for each pair endpoint-gender (6 plots) with error bars  reflecting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error size on response measurements.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2. Use subset selection to estimate separate models for the 3 endpoints using gender as categorical variable.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3. Use subset selection to estimate a unique model using gender and endpoint as categorical variables.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4. In points 2. and 3., heteroscedasticity of the data should be taken into account.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rgbClr val="AD9B91"/>
              </a:solidFill>
              <a:effectLst/>
              <a:uLnTx/>
              <a:uFillTx/>
              <a:latin typeface="Playfair Display Regular"/>
              <a:cs typeface="Arial"/>
              <a:sym typeface="Playfair Display Regular"/>
            </a:endParaRPr>
          </a:p>
        </p:txBody>
      </p:sp>
      <p:grpSp>
        <p:nvGrpSpPr>
          <p:cNvPr id="4" name="Google Shape;497;p38">
            <a:extLst>
              <a:ext uri="{FF2B5EF4-FFF2-40B4-BE49-F238E27FC236}">
                <a16:creationId xmlns:a16="http://schemas.microsoft.com/office/drawing/2014/main" id="{1DE57925-B27C-4ED8-AB4B-2445BCC9092C}"/>
              </a:ext>
            </a:extLst>
          </p:cNvPr>
          <p:cNvGrpSpPr/>
          <p:nvPr/>
        </p:nvGrpSpPr>
        <p:grpSpPr>
          <a:xfrm>
            <a:off x="5294142" y="600402"/>
            <a:ext cx="557960" cy="542323"/>
            <a:chOff x="5961125" y="1623900"/>
            <a:chExt cx="427450" cy="448175"/>
          </a:xfrm>
        </p:grpSpPr>
        <p:sp>
          <p:nvSpPr>
            <p:cNvPr id="5" name="Google Shape;498;p38">
              <a:extLst>
                <a:ext uri="{FF2B5EF4-FFF2-40B4-BE49-F238E27FC236}">
                  <a16:creationId xmlns:a16="http://schemas.microsoft.com/office/drawing/2014/main" id="{2B79063B-E1F9-4F40-8420-C96E478E135D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9;p38">
              <a:extLst>
                <a:ext uri="{FF2B5EF4-FFF2-40B4-BE49-F238E27FC236}">
                  <a16:creationId xmlns:a16="http://schemas.microsoft.com/office/drawing/2014/main" id="{1D85C2BE-6926-498C-B4E0-CA9F0D07CE6A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0;p38">
              <a:extLst>
                <a:ext uri="{FF2B5EF4-FFF2-40B4-BE49-F238E27FC236}">
                  <a16:creationId xmlns:a16="http://schemas.microsoft.com/office/drawing/2014/main" id="{A9DA3AC9-B133-4FFA-9370-100BBFD7E052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1;p38">
              <a:extLst>
                <a:ext uri="{FF2B5EF4-FFF2-40B4-BE49-F238E27FC236}">
                  <a16:creationId xmlns:a16="http://schemas.microsoft.com/office/drawing/2014/main" id="{0ABCE78F-2AF7-4969-8C9E-E79AFF5C0EEE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2;p38">
              <a:extLst>
                <a:ext uri="{FF2B5EF4-FFF2-40B4-BE49-F238E27FC236}">
                  <a16:creationId xmlns:a16="http://schemas.microsoft.com/office/drawing/2014/main" id="{3A29B8E1-35F8-43D2-B6EC-17A5A3A4D97C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3;p38">
              <a:extLst>
                <a:ext uri="{FF2B5EF4-FFF2-40B4-BE49-F238E27FC236}">
                  <a16:creationId xmlns:a16="http://schemas.microsoft.com/office/drawing/2014/main" id="{E5102264-50EA-40DD-8070-14589783B119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4;p38">
              <a:extLst>
                <a:ext uri="{FF2B5EF4-FFF2-40B4-BE49-F238E27FC236}">
                  <a16:creationId xmlns:a16="http://schemas.microsoft.com/office/drawing/2014/main" id="{902E6EC8-EFE6-406E-B4F6-E293BE076B1C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0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47" name="Google Shape;147;p2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38"/>
          <p:cNvGrpSpPr/>
          <p:nvPr/>
        </p:nvGrpSpPr>
        <p:grpSpPr>
          <a:xfrm>
            <a:off x="873409" y="613617"/>
            <a:ext cx="299494" cy="390670"/>
            <a:chOff x="590250" y="244200"/>
            <a:chExt cx="407975" cy="532175"/>
          </a:xfrm>
        </p:grpSpPr>
        <p:sp>
          <p:nvSpPr>
            <p:cNvPr id="403" name="Google Shape;403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8"/>
          <p:cNvGrpSpPr/>
          <p:nvPr/>
        </p:nvGrpSpPr>
        <p:grpSpPr>
          <a:xfrm>
            <a:off x="1356135" y="671281"/>
            <a:ext cx="325427" cy="270883"/>
            <a:chOff x="1247825" y="322750"/>
            <a:chExt cx="443300" cy="369000"/>
          </a:xfrm>
        </p:grpSpPr>
        <p:sp>
          <p:nvSpPr>
            <p:cNvPr id="418" name="Google Shape;418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8"/>
          <p:cNvGrpSpPr/>
          <p:nvPr/>
        </p:nvGrpSpPr>
        <p:grpSpPr>
          <a:xfrm>
            <a:off x="1856755" y="669941"/>
            <a:ext cx="311112" cy="273562"/>
            <a:chOff x="1929775" y="320925"/>
            <a:chExt cx="423800" cy="372650"/>
          </a:xfrm>
        </p:grpSpPr>
        <p:sp>
          <p:nvSpPr>
            <p:cNvPr id="424" name="Google Shape;424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38"/>
          <p:cNvSpPr/>
          <p:nvPr/>
        </p:nvSpPr>
        <p:spPr>
          <a:xfrm>
            <a:off x="2378436" y="660113"/>
            <a:ext cx="254788" cy="293236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2889351" y="661012"/>
            <a:ext cx="219918" cy="29143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8"/>
          <p:cNvGrpSpPr/>
          <p:nvPr/>
        </p:nvGrpSpPr>
        <p:grpSpPr>
          <a:xfrm>
            <a:off x="3839081" y="639091"/>
            <a:ext cx="294136" cy="335245"/>
            <a:chOff x="4630125" y="278900"/>
            <a:chExt cx="400675" cy="456675"/>
          </a:xfrm>
        </p:grpSpPr>
        <p:sp>
          <p:nvSpPr>
            <p:cNvPr id="432" name="Google Shape;432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8"/>
          <p:cNvSpPr/>
          <p:nvPr/>
        </p:nvSpPr>
        <p:spPr>
          <a:xfrm>
            <a:off x="4311223" y="659672"/>
            <a:ext cx="337044" cy="294117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38"/>
          <p:cNvGrpSpPr/>
          <p:nvPr/>
        </p:nvGrpSpPr>
        <p:grpSpPr>
          <a:xfrm>
            <a:off x="877887" y="1116458"/>
            <a:ext cx="299476" cy="365196"/>
            <a:chOff x="596350" y="929175"/>
            <a:chExt cx="407950" cy="497475"/>
          </a:xfrm>
        </p:grpSpPr>
        <p:sp>
          <p:nvSpPr>
            <p:cNvPr id="438" name="Google Shape;438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8"/>
          <p:cNvGrpSpPr/>
          <p:nvPr/>
        </p:nvGrpSpPr>
        <p:grpSpPr>
          <a:xfrm>
            <a:off x="1859874" y="1169661"/>
            <a:ext cx="304872" cy="261046"/>
            <a:chOff x="1934025" y="1001650"/>
            <a:chExt cx="415300" cy="355600"/>
          </a:xfrm>
        </p:grpSpPr>
        <p:sp>
          <p:nvSpPr>
            <p:cNvPr id="446" name="Google Shape;446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38"/>
          <p:cNvSpPr/>
          <p:nvPr/>
        </p:nvSpPr>
        <p:spPr>
          <a:xfrm>
            <a:off x="2352521" y="1147775"/>
            <a:ext cx="306634" cy="30485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2846441" y="1162971"/>
            <a:ext cx="305753" cy="27446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3344380" y="1165210"/>
            <a:ext cx="296815" cy="26998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3847696" y="1167890"/>
            <a:ext cx="277141" cy="2646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8"/>
          <p:cNvGrpSpPr/>
          <p:nvPr/>
        </p:nvGrpSpPr>
        <p:grpSpPr>
          <a:xfrm>
            <a:off x="4326726" y="1149988"/>
            <a:ext cx="305753" cy="306193"/>
            <a:chOff x="5294400" y="974850"/>
            <a:chExt cx="416500" cy="417100"/>
          </a:xfrm>
        </p:grpSpPr>
        <p:sp>
          <p:nvSpPr>
            <p:cNvPr id="455" name="Google Shape;455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783538" y="1115577"/>
            <a:ext cx="379053" cy="369216"/>
            <a:chOff x="5916675" y="927975"/>
            <a:chExt cx="516350" cy="502950"/>
          </a:xfrm>
        </p:grpSpPr>
        <p:sp>
          <p:nvSpPr>
            <p:cNvPr id="458" name="Google Shape;45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8"/>
          <p:cNvGrpSpPr/>
          <p:nvPr/>
        </p:nvGrpSpPr>
        <p:grpSpPr>
          <a:xfrm>
            <a:off x="854635" y="1682779"/>
            <a:ext cx="341503" cy="230654"/>
            <a:chOff x="564675" y="1700625"/>
            <a:chExt cx="465200" cy="314200"/>
          </a:xfrm>
        </p:grpSpPr>
        <p:sp>
          <p:nvSpPr>
            <p:cNvPr id="461" name="Google Shape;461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38"/>
          <p:cNvGrpSpPr/>
          <p:nvPr/>
        </p:nvGrpSpPr>
        <p:grpSpPr>
          <a:xfrm>
            <a:off x="1348097" y="1626455"/>
            <a:ext cx="341503" cy="334364"/>
            <a:chOff x="1236875" y="1623900"/>
            <a:chExt cx="465200" cy="455475"/>
          </a:xfrm>
        </p:grpSpPr>
        <p:sp>
          <p:nvSpPr>
            <p:cNvPr id="465" name="Google Shape;465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8"/>
          <p:cNvGrpSpPr/>
          <p:nvPr/>
        </p:nvGrpSpPr>
        <p:grpSpPr>
          <a:xfrm>
            <a:off x="1852277" y="1633613"/>
            <a:ext cx="320068" cy="320049"/>
            <a:chOff x="1923675" y="1633650"/>
            <a:chExt cx="436000" cy="435975"/>
          </a:xfrm>
        </p:grpSpPr>
        <p:sp>
          <p:nvSpPr>
            <p:cNvPr id="473" name="Google Shape;473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2344399" y="1632273"/>
            <a:ext cx="322729" cy="322729"/>
            <a:chOff x="2594050" y="1631825"/>
            <a:chExt cx="439625" cy="439625"/>
          </a:xfrm>
        </p:grpSpPr>
        <p:sp>
          <p:nvSpPr>
            <p:cNvPr id="480" name="Google Shape;480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8"/>
          <p:cNvSpPr/>
          <p:nvPr/>
        </p:nvSpPr>
        <p:spPr>
          <a:xfrm>
            <a:off x="2852241" y="1646614"/>
            <a:ext cx="294136" cy="29413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38"/>
          <p:cNvGrpSpPr/>
          <p:nvPr/>
        </p:nvGrpSpPr>
        <p:grpSpPr>
          <a:xfrm>
            <a:off x="3361715" y="1608139"/>
            <a:ext cx="261945" cy="370996"/>
            <a:chOff x="3979850" y="1598950"/>
            <a:chExt cx="356825" cy="505375"/>
          </a:xfrm>
        </p:grpSpPr>
        <p:sp>
          <p:nvSpPr>
            <p:cNvPr id="486" name="Google Shape;486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3813608" y="1687698"/>
            <a:ext cx="345082" cy="211880"/>
            <a:chOff x="4595425" y="1707325"/>
            <a:chExt cx="470075" cy="288625"/>
          </a:xfrm>
        </p:grpSpPr>
        <p:sp>
          <p:nvSpPr>
            <p:cNvPr id="489" name="Google Shape;489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323606" y="1635852"/>
            <a:ext cx="312011" cy="315571"/>
            <a:chOff x="5290150" y="1636700"/>
            <a:chExt cx="425025" cy="429875"/>
          </a:xfrm>
        </p:grpSpPr>
        <p:sp>
          <p:nvSpPr>
            <p:cNvPr id="495" name="Google Shape;495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4816169" y="1626455"/>
            <a:ext cx="313791" cy="329005"/>
            <a:chOff x="5961125" y="1623900"/>
            <a:chExt cx="427450" cy="448175"/>
          </a:xfrm>
        </p:grpSpPr>
        <p:sp>
          <p:nvSpPr>
            <p:cNvPr id="498" name="Google Shape;498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8"/>
          <p:cNvGrpSpPr/>
          <p:nvPr/>
        </p:nvGrpSpPr>
        <p:grpSpPr>
          <a:xfrm>
            <a:off x="5298894" y="1634952"/>
            <a:ext cx="335245" cy="317370"/>
            <a:chOff x="6618700" y="1635475"/>
            <a:chExt cx="456675" cy="432325"/>
          </a:xfrm>
        </p:grpSpPr>
        <p:sp>
          <p:nvSpPr>
            <p:cNvPr id="506" name="Google Shape;506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8"/>
          <p:cNvGrpSpPr/>
          <p:nvPr/>
        </p:nvGrpSpPr>
        <p:grpSpPr>
          <a:xfrm>
            <a:off x="892624" y="2144510"/>
            <a:ext cx="265524" cy="285179"/>
            <a:chOff x="616425" y="2329600"/>
            <a:chExt cx="361700" cy="388475"/>
          </a:xfrm>
        </p:grpSpPr>
        <p:sp>
          <p:nvSpPr>
            <p:cNvPr id="512" name="Google Shape;512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1378947" y="2147189"/>
            <a:ext cx="279821" cy="279821"/>
            <a:chOff x="1278900" y="2333250"/>
            <a:chExt cx="381175" cy="381175"/>
          </a:xfrm>
        </p:grpSpPr>
        <p:sp>
          <p:nvSpPr>
            <p:cNvPr id="521" name="Google Shape;521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8"/>
          <p:cNvGrpSpPr/>
          <p:nvPr/>
        </p:nvGrpSpPr>
        <p:grpSpPr>
          <a:xfrm>
            <a:off x="1872391" y="2147189"/>
            <a:ext cx="279839" cy="279821"/>
            <a:chOff x="1951075" y="2333250"/>
            <a:chExt cx="381200" cy="381175"/>
          </a:xfrm>
        </p:grpSpPr>
        <p:sp>
          <p:nvSpPr>
            <p:cNvPr id="526" name="Google Shape;526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8"/>
          <p:cNvGrpSpPr/>
          <p:nvPr/>
        </p:nvGrpSpPr>
        <p:grpSpPr>
          <a:xfrm>
            <a:off x="2365853" y="2147189"/>
            <a:ext cx="279821" cy="279821"/>
            <a:chOff x="2623275" y="2333250"/>
            <a:chExt cx="381175" cy="381175"/>
          </a:xfrm>
        </p:grpSpPr>
        <p:sp>
          <p:nvSpPr>
            <p:cNvPr id="531" name="Google Shape;531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2924576" y="2098922"/>
            <a:ext cx="149298" cy="372794"/>
            <a:chOff x="3384375" y="2267500"/>
            <a:chExt cx="203375" cy="507825"/>
          </a:xfrm>
        </p:grpSpPr>
        <p:sp>
          <p:nvSpPr>
            <p:cNvPr id="536" name="Google Shape;536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924898" y="2146290"/>
            <a:ext cx="122485" cy="278040"/>
            <a:chOff x="4747025" y="2332025"/>
            <a:chExt cx="166850" cy="378750"/>
          </a:xfrm>
        </p:grpSpPr>
        <p:sp>
          <p:nvSpPr>
            <p:cNvPr id="539" name="Google Shape;539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8"/>
          <p:cNvGrpSpPr/>
          <p:nvPr/>
        </p:nvGrpSpPr>
        <p:grpSpPr>
          <a:xfrm>
            <a:off x="3429215" y="2100702"/>
            <a:ext cx="126944" cy="369216"/>
            <a:chOff x="4071800" y="2269925"/>
            <a:chExt cx="172925" cy="502950"/>
          </a:xfrm>
        </p:grpSpPr>
        <p:sp>
          <p:nvSpPr>
            <p:cNvPr id="542" name="Google Shape;542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8"/>
          <p:cNvSpPr/>
          <p:nvPr/>
        </p:nvSpPr>
        <p:spPr>
          <a:xfrm>
            <a:off x="4339835" y="2139654"/>
            <a:ext cx="279821" cy="29501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38"/>
          <p:cNvGrpSpPr/>
          <p:nvPr/>
        </p:nvGrpSpPr>
        <p:grpSpPr>
          <a:xfrm>
            <a:off x="4824666" y="2144950"/>
            <a:ext cx="302174" cy="284299"/>
            <a:chOff x="5972700" y="2330200"/>
            <a:chExt cx="411625" cy="387275"/>
          </a:xfrm>
        </p:grpSpPr>
        <p:sp>
          <p:nvSpPr>
            <p:cNvPr id="546" name="Google Shape;546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977560" y="2606222"/>
            <a:ext cx="95672" cy="348661"/>
            <a:chOff x="732125" y="2958550"/>
            <a:chExt cx="130325" cy="474950"/>
          </a:xfrm>
        </p:grpSpPr>
        <p:sp>
          <p:nvSpPr>
            <p:cNvPr id="549" name="Google Shape;549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38"/>
          <p:cNvSpPr/>
          <p:nvPr/>
        </p:nvSpPr>
        <p:spPr>
          <a:xfrm>
            <a:off x="1865741" y="2592445"/>
            <a:ext cx="293236" cy="376373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1410253" y="2592445"/>
            <a:ext cx="217257" cy="376373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38"/>
          <p:cNvGrpSpPr/>
          <p:nvPr/>
        </p:nvGrpSpPr>
        <p:grpSpPr>
          <a:xfrm>
            <a:off x="2336360" y="2617398"/>
            <a:ext cx="338824" cy="320949"/>
            <a:chOff x="2583100" y="2973775"/>
            <a:chExt cx="461550" cy="437200"/>
          </a:xfrm>
        </p:grpSpPr>
        <p:sp>
          <p:nvSpPr>
            <p:cNvPr id="560" name="Google Shape;560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38"/>
          <p:cNvSpPr/>
          <p:nvPr/>
        </p:nvSpPr>
        <p:spPr>
          <a:xfrm>
            <a:off x="3830701" y="2625077"/>
            <a:ext cx="311112" cy="311112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38"/>
          <p:cNvGrpSpPr/>
          <p:nvPr/>
        </p:nvGrpSpPr>
        <p:grpSpPr>
          <a:xfrm>
            <a:off x="4292315" y="2641991"/>
            <a:ext cx="379952" cy="282500"/>
            <a:chOff x="5247525" y="3007275"/>
            <a:chExt cx="517575" cy="384825"/>
          </a:xfrm>
        </p:grpSpPr>
        <p:sp>
          <p:nvSpPr>
            <p:cNvPr id="564" name="Google Shape;564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3341160" y="2625896"/>
            <a:ext cx="299476" cy="305753"/>
            <a:chOff x="3951850" y="2985350"/>
            <a:chExt cx="407950" cy="416500"/>
          </a:xfrm>
        </p:grpSpPr>
        <p:sp>
          <p:nvSpPr>
            <p:cNvPr id="567" name="Google Shape;567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8"/>
          <p:cNvGrpSpPr/>
          <p:nvPr/>
        </p:nvGrpSpPr>
        <p:grpSpPr>
          <a:xfrm>
            <a:off x="857773" y="3140812"/>
            <a:ext cx="346862" cy="266405"/>
            <a:chOff x="568950" y="3686775"/>
            <a:chExt cx="472500" cy="362900"/>
          </a:xfrm>
        </p:grpSpPr>
        <p:sp>
          <p:nvSpPr>
            <p:cNvPr id="572" name="Google Shape;572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38"/>
          <p:cNvSpPr/>
          <p:nvPr/>
        </p:nvSpPr>
        <p:spPr>
          <a:xfrm>
            <a:off x="4855210" y="2610779"/>
            <a:ext cx="236013" cy="339723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38"/>
          <p:cNvGrpSpPr/>
          <p:nvPr/>
        </p:nvGrpSpPr>
        <p:grpSpPr>
          <a:xfrm>
            <a:off x="1353914" y="3163165"/>
            <a:ext cx="329886" cy="221717"/>
            <a:chOff x="1244800" y="3717225"/>
            <a:chExt cx="449375" cy="302025"/>
          </a:xfrm>
        </p:grpSpPr>
        <p:sp>
          <p:nvSpPr>
            <p:cNvPr id="577" name="Google Shape;577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8"/>
          <p:cNvGrpSpPr/>
          <p:nvPr/>
        </p:nvGrpSpPr>
        <p:grpSpPr>
          <a:xfrm>
            <a:off x="1851836" y="3146171"/>
            <a:ext cx="320949" cy="250769"/>
            <a:chOff x="1923075" y="3694075"/>
            <a:chExt cx="437200" cy="341600"/>
          </a:xfrm>
        </p:grpSpPr>
        <p:sp>
          <p:nvSpPr>
            <p:cNvPr id="584" name="Google Shape;584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8"/>
          <p:cNvGrpSpPr/>
          <p:nvPr/>
        </p:nvGrpSpPr>
        <p:grpSpPr>
          <a:xfrm>
            <a:off x="2348418" y="3142151"/>
            <a:ext cx="314690" cy="258366"/>
            <a:chOff x="2599525" y="3688600"/>
            <a:chExt cx="428675" cy="351950"/>
          </a:xfrm>
        </p:grpSpPr>
        <p:sp>
          <p:nvSpPr>
            <p:cNvPr id="594" name="Google Shape;594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2857076" y="3124276"/>
            <a:ext cx="291456" cy="287419"/>
            <a:chOff x="3292425" y="3664250"/>
            <a:chExt cx="397025" cy="391525"/>
          </a:xfrm>
        </p:grpSpPr>
        <p:sp>
          <p:nvSpPr>
            <p:cNvPr id="598" name="Google Shape;598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3326845" y="3161367"/>
            <a:ext cx="322747" cy="234233"/>
            <a:chOff x="3932350" y="3714775"/>
            <a:chExt cx="439650" cy="319075"/>
          </a:xfrm>
        </p:grpSpPr>
        <p:sp>
          <p:nvSpPr>
            <p:cNvPr id="602" name="Google Shape;602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3820307" y="3161367"/>
            <a:ext cx="322729" cy="234233"/>
            <a:chOff x="4604550" y="3714775"/>
            <a:chExt cx="439625" cy="319075"/>
          </a:xfrm>
        </p:grpSpPr>
        <p:sp>
          <p:nvSpPr>
            <p:cNvPr id="608" name="Google Shape;608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8"/>
          <p:cNvGrpSpPr/>
          <p:nvPr/>
        </p:nvGrpSpPr>
        <p:grpSpPr>
          <a:xfrm>
            <a:off x="4325386" y="3137233"/>
            <a:ext cx="308432" cy="274021"/>
            <a:chOff x="5292575" y="3681900"/>
            <a:chExt cx="420150" cy="373275"/>
          </a:xfrm>
        </p:grpSpPr>
        <p:sp>
          <p:nvSpPr>
            <p:cNvPr id="611" name="Google Shape;611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8"/>
          <p:cNvGrpSpPr/>
          <p:nvPr/>
        </p:nvGrpSpPr>
        <p:grpSpPr>
          <a:xfrm>
            <a:off x="4801413" y="3102363"/>
            <a:ext cx="343302" cy="343302"/>
            <a:chOff x="5941025" y="3634400"/>
            <a:chExt cx="467650" cy="467650"/>
          </a:xfrm>
        </p:grpSpPr>
        <p:sp>
          <p:nvSpPr>
            <p:cNvPr id="619" name="Google Shape;619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5316788" y="3124276"/>
            <a:ext cx="299476" cy="299494"/>
            <a:chOff x="6643075" y="3664250"/>
            <a:chExt cx="407950" cy="407975"/>
          </a:xfrm>
        </p:grpSpPr>
        <p:sp>
          <p:nvSpPr>
            <p:cNvPr id="626" name="Google Shape;626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863132" y="3605222"/>
            <a:ext cx="324527" cy="324509"/>
            <a:chOff x="576250" y="4319400"/>
            <a:chExt cx="442075" cy="442050"/>
          </a:xfrm>
        </p:grpSpPr>
        <p:sp>
          <p:nvSpPr>
            <p:cNvPr id="629" name="Google Shape;629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8"/>
          <p:cNvSpPr/>
          <p:nvPr/>
        </p:nvSpPr>
        <p:spPr>
          <a:xfrm>
            <a:off x="1343209" y="366836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8"/>
          <p:cNvSpPr/>
          <p:nvPr/>
        </p:nvSpPr>
        <p:spPr>
          <a:xfrm>
            <a:off x="3343939" y="3618736"/>
            <a:ext cx="297696" cy="29771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8"/>
          <p:cNvSpPr/>
          <p:nvPr/>
        </p:nvSpPr>
        <p:spPr>
          <a:xfrm>
            <a:off x="2850460" y="3637511"/>
            <a:ext cx="297696" cy="260165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8"/>
          <p:cNvSpPr/>
          <p:nvPr/>
        </p:nvSpPr>
        <p:spPr>
          <a:xfrm>
            <a:off x="3836079" y="3617396"/>
            <a:ext cx="300375" cy="300394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38"/>
          <p:cNvGrpSpPr/>
          <p:nvPr/>
        </p:nvGrpSpPr>
        <p:grpSpPr>
          <a:xfrm>
            <a:off x="4307511" y="3621757"/>
            <a:ext cx="344183" cy="284299"/>
            <a:chOff x="5268225" y="4341925"/>
            <a:chExt cx="468850" cy="387275"/>
          </a:xfrm>
        </p:grpSpPr>
        <p:sp>
          <p:nvSpPr>
            <p:cNvPr id="638" name="Google Shape;638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4818408" y="3612820"/>
            <a:ext cx="309313" cy="309313"/>
            <a:chOff x="5964175" y="4329750"/>
            <a:chExt cx="421350" cy="421350"/>
          </a:xfrm>
        </p:grpSpPr>
        <p:sp>
          <p:nvSpPr>
            <p:cNvPr id="647" name="Google Shape;647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356135" y="4106282"/>
            <a:ext cx="325427" cy="314690"/>
            <a:chOff x="1247825" y="5001950"/>
            <a:chExt cx="443300" cy="428675"/>
          </a:xfrm>
        </p:grpSpPr>
        <p:sp>
          <p:nvSpPr>
            <p:cNvPr id="650" name="Google Shape;650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1878649" y="4090627"/>
            <a:ext cx="267323" cy="340622"/>
            <a:chOff x="1959600" y="4980625"/>
            <a:chExt cx="364150" cy="464000"/>
          </a:xfrm>
        </p:grpSpPr>
        <p:sp>
          <p:nvSpPr>
            <p:cNvPr id="657" name="Google Shape;657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8"/>
          <p:cNvGrpSpPr/>
          <p:nvPr/>
        </p:nvGrpSpPr>
        <p:grpSpPr>
          <a:xfrm>
            <a:off x="2352456" y="4103602"/>
            <a:ext cx="306634" cy="315131"/>
            <a:chOff x="2605025" y="4998300"/>
            <a:chExt cx="417700" cy="429275"/>
          </a:xfrm>
        </p:grpSpPr>
        <p:sp>
          <p:nvSpPr>
            <p:cNvPr id="665" name="Google Shape;665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2815966" y="4106282"/>
            <a:ext cx="366536" cy="305294"/>
            <a:chOff x="3236425" y="5001950"/>
            <a:chExt cx="499300" cy="415875"/>
          </a:xfrm>
        </p:grpSpPr>
        <p:sp>
          <p:nvSpPr>
            <p:cNvPr id="669" name="Google Shape;669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8"/>
          <p:cNvGrpSpPr/>
          <p:nvPr/>
        </p:nvGrpSpPr>
        <p:grpSpPr>
          <a:xfrm>
            <a:off x="3353217" y="4090627"/>
            <a:ext cx="278940" cy="332125"/>
            <a:chOff x="3968275" y="4980625"/>
            <a:chExt cx="379975" cy="452425"/>
          </a:xfrm>
        </p:grpSpPr>
        <p:sp>
          <p:nvSpPr>
            <p:cNvPr id="676" name="Google Shape;676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4799174" y="4164826"/>
            <a:ext cx="353139" cy="192224"/>
            <a:chOff x="5937975" y="5081700"/>
            <a:chExt cx="481050" cy="261850"/>
          </a:xfrm>
        </p:grpSpPr>
        <p:sp>
          <p:nvSpPr>
            <p:cNvPr id="680" name="Google Shape;680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38"/>
          <p:cNvGrpSpPr/>
          <p:nvPr/>
        </p:nvGrpSpPr>
        <p:grpSpPr>
          <a:xfrm>
            <a:off x="5339123" y="4127736"/>
            <a:ext cx="253448" cy="291438"/>
            <a:chOff x="6673500" y="5031175"/>
            <a:chExt cx="345250" cy="397000"/>
          </a:xfrm>
        </p:grpSpPr>
        <p:sp>
          <p:nvSpPr>
            <p:cNvPr id="684" name="Google Shape;684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8"/>
          <p:cNvGrpSpPr/>
          <p:nvPr/>
        </p:nvGrpSpPr>
        <p:grpSpPr>
          <a:xfrm>
            <a:off x="3323284" y="655626"/>
            <a:ext cx="338824" cy="302174"/>
            <a:chOff x="3927500" y="301425"/>
            <a:chExt cx="461550" cy="411625"/>
          </a:xfrm>
        </p:grpSpPr>
        <p:sp>
          <p:nvSpPr>
            <p:cNvPr id="690" name="Google Shape;690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5321248" y="661444"/>
            <a:ext cx="290557" cy="290557"/>
            <a:chOff x="6649150" y="309350"/>
            <a:chExt cx="395800" cy="395800"/>
          </a:xfrm>
        </p:grpSpPr>
        <p:sp>
          <p:nvSpPr>
            <p:cNvPr id="718" name="Google Shape;718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8"/>
          <p:cNvGrpSpPr/>
          <p:nvPr/>
        </p:nvGrpSpPr>
        <p:grpSpPr>
          <a:xfrm>
            <a:off x="4825547" y="668143"/>
            <a:ext cx="295035" cy="279380"/>
            <a:chOff x="5973900" y="318475"/>
            <a:chExt cx="401900" cy="380575"/>
          </a:xfrm>
        </p:grpSpPr>
        <p:sp>
          <p:nvSpPr>
            <p:cNvPr id="742" name="Google Shape;742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8"/>
          <p:cNvGrpSpPr/>
          <p:nvPr/>
        </p:nvGrpSpPr>
        <p:grpSpPr>
          <a:xfrm>
            <a:off x="1371349" y="1116458"/>
            <a:ext cx="299476" cy="365196"/>
            <a:chOff x="1268550" y="929175"/>
            <a:chExt cx="407950" cy="497475"/>
          </a:xfrm>
        </p:grpSpPr>
        <p:sp>
          <p:nvSpPr>
            <p:cNvPr id="757" name="Google Shape;757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38"/>
          <p:cNvGrpSpPr/>
          <p:nvPr/>
        </p:nvGrpSpPr>
        <p:grpSpPr>
          <a:xfrm>
            <a:off x="5289516" y="1130314"/>
            <a:ext cx="354020" cy="339723"/>
            <a:chOff x="6605925" y="948050"/>
            <a:chExt cx="482250" cy="462775"/>
          </a:xfrm>
        </p:grpSpPr>
        <p:sp>
          <p:nvSpPr>
            <p:cNvPr id="761" name="Google Shape;761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5372213" y="2136453"/>
            <a:ext cx="188627" cy="299054"/>
            <a:chOff x="6718575" y="2318625"/>
            <a:chExt cx="256950" cy="407375"/>
          </a:xfrm>
        </p:grpSpPr>
        <p:sp>
          <p:nvSpPr>
            <p:cNvPr id="768" name="Google Shape;768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38"/>
          <p:cNvGrpSpPr/>
          <p:nvPr/>
        </p:nvGrpSpPr>
        <p:grpSpPr>
          <a:xfrm>
            <a:off x="2840540" y="2684000"/>
            <a:ext cx="317370" cy="193123"/>
            <a:chOff x="3269900" y="3064500"/>
            <a:chExt cx="432325" cy="263075"/>
          </a:xfrm>
        </p:grpSpPr>
        <p:sp>
          <p:nvSpPr>
            <p:cNvPr id="777" name="Google Shape;777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8"/>
          <p:cNvGrpSpPr/>
          <p:nvPr/>
        </p:nvGrpSpPr>
        <p:grpSpPr>
          <a:xfrm>
            <a:off x="5350740" y="2624996"/>
            <a:ext cx="231553" cy="325427"/>
            <a:chOff x="6689325" y="2984125"/>
            <a:chExt cx="315425" cy="443300"/>
          </a:xfrm>
        </p:grpSpPr>
        <p:sp>
          <p:nvSpPr>
            <p:cNvPr id="781" name="Google Shape;781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1899663" y="3581088"/>
            <a:ext cx="223956" cy="362058"/>
            <a:chOff x="1988225" y="4286525"/>
            <a:chExt cx="305075" cy="493200"/>
          </a:xfrm>
        </p:grpSpPr>
        <p:sp>
          <p:nvSpPr>
            <p:cNvPr id="787" name="Google Shape;787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8"/>
          <p:cNvGrpSpPr/>
          <p:nvPr/>
        </p:nvGrpSpPr>
        <p:grpSpPr>
          <a:xfrm>
            <a:off x="2374791" y="3606562"/>
            <a:ext cx="270442" cy="342403"/>
            <a:chOff x="2635450" y="4321225"/>
            <a:chExt cx="368400" cy="466425"/>
          </a:xfrm>
        </p:grpSpPr>
        <p:sp>
          <p:nvSpPr>
            <p:cNvPr id="795" name="Google Shape;795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8"/>
          <p:cNvGrpSpPr/>
          <p:nvPr/>
        </p:nvGrpSpPr>
        <p:grpSpPr>
          <a:xfrm>
            <a:off x="5316788" y="3598064"/>
            <a:ext cx="299476" cy="335245"/>
            <a:chOff x="6643075" y="4309650"/>
            <a:chExt cx="407950" cy="456675"/>
          </a:xfrm>
        </p:grpSpPr>
        <p:sp>
          <p:nvSpPr>
            <p:cNvPr id="802" name="Google Shape;802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8"/>
          <p:cNvGrpSpPr/>
          <p:nvPr/>
        </p:nvGrpSpPr>
        <p:grpSpPr>
          <a:xfrm>
            <a:off x="4282037" y="4071412"/>
            <a:ext cx="395148" cy="379053"/>
            <a:chOff x="5233525" y="4954450"/>
            <a:chExt cx="538275" cy="516350"/>
          </a:xfrm>
        </p:grpSpPr>
        <p:sp>
          <p:nvSpPr>
            <p:cNvPr id="812" name="Google Shape;812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3784997" y="4078111"/>
            <a:ext cx="402305" cy="365655"/>
            <a:chOff x="4556450" y="4963575"/>
            <a:chExt cx="548025" cy="498100"/>
          </a:xfrm>
        </p:grpSpPr>
        <p:sp>
          <p:nvSpPr>
            <p:cNvPr id="824" name="Google Shape;824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830501" y="4157228"/>
            <a:ext cx="388889" cy="215018"/>
            <a:chOff x="531800" y="5071350"/>
            <a:chExt cx="529750" cy="292900"/>
          </a:xfrm>
        </p:grpSpPr>
        <p:sp>
          <p:nvSpPr>
            <p:cNvPr id="830" name="Google Shape;830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819483" y="2202660"/>
            <a:ext cx="379053" cy="369216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047149" y="2819156"/>
            <a:ext cx="942803" cy="918336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6047535" y="2202660"/>
            <a:ext cx="379053" cy="369216"/>
            <a:chOff x="5916675" y="927975"/>
            <a:chExt cx="516350" cy="502950"/>
          </a:xfrm>
        </p:grpSpPr>
        <p:sp>
          <p:nvSpPr>
            <p:cNvPr id="844" name="Google Shape;844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38"/>
          <p:cNvSpPr/>
          <p:nvPr/>
        </p:nvSpPr>
        <p:spPr>
          <a:xfrm>
            <a:off x="6987302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8"/>
          <p:cNvSpPr/>
          <p:nvPr/>
        </p:nvSpPr>
        <p:spPr>
          <a:xfrm>
            <a:off x="6215354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8"/>
          <p:cNvSpPr/>
          <p:nvPr/>
        </p:nvSpPr>
        <p:spPr>
          <a:xfrm>
            <a:off x="6464741" y="3332774"/>
            <a:ext cx="873876" cy="49363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9FC5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8"/>
          <p:cNvSpPr txBox="1">
            <a:spLocks noGrp="1"/>
          </p:cNvSpPr>
          <p:nvPr>
            <p:ph type="body" idx="4294967295"/>
          </p:nvPr>
        </p:nvSpPr>
        <p:spPr>
          <a:xfrm>
            <a:off x="6026350" y="595324"/>
            <a:ext cx="2129400" cy="133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851" name="Google Shape;851;p38"/>
          <p:cNvSpPr txBox="1">
            <a:spLocks noGrp="1"/>
          </p:cNvSpPr>
          <p:nvPr>
            <p:ph type="body" idx="4294967295"/>
          </p:nvPr>
        </p:nvSpPr>
        <p:spPr>
          <a:xfrm>
            <a:off x="6026350" y="4011646"/>
            <a:ext cx="2129400" cy="4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7" name="Google Shape;857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64" name="Google Shape;864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9" name="Google Shape;869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73" name="Google Shape;873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8" name="Google Shape;878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9" name="Google Shape;879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83" name="Google Shape;883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8" name="Google Shape;888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94" name="Google Shape;894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01" name="Google Shape;901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04" name="Google Shape;904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8" name="Google Shape;908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15" name="Google Shape;915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21" name="Google Shape;921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4" name="Google Shape;924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25" name="Google Shape;925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6" name="Google Shape;926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6" name="Google Shape;936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43" name="Google Shape;943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8" name="Google Shape;948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54" name="Google Shape;954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61" name="Google Shape;961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6" name="Google Shape;966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71" name="Google Shape;971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6" name="Google Shape;976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7" name="Google Shape;977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7" name="Google Shape;987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8" name="Google Shape;988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1" name="Google Shape;991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92" name="Google Shape;99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2" name="Google Shape;1002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03" name="Google Shape;1003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7" name="Google Shape;1007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8" name="Google Shape;1008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8" name="Google Shape;1018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9" name="Google Shape;1019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7" name="Google Shape;1027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32" name="Google Shape;1032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7" name="Google Shape;1037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43" name="Google Shape;1043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50" name="Google Shape;1050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54" name="Google Shape;1054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60" name="Google Shape;1060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7" name="Google Shape;1067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71" name="Google Shape;1071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6" name="Google Shape;1076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83" name="Google Shape;1083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91" name="Google Shape;1091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5" name="Google Shape;1095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6" name="Google Shape;1096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00" name="Google Shape;1100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04" name="Google Shape;1104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9" name="Google Shape;1109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14" name="Google Shape;1114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20" name="Google Shape;1120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7" name="Google Shape;1127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35" name="Google Shape;1135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8" name="Google Shape;1148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53" name="Google Shape;1153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7" name="Google Shape;1157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64" name="Google Shape;1164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73" name="Google Shape;1173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6" name="Google Shape;1186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9" name="Google Shape;1199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12" name="Google Shape;1212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9" name="Google Shape;1219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35" name="Google Shape;1235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40" name="Google Shape;1240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41" name="Google Shape;1241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4" name="Google Shape;1244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5" name="Google Shape;1245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8" name="Google Shape;1248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9" name="Google Shape;1249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2" name="Google Shape;1252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53" name="Google Shape;1253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6" name="Google Shape;1256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7" name="Google Shape;1257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6" name="Google Shape;1266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0" name="Google Shape;1290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91" name="Google Shape;1291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92" name="Google Shape;1292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4" name="Google Shape;1294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5" name="Google Shape;1295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7" name="Google Shape;1297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8" name="Google Shape;1298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00" name="Google Shape;1300;p3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8661E33F-905C-4DD8-9F6F-C1D0210B30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" t="2193" r="1448" b="6233"/>
          <a:stretch/>
        </p:blipFill>
        <p:spPr>
          <a:xfrm>
            <a:off x="2443162" y="2214562"/>
            <a:ext cx="6600825" cy="177879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61FC7-58CD-4D40-9EDF-6873777F5A96}"/>
              </a:ext>
            </a:extLst>
          </p:cNvPr>
          <p:cNvSpPr txBox="1"/>
          <p:nvPr/>
        </p:nvSpPr>
        <p:spPr>
          <a:xfrm>
            <a:off x="0" y="0"/>
            <a:ext cx="5936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sym typeface="Playfair Display Regular"/>
              </a:rPr>
              <a:t>Data table</a:t>
            </a:r>
            <a:endParaRPr lang="it-IT" b="1"/>
          </a:p>
        </p:txBody>
      </p:sp>
      <p:grpSp>
        <p:nvGrpSpPr>
          <p:cNvPr id="18" name="Google Shape;112;p18">
            <a:extLst>
              <a:ext uri="{FF2B5EF4-FFF2-40B4-BE49-F238E27FC236}">
                <a16:creationId xmlns:a16="http://schemas.microsoft.com/office/drawing/2014/main" id="{E3AFD7E4-1E78-48EC-A5D3-6932F87ED58D}"/>
              </a:ext>
            </a:extLst>
          </p:cNvPr>
          <p:cNvGrpSpPr/>
          <p:nvPr/>
        </p:nvGrpSpPr>
        <p:grpSpPr>
          <a:xfrm>
            <a:off x="453014" y="3917239"/>
            <a:ext cx="794394" cy="768187"/>
            <a:chOff x="1247825" y="5001950"/>
            <a:chExt cx="443300" cy="428675"/>
          </a:xfrm>
        </p:grpSpPr>
        <p:sp>
          <p:nvSpPr>
            <p:cNvPr id="19" name="Google Shape;113;p18">
              <a:extLst>
                <a:ext uri="{FF2B5EF4-FFF2-40B4-BE49-F238E27FC236}">
                  <a16:creationId xmlns:a16="http://schemas.microsoft.com/office/drawing/2014/main" id="{75D076EB-0EED-455C-8CFD-5EF5BA94E704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;p18">
              <a:extLst>
                <a:ext uri="{FF2B5EF4-FFF2-40B4-BE49-F238E27FC236}">
                  <a16:creationId xmlns:a16="http://schemas.microsoft.com/office/drawing/2014/main" id="{6A30AF9B-ACD5-4E8C-8042-15F4C4EA3922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;p18">
              <a:extLst>
                <a:ext uri="{FF2B5EF4-FFF2-40B4-BE49-F238E27FC236}">
                  <a16:creationId xmlns:a16="http://schemas.microsoft.com/office/drawing/2014/main" id="{58B40A70-96FB-4DAD-8A80-4239EDB74AAF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;p18">
              <a:extLst>
                <a:ext uri="{FF2B5EF4-FFF2-40B4-BE49-F238E27FC236}">
                  <a16:creationId xmlns:a16="http://schemas.microsoft.com/office/drawing/2014/main" id="{9EAF22A9-0B2A-4D34-9CFF-E4B455E1EC7D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;p18">
              <a:extLst>
                <a:ext uri="{FF2B5EF4-FFF2-40B4-BE49-F238E27FC236}">
                  <a16:creationId xmlns:a16="http://schemas.microsoft.com/office/drawing/2014/main" id="{5BF2962E-E8D0-449C-BD52-C58CBB2D0A85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;p18">
              <a:extLst>
                <a:ext uri="{FF2B5EF4-FFF2-40B4-BE49-F238E27FC236}">
                  <a16:creationId xmlns:a16="http://schemas.microsoft.com/office/drawing/2014/main" id="{913D1ED2-7EA5-4EDB-BA3B-3E3F2FC1CB4B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02;p38">
            <a:extLst>
              <a:ext uri="{FF2B5EF4-FFF2-40B4-BE49-F238E27FC236}">
                <a16:creationId xmlns:a16="http://schemas.microsoft.com/office/drawing/2014/main" id="{36C36BB4-3898-4DD3-9CE3-933F7EB2C407}"/>
              </a:ext>
            </a:extLst>
          </p:cNvPr>
          <p:cNvGrpSpPr/>
          <p:nvPr/>
        </p:nvGrpSpPr>
        <p:grpSpPr>
          <a:xfrm>
            <a:off x="2882963" y="111613"/>
            <a:ext cx="428602" cy="546213"/>
            <a:chOff x="590250" y="244200"/>
            <a:chExt cx="407975" cy="532175"/>
          </a:xfrm>
        </p:grpSpPr>
        <p:sp>
          <p:nvSpPr>
            <p:cNvPr id="14" name="Google Shape;403;p38">
              <a:extLst>
                <a:ext uri="{FF2B5EF4-FFF2-40B4-BE49-F238E27FC236}">
                  <a16:creationId xmlns:a16="http://schemas.microsoft.com/office/drawing/2014/main" id="{52D3EB58-342E-409B-9CB5-C49860AC3865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4;p38">
              <a:extLst>
                <a:ext uri="{FF2B5EF4-FFF2-40B4-BE49-F238E27FC236}">
                  <a16:creationId xmlns:a16="http://schemas.microsoft.com/office/drawing/2014/main" id="{C3FFE236-A301-424B-8242-59EA9BAEDD35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5;p38">
              <a:extLst>
                <a:ext uri="{FF2B5EF4-FFF2-40B4-BE49-F238E27FC236}">
                  <a16:creationId xmlns:a16="http://schemas.microsoft.com/office/drawing/2014/main" id="{C50B8584-F0D1-4701-AA8D-F602A28B60A6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6;p38">
              <a:extLst>
                <a:ext uri="{FF2B5EF4-FFF2-40B4-BE49-F238E27FC236}">
                  <a16:creationId xmlns:a16="http://schemas.microsoft.com/office/drawing/2014/main" id="{4E0E8AB9-66F6-423C-91F0-27BFA78FCE14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7;p38">
              <a:extLst>
                <a:ext uri="{FF2B5EF4-FFF2-40B4-BE49-F238E27FC236}">
                  <a16:creationId xmlns:a16="http://schemas.microsoft.com/office/drawing/2014/main" id="{53B27B66-EF53-4B66-B085-07000051A4E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8;p38">
              <a:extLst>
                <a:ext uri="{FF2B5EF4-FFF2-40B4-BE49-F238E27FC236}">
                  <a16:creationId xmlns:a16="http://schemas.microsoft.com/office/drawing/2014/main" id="{5D6B29B4-5A84-4BF1-9714-A8F968E5683F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9;p38">
              <a:extLst>
                <a:ext uri="{FF2B5EF4-FFF2-40B4-BE49-F238E27FC236}">
                  <a16:creationId xmlns:a16="http://schemas.microsoft.com/office/drawing/2014/main" id="{ED4C0B75-788D-4E4A-809F-0FB5867B524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0;p38">
              <a:extLst>
                <a:ext uri="{FF2B5EF4-FFF2-40B4-BE49-F238E27FC236}">
                  <a16:creationId xmlns:a16="http://schemas.microsoft.com/office/drawing/2014/main" id="{4ADA4CC7-7F5A-4D9C-B623-F1B2C731EF4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;p38">
              <a:extLst>
                <a:ext uri="{FF2B5EF4-FFF2-40B4-BE49-F238E27FC236}">
                  <a16:creationId xmlns:a16="http://schemas.microsoft.com/office/drawing/2014/main" id="{965A6803-C749-4D23-9BC9-92329A95A74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2;p38">
              <a:extLst>
                <a:ext uri="{FF2B5EF4-FFF2-40B4-BE49-F238E27FC236}">
                  <a16:creationId xmlns:a16="http://schemas.microsoft.com/office/drawing/2014/main" id="{2DCB5F90-CF77-4B26-A871-BBE4DC6EA27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3;p38">
              <a:extLst>
                <a:ext uri="{FF2B5EF4-FFF2-40B4-BE49-F238E27FC236}">
                  <a16:creationId xmlns:a16="http://schemas.microsoft.com/office/drawing/2014/main" id="{A487FB51-65A4-45C7-927A-38A59FA61065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4;p38">
              <a:extLst>
                <a:ext uri="{FF2B5EF4-FFF2-40B4-BE49-F238E27FC236}">
                  <a16:creationId xmlns:a16="http://schemas.microsoft.com/office/drawing/2014/main" id="{233AD483-6A7F-4724-9370-AAF8B168BE8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5;p38">
              <a:extLst>
                <a:ext uri="{FF2B5EF4-FFF2-40B4-BE49-F238E27FC236}">
                  <a16:creationId xmlns:a16="http://schemas.microsoft.com/office/drawing/2014/main" id="{B5E64306-0DB9-4375-9C53-A2FE818A82E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6;p38">
              <a:extLst>
                <a:ext uri="{FF2B5EF4-FFF2-40B4-BE49-F238E27FC236}">
                  <a16:creationId xmlns:a16="http://schemas.microsoft.com/office/drawing/2014/main" id="{1D8F8FA2-F9A2-4527-8E03-4252808DB87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B8EA987B-0930-4FFA-90FF-A2AAC2A9E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101795"/>
            <a:ext cx="3479007" cy="26861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1790FE-9E78-44CD-9112-64E94616B6A3}"/>
              </a:ext>
            </a:extLst>
          </p:cNvPr>
          <p:cNvSpPr txBox="1"/>
          <p:nvPr/>
        </p:nvSpPr>
        <p:spPr>
          <a:xfrm>
            <a:off x="428625" y="355559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Dose - response data plot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26EF1A4-732B-43B5-87F4-757D47564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368" y="0"/>
            <a:ext cx="3224619" cy="249316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52303D0-5AA6-41C6-A0D6-E6D12177B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369" y="2571749"/>
            <a:ext cx="3224619" cy="2571751"/>
          </a:xfrm>
          <a:prstGeom prst="rect">
            <a:avLst/>
          </a:prstGeom>
        </p:spPr>
      </p:pic>
      <p:grpSp>
        <p:nvGrpSpPr>
          <p:cNvPr id="6" name="Google Shape;607;p38">
            <a:extLst>
              <a:ext uri="{FF2B5EF4-FFF2-40B4-BE49-F238E27FC236}">
                <a16:creationId xmlns:a16="http://schemas.microsoft.com/office/drawing/2014/main" id="{35934D33-7C9D-4B4A-9750-D4CA4FEA550A}"/>
              </a:ext>
            </a:extLst>
          </p:cNvPr>
          <p:cNvGrpSpPr/>
          <p:nvPr/>
        </p:nvGrpSpPr>
        <p:grpSpPr>
          <a:xfrm>
            <a:off x="2902688" y="1087234"/>
            <a:ext cx="712382" cy="591764"/>
            <a:chOff x="4604550" y="3714775"/>
            <a:chExt cx="439625" cy="319075"/>
          </a:xfrm>
        </p:grpSpPr>
        <p:sp>
          <p:nvSpPr>
            <p:cNvPr id="8" name="Google Shape;608;p38">
              <a:extLst>
                <a:ext uri="{FF2B5EF4-FFF2-40B4-BE49-F238E27FC236}">
                  <a16:creationId xmlns:a16="http://schemas.microsoft.com/office/drawing/2014/main" id="{30B3F73E-C59A-4C86-926B-523AB5134BEA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9;p38">
              <a:extLst>
                <a:ext uri="{FF2B5EF4-FFF2-40B4-BE49-F238E27FC236}">
                  <a16:creationId xmlns:a16="http://schemas.microsoft.com/office/drawing/2014/main" id="{83CB9F3A-828E-440E-A3FD-4AD0757F5CD3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DED5F20-CA84-4955-936F-58306C45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391" y="970387"/>
            <a:ext cx="4309264" cy="3202726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7DAD9D9-283C-4DB9-B89A-0591DAA0ABFD}"/>
              </a:ext>
            </a:extLst>
          </p:cNvPr>
          <p:cNvSpPr txBox="1"/>
          <p:nvPr/>
        </p:nvSpPr>
        <p:spPr>
          <a:xfrm>
            <a:off x="428625" y="355559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4000" b="1" dirty="0" err="1">
                <a:solidFill>
                  <a:srgbClr val="AD9B91"/>
                </a:solidFill>
                <a:latin typeface="Playfair Display Regular"/>
                <a:sym typeface="Playfair Display Regular"/>
              </a:rPr>
              <a:t>Looking</a:t>
            </a:r>
            <a:r>
              <a:rPr lang="it-IT" sz="4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4000" b="1" dirty="0" err="1">
                <a:solidFill>
                  <a:srgbClr val="AD9B91"/>
                </a:solidFill>
                <a:latin typeface="Playfair Display Regular"/>
                <a:sym typeface="Playfair Display Regular"/>
              </a:rPr>
              <a:t>at</a:t>
            </a:r>
            <a:r>
              <a:rPr lang="it-IT" sz="4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the data in </a:t>
            </a:r>
            <a:r>
              <a:rPr lang="it-IT" sz="4000" b="1" dirty="0" err="1">
                <a:solidFill>
                  <a:srgbClr val="AD9B91"/>
                </a:solidFill>
                <a:latin typeface="Playfair Display Regular"/>
                <a:sym typeface="Playfair Display Regular"/>
              </a:rPr>
              <a:t>advance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384BFE5-3782-4D7A-A976-79CAAD905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37568"/>
            <a:ext cx="4577042" cy="24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6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A5FC3C-3489-4C51-8DD9-7E72614660C5}"/>
              </a:ext>
            </a:extLst>
          </p:cNvPr>
          <p:cNvSpPr txBox="1"/>
          <p:nvPr/>
        </p:nvSpPr>
        <p:spPr>
          <a:xfrm>
            <a:off x="428625" y="355559"/>
            <a:ext cx="7439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</a:t>
            </a: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kumimoji="0" lang="it-IT" sz="40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</a:t>
            </a: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kumimoji="0" lang="it-IT" sz="40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4ECBA9-5FB6-48CF-AB8E-E8B7392513AD}"/>
              </a:ext>
            </a:extLst>
          </p:cNvPr>
          <p:cNvSpPr txBox="1"/>
          <p:nvPr/>
        </p:nvSpPr>
        <p:spPr>
          <a:xfrm>
            <a:off x="428625" y="1127430"/>
            <a:ext cx="8141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AD9B91"/>
                </a:solidFill>
                <a:latin typeface="Playfair Display Regular"/>
              </a:rPr>
              <a:t>1. Let M0 denote the null model, which contains no </a:t>
            </a:r>
            <a:r>
              <a:rPr lang="it-IT" sz="1800" dirty="0" err="1">
                <a:solidFill>
                  <a:srgbClr val="AD9B91"/>
                </a:solidFill>
                <a:latin typeface="Playfair Display Regular"/>
              </a:rPr>
              <a:t>predictors</a:t>
            </a:r>
            <a:r>
              <a:rPr lang="it-IT" sz="1800" dirty="0">
                <a:solidFill>
                  <a:srgbClr val="AD9B91"/>
                </a:solidFill>
                <a:latin typeface="Playfair Display Regular"/>
              </a:rPr>
              <a:t>.</a:t>
            </a:r>
          </a:p>
          <a:p>
            <a:pPr algn="l"/>
            <a:r>
              <a:rPr lang="it-IT" sz="1800" dirty="0">
                <a:solidFill>
                  <a:srgbClr val="AD9B91"/>
                </a:solidFill>
                <a:latin typeface="Playfair Display Regular"/>
              </a:rPr>
              <a:t>2. For k = 0, . . . ,p − 1:</a:t>
            </a:r>
          </a:p>
          <a:p>
            <a:pPr algn="l"/>
            <a:r>
              <a:rPr lang="en-US" sz="1800" dirty="0">
                <a:solidFill>
                  <a:srgbClr val="AD9B91"/>
                </a:solidFill>
                <a:latin typeface="Playfair Display Regular"/>
              </a:rPr>
              <a:t>	2.1 Consider all p − k models that augment the predictors in Mk with 	      one additional predictor.</a:t>
            </a:r>
          </a:p>
          <a:p>
            <a:pPr algn="l"/>
            <a:r>
              <a:rPr lang="en-US" sz="1800" dirty="0">
                <a:solidFill>
                  <a:srgbClr val="AD9B91"/>
                </a:solidFill>
                <a:latin typeface="Playfair Display Regular"/>
              </a:rPr>
              <a:t>	2.2 Choose the best among these p − k models and call it Mk+1.       	Here best is defined as having smallest RSS or </a:t>
            </a:r>
            <a:r>
              <a:rPr lang="it-IT" sz="1800" dirty="0" err="1">
                <a:solidFill>
                  <a:srgbClr val="AD9B91"/>
                </a:solidFill>
                <a:latin typeface="Playfair Display Regular"/>
              </a:rPr>
              <a:t>highest</a:t>
            </a:r>
            <a:r>
              <a:rPr lang="it-IT" sz="1800" dirty="0">
                <a:solidFill>
                  <a:srgbClr val="AD9B91"/>
                </a:solidFill>
                <a:latin typeface="Playfair Display Regular"/>
              </a:rPr>
              <a:t> R2.</a:t>
            </a:r>
          </a:p>
          <a:p>
            <a:pPr algn="l"/>
            <a:r>
              <a:rPr lang="en-US" sz="1800" dirty="0">
                <a:solidFill>
                  <a:srgbClr val="AD9B91"/>
                </a:solidFill>
                <a:latin typeface="Playfair Display Regular"/>
              </a:rPr>
              <a:t>3. Select a single best model from among M0, . . . ,</a:t>
            </a:r>
            <a:r>
              <a:rPr lang="en-US" sz="1800" dirty="0" err="1">
                <a:solidFill>
                  <a:srgbClr val="AD9B91"/>
                </a:solidFill>
                <a:latin typeface="Playfair Display Regular"/>
              </a:rPr>
              <a:t>Mp</a:t>
            </a:r>
            <a:r>
              <a:rPr lang="en-US" sz="1800" dirty="0">
                <a:solidFill>
                  <a:srgbClr val="AD9B91"/>
                </a:solidFill>
                <a:latin typeface="Playfair Display Regular"/>
              </a:rPr>
              <a:t> using cross-validated prediction error, Cp (AIC), BIC, or </a:t>
            </a:r>
            <a:r>
              <a:rPr lang="it-IT" sz="1800" dirty="0" err="1">
                <a:solidFill>
                  <a:srgbClr val="AD9B91"/>
                </a:solidFill>
                <a:latin typeface="Playfair Display Regular"/>
              </a:rPr>
              <a:t>adjusted</a:t>
            </a:r>
            <a:r>
              <a:rPr lang="it-IT" sz="1800" dirty="0">
                <a:solidFill>
                  <a:srgbClr val="AD9B91"/>
                </a:solidFill>
                <a:latin typeface="Playfair Display Regular"/>
              </a:rPr>
              <a:t> R2.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9AFB2E-F251-495C-A8A4-A2D82BD54BCD}"/>
              </a:ext>
            </a:extLst>
          </p:cNvPr>
          <p:cNvSpPr txBox="1"/>
          <p:nvPr/>
        </p:nvSpPr>
        <p:spPr>
          <a:xfrm>
            <a:off x="428625" y="3478095"/>
            <a:ext cx="74394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Take </a:t>
            </a:r>
            <a:r>
              <a:rPr lang="it-IT" sz="2800" b="1" dirty="0" err="1">
                <a:solidFill>
                  <a:srgbClr val="AD9B91"/>
                </a:solidFill>
                <a:latin typeface="Playfair Display Regular"/>
                <a:sym typeface="Playfair Display Regular"/>
              </a:rPr>
              <a:t>into</a:t>
            </a:r>
            <a:r>
              <a:rPr lang="it-IT" sz="2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account </a:t>
            </a:r>
            <a:r>
              <a:rPr lang="it-IT" sz="2800" b="1" dirty="0" err="1">
                <a:solidFill>
                  <a:srgbClr val="AD9B91"/>
                </a:solidFill>
                <a:latin typeface="Playfair Display Regular"/>
                <a:sym typeface="Playfair Display Regular"/>
              </a:rPr>
              <a:t>heteroscedasticity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66;p13">
            <a:extLst>
              <a:ext uri="{FF2B5EF4-FFF2-40B4-BE49-F238E27FC236}">
                <a16:creationId xmlns:a16="http://schemas.microsoft.com/office/drawing/2014/main" id="{FBD0806B-7B1D-4A03-8C91-C5FC85BF844F}"/>
              </a:ext>
            </a:extLst>
          </p:cNvPr>
          <p:cNvSpPr txBox="1">
            <a:spLocks/>
          </p:cNvSpPr>
          <p:nvPr/>
        </p:nvSpPr>
        <p:spPr>
          <a:xfrm>
            <a:off x="540599" y="4118273"/>
            <a:ext cx="4765047" cy="523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was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a weights </a:t>
            </a:r>
            <a:r>
              <a:rPr lang="it-IT" sz="2000" dirty="0" err="1"/>
              <a:t>vector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the inverse of the </a:t>
            </a:r>
            <a:r>
              <a:rPr lang="it-IT" sz="2000" dirty="0" err="1"/>
              <a:t>variance</a:t>
            </a:r>
            <a:r>
              <a:rPr lang="it-IT" sz="2000" dirty="0"/>
              <a:t>: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80283EC-E0ED-4158-B147-0F7B7B0B2E06}"/>
              </a:ext>
            </a:extLst>
          </p:cNvPr>
          <p:cNvCxnSpPr/>
          <p:nvPr/>
        </p:nvCxnSpPr>
        <p:spPr>
          <a:xfrm>
            <a:off x="1765005" y="3478095"/>
            <a:ext cx="545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46B77AFC-177C-4684-B0DE-9D448109E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236" y="3739705"/>
            <a:ext cx="1142857" cy="7523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1210100" y="224731"/>
            <a:ext cx="6826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1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5FC186-F77E-4178-AAEE-6BF0BED38A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" t="860" r="547" b="2702"/>
          <a:stretch/>
        </p:blipFill>
        <p:spPr>
          <a:xfrm>
            <a:off x="0" y="1764507"/>
            <a:ext cx="9144000" cy="34075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85F91D5-E2C6-42A2-ADB9-0CADE3E91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547" y="1231067"/>
            <a:ext cx="6533333" cy="2571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1E5F9B-DC78-4280-AA9B-77D51B9157F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2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DB509C9-BEA1-4AFC-B7EE-739359453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7638"/>
            <a:ext cx="9144000" cy="341586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E43302F-FD43-4785-9E96-5E7009F5F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643" y="1220434"/>
            <a:ext cx="6114286" cy="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2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11D4EA-B543-4E8F-A808-63800FA97B5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3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88933F0-15B4-4CFD-8495-C8B59D72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6094"/>
            <a:ext cx="9144000" cy="338740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AA356DF-3461-4A67-8063-844BDD336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173" y="974817"/>
            <a:ext cx="6114286" cy="2571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B0D9DE5-84E6-400F-8605-434FA0F3D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173" y="1409248"/>
            <a:ext cx="6114286" cy="1689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437</Words>
  <Application>Microsoft Office PowerPoint</Application>
  <PresentationFormat>Presentazione su schermo (16:9)</PresentationFormat>
  <Paragraphs>73</Paragraphs>
  <Slides>29</Slides>
  <Notes>29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5" baseType="lpstr">
      <vt:lpstr>Arial</vt:lpstr>
      <vt:lpstr>Inria Serif Light</vt:lpstr>
      <vt:lpstr>Inria Serif</vt:lpstr>
      <vt:lpstr>Playfair Display Regular</vt:lpstr>
      <vt:lpstr>Calibri</vt:lpstr>
      <vt:lpstr>Paulina template</vt:lpstr>
      <vt:lpstr>EFSA-Project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EFSA-Project</dc:title>
  <cp:lastModifiedBy>Domenico Ragusa</cp:lastModifiedBy>
  <cp:revision>13</cp:revision>
  <dcterms:modified xsi:type="dcterms:W3CDTF">2020-12-14T09:45:59Z</dcterms:modified>
</cp:coreProperties>
</file>