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8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9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718" r:id="rId5"/>
    <p:sldMasterId id="2147483730" r:id="rId6"/>
    <p:sldMasterId id="2147483742" r:id="rId7"/>
    <p:sldMasterId id="2147483770" r:id="rId8"/>
    <p:sldMasterId id="2147483772" r:id="rId9"/>
    <p:sldMasterId id="2147483799" r:id="rId10"/>
    <p:sldMasterId id="2147483802" r:id="rId11"/>
    <p:sldMasterId id="2147483832" r:id="rId12"/>
    <p:sldMasterId id="2147483844" r:id="rId13"/>
  </p:sldMasterIdLst>
  <p:notesMasterIdLst>
    <p:notesMasterId r:id="rId31"/>
  </p:notesMasterIdLst>
  <p:handoutMasterIdLst>
    <p:handoutMasterId r:id="rId32"/>
  </p:handoutMasterIdLst>
  <p:sldIdLst>
    <p:sldId id="256" r:id="rId14"/>
    <p:sldId id="257" r:id="rId15"/>
    <p:sldId id="278" r:id="rId16"/>
    <p:sldId id="263" r:id="rId17"/>
    <p:sldId id="264" r:id="rId18"/>
    <p:sldId id="286" r:id="rId19"/>
    <p:sldId id="279" r:id="rId20"/>
    <p:sldId id="297" r:id="rId21"/>
    <p:sldId id="287" r:id="rId22"/>
    <p:sldId id="281" r:id="rId23"/>
    <p:sldId id="289" r:id="rId24"/>
    <p:sldId id="274" r:id="rId25"/>
    <p:sldId id="292" r:id="rId26"/>
    <p:sldId id="293" r:id="rId27"/>
    <p:sldId id="295" r:id="rId28"/>
    <p:sldId id="294" r:id="rId29"/>
    <p:sldId id="277" r:id="rId3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Tandurella" initials="" lastIdx="2" clrIdx="0"/>
  <p:cmAuthor id="2" name="Domenico Ragusa" initials="DR" lastIdx="2" clrIdx="1">
    <p:extLst>
      <p:ext uri="{19B8F6BF-5375-455C-9EA6-DF929625EA0E}">
        <p15:presenceInfo xmlns:p15="http://schemas.microsoft.com/office/powerpoint/2012/main" userId="S::domenico.ragusa01@universitadipavia.it::99acd5d2-be94-4752-9c46-06599cc51e31" providerId="AD"/>
      </p:ext>
    </p:extLst>
  </p:cmAuthor>
  <p:cmAuthor id="3" name="Deborah Tandurella" initials="DT" lastIdx="1" clrIdx="2">
    <p:extLst>
      <p:ext uri="{19B8F6BF-5375-455C-9EA6-DF929625EA0E}">
        <p15:presenceInfo xmlns:p15="http://schemas.microsoft.com/office/powerpoint/2012/main" userId="S::deborah.tandurella01@universitadipavia.it::957c7e18-4ac4-47c9-bbdb-e8aa76b541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87997-BE32-4757-9F79-BB064FEAB936}" v="12" dt="2020-05-23T15:16:10.927"/>
    <p1510:client id="{2A2D3B02-8A33-496A-B933-3602A798156C}" v="1090" dt="2020-05-24T10:51:18.136"/>
    <p1510:client id="{5593D24A-33C7-4B57-9FE2-CE116DC2D105}" v="1" dt="2020-05-23T16:37:32.528"/>
    <p1510:client id="{5A500401-A5A8-42C7-BFBA-9B7A7E753ECC}" v="669" dt="2020-05-24T15:36:05.441"/>
    <p1510:client id="{5B5239BD-67D1-45F3-A8B5-07EDA67AF9DC}" v="182" dt="2020-05-23T16:54:10.589"/>
    <p1510:client id="{6F334AE8-D283-4D36-A393-39BF62ABF127}" v="1198" dt="2020-05-23T16:40:15.108"/>
    <p1510:client id="{84CCF276-DA43-40FF-84FB-ED4AEFC8BD77}" v="1" dt="2020-05-24T15:30:04.426"/>
    <p1510:client id="{858A6B19-76F4-4B5D-B386-7B200CE32382}" v="1679" dt="2020-05-24T14:55:18.209"/>
    <p1510:client id="{95A75CEC-A83C-4207-B6F0-AC15026858BD}" v="1318" dt="2020-05-23T14:28:24.173"/>
    <p1510:client id="{D6296F70-E5CB-4EB9-86F8-C7DCDD69FAD3}" v="31" dt="2020-05-23T14:30:51.265"/>
    <p1510:client id="{D813E995-15BF-417D-BB89-BE3CD75375E0}" v="281" dt="2020-05-23T16:35:12.889"/>
    <p1510:client id="{DAFF20D1-A37E-4FF6-A658-293329DA8D20}" v="960" dt="2020-05-24T09:35:50.732"/>
    <p1510:client id="{E3F08C7A-488A-1A4E-BE5B-2CC79DE4B615}" v="4058" dt="2020-05-24T14:11:20.825"/>
    <p1510:client id="{EACD1CB9-88CD-42E0-AA95-07647C5C00B5}" v="79" dt="2020-05-23T17:43:46.898"/>
    <p1510:client id="{F3412A0F-030C-46B1-809F-50BCADBFE65D}" v="18" dt="2020-05-24T14:42:06.46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microsoft.com/office/2015/10/relationships/revisionInfo" Target="revisionInfo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ico Ragusa" userId="S::domenico.ragusa01@universitadipavia.it::99acd5d2-be94-4752-9c46-06599cc51e31" providerId="AD" clId="Web-{0552BC37-A58C-4F20-AA92-AFAD856FA579}"/>
    <pc:docChg chg="mod addSld delSld modSld sldOrd modMainMaster">
      <pc:chgData name="Domenico Ragusa" userId="S::domenico.ragusa01@universitadipavia.it::99acd5d2-be94-4752-9c46-06599cc51e31" providerId="AD" clId="Web-{0552BC37-A58C-4F20-AA92-AFAD856FA579}" dt="2020-05-23T10:14:55.628" v="717"/>
      <pc:docMkLst>
        <pc:docMk/>
      </pc:docMkLst>
      <pc:sldChg chg="addSp delSp modSp">
        <pc:chgData name="Domenico Ragusa" userId="S::domenico.ragusa01@universitadipavia.it::99acd5d2-be94-4752-9c46-06599cc51e31" providerId="AD" clId="Web-{0552BC37-A58C-4F20-AA92-AFAD856FA579}" dt="2020-05-23T09:58:51.666" v="535" actId="20577"/>
        <pc:sldMkLst>
          <pc:docMk/>
          <pc:sldMk cId="0" sldId="256"/>
        </pc:sldMkLst>
        <pc:spChg chg="add del mod">
          <ac:chgData name="Domenico Ragusa" userId="S::domenico.ragusa01@universitadipavia.it::99acd5d2-be94-4752-9c46-06599cc51e31" providerId="AD" clId="Web-{0552BC37-A58C-4F20-AA92-AFAD856FA579}" dt="2020-05-23T09:46:06.281" v="403"/>
          <ac:spMkLst>
            <pc:docMk/>
            <pc:sldMk cId="0" sldId="256"/>
            <ac:spMk id="6" creationId="{F0BBE2F9-2F4C-4D86-93E9-01DEA46D1C99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09:46:06.281" v="403"/>
          <ac:spMkLst>
            <pc:docMk/>
            <pc:sldMk cId="0" sldId="256"/>
            <ac:spMk id="7" creationId="{8373164D-6976-4572-9C46-60F338CA54D7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09:46:08.078" v="407"/>
          <ac:spMkLst>
            <pc:docMk/>
            <pc:sldMk cId="0" sldId="256"/>
            <ac:spMk id="8" creationId="{D25477F3-1424-40DE-9AAB-57A668326FE8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09:46:06.953" v="405"/>
          <ac:spMkLst>
            <pc:docMk/>
            <pc:sldMk cId="0" sldId="256"/>
            <ac:spMk id="9" creationId="{8ECE6637-CA22-417D-AB29-3EAF0170B17D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09:46:08.078" v="407"/>
          <ac:spMkLst>
            <pc:docMk/>
            <pc:sldMk cId="0" sldId="256"/>
            <ac:spMk id="10" creationId="{334BEFCF-C54E-4DCB-A750-F643CB1932E8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09:46:10.328" v="410"/>
          <ac:spMkLst>
            <pc:docMk/>
            <pc:sldMk cId="0" sldId="256"/>
            <ac:spMk id="11" creationId="{94A79ABF-26D3-4BB7-9CFD-3ADA577DFCE8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09:46:09.781" v="409"/>
          <ac:spMkLst>
            <pc:docMk/>
            <pc:sldMk cId="0" sldId="256"/>
            <ac:spMk id="12" creationId="{F3E0BED9-BB7F-4126-A9B8-A206BCC903D5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09:46:15.062" v="412"/>
          <ac:spMkLst>
            <pc:docMk/>
            <pc:sldMk cId="0" sldId="256"/>
            <ac:spMk id="14" creationId="{C01D0156-3F49-45B3-AFB4-0347CB9E844A}"/>
          </ac:spMkLst>
        </pc:spChg>
        <pc:spChg chg="mod">
          <ac:chgData name="Domenico Ragusa" userId="S::domenico.ragusa01@universitadipavia.it::99acd5d2-be94-4752-9c46-06599cc51e31" providerId="AD" clId="Web-{0552BC37-A58C-4F20-AA92-AFAD856FA579}" dt="2020-05-23T09:58:51.666" v="535" actId="20577"/>
          <ac:spMkLst>
            <pc:docMk/>
            <pc:sldMk cId="0" sldId="256"/>
            <ac:spMk id="16387" creationId="{4FBE479D-3D16-B045-B6AC-5F0A20194D35}"/>
          </ac:spMkLst>
        </pc:spChg>
      </pc:sldChg>
      <pc:sldChg chg="addSp modSp">
        <pc:chgData name="Domenico Ragusa" userId="S::domenico.ragusa01@universitadipavia.it::99acd5d2-be94-4752-9c46-06599cc51e31" providerId="AD" clId="Web-{0552BC37-A58C-4F20-AA92-AFAD856FA579}" dt="2020-05-23T09:46:59.015" v="417" actId="1076"/>
        <pc:sldMkLst>
          <pc:docMk/>
          <pc:sldMk cId="0" sldId="257"/>
        </pc:sldMkLst>
        <pc:spChg chg="add mod">
          <ac:chgData name="Domenico Ragusa" userId="S::domenico.ragusa01@universitadipavia.it::99acd5d2-be94-4752-9c46-06599cc51e31" providerId="AD" clId="Web-{0552BC37-A58C-4F20-AA92-AFAD856FA579}" dt="2020-05-23T09:46:29.719" v="414" actId="1076"/>
          <ac:spMkLst>
            <pc:docMk/>
            <pc:sldMk cId="0" sldId="257"/>
            <ac:spMk id="4" creationId="{17CE2C14-F05C-4FCF-8ED9-D7C5C147DA28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6:59.015" v="417" actId="1076"/>
          <ac:spMkLst>
            <pc:docMk/>
            <pc:sldMk cId="0" sldId="257"/>
            <ac:spMk id="6" creationId="{E36363CC-CADC-47FA-ACF5-FA35B2F5C96F}"/>
          </ac:spMkLst>
        </pc:spChg>
      </pc:sldChg>
      <pc:sldChg chg="addSp delSp modSp">
        <pc:chgData name="Domenico Ragusa" userId="S::domenico.ragusa01@universitadipavia.it::99acd5d2-be94-4752-9c46-06599cc51e31" providerId="AD" clId="Web-{0552BC37-A58C-4F20-AA92-AFAD856FA579}" dt="2020-05-23T09:53:27.465" v="506" actId="20577"/>
        <pc:sldMkLst>
          <pc:docMk/>
          <pc:sldMk cId="4141337568" sldId="263"/>
        </pc:sldMkLst>
        <pc:spChg chg="add mod">
          <ac:chgData name="Domenico Ragusa" userId="S::domenico.ragusa01@universitadipavia.it::99acd5d2-be94-4752-9c46-06599cc51e31" providerId="AD" clId="Web-{0552BC37-A58C-4F20-AA92-AFAD856FA579}" dt="2020-05-23T09:48:03.296" v="422"/>
          <ac:spMkLst>
            <pc:docMk/>
            <pc:sldMk cId="4141337568" sldId="263"/>
            <ac:spMk id="4" creationId="{7C819ED2-55FA-4F90-8E28-619A6E75DA49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09:45:53.234" v="395"/>
          <ac:spMkLst>
            <pc:docMk/>
            <pc:sldMk cId="4141337568" sldId="263"/>
            <ac:spMk id="5" creationId="{2182FB92-AD94-4DAE-9F2B-8BD426F77CEF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7:43.187" v="419" actId="1076"/>
          <ac:spMkLst>
            <pc:docMk/>
            <pc:sldMk cId="4141337568" sldId="263"/>
            <ac:spMk id="6" creationId="{F5D97820-92CC-41F0-BEDC-A63F4B6C6575}"/>
          </ac:spMkLst>
        </pc:spChg>
        <pc:spChg chg="del mod">
          <ac:chgData name="Domenico Ragusa" userId="S::domenico.ragusa01@universitadipavia.it::99acd5d2-be94-4752-9c46-06599cc51e31" providerId="AD" clId="Web-{0552BC37-A58C-4F20-AA92-AFAD856FA579}" dt="2020-05-23T09:51:57.013" v="497"/>
          <ac:spMkLst>
            <pc:docMk/>
            <pc:sldMk cId="4141337568" sldId="263"/>
            <ac:spMk id="10" creationId="{5D255B06-5DE4-AB41-B616-C28800524A44}"/>
          </ac:spMkLst>
        </pc:spChg>
        <pc:spChg chg="del mod">
          <ac:chgData name="Domenico Ragusa" userId="S::domenico.ragusa01@universitadipavia.it::99acd5d2-be94-4752-9c46-06599cc51e31" providerId="AD" clId="Web-{0552BC37-A58C-4F20-AA92-AFAD856FA579}" dt="2020-05-23T09:51:57.013" v="495"/>
          <ac:spMkLst>
            <pc:docMk/>
            <pc:sldMk cId="4141337568" sldId="263"/>
            <ac:spMk id="11" creationId="{797CA1FF-FA91-7D43-9704-F50CF61596A0}"/>
          </ac:spMkLst>
        </pc:spChg>
        <pc:spChg chg="del mod">
          <ac:chgData name="Domenico Ragusa" userId="S::domenico.ragusa01@universitadipavia.it::99acd5d2-be94-4752-9c46-06599cc51e31" providerId="AD" clId="Web-{0552BC37-A58C-4F20-AA92-AFAD856FA579}" dt="2020-05-23T09:51:57.013" v="496"/>
          <ac:spMkLst>
            <pc:docMk/>
            <pc:sldMk cId="4141337568" sldId="263"/>
            <ac:spMk id="12" creationId="{DC26E168-0F12-6C4D-B86A-1BA2D46F1E5D}"/>
          </ac:spMkLst>
        </pc:spChg>
        <pc:graphicFrameChg chg="add del mod modGraphic">
          <ac:chgData name="Domenico Ragusa" userId="S::domenico.ragusa01@universitadipavia.it::99acd5d2-be94-4752-9c46-06599cc51e31" providerId="AD" clId="Web-{0552BC37-A58C-4F20-AA92-AFAD856FA579}" dt="2020-05-23T09:48:43.030" v="425"/>
          <ac:graphicFrameMkLst>
            <pc:docMk/>
            <pc:sldMk cId="4141337568" sldId="263"/>
            <ac:graphicFrameMk id="8" creationId="{05D03ED9-7A21-488F-BDFF-31D798EF076E}"/>
          </ac:graphicFrameMkLst>
        </pc:graphicFrameChg>
        <pc:graphicFrameChg chg="add mod modGraphic">
          <ac:chgData name="Domenico Ragusa" userId="S::domenico.ragusa01@universitadipavia.it::99acd5d2-be94-4752-9c46-06599cc51e31" providerId="AD" clId="Web-{0552BC37-A58C-4F20-AA92-AFAD856FA579}" dt="2020-05-23T09:53:27.465" v="506" actId="20577"/>
          <ac:graphicFrameMkLst>
            <pc:docMk/>
            <pc:sldMk cId="4141337568" sldId="263"/>
            <ac:graphicFrameMk id="38" creationId="{6D79FFD3-67F2-470E-96AE-4006371794FF}"/>
          </ac:graphicFrameMkLst>
        </pc:graphicFrameChg>
        <pc:picChg chg="mod">
          <ac:chgData name="Domenico Ragusa" userId="S::domenico.ragusa01@universitadipavia.it::99acd5d2-be94-4752-9c46-06599cc51e31" providerId="AD" clId="Web-{0552BC37-A58C-4F20-AA92-AFAD856FA579}" dt="2020-05-23T09:33:34.412" v="1" actId="14100"/>
          <ac:picMkLst>
            <pc:docMk/>
            <pc:sldMk cId="4141337568" sldId="263"/>
            <ac:picMk id="3" creationId="{3F6D66CE-3A6D-41F1-AC54-197E323529B2}"/>
          </ac:picMkLst>
        </pc:picChg>
        <pc:picChg chg="mod">
          <ac:chgData name="Domenico Ragusa" userId="S::domenico.ragusa01@universitadipavia.it::99acd5d2-be94-4752-9c46-06599cc51e31" providerId="AD" clId="Web-{0552BC37-A58C-4F20-AA92-AFAD856FA579}" dt="2020-05-23T09:33:38.084" v="2" actId="1076"/>
          <ac:picMkLst>
            <pc:docMk/>
            <pc:sldMk cId="4141337568" sldId="263"/>
            <ac:picMk id="7" creationId="{4405A07C-FB60-594B-9E32-73F25B502707}"/>
          </ac:picMkLst>
        </pc:picChg>
        <pc:picChg chg="mod">
          <ac:chgData name="Domenico Ragusa" userId="S::domenico.ragusa01@universitadipavia.it::99acd5d2-be94-4752-9c46-06599cc51e31" providerId="AD" clId="Web-{0552BC37-A58C-4F20-AA92-AFAD856FA579}" dt="2020-05-23T09:33:12.787" v="0" actId="14100"/>
          <ac:picMkLst>
            <pc:docMk/>
            <pc:sldMk cId="4141337568" sldId="263"/>
            <ac:picMk id="9" creationId="{11A1E731-232B-2247-A4A9-D080058140EA}"/>
          </ac:picMkLst>
        </pc:picChg>
        <pc:picChg chg="mod">
          <ac:chgData name="Domenico Ragusa" userId="S::domenico.ragusa01@universitadipavia.it::99acd5d2-be94-4752-9c46-06599cc51e31" providerId="AD" clId="Web-{0552BC37-A58C-4F20-AA92-AFAD856FA579}" dt="2020-05-23T09:33:53.740" v="4" actId="1076"/>
          <ac:picMkLst>
            <pc:docMk/>
            <pc:sldMk cId="4141337568" sldId="263"/>
            <ac:picMk id="35" creationId="{5563F1DF-20DB-8645-923D-21363140F22D}"/>
          </ac:picMkLst>
        </pc:picChg>
      </pc:sldChg>
      <pc:sldChg chg="addSp delSp modSp">
        <pc:chgData name="Domenico Ragusa" userId="S::domenico.ragusa01@universitadipavia.it::99acd5d2-be94-4752-9c46-06599cc51e31" providerId="AD" clId="Web-{0552BC37-A58C-4F20-AA92-AFAD856FA579}" dt="2020-05-23T09:46:49.812" v="416" actId="1076"/>
        <pc:sldMkLst>
          <pc:docMk/>
          <pc:sldMk cId="201656360" sldId="264"/>
        </pc:sldMkLst>
        <pc:spChg chg="add mod">
          <ac:chgData name="Domenico Ragusa" userId="S::domenico.ragusa01@universitadipavia.it::99acd5d2-be94-4752-9c46-06599cc51e31" providerId="AD" clId="Web-{0552BC37-A58C-4F20-AA92-AFAD856FA579}" dt="2020-05-23T09:43:03.205" v="340" actId="1076"/>
          <ac:spMkLst>
            <pc:docMk/>
            <pc:sldMk cId="201656360" sldId="264"/>
            <ac:spMk id="3" creationId="{A42CF2D1-B066-4519-83E8-7048B3B00B8A}"/>
          </ac:spMkLst>
        </pc:spChg>
        <pc:spChg chg="del mod">
          <ac:chgData name="Domenico Ragusa" userId="S::domenico.ragusa01@universitadipavia.it::99acd5d2-be94-4752-9c46-06599cc51e31" providerId="AD" clId="Web-{0552BC37-A58C-4F20-AA92-AFAD856FA579}" dt="2020-05-23T09:42:59.814" v="339"/>
          <ac:spMkLst>
            <pc:docMk/>
            <pc:sldMk cId="201656360" sldId="264"/>
            <ac:spMk id="10" creationId="{81CDE3E5-07AE-5743-8DE7-8C49D7DBA607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6:49.812" v="416" actId="1076"/>
          <ac:spMkLst>
            <pc:docMk/>
            <pc:sldMk cId="201656360" sldId="264"/>
            <ac:spMk id="12" creationId="{B8448F2E-91B1-41B1-A5F1-41B7F8C6E620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201656360" sldId="264"/>
            <ac:spMk id="13" creationId="{D8715F3A-8F48-4D47-B5C2-160883B81D53}"/>
          </ac:spMkLst>
        </pc:spChg>
        <pc:picChg chg="mod">
          <ac:chgData name="Domenico Ragusa" userId="S::domenico.ragusa01@universitadipavia.it::99acd5d2-be94-4752-9c46-06599cc51e31" providerId="AD" clId="Web-{0552BC37-A58C-4F20-AA92-AFAD856FA579}" dt="2020-05-23T09:35:06.052" v="19" actId="1076"/>
          <ac:picMkLst>
            <pc:docMk/>
            <pc:sldMk cId="201656360" sldId="264"/>
            <ac:picMk id="7" creationId="{6F4C8AEF-DBB6-FA4B-8219-F84F51ECB1BF}"/>
          </ac:picMkLst>
        </pc:picChg>
        <pc:inkChg chg="add del">
          <ac:chgData name="Domenico Ragusa" userId="S::domenico.ragusa01@universitadipavia.it::99acd5d2-be94-4752-9c46-06599cc51e31" providerId="AD" clId="Web-{0552BC37-A58C-4F20-AA92-AFAD856FA579}" dt="2020-05-23T09:42:56.408" v="337"/>
          <ac:inkMkLst>
            <pc:docMk/>
            <pc:sldMk cId="201656360" sldId="264"/>
            <ac:inkMk id="4" creationId="{D3B75D82-D81E-401F-8244-1BBBD996D858}"/>
          </ac:inkMkLst>
        </pc:inkChg>
        <pc:inkChg chg="add del">
          <ac:chgData name="Domenico Ragusa" userId="S::domenico.ragusa01@universitadipavia.it::99acd5d2-be94-4752-9c46-06599cc51e31" providerId="AD" clId="Web-{0552BC37-A58C-4F20-AA92-AFAD856FA579}" dt="2020-05-23T09:42:22.549" v="328"/>
          <ac:inkMkLst>
            <pc:docMk/>
            <pc:sldMk cId="201656360" sldId="264"/>
            <ac:inkMk id="6" creationId="{AE04E0C8-54E4-492F-8D70-31E38D07FBB6}"/>
          </ac:inkMkLst>
        </pc:inkChg>
        <pc:inkChg chg="add del">
          <ac:chgData name="Domenico Ragusa" userId="S::domenico.ragusa01@universitadipavia.it::99acd5d2-be94-4752-9c46-06599cc51e31" providerId="AD" clId="Web-{0552BC37-A58C-4F20-AA92-AFAD856FA579}" dt="2020-05-23T09:43:10.908" v="344"/>
          <ac:inkMkLst>
            <pc:docMk/>
            <pc:sldMk cId="201656360" sldId="264"/>
            <ac:inkMk id="8" creationId="{4DA35CFC-F788-4104-BC1A-48C5FF8EA266}"/>
          </ac:inkMkLst>
        </pc:inkChg>
        <pc:inkChg chg="add del">
          <ac:chgData name="Domenico Ragusa" userId="S::domenico.ragusa01@universitadipavia.it::99acd5d2-be94-4752-9c46-06599cc51e31" providerId="AD" clId="Web-{0552BC37-A58C-4F20-AA92-AFAD856FA579}" dt="2020-05-23T09:43:09.501" v="343"/>
          <ac:inkMkLst>
            <pc:docMk/>
            <pc:sldMk cId="201656360" sldId="264"/>
            <ac:inkMk id="9" creationId="{B2B85A78-702A-4D88-947F-294194F28F9F}"/>
          </ac:inkMkLst>
        </pc:inkChg>
        <pc:inkChg chg="add">
          <ac:chgData name="Domenico Ragusa" userId="S::domenico.ragusa01@universitadipavia.it::99acd5d2-be94-4752-9c46-06599cc51e31" providerId="AD" clId="Web-{0552BC37-A58C-4F20-AA92-AFAD856FA579}" dt="2020-05-23T09:43:23.548" v="345"/>
          <ac:inkMkLst>
            <pc:docMk/>
            <pc:sldMk cId="201656360" sldId="264"/>
            <ac:inkMk id="11" creationId="{0182D99A-5E3B-4277-A012-96E8F4340C18}"/>
          </ac:inkMkLst>
        </pc:inkChg>
      </pc:sldChg>
      <pc:sldChg chg="addSp modSp">
        <pc:chgData name="Domenico Ragusa" userId="S::domenico.ragusa01@universitadipavia.it::99acd5d2-be94-4752-9c46-06599cc51e31" providerId="AD" clId="Web-{0552BC37-A58C-4F20-AA92-AFAD856FA579}" dt="2020-05-23T09:45:52.563" v="394"/>
        <pc:sldMkLst>
          <pc:docMk/>
          <pc:sldMk cId="3373295725" sldId="269"/>
        </pc:sldMkLst>
        <pc:spChg chg="add 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k cId="3373295725" sldId="269"/>
            <ac:spMk id="6" creationId="{76C616F8-E77D-40DD-914A-50DE52AFFEC9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3373295725" sldId="269"/>
            <ac:spMk id="8" creationId="{F949E0BE-EE8D-40F8-AEF6-65AAE7B2870E}"/>
          </ac:spMkLst>
        </pc:spChg>
      </pc:sldChg>
      <pc:sldChg chg="addSp modSp">
        <pc:chgData name="Domenico Ragusa" userId="S::domenico.ragusa01@universitadipavia.it::99acd5d2-be94-4752-9c46-06599cc51e31" providerId="AD" clId="Web-{0552BC37-A58C-4F20-AA92-AFAD856FA579}" dt="2020-05-23T10:12:58.503" v="713" actId="20577"/>
        <pc:sldMkLst>
          <pc:docMk/>
          <pc:sldMk cId="1703934978" sldId="274"/>
        </pc:sldMkLst>
        <pc:spChg chg="mod">
          <ac:chgData name="Domenico Ragusa" userId="S::domenico.ragusa01@universitadipavia.it::99acd5d2-be94-4752-9c46-06599cc51e31" providerId="AD" clId="Web-{0552BC37-A58C-4F20-AA92-AFAD856FA579}" dt="2020-05-23T10:12:58.503" v="713" actId="20577"/>
          <ac:spMkLst>
            <pc:docMk/>
            <pc:sldMk cId="1703934978" sldId="274"/>
            <ac:spMk id="3" creationId="{BCD6B4C5-67BF-4E67-AA83-61E0958BBC3E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k cId="1703934978" sldId="274"/>
            <ac:spMk id="4" creationId="{DE48A8A9-6A2A-4D24-AC86-EFBF2FDDCE85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1703934978" sldId="274"/>
            <ac:spMk id="5" creationId="{FF1500F7-829B-4A5D-842B-B19D562C08A7}"/>
          </ac:spMkLst>
        </pc:spChg>
      </pc:sldChg>
      <pc:sldChg chg="addSp modSp">
        <pc:chgData name="Domenico Ragusa" userId="S::domenico.ragusa01@universitadipavia.it::99acd5d2-be94-4752-9c46-06599cc51e31" providerId="AD" clId="Web-{0552BC37-A58C-4F20-AA92-AFAD856FA579}" dt="2020-05-23T09:45:52.563" v="394"/>
        <pc:sldMkLst>
          <pc:docMk/>
          <pc:sldMk cId="688605984" sldId="275"/>
        </pc:sldMkLst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688605984" sldId="275"/>
            <ac:spMk id="2" creationId="{A392F534-7081-4A16-8EAE-F487E4809BF3}"/>
          </ac:spMkLst>
        </pc:spChg>
      </pc:sldChg>
      <pc:sldChg chg="addSp modSp">
        <pc:chgData name="Domenico Ragusa" userId="S::domenico.ragusa01@universitadipavia.it::99acd5d2-be94-4752-9c46-06599cc51e31" providerId="AD" clId="Web-{0552BC37-A58C-4F20-AA92-AFAD856FA579}" dt="2020-05-23T09:45:52.563" v="394"/>
        <pc:sldMkLst>
          <pc:docMk/>
          <pc:sldMk cId="3102614900" sldId="277"/>
        </pc:sldMkLst>
        <pc:spChg chg="add 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k cId="3102614900" sldId="277"/>
            <ac:spMk id="3" creationId="{A56E20AD-61E1-4071-8A0A-759B8B8603C1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3102614900" sldId="277"/>
            <ac:spMk id="4" creationId="{50DC6061-6897-4FB0-BC4B-6297D214403C}"/>
          </ac:spMkLst>
        </pc:spChg>
      </pc:sldChg>
      <pc:sldChg chg="addSp delSp modSp ord">
        <pc:chgData name="Domenico Ragusa" userId="S::domenico.ragusa01@universitadipavia.it::99acd5d2-be94-4752-9c46-06599cc51e31" providerId="AD" clId="Web-{0552BC37-A58C-4F20-AA92-AFAD856FA579}" dt="2020-05-23T09:57:28.776" v="522" actId="1076"/>
        <pc:sldMkLst>
          <pc:docMk/>
          <pc:sldMk cId="3142921650" sldId="278"/>
        </pc:sldMkLst>
        <pc:spChg chg="mod">
          <ac:chgData name="Domenico Ragusa" userId="S::domenico.ragusa01@universitadipavia.it::99acd5d2-be94-4752-9c46-06599cc51e31" providerId="AD" clId="Web-{0552BC37-A58C-4F20-AA92-AFAD856FA579}" dt="2020-05-23T09:56:09.323" v="510"/>
          <ac:spMkLst>
            <pc:docMk/>
            <pc:sldMk cId="3142921650" sldId="278"/>
            <ac:spMk id="2" creationId="{91B541A9-66B1-4F4A-8717-E669C772B5F3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56:09.323" v="510"/>
          <ac:spMkLst>
            <pc:docMk/>
            <pc:sldMk cId="3142921650" sldId="278"/>
            <ac:spMk id="3" creationId="{C6F272D6-C25B-42CF-8644-F224E26DC914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56:09.323" v="510"/>
          <ac:spMkLst>
            <pc:docMk/>
            <pc:sldMk cId="3142921650" sldId="278"/>
            <ac:spMk id="4" creationId="{191C6D2B-917E-4084-BACB-F677537CCD15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09:56:09.323" v="510"/>
          <ac:spMkLst>
            <pc:docMk/>
            <pc:sldMk cId="3142921650" sldId="278"/>
            <ac:spMk id="50" creationId="{823AC064-BC96-4F32-8AE1-B2FD38754823}"/>
          </ac:spMkLst>
        </pc:spChg>
        <pc:spChg chg="add">
          <ac:chgData name="Domenico Ragusa" userId="S::domenico.ragusa01@universitadipavia.it::99acd5d2-be94-4752-9c46-06599cc51e31" providerId="AD" clId="Web-{0552BC37-A58C-4F20-AA92-AFAD856FA579}" dt="2020-05-23T09:56:09.323" v="510"/>
          <ac:spMkLst>
            <pc:docMk/>
            <pc:sldMk cId="3142921650" sldId="278"/>
            <ac:spMk id="59" creationId="{D55CA618-78A6-47F6-B865-E9315164FB49}"/>
          </ac:spMkLst>
        </pc:spChg>
        <pc:spChg chg="add">
          <ac:chgData name="Domenico Ragusa" userId="S::domenico.ragusa01@universitadipavia.it::99acd5d2-be94-4752-9c46-06599cc51e31" providerId="AD" clId="Web-{0552BC37-A58C-4F20-AA92-AFAD856FA579}" dt="2020-05-23T09:56:09.323" v="510"/>
          <ac:spMkLst>
            <pc:docMk/>
            <pc:sldMk cId="3142921650" sldId="278"/>
            <ac:spMk id="65" creationId="{8ED94938-268E-4C0A-A08A-B3980C78BAEB}"/>
          </ac:spMkLst>
        </pc:spChg>
        <pc:grpChg chg="add">
          <ac:chgData name="Domenico Ragusa" userId="S::domenico.ragusa01@universitadipavia.it::99acd5d2-be94-4752-9c46-06599cc51e31" providerId="AD" clId="Web-{0552BC37-A58C-4F20-AA92-AFAD856FA579}" dt="2020-05-23T09:56:09.323" v="510"/>
          <ac:grpSpMkLst>
            <pc:docMk/>
            <pc:sldMk cId="3142921650" sldId="278"/>
            <ac:grpSpMk id="61" creationId="{B83D307E-DF68-43F8-97CE-0AAE950A7129}"/>
          </ac:grpSpMkLst>
        </pc:grpChg>
        <pc:picChg chg="mod ord">
          <ac:chgData name="Domenico Ragusa" userId="S::domenico.ragusa01@universitadipavia.it::99acd5d2-be94-4752-9c46-06599cc51e31" providerId="AD" clId="Web-{0552BC37-A58C-4F20-AA92-AFAD856FA579}" dt="2020-05-23T09:57:28.776" v="522" actId="1076"/>
          <ac:picMkLst>
            <pc:docMk/>
            <pc:sldMk cId="3142921650" sldId="278"/>
            <ac:picMk id="6" creationId="{8A1A30AC-3FDB-4243-93AD-34E391ED0534}"/>
          </ac:picMkLst>
        </pc:picChg>
        <pc:picChg chg="del mod">
          <ac:chgData name="Domenico Ragusa" userId="S::domenico.ragusa01@universitadipavia.it::99acd5d2-be94-4752-9c46-06599cc51e31" providerId="AD" clId="Web-{0552BC37-A58C-4F20-AA92-AFAD856FA579}" dt="2020-05-23T09:57:19.526" v="516"/>
          <ac:picMkLst>
            <pc:docMk/>
            <pc:sldMk cId="3142921650" sldId="278"/>
            <ac:picMk id="10" creationId="{8E6759CF-A4C8-4441-BA0A-BEDC9C072306}"/>
          </ac:picMkLst>
        </pc:picChg>
        <pc:cxnChg chg="add del">
          <ac:chgData name="Domenico Ragusa" userId="S::domenico.ragusa01@universitadipavia.it::99acd5d2-be94-4752-9c46-06599cc51e31" providerId="AD" clId="Web-{0552BC37-A58C-4F20-AA92-AFAD856FA579}" dt="2020-05-23T09:56:09.323" v="510"/>
          <ac:cxnSpMkLst>
            <pc:docMk/>
            <pc:sldMk cId="3142921650" sldId="278"/>
            <ac:cxnSpMk id="52" creationId="{7E7C77BC-7138-40B1-A15B-20F57A494629}"/>
          </ac:cxnSpMkLst>
        </pc:cxnChg>
        <pc:cxnChg chg="add del">
          <ac:chgData name="Domenico Ragusa" userId="S::domenico.ragusa01@universitadipavia.it::99acd5d2-be94-4752-9c46-06599cc51e31" providerId="AD" clId="Web-{0552BC37-A58C-4F20-AA92-AFAD856FA579}" dt="2020-05-23T09:56:09.323" v="510"/>
          <ac:cxnSpMkLst>
            <pc:docMk/>
            <pc:sldMk cId="3142921650" sldId="278"/>
            <ac:cxnSpMk id="54" creationId="{DB146403-F3D6-484B-B2ED-97F9565D0370}"/>
          </ac:cxnSpMkLst>
        </pc:cxnChg>
      </pc:sldChg>
      <pc:sldChg chg="addSp modSp">
        <pc:chgData name="Domenico Ragusa" userId="S::domenico.ragusa01@universitadipavia.it::99acd5d2-be94-4752-9c46-06599cc51e31" providerId="AD" clId="Web-{0552BC37-A58C-4F20-AA92-AFAD856FA579}" dt="2020-05-23T09:45:52.563" v="394"/>
        <pc:sldMkLst>
          <pc:docMk/>
          <pc:sldMk cId="4216322119" sldId="279"/>
        </pc:sldMkLst>
        <pc:spChg chg="add 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k cId="4216322119" sldId="279"/>
            <ac:spMk id="3" creationId="{F4774029-4E45-4C07-80A2-00FB25C00BCF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4216322119" sldId="279"/>
            <ac:spMk id="4" creationId="{580AD069-F2EE-4126-BE60-E58D312E33A0}"/>
          </ac:spMkLst>
        </pc:spChg>
      </pc:sldChg>
      <pc:sldChg chg="addSp delSp modSp">
        <pc:chgData name="Domenico Ragusa" userId="S::domenico.ragusa01@universitadipavia.it::99acd5d2-be94-4752-9c46-06599cc51e31" providerId="AD" clId="Web-{0552BC37-A58C-4F20-AA92-AFAD856FA579}" dt="2020-05-23T10:14:55.628" v="717"/>
        <pc:sldMkLst>
          <pc:docMk/>
          <pc:sldMk cId="704044498" sldId="280"/>
        </pc:sldMkLst>
        <pc:spChg chg="mod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2" creationId="{759C7949-CA6E-794B-9B0D-3977C75C0267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3" creationId="{0497DC42-58DA-48DC-8DD6-9F48D565EE27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4" creationId="{6E485E43-53F8-4B45-866F-86CAED57B919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122" creationId="{19D32F93-50AC-4C46-A5DB-291C60DDB7BD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123" creationId="{B9A1D9BC-1455-4308-9ABD-A3F8EDB67AAF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124" creationId="{827DC2C4-B485-428A-BF4A-472D2967F47F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125" creationId="{4A62647B-1222-407C-8740-5A497612B1F5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130" creationId="{E18F6E8B-15ED-43C7-94BA-91549A651C73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137" creationId="{B81933D1-5615-42C7-9C0B-4EB7105CCE2D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139" creationId="{B089A89A-1E9C-4761-9DFF-53C275FBF870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14:55.628" v="717"/>
          <ac:spMkLst>
            <pc:docMk/>
            <pc:sldMk cId="704044498" sldId="280"/>
            <ac:spMk id="141" creationId="{19C9EAEA-39D0-4B0E-A0EB-51E7B26740B1}"/>
          </ac:spMkLst>
        </pc:spChg>
        <pc:grpChg chg="add del">
          <ac:chgData name="Domenico Ragusa" userId="S::domenico.ragusa01@universitadipavia.it::99acd5d2-be94-4752-9c46-06599cc51e31" providerId="AD" clId="Web-{0552BC37-A58C-4F20-AA92-AFAD856FA579}" dt="2020-05-23T10:14:55.628" v="717"/>
          <ac:grpSpMkLst>
            <pc:docMk/>
            <pc:sldMk cId="704044498" sldId="280"/>
            <ac:grpSpMk id="132" creationId="{032D8612-31EB-44CF-A1D0-14FD4C705424}"/>
          </ac:grpSpMkLst>
        </pc:grpChg>
        <pc:picChg chg="mod ord">
          <ac:chgData name="Domenico Ragusa" userId="S::domenico.ragusa01@universitadipavia.it::99acd5d2-be94-4752-9c46-06599cc51e31" providerId="AD" clId="Web-{0552BC37-A58C-4F20-AA92-AFAD856FA579}" dt="2020-05-23T10:14:55.628" v="717"/>
          <ac:picMkLst>
            <pc:docMk/>
            <pc:sldMk cId="704044498" sldId="280"/>
            <ac:picMk id="10" creationId="{5ED3AF8F-463A-D542-9135-28BDE1752D04}"/>
          </ac:picMkLst>
        </pc:picChg>
        <pc:picChg chg="mod ord">
          <ac:chgData name="Domenico Ragusa" userId="S::domenico.ragusa01@universitadipavia.it::99acd5d2-be94-4752-9c46-06599cc51e31" providerId="AD" clId="Web-{0552BC37-A58C-4F20-AA92-AFAD856FA579}" dt="2020-05-23T10:14:55.628" v="717"/>
          <ac:picMkLst>
            <pc:docMk/>
            <pc:sldMk cId="704044498" sldId="280"/>
            <ac:picMk id="11" creationId="{FB449077-1217-C54A-BCA6-41C7B763834B}"/>
          </ac:picMkLst>
        </pc:picChg>
      </pc:sldChg>
      <pc:sldChg chg="addSp modSp">
        <pc:chgData name="Domenico Ragusa" userId="S::domenico.ragusa01@universitadipavia.it::99acd5d2-be94-4752-9c46-06599cc51e31" providerId="AD" clId="Web-{0552BC37-A58C-4F20-AA92-AFAD856FA579}" dt="2020-05-23T09:45:52.563" v="394"/>
        <pc:sldMkLst>
          <pc:docMk/>
          <pc:sldMk cId="1245510176" sldId="281"/>
        </pc:sldMkLst>
        <pc:spChg chg="add 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k cId="1245510176" sldId="281"/>
            <ac:spMk id="2" creationId="{9168FF43-9A21-43DF-AA04-C3E6C7CBC552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1245510176" sldId="281"/>
            <ac:spMk id="3" creationId="{B0E4186A-EB40-46D6-B98A-B0A4604D2267}"/>
          </ac:spMkLst>
        </pc:spChg>
      </pc:sldChg>
      <pc:sldChg chg="addSp modSp">
        <pc:chgData name="Domenico Ragusa" userId="S::domenico.ragusa01@universitadipavia.it::99acd5d2-be94-4752-9c46-06599cc51e31" providerId="AD" clId="Web-{0552BC37-A58C-4F20-AA92-AFAD856FA579}" dt="2020-05-23T09:45:52.563" v="394"/>
        <pc:sldMkLst>
          <pc:docMk/>
          <pc:sldMk cId="169899972" sldId="282"/>
        </pc:sldMkLst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169899972" sldId="282"/>
            <ac:spMk id="7" creationId="{168AAB23-039A-4E55-8D33-AAB70DD1FC81}"/>
          </ac:spMkLst>
        </pc:spChg>
      </pc:sldChg>
      <pc:sldChg chg="addSp modSp">
        <pc:chgData name="Domenico Ragusa" userId="S::domenico.ragusa01@universitadipavia.it::99acd5d2-be94-4752-9c46-06599cc51e31" providerId="AD" clId="Web-{0552BC37-A58C-4F20-AA92-AFAD856FA579}" dt="2020-05-23T09:45:52.563" v="394"/>
        <pc:sldMkLst>
          <pc:docMk/>
          <pc:sldMk cId="51108653" sldId="283"/>
        </pc:sldMkLst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51108653" sldId="283"/>
            <ac:spMk id="7" creationId="{DD03311F-C5F1-4A12-9A84-97F5EBC9C5D8}"/>
          </ac:spMkLst>
        </pc:spChg>
      </pc:sldChg>
      <pc:sldChg chg="addSp modSp">
        <pc:chgData name="Domenico Ragusa" userId="S::domenico.ragusa01@universitadipavia.it::99acd5d2-be94-4752-9c46-06599cc51e31" providerId="AD" clId="Web-{0552BC37-A58C-4F20-AA92-AFAD856FA579}" dt="2020-05-23T09:45:52.563" v="394"/>
        <pc:sldMkLst>
          <pc:docMk/>
          <pc:sldMk cId="3924409352" sldId="284"/>
        </pc:sldMkLst>
        <pc:spChg chg="add mod">
          <ac:chgData name="Domenico Ragusa" userId="S::domenico.ragusa01@universitadipavia.it::99acd5d2-be94-4752-9c46-06599cc51e31" providerId="AD" clId="Web-{0552BC37-A58C-4F20-AA92-AFAD856FA579}" dt="2020-05-23T09:45:52.563" v="394"/>
          <ac:spMkLst>
            <pc:docMk/>
            <pc:sldMk cId="3924409352" sldId="284"/>
            <ac:spMk id="7" creationId="{76045C66-3EC5-4094-BB05-76D130E9F330}"/>
          </ac:spMkLst>
        </pc:spChg>
      </pc:sldChg>
      <pc:sldChg chg="new del">
        <pc:chgData name="Domenico Ragusa" userId="S::domenico.ragusa01@universitadipavia.it::99acd5d2-be94-4752-9c46-06599cc51e31" providerId="AD" clId="Web-{0552BC37-A58C-4F20-AA92-AFAD856FA579}" dt="2020-05-23T10:01:40.664" v="538"/>
        <pc:sldMkLst>
          <pc:docMk/>
          <pc:sldMk cId="4148835502" sldId="285"/>
        </pc:sldMkLst>
      </pc:sldChg>
      <pc:sldChg chg="addSp delSp modSp add mod replId modClrScheme delDesignElem chgLayout">
        <pc:chgData name="Domenico Ragusa" userId="S::domenico.ragusa01@universitadipavia.it::99acd5d2-be94-4752-9c46-06599cc51e31" providerId="AD" clId="Web-{0552BC37-A58C-4F20-AA92-AFAD856FA579}" dt="2020-05-23T10:11:02.785" v="674" actId="20577"/>
        <pc:sldMkLst>
          <pc:docMk/>
          <pc:sldMk cId="1409270299" sldId="286"/>
        </pc:sldMkLst>
        <pc:spChg chg="del mod">
          <ac:chgData name="Domenico Ragusa" userId="S::domenico.ragusa01@universitadipavia.it::99acd5d2-be94-4752-9c46-06599cc51e31" providerId="AD" clId="Web-{0552BC37-A58C-4F20-AA92-AFAD856FA579}" dt="2020-05-23T10:04:23.538" v="563"/>
          <ac:spMkLst>
            <pc:docMk/>
            <pc:sldMk cId="1409270299" sldId="286"/>
            <ac:spMk id="2" creationId="{E97E80E2-B367-CB4F-9DB1-BDB6B6D13AA4}"/>
          </ac:spMkLst>
        </pc:spChg>
        <pc:spChg chg="mod ord">
          <ac:chgData name="Domenico Ragusa" userId="S::domenico.ragusa01@universitadipavia.it::99acd5d2-be94-4752-9c46-06599cc51e31" providerId="AD" clId="Web-{0552BC37-A58C-4F20-AA92-AFAD856FA579}" dt="2020-05-23T10:06:13.819" v="617" actId="1076"/>
          <ac:spMkLst>
            <pc:docMk/>
            <pc:sldMk cId="1409270299" sldId="286"/>
            <ac:spMk id="3" creationId="{F4774029-4E45-4C07-80A2-00FB25C00BCF}"/>
          </ac:spMkLst>
        </pc:spChg>
        <pc:spChg chg="mod ord">
          <ac:chgData name="Domenico Ragusa" userId="S::domenico.ragusa01@universitadipavia.it::99acd5d2-be94-4752-9c46-06599cc51e31" providerId="AD" clId="Web-{0552BC37-A58C-4F20-AA92-AFAD856FA579}" dt="2020-05-23T10:06:11.381" v="616" actId="20577"/>
          <ac:spMkLst>
            <pc:docMk/>
            <pc:sldMk cId="1409270299" sldId="286"/>
            <ac:spMk id="4" creationId="{580AD069-F2EE-4126-BE60-E58D312E33A0}"/>
          </ac:spMkLst>
        </pc:spChg>
        <pc:spChg chg="add del mod ord">
          <ac:chgData name="Domenico Ragusa" userId="S::domenico.ragusa01@universitadipavia.it::99acd5d2-be94-4752-9c46-06599cc51e31" providerId="AD" clId="Web-{0552BC37-A58C-4F20-AA92-AFAD856FA579}" dt="2020-05-23T10:04:53.616" v="572"/>
          <ac:spMkLst>
            <pc:docMk/>
            <pc:sldMk cId="1409270299" sldId="286"/>
            <ac:spMk id="6" creationId="{52F325DA-6160-421A-B665-25A2C8026F7F}"/>
          </ac:spMkLst>
        </pc:spChg>
        <pc:spChg chg="add del mod">
          <ac:chgData name="Domenico Ragusa" userId="S::domenico.ragusa01@universitadipavia.it::99acd5d2-be94-4752-9c46-06599cc51e31" providerId="AD" clId="Web-{0552BC37-A58C-4F20-AA92-AFAD856FA579}" dt="2020-05-23T10:08:04.193" v="649"/>
          <ac:spMkLst>
            <pc:docMk/>
            <pc:sldMk cId="1409270299" sldId="286"/>
            <ac:spMk id="8" creationId="{760E0D0B-A5A9-4B0A-87BB-C3DB9A55E4F7}"/>
          </ac:spMkLst>
        </pc:spChg>
        <pc:spChg chg="add del">
          <ac:chgData name="Domenico Ragusa" userId="S::domenico.ragusa01@universitadipavia.it::99acd5d2-be94-4752-9c46-06599cc51e31" providerId="AD" clId="Web-{0552BC37-A58C-4F20-AA92-AFAD856FA579}" dt="2020-05-23T10:08:09.943" v="651"/>
          <ac:spMkLst>
            <pc:docMk/>
            <pc:sldMk cId="1409270299" sldId="286"/>
            <ac:spMk id="10" creationId="{28FBC58A-F95B-4664-95D4-B223540A48A5}"/>
          </ac:spMkLst>
        </pc:spChg>
        <pc:spChg chg="add mod">
          <ac:chgData name="Domenico Ragusa" userId="S::domenico.ragusa01@universitadipavia.it::99acd5d2-be94-4752-9c46-06599cc51e31" providerId="AD" clId="Web-{0552BC37-A58C-4F20-AA92-AFAD856FA579}" dt="2020-05-23T10:11:02.785" v="674" actId="20577"/>
          <ac:spMkLst>
            <pc:docMk/>
            <pc:sldMk cId="1409270299" sldId="286"/>
            <ac:spMk id="12" creationId="{071647B1-CEB4-4A65-B64B-744E96C72D0F}"/>
          </ac:spMkLst>
        </pc:spChg>
        <pc:picChg chg="del">
          <ac:chgData name="Domenico Ragusa" userId="S::domenico.ragusa01@universitadipavia.it::99acd5d2-be94-4752-9c46-06599cc51e31" providerId="AD" clId="Web-{0552BC37-A58C-4F20-AA92-AFAD856FA579}" dt="2020-05-23T10:02:11.102" v="550"/>
          <ac:picMkLst>
            <pc:docMk/>
            <pc:sldMk cId="1409270299" sldId="286"/>
            <ac:picMk id="5" creationId="{BC76DAF8-304C-A543-887B-A6F93E53D4A1}"/>
          </ac:picMkLst>
        </pc:picChg>
        <pc:picChg chg="del">
          <ac:chgData name="Domenico Ragusa" userId="S::domenico.ragusa01@universitadipavia.it::99acd5d2-be94-4752-9c46-06599cc51e31" providerId="AD" clId="Web-{0552BC37-A58C-4F20-AA92-AFAD856FA579}" dt="2020-05-23T10:02:11.117" v="551"/>
          <ac:picMkLst>
            <pc:docMk/>
            <pc:sldMk cId="1409270299" sldId="286"/>
            <ac:picMk id="7" creationId="{F115D9C9-0AC0-8047-B27E-31B6C53A5CCD}"/>
          </ac:picMkLst>
        </pc:picChg>
        <pc:picChg chg="del">
          <ac:chgData name="Domenico Ragusa" userId="S::domenico.ragusa01@universitadipavia.it::99acd5d2-be94-4752-9c46-06599cc51e31" providerId="AD" clId="Web-{0552BC37-A58C-4F20-AA92-AFAD856FA579}" dt="2020-05-23T10:02:11.102" v="549"/>
          <ac:picMkLst>
            <pc:docMk/>
            <pc:sldMk cId="1409270299" sldId="286"/>
            <ac:picMk id="9" creationId="{1E80314A-C70E-8B48-8EC4-F2ED7CC9F42E}"/>
          </ac:picMkLst>
        </pc:picChg>
        <pc:picChg chg="del">
          <ac:chgData name="Domenico Ragusa" userId="S::domenico.ragusa01@universitadipavia.it::99acd5d2-be94-4752-9c46-06599cc51e31" providerId="AD" clId="Web-{0552BC37-A58C-4F20-AA92-AFAD856FA579}" dt="2020-05-23T10:02:11.117" v="552"/>
          <ac:picMkLst>
            <pc:docMk/>
            <pc:sldMk cId="1409270299" sldId="286"/>
            <ac:picMk id="11" creationId="{3302A0AF-492B-F744-89AA-63EFF20A7D28}"/>
          </ac:picMkLst>
        </pc:picChg>
        <pc:cxnChg chg="del">
          <ac:chgData name="Domenico Ragusa" userId="S::domenico.ragusa01@universitadipavia.it::99acd5d2-be94-4752-9c46-06599cc51e31" providerId="AD" clId="Web-{0552BC37-A58C-4F20-AA92-AFAD856FA579}" dt="2020-05-23T10:03:31.945" v="555"/>
          <ac:cxnSpMkLst>
            <pc:docMk/>
            <pc:sldMk cId="1409270299" sldId="286"/>
            <ac:cxnSpMk id="31" creationId="{91B6081D-D3E8-4209-B85B-EB1C655A6272}"/>
          </ac:cxnSpMkLst>
        </pc:cxnChg>
        <pc:cxnChg chg="del">
          <ac:chgData name="Domenico Ragusa" userId="S::domenico.ragusa01@universitadipavia.it::99acd5d2-be94-4752-9c46-06599cc51e31" providerId="AD" clId="Web-{0552BC37-A58C-4F20-AA92-AFAD856FA579}" dt="2020-05-23T10:03:31.945" v="555"/>
          <ac:cxnSpMkLst>
            <pc:docMk/>
            <pc:sldMk cId="1409270299" sldId="286"/>
            <ac:cxnSpMk id="32" creationId="{28CA55E4-1295-45C8-BA05-5A9E705B749A}"/>
          </ac:cxnSpMkLst>
        </pc:cxnChg>
        <pc:cxnChg chg="del">
          <ac:chgData name="Domenico Ragusa" userId="S::domenico.ragusa01@universitadipavia.it::99acd5d2-be94-4752-9c46-06599cc51e31" providerId="AD" clId="Web-{0552BC37-A58C-4F20-AA92-AFAD856FA579}" dt="2020-05-23T10:03:31.945" v="555"/>
          <ac:cxnSpMkLst>
            <pc:docMk/>
            <pc:sldMk cId="1409270299" sldId="286"/>
            <ac:cxnSpMk id="33" creationId="{08C5794E-A9A1-4A23-AF68-C79A7822334C}"/>
          </ac:cxnSpMkLst>
        </pc:cxnChg>
      </pc:sldChg>
      <pc:sldChg chg="modSp add ord replId">
        <pc:chgData name="Domenico Ragusa" userId="S::domenico.ragusa01@universitadipavia.it::99acd5d2-be94-4752-9c46-06599cc51e31" providerId="AD" clId="Web-{0552BC37-A58C-4F20-AA92-AFAD856FA579}" dt="2020-05-23T10:12:09.956" v="683" actId="20577"/>
        <pc:sldMkLst>
          <pc:docMk/>
          <pc:sldMk cId="1655738867" sldId="287"/>
        </pc:sldMkLst>
        <pc:spChg chg="mod">
          <ac:chgData name="Domenico Ragusa" userId="S::domenico.ragusa01@universitadipavia.it::99acd5d2-be94-4752-9c46-06599cc51e31" providerId="AD" clId="Web-{0552BC37-A58C-4F20-AA92-AFAD856FA579}" dt="2020-05-23T10:12:09.956" v="683" actId="20577"/>
          <ac:spMkLst>
            <pc:docMk/>
            <pc:sldMk cId="1655738867" sldId="287"/>
            <ac:spMk id="12" creationId="{071647B1-CEB4-4A65-B64B-744E96C72D0F}"/>
          </ac:spMkLst>
        </pc:spChg>
      </pc:sldChg>
      <pc:sldChg chg="add replId">
        <pc:chgData name="Domenico Ragusa" userId="S::domenico.ragusa01@universitadipavia.it::99acd5d2-be94-4752-9c46-06599cc51e31" providerId="AD" clId="Web-{0552BC37-A58C-4F20-AA92-AFAD856FA579}" dt="2020-05-23T10:13:24.253" v="715"/>
        <pc:sldMkLst>
          <pc:docMk/>
          <pc:sldMk cId="2215203447" sldId="288"/>
        </pc:sldMkLst>
      </pc:sldChg>
      <pc:sldMasterChg chg="modSp 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2052164241" sldId="2147483718"/>
        </pc:sldMasterMkLst>
        <pc:spChg chg="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asterMk cId="2052164241" sldId="2147483718"/>
            <ac:spMk id="5" creationId="{5B39010F-24A5-D442-B738-50FBFDC84054}"/>
          </ac:spMkLst>
        </pc:sp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2590218250" sldId="2147483719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2590218250" sldId="2147483719"/>
              <ac:spMk id="5" creationId="{2D3F8D8E-7EDD-C040-83F0-265636B2D787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2559284316" sldId="2147483720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2559284316" sldId="2147483720"/>
              <ac:spMk id="5" creationId="{7740B659-BB88-2F49-9A39-F035B6A078E3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3211298683" sldId="2147483721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3211298683" sldId="2147483721"/>
              <ac:spMk id="5" creationId="{20D0D932-88D2-E849-8F35-BE46C4BC637E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1235021227" sldId="2147483722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1235021227" sldId="2147483722"/>
              <ac:spMk id="6" creationId="{1347EBA7-24F7-A346-B17E-7E104D91B81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3130708028" sldId="2147483723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3130708028" sldId="2147483723"/>
              <ac:spMk id="8" creationId="{08349E54-5C1A-8846-8FAE-AD7CCF9C1CC4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1482102313" sldId="2147483724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1482102313" sldId="2147483724"/>
              <ac:spMk id="4" creationId="{08D2A5AE-EC5C-C04F-8E03-50160E25611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760997254" sldId="2147483725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760997254" sldId="2147483725"/>
              <ac:spMk id="3" creationId="{877F623D-81FF-0144-AE40-1E12FB07959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3073264481" sldId="2147483726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3073264481" sldId="2147483726"/>
              <ac:spMk id="6" creationId="{FE012526-F929-214D-B5D1-F722CA2723DA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3224748323" sldId="2147483727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3224748323" sldId="2147483727"/>
              <ac:spMk id="6" creationId="{48E80AA1-4620-6645-ADE4-F4F40D6980E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3518166016" sldId="2147483728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3518166016" sldId="2147483728"/>
              <ac:spMk id="5" creationId="{A5B88F64-DE55-0E4A-B6B8-A0B14E996E22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052164241" sldId="2147483718"/>
            <pc:sldLayoutMk cId="2307977588" sldId="2147483729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2052164241" sldId="2147483718"/>
              <pc:sldLayoutMk cId="2307977588" sldId="2147483729"/>
              <ac:spMk id="5" creationId="{79A75EEB-0E5E-9948-9AED-805379AE2C14}"/>
            </ac:spMkLst>
          </pc:spChg>
        </pc:sldLayoutChg>
      </pc:sldMasterChg>
      <pc:sldMasterChg chg="modSp 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1040212607" sldId="2147483730"/>
        </pc:sldMasterMkLst>
        <pc:spChg chg="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asterMk cId="1040212607" sldId="2147483730"/>
            <ac:spMk id="5" creationId="{5B39010F-24A5-D442-B738-50FBFDC84054}"/>
          </ac:spMkLst>
        </pc:sp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4024774976" sldId="2147483731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4024774976" sldId="2147483731"/>
              <ac:spMk id="5" creationId="{2D3F8D8E-7EDD-C040-83F0-265636B2D787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1030141467" sldId="2147483732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1030141467" sldId="2147483732"/>
              <ac:spMk id="5" creationId="{7740B659-BB88-2F49-9A39-F035B6A078E3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1116759858" sldId="2147483733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1116759858" sldId="2147483733"/>
              <ac:spMk id="5" creationId="{20D0D932-88D2-E849-8F35-BE46C4BC637E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3545208122" sldId="2147483734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3545208122" sldId="2147483734"/>
              <ac:spMk id="6" creationId="{1347EBA7-24F7-A346-B17E-7E104D91B81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654081911" sldId="2147483735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654081911" sldId="2147483735"/>
              <ac:spMk id="8" creationId="{08349E54-5C1A-8846-8FAE-AD7CCF9C1CC4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2874074538" sldId="2147483736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2874074538" sldId="2147483736"/>
              <ac:spMk id="4" creationId="{08D2A5AE-EC5C-C04F-8E03-50160E25611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3907800382" sldId="2147483737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3907800382" sldId="2147483737"/>
              <ac:spMk id="3" creationId="{877F623D-81FF-0144-AE40-1E12FB07959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3613741318" sldId="2147483738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3613741318" sldId="2147483738"/>
              <ac:spMk id="6" creationId="{FE012526-F929-214D-B5D1-F722CA2723DA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1655788017" sldId="2147483739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1655788017" sldId="2147483739"/>
              <ac:spMk id="6" creationId="{48E80AA1-4620-6645-ADE4-F4F40D6980E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1801508422" sldId="2147483740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1801508422" sldId="2147483740"/>
              <ac:spMk id="5" creationId="{A5B88F64-DE55-0E4A-B6B8-A0B14E996E22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040212607" sldId="2147483730"/>
            <pc:sldLayoutMk cId="3441980081" sldId="2147483741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040212607" sldId="2147483730"/>
              <pc:sldLayoutMk cId="3441980081" sldId="2147483741"/>
              <ac:spMk id="5" creationId="{79A75EEB-0E5E-9948-9AED-805379AE2C14}"/>
            </ac:spMkLst>
          </pc:spChg>
        </pc:sldLayoutChg>
      </pc:sldMasterChg>
      <pc:sldMasterChg chg="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1997502554" sldId="2147483742"/>
        </pc:sldMasterMkLst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3993592192" sldId="214748374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2018461865" sldId="214748374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2622650462" sldId="214748374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230691090" sldId="214748374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2816455549" sldId="214748374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2163827756" sldId="2147483748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4167619572" sldId="2147483749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3284983690" sldId="2147483750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589103490" sldId="2147483751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58946971" sldId="2147483752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2434355749" sldId="214748375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3081091553" sldId="214748375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82535525" sldId="214748375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261843037" sldId="214748375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627918548" sldId="214748375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353465676" sldId="2147483758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3858307372" sldId="2147483759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378588789" sldId="2147483760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1065292603" sldId="2147483761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859964002" sldId="2147483762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1557367842" sldId="214748376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897349533" sldId="214748376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202083300" sldId="214748376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4270040950" sldId="214748376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462422432" sldId="214748376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1420514361" sldId="2147483768"/>
          </pc:sldLayoutMkLst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1139213556" sldId="2147483769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997502554" sldId="2147483742"/>
              <pc:sldLayoutMk cId="1139213556" sldId="2147483769"/>
              <ac:spMk id="5" creationId="{7740B659-BB88-2F49-9A39-F035B6A078E3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997502554" sldId="2147483742"/>
            <pc:sldLayoutMk cId="818225236" sldId="2147483829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997502554" sldId="2147483742"/>
              <pc:sldLayoutMk cId="818225236" sldId="2147483829"/>
              <ac:spMk id="5" creationId="{2D3F8D8E-7EDD-C040-83F0-265636B2D787}"/>
            </ac:spMkLst>
          </pc:spChg>
        </pc:sldLayoutChg>
      </pc:sldMasterChg>
      <pc:sldMasterChg chg="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4066294254" sldId="2147483770"/>
        </pc:sldMasterMkLst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4066294254" sldId="2147483770"/>
            <pc:sldLayoutMk cId="3309341300" sldId="2147483771"/>
          </pc:sldLayoutMkLst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4066294254" sldId="2147483770"/>
            <pc:sldLayoutMk cId="3789064801" sldId="2147483831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4066294254" sldId="2147483770"/>
              <pc:sldLayoutMk cId="3789064801" sldId="2147483831"/>
              <ac:spMk id="5" creationId="{2D3F8D8E-7EDD-C040-83F0-265636B2D787}"/>
            </ac:spMkLst>
          </pc:spChg>
        </pc:sldLayoutChg>
      </pc:sldMasterChg>
      <pc:sldMasterChg chg="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1721742044" sldId="2147483772"/>
        </pc:sldMasterMkLst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1834645158" sldId="214748377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774493478" sldId="214748377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2193259170" sldId="214748377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2543384753" sldId="214748377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4259690323" sldId="214748377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1866536004" sldId="2147483778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1083636246" sldId="2147483779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207197766" sldId="2147483780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3367478261" sldId="2147483781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2651998197" sldId="2147483782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4254925562" sldId="214748378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2664473099" sldId="214748378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866106134" sldId="214748378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2364019907" sldId="214748378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2987536452" sldId="214748378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4109069971" sldId="2147483788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3994543613" sldId="2147483789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1092413956" sldId="2147483790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3828587324" sldId="2147483791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1928792582" sldId="2147483792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2603018628" sldId="214748379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3997166272" sldId="214748379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786821703" sldId="214748379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4015964579" sldId="214748379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641256553" sldId="214748379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687393443" sldId="2147483798"/>
          </pc:sldLayoutMkLst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721742044" sldId="2147483772"/>
            <pc:sldLayoutMk cId="3087091542" sldId="2147483830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721742044" sldId="2147483772"/>
              <pc:sldLayoutMk cId="3087091542" sldId="2147483830"/>
              <ac:spMk id="5" creationId="{2D3F8D8E-7EDD-C040-83F0-265636B2D787}"/>
            </ac:spMkLst>
          </pc:spChg>
        </pc:sldLayoutChg>
      </pc:sldMasterChg>
      <pc:sldMasterChg chg="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2525515972" sldId="2147483799"/>
        </pc:sldMasterMkLst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525515972" sldId="2147483799"/>
            <pc:sldLayoutMk cId="1139186025" sldId="2147483800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525515972" sldId="2147483799"/>
            <pc:sldLayoutMk cId="763322943" sldId="2147483801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2919467717" sldId="2147483802"/>
        </pc:sldMasterMkLst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1740792504" sldId="214748380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1738238605" sldId="214748380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3394342146" sldId="214748380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2320794842" sldId="214748380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1551006903" sldId="214748380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880516226" sldId="2147483808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1532670839" sldId="2147483809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2215922764" sldId="2147483810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2005157467" sldId="2147483811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274579967" sldId="2147483812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2427020507" sldId="214748381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1505547491" sldId="214748381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4026127881" sldId="214748381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2769708523" sldId="214748381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2345188704" sldId="214748381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947508548" sldId="2147483818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3754699707" sldId="2147483819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4156891118" sldId="2147483820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1925296662" sldId="2147483821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1887481814" sldId="2147483822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3111024171" sldId="2147483823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2468599519" sldId="2147483824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3833968173" sldId="2147483825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128392907" sldId="2147483826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4160951193" sldId="2147483827"/>
          </pc:sldLayoutMkLst>
        </pc:sldLayoutChg>
        <pc:sldLayoutChg chg="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2919467717" sldId="2147483802"/>
            <pc:sldLayoutMk cId="4293615621" sldId="2147483828"/>
          </pc:sldLayoutMkLst>
        </pc:sldLayoutChg>
      </pc:sldMasterChg>
      <pc:sldMasterChg chg="modSp 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1634056588" sldId="2147483844"/>
        </pc:sldMasterMkLst>
        <pc:spChg chg="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asterMk cId="1634056588" sldId="2147483844"/>
            <ac:spMk id="5" creationId="{5B39010F-24A5-D442-B738-50FBFDC84054}"/>
          </ac:spMkLst>
        </pc:sp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130352632" sldId="2147483845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130352632" sldId="2147483845"/>
              <ac:spMk id="5" creationId="{2D3F8D8E-7EDD-C040-83F0-265636B2D787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6237637" sldId="2147483846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6237637" sldId="2147483846"/>
              <ac:spMk id="5" creationId="{7740B659-BB88-2F49-9A39-F035B6A078E3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1975673475" sldId="2147483847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1975673475" sldId="2147483847"/>
              <ac:spMk id="5" creationId="{20D0D932-88D2-E849-8F35-BE46C4BC637E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2295121726" sldId="2147483848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2295121726" sldId="2147483848"/>
              <ac:spMk id="6" creationId="{1347EBA7-24F7-A346-B17E-7E104D91B81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60048724" sldId="2147483849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60048724" sldId="2147483849"/>
              <ac:spMk id="8" creationId="{08349E54-5C1A-8846-8FAE-AD7CCF9C1CC4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3212929114" sldId="2147483850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3212929114" sldId="2147483850"/>
              <ac:spMk id="4" creationId="{08D2A5AE-EC5C-C04F-8E03-50160E25611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3547244393" sldId="2147483851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3547244393" sldId="2147483851"/>
              <ac:spMk id="3" creationId="{877F623D-81FF-0144-AE40-1E12FB07959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1569508356" sldId="2147483852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1569508356" sldId="2147483852"/>
              <ac:spMk id="6" creationId="{FE012526-F929-214D-B5D1-F722CA2723DA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3317279218" sldId="2147483853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3317279218" sldId="2147483853"/>
              <ac:spMk id="6" creationId="{48E80AA1-4620-6645-ADE4-F4F40D6980E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2265753546" sldId="2147483854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2265753546" sldId="2147483854"/>
              <ac:spMk id="5" creationId="{A5B88F64-DE55-0E4A-B6B8-A0B14E996E22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1634056588" sldId="2147483844"/>
            <pc:sldLayoutMk cId="600496934" sldId="2147483855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1634056588" sldId="2147483844"/>
              <pc:sldLayoutMk cId="600496934" sldId="2147483855"/>
              <ac:spMk id="5" creationId="{79A75EEB-0E5E-9948-9AED-805379AE2C14}"/>
            </ac:spMkLst>
          </pc:spChg>
        </pc:sldLayoutChg>
      </pc:sldMasterChg>
      <pc:sldMasterChg chg="modSp 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0" sldId="2147483856"/>
        </pc:sldMasterMkLst>
        <pc:spChg chg="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asterMk cId="0" sldId="2147483856"/>
            <ac:spMk id="190469" creationId="{EEADD7DE-8DAB-8C4F-AED6-C22AC448AF20}"/>
          </ac:spMkLst>
        </pc:sp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2980016917" sldId="2147483857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2980016917" sldId="2147483857"/>
              <ac:spMk id="5" creationId="{704C7959-2079-7A48-ADD7-4DC19D04DDC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218434827" sldId="2147483858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218434827" sldId="2147483858"/>
              <ac:spMk id="5" creationId="{0AB004BD-489F-B14A-BE51-CD40576F5B06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3420643423" sldId="2147483859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3420643423" sldId="2147483859"/>
              <ac:spMk id="5" creationId="{15CEA2AF-7087-D047-952F-F4FDE6A7825A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209616749" sldId="2147483860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209616749" sldId="2147483860"/>
              <ac:spMk id="6" creationId="{D13ED2E6-D848-644F-A007-9E6E0360AA8B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381302049" sldId="2147483861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381302049" sldId="2147483861"/>
              <ac:spMk id="8" creationId="{C792DB02-5D92-8F44-BE60-C41C69E8DD69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3718723455" sldId="2147483862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3718723455" sldId="2147483862"/>
              <ac:spMk id="4" creationId="{D1C79C56-324A-D44D-9361-7AB331DDDE09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2776030545" sldId="2147483863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2776030545" sldId="2147483863"/>
              <ac:spMk id="3" creationId="{F8083676-B301-6A45-A026-AF0CECF14A10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2378849648" sldId="2147483864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2378849648" sldId="2147483864"/>
              <ac:spMk id="6" creationId="{6C2B0E98-0287-0847-8D8D-61ECEF47D9AE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143336788" sldId="2147483865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143336788" sldId="2147483865"/>
              <ac:spMk id="6" creationId="{E5CF669A-E965-6D43-B0E6-1714479C4EA3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4036073895" sldId="2147483866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4036073895" sldId="2147483866"/>
              <ac:spMk id="5" creationId="{45345D7D-9A60-DE47-A7E5-DCE3405FE0EE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0" sldId="2147483856"/>
            <pc:sldLayoutMk cId="3634600064" sldId="2147483867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0" sldId="2147483856"/>
              <pc:sldLayoutMk cId="3634600064" sldId="2147483867"/>
              <ac:spMk id="5" creationId="{7C09C481-F04A-844F-AED7-F3A058123A0E}"/>
            </ac:spMkLst>
          </pc:spChg>
        </pc:sldLayoutChg>
      </pc:sldMasterChg>
      <pc:sldMasterChg chg="modSp mod modSldLayout">
        <pc:chgData name="Domenico Ragusa" userId="S::domenico.ragusa01@universitadipavia.it::99acd5d2-be94-4752-9c46-06599cc51e31" providerId="AD" clId="Web-{0552BC37-A58C-4F20-AA92-AFAD856FA579}" dt="2020-05-23T09:45:52.563" v="394"/>
        <pc:sldMasterMkLst>
          <pc:docMk/>
          <pc:sldMasterMk cId="34485846" sldId="2147483868"/>
        </pc:sldMasterMkLst>
        <pc:spChg chg="mod">
          <ac:chgData name="Domenico Ragusa" userId="S::domenico.ragusa01@universitadipavia.it::99acd5d2-be94-4752-9c46-06599cc51e31" providerId="AD" clId="Web-{0552BC37-A58C-4F20-AA92-AFAD856FA579}" dt="2020-05-23T09:45:51.094" v="392"/>
          <ac:spMkLst>
            <pc:docMk/>
            <pc:sldMasterMk cId="34485846" sldId="2147483868"/>
            <ac:spMk id="190469" creationId="{EEADD7DE-8DAB-8C4F-AED6-C22AC448AF20}"/>
          </ac:spMkLst>
        </pc:sp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3770782260" sldId="2147483833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3770782260" sldId="2147483833"/>
              <ac:spMk id="5" creationId="{704C7959-2079-7A48-ADD7-4DC19D04DDCC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4088571181" sldId="2147483834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4088571181" sldId="2147483834"/>
              <ac:spMk id="5" creationId="{0AB004BD-489F-B14A-BE51-CD40576F5B06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2263532465" sldId="2147483835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2263532465" sldId="2147483835"/>
              <ac:spMk id="5" creationId="{15CEA2AF-7087-D047-952F-F4FDE6A7825A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3401013580" sldId="2147483836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3401013580" sldId="2147483836"/>
              <ac:spMk id="6" creationId="{D13ED2E6-D848-644F-A007-9E6E0360AA8B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1526958617" sldId="2147483837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1526958617" sldId="2147483837"/>
              <ac:spMk id="8" creationId="{C792DB02-5D92-8F44-BE60-C41C69E8DD69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1445535723" sldId="2147483838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1445535723" sldId="2147483838"/>
              <ac:spMk id="4" creationId="{D1C79C56-324A-D44D-9361-7AB331DDDE09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2113420171" sldId="2147483839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2113420171" sldId="2147483839"/>
              <ac:spMk id="3" creationId="{F8083676-B301-6A45-A026-AF0CECF14A10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1769150872" sldId="2147483840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1769150872" sldId="2147483840"/>
              <ac:spMk id="6" creationId="{6C2B0E98-0287-0847-8D8D-61ECEF47D9AE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270832006" sldId="2147483841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270832006" sldId="2147483841"/>
              <ac:spMk id="6" creationId="{E5CF669A-E965-6D43-B0E6-1714479C4EA3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3313801791" sldId="2147483842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3313801791" sldId="2147483842"/>
              <ac:spMk id="5" creationId="{45345D7D-9A60-DE47-A7E5-DCE3405FE0EE}"/>
            </ac:spMkLst>
          </pc:spChg>
        </pc:sldLayoutChg>
        <pc:sldLayoutChg chg="modSp mod">
          <pc:chgData name="Domenico Ragusa" userId="S::domenico.ragusa01@universitadipavia.it::99acd5d2-be94-4752-9c46-06599cc51e31" providerId="AD" clId="Web-{0552BC37-A58C-4F20-AA92-AFAD856FA579}" dt="2020-05-23T09:45:52.563" v="394"/>
          <pc:sldLayoutMkLst>
            <pc:docMk/>
            <pc:sldMasterMk cId="34485846" sldId="2147483868"/>
            <pc:sldLayoutMk cId="3177207940" sldId="2147483843"/>
          </pc:sldLayoutMkLst>
          <pc:spChg chg="mod">
            <ac:chgData name="Domenico Ragusa" userId="S::domenico.ragusa01@universitadipavia.it::99acd5d2-be94-4752-9c46-06599cc51e31" providerId="AD" clId="Web-{0552BC37-A58C-4F20-AA92-AFAD856FA579}" dt="2020-05-23T09:45:51.094" v="392"/>
            <ac:spMkLst>
              <pc:docMk/>
              <pc:sldMasterMk cId="34485846" sldId="2147483868"/>
              <pc:sldLayoutMk cId="3177207940" sldId="2147483843"/>
              <ac:spMk id="5" creationId="{7C09C481-F04A-844F-AED7-F3A058123A0E}"/>
            </ac:spMkLst>
          </pc:spChg>
        </pc:sldLayoutChg>
      </pc:sldMasterChg>
    </pc:docChg>
  </pc:docChgLst>
  <pc:docChgLst>
    <pc:chgData name="Domenico Ragusa" userId="S::domenico.ragusa01@universitadipavia.it::99acd5d2-be94-4752-9c46-06599cc51e31" providerId="AD" clId="Web-{5593D24A-33C7-4B57-9FE2-CE116DC2D105}"/>
    <pc:docChg chg="modSld">
      <pc:chgData name="Domenico Ragusa" userId="S::domenico.ragusa01@universitadipavia.it::99acd5d2-be94-4752-9c46-06599cc51e31" providerId="AD" clId="Web-{5593D24A-33C7-4B57-9FE2-CE116DC2D105}" dt="2020-05-23T16:37:32.528" v="0"/>
      <pc:docMkLst>
        <pc:docMk/>
      </pc:docMkLst>
      <pc:sldChg chg="modSp">
        <pc:chgData name="Domenico Ragusa" userId="S::domenico.ragusa01@universitadipavia.it::99acd5d2-be94-4752-9c46-06599cc51e31" providerId="AD" clId="Web-{5593D24A-33C7-4B57-9FE2-CE116DC2D105}" dt="2020-05-23T16:37:32.528" v="0"/>
        <pc:sldMkLst>
          <pc:docMk/>
          <pc:sldMk cId="0" sldId="257"/>
        </pc:sldMkLst>
        <pc:spChg chg="mod">
          <ac:chgData name="Domenico Ragusa" userId="S::domenico.ragusa01@universitadipavia.it::99acd5d2-be94-4752-9c46-06599cc51e31" providerId="AD" clId="Web-{5593D24A-33C7-4B57-9FE2-CE116DC2D105}" dt="2020-05-23T16:37:32.528" v="0"/>
          <ac:spMkLst>
            <pc:docMk/>
            <pc:sldMk cId="0" sldId="257"/>
            <ac:spMk id="3" creationId="{AB2EAD44-A9EA-444A-A4C9-FA40F7904866}"/>
          </ac:spMkLst>
        </pc:spChg>
      </pc:sldChg>
    </pc:docChg>
  </pc:docChgLst>
  <pc:docChgLst>
    <pc:chgData name="Andrea Vergine" userId="S::andrea.vergine01@universitadipavia.it::57e39643-453e-4a67-bda2-9a2f2045eee8" providerId="AD" clId="Web-{8E134466-C29F-4C65-9CF9-3BE5F0EEF0FB}"/>
    <pc:docChg chg="modSld">
      <pc:chgData name="Andrea Vergine" userId="S::andrea.vergine01@universitadipavia.it::57e39643-453e-4a67-bda2-9a2f2045eee8" providerId="AD" clId="Web-{8E134466-C29F-4C65-9CF9-3BE5F0EEF0FB}" dt="2020-05-23T08:12:36.206" v="118" actId="20577"/>
      <pc:docMkLst>
        <pc:docMk/>
      </pc:docMkLst>
      <pc:sldChg chg="addSp modSp">
        <pc:chgData name="Andrea Vergine" userId="S::andrea.vergine01@universitadipavia.it::57e39643-453e-4a67-bda2-9a2f2045eee8" providerId="AD" clId="Web-{8E134466-C29F-4C65-9CF9-3BE5F0EEF0FB}" dt="2020-05-23T08:11:26.816" v="88" actId="20577"/>
        <pc:sldMkLst>
          <pc:docMk/>
          <pc:sldMk cId="1703934978" sldId="274"/>
        </pc:sldMkLst>
        <pc:spChg chg="add mod">
          <ac:chgData name="Andrea Vergine" userId="S::andrea.vergine01@universitadipavia.it::57e39643-453e-4a67-bda2-9a2f2045eee8" providerId="AD" clId="Web-{8E134466-C29F-4C65-9CF9-3BE5F0EEF0FB}" dt="2020-05-23T08:11:26.816" v="88" actId="20577"/>
          <ac:spMkLst>
            <pc:docMk/>
            <pc:sldMk cId="1703934978" sldId="274"/>
            <ac:spMk id="3" creationId="{BCD6B4C5-67BF-4E67-AA83-61E0958BBC3E}"/>
          </ac:spMkLst>
        </pc:spChg>
      </pc:sldChg>
      <pc:sldChg chg="modSp">
        <pc:chgData name="Andrea Vergine" userId="S::andrea.vergine01@universitadipavia.it::57e39643-453e-4a67-bda2-9a2f2045eee8" providerId="AD" clId="Web-{8E134466-C29F-4C65-9CF9-3BE5F0EEF0FB}" dt="2020-05-23T08:12:36.206" v="118" actId="20577"/>
        <pc:sldMkLst>
          <pc:docMk/>
          <pc:sldMk cId="688605984" sldId="275"/>
        </pc:sldMkLst>
        <pc:spChg chg="mod">
          <ac:chgData name="Andrea Vergine" userId="S::andrea.vergine01@universitadipavia.it::57e39643-453e-4a67-bda2-9a2f2045eee8" providerId="AD" clId="Web-{8E134466-C29F-4C65-9CF9-3BE5F0EEF0FB}" dt="2020-05-23T08:12:36.206" v="118" actId="20577"/>
          <ac:spMkLst>
            <pc:docMk/>
            <pc:sldMk cId="688605984" sldId="275"/>
            <ac:spMk id="20" creationId="{EC4AAA3D-23A5-40F6-9E97-FB34626BF231}"/>
          </ac:spMkLst>
        </pc:spChg>
      </pc:sldChg>
    </pc:docChg>
  </pc:docChgLst>
  <pc:docChgLst>
    <pc:chgData name="Deborah Tandurella" userId="957c7e18-4ac4-47c9-bbdb-e8aa76b541b3" providerId="ADAL" clId="{E3F08C7A-488A-1A4E-BE5B-2CC79DE4B615}"/>
    <pc:docChg chg="undo custSel mod delSld modSld">
      <pc:chgData name="Deborah Tandurella" userId="957c7e18-4ac4-47c9-bbdb-e8aa76b541b3" providerId="ADAL" clId="{E3F08C7A-488A-1A4E-BE5B-2CC79DE4B615}" dt="2020-05-24T14:11:20.825" v="2408" actId="171"/>
      <pc:docMkLst>
        <pc:docMk/>
      </pc:docMkLst>
      <pc:sldChg chg="addSp delSp modSp">
        <pc:chgData name="Deborah Tandurella" userId="957c7e18-4ac4-47c9-bbdb-e8aa76b541b3" providerId="ADAL" clId="{E3F08C7A-488A-1A4E-BE5B-2CC79DE4B615}" dt="2020-05-24T13:08:52.113" v="2130" actId="20577"/>
        <pc:sldMkLst>
          <pc:docMk/>
          <pc:sldMk cId="0" sldId="256"/>
        </pc:sldMkLst>
        <pc:spChg chg="mod">
          <ac:chgData name="Deborah Tandurella" userId="957c7e18-4ac4-47c9-bbdb-e8aa76b541b3" providerId="ADAL" clId="{E3F08C7A-488A-1A4E-BE5B-2CC79DE4B615}" dt="2020-05-24T09:19:46.749" v="1256" actId="208"/>
          <ac:spMkLst>
            <pc:docMk/>
            <pc:sldMk cId="0" sldId="256"/>
            <ac:spMk id="2" creationId="{A5EFF35F-4270-024B-BA3A-DDA3F0236252}"/>
          </ac:spMkLst>
        </pc:spChg>
        <pc:spChg chg="mod">
          <ac:chgData name="Deborah Tandurella" userId="957c7e18-4ac4-47c9-bbdb-e8aa76b541b3" providerId="ADAL" clId="{E3F08C7A-488A-1A4E-BE5B-2CC79DE4B615}" dt="2020-05-23T17:29:08.044" v="990" actId="2085"/>
          <ac:spMkLst>
            <pc:docMk/>
            <pc:sldMk cId="0" sldId="256"/>
            <ac:spMk id="4" creationId="{74E7B678-9A6F-0E4E-89DF-D1B65283DA63}"/>
          </ac:spMkLst>
        </pc:spChg>
        <pc:spChg chg="mod">
          <ac:chgData name="Deborah Tandurella" userId="957c7e18-4ac4-47c9-bbdb-e8aa76b541b3" providerId="ADAL" clId="{E3F08C7A-488A-1A4E-BE5B-2CC79DE4B615}" dt="2020-05-24T09:19:47.527" v="1257" actId="208"/>
          <ac:spMkLst>
            <pc:docMk/>
            <pc:sldMk cId="0" sldId="256"/>
            <ac:spMk id="5" creationId="{2D35D8CE-5690-B24B-AAFC-C028766D9F52}"/>
          </ac:spMkLst>
        </pc:spChg>
        <pc:spChg chg="add del mod">
          <ac:chgData name="Deborah Tandurella" userId="957c7e18-4ac4-47c9-bbdb-e8aa76b541b3" providerId="ADAL" clId="{E3F08C7A-488A-1A4E-BE5B-2CC79DE4B615}" dt="2020-05-23T15:42:23.897" v="218"/>
          <ac:spMkLst>
            <pc:docMk/>
            <pc:sldMk cId="0" sldId="256"/>
            <ac:spMk id="6" creationId="{61B8777D-AF9C-B74A-908E-A8AF0FE07FFD}"/>
          </ac:spMkLst>
        </pc:spChg>
        <pc:spChg chg="add del mod">
          <ac:chgData name="Deborah Tandurella" userId="957c7e18-4ac4-47c9-bbdb-e8aa76b541b3" providerId="ADAL" clId="{E3F08C7A-488A-1A4E-BE5B-2CC79DE4B615}" dt="2020-05-23T15:44:16.798" v="243"/>
          <ac:spMkLst>
            <pc:docMk/>
            <pc:sldMk cId="0" sldId="256"/>
            <ac:spMk id="8" creationId="{73631683-73B3-8E47-865A-895EC3ADB6FC}"/>
          </ac:spMkLst>
        </pc:spChg>
        <pc:spChg chg="mod">
          <ac:chgData name="Deborah Tandurella" userId="957c7e18-4ac4-47c9-bbdb-e8aa76b541b3" providerId="ADAL" clId="{E3F08C7A-488A-1A4E-BE5B-2CC79DE4B615}" dt="2020-05-23T15:56:01.248" v="348" actId="1076"/>
          <ac:spMkLst>
            <pc:docMk/>
            <pc:sldMk cId="0" sldId="256"/>
            <ac:spMk id="9" creationId="{3293E462-2B60-45AD-ABB3-B6032FD5C33B}"/>
          </ac:spMkLst>
        </pc:spChg>
        <pc:spChg chg="mod">
          <ac:chgData name="Deborah Tandurella" userId="957c7e18-4ac4-47c9-bbdb-e8aa76b541b3" providerId="ADAL" clId="{E3F08C7A-488A-1A4E-BE5B-2CC79DE4B615}" dt="2020-05-23T15:56:34.629" v="406" actId="20577"/>
          <ac:spMkLst>
            <pc:docMk/>
            <pc:sldMk cId="0" sldId="256"/>
            <ac:spMk id="10" creationId="{C178B5DC-B82E-4729-97DA-15FB19BC0781}"/>
          </ac:spMkLst>
        </pc:spChg>
        <pc:spChg chg="mod">
          <ac:chgData name="Deborah Tandurella" userId="957c7e18-4ac4-47c9-bbdb-e8aa76b541b3" providerId="ADAL" clId="{E3F08C7A-488A-1A4E-BE5B-2CC79DE4B615}" dt="2020-05-23T15:57:37.983" v="433" actId="20577"/>
          <ac:spMkLst>
            <pc:docMk/>
            <pc:sldMk cId="0" sldId="256"/>
            <ac:spMk id="11" creationId="{4956A498-10EF-4C82-AD20-6884A2CB1E02}"/>
          </ac:spMkLst>
        </pc:spChg>
        <pc:spChg chg="add mod">
          <ac:chgData name="Deborah Tandurella" userId="957c7e18-4ac4-47c9-bbdb-e8aa76b541b3" providerId="ADAL" clId="{E3F08C7A-488A-1A4E-BE5B-2CC79DE4B615}" dt="2020-05-23T16:04:04.094" v="455" actId="2711"/>
          <ac:spMkLst>
            <pc:docMk/>
            <pc:sldMk cId="0" sldId="256"/>
            <ac:spMk id="12" creationId="{F1C26BD9-AA92-E544-AFFF-FBB9CF53947E}"/>
          </ac:spMkLst>
        </pc:spChg>
        <pc:spChg chg="add del mod">
          <ac:chgData name="Deborah Tandurella" userId="957c7e18-4ac4-47c9-bbdb-e8aa76b541b3" providerId="ADAL" clId="{E3F08C7A-488A-1A4E-BE5B-2CC79DE4B615}" dt="2020-05-23T16:09:47.095" v="464"/>
          <ac:spMkLst>
            <pc:docMk/>
            <pc:sldMk cId="0" sldId="256"/>
            <ac:spMk id="14" creationId="{31A324E6-A62C-3A43-AB98-9CAC0C079167}"/>
          </ac:spMkLst>
        </pc:spChg>
        <pc:spChg chg="add mod">
          <ac:chgData name="Deborah Tandurella" userId="957c7e18-4ac4-47c9-bbdb-e8aa76b541b3" providerId="ADAL" clId="{E3F08C7A-488A-1A4E-BE5B-2CC79DE4B615}" dt="2020-05-24T13:08:52.113" v="2130" actId="20577"/>
          <ac:spMkLst>
            <pc:docMk/>
            <pc:sldMk cId="0" sldId="256"/>
            <ac:spMk id="17" creationId="{BBA517C7-7D30-D743-B88D-23ACDDF3B529}"/>
          </ac:spMkLst>
        </pc:spChg>
        <pc:spChg chg="add del mod">
          <ac:chgData name="Deborah Tandurella" userId="957c7e18-4ac4-47c9-bbdb-e8aa76b541b3" providerId="ADAL" clId="{E3F08C7A-488A-1A4E-BE5B-2CC79DE4B615}" dt="2020-05-23T16:21:58.684" v="607"/>
          <ac:spMkLst>
            <pc:docMk/>
            <pc:sldMk cId="0" sldId="256"/>
            <ac:spMk id="18" creationId="{145175CE-9760-9A45-B9ED-576352BE2485}"/>
          </ac:spMkLst>
        </pc:spChg>
        <pc:spChg chg="add del mod">
          <ac:chgData name="Deborah Tandurella" userId="957c7e18-4ac4-47c9-bbdb-e8aa76b541b3" providerId="ADAL" clId="{E3F08C7A-488A-1A4E-BE5B-2CC79DE4B615}" dt="2020-05-23T16:09:40.368" v="463"/>
          <ac:spMkLst>
            <pc:docMk/>
            <pc:sldMk cId="0" sldId="256"/>
            <ac:spMk id="16387" creationId="{4FBE479D-3D16-B045-B6AC-5F0A20194D35}"/>
          </ac:spMkLst>
        </pc:spChg>
        <pc:spChg chg="del">
          <ac:chgData name="Deborah Tandurella" userId="957c7e18-4ac4-47c9-bbdb-e8aa76b541b3" providerId="ADAL" clId="{E3F08C7A-488A-1A4E-BE5B-2CC79DE4B615}" dt="2020-05-23T15:42:41.761" v="222"/>
          <ac:spMkLst>
            <pc:docMk/>
            <pc:sldMk cId="0" sldId="256"/>
            <ac:spMk id="34829" creationId="{158F6DB9-A8F8-AC44-8C6C-C302E2C49D82}"/>
          </ac:spMkLst>
        </pc:spChg>
        <pc:picChg chg="mod">
          <ac:chgData name="Deborah Tandurella" userId="957c7e18-4ac4-47c9-bbdb-e8aa76b541b3" providerId="ADAL" clId="{E3F08C7A-488A-1A4E-BE5B-2CC79DE4B615}" dt="2020-05-24T09:19:10.048" v="1252" actId="14861"/>
          <ac:picMkLst>
            <pc:docMk/>
            <pc:sldMk cId="0" sldId="256"/>
            <ac:picMk id="13" creationId="{42F676E2-6A4D-6F40-841A-1CA909904BE5}"/>
          </ac:picMkLst>
        </pc:picChg>
      </pc:sldChg>
      <pc:sldChg chg="modSp">
        <pc:chgData name="Deborah Tandurella" userId="957c7e18-4ac4-47c9-bbdb-e8aa76b541b3" providerId="ADAL" clId="{E3F08C7A-488A-1A4E-BE5B-2CC79DE4B615}" dt="2020-05-23T16:29:38.702" v="655" actId="20577"/>
        <pc:sldMkLst>
          <pc:docMk/>
          <pc:sldMk cId="0" sldId="257"/>
        </pc:sldMkLst>
        <pc:spChg chg="mod">
          <ac:chgData name="Deborah Tandurella" userId="957c7e18-4ac4-47c9-bbdb-e8aa76b541b3" providerId="ADAL" clId="{E3F08C7A-488A-1A4E-BE5B-2CC79DE4B615}" dt="2020-05-23T16:29:38.702" v="655" actId="20577"/>
          <ac:spMkLst>
            <pc:docMk/>
            <pc:sldMk cId="0" sldId="257"/>
            <ac:spMk id="2" creationId="{025F7E6E-0AB7-D649-8CDA-8B82CC9A11A3}"/>
          </ac:spMkLst>
        </pc:spChg>
      </pc:sldChg>
      <pc:sldChg chg="addSp delSp modSp">
        <pc:chgData name="Deborah Tandurella" userId="957c7e18-4ac4-47c9-bbdb-e8aa76b541b3" providerId="ADAL" clId="{E3F08C7A-488A-1A4E-BE5B-2CC79DE4B615}" dt="2020-05-24T13:14:21.198" v="2133" actId="1037"/>
        <pc:sldMkLst>
          <pc:docMk/>
          <pc:sldMk cId="4141337568" sldId="263"/>
        </pc:sldMkLst>
        <pc:spChg chg="mod ord">
          <ac:chgData name="Deborah Tandurella" userId="957c7e18-4ac4-47c9-bbdb-e8aa76b541b3" providerId="ADAL" clId="{E3F08C7A-488A-1A4E-BE5B-2CC79DE4B615}" dt="2020-05-23T09:47:31.200" v="186"/>
          <ac:spMkLst>
            <pc:docMk/>
            <pc:sldMk cId="4141337568" sldId="263"/>
            <ac:spMk id="2" creationId="{8EAF211C-E882-C84C-8038-6EAF8A9BF9FF}"/>
          </ac:spMkLst>
        </pc:spChg>
        <pc:spChg chg="add mod">
          <ac:chgData name="Deborah Tandurella" userId="957c7e18-4ac4-47c9-bbdb-e8aa76b541b3" providerId="ADAL" clId="{E3F08C7A-488A-1A4E-BE5B-2CC79DE4B615}" dt="2020-05-23T09:28:04.841" v="111" actId="1076"/>
          <ac:spMkLst>
            <pc:docMk/>
            <pc:sldMk cId="4141337568" sldId="263"/>
            <ac:spMk id="4" creationId="{42B0DA15-E655-F544-A9E0-8FE1809330F5}"/>
          </ac:spMkLst>
        </pc:spChg>
        <pc:spChg chg="mod ord">
          <ac:chgData name="Deborah Tandurella" userId="957c7e18-4ac4-47c9-bbdb-e8aa76b541b3" providerId="ADAL" clId="{E3F08C7A-488A-1A4E-BE5B-2CC79DE4B615}" dt="2020-05-23T09:47:31.200" v="186"/>
          <ac:spMkLst>
            <pc:docMk/>
            <pc:sldMk cId="4141337568" sldId="263"/>
            <ac:spMk id="4" creationId="{7C819ED2-55FA-4F90-8E28-619A6E75DA49}"/>
          </ac:spMkLst>
        </pc:spChg>
        <pc:spChg chg="mod">
          <ac:chgData name="Deborah Tandurella" userId="957c7e18-4ac4-47c9-bbdb-e8aa76b541b3" providerId="ADAL" clId="{E3F08C7A-488A-1A4E-BE5B-2CC79DE4B615}" dt="2020-05-23T09:34:06.660" v="158" actId="20577"/>
          <ac:spMkLst>
            <pc:docMk/>
            <pc:sldMk cId="4141337568" sldId="263"/>
            <ac:spMk id="11" creationId="{797CA1FF-FA91-7D43-9704-F50CF61596A0}"/>
          </ac:spMkLst>
        </pc:spChg>
        <pc:spChg chg="add mod">
          <ac:chgData name="Deborah Tandurella" userId="957c7e18-4ac4-47c9-bbdb-e8aa76b541b3" providerId="ADAL" clId="{E3F08C7A-488A-1A4E-BE5B-2CC79DE4B615}" dt="2020-05-23T16:52:19.465" v="818" actId="171"/>
          <ac:spMkLst>
            <pc:docMk/>
            <pc:sldMk cId="4141337568" sldId="263"/>
            <ac:spMk id="11" creationId="{8B5EF9F8-FB7F-EF40-92C0-76223130357E}"/>
          </ac:spMkLst>
        </pc:spChg>
        <pc:spChg chg="add mod">
          <ac:chgData name="Deborah Tandurella" userId="957c7e18-4ac4-47c9-bbdb-e8aa76b541b3" providerId="ADAL" clId="{E3F08C7A-488A-1A4E-BE5B-2CC79DE4B615}" dt="2020-05-23T17:03:02.613" v="856" actId="14100"/>
          <ac:spMkLst>
            <pc:docMk/>
            <pc:sldMk cId="4141337568" sldId="263"/>
            <ac:spMk id="12" creationId="{8DE1A3DF-CBE1-AE4C-81F5-043A4B018AED}"/>
          </ac:spMkLst>
        </pc:spChg>
        <pc:spChg chg="add mod">
          <ac:chgData name="Deborah Tandurella" userId="957c7e18-4ac4-47c9-bbdb-e8aa76b541b3" providerId="ADAL" clId="{E3F08C7A-488A-1A4E-BE5B-2CC79DE4B615}" dt="2020-05-24T09:00:32.459" v="1172" actId="171"/>
          <ac:spMkLst>
            <pc:docMk/>
            <pc:sldMk cId="4141337568" sldId="263"/>
            <ac:spMk id="22" creationId="{450FC63B-EDF1-A743-A1CA-9085C40656D1}"/>
          </ac:spMkLst>
        </pc:spChg>
        <pc:spChg chg="add mod">
          <ac:chgData name="Deborah Tandurella" userId="957c7e18-4ac4-47c9-bbdb-e8aa76b541b3" providerId="ADAL" clId="{E3F08C7A-488A-1A4E-BE5B-2CC79DE4B615}" dt="2020-05-24T10:06:10.058" v="1541" actId="14100"/>
          <ac:spMkLst>
            <pc:docMk/>
            <pc:sldMk cId="4141337568" sldId="263"/>
            <ac:spMk id="23" creationId="{13A39CDE-D984-B044-B8E4-07166704FEF1}"/>
          </ac:spMkLst>
        </pc:spChg>
        <pc:spChg chg="add mod">
          <ac:chgData name="Deborah Tandurella" userId="957c7e18-4ac4-47c9-bbdb-e8aa76b541b3" providerId="ADAL" clId="{E3F08C7A-488A-1A4E-BE5B-2CC79DE4B615}" dt="2020-05-24T10:04:55.166" v="1537" actId="14100"/>
          <ac:spMkLst>
            <pc:docMk/>
            <pc:sldMk cId="4141337568" sldId="263"/>
            <ac:spMk id="33" creationId="{99251247-4205-BA4C-AA62-3FC999D65F6C}"/>
          </ac:spMkLst>
        </pc:spChg>
        <pc:spChg chg="add del mod">
          <ac:chgData name="Deborah Tandurella" userId="957c7e18-4ac4-47c9-bbdb-e8aa76b541b3" providerId="ADAL" clId="{E3F08C7A-488A-1A4E-BE5B-2CC79DE4B615}" dt="2020-05-24T09:02:48.439" v="1197"/>
          <ac:spMkLst>
            <pc:docMk/>
            <pc:sldMk cId="4141337568" sldId="263"/>
            <ac:spMk id="34" creationId="{ADC733FA-DE5C-5F42-8617-373E08AD02CD}"/>
          </ac:spMkLst>
        </pc:spChg>
        <pc:spChg chg="add del">
          <ac:chgData name="Deborah Tandurella" userId="957c7e18-4ac4-47c9-bbdb-e8aa76b541b3" providerId="ADAL" clId="{E3F08C7A-488A-1A4E-BE5B-2CC79DE4B615}" dt="2020-05-23T09:47:31.200" v="186"/>
          <ac:spMkLst>
            <pc:docMk/>
            <pc:sldMk cId="4141337568" sldId="263"/>
            <ac:spMk id="53" creationId="{E3BF711F-F9A0-4EA4-B156-A79E9F362447}"/>
          </ac:spMkLst>
        </pc:spChg>
        <pc:spChg chg="add del">
          <ac:chgData name="Deborah Tandurella" userId="957c7e18-4ac4-47c9-bbdb-e8aa76b541b3" providerId="ADAL" clId="{E3F08C7A-488A-1A4E-BE5B-2CC79DE4B615}" dt="2020-05-23T09:47:31.200" v="186"/>
          <ac:spMkLst>
            <pc:docMk/>
            <pc:sldMk cId="4141337568" sldId="263"/>
            <ac:spMk id="55" creationId="{8ED94938-268E-4C0A-A08A-B3980C78BAEB}"/>
          </ac:spMkLst>
        </pc:spChg>
        <pc:spChg chg="add del">
          <ac:chgData name="Deborah Tandurella" userId="957c7e18-4ac4-47c9-bbdb-e8aa76b541b3" providerId="ADAL" clId="{E3F08C7A-488A-1A4E-BE5B-2CC79DE4B615}" dt="2020-05-23T09:47:31.200" v="186"/>
          <ac:spMkLst>
            <pc:docMk/>
            <pc:sldMk cId="4141337568" sldId="263"/>
            <ac:spMk id="60" creationId="{EB270761-CC40-4F3F-A916-7E3BC3989348}"/>
          </ac:spMkLst>
        </pc:spChg>
        <pc:spChg chg="add del">
          <ac:chgData name="Deborah Tandurella" userId="957c7e18-4ac4-47c9-bbdb-e8aa76b541b3" providerId="ADAL" clId="{E3F08C7A-488A-1A4E-BE5B-2CC79DE4B615}" dt="2020-05-23T09:47:31.200" v="186"/>
          <ac:spMkLst>
            <pc:docMk/>
            <pc:sldMk cId="4141337568" sldId="263"/>
            <ac:spMk id="62" creationId="{7B792B6F-D112-4D7C-94E2-2E90735A546A}"/>
          </ac:spMkLst>
        </pc:spChg>
        <pc:spChg chg="add del">
          <ac:chgData name="Deborah Tandurella" userId="957c7e18-4ac4-47c9-bbdb-e8aa76b541b3" providerId="ADAL" clId="{E3F08C7A-488A-1A4E-BE5B-2CC79DE4B615}" dt="2020-05-23T09:47:30.664" v="184" actId="26606"/>
          <ac:spMkLst>
            <pc:docMk/>
            <pc:sldMk cId="4141337568" sldId="263"/>
            <ac:spMk id="69" creationId="{7AE95D8F-9825-4222-8846-E3461598CC62}"/>
          </ac:spMkLst>
        </pc:spChg>
        <pc:grpChg chg="add del">
          <ac:chgData name="Deborah Tandurella" userId="957c7e18-4ac4-47c9-bbdb-e8aa76b541b3" providerId="ADAL" clId="{E3F08C7A-488A-1A4E-BE5B-2CC79DE4B615}" dt="2020-05-23T09:47:31.200" v="186"/>
          <ac:grpSpMkLst>
            <pc:docMk/>
            <pc:sldMk cId="4141337568" sldId="263"/>
            <ac:grpSpMk id="54" creationId="{B83D307E-DF68-43F8-97CE-0AAE950A7129}"/>
          </ac:grpSpMkLst>
        </pc:grpChg>
        <pc:graphicFrameChg chg="mod">
          <ac:chgData name="Deborah Tandurella" userId="957c7e18-4ac4-47c9-bbdb-e8aa76b541b3" providerId="ADAL" clId="{E3F08C7A-488A-1A4E-BE5B-2CC79DE4B615}" dt="2020-05-24T10:06:04.083" v="1540" actId="14100"/>
          <ac:graphicFrameMkLst>
            <pc:docMk/>
            <pc:sldMk cId="4141337568" sldId="263"/>
            <ac:graphicFrameMk id="38" creationId="{6D79FFD3-67F2-470E-96AE-4006371794FF}"/>
          </ac:graphicFrameMkLst>
        </pc:graphicFrameChg>
        <pc:picChg chg="mod ord">
          <ac:chgData name="Deborah Tandurella" userId="957c7e18-4ac4-47c9-bbdb-e8aa76b541b3" providerId="ADAL" clId="{E3F08C7A-488A-1A4E-BE5B-2CC79DE4B615}" dt="2020-05-23T16:50:09.073" v="790" actId="14100"/>
          <ac:picMkLst>
            <pc:docMk/>
            <pc:sldMk cId="4141337568" sldId="263"/>
            <ac:picMk id="3" creationId="{3F6D66CE-3A6D-41F1-AC54-197E323529B2}"/>
          </ac:picMkLst>
        </pc:picChg>
        <pc:picChg chg="mod ord">
          <ac:chgData name="Deborah Tandurella" userId="957c7e18-4ac4-47c9-bbdb-e8aa76b541b3" providerId="ADAL" clId="{E3F08C7A-488A-1A4E-BE5B-2CC79DE4B615}" dt="2020-05-23T16:52:27.939" v="820" actId="1076"/>
          <ac:picMkLst>
            <pc:docMk/>
            <pc:sldMk cId="4141337568" sldId="263"/>
            <ac:picMk id="7" creationId="{4405A07C-FB60-594B-9E32-73F25B502707}"/>
          </ac:picMkLst>
        </pc:picChg>
        <pc:picChg chg="mod modCrop">
          <ac:chgData name="Deborah Tandurella" userId="957c7e18-4ac4-47c9-bbdb-e8aa76b541b3" providerId="ADAL" clId="{E3F08C7A-488A-1A4E-BE5B-2CC79DE4B615}" dt="2020-05-24T10:04:04.707" v="1531" actId="166"/>
          <ac:picMkLst>
            <pc:docMk/>
            <pc:sldMk cId="4141337568" sldId="263"/>
            <ac:picMk id="9" creationId="{11A1E731-232B-2247-A4A9-D080058140EA}"/>
          </ac:picMkLst>
        </pc:picChg>
        <pc:picChg chg="mod ord">
          <ac:chgData name="Deborah Tandurella" userId="957c7e18-4ac4-47c9-bbdb-e8aa76b541b3" providerId="ADAL" clId="{E3F08C7A-488A-1A4E-BE5B-2CC79DE4B615}" dt="2020-05-24T13:14:21.198" v="2133" actId="1037"/>
          <ac:picMkLst>
            <pc:docMk/>
            <pc:sldMk cId="4141337568" sldId="263"/>
            <ac:picMk id="35" creationId="{5563F1DF-20DB-8645-923D-21363140F22D}"/>
          </ac:picMkLst>
        </pc:picChg>
        <pc:cxnChg chg="add mod">
          <ac:chgData name="Deborah Tandurella" userId="957c7e18-4ac4-47c9-bbdb-e8aa76b541b3" providerId="ADAL" clId="{E3F08C7A-488A-1A4E-BE5B-2CC79DE4B615}" dt="2020-05-24T10:02:28.091" v="1521" actId="1037"/>
          <ac:cxnSpMkLst>
            <pc:docMk/>
            <pc:sldMk cId="4141337568" sldId="263"/>
            <ac:cxnSpMk id="15" creationId="{532BDE10-9F64-5D4F-9823-3682C68F1CAE}"/>
          </ac:cxnSpMkLst>
        </pc:cxnChg>
        <pc:cxnChg chg="add mod">
          <ac:chgData name="Deborah Tandurella" userId="957c7e18-4ac4-47c9-bbdb-e8aa76b541b3" providerId="ADAL" clId="{E3F08C7A-488A-1A4E-BE5B-2CC79DE4B615}" dt="2020-05-23T17:18:00.558" v="947" actId="14100"/>
          <ac:cxnSpMkLst>
            <pc:docMk/>
            <pc:sldMk cId="4141337568" sldId="263"/>
            <ac:cxnSpMk id="17" creationId="{3491B021-737F-0F4A-805D-23D4D6841119}"/>
          </ac:cxnSpMkLst>
        </pc:cxnChg>
        <pc:cxnChg chg="add del">
          <ac:chgData name="Deborah Tandurella" userId="957c7e18-4ac4-47c9-bbdb-e8aa76b541b3" providerId="ADAL" clId="{E3F08C7A-488A-1A4E-BE5B-2CC79DE4B615}" dt="2020-05-23T09:47:30.664" v="184" actId="26606"/>
          <ac:cxnSpMkLst>
            <pc:docMk/>
            <pc:sldMk cId="4141337568" sldId="263"/>
            <ac:cxnSpMk id="67" creationId="{DFDA47BC-3069-47F5-8257-24B3B1F76A08}"/>
          </ac:cxnSpMkLst>
        </pc:cxnChg>
        <pc:cxnChg chg="add del">
          <ac:chgData name="Deborah Tandurella" userId="957c7e18-4ac4-47c9-bbdb-e8aa76b541b3" providerId="ADAL" clId="{E3F08C7A-488A-1A4E-BE5B-2CC79DE4B615}" dt="2020-05-23T09:47:30.664" v="184" actId="26606"/>
          <ac:cxnSpMkLst>
            <pc:docMk/>
            <pc:sldMk cId="4141337568" sldId="263"/>
            <ac:cxnSpMk id="71" creationId="{942B920A-73AD-402A-8EEF-B88E1A9398B8}"/>
          </ac:cxnSpMkLst>
        </pc:cxnChg>
        <pc:cxnChg chg="add del">
          <ac:chgData name="Deborah Tandurella" userId="957c7e18-4ac4-47c9-bbdb-e8aa76b541b3" providerId="ADAL" clId="{E3F08C7A-488A-1A4E-BE5B-2CC79DE4B615}" dt="2020-05-23T09:47:30.664" v="184" actId="26606"/>
          <ac:cxnSpMkLst>
            <pc:docMk/>
            <pc:sldMk cId="4141337568" sldId="263"/>
            <ac:cxnSpMk id="73" creationId="{00C9EB70-BC82-414A-BF8D-AD7FC6727616}"/>
          </ac:cxnSpMkLst>
        </pc:cxnChg>
        <pc:cxnChg chg="add del">
          <ac:chgData name="Deborah Tandurella" userId="957c7e18-4ac4-47c9-bbdb-e8aa76b541b3" providerId="ADAL" clId="{E3F08C7A-488A-1A4E-BE5B-2CC79DE4B615}" dt="2020-05-23T09:47:30.664" v="184" actId="26606"/>
          <ac:cxnSpMkLst>
            <pc:docMk/>
            <pc:sldMk cId="4141337568" sldId="263"/>
            <ac:cxnSpMk id="75" creationId="{3217665F-0036-444A-8D4A-33AF36A36A42}"/>
          </ac:cxnSpMkLst>
        </pc:cxnChg>
      </pc:sldChg>
      <pc:sldChg chg="addSp modSp">
        <pc:chgData name="Deborah Tandurella" userId="957c7e18-4ac4-47c9-bbdb-e8aa76b541b3" providerId="ADAL" clId="{E3F08C7A-488A-1A4E-BE5B-2CC79DE4B615}" dt="2020-05-24T10:06:53.410" v="1542" actId="1037"/>
        <pc:sldMkLst>
          <pc:docMk/>
          <pc:sldMk cId="201656360" sldId="264"/>
        </pc:sldMkLst>
        <pc:spChg chg="mod">
          <ac:chgData name="Deborah Tandurella" userId="957c7e18-4ac4-47c9-bbdb-e8aa76b541b3" providerId="ADAL" clId="{E3F08C7A-488A-1A4E-BE5B-2CC79DE4B615}" dt="2020-05-23T16:32:47.644" v="662" actId="20577"/>
          <ac:spMkLst>
            <pc:docMk/>
            <pc:sldMk cId="201656360" sldId="264"/>
            <ac:spMk id="2" creationId="{B52D558D-27AA-E649-9693-9E826FEC5CD0}"/>
          </ac:spMkLst>
        </pc:spChg>
        <pc:spChg chg="mod">
          <ac:chgData name="Deborah Tandurella" userId="957c7e18-4ac4-47c9-bbdb-e8aa76b541b3" providerId="ADAL" clId="{E3F08C7A-488A-1A4E-BE5B-2CC79DE4B615}" dt="2020-05-24T10:01:15.962" v="1517" actId="20577"/>
          <ac:spMkLst>
            <pc:docMk/>
            <pc:sldMk cId="201656360" sldId="264"/>
            <ac:spMk id="3" creationId="{A42CF2D1-B066-4519-83E8-7048B3B00B8A}"/>
          </ac:spMkLst>
        </pc:spChg>
        <pc:spChg chg="add mod">
          <ac:chgData name="Deborah Tandurella" userId="957c7e18-4ac4-47c9-bbdb-e8aa76b541b3" providerId="ADAL" clId="{E3F08C7A-488A-1A4E-BE5B-2CC79DE4B615}" dt="2020-05-23T16:49:39.507" v="785" actId="14100"/>
          <ac:spMkLst>
            <pc:docMk/>
            <pc:sldMk cId="201656360" sldId="264"/>
            <ac:spMk id="8" creationId="{DD5F26AF-BDC2-814A-B271-8084968C04BD}"/>
          </ac:spMkLst>
        </pc:spChg>
        <pc:spChg chg="mod">
          <ac:chgData name="Deborah Tandurella" userId="957c7e18-4ac4-47c9-bbdb-e8aa76b541b3" providerId="ADAL" clId="{E3F08C7A-488A-1A4E-BE5B-2CC79DE4B615}" dt="2020-05-23T09:37:37.494" v="181" actId="20577"/>
          <ac:spMkLst>
            <pc:docMk/>
            <pc:sldMk cId="201656360" sldId="264"/>
            <ac:spMk id="10" creationId="{81CDE3E5-07AE-5743-8DE7-8C49D7DBA607}"/>
          </ac:spMkLst>
        </pc:spChg>
        <pc:picChg chg="mod modCrop">
          <ac:chgData name="Deborah Tandurella" userId="957c7e18-4ac4-47c9-bbdb-e8aa76b541b3" providerId="ADAL" clId="{E3F08C7A-488A-1A4E-BE5B-2CC79DE4B615}" dt="2020-05-24T10:06:53.410" v="1542" actId="1037"/>
          <ac:picMkLst>
            <pc:docMk/>
            <pc:sldMk cId="201656360" sldId="264"/>
            <ac:picMk id="5" creationId="{A3847F2C-5C1F-754A-8602-C444FA7434E5}"/>
          </ac:picMkLst>
        </pc:picChg>
        <pc:picChg chg="mod">
          <ac:chgData name="Deborah Tandurella" userId="957c7e18-4ac4-47c9-bbdb-e8aa76b541b3" providerId="ADAL" clId="{E3F08C7A-488A-1A4E-BE5B-2CC79DE4B615}" dt="2020-05-23T16:55:14.220" v="833" actId="1036"/>
          <ac:picMkLst>
            <pc:docMk/>
            <pc:sldMk cId="201656360" sldId="264"/>
            <ac:picMk id="7" creationId="{6F4C8AEF-DBB6-FA4B-8219-F84F51ECB1BF}"/>
          </ac:picMkLst>
        </pc:picChg>
        <pc:inkChg chg="mod">
          <ac:chgData name="Deborah Tandurella" userId="957c7e18-4ac4-47c9-bbdb-e8aa76b541b3" providerId="ADAL" clId="{E3F08C7A-488A-1A4E-BE5B-2CC79DE4B615}" dt="2020-05-24T09:54:55.560" v="1504" actId="1076"/>
          <ac:inkMkLst>
            <pc:docMk/>
            <pc:sldMk cId="201656360" sldId="264"/>
            <ac:inkMk id="11" creationId="{0182D99A-5E3B-4277-A012-96E8F4340C18}"/>
          </ac:inkMkLst>
        </pc:inkChg>
        <pc:cxnChg chg="add mod">
          <ac:chgData name="Deborah Tandurella" userId="957c7e18-4ac4-47c9-bbdb-e8aa76b541b3" providerId="ADAL" clId="{E3F08C7A-488A-1A4E-BE5B-2CC79DE4B615}" dt="2020-05-23T17:18:42.757" v="959" actId="1037"/>
          <ac:cxnSpMkLst>
            <pc:docMk/>
            <pc:sldMk cId="201656360" sldId="264"/>
            <ac:cxnSpMk id="18" creationId="{FF7E8555-ED7F-3A4F-A167-D29BD2C4698A}"/>
          </ac:cxnSpMkLst>
        </pc:cxnChg>
      </pc:sldChg>
      <pc:sldChg chg="addSp modSp">
        <pc:chgData name="Deborah Tandurella" userId="957c7e18-4ac4-47c9-bbdb-e8aa76b541b3" providerId="ADAL" clId="{E3F08C7A-488A-1A4E-BE5B-2CC79DE4B615}" dt="2020-05-24T10:10:47.877" v="1571" actId="2711"/>
        <pc:sldMkLst>
          <pc:docMk/>
          <pc:sldMk cId="1703934978" sldId="274"/>
        </pc:sldMkLst>
        <pc:spChg chg="mod">
          <ac:chgData name="Deborah Tandurella" userId="957c7e18-4ac4-47c9-bbdb-e8aa76b541b3" providerId="ADAL" clId="{E3F08C7A-488A-1A4E-BE5B-2CC79DE4B615}" dt="2020-05-24T10:10:47.877" v="1571" actId="2711"/>
          <ac:spMkLst>
            <pc:docMk/>
            <pc:sldMk cId="1703934978" sldId="274"/>
            <ac:spMk id="8" creationId="{BBF52F74-2B19-4F3F-AA0A-9C8D3C890DFE}"/>
          </ac:spMkLst>
        </pc:spChg>
        <pc:spChg chg="add mod">
          <ac:chgData name="Deborah Tandurella" userId="957c7e18-4ac4-47c9-bbdb-e8aa76b541b3" providerId="ADAL" clId="{E3F08C7A-488A-1A4E-BE5B-2CC79DE4B615}" dt="2020-05-24T08:53:49.648" v="1121" actId="14100"/>
          <ac:spMkLst>
            <pc:docMk/>
            <pc:sldMk cId="1703934978" sldId="274"/>
            <ac:spMk id="25" creationId="{3FC078D7-B880-484A-9DC8-9D47905170A7}"/>
          </ac:spMkLst>
        </pc:spChg>
        <pc:spChg chg="add mod">
          <ac:chgData name="Deborah Tandurella" userId="957c7e18-4ac4-47c9-bbdb-e8aa76b541b3" providerId="ADAL" clId="{E3F08C7A-488A-1A4E-BE5B-2CC79DE4B615}" dt="2020-05-24T09:09:27.349" v="1230" actId="1036"/>
          <ac:spMkLst>
            <pc:docMk/>
            <pc:sldMk cId="1703934978" sldId="274"/>
            <ac:spMk id="26" creationId="{EB8BBC05-CEDF-5B42-B56A-FA59886F7CB5}"/>
          </ac:spMkLst>
        </pc:spChg>
        <pc:picChg chg="mod">
          <ac:chgData name="Deborah Tandurella" userId="957c7e18-4ac4-47c9-bbdb-e8aa76b541b3" providerId="ADAL" clId="{E3F08C7A-488A-1A4E-BE5B-2CC79DE4B615}" dt="2020-05-23T16:45:25.163" v="734" actId="1076"/>
          <ac:picMkLst>
            <pc:docMk/>
            <pc:sldMk cId="1703934978" sldId="274"/>
            <ac:picMk id="7" creationId="{06547F7D-645C-4F2C-9AA2-4232F21B8C1A}"/>
          </ac:picMkLst>
        </pc:picChg>
        <pc:picChg chg="mod modCrop">
          <ac:chgData name="Deborah Tandurella" userId="957c7e18-4ac4-47c9-bbdb-e8aa76b541b3" providerId="ADAL" clId="{E3F08C7A-488A-1A4E-BE5B-2CC79DE4B615}" dt="2020-05-23T16:45:32.317" v="735" actId="732"/>
          <ac:picMkLst>
            <pc:docMk/>
            <pc:sldMk cId="1703934978" sldId="274"/>
            <ac:picMk id="10" creationId="{AC35FC08-DEA6-441D-8860-B322981728EF}"/>
          </ac:picMkLst>
        </pc:picChg>
        <pc:cxnChg chg="add mod">
          <ac:chgData name="Deborah Tandurella" userId="957c7e18-4ac4-47c9-bbdb-e8aa76b541b3" providerId="ADAL" clId="{E3F08C7A-488A-1A4E-BE5B-2CC79DE4B615}" dt="2020-05-23T16:43:38.810" v="700" actId="11529"/>
          <ac:cxnSpMkLst>
            <pc:docMk/>
            <pc:sldMk cId="1703934978" sldId="274"/>
            <ac:cxnSpMk id="16" creationId="{84CFB1A4-AEC7-2744-80C7-DF85DFCA3B74}"/>
          </ac:cxnSpMkLst>
        </pc:cxnChg>
        <pc:cxnChg chg="add mod">
          <ac:chgData name="Deborah Tandurella" userId="957c7e18-4ac4-47c9-bbdb-e8aa76b541b3" providerId="ADAL" clId="{E3F08C7A-488A-1A4E-BE5B-2CC79DE4B615}" dt="2020-05-23T17:31:37.453" v="1022" actId="14100"/>
          <ac:cxnSpMkLst>
            <pc:docMk/>
            <pc:sldMk cId="1703934978" sldId="274"/>
            <ac:cxnSpMk id="18" creationId="{9914785B-59E2-664D-A950-268A860CB554}"/>
          </ac:cxnSpMkLst>
        </pc:cxnChg>
      </pc:sldChg>
      <pc:sldChg chg="modSp del">
        <pc:chgData name="Deborah Tandurella" userId="957c7e18-4ac4-47c9-bbdb-e8aa76b541b3" providerId="ADAL" clId="{E3F08C7A-488A-1A4E-BE5B-2CC79DE4B615}" dt="2020-05-23T06:31:51.881" v="1" actId="2696"/>
        <pc:sldMkLst>
          <pc:docMk/>
          <pc:sldMk cId="1013799398" sldId="276"/>
        </pc:sldMkLst>
        <pc:spChg chg="mod">
          <ac:chgData name="Deborah Tandurella" userId="957c7e18-4ac4-47c9-bbdb-e8aa76b541b3" providerId="ADAL" clId="{E3F08C7A-488A-1A4E-BE5B-2CC79DE4B615}" dt="2020-05-23T06:31:41.892" v="0"/>
          <ac:spMkLst>
            <pc:docMk/>
            <pc:sldMk cId="1013799398" sldId="276"/>
            <ac:spMk id="2" creationId="{E03BA0E2-5092-A047-8EF8-8FEE57217082}"/>
          </ac:spMkLst>
        </pc:spChg>
        <pc:spChg chg="mod">
          <ac:chgData name="Deborah Tandurella" userId="957c7e18-4ac4-47c9-bbdb-e8aa76b541b3" providerId="ADAL" clId="{E3F08C7A-488A-1A4E-BE5B-2CC79DE4B615}" dt="2020-05-23T06:31:41.892" v="0"/>
          <ac:spMkLst>
            <pc:docMk/>
            <pc:sldMk cId="1013799398" sldId="276"/>
            <ac:spMk id="3" creationId="{C362E829-FCDB-AB4F-B405-E868C90B662A}"/>
          </ac:spMkLst>
        </pc:spChg>
      </pc:sldChg>
      <pc:sldChg chg="addSp delSp modSp mod setBg">
        <pc:chgData name="Deborah Tandurella" userId="957c7e18-4ac4-47c9-bbdb-e8aa76b541b3" providerId="ADAL" clId="{E3F08C7A-488A-1A4E-BE5B-2CC79DE4B615}" dt="2020-05-23T06:40:41.945" v="6" actId="26606"/>
        <pc:sldMkLst>
          <pc:docMk/>
          <pc:sldMk cId="3102614900" sldId="277"/>
        </pc:sldMkLst>
        <pc:spChg chg="mod">
          <ac:chgData name="Deborah Tandurella" userId="957c7e18-4ac4-47c9-bbdb-e8aa76b541b3" providerId="ADAL" clId="{E3F08C7A-488A-1A4E-BE5B-2CC79DE4B615}" dt="2020-05-23T06:40:41.945" v="6" actId="26606"/>
          <ac:spMkLst>
            <pc:docMk/>
            <pc:sldMk cId="3102614900" sldId="277"/>
            <ac:spMk id="2" creationId="{D153725A-4432-0C4D-B9A3-97F0A75D374A}"/>
          </ac:spMkLst>
        </pc:spChg>
        <pc:spChg chg="add del mod">
          <ac:chgData name="Deborah Tandurella" userId="957c7e18-4ac4-47c9-bbdb-e8aa76b541b3" providerId="ADAL" clId="{E3F08C7A-488A-1A4E-BE5B-2CC79DE4B615}" dt="2020-05-23T06:40:41.945" v="6" actId="26606"/>
          <ac:spMkLst>
            <pc:docMk/>
            <pc:sldMk cId="3102614900" sldId="277"/>
            <ac:spMk id="3" creationId="{98EDD9AA-9FE3-A646-833F-C23C3D7DD031}"/>
          </ac:spMkLst>
        </pc:spChg>
        <pc:spChg chg="add del">
          <ac:chgData name="Deborah Tandurella" userId="957c7e18-4ac4-47c9-bbdb-e8aa76b541b3" providerId="ADAL" clId="{E3F08C7A-488A-1A4E-BE5B-2CC79DE4B615}" dt="2020-05-23T06:40:40.987" v="3" actId="26606"/>
          <ac:spMkLst>
            <pc:docMk/>
            <pc:sldMk cId="3102614900" sldId="277"/>
            <ac:spMk id="8" creationId="{1BB867FF-FC45-48F7-8104-F89BE54909F1}"/>
          </ac:spMkLst>
        </pc:spChg>
        <pc:spChg chg="add del">
          <ac:chgData name="Deborah Tandurella" userId="957c7e18-4ac4-47c9-bbdb-e8aa76b541b3" providerId="ADAL" clId="{E3F08C7A-488A-1A4E-BE5B-2CC79DE4B615}" dt="2020-05-23T06:40:40.987" v="3" actId="26606"/>
          <ac:spMkLst>
            <pc:docMk/>
            <pc:sldMk cId="3102614900" sldId="277"/>
            <ac:spMk id="10" creationId="{8BB56887-D0D5-4F0C-9E19-7247EB83C8B7}"/>
          </ac:spMkLst>
        </pc:spChg>
        <pc:spChg chg="add del">
          <ac:chgData name="Deborah Tandurella" userId="957c7e18-4ac4-47c9-bbdb-e8aa76b541b3" providerId="ADAL" clId="{E3F08C7A-488A-1A4E-BE5B-2CC79DE4B615}" dt="2020-05-23T06:40:40.987" v="3" actId="26606"/>
          <ac:spMkLst>
            <pc:docMk/>
            <pc:sldMk cId="3102614900" sldId="277"/>
            <ac:spMk id="12" creationId="{081E4A58-353D-44AE-B2FC-2A74E2E400F7}"/>
          </ac:spMkLst>
        </pc:spChg>
        <pc:spChg chg="add del">
          <ac:chgData name="Deborah Tandurella" userId="957c7e18-4ac4-47c9-bbdb-e8aa76b541b3" providerId="ADAL" clId="{E3F08C7A-488A-1A4E-BE5B-2CC79DE4B615}" dt="2020-05-23T06:40:41.931" v="5" actId="26606"/>
          <ac:spMkLst>
            <pc:docMk/>
            <pc:sldMk cId="3102614900" sldId="277"/>
            <ac:spMk id="15" creationId="{4522B21E-B2B9-4C72-9A71-C87EFD137480}"/>
          </ac:spMkLst>
        </pc:spChg>
        <pc:spChg chg="add del">
          <ac:chgData name="Deborah Tandurella" userId="957c7e18-4ac4-47c9-bbdb-e8aa76b541b3" providerId="ADAL" clId="{E3F08C7A-488A-1A4E-BE5B-2CC79DE4B615}" dt="2020-05-23T06:40:41.931" v="5" actId="26606"/>
          <ac:spMkLst>
            <pc:docMk/>
            <pc:sldMk cId="3102614900" sldId="277"/>
            <ac:spMk id="16" creationId="{5EB7D2A2-F448-44D4-938C-DC84CBCB3B1E}"/>
          </ac:spMkLst>
        </pc:spChg>
        <pc:spChg chg="add del">
          <ac:chgData name="Deborah Tandurella" userId="957c7e18-4ac4-47c9-bbdb-e8aa76b541b3" providerId="ADAL" clId="{E3F08C7A-488A-1A4E-BE5B-2CC79DE4B615}" dt="2020-05-23T06:40:41.931" v="5" actId="26606"/>
          <ac:spMkLst>
            <pc:docMk/>
            <pc:sldMk cId="3102614900" sldId="277"/>
            <ac:spMk id="17" creationId="{871AEA07-1E14-44B4-8E55-64EF049CD66F}"/>
          </ac:spMkLst>
        </pc:spChg>
        <pc:spChg chg="add">
          <ac:chgData name="Deborah Tandurella" userId="957c7e18-4ac4-47c9-bbdb-e8aa76b541b3" providerId="ADAL" clId="{E3F08C7A-488A-1A4E-BE5B-2CC79DE4B615}" dt="2020-05-23T06:40:41.945" v="6" actId="26606"/>
          <ac:spMkLst>
            <pc:docMk/>
            <pc:sldMk cId="3102614900" sldId="277"/>
            <ac:spMk id="19" creationId="{1BB867FF-FC45-48F7-8104-F89BE54909F1}"/>
          </ac:spMkLst>
        </pc:spChg>
        <pc:spChg chg="add">
          <ac:chgData name="Deborah Tandurella" userId="957c7e18-4ac4-47c9-bbdb-e8aa76b541b3" providerId="ADAL" clId="{E3F08C7A-488A-1A4E-BE5B-2CC79DE4B615}" dt="2020-05-23T06:40:41.945" v="6" actId="26606"/>
          <ac:spMkLst>
            <pc:docMk/>
            <pc:sldMk cId="3102614900" sldId="277"/>
            <ac:spMk id="20" creationId="{8BB56887-D0D5-4F0C-9E19-7247EB83C8B7}"/>
          </ac:spMkLst>
        </pc:spChg>
        <pc:spChg chg="add">
          <ac:chgData name="Deborah Tandurella" userId="957c7e18-4ac4-47c9-bbdb-e8aa76b541b3" providerId="ADAL" clId="{E3F08C7A-488A-1A4E-BE5B-2CC79DE4B615}" dt="2020-05-23T06:40:41.945" v="6" actId="26606"/>
          <ac:spMkLst>
            <pc:docMk/>
            <pc:sldMk cId="3102614900" sldId="277"/>
            <ac:spMk id="21" creationId="{081E4A58-353D-44AE-B2FC-2A74E2E400F7}"/>
          </ac:spMkLst>
        </pc:spChg>
        <pc:spChg chg="add">
          <ac:chgData name="Deborah Tandurella" userId="957c7e18-4ac4-47c9-bbdb-e8aa76b541b3" providerId="ADAL" clId="{E3F08C7A-488A-1A4E-BE5B-2CC79DE4B615}" dt="2020-05-23T06:40:41.945" v="6" actId="26606"/>
          <ac:spMkLst>
            <pc:docMk/>
            <pc:sldMk cId="3102614900" sldId="277"/>
            <ac:spMk id="22" creationId="{98EDD9AA-9FE3-A646-833F-C23C3D7DD031}"/>
          </ac:spMkLst>
        </pc:spChg>
        <pc:cxnChg chg="add del">
          <ac:chgData name="Deborah Tandurella" userId="957c7e18-4ac4-47c9-bbdb-e8aa76b541b3" providerId="ADAL" clId="{E3F08C7A-488A-1A4E-BE5B-2CC79DE4B615}" dt="2020-05-23T06:40:41.931" v="5" actId="26606"/>
          <ac:cxnSpMkLst>
            <pc:docMk/>
            <pc:sldMk cId="3102614900" sldId="277"/>
            <ac:cxnSpMk id="14" creationId="{F7C8EA93-3210-4C62-99E9-153C275E3A87}"/>
          </ac:cxnSpMkLst>
        </pc:cxnChg>
      </pc:sldChg>
      <pc:sldChg chg="modSp">
        <pc:chgData name="Deborah Tandurella" userId="957c7e18-4ac4-47c9-bbdb-e8aa76b541b3" providerId="ADAL" clId="{E3F08C7A-488A-1A4E-BE5B-2CC79DE4B615}" dt="2020-05-24T13:06:56.968" v="2129" actId="14100"/>
        <pc:sldMkLst>
          <pc:docMk/>
          <pc:sldMk cId="3142921650" sldId="278"/>
        </pc:sldMkLst>
        <pc:spChg chg="mod">
          <ac:chgData name="Deborah Tandurella" userId="957c7e18-4ac4-47c9-bbdb-e8aa76b541b3" providerId="ADAL" clId="{E3F08C7A-488A-1A4E-BE5B-2CC79DE4B615}" dt="2020-05-24T13:06:56.968" v="2129" actId="14100"/>
          <ac:spMkLst>
            <pc:docMk/>
            <pc:sldMk cId="3142921650" sldId="278"/>
            <ac:spMk id="2" creationId="{91B541A9-66B1-4F4A-8717-E669C772B5F3}"/>
          </ac:spMkLst>
        </pc:spChg>
        <pc:picChg chg="mod">
          <ac:chgData name="Deborah Tandurella" userId="957c7e18-4ac4-47c9-bbdb-e8aa76b541b3" providerId="ADAL" clId="{E3F08C7A-488A-1A4E-BE5B-2CC79DE4B615}" dt="2020-05-24T09:43:13.048" v="1503" actId="14100"/>
          <ac:picMkLst>
            <pc:docMk/>
            <pc:sldMk cId="3142921650" sldId="278"/>
            <ac:picMk id="6" creationId="{43001695-BED8-4C99-9D4E-EA587A2E2EA0}"/>
          </ac:picMkLst>
        </pc:picChg>
        <pc:picChg chg="mod">
          <ac:chgData name="Deborah Tandurella" userId="957c7e18-4ac4-47c9-bbdb-e8aa76b541b3" providerId="ADAL" clId="{E3F08C7A-488A-1A4E-BE5B-2CC79DE4B615}" dt="2020-05-23T10:00:40.778" v="204" actId="1076"/>
          <ac:picMkLst>
            <pc:docMk/>
            <pc:sldMk cId="3142921650" sldId="278"/>
            <ac:picMk id="6" creationId="{8A1A30AC-3FDB-4243-93AD-34E391ED0534}"/>
          </ac:picMkLst>
        </pc:picChg>
      </pc:sldChg>
      <pc:sldChg chg="modSp">
        <pc:chgData name="Deborah Tandurella" userId="957c7e18-4ac4-47c9-bbdb-e8aa76b541b3" providerId="ADAL" clId="{E3F08C7A-488A-1A4E-BE5B-2CC79DE4B615}" dt="2020-05-24T08:58:29.196" v="1158" actId="1076"/>
        <pc:sldMkLst>
          <pc:docMk/>
          <pc:sldMk cId="4216322119" sldId="279"/>
        </pc:sldMkLst>
        <pc:picChg chg="mod">
          <ac:chgData name="Deborah Tandurella" userId="957c7e18-4ac4-47c9-bbdb-e8aa76b541b3" providerId="ADAL" clId="{E3F08C7A-488A-1A4E-BE5B-2CC79DE4B615}" dt="2020-05-23T16:39:03.217" v="673" actId="1076"/>
          <ac:picMkLst>
            <pc:docMk/>
            <pc:sldMk cId="4216322119" sldId="279"/>
            <ac:picMk id="5" creationId="{BC76DAF8-304C-A543-887B-A6F93E53D4A1}"/>
          </ac:picMkLst>
        </pc:picChg>
        <pc:picChg chg="mod">
          <ac:chgData name="Deborah Tandurella" userId="957c7e18-4ac4-47c9-bbdb-e8aa76b541b3" providerId="ADAL" clId="{E3F08C7A-488A-1A4E-BE5B-2CC79DE4B615}" dt="2020-05-24T08:58:18.788" v="1155" actId="1076"/>
          <ac:picMkLst>
            <pc:docMk/>
            <pc:sldMk cId="4216322119" sldId="279"/>
            <ac:picMk id="6" creationId="{B4FCEE62-91E2-40A5-A3A8-348ABFAE2CED}"/>
          </ac:picMkLst>
        </pc:picChg>
        <pc:picChg chg="mod">
          <ac:chgData name="Deborah Tandurella" userId="957c7e18-4ac4-47c9-bbdb-e8aa76b541b3" providerId="ADAL" clId="{E3F08C7A-488A-1A4E-BE5B-2CC79DE4B615}" dt="2020-05-23T16:38:57.917" v="672" actId="14100"/>
          <ac:picMkLst>
            <pc:docMk/>
            <pc:sldMk cId="4216322119" sldId="279"/>
            <ac:picMk id="7" creationId="{F115D9C9-0AC0-8047-B27E-31B6C53A5CCD}"/>
          </ac:picMkLst>
        </pc:picChg>
        <pc:picChg chg="mod">
          <ac:chgData name="Deborah Tandurella" userId="957c7e18-4ac4-47c9-bbdb-e8aa76b541b3" providerId="ADAL" clId="{E3F08C7A-488A-1A4E-BE5B-2CC79DE4B615}" dt="2020-05-24T08:58:29.196" v="1158" actId="1076"/>
          <ac:picMkLst>
            <pc:docMk/>
            <pc:sldMk cId="4216322119" sldId="279"/>
            <ac:picMk id="8" creationId="{0E796965-259B-4C51-8455-CF930E82EC91}"/>
          </ac:picMkLst>
        </pc:picChg>
        <pc:picChg chg="mod">
          <ac:chgData name="Deborah Tandurella" userId="957c7e18-4ac4-47c9-bbdb-e8aa76b541b3" providerId="ADAL" clId="{E3F08C7A-488A-1A4E-BE5B-2CC79DE4B615}" dt="2020-05-23T16:39:06.451" v="674" actId="1076"/>
          <ac:picMkLst>
            <pc:docMk/>
            <pc:sldMk cId="4216322119" sldId="279"/>
            <ac:picMk id="9" creationId="{1E80314A-C70E-8B48-8EC4-F2ED7CC9F42E}"/>
          </ac:picMkLst>
        </pc:picChg>
        <pc:picChg chg="mod">
          <ac:chgData name="Deborah Tandurella" userId="957c7e18-4ac4-47c9-bbdb-e8aa76b541b3" providerId="ADAL" clId="{E3F08C7A-488A-1A4E-BE5B-2CC79DE4B615}" dt="2020-05-23T16:38:30.539" v="668" actId="14100"/>
          <ac:picMkLst>
            <pc:docMk/>
            <pc:sldMk cId="4216322119" sldId="279"/>
            <ac:picMk id="11" creationId="{3302A0AF-492B-F744-89AA-63EFF20A7D28}"/>
          </ac:picMkLst>
        </pc:picChg>
        <pc:picChg chg="mod">
          <ac:chgData name="Deborah Tandurella" userId="957c7e18-4ac4-47c9-bbdb-e8aa76b541b3" providerId="ADAL" clId="{E3F08C7A-488A-1A4E-BE5B-2CC79DE4B615}" dt="2020-05-24T08:58:26.538" v="1157" actId="1076"/>
          <ac:picMkLst>
            <pc:docMk/>
            <pc:sldMk cId="4216322119" sldId="279"/>
            <ac:picMk id="12" creationId="{20C86973-E6BE-4263-B509-4C48B1F59E92}"/>
          </ac:picMkLst>
        </pc:picChg>
      </pc:sldChg>
      <pc:sldChg chg="modSp">
        <pc:chgData name="Deborah Tandurella" userId="957c7e18-4ac4-47c9-bbdb-e8aa76b541b3" providerId="ADAL" clId="{E3F08C7A-488A-1A4E-BE5B-2CC79DE4B615}" dt="2020-05-23T16:41:33.930" v="686" actId="732"/>
        <pc:sldMkLst>
          <pc:docMk/>
          <pc:sldMk cId="1245510176" sldId="281"/>
        </pc:sldMkLst>
        <pc:picChg chg="mod modCrop">
          <ac:chgData name="Deborah Tandurella" userId="957c7e18-4ac4-47c9-bbdb-e8aa76b541b3" providerId="ADAL" clId="{E3F08C7A-488A-1A4E-BE5B-2CC79DE4B615}" dt="2020-05-23T16:41:33.930" v="686" actId="732"/>
          <ac:picMkLst>
            <pc:docMk/>
            <pc:sldMk cId="1245510176" sldId="281"/>
            <ac:picMk id="4" creationId="{FB786FEC-47CF-4840-B91F-9542590EFA2C}"/>
          </ac:picMkLst>
        </pc:picChg>
        <pc:picChg chg="mod">
          <ac:chgData name="Deborah Tandurella" userId="957c7e18-4ac4-47c9-bbdb-e8aa76b541b3" providerId="ADAL" clId="{E3F08C7A-488A-1A4E-BE5B-2CC79DE4B615}" dt="2020-05-23T16:41:17.883" v="685" actId="14100"/>
          <ac:picMkLst>
            <pc:docMk/>
            <pc:sldMk cId="1245510176" sldId="281"/>
            <ac:picMk id="10" creationId="{2AB8CAB7-B1E9-5441-BC6C-D8A80525ADCD}"/>
          </ac:picMkLst>
        </pc:picChg>
        <pc:picChg chg="mod modCrop">
          <ac:chgData name="Deborah Tandurella" userId="957c7e18-4ac4-47c9-bbdb-e8aa76b541b3" providerId="ADAL" clId="{E3F08C7A-488A-1A4E-BE5B-2CC79DE4B615}" dt="2020-05-23T16:40:30.165" v="679" actId="1076"/>
          <ac:picMkLst>
            <pc:docMk/>
            <pc:sldMk cId="1245510176" sldId="281"/>
            <ac:picMk id="13" creationId="{ED9D9CF8-0F28-474C-8B11-442ACA0E4D52}"/>
          </ac:picMkLst>
        </pc:picChg>
        <pc:picChg chg="mod">
          <ac:chgData name="Deborah Tandurella" userId="957c7e18-4ac4-47c9-bbdb-e8aa76b541b3" providerId="ADAL" clId="{E3F08C7A-488A-1A4E-BE5B-2CC79DE4B615}" dt="2020-05-23T16:40:49.067" v="681" actId="1076"/>
          <ac:picMkLst>
            <pc:docMk/>
            <pc:sldMk cId="1245510176" sldId="281"/>
            <ac:picMk id="14" creationId="{78F73DCD-D97D-F74E-A78A-171FEEFCA0CE}"/>
          </ac:picMkLst>
        </pc:picChg>
      </pc:sldChg>
      <pc:sldChg chg="modSp">
        <pc:chgData name="Deborah Tandurella" userId="957c7e18-4ac4-47c9-bbdb-e8aa76b541b3" providerId="ADAL" clId="{E3F08C7A-488A-1A4E-BE5B-2CC79DE4B615}" dt="2020-05-24T13:55:00.261" v="2185" actId="1038"/>
        <pc:sldMkLst>
          <pc:docMk/>
          <pc:sldMk cId="1655738867" sldId="287"/>
        </pc:sldMkLst>
        <pc:picChg chg="mod">
          <ac:chgData name="Deborah Tandurella" userId="957c7e18-4ac4-47c9-bbdb-e8aa76b541b3" providerId="ADAL" clId="{E3F08C7A-488A-1A4E-BE5B-2CC79DE4B615}" dt="2020-05-24T11:01:03.124" v="2126" actId="1035"/>
          <ac:picMkLst>
            <pc:docMk/>
            <pc:sldMk cId="1655738867" sldId="287"/>
            <ac:picMk id="21" creationId="{813CEAD2-A8CF-490C-8049-933620A2EA6B}"/>
          </ac:picMkLst>
        </pc:picChg>
        <pc:picChg chg="mod">
          <ac:chgData name="Deborah Tandurella" userId="957c7e18-4ac4-47c9-bbdb-e8aa76b541b3" providerId="ADAL" clId="{E3F08C7A-488A-1A4E-BE5B-2CC79DE4B615}" dt="2020-05-24T11:00:21.119" v="2118" actId="1076"/>
          <ac:picMkLst>
            <pc:docMk/>
            <pc:sldMk cId="1655738867" sldId="287"/>
            <ac:picMk id="24" creationId="{7170B08E-F763-43B3-B255-AD4A858B3D76}"/>
          </ac:picMkLst>
        </pc:picChg>
        <pc:picChg chg="mod">
          <ac:chgData name="Deborah Tandurella" userId="957c7e18-4ac4-47c9-bbdb-e8aa76b541b3" providerId="ADAL" clId="{E3F08C7A-488A-1A4E-BE5B-2CC79DE4B615}" dt="2020-05-24T11:01:03.124" v="2126" actId="1035"/>
          <ac:picMkLst>
            <pc:docMk/>
            <pc:sldMk cId="1655738867" sldId="287"/>
            <ac:picMk id="27" creationId="{6A5CD8CB-F5F7-47FB-85F8-BC8D0DB93FFF}"/>
          </ac:picMkLst>
        </pc:picChg>
        <pc:picChg chg="mod">
          <ac:chgData name="Deborah Tandurella" userId="957c7e18-4ac4-47c9-bbdb-e8aa76b541b3" providerId="ADAL" clId="{E3F08C7A-488A-1A4E-BE5B-2CC79DE4B615}" dt="2020-05-24T11:01:03.124" v="2126" actId="1035"/>
          <ac:picMkLst>
            <pc:docMk/>
            <pc:sldMk cId="1655738867" sldId="287"/>
            <ac:picMk id="32" creationId="{9F1E6A37-4637-407E-A409-4E789E6C73CB}"/>
          </ac:picMkLst>
        </pc:picChg>
        <pc:picChg chg="mod">
          <ac:chgData name="Deborah Tandurella" userId="957c7e18-4ac4-47c9-bbdb-e8aa76b541b3" providerId="ADAL" clId="{E3F08C7A-488A-1A4E-BE5B-2CC79DE4B615}" dt="2020-05-24T11:00:40.088" v="2121" actId="14100"/>
          <ac:picMkLst>
            <pc:docMk/>
            <pc:sldMk cId="1655738867" sldId="287"/>
            <ac:picMk id="33" creationId="{14F07B9B-7A08-4111-B725-F862DF11AB44}"/>
          </ac:picMkLst>
        </pc:picChg>
        <pc:picChg chg="mod">
          <ac:chgData name="Deborah Tandurella" userId="957c7e18-4ac4-47c9-bbdb-e8aa76b541b3" providerId="ADAL" clId="{E3F08C7A-488A-1A4E-BE5B-2CC79DE4B615}" dt="2020-05-24T11:00:42.908" v="2122" actId="14100"/>
          <ac:picMkLst>
            <pc:docMk/>
            <pc:sldMk cId="1655738867" sldId="287"/>
            <ac:picMk id="35" creationId="{BDE6728F-C431-4AF7-AD5F-7A5CDA2FDDCA}"/>
          </ac:picMkLst>
        </pc:picChg>
        <pc:picChg chg="mod">
          <ac:chgData name="Deborah Tandurella" userId="957c7e18-4ac4-47c9-bbdb-e8aa76b541b3" providerId="ADAL" clId="{E3F08C7A-488A-1A4E-BE5B-2CC79DE4B615}" dt="2020-05-24T13:55:00.261" v="2185" actId="1038"/>
          <ac:picMkLst>
            <pc:docMk/>
            <pc:sldMk cId="1655738867" sldId="287"/>
            <ac:picMk id="36" creationId="{27B782C4-6BB1-4C69-A3B3-23DDE166CC9F}"/>
          </ac:picMkLst>
        </pc:picChg>
        <pc:picChg chg="mod">
          <ac:chgData name="Deborah Tandurella" userId="957c7e18-4ac4-47c9-bbdb-e8aa76b541b3" providerId="ADAL" clId="{E3F08C7A-488A-1A4E-BE5B-2CC79DE4B615}" dt="2020-05-24T10:59:58.573" v="2117" actId="1035"/>
          <ac:picMkLst>
            <pc:docMk/>
            <pc:sldMk cId="1655738867" sldId="287"/>
            <ac:picMk id="37" creationId="{3C66D03C-90CE-44AD-B1FC-FEDBB497A344}"/>
          </ac:picMkLst>
        </pc:picChg>
      </pc:sldChg>
      <pc:sldChg chg="addSp delSp modSp mod setBg">
        <pc:chgData name="Deborah Tandurella" userId="957c7e18-4ac4-47c9-bbdb-e8aa76b541b3" providerId="ADAL" clId="{E3F08C7A-488A-1A4E-BE5B-2CC79DE4B615}" dt="2020-05-24T10:55:57.543" v="2104" actId="14100"/>
        <pc:sldMkLst>
          <pc:docMk/>
          <pc:sldMk cId="2952178448" sldId="289"/>
        </pc:sldMkLst>
        <pc:spChg chg="mod">
          <ac:chgData name="Deborah Tandurella" userId="957c7e18-4ac4-47c9-bbdb-e8aa76b541b3" providerId="ADAL" clId="{E3F08C7A-488A-1A4E-BE5B-2CC79DE4B615}" dt="2020-05-24T10:10:39.775" v="1570" actId="2711"/>
          <ac:spMkLst>
            <pc:docMk/>
            <pc:sldMk cId="2952178448" sldId="289"/>
            <ac:spMk id="2" creationId="{2EA0C3BB-291E-4F78-9E61-5E43CC966E3D}"/>
          </ac:spMkLst>
        </pc:spChg>
        <pc:spChg chg="mod">
          <ac:chgData name="Deborah Tandurella" userId="957c7e18-4ac4-47c9-bbdb-e8aa76b541b3" providerId="ADAL" clId="{E3F08C7A-488A-1A4E-BE5B-2CC79DE4B615}" dt="2020-05-23T17:08:57.119" v="869" actId="26606"/>
          <ac:spMkLst>
            <pc:docMk/>
            <pc:sldMk cId="2952178448" sldId="289"/>
            <ac:spMk id="3" creationId="{9D1F6ABD-54F2-45B9-94B1-E970B80A3A64}"/>
          </ac:spMkLst>
        </pc:spChg>
        <pc:spChg chg="mod">
          <ac:chgData name="Deborah Tandurella" userId="957c7e18-4ac4-47c9-bbdb-e8aa76b541b3" providerId="ADAL" clId="{E3F08C7A-488A-1A4E-BE5B-2CC79DE4B615}" dt="2020-05-23T17:08:57.119" v="869" actId="26606"/>
          <ac:spMkLst>
            <pc:docMk/>
            <pc:sldMk cId="2952178448" sldId="289"/>
            <ac:spMk id="7" creationId="{8F8A1DF9-6FEF-4281-9729-F45DEC2CD4F0}"/>
          </ac:spMkLst>
        </pc:spChg>
        <pc:spChg chg="add del">
          <ac:chgData name="Deborah Tandurella" userId="957c7e18-4ac4-47c9-bbdb-e8aa76b541b3" providerId="ADAL" clId="{E3F08C7A-488A-1A4E-BE5B-2CC79DE4B615}" dt="2020-05-23T17:08:53.242" v="867" actId="26606"/>
          <ac:spMkLst>
            <pc:docMk/>
            <pc:sldMk cId="2952178448" sldId="289"/>
            <ac:spMk id="13" creationId="{50CEED20-A22C-4FC3-BC0E-F4FE53FDEB97}"/>
          </ac:spMkLst>
        </pc:spChg>
        <pc:spChg chg="add del">
          <ac:chgData name="Deborah Tandurella" userId="957c7e18-4ac4-47c9-bbdb-e8aa76b541b3" providerId="ADAL" clId="{E3F08C7A-488A-1A4E-BE5B-2CC79DE4B615}" dt="2020-05-23T17:08:53.242" v="867" actId="26606"/>
          <ac:spMkLst>
            <pc:docMk/>
            <pc:sldMk cId="2952178448" sldId="289"/>
            <ac:spMk id="20" creationId="{19C9EAEA-39D0-4B0E-A0EB-51E7B26740B1}"/>
          </ac:spMkLst>
        </pc:spChg>
        <pc:spChg chg="add mod">
          <ac:chgData name="Deborah Tandurella" userId="957c7e18-4ac4-47c9-bbdb-e8aa76b541b3" providerId="ADAL" clId="{E3F08C7A-488A-1A4E-BE5B-2CC79DE4B615}" dt="2020-05-24T08:33:23.217" v="1067" actId="14861"/>
          <ac:spMkLst>
            <pc:docMk/>
            <pc:sldMk cId="2952178448" sldId="289"/>
            <ac:spMk id="21" creationId="{EEF7E0B0-28D8-C34B-B38A-02AD02A6ED4A}"/>
          </ac:spMkLst>
        </pc:spChg>
        <pc:spChg chg="add del">
          <ac:chgData name="Deborah Tandurella" userId="957c7e18-4ac4-47c9-bbdb-e8aa76b541b3" providerId="ADAL" clId="{E3F08C7A-488A-1A4E-BE5B-2CC79DE4B615}" dt="2020-05-23T17:08:53.242" v="867" actId="26606"/>
          <ac:spMkLst>
            <pc:docMk/>
            <pc:sldMk cId="2952178448" sldId="289"/>
            <ac:spMk id="22" creationId="{3873B707-463F-40B0-8227-E8CC6C67EB25}"/>
          </ac:spMkLst>
        </pc:spChg>
        <pc:spChg chg="add mod">
          <ac:chgData name="Deborah Tandurella" userId="957c7e18-4ac4-47c9-bbdb-e8aa76b541b3" providerId="ADAL" clId="{E3F08C7A-488A-1A4E-BE5B-2CC79DE4B615}" dt="2020-05-24T10:55:57.543" v="2104" actId="14100"/>
          <ac:spMkLst>
            <pc:docMk/>
            <pc:sldMk cId="2952178448" sldId="289"/>
            <ac:spMk id="23" creationId="{C9B77A80-E76D-A34D-A1A5-CD041329552A}"/>
          </ac:spMkLst>
        </pc:spChg>
        <pc:spChg chg="add del">
          <ac:chgData name="Deborah Tandurella" userId="957c7e18-4ac4-47c9-bbdb-e8aa76b541b3" providerId="ADAL" clId="{E3F08C7A-488A-1A4E-BE5B-2CC79DE4B615}" dt="2020-05-23T17:08:57.119" v="869" actId="26606"/>
          <ac:spMkLst>
            <pc:docMk/>
            <pc:sldMk cId="2952178448" sldId="289"/>
            <ac:spMk id="24" creationId="{47942995-B07F-4636-9A06-C6A104B260A8}"/>
          </ac:spMkLst>
        </pc:spChg>
        <pc:spChg chg="add del">
          <ac:chgData name="Deborah Tandurella" userId="957c7e18-4ac4-47c9-bbdb-e8aa76b541b3" providerId="ADAL" clId="{E3F08C7A-488A-1A4E-BE5B-2CC79DE4B615}" dt="2020-05-23T17:08:57.119" v="869" actId="26606"/>
          <ac:spMkLst>
            <pc:docMk/>
            <pc:sldMk cId="2952178448" sldId="289"/>
            <ac:spMk id="29" creationId="{B81933D1-5615-42C7-9C0B-4EB7105CCE2D}"/>
          </ac:spMkLst>
        </pc:spChg>
        <pc:spChg chg="add del">
          <ac:chgData name="Deborah Tandurella" userId="957c7e18-4ac4-47c9-bbdb-e8aa76b541b3" providerId="ADAL" clId="{E3F08C7A-488A-1A4E-BE5B-2CC79DE4B615}" dt="2020-05-23T17:08:57.119" v="869" actId="26606"/>
          <ac:spMkLst>
            <pc:docMk/>
            <pc:sldMk cId="2952178448" sldId="289"/>
            <ac:spMk id="30" creationId="{19C9EAEA-39D0-4B0E-A0EB-51E7B26740B1}"/>
          </ac:spMkLst>
        </pc:spChg>
        <pc:spChg chg="add mod">
          <ac:chgData name="Deborah Tandurella" userId="957c7e18-4ac4-47c9-bbdb-e8aa76b541b3" providerId="ADAL" clId="{E3F08C7A-488A-1A4E-BE5B-2CC79DE4B615}" dt="2020-05-24T08:57:14.325" v="1150" actId="14100"/>
          <ac:spMkLst>
            <pc:docMk/>
            <pc:sldMk cId="2952178448" sldId="289"/>
            <ac:spMk id="31" creationId="{A12A4607-C20E-194D-BE74-BBF13C20CE35}"/>
          </ac:spMkLst>
        </pc:spChg>
        <pc:grpChg chg="add del">
          <ac:chgData name="Deborah Tandurella" userId="957c7e18-4ac4-47c9-bbdb-e8aa76b541b3" providerId="ADAL" clId="{E3F08C7A-488A-1A4E-BE5B-2CC79DE4B615}" dt="2020-05-23T17:08:53.242" v="867" actId="26606"/>
          <ac:grpSpMkLst>
            <pc:docMk/>
            <pc:sldMk cId="2952178448" sldId="289"/>
            <ac:grpSpMk id="15" creationId="{032D8612-31EB-44CF-A1D0-14FD4C705424}"/>
          </ac:grpSpMkLst>
        </pc:grpChg>
        <pc:grpChg chg="add del">
          <ac:chgData name="Deborah Tandurella" userId="957c7e18-4ac4-47c9-bbdb-e8aa76b541b3" providerId="ADAL" clId="{E3F08C7A-488A-1A4E-BE5B-2CC79DE4B615}" dt="2020-05-23T17:08:57.119" v="869" actId="26606"/>
          <ac:grpSpMkLst>
            <pc:docMk/>
            <pc:sldMk cId="2952178448" sldId="289"/>
            <ac:grpSpMk id="25" creationId="{032D8612-31EB-44CF-A1D0-14FD4C705424}"/>
          </ac:grpSpMkLst>
        </pc:grpChg>
        <pc:graphicFrameChg chg="mod ord modGraphic">
          <ac:chgData name="Deborah Tandurella" userId="957c7e18-4ac4-47c9-bbdb-e8aa76b541b3" providerId="ADAL" clId="{E3F08C7A-488A-1A4E-BE5B-2CC79DE4B615}" dt="2020-05-24T08:48:32.082" v="1108" actId="20577"/>
          <ac:graphicFrameMkLst>
            <pc:docMk/>
            <pc:sldMk cId="2952178448" sldId="289"/>
            <ac:graphicFrameMk id="8" creationId="{3530E127-744F-45A1-9558-CB6A1E536438}"/>
          </ac:graphicFrameMkLst>
        </pc:graphicFrameChg>
      </pc:sldChg>
      <pc:sldChg chg="addSp modSp">
        <pc:chgData name="Deborah Tandurella" userId="957c7e18-4ac4-47c9-bbdb-e8aa76b541b3" providerId="ADAL" clId="{E3F08C7A-488A-1A4E-BE5B-2CC79DE4B615}" dt="2020-05-24T10:10:24.284" v="1569" actId="20577"/>
        <pc:sldMkLst>
          <pc:docMk/>
          <pc:sldMk cId="1347247155" sldId="290"/>
        </pc:sldMkLst>
        <pc:spChg chg="mod">
          <ac:chgData name="Deborah Tandurella" userId="957c7e18-4ac4-47c9-bbdb-e8aa76b541b3" providerId="ADAL" clId="{E3F08C7A-488A-1A4E-BE5B-2CC79DE4B615}" dt="2020-05-24T10:10:24.284" v="1569" actId="20577"/>
          <ac:spMkLst>
            <pc:docMk/>
            <pc:sldMk cId="1347247155" sldId="290"/>
            <ac:spMk id="2" creationId="{2EA0C3BB-291E-4F78-9E61-5E43CC966E3D}"/>
          </ac:spMkLst>
        </pc:spChg>
        <pc:spChg chg="add mod">
          <ac:chgData name="Deborah Tandurella" userId="957c7e18-4ac4-47c9-bbdb-e8aa76b541b3" providerId="ADAL" clId="{E3F08C7A-488A-1A4E-BE5B-2CC79DE4B615}" dt="2020-05-24T08:57:40.433" v="1153" actId="1036"/>
          <ac:spMkLst>
            <pc:docMk/>
            <pc:sldMk cId="1347247155" sldId="290"/>
            <ac:spMk id="4" creationId="{06458057-4BEE-544C-9089-5047E4253448}"/>
          </ac:spMkLst>
        </pc:spChg>
        <pc:spChg chg="add mod">
          <ac:chgData name="Deborah Tandurella" userId="957c7e18-4ac4-47c9-bbdb-e8aa76b541b3" providerId="ADAL" clId="{E3F08C7A-488A-1A4E-BE5B-2CC79DE4B615}" dt="2020-05-24T08:57:33.292" v="1152" actId="167"/>
          <ac:spMkLst>
            <pc:docMk/>
            <pc:sldMk cId="1347247155" sldId="290"/>
            <ac:spMk id="7" creationId="{61F0A6D2-7971-BB44-B984-9D8DF707C06E}"/>
          </ac:spMkLst>
        </pc:spChg>
        <pc:spChg chg="add mod">
          <ac:chgData name="Deborah Tandurella" userId="957c7e18-4ac4-47c9-bbdb-e8aa76b541b3" providerId="ADAL" clId="{E3F08C7A-488A-1A4E-BE5B-2CC79DE4B615}" dt="2020-05-24T08:57:33.292" v="1152" actId="167"/>
          <ac:spMkLst>
            <pc:docMk/>
            <pc:sldMk cId="1347247155" sldId="290"/>
            <ac:spMk id="9" creationId="{1CBE27E8-704D-6542-8EE1-78646E52DC02}"/>
          </ac:spMkLst>
        </pc:spChg>
        <pc:graphicFrameChg chg="mod modGraphic">
          <ac:chgData name="Deborah Tandurella" userId="957c7e18-4ac4-47c9-bbdb-e8aa76b541b3" providerId="ADAL" clId="{E3F08C7A-488A-1A4E-BE5B-2CC79DE4B615}" dt="2020-05-24T08:57:45.651" v="1154" actId="1036"/>
          <ac:graphicFrameMkLst>
            <pc:docMk/>
            <pc:sldMk cId="1347247155" sldId="290"/>
            <ac:graphicFrameMk id="8" creationId="{3530E127-744F-45A1-9558-CB6A1E536438}"/>
          </ac:graphicFrameMkLst>
        </pc:graphicFrameChg>
      </pc:sldChg>
      <pc:sldChg chg="addSp delSp modSp">
        <pc:chgData name="Deborah Tandurella" userId="957c7e18-4ac4-47c9-bbdb-e8aa76b541b3" providerId="ADAL" clId="{E3F08C7A-488A-1A4E-BE5B-2CC79DE4B615}" dt="2020-05-24T10:58:19.219" v="2106" actId="2711"/>
        <pc:sldMkLst>
          <pc:docMk/>
          <pc:sldMk cId="2589006469" sldId="291"/>
        </pc:sldMkLst>
        <pc:spChg chg="mod">
          <ac:chgData name="Deborah Tandurella" userId="957c7e18-4ac4-47c9-bbdb-e8aa76b541b3" providerId="ADAL" clId="{E3F08C7A-488A-1A4E-BE5B-2CC79DE4B615}" dt="2020-05-24T10:58:19.219" v="2106" actId="2711"/>
          <ac:spMkLst>
            <pc:docMk/>
            <pc:sldMk cId="2589006469" sldId="291"/>
            <ac:spMk id="8" creationId="{BBF52F74-2B19-4F3F-AA0A-9C8D3C890DFE}"/>
          </ac:spMkLst>
        </pc:spChg>
        <pc:spChg chg="add mod">
          <ac:chgData name="Deborah Tandurella" userId="957c7e18-4ac4-47c9-bbdb-e8aa76b541b3" providerId="ADAL" clId="{E3F08C7A-488A-1A4E-BE5B-2CC79DE4B615}" dt="2020-05-24T09:09:20.511" v="1229" actId="1036"/>
          <ac:spMkLst>
            <pc:docMk/>
            <pc:sldMk cId="2589006469" sldId="291"/>
            <ac:spMk id="15" creationId="{F8541618-DCBE-224E-AF3D-03BD309810C8}"/>
          </ac:spMkLst>
        </pc:spChg>
        <pc:spChg chg="add mod">
          <ac:chgData name="Deborah Tandurella" userId="957c7e18-4ac4-47c9-bbdb-e8aa76b541b3" providerId="ADAL" clId="{E3F08C7A-488A-1A4E-BE5B-2CC79DE4B615}" dt="2020-05-24T09:08:49.479" v="1224" actId="171"/>
          <ac:spMkLst>
            <pc:docMk/>
            <pc:sldMk cId="2589006469" sldId="291"/>
            <ac:spMk id="16" creationId="{F4698579-644C-A547-A9FA-AC271A8DEEAD}"/>
          </ac:spMkLst>
        </pc:spChg>
        <pc:graphicFrameChg chg="mod modGraphic">
          <ac:chgData name="Deborah Tandurella" userId="957c7e18-4ac4-47c9-bbdb-e8aa76b541b3" providerId="ADAL" clId="{E3F08C7A-488A-1A4E-BE5B-2CC79DE4B615}" dt="2020-05-24T09:09:08.181" v="1228" actId="1037"/>
          <ac:graphicFrameMkLst>
            <pc:docMk/>
            <pc:sldMk cId="2589006469" sldId="291"/>
            <ac:graphicFrameMk id="12" creationId="{03F46D61-E2E3-4A8F-91F6-3938360D859A}"/>
          </ac:graphicFrameMkLst>
        </pc:graphicFrameChg>
        <pc:picChg chg="mod">
          <ac:chgData name="Deborah Tandurella" userId="957c7e18-4ac4-47c9-bbdb-e8aa76b541b3" providerId="ADAL" clId="{E3F08C7A-488A-1A4E-BE5B-2CC79DE4B615}" dt="2020-05-23T16:46:09.349" v="744" actId="1035"/>
          <ac:picMkLst>
            <pc:docMk/>
            <pc:sldMk cId="2589006469" sldId="291"/>
            <ac:picMk id="7" creationId="{06547F7D-645C-4F2C-9AA2-4232F21B8C1A}"/>
          </ac:picMkLst>
        </pc:picChg>
        <pc:picChg chg="mod">
          <ac:chgData name="Deborah Tandurella" userId="957c7e18-4ac4-47c9-bbdb-e8aa76b541b3" providerId="ADAL" clId="{E3F08C7A-488A-1A4E-BE5B-2CC79DE4B615}" dt="2020-05-23T16:46:12.964" v="749" actId="1036"/>
          <ac:picMkLst>
            <pc:docMk/>
            <pc:sldMk cId="2589006469" sldId="291"/>
            <ac:picMk id="10" creationId="{AC35FC08-DEA6-441D-8860-B322981728EF}"/>
          </ac:picMkLst>
        </pc:picChg>
        <pc:cxnChg chg="add mod">
          <ac:chgData name="Deborah Tandurella" userId="957c7e18-4ac4-47c9-bbdb-e8aa76b541b3" providerId="ADAL" clId="{E3F08C7A-488A-1A4E-BE5B-2CC79DE4B615}" dt="2020-05-23T17:30:23.706" v="997" actId="1037"/>
          <ac:cxnSpMkLst>
            <pc:docMk/>
            <pc:sldMk cId="2589006469" sldId="291"/>
            <ac:cxnSpMk id="13" creationId="{B8A6757E-F769-4149-9F37-CBC8309AA5F7}"/>
          </ac:cxnSpMkLst>
        </pc:cxnChg>
        <pc:cxnChg chg="add del mod">
          <ac:chgData name="Deborah Tandurella" userId="957c7e18-4ac4-47c9-bbdb-e8aa76b541b3" providerId="ADAL" clId="{E3F08C7A-488A-1A4E-BE5B-2CC79DE4B615}" dt="2020-05-24T09:21:21.693" v="1264"/>
          <ac:cxnSpMkLst>
            <pc:docMk/>
            <pc:sldMk cId="2589006469" sldId="291"/>
            <ac:cxnSpMk id="17" creationId="{1BF0130D-FDC4-634D-8ACD-FA78C2169B61}"/>
          </ac:cxnSpMkLst>
        </pc:cxnChg>
      </pc:sldChg>
      <pc:sldChg chg="addSp delSp modSp">
        <pc:chgData name="Deborah Tandurella" userId="957c7e18-4ac4-47c9-bbdb-e8aa76b541b3" providerId="ADAL" clId="{E3F08C7A-488A-1A4E-BE5B-2CC79DE4B615}" dt="2020-05-24T14:10:33.633" v="2400" actId="1036"/>
        <pc:sldMkLst>
          <pc:docMk/>
          <pc:sldMk cId="342362958" sldId="292"/>
        </pc:sldMkLst>
        <pc:spChg chg="add del mod">
          <ac:chgData name="Deborah Tandurella" userId="957c7e18-4ac4-47c9-bbdb-e8aa76b541b3" providerId="ADAL" clId="{E3F08C7A-488A-1A4E-BE5B-2CC79DE4B615}" dt="2020-05-23T16:12:22.539" v="527"/>
          <ac:spMkLst>
            <pc:docMk/>
            <pc:sldMk cId="342362958" sldId="292"/>
            <ac:spMk id="3" creationId="{A878A0DF-D49E-4148-B9BF-C69C6C1E1D4F}"/>
          </ac:spMkLst>
        </pc:spChg>
        <pc:spChg chg="add del mod">
          <ac:chgData name="Deborah Tandurella" userId="957c7e18-4ac4-47c9-bbdb-e8aa76b541b3" providerId="ADAL" clId="{E3F08C7A-488A-1A4E-BE5B-2CC79DE4B615}" dt="2020-05-24T14:09:47.274" v="2394" actId="1036"/>
          <ac:spMkLst>
            <pc:docMk/>
            <pc:sldMk cId="342362958" sldId="292"/>
            <ac:spMk id="4" creationId="{51125CCA-F9AF-2A40-B5BC-B5D370684F35}"/>
          </ac:spMkLst>
        </pc:spChg>
        <pc:spChg chg="mod">
          <ac:chgData name="Deborah Tandurella" userId="957c7e18-4ac4-47c9-bbdb-e8aa76b541b3" providerId="ADAL" clId="{E3F08C7A-488A-1A4E-BE5B-2CC79DE4B615}" dt="2020-05-24T14:09:47.274" v="2394" actId="1036"/>
          <ac:spMkLst>
            <pc:docMk/>
            <pc:sldMk cId="342362958" sldId="292"/>
            <ac:spMk id="8" creationId="{AB0BC2F3-C389-45ED-955A-67EEF6310453}"/>
          </ac:spMkLst>
        </pc:spChg>
        <pc:spChg chg="add del mod">
          <ac:chgData name="Deborah Tandurella" userId="957c7e18-4ac4-47c9-bbdb-e8aa76b541b3" providerId="ADAL" clId="{E3F08C7A-488A-1A4E-BE5B-2CC79DE4B615}" dt="2020-05-24T14:05:42.688" v="2261" actId="1076"/>
          <ac:spMkLst>
            <pc:docMk/>
            <pc:sldMk cId="342362958" sldId="292"/>
            <ac:spMk id="9" creationId="{B0A1D570-EFD3-C248-B34E-79F17F748962}"/>
          </ac:spMkLst>
        </pc:spChg>
        <pc:spChg chg="add mod">
          <ac:chgData name="Deborah Tandurella" userId="957c7e18-4ac4-47c9-bbdb-e8aa76b541b3" providerId="ADAL" clId="{E3F08C7A-488A-1A4E-BE5B-2CC79DE4B615}" dt="2020-05-24T14:04:19.335" v="2249" actId="1036"/>
          <ac:spMkLst>
            <pc:docMk/>
            <pc:sldMk cId="342362958" sldId="292"/>
            <ac:spMk id="10" creationId="{9C3DAD90-B817-6B42-8623-7308CED1085C}"/>
          </ac:spMkLst>
        </pc:spChg>
        <pc:spChg chg="add mod">
          <ac:chgData name="Deborah Tandurella" userId="957c7e18-4ac4-47c9-bbdb-e8aa76b541b3" providerId="ADAL" clId="{E3F08C7A-488A-1A4E-BE5B-2CC79DE4B615}" dt="2020-05-24T14:09:47.274" v="2394" actId="1036"/>
          <ac:spMkLst>
            <pc:docMk/>
            <pc:sldMk cId="342362958" sldId="292"/>
            <ac:spMk id="11" creationId="{447AC7B5-907F-7644-962E-258E2DC254D6}"/>
          </ac:spMkLst>
        </pc:spChg>
        <pc:spChg chg="mod">
          <ac:chgData name="Deborah Tandurella" userId="957c7e18-4ac4-47c9-bbdb-e8aa76b541b3" providerId="ADAL" clId="{E3F08C7A-488A-1A4E-BE5B-2CC79DE4B615}" dt="2020-05-24T14:10:33.633" v="2400" actId="1036"/>
          <ac:spMkLst>
            <pc:docMk/>
            <pc:sldMk cId="342362958" sldId="292"/>
            <ac:spMk id="12" creationId="{071647B1-CEB4-4A65-B64B-744E96C72D0F}"/>
          </ac:spMkLst>
        </pc:spChg>
        <pc:spChg chg="add del mod">
          <ac:chgData name="Deborah Tandurella" userId="957c7e18-4ac4-47c9-bbdb-e8aa76b541b3" providerId="ADAL" clId="{E3F08C7A-488A-1A4E-BE5B-2CC79DE4B615}" dt="2020-05-24T09:16:52.776" v="1240"/>
          <ac:spMkLst>
            <pc:docMk/>
            <pc:sldMk cId="342362958" sldId="292"/>
            <ac:spMk id="13" creationId="{1A47C539-B1FE-3C4F-8775-441B7F5ACD12}"/>
          </ac:spMkLst>
        </pc:spChg>
        <pc:spChg chg="add del mod">
          <ac:chgData name="Deborah Tandurella" userId="957c7e18-4ac4-47c9-bbdb-e8aa76b541b3" providerId="ADAL" clId="{E3F08C7A-488A-1A4E-BE5B-2CC79DE4B615}" dt="2020-05-24T09:16:52.776" v="1240"/>
          <ac:spMkLst>
            <pc:docMk/>
            <pc:sldMk cId="342362958" sldId="292"/>
            <ac:spMk id="14" creationId="{8DFE7E98-BD5A-874C-AA95-034FEA4854F7}"/>
          </ac:spMkLst>
        </pc:spChg>
        <pc:spChg chg="mod">
          <ac:chgData name="Deborah Tandurella" userId="957c7e18-4ac4-47c9-bbdb-e8aa76b541b3" providerId="ADAL" clId="{E3F08C7A-488A-1A4E-BE5B-2CC79DE4B615}" dt="2020-05-24T14:10:27.138" v="2399" actId="14100"/>
          <ac:spMkLst>
            <pc:docMk/>
            <pc:sldMk cId="342362958" sldId="292"/>
            <ac:spMk id="14" creationId="{B03FCE00-D8E4-43FE-BEBC-16D0AF0139F9}"/>
          </ac:spMkLst>
        </pc:spChg>
        <pc:spChg chg="mod">
          <ac:chgData name="Deborah Tandurella" userId="957c7e18-4ac4-47c9-bbdb-e8aa76b541b3" providerId="ADAL" clId="{E3F08C7A-488A-1A4E-BE5B-2CC79DE4B615}" dt="2020-05-24T14:10:04.730" v="2397" actId="14100"/>
          <ac:spMkLst>
            <pc:docMk/>
            <pc:sldMk cId="342362958" sldId="292"/>
            <ac:spMk id="16" creationId="{5CC95EC8-CE76-45C7-9186-C6D46940CB9F}"/>
          </ac:spMkLst>
        </pc:spChg>
        <pc:graphicFrameChg chg="mod modGraphic">
          <ac:chgData name="Deborah Tandurella" userId="957c7e18-4ac4-47c9-bbdb-e8aa76b541b3" providerId="ADAL" clId="{E3F08C7A-488A-1A4E-BE5B-2CC79DE4B615}" dt="2020-05-24T14:09:47.274" v="2394" actId="1036"/>
          <ac:graphicFrameMkLst>
            <pc:docMk/>
            <pc:sldMk cId="342362958" sldId="292"/>
            <ac:graphicFrameMk id="7" creationId="{7FB07AB1-7741-460D-85EB-F300A2FCAFFC}"/>
          </ac:graphicFrameMkLst>
        </pc:graphicFrameChg>
        <pc:picChg chg="mod">
          <ac:chgData name="Deborah Tandurella" userId="957c7e18-4ac4-47c9-bbdb-e8aa76b541b3" providerId="ADAL" clId="{E3F08C7A-488A-1A4E-BE5B-2CC79DE4B615}" dt="2020-05-24T14:04:24.499" v="2250" actId="1076"/>
          <ac:picMkLst>
            <pc:docMk/>
            <pc:sldMk cId="342362958" sldId="292"/>
            <ac:picMk id="2" creationId="{A16ECCFA-176B-493F-8C18-26B55B075EF5}"/>
          </ac:picMkLst>
        </pc:picChg>
      </pc:sldChg>
      <pc:sldChg chg="addSp delSp modSp">
        <pc:chgData name="Deborah Tandurella" userId="957c7e18-4ac4-47c9-bbdb-e8aa76b541b3" providerId="ADAL" clId="{E3F08C7A-488A-1A4E-BE5B-2CC79DE4B615}" dt="2020-05-24T14:11:20.825" v="2408" actId="171"/>
        <pc:sldMkLst>
          <pc:docMk/>
          <pc:sldMk cId="1908616372" sldId="293"/>
        </pc:sldMkLst>
        <pc:spChg chg="mod">
          <ac:chgData name="Deborah Tandurella" userId="957c7e18-4ac4-47c9-bbdb-e8aa76b541b3" providerId="ADAL" clId="{E3F08C7A-488A-1A4E-BE5B-2CC79DE4B615}" dt="2020-05-24T14:07:50.401" v="2354" actId="14100"/>
          <ac:spMkLst>
            <pc:docMk/>
            <pc:sldMk cId="1908616372" sldId="293"/>
            <ac:spMk id="3" creationId="{9CB01429-B4D1-4EAE-A441-64C2275EFE40}"/>
          </ac:spMkLst>
        </pc:spChg>
        <pc:spChg chg="mod">
          <ac:chgData name="Deborah Tandurella" userId="957c7e18-4ac4-47c9-bbdb-e8aa76b541b3" providerId="ADAL" clId="{E3F08C7A-488A-1A4E-BE5B-2CC79DE4B615}" dt="2020-05-24T14:10:43.676" v="2401" actId="14100"/>
          <ac:spMkLst>
            <pc:docMk/>
            <pc:sldMk cId="1908616372" sldId="293"/>
            <ac:spMk id="4" creationId="{0B8819DD-54D1-458C-A57D-6B3B17A9F35A}"/>
          </ac:spMkLst>
        </pc:spChg>
        <pc:spChg chg="mod">
          <ac:chgData name="Deborah Tandurella" userId="957c7e18-4ac4-47c9-bbdb-e8aa76b541b3" providerId="ADAL" clId="{E3F08C7A-488A-1A4E-BE5B-2CC79DE4B615}" dt="2020-05-24T14:08:22.461" v="2367" actId="1035"/>
          <ac:spMkLst>
            <pc:docMk/>
            <pc:sldMk cId="1908616372" sldId="293"/>
            <ac:spMk id="8" creationId="{1A624A1D-0D09-4B7F-B51E-48D5FD72BD39}"/>
          </ac:spMkLst>
        </pc:spChg>
        <pc:spChg chg="add mod">
          <ac:chgData name="Deborah Tandurella" userId="957c7e18-4ac4-47c9-bbdb-e8aa76b541b3" providerId="ADAL" clId="{E3F08C7A-488A-1A4E-BE5B-2CC79DE4B615}" dt="2020-05-24T14:08:52.614" v="2382" actId="14100"/>
          <ac:spMkLst>
            <pc:docMk/>
            <pc:sldMk cId="1908616372" sldId="293"/>
            <ac:spMk id="9" creationId="{C085D8ED-5C11-F040-A287-ED97C7F97F4D}"/>
          </ac:spMkLst>
        </pc:spChg>
        <pc:spChg chg="add mod">
          <ac:chgData name="Deborah Tandurella" userId="957c7e18-4ac4-47c9-bbdb-e8aa76b541b3" providerId="ADAL" clId="{E3F08C7A-488A-1A4E-BE5B-2CC79DE4B615}" dt="2020-05-24T14:09:02.018" v="2383" actId="14100"/>
          <ac:spMkLst>
            <pc:docMk/>
            <pc:sldMk cId="1908616372" sldId="293"/>
            <ac:spMk id="10" creationId="{A530B2EC-BCC9-2C4D-9442-1AFE3D560851}"/>
          </ac:spMkLst>
        </pc:spChg>
        <pc:spChg chg="add mod">
          <ac:chgData name="Deborah Tandurella" userId="957c7e18-4ac4-47c9-bbdb-e8aa76b541b3" providerId="ADAL" clId="{E3F08C7A-488A-1A4E-BE5B-2CC79DE4B615}" dt="2020-05-24T14:06:45.183" v="2302" actId="1036"/>
          <ac:spMkLst>
            <pc:docMk/>
            <pc:sldMk cId="1908616372" sldId="293"/>
            <ac:spMk id="11" creationId="{C8F7537E-4632-8E4E-BB4E-F46D18514373}"/>
          </ac:spMkLst>
        </pc:spChg>
        <pc:spChg chg="add mod">
          <ac:chgData name="Deborah Tandurella" userId="957c7e18-4ac4-47c9-bbdb-e8aa76b541b3" providerId="ADAL" clId="{E3F08C7A-488A-1A4E-BE5B-2CC79DE4B615}" dt="2020-05-24T14:07:31.015" v="2351" actId="14100"/>
          <ac:spMkLst>
            <pc:docMk/>
            <pc:sldMk cId="1908616372" sldId="293"/>
            <ac:spMk id="13" creationId="{DD1E83D8-906E-F04C-A632-54A223AAD613}"/>
          </ac:spMkLst>
        </pc:spChg>
        <pc:spChg chg="add del mod">
          <ac:chgData name="Deborah Tandurella" userId="957c7e18-4ac4-47c9-bbdb-e8aa76b541b3" providerId="ADAL" clId="{E3F08C7A-488A-1A4E-BE5B-2CC79DE4B615}" dt="2020-05-24T14:06:01.799" v="2264"/>
          <ac:spMkLst>
            <pc:docMk/>
            <pc:sldMk cId="1908616372" sldId="293"/>
            <ac:spMk id="14" creationId="{FD2CACF7-D95B-6C44-B817-4B7707517045}"/>
          </ac:spMkLst>
        </pc:spChg>
        <pc:spChg chg="add del mod">
          <ac:chgData name="Deborah Tandurella" userId="957c7e18-4ac4-47c9-bbdb-e8aa76b541b3" providerId="ADAL" clId="{E3F08C7A-488A-1A4E-BE5B-2CC79DE4B615}" dt="2020-05-24T14:06:01.799" v="2264"/>
          <ac:spMkLst>
            <pc:docMk/>
            <pc:sldMk cId="1908616372" sldId="293"/>
            <ac:spMk id="15" creationId="{16D54D60-2A51-0B49-AA74-787B5839352F}"/>
          </ac:spMkLst>
        </pc:spChg>
        <pc:spChg chg="add mod">
          <ac:chgData name="Deborah Tandurella" userId="957c7e18-4ac4-47c9-bbdb-e8aa76b541b3" providerId="ADAL" clId="{E3F08C7A-488A-1A4E-BE5B-2CC79DE4B615}" dt="2020-05-24T14:11:20.825" v="2408" actId="171"/>
          <ac:spMkLst>
            <pc:docMk/>
            <pc:sldMk cId="1908616372" sldId="293"/>
            <ac:spMk id="16" creationId="{18FE4A51-EE64-7C49-B190-AFB16E0C4665}"/>
          </ac:spMkLst>
        </pc:spChg>
        <pc:graphicFrameChg chg="mod modGraphic">
          <ac:chgData name="Deborah Tandurella" userId="957c7e18-4ac4-47c9-bbdb-e8aa76b541b3" providerId="ADAL" clId="{E3F08C7A-488A-1A4E-BE5B-2CC79DE4B615}" dt="2020-05-24T14:09:11.391" v="2384" actId="14100"/>
          <ac:graphicFrameMkLst>
            <pc:docMk/>
            <pc:sldMk cId="1908616372" sldId="293"/>
            <ac:graphicFrameMk id="7" creationId="{7FB07AB1-7741-460D-85EB-F300A2FCAFFC}"/>
          </ac:graphicFrameMkLst>
        </pc:graphicFrameChg>
        <pc:picChg chg="mod">
          <ac:chgData name="Deborah Tandurella" userId="957c7e18-4ac4-47c9-bbdb-e8aa76b541b3" providerId="ADAL" clId="{E3F08C7A-488A-1A4E-BE5B-2CC79DE4B615}" dt="2020-05-24T14:06:45.183" v="2302" actId="1036"/>
          <ac:picMkLst>
            <pc:docMk/>
            <pc:sldMk cId="1908616372" sldId="293"/>
            <ac:picMk id="6" creationId="{52F1F61C-A2AF-4F3C-9D15-7E0DC70E3ACC}"/>
          </ac:picMkLst>
        </pc:picChg>
      </pc:sldChg>
      <pc:sldChg chg="addSp modSp mod setBg">
        <pc:chgData name="Deborah Tandurella" userId="957c7e18-4ac4-47c9-bbdb-e8aa76b541b3" providerId="ADAL" clId="{E3F08C7A-488A-1A4E-BE5B-2CC79DE4B615}" dt="2020-05-23T17:22:03.477" v="971" actId="20577"/>
        <pc:sldMkLst>
          <pc:docMk/>
          <pc:sldMk cId="3115148099" sldId="294"/>
        </pc:sldMkLst>
        <pc:spChg chg="mod">
          <ac:chgData name="Deborah Tandurella" userId="957c7e18-4ac4-47c9-bbdb-e8aa76b541b3" providerId="ADAL" clId="{E3F08C7A-488A-1A4E-BE5B-2CC79DE4B615}" dt="2020-05-23T17:22:03.477" v="971" actId="20577"/>
          <ac:spMkLst>
            <pc:docMk/>
            <pc:sldMk cId="3115148099" sldId="294"/>
            <ac:spMk id="2" creationId="{2EA0C3BB-291E-4F78-9E61-5E43CC966E3D}"/>
          </ac:spMkLst>
        </pc:spChg>
        <pc:spChg chg="mod">
          <ac:chgData name="Deborah Tandurella" userId="957c7e18-4ac4-47c9-bbdb-e8aa76b541b3" providerId="ADAL" clId="{E3F08C7A-488A-1A4E-BE5B-2CC79DE4B615}" dt="2020-05-23T17:06:44.121" v="863" actId="26606"/>
          <ac:spMkLst>
            <pc:docMk/>
            <pc:sldMk cId="3115148099" sldId="294"/>
            <ac:spMk id="4" creationId="{B797ED21-8959-4D6E-BEF5-9976D7CEF124}"/>
          </ac:spMkLst>
        </pc:spChg>
        <pc:spChg chg="mod">
          <ac:chgData name="Deborah Tandurella" userId="957c7e18-4ac4-47c9-bbdb-e8aa76b541b3" providerId="ADAL" clId="{E3F08C7A-488A-1A4E-BE5B-2CC79DE4B615}" dt="2020-05-23T17:06:44.121" v="863" actId="26606"/>
          <ac:spMkLst>
            <pc:docMk/>
            <pc:sldMk cId="3115148099" sldId="294"/>
            <ac:spMk id="5" creationId="{8CF0E32E-EC99-4003-B085-A6AAA00D9BCD}"/>
          </ac:spMkLst>
        </pc:spChg>
        <pc:spChg chg="add">
          <ac:chgData name="Deborah Tandurella" userId="957c7e18-4ac4-47c9-bbdb-e8aa76b541b3" providerId="ADAL" clId="{E3F08C7A-488A-1A4E-BE5B-2CC79DE4B615}" dt="2020-05-23T17:06:44.121" v="863" actId="26606"/>
          <ac:spMkLst>
            <pc:docMk/>
            <pc:sldMk cId="3115148099" sldId="294"/>
            <ac:spMk id="13" creationId="{47942995-B07F-4636-9A06-C6A104B260A8}"/>
          </ac:spMkLst>
        </pc:spChg>
        <pc:spChg chg="add">
          <ac:chgData name="Deborah Tandurella" userId="957c7e18-4ac4-47c9-bbdb-e8aa76b541b3" providerId="ADAL" clId="{E3F08C7A-488A-1A4E-BE5B-2CC79DE4B615}" dt="2020-05-23T17:06:44.121" v="863" actId="26606"/>
          <ac:spMkLst>
            <pc:docMk/>
            <pc:sldMk cId="3115148099" sldId="294"/>
            <ac:spMk id="20" creationId="{B81933D1-5615-42C7-9C0B-4EB7105CCE2D}"/>
          </ac:spMkLst>
        </pc:spChg>
        <pc:spChg chg="add">
          <ac:chgData name="Deborah Tandurella" userId="957c7e18-4ac4-47c9-bbdb-e8aa76b541b3" providerId="ADAL" clId="{E3F08C7A-488A-1A4E-BE5B-2CC79DE4B615}" dt="2020-05-23T17:06:44.121" v="863" actId="26606"/>
          <ac:spMkLst>
            <pc:docMk/>
            <pc:sldMk cId="3115148099" sldId="294"/>
            <ac:spMk id="22" creationId="{19C9EAEA-39D0-4B0E-A0EB-51E7B26740B1}"/>
          </ac:spMkLst>
        </pc:spChg>
        <pc:grpChg chg="add">
          <ac:chgData name="Deborah Tandurella" userId="957c7e18-4ac4-47c9-bbdb-e8aa76b541b3" providerId="ADAL" clId="{E3F08C7A-488A-1A4E-BE5B-2CC79DE4B615}" dt="2020-05-23T17:06:44.121" v="863" actId="26606"/>
          <ac:grpSpMkLst>
            <pc:docMk/>
            <pc:sldMk cId="3115148099" sldId="294"/>
            <ac:grpSpMk id="15" creationId="{032D8612-31EB-44CF-A1D0-14FD4C705424}"/>
          </ac:grpSpMkLst>
        </pc:grpChg>
        <pc:graphicFrameChg chg="mod ord modGraphic">
          <ac:chgData name="Deborah Tandurella" userId="957c7e18-4ac4-47c9-bbdb-e8aa76b541b3" providerId="ADAL" clId="{E3F08C7A-488A-1A4E-BE5B-2CC79DE4B615}" dt="2020-05-23T17:06:44.121" v="863" actId="26606"/>
          <ac:graphicFrameMkLst>
            <pc:docMk/>
            <pc:sldMk cId="3115148099" sldId="294"/>
            <ac:graphicFrameMk id="8" creationId="{3530E127-744F-45A1-9558-CB6A1E536438}"/>
          </ac:graphicFrameMkLst>
        </pc:graphicFrameChg>
      </pc:sldChg>
      <pc:sldChg chg="addSp delSp modSp">
        <pc:chgData name="Deborah Tandurella" userId="957c7e18-4ac4-47c9-bbdb-e8aa76b541b3" providerId="ADAL" clId="{E3F08C7A-488A-1A4E-BE5B-2CC79DE4B615}" dt="2020-05-24T10:11:17.236" v="1572" actId="255"/>
        <pc:sldMkLst>
          <pc:docMk/>
          <pc:sldMk cId="2118622402" sldId="295"/>
        </pc:sldMkLst>
        <pc:spChg chg="mod">
          <ac:chgData name="Deborah Tandurella" userId="957c7e18-4ac4-47c9-bbdb-e8aa76b541b3" providerId="ADAL" clId="{E3F08C7A-488A-1A4E-BE5B-2CC79DE4B615}" dt="2020-05-24T10:11:17.236" v="1572" actId="255"/>
          <ac:spMkLst>
            <pc:docMk/>
            <pc:sldMk cId="2118622402" sldId="295"/>
            <ac:spMk id="4" creationId="{3500D7A6-FF6E-40A4-9657-436C8F5D0785}"/>
          </ac:spMkLst>
        </pc:spChg>
        <pc:spChg chg="add mod">
          <ac:chgData name="Deborah Tandurella" userId="957c7e18-4ac4-47c9-bbdb-e8aa76b541b3" providerId="ADAL" clId="{E3F08C7A-488A-1A4E-BE5B-2CC79DE4B615}" dt="2020-05-24T09:28:00.584" v="1372" actId="14100"/>
          <ac:spMkLst>
            <pc:docMk/>
            <pc:sldMk cId="2118622402" sldId="295"/>
            <ac:spMk id="18" creationId="{D95F1494-5249-5A41-9A58-A1C52A58ACDF}"/>
          </ac:spMkLst>
        </pc:spChg>
        <pc:spChg chg="add mod">
          <ac:chgData name="Deborah Tandurella" userId="957c7e18-4ac4-47c9-bbdb-e8aa76b541b3" providerId="ADAL" clId="{E3F08C7A-488A-1A4E-BE5B-2CC79DE4B615}" dt="2020-05-24T09:28:08.894" v="1373" actId="14100"/>
          <ac:spMkLst>
            <pc:docMk/>
            <pc:sldMk cId="2118622402" sldId="295"/>
            <ac:spMk id="19" creationId="{A21C3B7E-867D-4545-87DF-A7E7D5A2BF73}"/>
          </ac:spMkLst>
        </pc:spChg>
        <pc:spChg chg="add mod">
          <ac:chgData name="Deborah Tandurella" userId="957c7e18-4ac4-47c9-bbdb-e8aa76b541b3" providerId="ADAL" clId="{E3F08C7A-488A-1A4E-BE5B-2CC79DE4B615}" dt="2020-05-24T09:32:32.356" v="1421" actId="14100"/>
          <ac:spMkLst>
            <pc:docMk/>
            <pc:sldMk cId="2118622402" sldId="295"/>
            <ac:spMk id="20" creationId="{5DC9A940-6196-7E43-BE59-A012CDEEC380}"/>
          </ac:spMkLst>
        </pc:spChg>
        <pc:spChg chg="add mod">
          <ac:chgData name="Deborah Tandurella" userId="957c7e18-4ac4-47c9-bbdb-e8aa76b541b3" providerId="ADAL" clId="{E3F08C7A-488A-1A4E-BE5B-2CC79DE4B615}" dt="2020-05-24T09:29:27.420" v="1395" actId="14100"/>
          <ac:spMkLst>
            <pc:docMk/>
            <pc:sldMk cId="2118622402" sldId="295"/>
            <ac:spMk id="21" creationId="{F0A4F942-AC1A-1641-9033-76C1E9A917FD}"/>
          </ac:spMkLst>
        </pc:spChg>
        <pc:spChg chg="add mod">
          <ac:chgData name="Deborah Tandurella" userId="957c7e18-4ac4-47c9-bbdb-e8aa76b541b3" providerId="ADAL" clId="{E3F08C7A-488A-1A4E-BE5B-2CC79DE4B615}" dt="2020-05-24T09:35:05.324" v="1454" actId="1076"/>
          <ac:spMkLst>
            <pc:docMk/>
            <pc:sldMk cId="2118622402" sldId="295"/>
            <ac:spMk id="22" creationId="{117DC24C-181E-8245-844A-B291B6C1A5C2}"/>
          </ac:spMkLst>
        </pc:spChg>
        <pc:picChg chg="mod">
          <ac:chgData name="Deborah Tandurella" userId="957c7e18-4ac4-47c9-bbdb-e8aa76b541b3" providerId="ADAL" clId="{E3F08C7A-488A-1A4E-BE5B-2CC79DE4B615}" dt="2020-05-24T09:35:48.694" v="1462" actId="1038"/>
          <ac:picMkLst>
            <pc:docMk/>
            <pc:sldMk cId="2118622402" sldId="295"/>
            <ac:picMk id="5" creationId="{DDC9E584-5399-44F5-96E1-B3AB8BAC3C3D}"/>
          </ac:picMkLst>
        </pc:picChg>
        <pc:picChg chg="mod">
          <ac:chgData name="Deborah Tandurella" userId="957c7e18-4ac4-47c9-bbdb-e8aa76b541b3" providerId="ADAL" clId="{E3F08C7A-488A-1A4E-BE5B-2CC79DE4B615}" dt="2020-05-24T09:34:35.875" v="1453" actId="1038"/>
          <ac:picMkLst>
            <pc:docMk/>
            <pc:sldMk cId="2118622402" sldId="295"/>
            <ac:picMk id="6" creationId="{66CD3084-F591-4D58-800B-0AAF3E07086C}"/>
          </ac:picMkLst>
        </pc:picChg>
        <pc:picChg chg="mod">
          <ac:chgData name="Deborah Tandurella" userId="957c7e18-4ac4-47c9-bbdb-e8aa76b541b3" providerId="ADAL" clId="{E3F08C7A-488A-1A4E-BE5B-2CC79DE4B615}" dt="2020-05-24T09:34:23.083" v="1451" actId="1076"/>
          <ac:picMkLst>
            <pc:docMk/>
            <pc:sldMk cId="2118622402" sldId="295"/>
            <ac:picMk id="12" creationId="{338BA5AF-3671-47F6-B6DF-FF952D7400B2}"/>
          </ac:picMkLst>
        </pc:picChg>
        <pc:picChg chg="mod">
          <ac:chgData name="Deborah Tandurella" userId="957c7e18-4ac4-47c9-bbdb-e8aa76b541b3" providerId="ADAL" clId="{E3F08C7A-488A-1A4E-BE5B-2CC79DE4B615}" dt="2020-05-24T09:35:35.309" v="1457" actId="1076"/>
          <ac:picMkLst>
            <pc:docMk/>
            <pc:sldMk cId="2118622402" sldId="295"/>
            <ac:picMk id="13" creationId="{6E7A7ADD-F7F1-408F-9CB4-8CC4197C331E}"/>
          </ac:picMkLst>
        </pc:picChg>
        <pc:cxnChg chg="add mod">
          <ac:chgData name="Deborah Tandurella" userId="957c7e18-4ac4-47c9-bbdb-e8aa76b541b3" providerId="ADAL" clId="{E3F08C7A-488A-1A4E-BE5B-2CC79DE4B615}" dt="2020-05-24T09:33:05.001" v="1428" actId="1035"/>
          <ac:cxnSpMkLst>
            <pc:docMk/>
            <pc:sldMk cId="2118622402" sldId="295"/>
            <ac:cxnSpMk id="10" creationId="{0E519346-ECF9-0E49-8635-0402021432BB}"/>
          </ac:cxnSpMkLst>
        </pc:cxnChg>
        <pc:cxnChg chg="add del mod">
          <ac:chgData name="Deborah Tandurella" userId="957c7e18-4ac4-47c9-bbdb-e8aa76b541b3" providerId="ADAL" clId="{E3F08C7A-488A-1A4E-BE5B-2CC79DE4B615}" dt="2020-05-24T09:21:28.197" v="1266"/>
          <ac:cxnSpMkLst>
            <pc:docMk/>
            <pc:sldMk cId="2118622402" sldId="295"/>
            <ac:cxnSpMk id="14" creationId="{8FCC4649-0744-8B43-BE04-8769CB292B1A}"/>
          </ac:cxnSpMkLst>
        </pc:cxnChg>
        <pc:cxnChg chg="add mod">
          <ac:chgData name="Deborah Tandurella" userId="957c7e18-4ac4-47c9-bbdb-e8aa76b541b3" providerId="ADAL" clId="{E3F08C7A-488A-1A4E-BE5B-2CC79DE4B615}" dt="2020-05-24T09:35:40.537" v="1461" actId="1038"/>
          <ac:cxnSpMkLst>
            <pc:docMk/>
            <pc:sldMk cId="2118622402" sldId="295"/>
            <ac:cxnSpMk id="23" creationId="{59FEB5AC-AF72-7C4F-BCC4-30A32977667B}"/>
          </ac:cxnSpMkLst>
        </pc:cxnChg>
        <pc:cxnChg chg="add mod">
          <ac:chgData name="Deborah Tandurella" userId="957c7e18-4ac4-47c9-bbdb-e8aa76b541b3" providerId="ADAL" clId="{E3F08C7A-488A-1A4E-BE5B-2CC79DE4B615}" dt="2020-05-24T09:34:27.034" v="1452" actId="1076"/>
          <ac:cxnSpMkLst>
            <pc:docMk/>
            <pc:sldMk cId="2118622402" sldId="295"/>
            <ac:cxnSpMk id="28" creationId="{F9EC25A0-C690-FE41-A229-1DF9FA0F75CE}"/>
          </ac:cxnSpMkLst>
        </pc:cxnChg>
      </pc:sldChg>
      <pc:sldChg chg="addSp delSp modSp">
        <pc:chgData name="Deborah Tandurella" userId="957c7e18-4ac4-47c9-bbdb-e8aa76b541b3" providerId="ADAL" clId="{E3F08C7A-488A-1A4E-BE5B-2CC79DE4B615}" dt="2020-05-24T13:41:18.083" v="2183" actId="2085"/>
        <pc:sldMkLst>
          <pc:docMk/>
          <pc:sldMk cId="1185965000" sldId="297"/>
        </pc:sldMkLst>
        <pc:spChg chg="add del mod">
          <ac:chgData name="Deborah Tandurella" userId="957c7e18-4ac4-47c9-bbdb-e8aa76b541b3" providerId="ADAL" clId="{E3F08C7A-488A-1A4E-BE5B-2CC79DE4B615}" dt="2020-05-24T10:41:38.839" v="2030"/>
          <ac:spMkLst>
            <pc:docMk/>
            <pc:sldMk cId="1185965000" sldId="297"/>
            <ac:spMk id="3" creationId="{25296293-C2E5-2245-9D48-0F1D00A6EF17}"/>
          </ac:spMkLst>
        </pc:spChg>
        <pc:spChg chg="mod">
          <ac:chgData name="Deborah Tandurella" userId="957c7e18-4ac4-47c9-bbdb-e8aa76b541b3" providerId="ADAL" clId="{E3F08C7A-488A-1A4E-BE5B-2CC79DE4B615}" dt="2020-05-24T13:40:41.982" v="2182" actId="1038"/>
          <ac:spMkLst>
            <pc:docMk/>
            <pc:sldMk cId="1185965000" sldId="297"/>
            <ac:spMk id="3" creationId="{95BA58B8-7E95-4833-B09A-E7D628BAD4DE}"/>
          </ac:spMkLst>
        </pc:spChg>
        <pc:spChg chg="mod">
          <ac:chgData name="Deborah Tandurella" userId="957c7e18-4ac4-47c9-bbdb-e8aa76b541b3" providerId="ADAL" clId="{E3F08C7A-488A-1A4E-BE5B-2CC79DE4B615}" dt="2020-05-24T09:39:18.082" v="1488" actId="27636"/>
          <ac:spMkLst>
            <pc:docMk/>
            <pc:sldMk cId="1185965000" sldId="297"/>
            <ac:spMk id="5" creationId="{FF1500F7-829B-4A5D-842B-B19D562C08A7}"/>
          </ac:spMkLst>
        </pc:spChg>
        <pc:spChg chg="mod">
          <ac:chgData name="Deborah Tandurella" userId="957c7e18-4ac4-47c9-bbdb-e8aa76b541b3" providerId="ADAL" clId="{E3F08C7A-488A-1A4E-BE5B-2CC79DE4B615}" dt="2020-05-24T10:12:57.712" v="1576" actId="122"/>
          <ac:spMkLst>
            <pc:docMk/>
            <pc:sldMk cId="1185965000" sldId="297"/>
            <ac:spMk id="7" creationId="{4263CD4E-F138-4451-BD87-2721D35389C3}"/>
          </ac:spMkLst>
        </pc:spChg>
        <pc:spChg chg="mod">
          <ac:chgData name="Deborah Tandurella" userId="957c7e18-4ac4-47c9-bbdb-e8aa76b541b3" providerId="ADAL" clId="{E3F08C7A-488A-1A4E-BE5B-2CC79DE4B615}" dt="2020-05-24T13:41:18.083" v="2183" actId="2085"/>
          <ac:spMkLst>
            <pc:docMk/>
            <pc:sldMk cId="1185965000" sldId="297"/>
            <ac:spMk id="8" creationId="{BBF52F74-2B19-4F3F-AA0A-9C8D3C890DFE}"/>
          </ac:spMkLst>
        </pc:spChg>
        <pc:spChg chg="mod">
          <ac:chgData name="Deborah Tandurella" userId="957c7e18-4ac4-47c9-bbdb-e8aa76b541b3" providerId="ADAL" clId="{E3F08C7A-488A-1A4E-BE5B-2CC79DE4B615}" dt="2020-05-24T10:37:13.767" v="2008" actId="1036"/>
          <ac:spMkLst>
            <pc:docMk/>
            <pc:sldMk cId="1185965000" sldId="297"/>
            <ac:spMk id="9" creationId="{F0D2B437-4014-462C-B068-9837647A65B3}"/>
          </ac:spMkLst>
        </pc:spChg>
        <pc:spChg chg="add del mod">
          <ac:chgData name="Deborah Tandurella" userId="957c7e18-4ac4-47c9-bbdb-e8aa76b541b3" providerId="ADAL" clId="{E3F08C7A-488A-1A4E-BE5B-2CC79DE4B615}" dt="2020-05-24T09:40:55.932" v="1499"/>
          <ac:spMkLst>
            <pc:docMk/>
            <pc:sldMk cId="1185965000" sldId="297"/>
            <ac:spMk id="12" creationId="{03824608-416B-794D-9D67-E443E4647BE5}"/>
          </ac:spMkLst>
        </pc:spChg>
        <pc:spChg chg="mod">
          <ac:chgData name="Deborah Tandurella" userId="957c7e18-4ac4-47c9-bbdb-e8aa76b541b3" providerId="ADAL" clId="{E3F08C7A-488A-1A4E-BE5B-2CC79DE4B615}" dt="2020-05-24T13:40:23.431" v="2181" actId="1036"/>
          <ac:spMkLst>
            <pc:docMk/>
            <pc:sldMk cId="1185965000" sldId="297"/>
            <ac:spMk id="15" creationId="{F8541618-DCBE-224E-AF3D-03BD309810C8}"/>
          </ac:spMkLst>
        </pc:spChg>
        <pc:spChg chg="mod">
          <ac:chgData name="Deborah Tandurella" userId="957c7e18-4ac4-47c9-bbdb-e8aa76b541b3" providerId="ADAL" clId="{E3F08C7A-488A-1A4E-BE5B-2CC79DE4B615}" dt="2020-05-24T13:40:41.982" v="2182" actId="1038"/>
          <ac:spMkLst>
            <pc:docMk/>
            <pc:sldMk cId="1185965000" sldId="297"/>
            <ac:spMk id="16" creationId="{F4698579-644C-A547-A9FA-AC271A8DEEAD}"/>
          </ac:spMkLst>
        </pc:spChg>
        <pc:spChg chg="add mod">
          <ac:chgData name="Deborah Tandurella" userId="957c7e18-4ac4-47c9-bbdb-e8aa76b541b3" providerId="ADAL" clId="{E3F08C7A-488A-1A4E-BE5B-2CC79DE4B615}" dt="2020-05-24T13:40:41.982" v="2182" actId="1038"/>
          <ac:spMkLst>
            <pc:docMk/>
            <pc:sldMk cId="1185965000" sldId="297"/>
            <ac:spMk id="17" creationId="{55DDA6F3-86D7-DC41-B56D-10F84DFC1655}"/>
          </ac:spMkLst>
        </pc:spChg>
        <pc:spChg chg="mod">
          <ac:chgData name="Deborah Tandurella" userId="957c7e18-4ac4-47c9-bbdb-e8aa76b541b3" providerId="ADAL" clId="{E3F08C7A-488A-1A4E-BE5B-2CC79DE4B615}" dt="2020-05-24T10:31:46.754" v="1949" actId="14861"/>
          <ac:spMkLst>
            <pc:docMk/>
            <pc:sldMk cId="1185965000" sldId="297"/>
            <ac:spMk id="18" creationId="{5ABC2F6C-CC3F-43DB-9BD0-6F3F23B55343}"/>
          </ac:spMkLst>
        </pc:spChg>
        <pc:spChg chg="add mod">
          <ac:chgData name="Deborah Tandurella" userId="957c7e18-4ac4-47c9-bbdb-e8aa76b541b3" providerId="ADAL" clId="{E3F08C7A-488A-1A4E-BE5B-2CC79DE4B615}" dt="2020-05-24T10:53:33.384" v="2091" actId="14100"/>
          <ac:spMkLst>
            <pc:docMk/>
            <pc:sldMk cId="1185965000" sldId="297"/>
            <ac:spMk id="19" creationId="{3AE2F1CF-FDBB-3F4B-993D-63DC03A74995}"/>
          </ac:spMkLst>
        </pc:spChg>
        <pc:spChg chg="add mod">
          <ac:chgData name="Deborah Tandurella" userId="957c7e18-4ac4-47c9-bbdb-e8aa76b541b3" providerId="ADAL" clId="{E3F08C7A-488A-1A4E-BE5B-2CC79DE4B615}" dt="2020-05-24T10:53:33.384" v="2091" actId="14100"/>
          <ac:spMkLst>
            <pc:docMk/>
            <pc:sldMk cId="1185965000" sldId="297"/>
            <ac:spMk id="20" creationId="{B286AF35-0A8E-F64F-9C9E-3C343E1476BA}"/>
          </ac:spMkLst>
        </pc:spChg>
        <pc:spChg chg="add mod">
          <ac:chgData name="Deborah Tandurella" userId="957c7e18-4ac4-47c9-bbdb-e8aa76b541b3" providerId="ADAL" clId="{E3F08C7A-488A-1A4E-BE5B-2CC79DE4B615}" dt="2020-05-24T10:53:33.384" v="2091" actId="14100"/>
          <ac:spMkLst>
            <pc:docMk/>
            <pc:sldMk cId="1185965000" sldId="297"/>
            <ac:spMk id="21" creationId="{9F18B8EA-D045-0E43-9A9C-D6AF82F1C1C8}"/>
          </ac:spMkLst>
        </pc:spChg>
        <pc:spChg chg="add mod">
          <ac:chgData name="Deborah Tandurella" userId="957c7e18-4ac4-47c9-bbdb-e8aa76b541b3" providerId="ADAL" clId="{E3F08C7A-488A-1A4E-BE5B-2CC79DE4B615}" dt="2020-05-24T10:53:33.384" v="2091" actId="14100"/>
          <ac:spMkLst>
            <pc:docMk/>
            <pc:sldMk cId="1185965000" sldId="297"/>
            <ac:spMk id="22" creationId="{27754EAE-8F85-7548-9BAD-D81D4B1862E8}"/>
          </ac:spMkLst>
        </pc:spChg>
        <pc:spChg chg="add del mod">
          <ac:chgData name="Deborah Tandurella" userId="957c7e18-4ac4-47c9-bbdb-e8aa76b541b3" providerId="ADAL" clId="{E3F08C7A-488A-1A4E-BE5B-2CC79DE4B615}" dt="2020-05-24T10:42:33.087" v="2038"/>
          <ac:spMkLst>
            <pc:docMk/>
            <pc:sldMk cId="1185965000" sldId="297"/>
            <ac:spMk id="23" creationId="{40F728F0-2A75-8E4A-9B2E-038DBCC6CDAB}"/>
          </ac:spMkLst>
        </pc:spChg>
        <pc:spChg chg="add del mod">
          <ac:chgData name="Deborah Tandurella" userId="957c7e18-4ac4-47c9-bbdb-e8aa76b541b3" providerId="ADAL" clId="{E3F08C7A-488A-1A4E-BE5B-2CC79DE4B615}" dt="2020-05-24T10:42:33.087" v="2038"/>
          <ac:spMkLst>
            <pc:docMk/>
            <pc:sldMk cId="1185965000" sldId="297"/>
            <ac:spMk id="24" creationId="{CC6023F9-309C-1C47-B484-E6F559FFDB49}"/>
          </ac:spMkLst>
        </pc:spChg>
        <pc:spChg chg="add del mod">
          <ac:chgData name="Deborah Tandurella" userId="957c7e18-4ac4-47c9-bbdb-e8aa76b541b3" providerId="ADAL" clId="{E3F08C7A-488A-1A4E-BE5B-2CC79DE4B615}" dt="2020-05-24T10:42:33.087" v="2038"/>
          <ac:spMkLst>
            <pc:docMk/>
            <pc:sldMk cId="1185965000" sldId="297"/>
            <ac:spMk id="25" creationId="{42357FD6-5EB0-BD48-9DE1-8C5A76DE1F98}"/>
          </ac:spMkLst>
        </pc:spChg>
        <pc:spChg chg="add del mod">
          <ac:chgData name="Deborah Tandurella" userId="957c7e18-4ac4-47c9-bbdb-e8aa76b541b3" providerId="ADAL" clId="{E3F08C7A-488A-1A4E-BE5B-2CC79DE4B615}" dt="2020-05-24T10:42:33.087" v="2038"/>
          <ac:spMkLst>
            <pc:docMk/>
            <pc:sldMk cId="1185965000" sldId="297"/>
            <ac:spMk id="26" creationId="{D5D36E5C-DF4C-5544-B2E0-D62B87DF9394}"/>
          </ac:spMkLst>
        </pc:spChg>
        <pc:spChg chg="add del mod">
          <ac:chgData name="Deborah Tandurella" userId="957c7e18-4ac4-47c9-bbdb-e8aa76b541b3" providerId="ADAL" clId="{E3F08C7A-488A-1A4E-BE5B-2CC79DE4B615}" dt="2020-05-24T10:53:25.006" v="2090"/>
          <ac:spMkLst>
            <pc:docMk/>
            <pc:sldMk cId="1185965000" sldId="297"/>
            <ac:spMk id="27" creationId="{C9B2A223-E926-104E-8C53-6C8BBE75C9DD}"/>
          </ac:spMkLst>
        </pc:spChg>
        <pc:spChg chg="add del mod">
          <ac:chgData name="Deborah Tandurella" userId="957c7e18-4ac4-47c9-bbdb-e8aa76b541b3" providerId="ADAL" clId="{E3F08C7A-488A-1A4E-BE5B-2CC79DE4B615}" dt="2020-05-24T10:53:25.006" v="2090"/>
          <ac:spMkLst>
            <pc:docMk/>
            <pc:sldMk cId="1185965000" sldId="297"/>
            <ac:spMk id="28" creationId="{0CD6CB1C-0E7F-B948-B0FA-3839B1B28D03}"/>
          </ac:spMkLst>
        </pc:spChg>
        <pc:spChg chg="add del mod">
          <ac:chgData name="Deborah Tandurella" userId="957c7e18-4ac4-47c9-bbdb-e8aa76b541b3" providerId="ADAL" clId="{E3F08C7A-488A-1A4E-BE5B-2CC79DE4B615}" dt="2020-05-24T10:53:25.006" v="2090"/>
          <ac:spMkLst>
            <pc:docMk/>
            <pc:sldMk cId="1185965000" sldId="297"/>
            <ac:spMk id="29" creationId="{98595763-0434-2342-9EA9-28D4864630E0}"/>
          </ac:spMkLst>
        </pc:spChg>
        <pc:spChg chg="add del mod">
          <ac:chgData name="Deborah Tandurella" userId="957c7e18-4ac4-47c9-bbdb-e8aa76b541b3" providerId="ADAL" clId="{E3F08C7A-488A-1A4E-BE5B-2CC79DE4B615}" dt="2020-05-24T10:53:25.006" v="2090"/>
          <ac:spMkLst>
            <pc:docMk/>
            <pc:sldMk cId="1185965000" sldId="297"/>
            <ac:spMk id="30" creationId="{869C8D75-F9DB-EF42-8858-7EDC5AD2F8D3}"/>
          </ac:spMkLst>
        </pc:spChg>
        <pc:spChg chg="add del mod">
          <ac:chgData name="Deborah Tandurella" userId="957c7e18-4ac4-47c9-bbdb-e8aa76b541b3" providerId="ADAL" clId="{E3F08C7A-488A-1A4E-BE5B-2CC79DE4B615}" dt="2020-05-24T10:53:25.006" v="2090"/>
          <ac:spMkLst>
            <pc:docMk/>
            <pc:sldMk cId="1185965000" sldId="297"/>
            <ac:spMk id="31" creationId="{E0ED1D18-9CC1-1A49-810B-596F4BF44B86}"/>
          </ac:spMkLst>
        </pc:spChg>
        <pc:spChg chg="add mod">
          <ac:chgData name="Deborah Tandurella" userId="957c7e18-4ac4-47c9-bbdb-e8aa76b541b3" providerId="ADAL" clId="{E3F08C7A-488A-1A4E-BE5B-2CC79DE4B615}" dt="2020-05-24T10:53:33.384" v="2091" actId="14100"/>
          <ac:spMkLst>
            <pc:docMk/>
            <pc:sldMk cId="1185965000" sldId="297"/>
            <ac:spMk id="32" creationId="{E75811F4-7A15-E74F-B076-E0D741A64E11}"/>
          </ac:spMkLst>
        </pc:spChg>
        <pc:spChg chg="add mod">
          <ac:chgData name="Deborah Tandurella" userId="957c7e18-4ac4-47c9-bbdb-e8aa76b541b3" providerId="ADAL" clId="{E3F08C7A-488A-1A4E-BE5B-2CC79DE4B615}" dt="2020-05-24T10:54:28.892" v="2099" actId="1037"/>
          <ac:spMkLst>
            <pc:docMk/>
            <pc:sldMk cId="1185965000" sldId="297"/>
            <ac:spMk id="33" creationId="{303F0DEE-F4D9-6643-896C-26BA4586CC01}"/>
          </ac:spMkLst>
        </pc:spChg>
        <pc:spChg chg="add mod">
          <ac:chgData name="Deborah Tandurella" userId="957c7e18-4ac4-47c9-bbdb-e8aa76b541b3" providerId="ADAL" clId="{E3F08C7A-488A-1A4E-BE5B-2CC79DE4B615}" dt="2020-05-24T10:54:39.392" v="2100" actId="1076"/>
          <ac:spMkLst>
            <pc:docMk/>
            <pc:sldMk cId="1185965000" sldId="297"/>
            <ac:spMk id="34" creationId="{E1428A0C-C513-4047-846D-2069CAC425A0}"/>
          </ac:spMkLst>
        </pc:spChg>
        <pc:spChg chg="add mod">
          <ac:chgData name="Deborah Tandurella" userId="957c7e18-4ac4-47c9-bbdb-e8aa76b541b3" providerId="ADAL" clId="{E3F08C7A-488A-1A4E-BE5B-2CC79DE4B615}" dt="2020-05-24T10:54:45.260" v="2101" actId="1076"/>
          <ac:spMkLst>
            <pc:docMk/>
            <pc:sldMk cId="1185965000" sldId="297"/>
            <ac:spMk id="35" creationId="{AE41DC89-4BD0-0645-9BEB-670C9E3203E0}"/>
          </ac:spMkLst>
        </pc:spChg>
        <pc:spChg chg="add mod">
          <ac:chgData name="Deborah Tandurella" userId="957c7e18-4ac4-47c9-bbdb-e8aa76b541b3" providerId="ADAL" clId="{E3F08C7A-488A-1A4E-BE5B-2CC79DE4B615}" dt="2020-05-24T10:53:56.550" v="2094" actId="1076"/>
          <ac:spMkLst>
            <pc:docMk/>
            <pc:sldMk cId="1185965000" sldId="297"/>
            <ac:spMk id="36" creationId="{3E21222F-2061-D848-8D3E-C0126D681739}"/>
          </ac:spMkLst>
        </pc:spChg>
        <pc:spChg chg="add mod">
          <ac:chgData name="Deborah Tandurella" userId="957c7e18-4ac4-47c9-bbdb-e8aa76b541b3" providerId="ADAL" clId="{E3F08C7A-488A-1A4E-BE5B-2CC79DE4B615}" dt="2020-05-24T10:54:51.823" v="2102" actId="1076"/>
          <ac:spMkLst>
            <pc:docMk/>
            <pc:sldMk cId="1185965000" sldId="297"/>
            <ac:spMk id="37" creationId="{62DE3960-8A30-DF46-AD80-1B0A30B5B69B}"/>
          </ac:spMkLst>
        </pc:spChg>
        <pc:graphicFrameChg chg="mod">
          <ac:chgData name="Deborah Tandurella" userId="957c7e18-4ac4-47c9-bbdb-e8aa76b541b3" providerId="ADAL" clId="{E3F08C7A-488A-1A4E-BE5B-2CC79DE4B615}" dt="2020-05-24T10:13:32.126" v="1580" actId="1076"/>
          <ac:graphicFrameMkLst>
            <pc:docMk/>
            <pc:sldMk cId="1185965000" sldId="297"/>
            <ac:graphicFrameMk id="14" creationId="{F5684511-AE69-4462-AE07-23E2B8A03193}"/>
          </ac:graphicFrameMkLst>
        </pc:graphicFrameChg>
        <pc:cxnChg chg="del mod">
          <ac:chgData name="Deborah Tandurella" userId="957c7e18-4ac4-47c9-bbdb-e8aa76b541b3" providerId="ADAL" clId="{E3F08C7A-488A-1A4E-BE5B-2CC79DE4B615}" dt="2020-05-24T09:39:01.507" v="1486"/>
          <ac:cxnSpMkLst>
            <pc:docMk/>
            <pc:sldMk cId="1185965000" sldId="297"/>
            <ac:cxnSpMk id="13" creationId="{B8A6757E-F769-4149-9F37-CBC8309AA5F7}"/>
          </ac:cxnSpMkLst>
        </pc:cxnChg>
      </pc:sldChg>
    </pc:docChg>
  </pc:docChgLst>
  <pc:docChgLst>
    <pc:chgData name="Domenico Ragusa" userId="S::domenico.ragusa01@universitadipavia.it::99acd5d2-be94-4752-9c46-06599cc51e31" providerId="AD" clId="Web-{5B5239BD-67D1-45F3-A8B5-07EDA67AF9DC}"/>
    <pc:docChg chg="modSld">
      <pc:chgData name="Domenico Ragusa" userId="S::domenico.ragusa01@universitadipavia.it::99acd5d2-be94-4752-9c46-06599cc51e31" providerId="AD" clId="Web-{5B5239BD-67D1-45F3-A8B5-07EDA67AF9DC}" dt="2020-05-23T16:54:09.308" v="137"/>
      <pc:docMkLst>
        <pc:docMk/>
      </pc:docMkLst>
      <pc:sldChg chg="modSp">
        <pc:chgData name="Domenico Ragusa" userId="S::domenico.ragusa01@universitadipavia.it::99acd5d2-be94-4752-9c46-06599cc51e31" providerId="AD" clId="Web-{5B5239BD-67D1-45F3-A8B5-07EDA67AF9DC}" dt="2020-05-23T16:54:09.308" v="137"/>
        <pc:sldMkLst>
          <pc:docMk/>
          <pc:sldMk cId="2589006469" sldId="291"/>
        </pc:sldMkLst>
        <pc:graphicFrameChg chg="mod modGraphic">
          <ac:chgData name="Domenico Ragusa" userId="S::domenico.ragusa01@universitadipavia.it::99acd5d2-be94-4752-9c46-06599cc51e31" providerId="AD" clId="Web-{5B5239BD-67D1-45F3-A8B5-07EDA67AF9DC}" dt="2020-05-23T16:54:09.308" v="137"/>
          <ac:graphicFrameMkLst>
            <pc:docMk/>
            <pc:sldMk cId="2589006469" sldId="291"/>
            <ac:graphicFrameMk id="12" creationId="{03F46D61-E2E3-4A8F-91F6-3938360D859A}"/>
          </ac:graphicFrameMkLst>
        </pc:graphicFrameChg>
      </pc:sldChg>
      <pc:sldChg chg="modSp">
        <pc:chgData name="Domenico Ragusa" userId="S::domenico.ragusa01@universitadipavia.it::99acd5d2-be94-4752-9c46-06599cc51e31" providerId="AD" clId="Web-{5B5239BD-67D1-45F3-A8B5-07EDA67AF9DC}" dt="2020-05-23T16:53:13.730" v="95"/>
        <pc:sldMkLst>
          <pc:docMk/>
          <pc:sldMk cId="342362958" sldId="292"/>
        </pc:sldMkLst>
        <pc:graphicFrameChg chg="mod modGraphic">
          <ac:chgData name="Domenico Ragusa" userId="S::domenico.ragusa01@universitadipavia.it::99acd5d2-be94-4752-9c46-06599cc51e31" providerId="AD" clId="Web-{5B5239BD-67D1-45F3-A8B5-07EDA67AF9DC}" dt="2020-05-23T16:53:13.730" v="95"/>
          <ac:graphicFrameMkLst>
            <pc:docMk/>
            <pc:sldMk cId="342362958" sldId="292"/>
            <ac:graphicFrameMk id="7" creationId="{7FB07AB1-7741-460D-85EB-F300A2FCAFFC}"/>
          </ac:graphicFrameMkLst>
        </pc:graphicFrameChg>
      </pc:sldChg>
      <pc:sldChg chg="modSp">
        <pc:chgData name="Domenico Ragusa" userId="S::domenico.ragusa01@universitadipavia.it::99acd5d2-be94-4752-9c46-06599cc51e31" providerId="AD" clId="Web-{5B5239BD-67D1-45F3-A8B5-07EDA67AF9DC}" dt="2020-05-23T16:53:07.465" v="87"/>
        <pc:sldMkLst>
          <pc:docMk/>
          <pc:sldMk cId="1908616372" sldId="293"/>
        </pc:sldMkLst>
        <pc:graphicFrameChg chg="mod modGraphic">
          <ac:chgData name="Domenico Ragusa" userId="S::domenico.ragusa01@universitadipavia.it::99acd5d2-be94-4752-9c46-06599cc51e31" providerId="AD" clId="Web-{5B5239BD-67D1-45F3-A8B5-07EDA67AF9DC}" dt="2020-05-23T16:53:07.465" v="87"/>
          <ac:graphicFrameMkLst>
            <pc:docMk/>
            <pc:sldMk cId="1908616372" sldId="293"/>
            <ac:graphicFrameMk id="7" creationId="{7FB07AB1-7741-460D-85EB-F300A2FCAFFC}"/>
          </ac:graphicFrameMkLst>
        </pc:graphicFrameChg>
      </pc:sldChg>
    </pc:docChg>
  </pc:docChgLst>
  <pc:docChgLst>
    <pc:chgData name="Deborah Tandurella" userId="S::deborah.tandurella01@universitadipavia.it::957c7e18-4ac4-47c9-bbdb-e8aa76b541b3" providerId="AD" clId="Web-{F3412A0F-030C-46B1-809F-50BCADBFE65D}"/>
    <pc:docChg chg="modSld">
      <pc:chgData name="Deborah Tandurella" userId="S::deborah.tandurella01@universitadipavia.it::957c7e18-4ac4-47c9-bbdb-e8aa76b541b3" providerId="AD" clId="Web-{F3412A0F-030C-46B1-809F-50BCADBFE65D}" dt="2020-05-24T14:42:06.465" v="17" actId="1076"/>
      <pc:docMkLst>
        <pc:docMk/>
      </pc:docMkLst>
      <pc:sldChg chg="addCm">
        <pc:chgData name="Deborah Tandurella" userId="S::deborah.tandurella01@universitadipavia.it::957c7e18-4ac4-47c9-bbdb-e8aa76b541b3" providerId="AD" clId="Web-{F3412A0F-030C-46B1-809F-50BCADBFE65D}" dt="2020-05-24T14:21:33.421" v="1"/>
        <pc:sldMkLst>
          <pc:docMk/>
          <pc:sldMk cId="201656360" sldId="264"/>
        </pc:sldMkLst>
      </pc:sldChg>
      <pc:sldChg chg="addSp delSp modSp">
        <pc:chgData name="Deborah Tandurella" userId="S::deborah.tandurella01@universitadipavia.it::957c7e18-4ac4-47c9-bbdb-e8aa76b541b3" providerId="AD" clId="Web-{F3412A0F-030C-46B1-809F-50BCADBFE65D}" dt="2020-05-24T14:42:06.465" v="17" actId="1076"/>
        <pc:sldMkLst>
          <pc:docMk/>
          <pc:sldMk cId="342362958" sldId="292"/>
        </pc:sldMkLst>
        <pc:spChg chg="mod">
          <ac:chgData name="Deborah Tandurella" userId="S::deborah.tandurella01@universitadipavia.it::957c7e18-4ac4-47c9-bbdb-e8aa76b541b3" providerId="AD" clId="Web-{F3412A0F-030C-46B1-809F-50BCADBFE65D}" dt="2020-05-24T14:39:38.153" v="9" actId="14100"/>
          <ac:spMkLst>
            <pc:docMk/>
            <pc:sldMk cId="342362958" sldId="292"/>
            <ac:spMk id="14" creationId="{B03FCE00-D8E4-43FE-BEBC-16D0AF0139F9}"/>
          </ac:spMkLst>
        </pc:spChg>
        <pc:spChg chg="mod">
          <ac:chgData name="Deborah Tandurella" userId="S::deborah.tandurella01@universitadipavia.it::957c7e18-4ac4-47c9-bbdb-e8aa76b541b3" providerId="AD" clId="Web-{F3412A0F-030C-46B1-809F-50BCADBFE65D}" dt="2020-05-24T14:39:33.996" v="8" actId="14100"/>
          <ac:spMkLst>
            <pc:docMk/>
            <pc:sldMk cId="342362958" sldId="292"/>
            <ac:spMk id="16" creationId="{5CC95EC8-CE76-45C7-9186-C6D46940CB9F}"/>
          </ac:spMkLst>
        </pc:spChg>
        <pc:graphicFrameChg chg="mod">
          <ac:chgData name="Deborah Tandurella" userId="S::deborah.tandurella01@universitadipavia.it::957c7e18-4ac4-47c9-bbdb-e8aa76b541b3" providerId="AD" clId="Web-{F3412A0F-030C-46B1-809F-50BCADBFE65D}" dt="2020-05-24T14:42:06.465" v="17" actId="1076"/>
          <ac:graphicFrameMkLst>
            <pc:docMk/>
            <pc:sldMk cId="342362958" sldId="292"/>
            <ac:graphicFrameMk id="7" creationId="{7FB07AB1-7741-460D-85EB-F300A2FCAFFC}"/>
          </ac:graphicFrameMkLst>
        </pc:graphicFrameChg>
        <pc:inkChg chg="add del">
          <ac:chgData name="Deborah Tandurella" userId="S::deborah.tandurella01@universitadipavia.it::957c7e18-4ac4-47c9-bbdb-e8aa76b541b3" providerId="AD" clId="Web-{F3412A0F-030C-46B1-809F-50BCADBFE65D}" dt="2020-05-24T14:38:51.778" v="5"/>
          <ac:inkMkLst>
            <pc:docMk/>
            <pc:sldMk cId="342362958" sldId="292"/>
            <ac:inkMk id="3" creationId="{B342D8F6-2794-42FE-9E39-DF151A68F4C1}"/>
          </ac:inkMkLst>
        </pc:inkChg>
        <pc:inkChg chg="add del">
          <ac:chgData name="Deborah Tandurella" userId="S::deborah.tandurella01@universitadipavia.it::957c7e18-4ac4-47c9-bbdb-e8aa76b541b3" providerId="AD" clId="Web-{F3412A0F-030C-46B1-809F-50BCADBFE65D}" dt="2020-05-24T14:38:40.372" v="4"/>
          <ac:inkMkLst>
            <pc:docMk/>
            <pc:sldMk cId="342362958" sldId="292"/>
            <ac:inkMk id="13" creationId="{1D970072-33F9-4157-AD36-2CFC6D1886E5}"/>
          </ac:inkMkLst>
        </pc:inkChg>
        <pc:inkChg chg="add del">
          <ac:chgData name="Deborah Tandurella" userId="S::deborah.tandurella01@universitadipavia.it::957c7e18-4ac4-47c9-bbdb-e8aa76b541b3" providerId="AD" clId="Web-{F3412A0F-030C-46B1-809F-50BCADBFE65D}" dt="2020-05-24T14:39:19.121" v="7"/>
          <ac:inkMkLst>
            <pc:docMk/>
            <pc:sldMk cId="342362958" sldId="292"/>
            <ac:inkMk id="15" creationId="{57E688A9-570C-4287-A70C-57FF157CF40E}"/>
          </ac:inkMkLst>
        </pc:inkChg>
      </pc:sldChg>
      <pc:sldChg chg="modSp">
        <pc:chgData name="Deborah Tandurella" userId="S::deborah.tandurella01@universitadipavia.it::957c7e18-4ac4-47c9-bbdb-e8aa76b541b3" providerId="AD" clId="Web-{F3412A0F-030C-46B1-809F-50BCADBFE65D}" dt="2020-05-24T14:15:23.625" v="0"/>
        <pc:sldMkLst>
          <pc:docMk/>
          <pc:sldMk cId="1908616372" sldId="293"/>
        </pc:sldMkLst>
        <pc:spChg chg="mod">
          <ac:chgData name="Deborah Tandurella" userId="S::deborah.tandurella01@universitadipavia.it::957c7e18-4ac4-47c9-bbdb-e8aa76b541b3" providerId="AD" clId="Web-{F3412A0F-030C-46B1-809F-50BCADBFE65D}" dt="2020-05-24T14:15:23.625" v="0"/>
          <ac:spMkLst>
            <pc:docMk/>
            <pc:sldMk cId="1908616372" sldId="293"/>
            <ac:spMk id="16" creationId="{18FE4A51-EE64-7C49-B190-AFB16E0C4665}"/>
          </ac:spMkLst>
        </pc:spChg>
      </pc:sldChg>
      <pc:sldChg chg="modSp">
        <pc:chgData name="Deborah Tandurella" userId="S::deborah.tandurella01@universitadipavia.it::957c7e18-4ac4-47c9-bbdb-e8aa76b541b3" providerId="AD" clId="Web-{F3412A0F-030C-46B1-809F-50BCADBFE65D}" dt="2020-05-24T14:40:44.996" v="16" actId="14100"/>
        <pc:sldMkLst>
          <pc:docMk/>
          <pc:sldMk cId="2118622402" sldId="295"/>
        </pc:sldMkLst>
        <pc:spChg chg="mod">
          <ac:chgData name="Deborah Tandurella" userId="S::deborah.tandurella01@universitadipavia.it::957c7e18-4ac4-47c9-bbdb-e8aa76b541b3" providerId="AD" clId="Web-{F3412A0F-030C-46B1-809F-50BCADBFE65D}" dt="2020-05-24T14:40:28.824" v="15" actId="14100"/>
          <ac:spMkLst>
            <pc:docMk/>
            <pc:sldMk cId="2118622402" sldId="295"/>
            <ac:spMk id="3" creationId="{1B788339-2D71-41B6-A7F3-69ECE5A2B248}"/>
          </ac:spMkLst>
        </pc:spChg>
        <pc:spChg chg="mod">
          <ac:chgData name="Deborah Tandurella" userId="S::deborah.tandurella01@universitadipavia.it::957c7e18-4ac4-47c9-bbdb-e8aa76b541b3" providerId="AD" clId="Web-{F3412A0F-030C-46B1-809F-50BCADBFE65D}" dt="2020-05-24T14:40:44.996" v="16" actId="14100"/>
          <ac:spMkLst>
            <pc:docMk/>
            <pc:sldMk cId="2118622402" sldId="295"/>
            <ac:spMk id="21" creationId="{F0A4F942-AC1A-1641-9033-76C1E9A917FD}"/>
          </ac:spMkLst>
        </pc:spChg>
      </pc:sldChg>
    </pc:docChg>
  </pc:docChgLst>
  <pc:docChgLst>
    <pc:chgData name="Domenico Ragusa" userId="S::domenico.ragusa01@universitadipavia.it::99acd5d2-be94-4752-9c46-06599cc51e31" providerId="AD" clId="Web-{D6296F70-E5CB-4EB9-86F8-C7DCDD69FAD3}"/>
    <pc:docChg chg="modSld">
      <pc:chgData name="Domenico Ragusa" userId="S::domenico.ragusa01@universitadipavia.it::99acd5d2-be94-4752-9c46-06599cc51e31" providerId="AD" clId="Web-{D6296F70-E5CB-4EB9-86F8-C7DCDD69FAD3}" dt="2020-05-23T14:30:51.265" v="30" actId="20577"/>
      <pc:docMkLst>
        <pc:docMk/>
      </pc:docMkLst>
      <pc:sldChg chg="addSp delSp modSp">
        <pc:chgData name="Domenico Ragusa" userId="S::domenico.ragusa01@universitadipavia.it::99acd5d2-be94-4752-9c46-06599cc51e31" providerId="AD" clId="Web-{D6296F70-E5CB-4EB9-86F8-C7DCDD69FAD3}" dt="2020-05-23T14:30:51.265" v="29" actId="20577"/>
        <pc:sldMkLst>
          <pc:docMk/>
          <pc:sldMk cId="3102614900" sldId="277"/>
        </pc:sldMkLst>
        <pc:spChg chg="mod">
          <ac:chgData name="Domenico Ragusa" userId="S::domenico.ragusa01@universitadipavia.it::99acd5d2-be94-4752-9c46-06599cc51e31" providerId="AD" clId="Web-{D6296F70-E5CB-4EB9-86F8-C7DCDD69FAD3}" dt="2020-05-23T14:30:35.937" v="14" actId="20577"/>
          <ac:spMkLst>
            <pc:docMk/>
            <pc:sldMk cId="3102614900" sldId="277"/>
            <ac:spMk id="2" creationId="{D153725A-4432-0C4D-B9A3-97F0A75D374A}"/>
          </ac:spMkLst>
        </pc:spChg>
        <pc:spChg chg="mod">
          <ac:chgData name="Domenico Ragusa" userId="S::domenico.ragusa01@universitadipavia.it::99acd5d2-be94-4752-9c46-06599cc51e31" providerId="AD" clId="Web-{D6296F70-E5CB-4EB9-86F8-C7DCDD69FAD3}" dt="2020-05-23T14:30:17.375" v="4"/>
          <ac:spMkLst>
            <pc:docMk/>
            <pc:sldMk cId="3102614900" sldId="277"/>
            <ac:spMk id="3" creationId="{A56E20AD-61E1-4071-8A0A-759B8B8603C1}"/>
          </ac:spMkLst>
        </pc:spChg>
        <pc:spChg chg="mod">
          <ac:chgData name="Domenico Ragusa" userId="S::domenico.ragusa01@universitadipavia.it::99acd5d2-be94-4752-9c46-06599cc51e31" providerId="AD" clId="Web-{D6296F70-E5CB-4EB9-86F8-C7DCDD69FAD3}" dt="2020-05-23T14:30:51.265" v="29" actId="20577"/>
          <ac:spMkLst>
            <pc:docMk/>
            <pc:sldMk cId="3102614900" sldId="277"/>
            <ac:spMk id="4" creationId="{50DC6061-6897-4FB0-BC4B-6297D214403C}"/>
          </ac:spMkLst>
        </pc:spChg>
        <pc:spChg chg="del">
          <ac:chgData name="Domenico Ragusa" userId="S::domenico.ragusa01@universitadipavia.it::99acd5d2-be94-4752-9c46-06599cc51e31" providerId="AD" clId="Web-{D6296F70-E5CB-4EB9-86F8-C7DCDD69FAD3}" dt="2020-05-23T14:30:17.375" v="4"/>
          <ac:spMkLst>
            <pc:docMk/>
            <pc:sldMk cId="3102614900" sldId="277"/>
            <ac:spMk id="19" creationId="{1BB867FF-FC45-48F7-8104-F89BE54909F1}"/>
          </ac:spMkLst>
        </pc:spChg>
        <pc:spChg chg="del">
          <ac:chgData name="Domenico Ragusa" userId="S::domenico.ragusa01@universitadipavia.it::99acd5d2-be94-4752-9c46-06599cc51e31" providerId="AD" clId="Web-{D6296F70-E5CB-4EB9-86F8-C7DCDD69FAD3}" dt="2020-05-23T14:30:17.375" v="4"/>
          <ac:spMkLst>
            <pc:docMk/>
            <pc:sldMk cId="3102614900" sldId="277"/>
            <ac:spMk id="20" creationId="{8BB56887-D0D5-4F0C-9E19-7247EB83C8B7}"/>
          </ac:spMkLst>
        </pc:spChg>
        <pc:spChg chg="del">
          <ac:chgData name="Domenico Ragusa" userId="S::domenico.ragusa01@universitadipavia.it::99acd5d2-be94-4752-9c46-06599cc51e31" providerId="AD" clId="Web-{D6296F70-E5CB-4EB9-86F8-C7DCDD69FAD3}" dt="2020-05-23T14:30:17.375" v="4"/>
          <ac:spMkLst>
            <pc:docMk/>
            <pc:sldMk cId="3102614900" sldId="277"/>
            <ac:spMk id="21" creationId="{081E4A58-353D-44AE-B2FC-2A74E2E400F7}"/>
          </ac:spMkLst>
        </pc:spChg>
        <pc:spChg chg="mod ord">
          <ac:chgData name="Domenico Ragusa" userId="S::domenico.ragusa01@universitadipavia.it::99acd5d2-be94-4752-9c46-06599cc51e31" providerId="AD" clId="Web-{D6296F70-E5CB-4EB9-86F8-C7DCDD69FAD3}" dt="2020-05-23T14:30:51.202" v="26" actId="20577"/>
          <ac:spMkLst>
            <pc:docMk/>
            <pc:sldMk cId="3102614900" sldId="277"/>
            <ac:spMk id="22" creationId="{98EDD9AA-9FE3-A646-833F-C23C3D7DD031}"/>
          </ac:spMkLst>
        </pc:spChg>
        <pc:spChg chg="add">
          <ac:chgData name="Domenico Ragusa" userId="S::domenico.ragusa01@universitadipavia.it::99acd5d2-be94-4752-9c46-06599cc51e31" providerId="AD" clId="Web-{D6296F70-E5CB-4EB9-86F8-C7DCDD69FAD3}" dt="2020-05-23T14:30:17.375" v="4"/>
          <ac:spMkLst>
            <pc:docMk/>
            <pc:sldMk cId="3102614900" sldId="277"/>
            <ac:spMk id="27" creationId="{081EA652-8C6A-4E69-BEB9-170809474553}"/>
          </ac:spMkLst>
        </pc:spChg>
        <pc:spChg chg="add">
          <ac:chgData name="Domenico Ragusa" userId="S::domenico.ragusa01@universitadipavia.it::99acd5d2-be94-4752-9c46-06599cc51e31" providerId="AD" clId="Web-{D6296F70-E5CB-4EB9-86F8-C7DCDD69FAD3}" dt="2020-05-23T14:30:17.375" v="4"/>
          <ac:spMkLst>
            <pc:docMk/>
            <pc:sldMk cId="3102614900" sldId="277"/>
            <ac:spMk id="29" creationId="{5298780A-33B9-4EA2-8F67-DE68AD62841B}"/>
          </ac:spMkLst>
        </pc:spChg>
        <pc:spChg chg="add">
          <ac:chgData name="Domenico Ragusa" userId="S::domenico.ragusa01@universitadipavia.it::99acd5d2-be94-4752-9c46-06599cc51e31" providerId="AD" clId="Web-{D6296F70-E5CB-4EB9-86F8-C7DCDD69FAD3}" dt="2020-05-23T14:30:17.375" v="4"/>
          <ac:spMkLst>
            <pc:docMk/>
            <pc:sldMk cId="3102614900" sldId="277"/>
            <ac:spMk id="31" creationId="{7F488E8B-4E1E-4402-8935-D4E6C02615C7}"/>
          </ac:spMkLst>
        </pc:spChg>
      </pc:sldChg>
    </pc:docChg>
  </pc:docChgLst>
  <pc:docChgLst>
    <pc:chgData name="Andrea Vergine" userId="S::andrea.vergine01@universitadipavia.it::57e39643-453e-4a67-bda2-9a2f2045eee8" providerId="AD" clId="Web-{DAFF20D1-A37E-4FF6-A658-293329DA8D20}"/>
    <pc:docChg chg="addSld delSld modSld">
      <pc:chgData name="Andrea Vergine" userId="S::andrea.vergine01@universitadipavia.it::57e39643-453e-4a67-bda2-9a2f2045eee8" providerId="AD" clId="Web-{DAFF20D1-A37E-4FF6-A658-293329DA8D20}" dt="2020-05-24T09:35:50.732" v="921" actId="20577"/>
      <pc:docMkLst>
        <pc:docMk/>
      </pc:docMkLst>
      <pc:sldChg chg="modSp">
        <pc:chgData name="Andrea Vergine" userId="S::andrea.vergine01@universitadipavia.it::57e39643-453e-4a67-bda2-9a2f2045eee8" providerId="AD" clId="Web-{DAFF20D1-A37E-4FF6-A658-293329DA8D20}" dt="2020-05-24T09:07:57.047" v="0" actId="1076"/>
        <pc:sldMkLst>
          <pc:docMk/>
          <pc:sldMk cId="201656360" sldId="264"/>
        </pc:sldMkLst>
        <pc:spChg chg="mod">
          <ac:chgData name="Andrea Vergine" userId="S::andrea.vergine01@universitadipavia.it::57e39643-453e-4a67-bda2-9a2f2045eee8" providerId="AD" clId="Web-{DAFF20D1-A37E-4FF6-A658-293329DA8D20}" dt="2020-05-24T09:07:57.047" v="0" actId="1076"/>
          <ac:spMkLst>
            <pc:docMk/>
            <pc:sldMk cId="201656360" sldId="264"/>
            <ac:spMk id="3" creationId="{A42CF2D1-B066-4519-83E8-7048B3B00B8A}"/>
          </ac:spMkLst>
        </pc:spChg>
      </pc:sldChg>
      <pc:sldChg chg="modSp">
        <pc:chgData name="Andrea Vergine" userId="S::andrea.vergine01@universitadipavia.it::57e39643-453e-4a67-bda2-9a2f2045eee8" providerId="AD" clId="Web-{DAFF20D1-A37E-4FF6-A658-293329DA8D20}" dt="2020-05-24T09:10:21.016" v="1" actId="1076"/>
        <pc:sldMkLst>
          <pc:docMk/>
          <pc:sldMk cId="1347247155" sldId="290"/>
        </pc:sldMkLst>
        <pc:graphicFrameChg chg="mod">
          <ac:chgData name="Andrea Vergine" userId="S::andrea.vergine01@universitadipavia.it::57e39643-453e-4a67-bda2-9a2f2045eee8" providerId="AD" clId="Web-{DAFF20D1-A37E-4FF6-A658-293329DA8D20}" dt="2020-05-24T09:10:21.016" v="1" actId="1076"/>
          <ac:graphicFrameMkLst>
            <pc:docMk/>
            <pc:sldMk cId="1347247155" sldId="290"/>
            <ac:graphicFrameMk id="8" creationId="{3530E127-744F-45A1-9558-CB6A1E536438}"/>
          </ac:graphicFrameMkLst>
        </pc:graphicFrameChg>
      </pc:sldChg>
      <pc:sldChg chg="new del">
        <pc:chgData name="Andrea Vergine" userId="S::andrea.vergine01@universitadipavia.it::57e39643-453e-4a67-bda2-9a2f2045eee8" providerId="AD" clId="Web-{DAFF20D1-A37E-4FF6-A658-293329DA8D20}" dt="2020-05-24T09:15:50.859" v="4"/>
        <pc:sldMkLst>
          <pc:docMk/>
          <pc:sldMk cId="1155214525" sldId="296"/>
        </pc:sldMkLst>
      </pc:sldChg>
      <pc:sldChg chg="addSp delSp modSp add replId">
        <pc:chgData name="Andrea Vergine" userId="S::andrea.vergine01@universitadipavia.it::57e39643-453e-4a67-bda2-9a2f2045eee8" providerId="AD" clId="Web-{DAFF20D1-A37E-4FF6-A658-293329DA8D20}" dt="2020-05-24T09:35:50.732" v="920" actId="20577"/>
        <pc:sldMkLst>
          <pc:docMk/>
          <pc:sldMk cId="1185965000" sldId="297"/>
        </pc:sldMkLst>
        <pc:spChg chg="del">
          <ac:chgData name="Andrea Vergine" userId="S::andrea.vergine01@universitadipavia.it::57e39643-453e-4a67-bda2-9a2f2045eee8" providerId="AD" clId="Web-{DAFF20D1-A37E-4FF6-A658-293329DA8D20}" dt="2020-05-24T09:16:07.406" v="9"/>
          <ac:spMkLst>
            <pc:docMk/>
            <pc:sldMk cId="1185965000" sldId="297"/>
            <ac:spMk id="3" creationId="{BCD6B4C5-67BF-4E67-AA83-61E0958BBC3E}"/>
          </ac:spMkLst>
        </pc:spChg>
        <pc:spChg chg="add mod">
          <ac:chgData name="Andrea Vergine" userId="S::andrea.vergine01@universitadipavia.it::57e39643-453e-4a67-bda2-9a2f2045eee8" providerId="AD" clId="Web-{DAFF20D1-A37E-4FF6-A658-293329DA8D20}" dt="2020-05-24T09:32:07.841" v="876" actId="20577"/>
          <ac:spMkLst>
            <pc:docMk/>
            <pc:sldMk cId="1185965000" sldId="297"/>
            <ac:spMk id="7" creationId="{4263CD4E-F138-4451-BD87-2721D35389C3}"/>
          </ac:spMkLst>
        </pc:spChg>
        <pc:spChg chg="mod">
          <ac:chgData name="Andrea Vergine" userId="S::andrea.vergine01@universitadipavia.it::57e39643-453e-4a67-bda2-9a2f2045eee8" providerId="AD" clId="Web-{DAFF20D1-A37E-4FF6-A658-293329DA8D20}" dt="2020-05-24T09:16:21.766" v="18" actId="20577"/>
          <ac:spMkLst>
            <pc:docMk/>
            <pc:sldMk cId="1185965000" sldId="297"/>
            <ac:spMk id="8" creationId="{BBF52F74-2B19-4F3F-AA0A-9C8D3C890DFE}"/>
          </ac:spMkLst>
        </pc:spChg>
        <pc:spChg chg="add mod">
          <ac:chgData name="Andrea Vergine" userId="S::andrea.vergine01@universitadipavia.it::57e39643-453e-4a67-bda2-9a2f2045eee8" providerId="AD" clId="Web-{DAFF20D1-A37E-4FF6-A658-293329DA8D20}" dt="2020-05-24T09:35:50.732" v="920" actId="20577"/>
          <ac:spMkLst>
            <pc:docMk/>
            <pc:sldMk cId="1185965000" sldId="297"/>
            <ac:spMk id="9" creationId="{F0D2B437-4014-462C-B068-9837647A65B3}"/>
          </ac:spMkLst>
        </pc:spChg>
        <pc:spChg chg="add del mod">
          <ac:chgData name="Andrea Vergine" userId="S::andrea.vergine01@universitadipavia.it::57e39643-453e-4a67-bda2-9a2f2045eee8" providerId="AD" clId="Web-{DAFF20D1-A37E-4FF6-A658-293329DA8D20}" dt="2020-05-24T09:18:37.203" v="393"/>
          <ac:spMkLst>
            <pc:docMk/>
            <pc:sldMk cId="1185965000" sldId="297"/>
            <ac:spMk id="10" creationId="{D8770ECD-01EF-4D1C-8266-7A2AD2DC5121}"/>
          </ac:spMkLst>
        </pc:spChg>
        <pc:spChg chg="mod">
          <ac:chgData name="Andrea Vergine" userId="S::andrea.vergine01@universitadipavia.it::57e39643-453e-4a67-bda2-9a2f2045eee8" providerId="AD" clId="Web-{DAFF20D1-A37E-4FF6-A658-293329DA8D20}" dt="2020-05-24T09:20:39.015" v="520" actId="1076"/>
          <ac:spMkLst>
            <pc:docMk/>
            <pc:sldMk cId="1185965000" sldId="297"/>
            <ac:spMk id="15" creationId="{F8541618-DCBE-224E-AF3D-03BD309810C8}"/>
          </ac:spMkLst>
        </pc:spChg>
        <pc:spChg chg="mod">
          <ac:chgData name="Andrea Vergine" userId="S::andrea.vergine01@universitadipavia.it::57e39643-453e-4a67-bda2-9a2f2045eee8" providerId="AD" clId="Web-{DAFF20D1-A37E-4FF6-A658-293329DA8D20}" dt="2020-05-24T09:20:41.577" v="521" actId="1076"/>
          <ac:spMkLst>
            <pc:docMk/>
            <pc:sldMk cId="1185965000" sldId="297"/>
            <ac:spMk id="16" creationId="{F4698579-644C-A547-A9FA-AC271A8DEEAD}"/>
          </ac:spMkLst>
        </pc:spChg>
        <pc:spChg chg="add mod">
          <ac:chgData name="Andrea Vergine" userId="S::andrea.vergine01@universitadipavia.it::57e39643-453e-4a67-bda2-9a2f2045eee8" providerId="AD" clId="Web-{DAFF20D1-A37E-4FF6-A658-293329DA8D20}" dt="2020-05-24T09:31:46.295" v="857" actId="1076"/>
          <ac:spMkLst>
            <pc:docMk/>
            <pc:sldMk cId="1185965000" sldId="297"/>
            <ac:spMk id="18" creationId="{5ABC2F6C-CC3F-43DB-9BD0-6F3F23B55343}"/>
          </ac:spMkLst>
        </pc:spChg>
        <pc:graphicFrameChg chg="del">
          <ac:chgData name="Andrea Vergine" userId="S::andrea.vergine01@universitadipavia.it::57e39643-453e-4a67-bda2-9a2f2045eee8" providerId="AD" clId="Web-{DAFF20D1-A37E-4FF6-A658-293329DA8D20}" dt="2020-05-24T09:16:00.531" v="7"/>
          <ac:graphicFrameMkLst>
            <pc:docMk/>
            <pc:sldMk cId="1185965000" sldId="297"/>
            <ac:graphicFrameMk id="12" creationId="{03F46D61-E2E3-4A8F-91F6-3938360D859A}"/>
          </ac:graphicFrameMkLst>
        </pc:graphicFrameChg>
        <pc:graphicFrameChg chg="add mod modGraphic">
          <ac:chgData name="Andrea Vergine" userId="S::andrea.vergine01@universitadipavia.it::57e39643-453e-4a67-bda2-9a2f2045eee8" providerId="AD" clId="Web-{DAFF20D1-A37E-4FF6-A658-293329DA8D20}" dt="2020-05-24T09:29:10.546" v="596"/>
          <ac:graphicFrameMkLst>
            <pc:docMk/>
            <pc:sldMk cId="1185965000" sldId="297"/>
            <ac:graphicFrameMk id="14" creationId="{F5684511-AE69-4462-AE07-23E2B8A03193}"/>
          </ac:graphicFrameMkLst>
        </pc:graphicFrameChg>
        <pc:picChg chg="del">
          <ac:chgData name="Andrea Vergine" userId="S::andrea.vergine01@universitadipavia.it::57e39643-453e-4a67-bda2-9a2f2045eee8" providerId="AD" clId="Web-{DAFF20D1-A37E-4FF6-A658-293329DA8D20}" dt="2020-05-24T09:15:55" v="5"/>
          <ac:picMkLst>
            <pc:docMk/>
            <pc:sldMk cId="1185965000" sldId="297"/>
            <ac:picMk id="4" creationId="{3A796265-AA42-4913-9611-6BD6FE6F95AF}"/>
          </ac:picMkLst>
        </pc:picChg>
        <pc:picChg chg="del">
          <ac:chgData name="Andrea Vergine" userId="S::andrea.vergine01@universitadipavia.it::57e39643-453e-4a67-bda2-9a2f2045eee8" providerId="AD" clId="Web-{DAFF20D1-A37E-4FF6-A658-293329DA8D20}" dt="2020-05-24T09:15:57.156" v="6"/>
          <ac:picMkLst>
            <pc:docMk/>
            <pc:sldMk cId="1185965000" sldId="297"/>
            <ac:picMk id="6" creationId="{27E10404-3B8B-4F9D-94CE-E93551ABD81E}"/>
          </ac:picMkLst>
        </pc:picChg>
        <pc:inkChg chg="del">
          <ac:chgData name="Andrea Vergine" userId="S::andrea.vergine01@universitadipavia.it::57e39643-453e-4a67-bda2-9a2f2045eee8" providerId="AD" clId="Web-{DAFF20D1-A37E-4FF6-A658-293329DA8D20}" dt="2020-05-24T09:16:03.438" v="8"/>
          <ac:inkMkLst>
            <pc:docMk/>
            <pc:sldMk cId="1185965000" sldId="297"/>
            <ac:inkMk id="11" creationId="{8FBA4302-78DB-498F-9BFE-C38B62249A5F}"/>
          </ac:inkMkLst>
        </pc:inkChg>
      </pc:sldChg>
    </pc:docChg>
  </pc:docChgLst>
  <pc:docChgLst>
    <pc:chgData name="Deborah Tandurella" userId="S::deborah.tandurella01@universitadipavia.it::957c7e18-4ac4-47c9-bbdb-e8aa76b541b3" providerId="AD" clId="Web-{04187997-BE32-4757-9F79-BB064FEAB936}"/>
    <pc:docChg chg="modSld">
      <pc:chgData name="Deborah Tandurella" userId="S::deborah.tandurella01@universitadipavia.it::957c7e18-4ac4-47c9-bbdb-e8aa76b541b3" providerId="AD" clId="Web-{04187997-BE32-4757-9F79-BB064FEAB936}" dt="2020-05-23T15:16:10.927" v="10"/>
      <pc:docMkLst>
        <pc:docMk/>
      </pc:docMkLst>
      <pc:sldChg chg="addSp delSp modSp">
        <pc:chgData name="Deborah Tandurella" userId="S::deborah.tandurella01@universitadipavia.it::957c7e18-4ac4-47c9-bbdb-e8aa76b541b3" providerId="AD" clId="Web-{04187997-BE32-4757-9F79-BB064FEAB936}" dt="2020-05-23T15:16:10.927" v="10"/>
        <pc:sldMkLst>
          <pc:docMk/>
          <pc:sldMk cId="1409270299" sldId="286"/>
        </pc:sldMkLst>
        <pc:spChg chg="add del mod">
          <ac:chgData name="Deborah Tandurella" userId="S::deborah.tandurella01@universitadipavia.it::957c7e18-4ac4-47c9-bbdb-e8aa76b541b3" providerId="AD" clId="Web-{04187997-BE32-4757-9F79-BB064FEAB936}" dt="2020-05-23T15:16:10.927" v="10"/>
          <ac:spMkLst>
            <pc:docMk/>
            <pc:sldMk cId="1409270299" sldId="286"/>
            <ac:spMk id="7" creationId="{E5A6F3C9-BC44-4B4F-962E-B6EFCE512781}"/>
          </ac:spMkLst>
        </pc:spChg>
      </pc:sldChg>
    </pc:docChg>
  </pc:docChgLst>
  <pc:docChgLst>
    <pc:chgData name="Andrea Vergine" userId="S::andrea.vergine01@universitadipavia.it::57e39643-453e-4a67-bda2-9a2f2045eee8" providerId="AD" clId="Web-{17BCF937-8CAD-49DE-A286-585A98F78DA9}"/>
    <pc:docChg chg="addSld modSld">
      <pc:chgData name="Andrea Vergine" userId="S::andrea.vergine01@universitadipavia.it::57e39643-453e-4a67-bda2-9a2f2045eee8" providerId="AD" clId="Web-{17BCF937-8CAD-49DE-A286-585A98F78DA9}" dt="2020-05-23T08:58:52.135" v="126" actId="14100"/>
      <pc:docMkLst>
        <pc:docMk/>
      </pc:docMkLst>
      <pc:sldChg chg="addSp delSp modSp">
        <pc:chgData name="Andrea Vergine" userId="S::andrea.vergine01@universitadipavia.it::57e39643-453e-4a67-bda2-9a2f2045eee8" providerId="AD" clId="Web-{17BCF937-8CAD-49DE-A286-585A98F78DA9}" dt="2020-05-23T08:58:52.135" v="126" actId="14100"/>
        <pc:sldMkLst>
          <pc:docMk/>
          <pc:sldMk cId="4141337568" sldId="263"/>
        </pc:sldMkLst>
        <pc:picChg chg="add del mod modCrop">
          <ac:chgData name="Andrea Vergine" userId="S::andrea.vergine01@universitadipavia.it::57e39643-453e-4a67-bda2-9a2f2045eee8" providerId="AD" clId="Web-{17BCF937-8CAD-49DE-A286-585A98F78DA9}" dt="2020-05-23T08:58:52.135" v="126" actId="14100"/>
          <ac:picMkLst>
            <pc:docMk/>
            <pc:sldMk cId="4141337568" sldId="263"/>
            <ac:picMk id="3" creationId="{3F6D66CE-3A6D-41F1-AC54-197E323529B2}"/>
          </ac:picMkLst>
        </pc:picChg>
        <pc:picChg chg="mod">
          <ac:chgData name="Andrea Vergine" userId="S::andrea.vergine01@universitadipavia.it::57e39643-453e-4a67-bda2-9a2f2045eee8" providerId="AD" clId="Web-{17BCF937-8CAD-49DE-A286-585A98F78DA9}" dt="2020-05-23T08:55:35.227" v="121" actId="1076"/>
          <ac:picMkLst>
            <pc:docMk/>
            <pc:sldMk cId="4141337568" sldId="263"/>
            <ac:picMk id="7" creationId="{4405A07C-FB60-594B-9E32-73F25B502707}"/>
          </ac:picMkLst>
        </pc:picChg>
      </pc:sldChg>
      <pc:sldChg chg="modSp new">
        <pc:chgData name="Andrea Vergine" userId="S::andrea.vergine01@universitadipavia.it::57e39643-453e-4a67-bda2-9a2f2045eee8" providerId="AD" clId="Web-{17BCF937-8CAD-49DE-A286-585A98F78DA9}" dt="2020-05-23T08:53:22.975" v="36" actId="20577"/>
        <pc:sldMkLst>
          <pc:docMk/>
          <pc:sldMk cId="169899972" sldId="282"/>
        </pc:sldMkLst>
        <pc:spChg chg="mod">
          <ac:chgData name="Andrea Vergine" userId="S::andrea.vergine01@universitadipavia.it::57e39643-453e-4a67-bda2-9a2f2045eee8" providerId="AD" clId="Web-{17BCF937-8CAD-49DE-A286-585A98F78DA9}" dt="2020-05-23T08:53:22.975" v="36" actId="20577"/>
          <ac:spMkLst>
            <pc:docMk/>
            <pc:sldMk cId="169899972" sldId="282"/>
            <ac:spMk id="6" creationId="{D3429FF5-43B5-4F47-B248-16A60AB79D55}"/>
          </ac:spMkLst>
        </pc:spChg>
      </pc:sldChg>
      <pc:sldChg chg="addSp delSp modSp new">
        <pc:chgData name="Andrea Vergine" userId="S::andrea.vergine01@universitadipavia.it::57e39643-453e-4a67-bda2-9a2f2045eee8" providerId="AD" clId="Web-{17BCF937-8CAD-49DE-A286-585A98F78DA9}" dt="2020-05-23T08:55:04.757" v="112" actId="1076"/>
        <pc:sldMkLst>
          <pc:docMk/>
          <pc:sldMk cId="51108653" sldId="283"/>
        </pc:sldMkLst>
        <pc:spChg chg="mod">
          <ac:chgData name="Andrea Vergine" userId="S::andrea.vergine01@universitadipavia.it::57e39643-453e-4a67-bda2-9a2f2045eee8" providerId="AD" clId="Web-{17BCF937-8CAD-49DE-A286-585A98F78DA9}" dt="2020-05-23T08:54:22.882" v="54" actId="1076"/>
          <ac:spMkLst>
            <pc:docMk/>
            <pc:sldMk cId="51108653" sldId="283"/>
            <ac:spMk id="6" creationId="{59270DCA-A632-451E-818C-0C7497FC01C2}"/>
          </ac:spMkLst>
        </pc:spChg>
        <pc:spChg chg="add del">
          <ac:chgData name="Andrea Vergine" userId="S::andrea.vergine01@universitadipavia.it::57e39643-453e-4a67-bda2-9a2f2045eee8" providerId="AD" clId="Web-{17BCF937-8CAD-49DE-A286-585A98F78DA9}" dt="2020-05-23T08:54:36.742" v="57"/>
          <ac:spMkLst>
            <pc:docMk/>
            <pc:sldMk cId="51108653" sldId="283"/>
            <ac:spMk id="7" creationId="{757D06AA-ABE7-4F30-A3FE-3654FB23B4E9}"/>
          </ac:spMkLst>
        </pc:spChg>
        <pc:spChg chg="add mod">
          <ac:chgData name="Andrea Vergine" userId="S::andrea.vergine01@universitadipavia.it::57e39643-453e-4a67-bda2-9a2f2045eee8" providerId="AD" clId="Web-{17BCF937-8CAD-49DE-A286-585A98F78DA9}" dt="2020-05-23T08:55:04.757" v="112" actId="1076"/>
          <ac:spMkLst>
            <pc:docMk/>
            <pc:sldMk cId="51108653" sldId="283"/>
            <ac:spMk id="8" creationId="{9AD6C332-44FD-43BD-B0FE-F63FA626634E}"/>
          </ac:spMkLst>
        </pc:spChg>
      </pc:sldChg>
      <pc:sldChg chg="modSp new">
        <pc:chgData name="Andrea Vergine" userId="S::andrea.vergine01@universitadipavia.it::57e39643-453e-4a67-bda2-9a2f2045eee8" providerId="AD" clId="Web-{17BCF937-8CAD-49DE-A286-585A98F78DA9}" dt="2020-05-23T08:55:19.617" v="120" actId="20577"/>
        <pc:sldMkLst>
          <pc:docMk/>
          <pc:sldMk cId="3924409352" sldId="284"/>
        </pc:sldMkLst>
        <pc:spChg chg="mod">
          <ac:chgData name="Andrea Vergine" userId="S::andrea.vergine01@universitadipavia.it::57e39643-453e-4a67-bda2-9a2f2045eee8" providerId="AD" clId="Web-{17BCF937-8CAD-49DE-A286-585A98F78DA9}" dt="2020-05-23T08:55:19.617" v="120" actId="20577"/>
          <ac:spMkLst>
            <pc:docMk/>
            <pc:sldMk cId="3924409352" sldId="284"/>
            <ac:spMk id="6" creationId="{9C3444F9-D1BA-4434-84DF-5B3ABCD396ED}"/>
          </ac:spMkLst>
        </pc:spChg>
      </pc:sldChg>
    </pc:docChg>
  </pc:docChgLst>
  <pc:docChgLst>
    <pc:chgData name="Domenico Ragusa" userId="S::domenico.ragusa01@universitadipavia.it::99acd5d2-be94-4752-9c46-06599cc51e31" providerId="AD" clId="Web-{2687FF43-9C3B-4B5B-AC62-A8AAB8DE7EDF}"/>
    <pc:docChg chg="modSld sldOrd">
      <pc:chgData name="Domenico Ragusa" userId="S::domenico.ragusa01@universitadipavia.it::99acd5d2-be94-4752-9c46-06599cc51e31" providerId="AD" clId="Web-{2687FF43-9C3B-4B5B-AC62-A8AAB8DE7EDF}" dt="2020-05-23T09:31:28.139" v="223"/>
      <pc:docMkLst>
        <pc:docMk/>
      </pc:docMkLst>
      <pc:sldChg chg="ord">
        <pc:chgData name="Domenico Ragusa" userId="S::domenico.ragusa01@universitadipavia.it::99acd5d2-be94-4752-9c46-06599cc51e31" providerId="AD" clId="Web-{2687FF43-9C3B-4B5B-AC62-A8AAB8DE7EDF}" dt="2020-05-23T09:31:28.139" v="223"/>
        <pc:sldMkLst>
          <pc:docMk/>
          <pc:sldMk cId="0" sldId="257"/>
        </pc:sldMkLst>
      </pc:sldChg>
      <pc:sldChg chg="addSp delSp modSp ord">
        <pc:chgData name="Domenico Ragusa" userId="S::domenico.ragusa01@universitadipavia.it::99acd5d2-be94-4752-9c46-06599cc51e31" providerId="AD" clId="Web-{2687FF43-9C3B-4B5B-AC62-A8AAB8DE7EDF}" dt="2020-05-23T09:30:53.029" v="222" actId="14100"/>
        <pc:sldMkLst>
          <pc:docMk/>
          <pc:sldMk cId="4141337568" sldId="263"/>
        </pc:sldMkLst>
        <pc:spChg chg="mod">
          <ac:chgData name="Domenico Ragusa" userId="S::domenico.ragusa01@universitadipavia.it::99acd5d2-be94-4752-9c46-06599cc51e31" providerId="AD" clId="Web-{2687FF43-9C3B-4B5B-AC62-A8AAB8DE7EDF}" dt="2020-05-23T09:24:51.962" v="21" actId="14100"/>
          <ac:spMkLst>
            <pc:docMk/>
            <pc:sldMk cId="4141337568" sldId="263"/>
            <ac:spMk id="2" creationId="{8EAF211C-E882-C84C-8038-6EAF8A9BF9FF}"/>
          </ac:spMkLst>
        </pc:spChg>
        <pc:spChg chg="del mod">
          <ac:chgData name="Domenico Ragusa" userId="S::domenico.ragusa01@universitadipavia.it::99acd5d2-be94-4752-9c46-06599cc51e31" providerId="AD" clId="Web-{2687FF43-9C3B-4B5B-AC62-A8AAB8DE7EDF}" dt="2020-05-23T09:30:13.841" v="212"/>
          <ac:spMkLst>
            <pc:docMk/>
            <pc:sldMk cId="4141337568" sldId="263"/>
            <ac:spMk id="4" creationId="{42B0DA15-E655-F544-A9E0-8FE1809330F5}"/>
          </ac:spMkLst>
        </pc:spChg>
        <pc:spChg chg="mod">
          <ac:chgData name="Domenico Ragusa" userId="S::domenico.ragusa01@universitadipavia.it::99acd5d2-be94-4752-9c46-06599cc51e31" providerId="AD" clId="Web-{2687FF43-9C3B-4B5B-AC62-A8AAB8DE7EDF}" dt="2020-05-23T09:30:41.951" v="216" actId="1076"/>
          <ac:spMkLst>
            <pc:docMk/>
            <pc:sldMk cId="4141337568" sldId="263"/>
            <ac:spMk id="10" creationId="{5D255B06-5DE4-AB41-B616-C28800524A44}"/>
          </ac:spMkLst>
        </pc:spChg>
        <pc:spChg chg="mod">
          <ac:chgData name="Domenico Ragusa" userId="S::domenico.ragusa01@universitadipavia.it::99acd5d2-be94-4752-9c46-06599cc51e31" providerId="AD" clId="Web-{2687FF43-9C3B-4B5B-AC62-A8AAB8DE7EDF}" dt="2020-05-23T09:30:41.998" v="219" actId="1076"/>
          <ac:spMkLst>
            <pc:docMk/>
            <pc:sldMk cId="4141337568" sldId="263"/>
            <ac:spMk id="11" creationId="{797CA1FF-FA91-7D43-9704-F50CF61596A0}"/>
          </ac:spMkLst>
        </pc:spChg>
        <pc:spChg chg="mod">
          <ac:chgData name="Domenico Ragusa" userId="S::domenico.ragusa01@universitadipavia.it::99acd5d2-be94-4752-9c46-06599cc51e31" providerId="AD" clId="Web-{2687FF43-9C3B-4B5B-AC62-A8AAB8DE7EDF}" dt="2020-05-23T09:30:41.967" v="217" actId="1076"/>
          <ac:spMkLst>
            <pc:docMk/>
            <pc:sldMk cId="4141337568" sldId="263"/>
            <ac:spMk id="12" creationId="{DC26E168-0F12-6C4D-B86A-1BA2D46F1E5D}"/>
          </ac:spMkLst>
        </pc:spChg>
        <pc:picChg chg="add mod">
          <ac:chgData name="Domenico Ragusa" userId="S::domenico.ragusa01@universitadipavia.it::99acd5d2-be94-4752-9c46-06599cc51e31" providerId="AD" clId="Web-{2687FF43-9C3B-4B5B-AC62-A8AAB8DE7EDF}" dt="2020-05-23T09:25:29.775" v="29" actId="14100"/>
          <ac:picMkLst>
            <pc:docMk/>
            <pc:sldMk cId="4141337568" sldId="263"/>
            <ac:picMk id="3" creationId="{3F6D66CE-3A6D-41F1-AC54-197E323529B2}"/>
          </ac:picMkLst>
        </pc:picChg>
        <pc:picChg chg="del">
          <ac:chgData name="Domenico Ragusa" userId="S::domenico.ragusa01@universitadipavia.it::99acd5d2-be94-4752-9c46-06599cc51e31" providerId="AD" clId="Web-{2687FF43-9C3B-4B5B-AC62-A8AAB8DE7EDF}" dt="2020-05-23T08:57:32.971" v="0"/>
          <ac:picMkLst>
            <pc:docMk/>
            <pc:sldMk cId="4141337568" sldId="263"/>
            <ac:picMk id="5" creationId="{1F9DC4B4-FCCE-2A4A-B74E-E1B2F6CC4F87}"/>
          </ac:picMkLst>
        </pc:picChg>
        <pc:picChg chg="mod">
          <ac:chgData name="Domenico Ragusa" userId="S::domenico.ragusa01@universitadipavia.it::99acd5d2-be94-4752-9c46-06599cc51e31" providerId="AD" clId="Web-{2687FF43-9C3B-4B5B-AC62-A8AAB8DE7EDF}" dt="2020-05-23T09:25:42.572" v="32" actId="14100"/>
          <ac:picMkLst>
            <pc:docMk/>
            <pc:sldMk cId="4141337568" sldId="263"/>
            <ac:picMk id="7" creationId="{4405A07C-FB60-594B-9E32-73F25B502707}"/>
          </ac:picMkLst>
        </pc:picChg>
        <pc:picChg chg="mod">
          <ac:chgData name="Domenico Ragusa" userId="S::domenico.ragusa01@universitadipavia.it::99acd5d2-be94-4752-9c46-06599cc51e31" providerId="AD" clId="Web-{2687FF43-9C3B-4B5B-AC62-A8AAB8DE7EDF}" dt="2020-05-23T09:30:53.029" v="222" actId="14100"/>
          <ac:picMkLst>
            <pc:docMk/>
            <pc:sldMk cId="4141337568" sldId="263"/>
            <ac:picMk id="9" creationId="{11A1E731-232B-2247-A4A9-D080058140EA}"/>
          </ac:picMkLst>
        </pc:picChg>
        <pc:picChg chg="mod">
          <ac:chgData name="Domenico Ragusa" userId="S::domenico.ragusa01@universitadipavia.it::99acd5d2-be94-4752-9c46-06599cc51e31" providerId="AD" clId="Web-{2687FF43-9C3B-4B5B-AC62-A8AAB8DE7EDF}" dt="2020-05-23T09:30:41.982" v="218" actId="1076"/>
          <ac:picMkLst>
            <pc:docMk/>
            <pc:sldMk cId="4141337568" sldId="263"/>
            <ac:picMk id="35" creationId="{5563F1DF-20DB-8645-923D-21363140F22D}"/>
          </ac:picMkLst>
        </pc:picChg>
      </pc:sldChg>
    </pc:docChg>
  </pc:docChgLst>
  <pc:docChgLst>
    <pc:chgData name="Andrea Vergine" userId="S::andrea.vergine01@universitadipavia.it::57e39643-453e-4a67-bda2-9a2f2045eee8" providerId="AD" clId="Web-{84CCF276-DA43-40FF-84FB-ED4AEFC8BD77}"/>
    <pc:docChg chg="modSld">
      <pc:chgData name="Andrea Vergine" userId="S::andrea.vergine01@universitadipavia.it::57e39643-453e-4a67-bda2-9a2f2045eee8" providerId="AD" clId="Web-{84CCF276-DA43-40FF-84FB-ED4AEFC8BD77}" dt="2020-05-24T15:30:04.426" v="0" actId="1076"/>
      <pc:docMkLst>
        <pc:docMk/>
      </pc:docMkLst>
      <pc:sldChg chg="modSp">
        <pc:chgData name="Andrea Vergine" userId="S::andrea.vergine01@universitadipavia.it::57e39643-453e-4a67-bda2-9a2f2045eee8" providerId="AD" clId="Web-{84CCF276-DA43-40FF-84FB-ED4AEFC8BD77}" dt="2020-05-24T15:30:04.426" v="0" actId="1076"/>
        <pc:sldMkLst>
          <pc:docMk/>
          <pc:sldMk cId="2118622402" sldId="295"/>
        </pc:sldMkLst>
        <pc:picChg chg="mod">
          <ac:chgData name="Andrea Vergine" userId="S::andrea.vergine01@universitadipavia.it::57e39643-453e-4a67-bda2-9a2f2045eee8" providerId="AD" clId="Web-{84CCF276-DA43-40FF-84FB-ED4AEFC8BD77}" dt="2020-05-24T15:30:04.426" v="0" actId="1076"/>
          <ac:picMkLst>
            <pc:docMk/>
            <pc:sldMk cId="2118622402" sldId="295"/>
            <ac:picMk id="5" creationId="{DDC9E584-5399-44F5-96E1-B3AB8BAC3C3D}"/>
          </ac:picMkLst>
        </pc:picChg>
      </pc:sldChg>
    </pc:docChg>
  </pc:docChgLst>
  <pc:docChgLst>
    <pc:chgData name="Domenico Ragusa" userId="S::domenico.ragusa01@universitadipavia.it::99acd5d2-be94-4752-9c46-06599cc51e31" providerId="AD" clId="Web-{95A75CEC-A83C-4207-B6F0-AC15026858BD}"/>
    <pc:docChg chg="addSld delSld modSld sldOrd modMainMaster">
      <pc:chgData name="Domenico Ragusa" userId="S::domenico.ragusa01@universitadipavia.it::99acd5d2-be94-4752-9c46-06599cc51e31" providerId="AD" clId="Web-{95A75CEC-A83C-4207-B6F0-AC15026858BD}" dt="2020-05-23T14:28:24.173" v="1210" actId="20577"/>
      <pc:docMkLst>
        <pc:docMk/>
      </pc:docMkLst>
      <pc:sldChg chg="addSp modSp">
        <pc:chgData name="Domenico Ragusa" userId="S::domenico.ragusa01@universitadipavia.it::99acd5d2-be94-4752-9c46-06599cc51e31" providerId="AD" clId="Web-{95A75CEC-A83C-4207-B6F0-AC15026858BD}" dt="2020-05-23T13:56:29.588" v="711"/>
        <pc:sldMkLst>
          <pc:docMk/>
          <pc:sldMk cId="0" sldId="256"/>
        </pc:sldMkLst>
        <pc:spChg chg="add mod">
          <ac:chgData name="Domenico Ragusa" userId="S::domenico.ragusa01@universitadipavia.it::99acd5d2-be94-4752-9c46-06599cc51e31" providerId="AD" clId="Web-{95A75CEC-A83C-4207-B6F0-AC15026858BD}" dt="2020-05-23T13:56:29.588" v="711"/>
          <ac:spMkLst>
            <pc:docMk/>
            <pc:sldMk cId="0" sldId="256"/>
            <ac:spMk id="6" creationId="{C73D1429-CB36-4F9C-826F-D86EFC8F9963}"/>
          </ac:spMkLst>
        </pc:spChg>
        <pc:spChg chg="add mod">
          <ac:chgData name="Domenico Ragusa" userId="S::domenico.ragusa01@universitadipavia.it::99acd5d2-be94-4752-9c46-06599cc51e31" providerId="AD" clId="Web-{95A75CEC-A83C-4207-B6F0-AC15026858BD}" dt="2020-05-23T13:56:29.588" v="711"/>
          <ac:spMkLst>
            <pc:docMk/>
            <pc:sldMk cId="0" sldId="256"/>
            <ac:spMk id="7" creationId="{0767D463-BF9E-4D8B-BAF2-974579EC7DCF}"/>
          </ac:spMkLst>
        </pc:spChg>
      </pc:sldChg>
      <pc:sldChg chg="addSp delSp modSp">
        <pc:chgData name="Domenico Ragusa" userId="S::domenico.ragusa01@universitadipavia.it::99acd5d2-be94-4752-9c46-06599cc51e31" providerId="AD" clId="Web-{95A75CEC-A83C-4207-B6F0-AC15026858BD}" dt="2020-05-23T13:55:37.635" v="708" actId="1076"/>
        <pc:sldMkLst>
          <pc:docMk/>
          <pc:sldMk cId="1703934978" sldId="274"/>
        </pc:sldMkLst>
        <pc:spChg chg="del mod">
          <ac:chgData name="Domenico Ragusa" userId="S::domenico.ragusa01@universitadipavia.it::99acd5d2-be94-4752-9c46-06599cc51e31" providerId="AD" clId="Web-{95A75CEC-A83C-4207-B6F0-AC15026858BD}" dt="2020-05-23T13:50:48.803" v="670"/>
          <ac:spMkLst>
            <pc:docMk/>
            <pc:sldMk cId="1703934978" sldId="274"/>
            <ac:spMk id="2" creationId="{759C7949-CA6E-794B-9B0D-3977C75C0267}"/>
          </ac:spMkLst>
        </pc:spChg>
        <pc:spChg chg="mod ord">
          <ac:chgData name="Domenico Ragusa" userId="S::domenico.ragusa01@universitadipavia.it::99acd5d2-be94-4752-9c46-06599cc51e31" providerId="AD" clId="Web-{95A75CEC-A83C-4207-B6F0-AC15026858BD}" dt="2020-05-23T13:40:40.124" v="534" actId="1076"/>
          <ac:spMkLst>
            <pc:docMk/>
            <pc:sldMk cId="1703934978" sldId="274"/>
            <ac:spMk id="3" creationId="{BCD6B4C5-67BF-4E67-AA83-61E0958BBC3E}"/>
          </ac:spMkLst>
        </pc:spChg>
        <pc:spChg chg="mod">
          <ac:chgData name="Domenico Ragusa" userId="S::domenico.ragusa01@universitadipavia.it::99acd5d2-be94-4752-9c46-06599cc51e31" providerId="AD" clId="Web-{95A75CEC-A83C-4207-B6F0-AC15026858BD}" dt="2020-05-23T13:40:22.109" v="532"/>
          <ac:spMkLst>
            <pc:docMk/>
            <pc:sldMk cId="1703934978" sldId="274"/>
            <ac:spMk id="4" creationId="{DE48A8A9-6A2A-4D24-AC86-EFBF2FDDCE85}"/>
          </ac:spMkLst>
        </pc:spChg>
        <pc:spChg chg="mod">
          <ac:chgData name="Domenico Ragusa" userId="S::domenico.ragusa01@universitadipavia.it::99acd5d2-be94-4752-9c46-06599cc51e31" providerId="AD" clId="Web-{95A75CEC-A83C-4207-B6F0-AC15026858BD}" dt="2020-05-23T13:40:22.109" v="532"/>
          <ac:spMkLst>
            <pc:docMk/>
            <pc:sldMk cId="1703934978" sldId="274"/>
            <ac:spMk id="5" creationId="{FF1500F7-829B-4A5D-842B-B19D562C08A7}"/>
          </ac:spMkLst>
        </pc:spChg>
        <pc:spChg chg="add del mod">
          <ac:chgData name="Domenico Ragusa" userId="S::domenico.ragusa01@universitadipavia.it::99acd5d2-be94-4752-9c46-06599cc51e31" providerId="AD" clId="Web-{95A75CEC-A83C-4207-B6F0-AC15026858BD}" dt="2020-05-23T13:51:00.163" v="677"/>
          <ac:spMkLst>
            <pc:docMk/>
            <pc:sldMk cId="1703934978" sldId="274"/>
            <ac:spMk id="6" creationId="{66DEFB88-3338-43C2-8B03-0EFC03069FFA}"/>
          </ac:spMkLst>
        </pc:spChg>
        <pc:spChg chg="add mod">
          <ac:chgData name="Domenico Ragusa" userId="S::domenico.ragusa01@universitadipavia.it::99acd5d2-be94-4752-9c46-06599cc51e31" providerId="AD" clId="Web-{95A75CEC-A83C-4207-B6F0-AC15026858BD}" dt="2020-05-23T13:55:37.635" v="708" actId="1076"/>
          <ac:spMkLst>
            <pc:docMk/>
            <pc:sldMk cId="1703934978" sldId="274"/>
            <ac:spMk id="8" creationId="{BBF52F74-2B19-4F3F-AA0A-9C8D3C890DFE}"/>
          </ac:spMkLst>
        </pc:spChg>
        <pc:spChg chg="del">
          <ac:chgData name="Domenico Ragusa" userId="S::domenico.ragusa01@universitadipavia.it::99acd5d2-be94-4752-9c46-06599cc51e31" providerId="AD" clId="Web-{95A75CEC-A83C-4207-B6F0-AC15026858BD}" dt="2020-05-23T13:40:22.109" v="532"/>
          <ac:spMkLst>
            <pc:docMk/>
            <pc:sldMk cId="1703934978" sldId="274"/>
            <ac:spMk id="122" creationId="{19D32F93-50AC-4C46-A5DB-291C60DDB7BD}"/>
          </ac:spMkLst>
        </pc:spChg>
        <pc:spChg chg="del">
          <ac:chgData name="Domenico Ragusa" userId="S::domenico.ragusa01@universitadipavia.it::99acd5d2-be94-4752-9c46-06599cc51e31" providerId="AD" clId="Web-{95A75CEC-A83C-4207-B6F0-AC15026858BD}" dt="2020-05-23T13:40:22.109" v="532"/>
          <ac:spMkLst>
            <pc:docMk/>
            <pc:sldMk cId="1703934978" sldId="274"/>
            <ac:spMk id="123" creationId="{B9A1D9BC-1455-4308-9ABD-A3F8EDB67AAF}"/>
          </ac:spMkLst>
        </pc:spChg>
        <pc:spChg chg="del">
          <ac:chgData name="Domenico Ragusa" userId="S::domenico.ragusa01@universitadipavia.it::99acd5d2-be94-4752-9c46-06599cc51e31" providerId="AD" clId="Web-{95A75CEC-A83C-4207-B6F0-AC15026858BD}" dt="2020-05-23T13:40:22.109" v="532"/>
          <ac:spMkLst>
            <pc:docMk/>
            <pc:sldMk cId="1703934978" sldId="274"/>
            <ac:spMk id="124" creationId="{827DC2C4-B485-428A-BF4A-472D2967F47F}"/>
          </ac:spMkLst>
        </pc:spChg>
        <pc:spChg chg="del">
          <ac:chgData name="Domenico Ragusa" userId="S::domenico.ragusa01@universitadipavia.it::99acd5d2-be94-4752-9c46-06599cc51e31" providerId="AD" clId="Web-{95A75CEC-A83C-4207-B6F0-AC15026858BD}" dt="2020-05-23T13:40:22.109" v="532"/>
          <ac:spMkLst>
            <pc:docMk/>
            <pc:sldMk cId="1703934978" sldId="274"/>
            <ac:spMk id="125" creationId="{4A62647B-1222-407C-8740-5A497612B1F5}"/>
          </ac:spMkLst>
        </pc:spChg>
        <pc:graphicFrameChg chg="add mod modGraphic">
          <ac:chgData name="Domenico Ragusa" userId="S::domenico.ragusa01@universitadipavia.it::99acd5d2-be94-4752-9c46-06599cc51e31" providerId="AD" clId="Web-{95A75CEC-A83C-4207-B6F0-AC15026858BD}" dt="2020-05-23T13:49:57.771" v="666"/>
          <ac:graphicFrameMkLst>
            <pc:docMk/>
            <pc:sldMk cId="1703934978" sldId="274"/>
            <ac:graphicFrameMk id="12" creationId="{03F46D61-E2E3-4A8F-91F6-3938360D859A}"/>
          </ac:graphicFrameMkLst>
        </pc:graphicFrameChg>
        <pc:picChg chg="del mod ord">
          <ac:chgData name="Domenico Ragusa" userId="S::domenico.ragusa01@universitadipavia.it::99acd5d2-be94-4752-9c46-06599cc51e31" providerId="AD" clId="Web-{95A75CEC-A83C-4207-B6F0-AC15026858BD}" dt="2020-05-23T13:45:48.159" v="536"/>
          <ac:picMkLst>
            <pc:docMk/>
            <pc:sldMk cId="1703934978" sldId="274"/>
            <ac:picMk id="6" creationId="{149AF5C8-B069-204B-B617-781404D23DBF}"/>
          </ac:picMkLst>
        </pc:picChg>
        <pc:picChg chg="add mod">
          <ac:chgData name="Domenico Ragusa" userId="S::domenico.ragusa01@universitadipavia.it::99acd5d2-be94-4752-9c46-06599cc51e31" providerId="AD" clId="Web-{95A75CEC-A83C-4207-B6F0-AC15026858BD}" dt="2020-05-23T13:47:13.754" v="555" actId="1076"/>
          <ac:picMkLst>
            <pc:docMk/>
            <pc:sldMk cId="1703934978" sldId="274"/>
            <ac:picMk id="7" creationId="{06547F7D-645C-4F2C-9AA2-4232F21B8C1A}"/>
          </ac:picMkLst>
        </pc:picChg>
        <pc:picChg chg="del mod">
          <ac:chgData name="Domenico Ragusa" userId="S::domenico.ragusa01@universitadipavia.it::99acd5d2-be94-4752-9c46-06599cc51e31" providerId="AD" clId="Web-{95A75CEC-A83C-4207-B6F0-AC15026858BD}" dt="2020-05-23T13:46:01.347" v="540"/>
          <ac:picMkLst>
            <pc:docMk/>
            <pc:sldMk cId="1703934978" sldId="274"/>
            <ac:picMk id="8" creationId="{2E4B78FA-0740-DA4C-936A-55F9EDB736E0}"/>
          </ac:picMkLst>
        </pc:picChg>
        <pc:picChg chg="add del mod">
          <ac:chgData name="Domenico Ragusa" userId="S::domenico.ragusa01@universitadipavia.it::99acd5d2-be94-4752-9c46-06599cc51e31" providerId="AD" clId="Web-{95A75CEC-A83C-4207-B6F0-AC15026858BD}" dt="2020-05-23T13:46:46.676" v="544"/>
          <ac:picMkLst>
            <pc:docMk/>
            <pc:sldMk cId="1703934978" sldId="274"/>
            <ac:picMk id="9" creationId="{A0F89761-F957-4DBB-8AEA-D02DDC31F63D}"/>
          </ac:picMkLst>
        </pc:picChg>
        <pc:picChg chg="add mod">
          <ac:chgData name="Domenico Ragusa" userId="S::domenico.ragusa01@universitadipavia.it::99acd5d2-be94-4752-9c46-06599cc51e31" providerId="AD" clId="Web-{95A75CEC-A83C-4207-B6F0-AC15026858BD}" dt="2020-05-23T13:47:24.332" v="558" actId="1076"/>
          <ac:picMkLst>
            <pc:docMk/>
            <pc:sldMk cId="1703934978" sldId="274"/>
            <ac:picMk id="10" creationId="{AC35FC08-DEA6-441D-8860-B322981728EF}"/>
          </ac:picMkLst>
        </pc:picChg>
        <pc:inkChg chg="add">
          <ac:chgData name="Domenico Ragusa" userId="S::domenico.ragusa01@universitadipavia.it::99acd5d2-be94-4752-9c46-06599cc51e31" providerId="AD" clId="Web-{95A75CEC-A83C-4207-B6F0-AC15026858BD}" dt="2020-05-23T13:47:35.004" v="559"/>
          <ac:inkMkLst>
            <pc:docMk/>
            <pc:sldMk cId="1703934978" sldId="274"/>
            <ac:inkMk id="11" creationId="{8FBA4302-78DB-498F-9BFE-C38B62249A5F}"/>
          </ac:inkMkLst>
        </pc:inkChg>
        <pc:inkChg chg="add del">
          <ac:chgData name="Domenico Ragusa" userId="S::domenico.ragusa01@universitadipavia.it::99acd5d2-be94-4752-9c46-06599cc51e31" providerId="AD" clId="Web-{95A75CEC-A83C-4207-B6F0-AC15026858BD}" dt="2020-05-23T13:48:05.848" v="568"/>
          <ac:inkMkLst>
            <pc:docMk/>
            <pc:sldMk cId="1703934978" sldId="274"/>
            <ac:inkMk id="13" creationId="{BF3DBDF0-6173-4F5D-AC92-F6B80669F5D8}"/>
          </ac:inkMkLst>
        </pc:inkChg>
        <pc:inkChg chg="add del">
          <ac:chgData name="Domenico Ragusa" userId="S::domenico.ragusa01@universitadipavia.it::99acd5d2-be94-4752-9c46-06599cc51e31" providerId="AD" clId="Web-{95A75CEC-A83C-4207-B6F0-AC15026858BD}" dt="2020-05-23T13:47:50.911" v="563"/>
          <ac:inkMkLst>
            <pc:docMk/>
            <pc:sldMk cId="1703934978" sldId="274"/>
            <ac:inkMk id="14" creationId="{4AFFB20E-EED9-4168-BBEF-4063C98B41C9}"/>
          </ac:inkMkLst>
        </pc:inkChg>
      </pc:sldChg>
      <pc:sldChg chg="del">
        <pc:chgData name="Domenico Ragusa" userId="S::domenico.ragusa01@universitadipavia.it::99acd5d2-be94-4752-9c46-06599cc51e31" providerId="AD" clId="Web-{95A75CEC-A83C-4207-B6F0-AC15026858BD}" dt="2020-05-23T14:02:11.827" v="759"/>
        <pc:sldMkLst>
          <pc:docMk/>
          <pc:sldMk cId="688605984" sldId="275"/>
        </pc:sldMkLst>
      </pc:sldChg>
      <pc:sldChg chg="modSp">
        <pc:chgData name="Domenico Ragusa" userId="S::domenico.ragusa01@universitadipavia.it::99acd5d2-be94-4752-9c46-06599cc51e31" providerId="AD" clId="Web-{95A75CEC-A83C-4207-B6F0-AC15026858BD}" dt="2020-05-23T14:28:24.173" v="1209" actId="20577"/>
        <pc:sldMkLst>
          <pc:docMk/>
          <pc:sldMk cId="3102614900" sldId="277"/>
        </pc:sldMkLst>
        <pc:spChg chg="mod">
          <ac:chgData name="Domenico Ragusa" userId="S::domenico.ragusa01@universitadipavia.it::99acd5d2-be94-4752-9c46-06599cc51e31" providerId="AD" clId="Web-{95A75CEC-A83C-4207-B6F0-AC15026858BD}" dt="2020-05-23T14:28:24.173" v="1209" actId="20577"/>
          <ac:spMkLst>
            <pc:docMk/>
            <pc:sldMk cId="3102614900" sldId="277"/>
            <ac:spMk id="22" creationId="{98EDD9AA-9FE3-A646-833F-C23C3D7DD031}"/>
          </ac:spMkLst>
        </pc:spChg>
      </pc:sldChg>
      <pc:sldChg chg="del">
        <pc:chgData name="Domenico Ragusa" userId="S::domenico.ragusa01@universitadipavia.it::99acd5d2-be94-4752-9c46-06599cc51e31" providerId="AD" clId="Web-{95A75CEC-A83C-4207-B6F0-AC15026858BD}" dt="2020-05-23T13:51:47.445" v="689"/>
        <pc:sldMkLst>
          <pc:docMk/>
          <pc:sldMk cId="704044498" sldId="280"/>
        </pc:sldMkLst>
      </pc:sldChg>
      <pc:sldChg chg="del">
        <pc:chgData name="Domenico Ragusa" userId="S::domenico.ragusa01@universitadipavia.it::99acd5d2-be94-4752-9c46-06599cc51e31" providerId="AD" clId="Web-{95A75CEC-A83C-4207-B6F0-AC15026858BD}" dt="2020-05-23T14:09:15.910" v="778"/>
        <pc:sldMkLst>
          <pc:docMk/>
          <pc:sldMk cId="169899972" sldId="282"/>
        </pc:sldMkLst>
      </pc:sldChg>
      <pc:sldChg chg="delSp modSp del">
        <pc:chgData name="Domenico Ragusa" userId="S::domenico.ragusa01@universitadipavia.it::99acd5d2-be94-4752-9c46-06599cc51e31" providerId="AD" clId="Web-{95A75CEC-A83C-4207-B6F0-AC15026858BD}" dt="2020-05-23T14:25:41.249" v="1134"/>
        <pc:sldMkLst>
          <pc:docMk/>
          <pc:sldMk cId="51108653" sldId="283"/>
        </pc:sldMkLst>
        <pc:spChg chg="mod">
          <ac:chgData name="Domenico Ragusa" userId="S::domenico.ragusa01@universitadipavia.it::99acd5d2-be94-4752-9c46-06599cc51e31" providerId="AD" clId="Web-{95A75CEC-A83C-4207-B6F0-AC15026858BD}" dt="2020-05-23T14:25:26.765" v="1129" actId="20577"/>
          <ac:spMkLst>
            <pc:docMk/>
            <pc:sldMk cId="51108653" sldId="283"/>
            <ac:spMk id="6" creationId="{59270DCA-A632-451E-818C-0C7497FC01C2}"/>
          </ac:spMkLst>
        </pc:spChg>
        <pc:spChg chg="del mod">
          <ac:chgData name="Domenico Ragusa" userId="S::domenico.ragusa01@universitadipavia.it::99acd5d2-be94-4752-9c46-06599cc51e31" providerId="AD" clId="Web-{95A75CEC-A83C-4207-B6F0-AC15026858BD}" dt="2020-05-23T14:25:38.484" v="1133"/>
          <ac:spMkLst>
            <pc:docMk/>
            <pc:sldMk cId="51108653" sldId="283"/>
            <ac:spMk id="8" creationId="{9AD6C332-44FD-43BD-B0FE-F63FA626634E}"/>
          </ac:spMkLst>
        </pc:spChg>
      </pc:sldChg>
      <pc:sldChg chg="del">
        <pc:chgData name="Domenico Ragusa" userId="S::domenico.ragusa01@universitadipavia.it::99acd5d2-be94-4752-9c46-06599cc51e31" providerId="AD" clId="Web-{95A75CEC-A83C-4207-B6F0-AC15026858BD}" dt="2020-05-23T14:24:57.936" v="1118"/>
        <pc:sldMkLst>
          <pc:docMk/>
          <pc:sldMk cId="3924409352" sldId="284"/>
        </pc:sldMkLst>
      </pc:sldChg>
      <pc:sldChg chg="addSp modSp">
        <pc:chgData name="Domenico Ragusa" userId="S::domenico.ragusa01@universitadipavia.it::99acd5d2-be94-4752-9c46-06599cc51e31" providerId="AD" clId="Web-{95A75CEC-A83C-4207-B6F0-AC15026858BD}" dt="2020-05-23T13:09:35.462" v="1" actId="20577"/>
        <pc:sldMkLst>
          <pc:docMk/>
          <pc:sldMk cId="1409270299" sldId="286"/>
        </pc:sldMkLst>
        <pc:spChg chg="add mod">
          <ac:chgData name="Domenico Ragusa" userId="S::domenico.ragusa01@universitadipavia.it::99acd5d2-be94-4752-9c46-06599cc51e31" providerId="AD" clId="Web-{95A75CEC-A83C-4207-B6F0-AC15026858BD}" dt="2020-05-23T13:09:35.462" v="1" actId="20577"/>
          <ac:spMkLst>
            <pc:docMk/>
            <pc:sldMk cId="1409270299" sldId="286"/>
            <ac:spMk id="2" creationId="{63A46C0F-3E87-422A-B740-19D09856CD32}"/>
          </ac:spMkLst>
        </pc:spChg>
      </pc:sldChg>
      <pc:sldChg chg="del">
        <pc:chgData name="Domenico Ragusa" userId="S::domenico.ragusa01@universitadipavia.it::99acd5d2-be94-4752-9c46-06599cc51e31" providerId="AD" clId="Web-{95A75CEC-A83C-4207-B6F0-AC15026858BD}" dt="2020-05-23T13:35:42.777" v="529"/>
        <pc:sldMkLst>
          <pc:docMk/>
          <pc:sldMk cId="2215203447" sldId="288"/>
        </pc:sldMkLst>
      </pc:sldChg>
      <pc:sldChg chg="addSp delSp modSp new">
        <pc:chgData name="Domenico Ragusa" userId="S::domenico.ragusa01@universitadipavia.it::99acd5d2-be94-4752-9c46-06599cc51e31" providerId="AD" clId="Web-{95A75CEC-A83C-4207-B6F0-AC15026858BD}" dt="2020-05-23T13:55:37.760" v="710" actId="1076"/>
        <pc:sldMkLst>
          <pc:docMk/>
          <pc:sldMk cId="2952178448" sldId="289"/>
        </pc:sldMkLst>
        <pc:spChg chg="mod">
          <ac:chgData name="Domenico Ragusa" userId="S::domenico.ragusa01@universitadipavia.it::99acd5d2-be94-4752-9c46-06599cc51e31" providerId="AD" clId="Web-{95A75CEC-A83C-4207-B6F0-AC15026858BD}" dt="2020-05-23T13:55:37.697" v="709" actId="1076"/>
          <ac:spMkLst>
            <pc:docMk/>
            <pc:sldMk cId="2952178448" sldId="289"/>
            <ac:spMk id="2" creationId="{2EA0C3BB-291E-4F78-9E61-5E43CC966E3D}"/>
          </ac:spMkLst>
        </pc:spChg>
        <pc:spChg chg="del">
          <ac:chgData name="Domenico Ragusa" userId="S::domenico.ragusa01@universitadipavia.it::99acd5d2-be94-4752-9c46-06599cc51e31" providerId="AD" clId="Web-{95A75CEC-A83C-4207-B6F0-AC15026858BD}" dt="2020-05-23T13:23:55.160" v="7"/>
          <ac:spMkLst>
            <pc:docMk/>
            <pc:sldMk cId="2952178448" sldId="289"/>
            <ac:spMk id="3" creationId="{95D4A822-631F-45FF-B4BA-41DFDBAE4EFE}"/>
          </ac:spMkLst>
        </pc:spChg>
        <pc:graphicFrameChg chg="add mod ord modGraphic">
          <ac:chgData name="Domenico Ragusa" userId="S::domenico.ragusa01@universitadipavia.it::99acd5d2-be94-4752-9c46-06599cc51e31" providerId="AD" clId="Web-{95A75CEC-A83C-4207-B6F0-AC15026858BD}" dt="2020-05-23T13:55:37.760" v="710" actId="1076"/>
          <ac:graphicFrameMkLst>
            <pc:docMk/>
            <pc:sldMk cId="2952178448" sldId="289"/>
            <ac:graphicFrameMk id="8" creationId="{3530E127-744F-45A1-9558-CB6A1E536438}"/>
          </ac:graphicFrameMkLst>
        </pc:graphicFrameChg>
        <pc:graphicFrameChg chg="add del mod modGraphic">
          <ac:chgData name="Domenico Ragusa" userId="S::domenico.ragusa01@universitadipavia.it::99acd5d2-be94-4752-9c46-06599cc51e31" providerId="AD" clId="Web-{95A75CEC-A83C-4207-B6F0-AC15026858BD}" dt="2020-05-23T13:24:10.035" v="10"/>
          <ac:graphicFrameMkLst>
            <pc:docMk/>
            <pc:sldMk cId="2952178448" sldId="289"/>
            <ac:graphicFrameMk id="9" creationId="{89919E77-2225-4451-911E-010D808DB404}"/>
          </ac:graphicFrameMkLst>
        </pc:graphicFrameChg>
        <pc:picChg chg="add del">
          <ac:chgData name="Domenico Ragusa" userId="S::domenico.ragusa01@universitadipavia.it::99acd5d2-be94-4752-9c46-06599cc51e31" providerId="AD" clId="Web-{95A75CEC-A83C-4207-B6F0-AC15026858BD}" dt="2020-05-23T13:23:38.925" v="6"/>
          <ac:picMkLst>
            <pc:docMk/>
            <pc:sldMk cId="2952178448" sldId="289"/>
            <ac:picMk id="7" creationId="{98B5CD32-0D79-449B-A04E-DDB5F48ED371}"/>
          </ac:picMkLst>
        </pc:picChg>
      </pc:sldChg>
      <pc:sldChg chg="add ord replId">
        <pc:chgData name="Domenico Ragusa" userId="S::domenico.ragusa01@universitadipavia.it::99acd5d2-be94-4752-9c46-06599cc51e31" providerId="AD" clId="Web-{95A75CEC-A83C-4207-B6F0-AC15026858BD}" dt="2020-05-23T13:52:24.070" v="691"/>
        <pc:sldMkLst>
          <pc:docMk/>
          <pc:sldMk cId="2589006469" sldId="291"/>
        </pc:sldMkLst>
      </pc:sldChg>
      <pc:sldChg chg="addSp delSp modSp add replId">
        <pc:chgData name="Domenico Ragusa" userId="S::domenico.ragusa01@universitadipavia.it::99acd5d2-be94-4752-9c46-06599cc51e31" providerId="AD" clId="Web-{95A75CEC-A83C-4207-B6F0-AC15026858BD}" dt="2020-05-23T14:24:08.404" v="1099"/>
        <pc:sldMkLst>
          <pc:docMk/>
          <pc:sldMk cId="342362958" sldId="292"/>
        </pc:sldMkLst>
        <pc:spChg chg="add mod">
          <ac:chgData name="Domenico Ragusa" userId="S::domenico.ragusa01@universitadipavia.it::99acd5d2-be94-4752-9c46-06599cc51e31" providerId="AD" clId="Web-{95A75CEC-A83C-4207-B6F0-AC15026858BD}" dt="2020-05-23T14:21:59.825" v="1063" actId="20577"/>
          <ac:spMkLst>
            <pc:docMk/>
            <pc:sldMk cId="342362958" sldId="292"/>
            <ac:spMk id="8" creationId="{AB0BC2F3-C389-45ED-955A-67EEF6310453}"/>
          </ac:spMkLst>
        </pc:spChg>
        <pc:spChg chg="del mod">
          <ac:chgData name="Domenico Ragusa" userId="S::domenico.ragusa01@universitadipavia.it::99acd5d2-be94-4752-9c46-06599cc51e31" providerId="AD" clId="Web-{95A75CEC-A83C-4207-B6F0-AC15026858BD}" dt="2020-05-23T14:01:11.685" v="752"/>
          <ac:spMkLst>
            <pc:docMk/>
            <pc:sldMk cId="342362958" sldId="292"/>
            <ac:spMk id="9" creationId="{78F84013-8860-4644-BF96-FDC048D403FA}"/>
          </ac:spMkLst>
        </pc:spChg>
        <pc:spChg chg="mod">
          <ac:chgData name="Domenico Ragusa" userId="S::domenico.ragusa01@universitadipavia.it::99acd5d2-be94-4752-9c46-06599cc51e31" providerId="AD" clId="Web-{95A75CEC-A83C-4207-B6F0-AC15026858BD}" dt="2020-05-23T14:01:10.795" v="747" actId="20577"/>
          <ac:spMkLst>
            <pc:docMk/>
            <pc:sldMk cId="342362958" sldId="292"/>
            <ac:spMk id="12" creationId="{071647B1-CEB4-4A65-B64B-744E96C72D0F}"/>
          </ac:spMkLst>
        </pc:spChg>
        <pc:graphicFrameChg chg="add del mod modGraphic">
          <ac:chgData name="Domenico Ragusa" userId="S::domenico.ragusa01@universitadipavia.it::99acd5d2-be94-4752-9c46-06599cc51e31" providerId="AD" clId="Web-{95A75CEC-A83C-4207-B6F0-AC15026858BD}" dt="2020-05-23T14:03:37.922" v="764"/>
          <ac:graphicFrameMkLst>
            <pc:docMk/>
            <pc:sldMk cId="342362958" sldId="292"/>
            <ac:graphicFrameMk id="5" creationId="{2CEC08F2-9517-497A-AF91-CA1032D1FEDB}"/>
          </ac:graphicFrameMkLst>
        </pc:graphicFrameChg>
        <pc:graphicFrameChg chg="add mod">
          <ac:chgData name="Domenico Ragusa" userId="S::domenico.ragusa01@universitadipavia.it::99acd5d2-be94-4752-9c46-06599cc51e31" providerId="AD" clId="Web-{95A75CEC-A83C-4207-B6F0-AC15026858BD}" dt="2020-05-23T14:03:41.922" v="765" actId="1076"/>
          <ac:graphicFrameMkLst>
            <pc:docMk/>
            <pc:sldMk cId="342362958" sldId="292"/>
            <ac:graphicFrameMk id="6" creationId="{E3724EB7-0251-439D-A97F-201850CB483A}"/>
          </ac:graphicFrameMkLst>
        </pc:graphicFrameChg>
        <pc:graphicFrameChg chg="mod modGraphic">
          <ac:chgData name="Domenico Ragusa" userId="S::domenico.ragusa01@universitadipavia.it::99acd5d2-be94-4752-9c46-06599cc51e31" providerId="AD" clId="Web-{95A75CEC-A83C-4207-B6F0-AC15026858BD}" dt="2020-05-23T14:24:08.404" v="1099"/>
          <ac:graphicFrameMkLst>
            <pc:docMk/>
            <pc:sldMk cId="342362958" sldId="292"/>
            <ac:graphicFrameMk id="7" creationId="{7FB07AB1-7741-460D-85EB-F300A2FCAFFC}"/>
          </ac:graphicFrameMkLst>
        </pc:graphicFrameChg>
        <pc:picChg chg="add mod">
          <ac:chgData name="Domenico Ragusa" userId="S::domenico.ragusa01@universitadipavia.it::99acd5d2-be94-4752-9c46-06599cc51e31" providerId="AD" clId="Web-{95A75CEC-A83C-4207-B6F0-AC15026858BD}" dt="2020-05-23T14:01:57.092" v="758" actId="1076"/>
          <ac:picMkLst>
            <pc:docMk/>
            <pc:sldMk cId="342362958" sldId="292"/>
            <ac:picMk id="2" creationId="{A16ECCFA-176B-493F-8C18-26B55B075EF5}"/>
          </ac:picMkLst>
        </pc:picChg>
        <pc:picChg chg="del">
          <ac:chgData name="Domenico Ragusa" userId="S::domenico.ragusa01@universitadipavia.it::99acd5d2-be94-4752-9c46-06599cc51e31" providerId="AD" clId="Web-{95A75CEC-A83C-4207-B6F0-AC15026858BD}" dt="2020-05-23T14:01:11.701" v="753"/>
          <ac:picMkLst>
            <pc:docMk/>
            <pc:sldMk cId="342362958" sldId="292"/>
            <ac:picMk id="7" creationId="{33E11232-CD33-4F63-8493-6EC7F1A6FABA}"/>
          </ac:picMkLst>
        </pc:picChg>
        <pc:picChg chg="del">
          <ac:chgData name="Domenico Ragusa" userId="S::domenico.ragusa01@universitadipavia.it::99acd5d2-be94-4752-9c46-06599cc51e31" providerId="AD" clId="Web-{95A75CEC-A83C-4207-B6F0-AC15026858BD}" dt="2020-05-23T14:01:11.639" v="749"/>
          <ac:picMkLst>
            <pc:docMk/>
            <pc:sldMk cId="342362958" sldId="292"/>
            <ac:picMk id="17" creationId="{480685D9-14C2-4037-9615-4B59BD40F051}"/>
          </ac:picMkLst>
        </pc:picChg>
      </pc:sldChg>
      <pc:sldChg chg="addSp delSp modSp add ord replId">
        <pc:chgData name="Domenico Ragusa" userId="S::domenico.ragusa01@universitadipavia.it::99acd5d2-be94-4752-9c46-06599cc51e31" providerId="AD" clId="Web-{95A75CEC-A83C-4207-B6F0-AC15026858BD}" dt="2020-05-23T14:24:40.999" v="1117"/>
        <pc:sldMkLst>
          <pc:docMk/>
          <pc:sldMk cId="1908616372" sldId="293"/>
        </pc:sldMkLst>
        <pc:spChg chg="add mod">
          <ac:chgData name="Domenico Ragusa" userId="S::domenico.ragusa01@universitadipavia.it::99acd5d2-be94-4752-9c46-06599cc51e31" providerId="AD" clId="Web-{95A75CEC-A83C-4207-B6F0-AC15026858BD}" dt="2020-05-23T14:20:17.902" v="935" actId="20577"/>
          <ac:spMkLst>
            <pc:docMk/>
            <pc:sldMk cId="1908616372" sldId="293"/>
            <ac:spMk id="8" creationId="{1A624A1D-0D09-4B7F-B51E-48D5FD72BD39}"/>
          </ac:spMkLst>
        </pc:spChg>
        <pc:spChg chg="mod">
          <ac:chgData name="Domenico Ragusa" userId="S::domenico.ragusa01@universitadipavia.it::99acd5d2-be94-4752-9c46-06599cc51e31" providerId="AD" clId="Web-{95A75CEC-A83C-4207-B6F0-AC15026858BD}" dt="2020-05-23T14:10:13.035" v="787" actId="20577"/>
          <ac:spMkLst>
            <pc:docMk/>
            <pc:sldMk cId="1908616372" sldId="293"/>
            <ac:spMk id="12" creationId="{071647B1-CEB4-4A65-B64B-744E96C72D0F}"/>
          </ac:spMkLst>
        </pc:spChg>
        <pc:graphicFrameChg chg="mod modGraphic">
          <ac:chgData name="Domenico Ragusa" userId="S::domenico.ragusa01@universitadipavia.it::99acd5d2-be94-4752-9c46-06599cc51e31" providerId="AD" clId="Web-{95A75CEC-A83C-4207-B6F0-AC15026858BD}" dt="2020-05-23T14:24:40.999" v="1117"/>
          <ac:graphicFrameMkLst>
            <pc:docMk/>
            <pc:sldMk cId="1908616372" sldId="293"/>
            <ac:graphicFrameMk id="7" creationId="{7FB07AB1-7741-460D-85EB-F300A2FCAFFC}"/>
          </ac:graphicFrameMkLst>
        </pc:graphicFrameChg>
        <pc:picChg chg="del">
          <ac:chgData name="Domenico Ragusa" userId="S::domenico.ragusa01@universitadipavia.it::99acd5d2-be94-4752-9c46-06599cc51e31" providerId="AD" clId="Web-{95A75CEC-A83C-4207-B6F0-AC15026858BD}" dt="2020-05-23T14:16:51.790" v="836"/>
          <ac:picMkLst>
            <pc:docMk/>
            <pc:sldMk cId="1908616372" sldId="293"/>
            <ac:picMk id="2" creationId="{A16ECCFA-176B-493F-8C18-26B55B075EF5}"/>
          </ac:picMkLst>
        </pc:picChg>
        <pc:picChg chg="add del mod">
          <ac:chgData name="Domenico Ragusa" userId="S::domenico.ragusa01@universitadipavia.it::99acd5d2-be94-4752-9c46-06599cc51e31" providerId="AD" clId="Web-{95A75CEC-A83C-4207-B6F0-AC15026858BD}" dt="2020-05-23T14:17:26.290" v="840"/>
          <ac:picMkLst>
            <pc:docMk/>
            <pc:sldMk cId="1908616372" sldId="293"/>
            <ac:picMk id="5" creationId="{74AD62D3-4D49-4729-B3C0-F6E40B242172}"/>
          </ac:picMkLst>
        </pc:picChg>
        <pc:picChg chg="add mod">
          <ac:chgData name="Domenico Ragusa" userId="S::domenico.ragusa01@universitadipavia.it::99acd5d2-be94-4752-9c46-06599cc51e31" providerId="AD" clId="Web-{95A75CEC-A83C-4207-B6F0-AC15026858BD}" dt="2020-05-23T14:18:02.588" v="845" actId="1076"/>
          <ac:picMkLst>
            <pc:docMk/>
            <pc:sldMk cId="1908616372" sldId="293"/>
            <ac:picMk id="6" creationId="{52F1F61C-A2AF-4F3C-9D15-7E0DC70E3ACC}"/>
          </ac:picMkLst>
        </pc:picChg>
      </pc:sldChg>
      <pc:sldChg chg="modSp add replId">
        <pc:chgData name="Domenico Ragusa" userId="S::domenico.ragusa01@universitadipavia.it::99acd5d2-be94-4752-9c46-06599cc51e31" providerId="AD" clId="Web-{95A75CEC-A83C-4207-B6F0-AC15026858BD}" dt="2020-05-23T14:26:48.781" v="1160" actId="1076"/>
        <pc:sldMkLst>
          <pc:docMk/>
          <pc:sldMk cId="3115148099" sldId="294"/>
        </pc:sldMkLst>
        <pc:spChg chg="mod">
          <ac:chgData name="Domenico Ragusa" userId="S::domenico.ragusa01@universitadipavia.it::99acd5d2-be94-4752-9c46-06599cc51e31" providerId="AD" clId="Web-{95A75CEC-A83C-4207-B6F0-AC15026858BD}" dt="2020-05-23T14:26:20.328" v="1156" actId="20577"/>
          <ac:spMkLst>
            <pc:docMk/>
            <pc:sldMk cId="3115148099" sldId="294"/>
            <ac:spMk id="2" creationId="{2EA0C3BB-291E-4F78-9E61-5E43CC966E3D}"/>
          </ac:spMkLst>
        </pc:spChg>
        <pc:graphicFrameChg chg="mod modGraphic">
          <ac:chgData name="Domenico Ragusa" userId="S::domenico.ragusa01@universitadipavia.it::99acd5d2-be94-4752-9c46-06599cc51e31" providerId="AD" clId="Web-{95A75CEC-A83C-4207-B6F0-AC15026858BD}" dt="2020-05-23T14:26:48.781" v="1160" actId="1076"/>
          <ac:graphicFrameMkLst>
            <pc:docMk/>
            <pc:sldMk cId="3115148099" sldId="294"/>
            <ac:graphicFrameMk id="8" creationId="{3530E127-744F-45A1-9558-CB6A1E536438}"/>
          </ac:graphicFrameMkLst>
        </pc:graphicFrameChg>
      </pc:sld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2052164241" sldId="2147483718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2590218250" sldId="214748371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2559284316" sldId="214748372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3211298683" sldId="214748372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1235021227" sldId="214748372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3130708028" sldId="214748372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1482102313" sldId="214748372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760997254" sldId="214748372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3073264481" sldId="214748372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3224748323" sldId="214748372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3518166016" sldId="214748372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052164241" sldId="2147483718"/>
            <pc:sldLayoutMk cId="2307977588" sldId="2147483729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1040212607" sldId="2147483730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4024774976" sldId="214748373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1030141467" sldId="214748373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1116759858" sldId="214748373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3545208122" sldId="214748373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654081911" sldId="214748373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2874074538" sldId="214748373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3907800382" sldId="214748373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3613741318" sldId="214748373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1655788017" sldId="214748373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1801508422" sldId="214748374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040212607" sldId="2147483730"/>
            <pc:sldLayoutMk cId="3441980081" sldId="2147483741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1997502554" sldId="2147483742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3993592192" sldId="214748374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2018461865" sldId="214748374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2622650462" sldId="214748374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230691090" sldId="214748374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2816455549" sldId="214748374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2163827756" sldId="214748374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4167619572" sldId="214748374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3284983690" sldId="214748375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589103490" sldId="214748375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58946971" sldId="214748375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2434355749" sldId="214748375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3081091553" sldId="214748375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82535525" sldId="214748375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261843037" sldId="214748375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627918548" sldId="214748375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353465676" sldId="214748375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3858307372" sldId="214748375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378588789" sldId="214748376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1065292603" sldId="214748376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859964002" sldId="214748376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1557367842" sldId="214748376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897349533" sldId="214748376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202083300" sldId="214748376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4270040950" sldId="214748376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462422432" sldId="214748376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1420514361" sldId="214748376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1139213556" sldId="214748376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997502554" sldId="2147483742"/>
            <pc:sldLayoutMk cId="818225236" sldId="2147483829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4066294254" sldId="2147483770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4066294254" sldId="2147483770"/>
            <pc:sldLayoutMk cId="3309341300" sldId="214748377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4066294254" sldId="2147483770"/>
            <pc:sldLayoutMk cId="3789064801" sldId="2147483831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1721742044" sldId="2147483772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1834645158" sldId="214748377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774493478" sldId="214748377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2193259170" sldId="214748377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2543384753" sldId="214748377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4259690323" sldId="214748377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1866536004" sldId="214748377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1083636246" sldId="214748377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207197766" sldId="214748378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3367478261" sldId="214748378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2651998197" sldId="214748378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4254925562" sldId="214748378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2664473099" sldId="214748378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866106134" sldId="214748378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2364019907" sldId="214748378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2987536452" sldId="214748378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4109069971" sldId="214748378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3994543613" sldId="214748378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1092413956" sldId="214748379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3828587324" sldId="214748379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1928792582" sldId="214748379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2603018628" sldId="214748379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3997166272" sldId="214748379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786821703" sldId="214748379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4015964579" sldId="214748379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641256553" sldId="214748379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687393443" sldId="214748379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721742044" sldId="2147483772"/>
            <pc:sldLayoutMk cId="3087091542" sldId="2147483830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2525515972" sldId="2147483799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525515972" sldId="2147483799"/>
            <pc:sldLayoutMk cId="1139186025" sldId="214748380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525515972" sldId="2147483799"/>
            <pc:sldLayoutMk cId="763322943" sldId="2147483801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2919467717" sldId="2147483802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1740792504" sldId="214748380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1738238605" sldId="214748380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3394342146" sldId="214748380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2320794842" sldId="214748380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1551006903" sldId="214748380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880516226" sldId="214748380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1532670839" sldId="214748380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2215922764" sldId="214748381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2005157467" sldId="214748381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274579967" sldId="214748381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2427020507" sldId="214748381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1505547491" sldId="214748381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4026127881" sldId="214748381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2769708523" sldId="214748381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2345188704" sldId="214748381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947508548" sldId="214748381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3754699707" sldId="214748381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4156891118" sldId="214748382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1925296662" sldId="214748382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1887481814" sldId="214748382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3111024171" sldId="214748382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2468599519" sldId="214748382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3833968173" sldId="214748382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128392907" sldId="214748382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4160951193" sldId="214748382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2919467717" sldId="2147483802"/>
            <pc:sldLayoutMk cId="4293615621" sldId="2147483828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1634056588" sldId="2147483844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130352632" sldId="214748384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6237637" sldId="214748384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1975673475" sldId="214748384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2295121726" sldId="214748384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60048724" sldId="214748384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3212929114" sldId="214748385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3547244393" sldId="214748385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1569508356" sldId="214748385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3317279218" sldId="214748385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2265753546" sldId="214748385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1634056588" sldId="2147483844"/>
            <pc:sldLayoutMk cId="600496934" sldId="2147483855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0" sldId="2147483856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2980016917" sldId="214748385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218434827" sldId="214748385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3420643423" sldId="214748385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209616749" sldId="214748386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381302049" sldId="214748386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3718723455" sldId="214748386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2776030545" sldId="214748386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2378849648" sldId="214748386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143336788" sldId="214748386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4036073895" sldId="214748386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0" sldId="2147483856"/>
            <pc:sldLayoutMk cId="3634600064" sldId="2147483867"/>
          </pc:sldLayoutMkLst>
        </pc:sldLayoutChg>
      </pc:sldMasterChg>
      <pc:sldMasterChg chg="mod modSldLayout">
        <pc:chgData name="Domenico Ragusa" userId="S::domenico.ragusa01@universitadipavia.it::99acd5d2-be94-4752-9c46-06599cc51e31" providerId="AD" clId="Web-{95A75CEC-A83C-4207-B6F0-AC15026858BD}" dt="2020-05-23T13:56:29.588" v="711"/>
        <pc:sldMasterMkLst>
          <pc:docMk/>
          <pc:sldMasterMk cId="34485846" sldId="2147483868"/>
        </pc:sldMasterMkLst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3770782260" sldId="2147483833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4088571181" sldId="2147483834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2263532465" sldId="2147483835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3401013580" sldId="2147483836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1526958617" sldId="2147483837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1445535723" sldId="2147483838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2113420171" sldId="2147483839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1769150872" sldId="2147483840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270832006" sldId="2147483841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3313801791" sldId="2147483842"/>
          </pc:sldLayoutMkLst>
        </pc:sldLayoutChg>
        <pc:sldLayoutChg chg="mod">
          <pc:chgData name="Domenico Ragusa" userId="S::domenico.ragusa01@universitadipavia.it::99acd5d2-be94-4752-9c46-06599cc51e31" providerId="AD" clId="Web-{95A75CEC-A83C-4207-B6F0-AC15026858BD}" dt="2020-05-23T13:56:29.588" v="711"/>
          <pc:sldLayoutMkLst>
            <pc:docMk/>
            <pc:sldMasterMk cId="34485846" sldId="2147483868"/>
            <pc:sldLayoutMk cId="3177207940" sldId="2147483843"/>
          </pc:sldLayoutMkLst>
        </pc:sldLayoutChg>
      </pc:sldMasterChg>
    </pc:docChg>
  </pc:docChgLst>
  <pc:docChgLst>
    <pc:chgData name="Domenico Ragusa" userId="S::domenico.ragusa01@universitadipavia.it::99acd5d2-be94-4752-9c46-06599cc51e31" providerId="AD" clId="Web-{BE11119D-CA85-83A6-1CBE-B92C99BAD3E4}"/>
    <pc:docChg chg="addSld delSld modSld">
      <pc:chgData name="Domenico Ragusa" userId="S::domenico.ragusa01@universitadipavia.it::99acd5d2-be94-4752-9c46-06599cc51e31" providerId="AD" clId="Web-{BE11119D-CA85-83A6-1CBE-B92C99BAD3E4}" dt="2020-05-23T13:50:32.608" v="10"/>
      <pc:docMkLst>
        <pc:docMk/>
      </pc:docMkLst>
      <pc:sldChg chg="del">
        <pc:chgData name="Domenico Ragusa" userId="S::domenico.ragusa01@universitadipavia.it::99acd5d2-be94-4752-9c46-06599cc51e31" providerId="AD" clId="Web-{BE11119D-CA85-83A6-1CBE-B92C99BAD3E4}" dt="2020-05-23T13:36:29.208" v="4"/>
        <pc:sldMkLst>
          <pc:docMk/>
          <pc:sldMk cId="3373295725" sldId="269"/>
        </pc:sldMkLst>
      </pc:sldChg>
      <pc:sldChg chg="modSp">
        <pc:chgData name="Domenico Ragusa" userId="S::domenico.ragusa01@universitadipavia.it::99acd5d2-be94-4752-9c46-06599cc51e31" providerId="AD" clId="Web-{BE11119D-CA85-83A6-1CBE-B92C99BAD3E4}" dt="2020-05-23T13:50:32.608" v="10"/>
        <pc:sldMkLst>
          <pc:docMk/>
          <pc:sldMk cId="1703934978" sldId="274"/>
        </pc:sldMkLst>
        <pc:graphicFrameChg chg="mod modGraphic">
          <ac:chgData name="Domenico Ragusa" userId="S::domenico.ragusa01@universitadipavia.it::99acd5d2-be94-4752-9c46-06599cc51e31" providerId="AD" clId="Web-{BE11119D-CA85-83A6-1CBE-B92C99BAD3E4}" dt="2020-05-23T13:50:32.608" v="10"/>
          <ac:graphicFrameMkLst>
            <pc:docMk/>
            <pc:sldMk cId="1703934978" sldId="274"/>
            <ac:graphicFrameMk id="12" creationId="{03F46D61-E2E3-4A8F-91F6-3938360D859A}"/>
          </ac:graphicFrameMkLst>
        </pc:graphicFrameChg>
      </pc:sldChg>
      <pc:sldChg chg="modSp">
        <pc:chgData name="Domenico Ragusa" userId="S::domenico.ragusa01@universitadipavia.it::99acd5d2-be94-4752-9c46-06599cc51e31" providerId="AD" clId="Web-{BE11119D-CA85-83A6-1CBE-B92C99BAD3E4}" dt="2020-05-23T13:36:54.677" v="6" actId="1076"/>
        <pc:sldMkLst>
          <pc:docMk/>
          <pc:sldMk cId="1655738867" sldId="287"/>
        </pc:sldMkLst>
        <pc:picChg chg="mod">
          <ac:chgData name="Domenico Ragusa" userId="S::domenico.ragusa01@universitadipavia.it::99acd5d2-be94-4752-9c46-06599cc51e31" providerId="AD" clId="Web-{BE11119D-CA85-83A6-1CBE-B92C99BAD3E4}" dt="2020-05-23T13:36:54.677" v="6" actId="1076"/>
          <ac:picMkLst>
            <pc:docMk/>
            <pc:sldMk cId="1655738867" sldId="287"/>
            <ac:picMk id="7" creationId="{33E11232-CD33-4F63-8493-6EC7F1A6FABA}"/>
          </ac:picMkLst>
        </pc:picChg>
      </pc:sldChg>
      <pc:sldChg chg="modSp">
        <pc:chgData name="Domenico Ragusa" userId="S::domenico.ragusa01@universitadipavia.it::99acd5d2-be94-4752-9c46-06599cc51e31" providerId="AD" clId="Web-{BE11119D-CA85-83A6-1CBE-B92C99BAD3E4}" dt="2020-05-23T13:36:19.677" v="3"/>
        <pc:sldMkLst>
          <pc:docMk/>
          <pc:sldMk cId="2952178448" sldId="289"/>
        </pc:sldMkLst>
        <pc:graphicFrameChg chg="mod modGraphic">
          <ac:chgData name="Domenico Ragusa" userId="S::domenico.ragusa01@universitadipavia.it::99acd5d2-be94-4752-9c46-06599cc51e31" providerId="AD" clId="Web-{BE11119D-CA85-83A6-1CBE-B92C99BAD3E4}" dt="2020-05-23T13:36:19.677" v="3"/>
          <ac:graphicFrameMkLst>
            <pc:docMk/>
            <pc:sldMk cId="2952178448" sldId="289"/>
            <ac:graphicFrameMk id="8" creationId="{3530E127-744F-45A1-9558-CB6A1E536438}"/>
          </ac:graphicFrameMkLst>
        </pc:graphicFrameChg>
      </pc:sldChg>
      <pc:sldChg chg="add replId">
        <pc:chgData name="Domenico Ragusa" userId="S::domenico.ragusa01@universitadipavia.it::99acd5d2-be94-4752-9c46-06599cc51e31" providerId="AD" clId="Web-{BE11119D-CA85-83A6-1CBE-B92C99BAD3E4}" dt="2020-05-23T13:36:42.380" v="5"/>
        <pc:sldMkLst>
          <pc:docMk/>
          <pc:sldMk cId="1347247155" sldId="290"/>
        </pc:sldMkLst>
      </pc:sldChg>
    </pc:docChg>
  </pc:docChgLst>
  <pc:docChgLst>
    <pc:chgData name="Domenico Ragusa" userId="S::domenico.ragusa01@universitadipavia.it::99acd5d2-be94-4752-9c46-06599cc51e31" providerId="AD" clId="Web-{5A500401-A5A8-42C7-BFBA-9B7A7E753ECC}"/>
    <pc:docChg chg="delSld modSld">
      <pc:chgData name="Domenico Ragusa" userId="S::domenico.ragusa01@universitadipavia.it::99acd5d2-be94-4752-9c46-06599cc51e31" providerId="AD" clId="Web-{5A500401-A5A8-42C7-BFBA-9B7A7E753ECC}" dt="2020-05-24T15:36:05.441" v="644" actId="1076"/>
      <pc:docMkLst>
        <pc:docMk/>
      </pc:docMkLst>
      <pc:sldChg chg="modSp">
        <pc:chgData name="Domenico Ragusa" userId="S::domenico.ragusa01@universitadipavia.it::99acd5d2-be94-4752-9c46-06599cc51e31" providerId="AD" clId="Web-{5A500401-A5A8-42C7-BFBA-9B7A7E753ECC}" dt="2020-05-24T13:08:54.202" v="5" actId="20577"/>
        <pc:sldMkLst>
          <pc:docMk/>
          <pc:sldMk cId="0" sldId="256"/>
        </pc:sldMkLst>
        <pc:spChg chg="mod">
          <ac:chgData name="Domenico Ragusa" userId="S::domenico.ragusa01@universitadipavia.it::99acd5d2-be94-4752-9c46-06599cc51e31" providerId="AD" clId="Web-{5A500401-A5A8-42C7-BFBA-9B7A7E753ECC}" dt="2020-05-24T13:08:54.202" v="5" actId="20577"/>
          <ac:spMkLst>
            <pc:docMk/>
            <pc:sldMk cId="0" sldId="256"/>
            <ac:spMk id="17" creationId="{BBA517C7-7D30-D743-B88D-23ACDDF3B529}"/>
          </ac:spMkLst>
        </pc:spChg>
      </pc:sldChg>
      <pc:sldChg chg="modSp">
        <pc:chgData name="Domenico Ragusa" userId="S::domenico.ragusa01@universitadipavia.it::99acd5d2-be94-4752-9c46-06599cc51e31" providerId="AD" clId="Web-{5A500401-A5A8-42C7-BFBA-9B7A7E753ECC}" dt="2020-05-24T13:16:27.223" v="12" actId="20577"/>
        <pc:sldMkLst>
          <pc:docMk/>
          <pc:sldMk cId="4141337568" sldId="263"/>
        </pc:sldMkLst>
        <pc:graphicFrameChg chg="modGraphic">
          <ac:chgData name="Domenico Ragusa" userId="S::domenico.ragusa01@universitadipavia.it::99acd5d2-be94-4752-9c46-06599cc51e31" providerId="AD" clId="Web-{5A500401-A5A8-42C7-BFBA-9B7A7E753ECC}" dt="2020-05-24T13:16:27.223" v="12" actId="20577"/>
          <ac:graphicFrameMkLst>
            <pc:docMk/>
            <pc:sldMk cId="4141337568" sldId="263"/>
            <ac:graphicFrameMk id="38" creationId="{6D79FFD3-67F2-470E-96AE-4006371794FF}"/>
          </ac:graphicFrameMkLst>
        </pc:graphicFrameChg>
        <pc:picChg chg="mod">
          <ac:chgData name="Domenico Ragusa" userId="S::domenico.ragusa01@universitadipavia.it::99acd5d2-be94-4752-9c46-06599cc51e31" providerId="AD" clId="Web-{5A500401-A5A8-42C7-BFBA-9B7A7E753ECC}" dt="2020-05-24T13:11:53.064" v="8" actId="1076"/>
          <ac:picMkLst>
            <pc:docMk/>
            <pc:sldMk cId="4141337568" sldId="263"/>
            <ac:picMk id="35" creationId="{5563F1DF-20DB-8645-923D-21363140F22D}"/>
          </ac:picMkLst>
        </pc:picChg>
      </pc:sldChg>
      <pc:sldChg chg="modSp addCm">
        <pc:chgData name="Domenico Ragusa" userId="S::domenico.ragusa01@universitadipavia.it::99acd5d2-be94-4752-9c46-06599cc51e31" providerId="AD" clId="Web-{5A500401-A5A8-42C7-BFBA-9B7A7E753ECC}" dt="2020-05-24T14:55:02.139" v="555" actId="1076"/>
        <pc:sldMkLst>
          <pc:docMk/>
          <pc:sldMk cId="201656360" sldId="264"/>
        </pc:sldMkLst>
        <pc:inkChg chg="mod">
          <ac:chgData name="Domenico Ragusa" userId="S::domenico.ragusa01@universitadipavia.it::99acd5d2-be94-4752-9c46-06599cc51e31" providerId="AD" clId="Web-{5A500401-A5A8-42C7-BFBA-9B7A7E753ECC}" dt="2020-05-24T14:55:02.139" v="555" actId="1076"/>
          <ac:inkMkLst>
            <pc:docMk/>
            <pc:sldMk cId="201656360" sldId="264"/>
            <ac:inkMk id="11" creationId="{0182D99A-5E3B-4277-A012-96E8F4340C18}"/>
          </ac:inkMkLst>
        </pc:inkChg>
      </pc:sldChg>
      <pc:sldChg chg="addSp delSp modSp">
        <pc:chgData name="Domenico Ragusa" userId="S::domenico.ragusa01@universitadipavia.it::99acd5d2-be94-4752-9c46-06599cc51e31" providerId="AD" clId="Web-{5A500401-A5A8-42C7-BFBA-9B7A7E753ECC}" dt="2020-05-24T13:38:08.925" v="42" actId="14100"/>
        <pc:sldMkLst>
          <pc:docMk/>
          <pc:sldMk cId="4216322119" sldId="279"/>
        </pc:sldMkLst>
        <pc:picChg chg="add mod">
          <ac:chgData name="Domenico Ragusa" userId="S::domenico.ragusa01@universitadipavia.it::99acd5d2-be94-4752-9c46-06599cc51e31" providerId="AD" clId="Web-{5A500401-A5A8-42C7-BFBA-9B7A7E753ECC}" dt="2020-05-24T13:38:08.925" v="42" actId="14100"/>
          <ac:picMkLst>
            <pc:docMk/>
            <pc:sldMk cId="4216322119" sldId="279"/>
            <ac:picMk id="5" creationId="{82BB8BE8-CAAC-46E1-A026-A8C564BFD684}"/>
          </ac:picMkLst>
        </pc:picChg>
        <pc:picChg chg="del">
          <ac:chgData name="Domenico Ragusa" userId="S::domenico.ragusa01@universitadipavia.it::99acd5d2-be94-4752-9c46-06599cc51e31" providerId="AD" clId="Web-{5A500401-A5A8-42C7-BFBA-9B7A7E753ECC}" dt="2020-05-24T13:36:13.783" v="14"/>
          <ac:picMkLst>
            <pc:docMk/>
            <pc:sldMk cId="4216322119" sldId="279"/>
            <ac:picMk id="6" creationId="{B4FCEE62-91E2-40A5-A3A8-348ABFAE2CED}"/>
          </ac:picMkLst>
        </pc:picChg>
        <pc:picChg chg="add mod">
          <ac:chgData name="Domenico Ragusa" userId="S::domenico.ragusa01@universitadipavia.it::99acd5d2-be94-4752-9c46-06599cc51e31" providerId="AD" clId="Web-{5A500401-A5A8-42C7-BFBA-9B7A7E753ECC}" dt="2020-05-24T13:37:51.503" v="39" actId="14100"/>
          <ac:picMkLst>
            <pc:docMk/>
            <pc:sldMk cId="4216322119" sldId="279"/>
            <ac:picMk id="7" creationId="{0AC1B969-6CA5-44A2-BF2B-7A50F11C2397}"/>
          </ac:picMkLst>
        </pc:picChg>
        <pc:picChg chg="del">
          <ac:chgData name="Domenico Ragusa" userId="S::domenico.ragusa01@universitadipavia.it::99acd5d2-be94-4752-9c46-06599cc51e31" providerId="AD" clId="Web-{5A500401-A5A8-42C7-BFBA-9B7A7E753ECC}" dt="2020-05-24T13:36:14.751" v="15"/>
          <ac:picMkLst>
            <pc:docMk/>
            <pc:sldMk cId="4216322119" sldId="279"/>
            <ac:picMk id="8" creationId="{0E796965-259B-4C51-8455-CF930E82EC91}"/>
          </ac:picMkLst>
        </pc:picChg>
        <pc:picChg chg="add mod">
          <ac:chgData name="Domenico Ragusa" userId="S::domenico.ragusa01@universitadipavia.it::99acd5d2-be94-4752-9c46-06599cc51e31" providerId="AD" clId="Web-{5A500401-A5A8-42C7-BFBA-9B7A7E753ECC}" dt="2020-05-24T13:38:03.018" v="41" actId="14100"/>
          <ac:picMkLst>
            <pc:docMk/>
            <pc:sldMk cId="4216322119" sldId="279"/>
            <ac:picMk id="9" creationId="{63CBB98C-1060-48A6-870E-1158841F33FA}"/>
          </ac:picMkLst>
        </pc:picChg>
        <pc:picChg chg="del">
          <ac:chgData name="Domenico Ragusa" userId="S::domenico.ragusa01@universitadipavia.it::99acd5d2-be94-4752-9c46-06599cc51e31" providerId="AD" clId="Web-{5A500401-A5A8-42C7-BFBA-9B7A7E753ECC}" dt="2020-05-24T13:36:16.845" v="16"/>
          <ac:picMkLst>
            <pc:docMk/>
            <pc:sldMk cId="4216322119" sldId="279"/>
            <ac:picMk id="10" creationId="{EF529295-DF72-4D2A-9B0D-9348A8C118DC}"/>
          </ac:picMkLst>
        </pc:picChg>
        <pc:picChg chg="add mod">
          <ac:chgData name="Domenico Ragusa" userId="S::domenico.ragusa01@universitadipavia.it::99acd5d2-be94-4752-9c46-06599cc51e31" providerId="AD" clId="Web-{5A500401-A5A8-42C7-BFBA-9B7A7E753ECC}" dt="2020-05-24T13:37:25.002" v="35" actId="14100"/>
          <ac:picMkLst>
            <pc:docMk/>
            <pc:sldMk cId="4216322119" sldId="279"/>
            <ac:picMk id="11" creationId="{0EAC0ABD-16DF-437E-80B9-D384F2BBFC32}"/>
          </ac:picMkLst>
        </pc:picChg>
        <pc:picChg chg="del">
          <ac:chgData name="Domenico Ragusa" userId="S::domenico.ragusa01@universitadipavia.it::99acd5d2-be94-4752-9c46-06599cc51e31" providerId="AD" clId="Web-{5A500401-A5A8-42C7-BFBA-9B7A7E753ECC}" dt="2020-05-24T13:36:18.236" v="17"/>
          <ac:picMkLst>
            <pc:docMk/>
            <pc:sldMk cId="4216322119" sldId="279"/>
            <ac:picMk id="12" creationId="{20C86973-E6BE-4263-B509-4C48B1F59E92}"/>
          </ac:picMkLst>
        </pc:picChg>
      </pc:sldChg>
      <pc:sldChg chg="addSp delSp modSp">
        <pc:chgData name="Domenico Ragusa" userId="S::domenico.ragusa01@universitadipavia.it::99acd5d2-be94-4752-9c46-06599cc51e31" providerId="AD" clId="Web-{5A500401-A5A8-42C7-BFBA-9B7A7E753ECC}" dt="2020-05-24T13:59:26.173" v="531" actId="1076"/>
        <pc:sldMkLst>
          <pc:docMk/>
          <pc:sldMk cId="1655738867" sldId="287"/>
        </pc:sldMkLst>
        <pc:spChg chg="del">
          <ac:chgData name="Domenico Ragusa" userId="S::domenico.ragusa01@universitadipavia.it::99acd5d2-be94-4752-9c46-06599cc51e31" providerId="AD" clId="Web-{5A500401-A5A8-42C7-BFBA-9B7A7E753ECC}" dt="2020-05-24T13:59:04.610" v="525"/>
          <ac:spMkLst>
            <pc:docMk/>
            <pc:sldMk cId="1655738867" sldId="287"/>
            <ac:spMk id="3" creationId="{4E255DF5-AB1F-414F-BB3F-F0816CE0F5C7}"/>
          </ac:spMkLst>
        </pc:spChg>
        <pc:spChg chg="del">
          <ac:chgData name="Domenico Ragusa" userId="S::domenico.ragusa01@universitadipavia.it::99acd5d2-be94-4752-9c46-06599cc51e31" providerId="AD" clId="Web-{5A500401-A5A8-42C7-BFBA-9B7A7E753ECC}" dt="2020-05-24T13:59:08.704" v="526"/>
          <ac:spMkLst>
            <pc:docMk/>
            <pc:sldMk cId="1655738867" sldId="287"/>
            <ac:spMk id="6" creationId="{3F9152B0-E007-4E05-A1F9-E6A0D8A9EEC5}"/>
          </ac:spMkLst>
        </pc:spChg>
        <pc:picChg chg="add mod">
          <ac:chgData name="Domenico Ragusa" userId="S::domenico.ragusa01@universitadipavia.it::99acd5d2-be94-4752-9c46-06599cc51e31" providerId="AD" clId="Web-{5A500401-A5A8-42C7-BFBA-9B7A7E753ECC}" dt="2020-05-24T13:59:26.173" v="531" actId="1076"/>
          <ac:picMkLst>
            <pc:docMk/>
            <pc:sldMk cId="1655738867" sldId="287"/>
            <ac:picMk id="7" creationId="{C1937AF8-8D15-4675-BD0F-37305C90E5ED}"/>
          </ac:picMkLst>
        </pc:picChg>
        <pc:picChg chg="del">
          <ac:chgData name="Domenico Ragusa" userId="S::domenico.ragusa01@universitadipavia.it::99acd5d2-be94-4752-9c46-06599cc51e31" providerId="AD" clId="Web-{5A500401-A5A8-42C7-BFBA-9B7A7E753ECC}" dt="2020-05-24T13:58:59.845" v="524"/>
          <ac:picMkLst>
            <pc:docMk/>
            <pc:sldMk cId="1655738867" sldId="287"/>
            <ac:picMk id="36" creationId="{27B782C4-6BB1-4C69-A3B3-23DDE166CC9F}"/>
          </ac:picMkLst>
        </pc:picChg>
      </pc:sldChg>
      <pc:sldChg chg="del">
        <pc:chgData name="Domenico Ragusa" userId="S::domenico.ragusa01@universitadipavia.it::99acd5d2-be94-4752-9c46-06599cc51e31" providerId="AD" clId="Web-{5A500401-A5A8-42C7-BFBA-9B7A7E753ECC}" dt="2020-05-24T13:38:21.503" v="44"/>
        <pc:sldMkLst>
          <pc:docMk/>
          <pc:sldMk cId="1347247155" sldId="290"/>
        </pc:sldMkLst>
      </pc:sldChg>
      <pc:sldChg chg="del">
        <pc:chgData name="Domenico Ragusa" userId="S::domenico.ragusa01@universitadipavia.it::99acd5d2-be94-4752-9c46-06599cc51e31" providerId="AD" clId="Web-{5A500401-A5A8-42C7-BFBA-9B7A7E753ECC}" dt="2020-05-24T13:38:21.503" v="43"/>
        <pc:sldMkLst>
          <pc:docMk/>
          <pc:sldMk cId="2589006469" sldId="291"/>
        </pc:sldMkLst>
      </pc:sldChg>
      <pc:sldChg chg="modSp">
        <pc:chgData name="Domenico Ragusa" userId="S::domenico.ragusa01@universitadipavia.it::99acd5d2-be94-4752-9c46-06599cc51e31" providerId="AD" clId="Web-{5A500401-A5A8-42C7-BFBA-9B7A7E753ECC}" dt="2020-05-24T14:15:43.730" v="552" actId="14100"/>
        <pc:sldMkLst>
          <pc:docMk/>
          <pc:sldMk cId="342362958" sldId="292"/>
        </pc:sldMkLst>
        <pc:spChg chg="mod">
          <ac:chgData name="Domenico Ragusa" userId="S::domenico.ragusa01@universitadipavia.it::99acd5d2-be94-4752-9c46-06599cc51e31" providerId="AD" clId="Web-{5A500401-A5A8-42C7-BFBA-9B7A7E753ECC}" dt="2020-05-24T14:15:43.730" v="552" actId="14100"/>
          <ac:spMkLst>
            <pc:docMk/>
            <pc:sldMk cId="342362958" sldId="292"/>
            <ac:spMk id="10" creationId="{9C3DAD90-B817-6B42-8623-7308CED1085C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4:08:08.272" v="540" actId="1076"/>
          <ac:spMkLst>
            <pc:docMk/>
            <pc:sldMk cId="342362958" sldId="292"/>
            <ac:spMk id="12" creationId="{071647B1-CEB4-4A65-B64B-744E96C72D0F}"/>
          </ac:spMkLst>
        </pc:spChg>
      </pc:sldChg>
      <pc:sldChg chg="modSp">
        <pc:chgData name="Domenico Ragusa" userId="S::domenico.ragusa01@universitadipavia.it::99acd5d2-be94-4752-9c46-06599cc51e31" providerId="AD" clId="Web-{5A500401-A5A8-42C7-BFBA-9B7A7E753ECC}" dt="2020-05-24T14:12:16.978" v="550" actId="1076"/>
        <pc:sldMkLst>
          <pc:docMk/>
          <pc:sldMk cId="1908616372" sldId="293"/>
        </pc:sldMkLst>
        <pc:spChg chg="mod">
          <ac:chgData name="Domenico Ragusa" userId="S::domenico.ragusa01@universitadipavia.it::99acd5d2-be94-4752-9c46-06599cc51e31" providerId="AD" clId="Web-{5A500401-A5A8-42C7-BFBA-9B7A7E753ECC}" dt="2020-05-24T14:12:16.978" v="550" actId="1076"/>
          <ac:spMkLst>
            <pc:docMk/>
            <pc:sldMk cId="1908616372" sldId="293"/>
            <ac:spMk id="8" creationId="{1A624A1D-0D09-4B7F-B51E-48D5FD72BD39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4:12:11.291" v="549" actId="14100"/>
          <ac:spMkLst>
            <pc:docMk/>
            <pc:sldMk cId="1908616372" sldId="293"/>
            <ac:spMk id="10" creationId="{A530B2EC-BCC9-2C4D-9442-1AFE3D560851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4:06:57.693" v="539" actId="14100"/>
          <ac:spMkLst>
            <pc:docMk/>
            <pc:sldMk cId="1908616372" sldId="293"/>
            <ac:spMk id="11" creationId="{C8F7537E-4632-8E4E-BB4E-F46D18514373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4:08:15.991" v="541" actId="1076"/>
          <ac:spMkLst>
            <pc:docMk/>
            <pc:sldMk cId="1908616372" sldId="293"/>
            <ac:spMk id="12" creationId="{071647B1-CEB4-4A65-B64B-744E96C72D0F}"/>
          </ac:spMkLst>
        </pc:spChg>
        <pc:picChg chg="mod">
          <ac:chgData name="Domenico Ragusa" userId="S::domenico.ragusa01@universitadipavia.it::99acd5d2-be94-4752-9c46-06599cc51e31" providerId="AD" clId="Web-{5A500401-A5A8-42C7-BFBA-9B7A7E753ECC}" dt="2020-05-24T14:06:53.568" v="538" actId="1076"/>
          <ac:picMkLst>
            <pc:docMk/>
            <pc:sldMk cId="1908616372" sldId="293"/>
            <ac:picMk id="6" creationId="{52F1F61C-A2AF-4F3C-9D15-7E0DC70E3ACC}"/>
          </ac:picMkLst>
        </pc:picChg>
      </pc:sldChg>
      <pc:sldChg chg="modSp">
        <pc:chgData name="Domenico Ragusa" userId="S::domenico.ragusa01@universitadipavia.it::99acd5d2-be94-4752-9c46-06599cc51e31" providerId="AD" clId="Web-{5A500401-A5A8-42C7-BFBA-9B7A7E753ECC}" dt="2020-05-24T14:13:13.651" v="551" actId="1076"/>
        <pc:sldMkLst>
          <pc:docMk/>
          <pc:sldMk cId="3115148099" sldId="294"/>
        </pc:sldMkLst>
        <pc:spChg chg="mod">
          <ac:chgData name="Domenico Ragusa" userId="S::domenico.ragusa01@universitadipavia.it::99acd5d2-be94-4752-9c46-06599cc51e31" providerId="AD" clId="Web-{5A500401-A5A8-42C7-BFBA-9B7A7E753ECC}" dt="2020-05-24T14:13:13.651" v="551" actId="1076"/>
          <ac:spMkLst>
            <pc:docMk/>
            <pc:sldMk cId="3115148099" sldId="294"/>
            <ac:spMk id="2" creationId="{2EA0C3BB-291E-4F78-9E61-5E43CC966E3D}"/>
          </ac:spMkLst>
        </pc:spChg>
        <pc:graphicFrameChg chg="modGraphic">
          <ac:chgData name="Domenico Ragusa" userId="S::domenico.ragusa01@universitadipavia.it::99acd5d2-be94-4752-9c46-06599cc51e31" providerId="AD" clId="Web-{5A500401-A5A8-42C7-BFBA-9B7A7E753ECC}" dt="2020-05-24T13:01:18.539" v="0"/>
          <ac:graphicFrameMkLst>
            <pc:docMk/>
            <pc:sldMk cId="3115148099" sldId="294"/>
            <ac:graphicFrameMk id="8" creationId="{3530E127-744F-45A1-9558-CB6A1E536438}"/>
          </ac:graphicFrameMkLst>
        </pc:graphicFrameChg>
      </pc:sldChg>
      <pc:sldChg chg="modSp">
        <pc:chgData name="Domenico Ragusa" userId="S::domenico.ragusa01@universitadipavia.it::99acd5d2-be94-4752-9c46-06599cc51e31" providerId="AD" clId="Web-{5A500401-A5A8-42C7-BFBA-9B7A7E753ECC}" dt="2020-05-24T15:36:05.441" v="644" actId="1076"/>
        <pc:sldMkLst>
          <pc:docMk/>
          <pc:sldMk cId="2118622402" sldId="295"/>
        </pc:sldMkLst>
        <pc:spChg chg="mod">
          <ac:chgData name="Domenico Ragusa" userId="S::domenico.ragusa01@universitadipavia.it::99acd5d2-be94-4752-9c46-06599cc51e31" providerId="AD" clId="Web-{5A500401-A5A8-42C7-BFBA-9B7A7E753ECC}" dt="2020-05-24T15:25:58.478" v="558" actId="1076"/>
          <ac:spMkLst>
            <pc:docMk/>
            <pc:sldMk cId="2118622402" sldId="295"/>
            <ac:spMk id="2" creationId="{9316F61A-C4ED-481F-B556-5A95B730B003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5:35:45.753" v="639" actId="14100"/>
          <ac:spMkLst>
            <pc:docMk/>
            <pc:sldMk cId="2118622402" sldId="295"/>
            <ac:spMk id="3" creationId="{1B788339-2D71-41B6-A7F3-69ECE5A2B248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5:25:49.446" v="556" actId="1076"/>
          <ac:spMkLst>
            <pc:docMk/>
            <pc:sldMk cId="2118622402" sldId="295"/>
            <ac:spMk id="4" creationId="{3500D7A6-FF6E-40A4-9657-436C8F5D0785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5:26:07.290" v="559" actId="1076"/>
          <ac:spMkLst>
            <pc:docMk/>
            <pc:sldMk cId="2118622402" sldId="295"/>
            <ac:spMk id="18" creationId="{D95F1494-5249-5A41-9A58-A1C52A58ACDF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5:35:34.691" v="636" actId="14100"/>
          <ac:spMkLst>
            <pc:docMk/>
            <pc:sldMk cId="2118622402" sldId="295"/>
            <ac:spMk id="19" creationId="{A21C3B7E-867D-4545-87DF-A7E7D5A2BF73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5:35:27.878" v="634" actId="14100"/>
          <ac:spMkLst>
            <pc:docMk/>
            <pc:sldMk cId="2118622402" sldId="295"/>
            <ac:spMk id="20" creationId="{5DC9A940-6196-7E43-BE59-A012CDEEC380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5:35:51.410" v="640" actId="14100"/>
          <ac:spMkLst>
            <pc:docMk/>
            <pc:sldMk cId="2118622402" sldId="295"/>
            <ac:spMk id="21" creationId="{F0A4F942-AC1A-1641-9033-76C1E9A917FD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5:35:30.315" v="635" actId="14100"/>
          <ac:spMkLst>
            <pc:docMk/>
            <pc:sldMk cId="2118622402" sldId="295"/>
            <ac:spMk id="22" creationId="{117DC24C-181E-8245-844A-B291B6C1A5C2}"/>
          </ac:spMkLst>
        </pc:spChg>
        <pc:picChg chg="mod">
          <ac:chgData name="Domenico Ragusa" userId="S::domenico.ragusa01@universitadipavia.it::99acd5d2-be94-4752-9c46-06599cc51e31" providerId="AD" clId="Web-{5A500401-A5A8-42C7-BFBA-9B7A7E753ECC}" dt="2020-05-24T15:35:57.738" v="641" actId="1076"/>
          <ac:picMkLst>
            <pc:docMk/>
            <pc:sldMk cId="2118622402" sldId="295"/>
            <ac:picMk id="5" creationId="{DDC9E584-5399-44F5-96E1-B3AB8BAC3C3D}"/>
          </ac:picMkLst>
        </pc:picChg>
        <pc:picChg chg="mod">
          <ac:chgData name="Domenico Ragusa" userId="S::domenico.ragusa01@universitadipavia.it::99acd5d2-be94-4752-9c46-06599cc51e31" providerId="AD" clId="Web-{5A500401-A5A8-42C7-BFBA-9B7A7E753ECC}" dt="2020-05-24T15:34:29.611" v="620" actId="1076"/>
          <ac:picMkLst>
            <pc:docMk/>
            <pc:sldMk cId="2118622402" sldId="295"/>
            <ac:picMk id="6" creationId="{66CD3084-F591-4D58-800B-0AAF3E07086C}"/>
          </ac:picMkLst>
        </pc:picChg>
        <pc:picChg chg="mod">
          <ac:chgData name="Domenico Ragusa" userId="S::domenico.ragusa01@universitadipavia.it::99acd5d2-be94-4752-9c46-06599cc51e31" providerId="AD" clId="Web-{5A500401-A5A8-42C7-BFBA-9B7A7E753ECC}" dt="2020-05-24T15:35:40.066" v="638" actId="14100"/>
          <ac:picMkLst>
            <pc:docMk/>
            <pc:sldMk cId="2118622402" sldId="295"/>
            <ac:picMk id="12" creationId="{338BA5AF-3671-47F6-B6DF-FF952D7400B2}"/>
          </ac:picMkLst>
        </pc:picChg>
        <pc:picChg chg="mod">
          <ac:chgData name="Domenico Ragusa" userId="S::domenico.ragusa01@universitadipavia.it::99acd5d2-be94-4752-9c46-06599cc51e31" providerId="AD" clId="Web-{5A500401-A5A8-42C7-BFBA-9B7A7E753ECC}" dt="2020-05-24T15:26:13.775" v="561" actId="1076"/>
          <ac:picMkLst>
            <pc:docMk/>
            <pc:sldMk cId="2118622402" sldId="295"/>
            <ac:picMk id="13" creationId="{6E7A7ADD-F7F1-408F-9CB4-8CC4197C331E}"/>
          </ac:picMkLst>
        </pc:picChg>
        <pc:cxnChg chg="mod">
          <ac:chgData name="Domenico Ragusa" userId="S::domenico.ragusa01@universitadipavia.it::99acd5d2-be94-4752-9c46-06599cc51e31" providerId="AD" clId="Web-{5A500401-A5A8-42C7-BFBA-9B7A7E753ECC}" dt="2020-05-24T15:26:19.806" v="563" actId="1076"/>
          <ac:cxnSpMkLst>
            <pc:docMk/>
            <pc:sldMk cId="2118622402" sldId="295"/>
            <ac:cxnSpMk id="10" creationId="{0E519346-ECF9-0E49-8635-0402021432BB}"/>
          </ac:cxnSpMkLst>
        </pc:cxnChg>
        <pc:cxnChg chg="mod">
          <ac:chgData name="Domenico Ragusa" userId="S::domenico.ragusa01@universitadipavia.it::99acd5d2-be94-4752-9c46-06599cc51e31" providerId="AD" clId="Web-{5A500401-A5A8-42C7-BFBA-9B7A7E753ECC}" dt="2020-05-24T15:36:01.738" v="642" actId="1076"/>
          <ac:cxnSpMkLst>
            <pc:docMk/>
            <pc:sldMk cId="2118622402" sldId="295"/>
            <ac:cxnSpMk id="23" creationId="{59FEB5AC-AF72-7C4F-BCC4-30A32977667B}"/>
          </ac:cxnSpMkLst>
        </pc:cxnChg>
        <pc:cxnChg chg="mod">
          <ac:chgData name="Domenico Ragusa" userId="S::domenico.ragusa01@universitadipavia.it::99acd5d2-be94-4752-9c46-06599cc51e31" providerId="AD" clId="Web-{5A500401-A5A8-42C7-BFBA-9B7A7E753ECC}" dt="2020-05-24T15:36:05.441" v="644" actId="1076"/>
          <ac:cxnSpMkLst>
            <pc:docMk/>
            <pc:sldMk cId="2118622402" sldId="295"/>
            <ac:cxnSpMk id="28" creationId="{F9EC25A0-C690-FE41-A229-1DF9FA0F75CE}"/>
          </ac:cxnSpMkLst>
        </pc:cxnChg>
      </pc:sldChg>
      <pc:sldChg chg="modSp addCm delCm">
        <pc:chgData name="Domenico Ragusa" userId="S::domenico.ragusa01@universitadipavia.it::99acd5d2-be94-4752-9c46-06599cc51e31" providerId="AD" clId="Web-{5A500401-A5A8-42C7-BFBA-9B7A7E753ECC}" dt="2020-05-24T14:19:38.280" v="553"/>
        <pc:sldMkLst>
          <pc:docMk/>
          <pc:sldMk cId="1185965000" sldId="297"/>
        </pc:sldMkLst>
        <pc:spChg chg="mod">
          <ac:chgData name="Domenico Ragusa" userId="S::domenico.ragusa01@universitadipavia.it::99acd5d2-be94-4752-9c46-06599cc51e31" providerId="AD" clId="Web-{5A500401-A5A8-42C7-BFBA-9B7A7E753ECC}" dt="2020-05-24T13:50:35.073" v="518" actId="20577"/>
          <ac:spMkLst>
            <pc:docMk/>
            <pc:sldMk cId="1185965000" sldId="297"/>
            <ac:spMk id="3" creationId="{95BA58B8-7E95-4833-B09A-E7D628BAD4DE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3:52:06.371" v="521" actId="20577"/>
          <ac:spMkLst>
            <pc:docMk/>
            <pc:sldMk cId="1185965000" sldId="297"/>
            <ac:spMk id="8" creationId="{BBF52F74-2B19-4F3F-AA0A-9C8D3C890DFE}"/>
          </ac:spMkLst>
        </pc:spChg>
        <pc:spChg chg="mod">
          <ac:chgData name="Domenico Ragusa" userId="S::domenico.ragusa01@universitadipavia.it::99acd5d2-be94-4752-9c46-06599cc51e31" providerId="AD" clId="Web-{5A500401-A5A8-42C7-BFBA-9B7A7E753ECC}" dt="2020-05-24T13:43:09.225" v="235" actId="20577"/>
          <ac:spMkLst>
            <pc:docMk/>
            <pc:sldMk cId="1185965000" sldId="297"/>
            <ac:spMk id="18" creationId="{5ABC2F6C-CC3F-43DB-9BD0-6F3F23B55343}"/>
          </ac:spMkLst>
        </pc:spChg>
      </pc:sldChg>
    </pc:docChg>
  </pc:docChgLst>
  <pc:docChgLst>
    <pc:chgData name="Andrea Vergine" userId="S::andrea.vergine01@universitadipavia.it::57e39643-453e-4a67-bda2-9a2f2045eee8" providerId="AD" clId="Web-{6F334AE8-D283-4D36-A393-39BF62ABF127}"/>
    <pc:docChg chg="modSld">
      <pc:chgData name="Andrea Vergine" userId="S::andrea.vergine01@universitadipavia.it::57e39643-453e-4a67-bda2-9a2f2045eee8" providerId="AD" clId="Web-{6F334AE8-D283-4D36-A393-39BF62ABF127}" dt="2020-05-23T16:40:15.108" v="1161" actId="1076"/>
      <pc:docMkLst>
        <pc:docMk/>
      </pc:docMkLst>
      <pc:sldChg chg="addSp modSp">
        <pc:chgData name="Andrea Vergine" userId="S::andrea.vergine01@universitadipavia.it::57e39643-453e-4a67-bda2-9a2f2045eee8" providerId="AD" clId="Web-{6F334AE8-D283-4D36-A393-39BF62ABF127}" dt="2020-05-23T15:58:31.674" v="1108" actId="20577"/>
        <pc:sldMkLst>
          <pc:docMk/>
          <pc:sldMk cId="0" sldId="256"/>
        </pc:sldMkLst>
        <pc:spChg chg="mod">
          <ac:chgData name="Andrea Vergine" userId="S::andrea.vergine01@universitadipavia.it::57e39643-453e-4a67-bda2-9a2f2045eee8" providerId="AD" clId="Web-{6F334AE8-D283-4D36-A393-39BF62ABF127}" dt="2020-05-23T15:54:25.237" v="1046" actId="1076"/>
          <ac:spMkLst>
            <pc:docMk/>
            <pc:sldMk cId="0" sldId="256"/>
            <ac:spMk id="5" creationId="{2D35D8CE-5690-B24B-AAFC-C028766D9F52}"/>
          </ac:spMkLst>
        </pc:spChg>
        <pc:spChg chg="add mod">
          <ac:chgData name="Andrea Vergine" userId="S::andrea.vergine01@universitadipavia.it::57e39643-453e-4a67-bda2-9a2f2045eee8" providerId="AD" clId="Web-{6F334AE8-D283-4D36-A393-39BF62ABF127}" dt="2020-05-23T15:58:31.674" v="1108" actId="20577"/>
          <ac:spMkLst>
            <pc:docMk/>
            <pc:sldMk cId="0" sldId="256"/>
            <ac:spMk id="9" creationId="{3293E462-2B60-45AD-ABB3-B6032FD5C33B}"/>
          </ac:spMkLst>
        </pc:spChg>
      </pc:sldChg>
      <pc:sldChg chg="addSp delSp modSp">
        <pc:chgData name="Andrea Vergine" userId="S::andrea.vergine01@universitadipavia.it::57e39643-453e-4a67-bda2-9a2f2045eee8" providerId="AD" clId="Web-{6F334AE8-D283-4D36-A393-39BF62ABF127}" dt="2020-05-23T15:22:53.162" v="785" actId="1076"/>
        <pc:sldMkLst>
          <pc:docMk/>
          <pc:sldMk cId="1409270299" sldId="286"/>
        </pc:sldMkLst>
        <pc:spChg chg="del">
          <ac:chgData name="Andrea Vergine" userId="S::andrea.vergine01@universitadipavia.it::57e39643-453e-4a67-bda2-9a2f2045eee8" providerId="AD" clId="Web-{6F334AE8-D283-4D36-A393-39BF62ABF127}" dt="2020-05-23T15:15:55.616" v="683"/>
          <ac:spMkLst>
            <pc:docMk/>
            <pc:sldMk cId="1409270299" sldId="286"/>
            <ac:spMk id="5" creationId="{733E542D-6656-407E-B919-D6A4C5509463}"/>
          </ac:spMkLst>
        </pc:spChg>
        <pc:spChg chg="add mod">
          <ac:chgData name="Andrea Vergine" userId="S::andrea.vergine01@universitadipavia.it::57e39643-453e-4a67-bda2-9a2f2045eee8" providerId="AD" clId="Web-{6F334AE8-D283-4D36-A393-39BF62ABF127}" dt="2020-05-23T15:11:39.523" v="676" actId="20577"/>
          <ac:spMkLst>
            <pc:docMk/>
            <pc:sldMk cId="1409270299" sldId="286"/>
            <ac:spMk id="6" creationId="{A5AA67BC-72FB-446E-973E-01C25F205ACC}"/>
          </ac:spMkLst>
        </pc:spChg>
        <pc:spChg chg="add del mod">
          <ac:chgData name="Andrea Vergine" userId="S::andrea.vergine01@universitadipavia.it::57e39643-453e-4a67-bda2-9a2f2045eee8" providerId="AD" clId="Web-{6F334AE8-D283-4D36-A393-39BF62ABF127}" dt="2020-05-23T14:21:10.683" v="380"/>
          <ac:spMkLst>
            <pc:docMk/>
            <pc:sldMk cId="1409270299" sldId="286"/>
            <ac:spMk id="8" creationId="{2E279237-FF59-49AB-A4CD-29C4B11AAF8B}"/>
          </ac:spMkLst>
        </pc:spChg>
        <pc:spChg chg="add del">
          <ac:chgData name="Andrea Vergine" userId="S::andrea.vergine01@universitadipavia.it::57e39643-453e-4a67-bda2-9a2f2045eee8" providerId="AD" clId="Web-{6F334AE8-D283-4D36-A393-39BF62ABF127}" dt="2020-05-23T14:26:46.854" v="409"/>
          <ac:spMkLst>
            <pc:docMk/>
            <pc:sldMk cId="1409270299" sldId="286"/>
            <ac:spMk id="9" creationId="{E144E533-4B10-4163-B196-EB8D15897CC0}"/>
          </ac:spMkLst>
        </pc:spChg>
        <pc:spChg chg="add mod">
          <ac:chgData name="Andrea Vergine" userId="S::andrea.vergine01@universitadipavia.it::57e39643-453e-4a67-bda2-9a2f2045eee8" providerId="AD" clId="Web-{6F334AE8-D283-4D36-A393-39BF62ABF127}" dt="2020-05-23T15:19:55.741" v="772" actId="1076"/>
          <ac:spMkLst>
            <pc:docMk/>
            <pc:sldMk cId="1409270299" sldId="286"/>
            <ac:spMk id="10" creationId="{167F6F37-4AB6-4B70-9949-50AE3355451C}"/>
          </ac:spMkLst>
        </pc:spChg>
        <pc:picChg chg="add del mod">
          <ac:chgData name="Andrea Vergine" userId="S::andrea.vergine01@universitadipavia.it::57e39643-453e-4a67-bda2-9a2f2045eee8" providerId="AD" clId="Web-{6F334AE8-D283-4D36-A393-39BF62ABF127}" dt="2020-05-23T15:04:26.711" v="414"/>
          <ac:picMkLst>
            <pc:docMk/>
            <pc:sldMk cId="1409270299" sldId="286"/>
            <ac:picMk id="7" creationId="{D66D343C-E82E-4769-987B-550066CB1D8D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5:04:28.477" v="415"/>
          <ac:picMkLst>
            <pc:docMk/>
            <pc:sldMk cId="1409270299" sldId="286"/>
            <ac:picMk id="11" creationId="{35755014-7A56-4D3C-83BD-0719FCDB300B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5:04:24.680" v="413"/>
          <ac:picMkLst>
            <pc:docMk/>
            <pc:sldMk cId="1409270299" sldId="286"/>
            <ac:picMk id="13" creationId="{35A91F34-551E-40AB-9514-7B8CDF10762B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5:20:30.100" v="778" actId="1076"/>
          <ac:picMkLst>
            <pc:docMk/>
            <pc:sldMk cId="1409270299" sldId="286"/>
            <ac:picMk id="14" creationId="{BF2AB60D-C3EC-474C-98EA-A2020C802116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5:20:21.819" v="776" actId="1076"/>
          <ac:picMkLst>
            <pc:docMk/>
            <pc:sldMk cId="1409270299" sldId="286"/>
            <ac:picMk id="15" creationId="{2B2218CE-3D21-43C9-9929-764A5BC3D081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5:15:41.772" v="680"/>
          <ac:picMkLst>
            <pc:docMk/>
            <pc:sldMk cId="1409270299" sldId="286"/>
            <ac:picMk id="16" creationId="{B2A9483C-3CD2-43D6-B007-38C7AE8A2D42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5:20:26.319" v="777" actId="1076"/>
          <ac:picMkLst>
            <pc:docMk/>
            <pc:sldMk cId="1409270299" sldId="286"/>
            <ac:picMk id="17" creationId="{2D20423C-F850-4912-A267-431BA6C7FAF7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5:21:40.584" v="782" actId="1076"/>
          <ac:picMkLst>
            <pc:docMk/>
            <pc:sldMk cId="1409270299" sldId="286"/>
            <ac:picMk id="18" creationId="{3B538794-7B44-4E4D-8D82-CF87F68B0A41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5:22:53.162" v="785" actId="1076"/>
          <ac:picMkLst>
            <pc:docMk/>
            <pc:sldMk cId="1409270299" sldId="286"/>
            <ac:picMk id="19" creationId="{2E561218-A36F-4FBC-B598-653CCCAA7FE2}"/>
          </ac:picMkLst>
        </pc:picChg>
      </pc:sldChg>
      <pc:sldChg chg="addSp delSp modSp">
        <pc:chgData name="Andrea Vergine" userId="S::andrea.vergine01@universitadipavia.it::57e39643-453e-4a67-bda2-9a2f2045eee8" providerId="AD" clId="Web-{6F334AE8-D283-4D36-A393-39BF62ABF127}" dt="2020-05-23T16:40:15.108" v="1161" actId="1076"/>
        <pc:sldMkLst>
          <pc:docMk/>
          <pc:sldMk cId="1655738867" sldId="287"/>
        </pc:sldMkLst>
        <pc:spChg chg="add del mod">
          <ac:chgData name="Andrea Vergine" userId="S::andrea.vergine01@universitadipavia.it::57e39643-453e-4a67-bda2-9a2f2045eee8" providerId="AD" clId="Web-{6F334AE8-D283-4D36-A393-39BF62ABF127}" dt="2020-05-23T13:16:11.595" v="5"/>
          <ac:spMkLst>
            <pc:docMk/>
            <pc:sldMk cId="1655738867" sldId="287"/>
            <ac:spMk id="2" creationId="{119DE8A8-8CAA-4086-BF6E-9331DD53AD3B}"/>
          </ac:spMkLst>
        </pc:spChg>
        <pc:spChg chg="add del mod">
          <ac:chgData name="Andrea Vergine" userId="S::andrea.vergine01@universitadipavia.it::57e39643-453e-4a67-bda2-9a2f2045eee8" providerId="AD" clId="Web-{6F334AE8-D283-4D36-A393-39BF62ABF127}" dt="2020-05-23T13:16:50.829" v="14"/>
          <ac:spMkLst>
            <pc:docMk/>
            <pc:sldMk cId="1655738867" sldId="287"/>
            <ac:spMk id="5" creationId="{DABD1ED6-8901-41B5-AB77-2D370138CD13}"/>
          </ac:spMkLst>
        </pc:spChg>
        <pc:spChg chg="add mod">
          <ac:chgData name="Andrea Vergine" userId="S::andrea.vergine01@universitadipavia.it::57e39643-453e-4a67-bda2-9a2f2045eee8" providerId="AD" clId="Web-{6F334AE8-D283-4D36-A393-39BF62ABF127}" dt="2020-05-23T15:30:15.021" v="1020" actId="14100"/>
          <ac:spMkLst>
            <pc:docMk/>
            <pc:sldMk cId="1655738867" sldId="287"/>
            <ac:spMk id="9" creationId="{78F84013-8860-4644-BF96-FDC048D403FA}"/>
          </ac:spMkLst>
        </pc:spChg>
        <pc:spChg chg="add del mod">
          <ac:chgData name="Andrea Vergine" userId="S::andrea.vergine01@universitadipavia.it::57e39643-453e-4a67-bda2-9a2f2045eee8" providerId="AD" clId="Web-{6F334AE8-D283-4D36-A393-39BF62ABF127}" dt="2020-05-23T13:54:23.420" v="213"/>
          <ac:spMkLst>
            <pc:docMk/>
            <pc:sldMk cId="1655738867" sldId="287"/>
            <ac:spMk id="11" creationId="{1B22D7C8-692D-4747-BDAE-4D9E00CDAB3F}"/>
          </ac:spMkLst>
        </pc:spChg>
        <pc:spChg chg="add del mod">
          <ac:chgData name="Andrea Vergine" userId="S::andrea.vergine01@universitadipavia.it::57e39643-453e-4a67-bda2-9a2f2045eee8" providerId="AD" clId="Web-{6F334AE8-D283-4D36-A393-39BF62ABF127}" dt="2020-05-23T13:54:31.186" v="215"/>
          <ac:spMkLst>
            <pc:docMk/>
            <pc:sldMk cId="1655738867" sldId="287"/>
            <ac:spMk id="14" creationId="{6ABC9409-4B6F-447C-916F-DEB46A387F6A}"/>
          </ac:spMkLst>
        </pc:spChg>
        <pc:spChg chg="add del mod">
          <ac:chgData name="Andrea Vergine" userId="S::andrea.vergine01@universitadipavia.it::57e39643-453e-4a67-bda2-9a2f2045eee8" providerId="AD" clId="Web-{6F334AE8-D283-4D36-A393-39BF62ABF127}" dt="2020-05-23T13:54:28.561" v="214"/>
          <ac:spMkLst>
            <pc:docMk/>
            <pc:sldMk cId="1655738867" sldId="287"/>
            <ac:spMk id="15" creationId="{EA817E9C-103B-41D4-BC46-9F353EF69CC1}"/>
          </ac:spMkLst>
        </pc:spChg>
        <pc:spChg chg="add del mod">
          <ac:chgData name="Andrea Vergine" userId="S::andrea.vergine01@universitadipavia.it::57e39643-453e-4a67-bda2-9a2f2045eee8" providerId="AD" clId="Web-{6F334AE8-D283-4D36-A393-39BF62ABF127}" dt="2020-05-23T13:54:34.967" v="216"/>
          <ac:spMkLst>
            <pc:docMk/>
            <pc:sldMk cId="1655738867" sldId="287"/>
            <ac:spMk id="16" creationId="{79B4F591-4673-414C-BD63-749EAC3ED52F}"/>
          </ac:spMkLst>
        </pc:spChg>
        <pc:spChg chg="add del mod">
          <ac:chgData name="Andrea Vergine" userId="S::andrea.vergine01@universitadipavia.it::57e39643-453e-4a67-bda2-9a2f2045eee8" providerId="AD" clId="Web-{6F334AE8-D283-4D36-A393-39BF62ABF127}" dt="2020-05-23T14:05:05.856" v="245"/>
          <ac:spMkLst>
            <pc:docMk/>
            <pc:sldMk cId="1655738867" sldId="287"/>
            <ac:spMk id="19" creationId="{3CA68059-D479-44DC-82FB-77889A15DC78}"/>
          </ac:spMkLst>
        </pc:spChg>
        <pc:spChg chg="add mod">
          <ac:chgData name="Andrea Vergine" userId="S::andrea.vergine01@universitadipavia.it::57e39643-453e-4a67-bda2-9a2f2045eee8" providerId="AD" clId="Web-{6F334AE8-D283-4D36-A393-39BF62ABF127}" dt="2020-05-23T16:07:13.080" v="1123" actId="1076"/>
          <ac:spMkLst>
            <pc:docMk/>
            <pc:sldMk cId="1655738867" sldId="287"/>
            <ac:spMk id="22" creationId="{85FAD3D6-AE42-4934-8FF5-161DE3EED7AF}"/>
          </ac:spMkLst>
        </pc:spChg>
        <pc:spChg chg="add del mod">
          <ac:chgData name="Andrea Vergine" userId="S::andrea.vergine01@universitadipavia.it::57e39643-453e-4a67-bda2-9a2f2045eee8" providerId="AD" clId="Web-{6F334AE8-D283-4D36-A393-39BF62ABF127}" dt="2020-05-23T15:38:21.208" v="1032"/>
          <ac:spMkLst>
            <pc:docMk/>
            <pc:sldMk cId="1655738867" sldId="287"/>
            <ac:spMk id="25" creationId="{6F8BF659-B19D-476A-8BBC-8A993A836626}"/>
          </ac:spMkLst>
        </pc:spChg>
        <pc:picChg chg="add del mod">
          <ac:chgData name="Andrea Vergine" userId="S::andrea.vergine01@universitadipavia.it::57e39643-453e-4a67-bda2-9a2f2045eee8" providerId="AD" clId="Web-{6F334AE8-D283-4D36-A393-39BF62ABF127}" dt="2020-05-23T13:33:25.421" v="18"/>
          <ac:picMkLst>
            <pc:docMk/>
            <pc:sldMk cId="1655738867" sldId="287"/>
            <ac:picMk id="6" creationId="{0800CD9E-ED3A-41EE-8CB6-5D27D12A08F8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5:39:12.629" v="1039"/>
          <ac:picMkLst>
            <pc:docMk/>
            <pc:sldMk cId="1655738867" sldId="287"/>
            <ac:picMk id="7" creationId="{33E11232-CD33-4F63-8493-6EC7F1A6FABA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3:43:00.280" v="29"/>
          <ac:picMkLst>
            <pc:docMk/>
            <pc:sldMk cId="1655738867" sldId="287"/>
            <ac:picMk id="8" creationId="{B32C4FD6-DD28-4A84-AAD5-B2A516C55D97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3:49:12.842" v="209"/>
          <ac:picMkLst>
            <pc:docMk/>
            <pc:sldMk cId="1655738867" sldId="287"/>
            <ac:picMk id="10" creationId="{F7DEC66F-398D-45E2-8566-85E0677F01DB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3:44:30.451" v="162"/>
          <ac:picMkLst>
            <pc:docMk/>
            <pc:sldMk cId="1655738867" sldId="287"/>
            <ac:picMk id="13" creationId="{58D0F331-F460-4A76-8684-26A0E670B02B}"/>
          </ac:picMkLst>
        </pc:picChg>
        <pc:picChg chg="add del mod modCrop">
          <ac:chgData name="Andrea Vergine" userId="S::andrea.vergine01@universitadipavia.it::57e39643-453e-4a67-bda2-9a2f2045eee8" providerId="AD" clId="Web-{6F334AE8-D283-4D36-A393-39BF62ABF127}" dt="2020-05-23T15:38:15.567" v="1028"/>
          <ac:picMkLst>
            <pc:docMk/>
            <pc:sldMk cId="1655738867" sldId="287"/>
            <ac:picMk id="17" creationId="{480685D9-14C2-4037-9615-4B59BD40F051}"/>
          </ac:picMkLst>
        </pc:picChg>
        <pc:picChg chg="add del mod modCrop">
          <ac:chgData name="Andrea Vergine" userId="S::andrea.vergine01@universitadipavia.it::57e39643-453e-4a67-bda2-9a2f2045eee8" providerId="AD" clId="Web-{6F334AE8-D283-4D36-A393-39BF62ABF127}" dt="2020-05-23T14:05:03.341" v="244"/>
          <ac:picMkLst>
            <pc:docMk/>
            <pc:sldMk cId="1655738867" sldId="287"/>
            <ac:picMk id="18" creationId="{5781063C-150F-414B-8493-54FF3B5949EC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5:31:41.052" v="1022"/>
          <ac:picMkLst>
            <pc:docMk/>
            <pc:sldMk cId="1655738867" sldId="287"/>
            <ac:picMk id="20" creationId="{06CAF5BA-216E-4906-982B-76F8680F4859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6:07:03.502" v="1122" actId="1076"/>
          <ac:picMkLst>
            <pc:docMk/>
            <pc:sldMk cId="1655738867" sldId="287"/>
            <ac:picMk id="21" creationId="{813CEAD2-A8CF-490C-8049-933620A2EA6B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5:32:56.677" v="1025"/>
          <ac:picMkLst>
            <pc:docMk/>
            <pc:sldMk cId="1655738867" sldId="287"/>
            <ac:picMk id="23" creationId="{49A43FB4-0F06-4F93-B4AB-54D3801AF2E2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6:21:55.360" v="1155" actId="1076"/>
          <ac:picMkLst>
            <pc:docMk/>
            <pc:sldMk cId="1655738867" sldId="287"/>
            <ac:picMk id="24" creationId="{7170B08E-F763-43B3-B255-AD4A858B3D76}"/>
          </ac:picMkLst>
        </pc:picChg>
        <pc:picChg chg="add mod modCrop">
          <ac:chgData name="Andrea Vergine" userId="S::andrea.vergine01@universitadipavia.it::57e39643-453e-4a67-bda2-9a2f2045eee8" providerId="AD" clId="Web-{6F334AE8-D283-4D36-A393-39BF62ABF127}" dt="2020-05-23T16:06:52.424" v="1120" actId="1076"/>
          <ac:picMkLst>
            <pc:docMk/>
            <pc:sldMk cId="1655738867" sldId="287"/>
            <ac:picMk id="27" creationId="{6A5CD8CB-F5F7-47FB-85F8-BC8D0DB93FFF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6:10:30.486" v="1124"/>
          <ac:picMkLst>
            <pc:docMk/>
            <pc:sldMk cId="1655738867" sldId="287"/>
            <ac:picMk id="29" creationId="{C8004BF7-4B85-43CA-B925-57252B42B4A9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6:10:32.392" v="1125"/>
          <ac:picMkLst>
            <pc:docMk/>
            <pc:sldMk cId="1655738867" sldId="287"/>
            <ac:picMk id="31" creationId="{81D3C3ED-E907-426E-9F2D-AE453D3C9CEE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6:06:49.486" v="1119" actId="1076"/>
          <ac:picMkLst>
            <pc:docMk/>
            <pc:sldMk cId="1655738867" sldId="287"/>
            <ac:picMk id="32" creationId="{9F1E6A37-4637-407E-A409-4E789E6C73CB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6:16:36.032" v="1149" actId="14100"/>
          <ac:picMkLst>
            <pc:docMk/>
            <pc:sldMk cId="1655738867" sldId="287"/>
            <ac:picMk id="33" creationId="{14F07B9B-7A08-4111-B725-F862DF11AB44}"/>
          </ac:picMkLst>
        </pc:picChg>
        <pc:picChg chg="add del mod">
          <ac:chgData name="Andrea Vergine" userId="S::andrea.vergine01@universitadipavia.it::57e39643-453e-4a67-bda2-9a2f2045eee8" providerId="AD" clId="Web-{6F334AE8-D283-4D36-A393-39BF62ABF127}" dt="2020-05-23T16:15:49.938" v="1140"/>
          <ac:picMkLst>
            <pc:docMk/>
            <pc:sldMk cId="1655738867" sldId="287"/>
            <ac:picMk id="34" creationId="{C1B53150-7305-41FC-A7F1-913408FF2F0C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6:16:29.360" v="1148" actId="14100"/>
          <ac:picMkLst>
            <pc:docMk/>
            <pc:sldMk cId="1655738867" sldId="287"/>
            <ac:picMk id="35" creationId="{BDE6728F-C431-4AF7-AD5F-7A5CDA2FDDCA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6:40:15.108" v="1161" actId="1076"/>
          <ac:picMkLst>
            <pc:docMk/>
            <pc:sldMk cId="1655738867" sldId="287"/>
            <ac:picMk id="36" creationId="{27B782C4-6BB1-4C69-A3B3-23DDE166CC9F}"/>
          </ac:picMkLst>
        </pc:picChg>
        <pc:picChg chg="add mod">
          <ac:chgData name="Andrea Vergine" userId="S::andrea.vergine01@universitadipavia.it::57e39643-453e-4a67-bda2-9a2f2045eee8" providerId="AD" clId="Web-{6F334AE8-D283-4D36-A393-39BF62ABF127}" dt="2020-05-23T16:40:01.530" v="1159" actId="1076"/>
          <ac:picMkLst>
            <pc:docMk/>
            <pc:sldMk cId="1655738867" sldId="287"/>
            <ac:picMk id="37" creationId="{3C66D03C-90CE-44AD-B1FC-FEDBB497A344}"/>
          </ac:picMkLst>
        </pc:picChg>
      </pc:sldChg>
    </pc:docChg>
  </pc:docChgLst>
  <pc:docChgLst>
    <pc:chgData name="Domenico Ragusa" userId="S::domenico.ragusa01@universitadipavia.it::99acd5d2-be94-4752-9c46-06599cc51e31" providerId="AD" clId="Web-{D9D7B2F3-CBD1-E91F-2A8D-DF162508444B}"/>
    <pc:docChg chg="modSld">
      <pc:chgData name="Domenico Ragusa" userId="S::domenico.ragusa01@universitadipavia.it::99acd5d2-be94-4752-9c46-06599cc51e31" providerId="AD" clId="Web-{D9D7B2F3-CBD1-E91F-2A8D-DF162508444B}" dt="2020-05-23T13:20:05.995" v="3" actId="20577"/>
      <pc:docMkLst>
        <pc:docMk/>
      </pc:docMkLst>
      <pc:sldChg chg="addSp modSp">
        <pc:chgData name="Domenico Ragusa" userId="S::domenico.ragusa01@universitadipavia.it::99acd5d2-be94-4752-9c46-06599cc51e31" providerId="AD" clId="Web-{D9D7B2F3-CBD1-E91F-2A8D-DF162508444B}" dt="2020-05-23T13:19:54.058" v="2" actId="20577"/>
        <pc:sldMkLst>
          <pc:docMk/>
          <pc:sldMk cId="1409270299" sldId="286"/>
        </pc:sldMkLst>
        <pc:spChg chg="add mod">
          <ac:chgData name="Domenico Ragusa" userId="S::domenico.ragusa01@universitadipavia.it::99acd5d2-be94-4752-9c46-06599cc51e31" providerId="AD" clId="Web-{D9D7B2F3-CBD1-E91F-2A8D-DF162508444B}" dt="2020-05-23T13:19:54.058" v="2" actId="20577"/>
          <ac:spMkLst>
            <pc:docMk/>
            <pc:sldMk cId="1409270299" sldId="286"/>
            <ac:spMk id="5" creationId="{733E542D-6656-407E-B919-D6A4C5509463}"/>
          </ac:spMkLst>
        </pc:spChg>
      </pc:sldChg>
    </pc:docChg>
  </pc:docChgLst>
  <pc:docChgLst>
    <pc:chgData name="Domenico Ragusa" userId="S::domenico.ragusa01@universitadipavia.it::99acd5d2-be94-4752-9c46-06599cc51e31" providerId="AD" clId="Web-{2A2D3B02-8A33-496A-B933-3602A798156C}"/>
    <pc:docChg chg="addSld modSld">
      <pc:chgData name="Domenico Ragusa" userId="S::domenico.ragusa01@universitadipavia.it::99acd5d2-be94-4752-9c46-06599cc51e31" providerId="AD" clId="Web-{2A2D3B02-8A33-496A-B933-3602A798156C}" dt="2020-05-24T10:51:18.121" v="977" actId="14100"/>
      <pc:docMkLst>
        <pc:docMk/>
      </pc:docMkLst>
      <pc:sldChg chg="addSp delSp modSp">
        <pc:chgData name="Domenico Ragusa" userId="S::domenico.ragusa01@universitadipavia.it::99acd5d2-be94-4752-9c46-06599cc51e31" providerId="AD" clId="Web-{2A2D3B02-8A33-496A-B933-3602A798156C}" dt="2020-05-24T09:05:32.070" v="760" actId="14100"/>
        <pc:sldMkLst>
          <pc:docMk/>
          <pc:sldMk cId="3142921650" sldId="278"/>
        </pc:sldMkLst>
        <pc:picChg chg="del">
          <ac:chgData name="Domenico Ragusa" userId="S::domenico.ragusa01@universitadipavia.it::99acd5d2-be94-4752-9c46-06599cc51e31" providerId="AD" clId="Web-{2A2D3B02-8A33-496A-B933-3602A798156C}" dt="2020-05-24T09:05:13.319" v="754"/>
          <ac:picMkLst>
            <pc:docMk/>
            <pc:sldMk cId="3142921650" sldId="278"/>
            <ac:picMk id="5" creationId="{A1DC28F5-CB49-4037-820A-3A36FF1ED875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9:05:32.070" v="760" actId="14100"/>
          <ac:picMkLst>
            <pc:docMk/>
            <pc:sldMk cId="3142921650" sldId="278"/>
            <ac:picMk id="6" creationId="{43001695-BED8-4C99-9D4E-EA587A2E2EA0}"/>
          </ac:picMkLst>
        </pc:picChg>
      </pc:sldChg>
      <pc:sldChg chg="addSp delSp modSp">
        <pc:chgData name="Domenico Ragusa" userId="S::domenico.ragusa01@universitadipavia.it::99acd5d2-be94-4752-9c46-06599cc51e31" providerId="AD" clId="Web-{2A2D3B02-8A33-496A-B933-3602A798156C}" dt="2020-05-24T08:03:21.403" v="45" actId="14100"/>
        <pc:sldMkLst>
          <pc:docMk/>
          <pc:sldMk cId="4216322119" sldId="279"/>
        </pc:sldMkLst>
        <pc:picChg chg="del">
          <ac:chgData name="Domenico Ragusa" userId="S::domenico.ragusa01@universitadipavia.it::99acd5d2-be94-4752-9c46-06599cc51e31" providerId="AD" clId="Web-{2A2D3B02-8A33-496A-B933-3602A798156C}" dt="2020-05-24T08:00:55.749" v="2"/>
          <ac:picMkLst>
            <pc:docMk/>
            <pc:sldMk cId="4216322119" sldId="279"/>
            <ac:picMk id="5" creationId="{BC76DAF8-304C-A543-887B-A6F93E53D4A1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8:03:11.637" v="42" actId="14100"/>
          <ac:picMkLst>
            <pc:docMk/>
            <pc:sldMk cId="4216322119" sldId="279"/>
            <ac:picMk id="6" creationId="{B4FCEE62-91E2-40A5-A3A8-348ABFAE2CED}"/>
          </ac:picMkLst>
        </pc:picChg>
        <pc:picChg chg="del">
          <ac:chgData name="Domenico Ragusa" userId="S::domenico.ragusa01@universitadipavia.it::99acd5d2-be94-4752-9c46-06599cc51e31" providerId="AD" clId="Web-{2A2D3B02-8A33-496A-B933-3602A798156C}" dt="2020-05-24T08:00:55.546" v="1"/>
          <ac:picMkLst>
            <pc:docMk/>
            <pc:sldMk cId="4216322119" sldId="279"/>
            <ac:picMk id="7" creationId="{F115D9C9-0AC0-8047-B27E-31B6C53A5CCD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8:03:18.059" v="44" actId="14100"/>
          <ac:picMkLst>
            <pc:docMk/>
            <pc:sldMk cId="4216322119" sldId="279"/>
            <ac:picMk id="8" creationId="{0E796965-259B-4C51-8455-CF930E82EC91}"/>
          </ac:picMkLst>
        </pc:picChg>
        <pc:picChg chg="del">
          <ac:chgData name="Domenico Ragusa" userId="S::domenico.ragusa01@universitadipavia.it::99acd5d2-be94-4752-9c46-06599cc51e31" providerId="AD" clId="Web-{2A2D3B02-8A33-496A-B933-3602A798156C}" dt="2020-05-24T08:00:56.515" v="3"/>
          <ac:picMkLst>
            <pc:docMk/>
            <pc:sldMk cId="4216322119" sldId="279"/>
            <ac:picMk id="9" creationId="{1E80314A-C70E-8B48-8EC4-F2ED7CC9F42E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8:03:13.590" v="43" actId="14100"/>
          <ac:picMkLst>
            <pc:docMk/>
            <pc:sldMk cId="4216322119" sldId="279"/>
            <ac:picMk id="10" creationId="{EF529295-DF72-4D2A-9B0D-9348A8C118DC}"/>
          </ac:picMkLst>
        </pc:picChg>
        <pc:picChg chg="del">
          <ac:chgData name="Domenico Ragusa" userId="S::domenico.ragusa01@universitadipavia.it::99acd5d2-be94-4752-9c46-06599cc51e31" providerId="AD" clId="Web-{2A2D3B02-8A33-496A-B933-3602A798156C}" dt="2020-05-24T08:00:54.327" v="0"/>
          <ac:picMkLst>
            <pc:docMk/>
            <pc:sldMk cId="4216322119" sldId="279"/>
            <ac:picMk id="11" creationId="{3302A0AF-492B-F744-89AA-63EFF20A7D28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8:03:21.403" v="45" actId="14100"/>
          <ac:picMkLst>
            <pc:docMk/>
            <pc:sldMk cId="4216322119" sldId="279"/>
            <ac:picMk id="12" creationId="{20C86973-E6BE-4263-B509-4C48B1F59E92}"/>
          </ac:picMkLst>
        </pc:picChg>
      </pc:sldChg>
      <pc:sldChg chg="modSp">
        <pc:chgData name="Domenico Ragusa" userId="S::domenico.ragusa01@universitadipavia.it::99acd5d2-be94-4752-9c46-06599cc51e31" providerId="AD" clId="Web-{2A2D3B02-8A33-496A-B933-3602A798156C}" dt="2020-05-24T08:07:50.694" v="285"/>
        <pc:sldMkLst>
          <pc:docMk/>
          <pc:sldMk cId="1347247155" sldId="290"/>
        </pc:sldMkLst>
        <pc:graphicFrameChg chg="mod modGraphic">
          <ac:chgData name="Domenico Ragusa" userId="S::domenico.ragusa01@universitadipavia.it::99acd5d2-be94-4752-9c46-06599cc51e31" providerId="AD" clId="Web-{2A2D3B02-8A33-496A-B933-3602A798156C}" dt="2020-05-24T08:07:50.694" v="285"/>
          <ac:graphicFrameMkLst>
            <pc:docMk/>
            <pc:sldMk cId="1347247155" sldId="290"/>
            <ac:graphicFrameMk id="8" creationId="{3530E127-744F-45A1-9558-CB6A1E536438}"/>
          </ac:graphicFrameMkLst>
        </pc:graphicFrameChg>
      </pc:sldChg>
      <pc:sldChg chg="addSp delSp modSp">
        <pc:chgData name="Domenico Ragusa" userId="S::domenico.ragusa01@universitadipavia.it::99acd5d2-be94-4752-9c46-06599cc51e31" providerId="AD" clId="Web-{2A2D3B02-8A33-496A-B933-3602A798156C}" dt="2020-05-24T08:11:48.670" v="412" actId="14100"/>
        <pc:sldMkLst>
          <pc:docMk/>
          <pc:sldMk cId="2589006469" sldId="291"/>
        </pc:sldMkLst>
        <pc:spChg chg="mod">
          <ac:chgData name="Domenico Ragusa" userId="S::domenico.ragusa01@universitadipavia.it::99acd5d2-be94-4752-9c46-06599cc51e31" providerId="AD" clId="Web-{2A2D3B02-8A33-496A-B933-3602A798156C}" dt="2020-05-24T08:08:35.307" v="307" actId="20577"/>
          <ac:spMkLst>
            <pc:docMk/>
            <pc:sldMk cId="2589006469" sldId="291"/>
            <ac:spMk id="3" creationId="{BCD6B4C5-67BF-4E67-AA83-61E0958BBC3E}"/>
          </ac:spMkLst>
        </pc:spChg>
        <pc:graphicFrameChg chg="mod modGraphic">
          <ac:chgData name="Domenico Ragusa" userId="S::domenico.ragusa01@universitadipavia.it::99acd5d2-be94-4752-9c46-06599cc51e31" providerId="AD" clId="Web-{2A2D3B02-8A33-496A-B933-3602A798156C}" dt="2020-05-24T08:09:19.514" v="398"/>
          <ac:graphicFrameMkLst>
            <pc:docMk/>
            <pc:sldMk cId="2589006469" sldId="291"/>
            <ac:graphicFrameMk id="12" creationId="{03F46D61-E2E3-4A8F-91F6-3938360D859A}"/>
          </ac:graphicFrameMkLst>
        </pc:graphicFrameChg>
        <pc:picChg chg="add mod">
          <ac:chgData name="Domenico Ragusa" userId="S::domenico.ragusa01@universitadipavia.it::99acd5d2-be94-4752-9c46-06599cc51e31" providerId="AD" clId="Web-{2A2D3B02-8A33-496A-B933-3602A798156C}" dt="2020-05-24T08:11:15.213" v="404" actId="14100"/>
          <ac:picMkLst>
            <pc:docMk/>
            <pc:sldMk cId="2589006469" sldId="291"/>
            <ac:picMk id="4" creationId="{3A796265-AA42-4913-9611-6BD6FE6F95AF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8:11:48.670" v="412" actId="14100"/>
          <ac:picMkLst>
            <pc:docMk/>
            <pc:sldMk cId="2589006469" sldId="291"/>
            <ac:picMk id="6" creationId="{27E10404-3B8B-4F9D-94CE-E93551ABD81E}"/>
          </ac:picMkLst>
        </pc:picChg>
        <pc:picChg chg="del">
          <ac:chgData name="Domenico Ragusa" userId="S::domenico.ragusa01@universitadipavia.it::99acd5d2-be94-4752-9c46-06599cc51e31" providerId="AD" clId="Web-{2A2D3B02-8A33-496A-B933-3602A798156C}" dt="2020-05-24T08:11:00.306" v="399"/>
          <ac:picMkLst>
            <pc:docMk/>
            <pc:sldMk cId="2589006469" sldId="291"/>
            <ac:picMk id="7" creationId="{06547F7D-645C-4F2C-9AA2-4232F21B8C1A}"/>
          </ac:picMkLst>
        </pc:picChg>
        <pc:picChg chg="del">
          <ac:chgData name="Domenico Ragusa" userId="S::domenico.ragusa01@universitadipavia.it::99acd5d2-be94-4752-9c46-06599cc51e31" providerId="AD" clId="Web-{2A2D3B02-8A33-496A-B933-3602A798156C}" dt="2020-05-24T08:11:17.589" v="405"/>
          <ac:picMkLst>
            <pc:docMk/>
            <pc:sldMk cId="2589006469" sldId="291"/>
            <ac:picMk id="10" creationId="{AC35FC08-DEA6-441D-8860-B322981728EF}"/>
          </ac:picMkLst>
        </pc:picChg>
      </pc:sldChg>
      <pc:sldChg chg="modSp">
        <pc:chgData name="Domenico Ragusa" userId="S::domenico.ragusa01@universitadipavia.it::99acd5d2-be94-4752-9c46-06599cc51e31" providerId="AD" clId="Web-{2A2D3B02-8A33-496A-B933-3602A798156C}" dt="2020-05-24T09:26:04.077" v="870"/>
        <pc:sldMkLst>
          <pc:docMk/>
          <pc:sldMk cId="342362958" sldId="292"/>
        </pc:sldMkLst>
        <pc:graphicFrameChg chg="mod modGraphic">
          <ac:chgData name="Domenico Ragusa" userId="S::domenico.ragusa01@universitadipavia.it::99acd5d2-be94-4752-9c46-06599cc51e31" providerId="AD" clId="Web-{2A2D3B02-8A33-496A-B933-3602A798156C}" dt="2020-05-24T09:26:04.077" v="870"/>
          <ac:graphicFrameMkLst>
            <pc:docMk/>
            <pc:sldMk cId="342362958" sldId="292"/>
            <ac:graphicFrameMk id="7" creationId="{7FB07AB1-7741-460D-85EB-F300A2FCAFFC}"/>
          </ac:graphicFrameMkLst>
        </pc:graphicFrameChg>
      </pc:sldChg>
      <pc:sldChg chg="modSp">
        <pc:chgData name="Domenico Ragusa" userId="S::domenico.ragusa01@universitadipavia.it::99acd5d2-be94-4752-9c46-06599cc51e31" providerId="AD" clId="Web-{2A2D3B02-8A33-496A-B933-3602A798156C}" dt="2020-05-24T09:26:19.156" v="884"/>
        <pc:sldMkLst>
          <pc:docMk/>
          <pc:sldMk cId="3115148099" sldId="294"/>
        </pc:sldMkLst>
        <pc:graphicFrameChg chg="mod modGraphic">
          <ac:chgData name="Domenico Ragusa" userId="S::domenico.ragusa01@universitadipavia.it::99acd5d2-be94-4752-9c46-06599cc51e31" providerId="AD" clId="Web-{2A2D3B02-8A33-496A-B933-3602A798156C}" dt="2020-05-24T09:26:19.156" v="884"/>
          <ac:graphicFrameMkLst>
            <pc:docMk/>
            <pc:sldMk cId="3115148099" sldId="294"/>
            <ac:graphicFrameMk id="8" creationId="{3530E127-744F-45A1-9558-CB6A1E536438}"/>
          </ac:graphicFrameMkLst>
        </pc:graphicFrameChg>
      </pc:sldChg>
      <pc:sldChg chg="addSp delSp modSp new">
        <pc:chgData name="Domenico Ragusa" userId="S::domenico.ragusa01@universitadipavia.it::99acd5d2-be94-4752-9c46-06599cc51e31" providerId="AD" clId="Web-{2A2D3B02-8A33-496A-B933-3602A798156C}" dt="2020-05-24T09:19:40.307" v="830" actId="1076"/>
        <pc:sldMkLst>
          <pc:docMk/>
          <pc:sldMk cId="2118622402" sldId="295"/>
        </pc:sldMkLst>
        <pc:spChg chg="add del mod">
          <ac:chgData name="Domenico Ragusa" userId="S::domenico.ragusa01@universitadipavia.it::99acd5d2-be94-4752-9c46-06599cc51e31" providerId="AD" clId="Web-{2A2D3B02-8A33-496A-B933-3602A798156C}" dt="2020-05-24T09:09:59.458" v="768"/>
          <ac:spMkLst>
            <pc:docMk/>
            <pc:sldMk cId="2118622402" sldId="295"/>
            <ac:spMk id="2" creationId="{31B16FC2-4771-436C-AE45-82E310EE5509}"/>
          </ac:spMkLst>
        </pc:spChg>
        <pc:spChg chg="add mod">
          <ac:chgData name="Domenico Ragusa" userId="S::domenico.ragusa01@universitadipavia.it::99acd5d2-be94-4752-9c46-06599cc51e31" providerId="AD" clId="Web-{2A2D3B02-8A33-496A-B933-3602A798156C}" dt="2020-05-24T09:10:38.227" v="786" actId="20577"/>
          <ac:spMkLst>
            <pc:docMk/>
            <pc:sldMk cId="2118622402" sldId="295"/>
            <ac:spMk id="4" creationId="{3500D7A6-FF6E-40A4-9657-436C8F5D0785}"/>
          </ac:spMkLst>
        </pc:spChg>
        <pc:spChg chg="add del mod">
          <ac:chgData name="Domenico Ragusa" userId="S::domenico.ragusa01@universitadipavia.it::99acd5d2-be94-4752-9c46-06599cc51e31" providerId="AD" clId="Web-{2A2D3B02-8A33-496A-B933-3602A798156C}" dt="2020-05-24T09:13:32.290" v="802"/>
          <ac:spMkLst>
            <pc:docMk/>
            <pc:sldMk cId="2118622402" sldId="295"/>
            <ac:spMk id="7" creationId="{ABEDD14E-AC81-4D9E-96FB-4B33D49EC4EB}"/>
          </ac:spMkLst>
        </pc:spChg>
        <pc:spChg chg="add mod">
          <ac:chgData name="Domenico Ragusa" userId="S::domenico.ragusa01@universitadipavia.it::99acd5d2-be94-4752-9c46-06599cc51e31" providerId="AD" clId="Web-{2A2D3B02-8A33-496A-B933-3602A798156C}" dt="2020-05-24T09:13:42.931" v="804" actId="1076"/>
          <ac:spMkLst>
            <pc:docMk/>
            <pc:sldMk cId="2118622402" sldId="295"/>
            <ac:spMk id="9" creationId="{CC2F7FCD-F9A6-4DF9-A8C8-FE7A974BC68F}"/>
          </ac:spMkLst>
        </pc:spChg>
        <pc:spChg chg="add mod">
          <ac:chgData name="Domenico Ragusa" userId="S::domenico.ragusa01@universitadipavia.it::99acd5d2-be94-4752-9c46-06599cc51e31" providerId="AD" clId="Web-{2A2D3B02-8A33-496A-B933-3602A798156C}" dt="2020-05-24T09:14:06.043" v="807" actId="1076"/>
          <ac:spMkLst>
            <pc:docMk/>
            <pc:sldMk cId="2118622402" sldId="295"/>
            <ac:spMk id="11" creationId="{CAB233E8-352A-45F5-AA71-EAE5DD7A7298}"/>
          </ac:spMkLst>
        </pc:spChg>
        <pc:picChg chg="add mod">
          <ac:chgData name="Domenico Ragusa" userId="S::domenico.ragusa01@universitadipavia.it::99acd5d2-be94-4752-9c46-06599cc51e31" providerId="AD" clId="Web-{2A2D3B02-8A33-496A-B933-3602A798156C}" dt="2020-05-24T09:14:35.186" v="808" actId="1076"/>
          <ac:picMkLst>
            <pc:docMk/>
            <pc:sldMk cId="2118622402" sldId="295"/>
            <ac:picMk id="5" creationId="{DDC9E584-5399-44F5-96E1-B3AB8BAC3C3D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9:19:37.870" v="829" actId="14100"/>
          <ac:picMkLst>
            <pc:docMk/>
            <pc:sldMk cId="2118622402" sldId="295"/>
            <ac:picMk id="6" creationId="{66CD3084-F591-4D58-800B-0AAF3E07086C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9:19:40.307" v="830" actId="1076"/>
          <ac:picMkLst>
            <pc:docMk/>
            <pc:sldMk cId="2118622402" sldId="295"/>
            <ac:picMk id="12" creationId="{338BA5AF-3671-47F6-B6DF-FF952D7400B2}"/>
          </ac:picMkLst>
        </pc:picChg>
        <pc:picChg chg="add mod">
          <ac:chgData name="Domenico Ragusa" userId="S::domenico.ragusa01@universitadipavia.it::99acd5d2-be94-4752-9c46-06599cc51e31" providerId="AD" clId="Web-{2A2D3B02-8A33-496A-B933-3602A798156C}" dt="2020-05-24T09:19:05.570" v="821" actId="1076"/>
          <ac:picMkLst>
            <pc:docMk/>
            <pc:sldMk cId="2118622402" sldId="295"/>
            <ac:picMk id="13" creationId="{6E7A7ADD-F7F1-408F-9CB4-8CC4197C331E}"/>
          </ac:picMkLst>
        </pc:picChg>
      </pc:sldChg>
      <pc:sldChg chg="modSp">
        <pc:chgData name="Domenico Ragusa" userId="S::domenico.ragusa01@universitadipavia.it::99acd5d2-be94-4752-9c46-06599cc51e31" providerId="AD" clId="Web-{2A2D3B02-8A33-496A-B933-3602A798156C}" dt="2020-05-24T10:51:18.121" v="977" actId="14100"/>
        <pc:sldMkLst>
          <pc:docMk/>
          <pc:sldMk cId="1185965000" sldId="297"/>
        </pc:sldMkLst>
        <pc:spChg chg="mod">
          <ac:chgData name="Domenico Ragusa" userId="S::domenico.ragusa01@universitadipavia.it::99acd5d2-be94-4752-9c46-06599cc51e31" providerId="AD" clId="Web-{2A2D3B02-8A33-496A-B933-3602A798156C}" dt="2020-05-24T10:50:47.681" v="967" actId="1076"/>
          <ac:spMkLst>
            <pc:docMk/>
            <pc:sldMk cId="1185965000" sldId="297"/>
            <ac:spMk id="18" creationId="{5ABC2F6C-CC3F-43DB-9BD0-6F3F23B55343}"/>
          </ac:spMkLst>
        </pc:spChg>
        <pc:spChg chg="mod">
          <ac:chgData name="Domenico Ragusa" userId="S::domenico.ragusa01@universitadipavia.it::99acd5d2-be94-4752-9c46-06599cc51e31" providerId="AD" clId="Web-{2A2D3B02-8A33-496A-B933-3602A798156C}" dt="2020-05-24T10:50:58.338" v="970" actId="14100"/>
          <ac:spMkLst>
            <pc:docMk/>
            <pc:sldMk cId="1185965000" sldId="297"/>
            <ac:spMk id="27" creationId="{C9B2A223-E926-104E-8C53-6C8BBE75C9DD}"/>
          </ac:spMkLst>
        </pc:spChg>
        <pc:spChg chg="mod">
          <ac:chgData name="Domenico Ragusa" userId="S::domenico.ragusa01@universitadipavia.it::99acd5d2-be94-4752-9c46-06599cc51e31" providerId="AD" clId="Web-{2A2D3B02-8A33-496A-B933-3602A798156C}" dt="2020-05-24T10:51:10.245" v="974" actId="14100"/>
          <ac:spMkLst>
            <pc:docMk/>
            <pc:sldMk cId="1185965000" sldId="297"/>
            <ac:spMk id="28" creationId="{0CD6CB1C-0E7F-B948-B0FA-3839B1B28D03}"/>
          </ac:spMkLst>
        </pc:spChg>
        <pc:spChg chg="mod">
          <ac:chgData name="Domenico Ragusa" userId="S::domenico.ragusa01@universitadipavia.it::99acd5d2-be94-4752-9c46-06599cc51e31" providerId="AD" clId="Web-{2A2D3B02-8A33-496A-B933-3602A798156C}" dt="2020-05-24T10:51:18.121" v="977" actId="14100"/>
          <ac:spMkLst>
            <pc:docMk/>
            <pc:sldMk cId="1185965000" sldId="297"/>
            <ac:spMk id="29" creationId="{98595763-0434-2342-9EA9-28D4864630E0}"/>
          </ac:spMkLst>
        </pc:spChg>
      </pc:sldChg>
    </pc:docChg>
  </pc:docChgLst>
  <pc:docChgLst>
    <pc:chgData name="Domenico Ragusa" userId="S::domenico.ragusa01@universitadipavia.it::99acd5d2-be94-4752-9c46-06599cc51e31" providerId="AD" clId="Web-{2C17A88E-3BFA-5723-44D3-95D1CE477836}"/>
    <pc:docChg chg="modSld">
      <pc:chgData name="Domenico Ragusa" userId="S::domenico.ragusa01@universitadipavia.it::99acd5d2-be94-4752-9c46-06599cc51e31" providerId="AD" clId="Web-{2C17A88E-3BFA-5723-44D3-95D1CE477836}" dt="2020-05-23T14:05:59.827" v="82"/>
      <pc:docMkLst>
        <pc:docMk/>
      </pc:docMkLst>
      <pc:sldChg chg="addSp delSp modSp">
        <pc:chgData name="Domenico Ragusa" userId="S::domenico.ragusa01@universitadipavia.it::99acd5d2-be94-4752-9c46-06599cc51e31" providerId="AD" clId="Web-{2C17A88E-3BFA-5723-44D3-95D1CE477836}" dt="2020-05-23T14:05:59.827" v="82"/>
        <pc:sldMkLst>
          <pc:docMk/>
          <pc:sldMk cId="342362958" sldId="292"/>
        </pc:sldMkLst>
        <pc:graphicFrameChg chg="mod modGraphic">
          <ac:chgData name="Domenico Ragusa" userId="S::domenico.ragusa01@universitadipavia.it::99acd5d2-be94-4752-9c46-06599cc51e31" providerId="AD" clId="Web-{2C17A88E-3BFA-5723-44D3-95D1CE477836}" dt="2020-05-23T14:03:28.079" v="13"/>
          <ac:graphicFrameMkLst>
            <pc:docMk/>
            <pc:sldMk cId="342362958" sldId="292"/>
            <ac:graphicFrameMk id="5" creationId="{2CEC08F2-9517-497A-AF91-CA1032D1FEDB}"/>
          </ac:graphicFrameMkLst>
        </pc:graphicFrameChg>
        <pc:graphicFrameChg chg="del modGraphic">
          <ac:chgData name="Domenico Ragusa" userId="S::domenico.ragusa01@universitadipavia.it::99acd5d2-be94-4752-9c46-06599cc51e31" providerId="AD" clId="Web-{2C17A88E-3BFA-5723-44D3-95D1CE477836}" dt="2020-05-23T14:04:51.484" v="21"/>
          <ac:graphicFrameMkLst>
            <pc:docMk/>
            <pc:sldMk cId="342362958" sldId="292"/>
            <ac:graphicFrameMk id="6" creationId="{E3724EB7-0251-439D-A97F-201850CB483A}"/>
          </ac:graphicFrameMkLst>
        </pc:graphicFrameChg>
        <pc:graphicFrameChg chg="add mod modGraphic">
          <ac:chgData name="Domenico Ragusa" userId="S::domenico.ragusa01@universitadipavia.it::99acd5d2-be94-4752-9c46-06599cc51e31" providerId="AD" clId="Web-{2C17A88E-3BFA-5723-44D3-95D1CE477836}" dt="2020-05-23T14:05:59.827" v="82"/>
          <ac:graphicFrameMkLst>
            <pc:docMk/>
            <pc:sldMk cId="342362958" sldId="292"/>
            <ac:graphicFrameMk id="7" creationId="{7FB07AB1-7741-460D-85EB-F300A2FCAFFC}"/>
          </ac:graphicFrameMkLst>
        </pc:graphicFrameChg>
        <pc:graphicFrameChg chg="add del mod">
          <ac:chgData name="Domenico Ragusa" userId="S::domenico.ragusa01@universitadipavia.it::99acd5d2-be94-4752-9c46-06599cc51e31" providerId="AD" clId="Web-{2C17A88E-3BFA-5723-44D3-95D1CE477836}" dt="2020-05-23T14:05:18.812" v="26"/>
          <ac:graphicFrameMkLst>
            <pc:docMk/>
            <pc:sldMk cId="342362958" sldId="292"/>
            <ac:graphicFrameMk id="9" creationId="{11E716E4-3E4F-4F6E-93DC-B59A097D6C1E}"/>
          </ac:graphicFrameMkLst>
        </pc:graphicFrameChg>
      </pc:sldChg>
    </pc:docChg>
  </pc:docChgLst>
  <pc:docChgLst>
    <pc:chgData name="Domenico Ragusa" userId="S::domenico.ragusa01@universitadipavia.it::99acd5d2-be94-4752-9c46-06599cc51e31" providerId="AD" clId="Web-{EACD1CB9-88CD-42E0-AA95-07647C5C00B5}"/>
    <pc:docChg chg="modSld">
      <pc:chgData name="Domenico Ragusa" userId="S::domenico.ragusa01@universitadipavia.it::99acd5d2-be94-4752-9c46-06599cc51e31" providerId="AD" clId="Web-{EACD1CB9-88CD-42E0-AA95-07647C5C00B5}" dt="2020-05-23T17:43:46.898" v="30" actId="14100"/>
      <pc:docMkLst>
        <pc:docMk/>
      </pc:docMkLst>
      <pc:sldChg chg="modSp">
        <pc:chgData name="Domenico Ragusa" userId="S::domenico.ragusa01@universitadipavia.it::99acd5d2-be94-4752-9c46-06599cc51e31" providerId="AD" clId="Web-{EACD1CB9-88CD-42E0-AA95-07647C5C00B5}" dt="2020-05-23T17:31:58.265" v="18"/>
        <pc:sldMkLst>
          <pc:docMk/>
          <pc:sldMk cId="1703934978" sldId="274"/>
        </pc:sldMkLst>
        <pc:graphicFrameChg chg="mod modGraphic">
          <ac:chgData name="Domenico Ragusa" userId="S::domenico.ragusa01@universitadipavia.it::99acd5d2-be94-4752-9c46-06599cc51e31" providerId="AD" clId="Web-{EACD1CB9-88CD-42E0-AA95-07647C5C00B5}" dt="2020-05-23T17:31:58.265" v="18"/>
          <ac:graphicFrameMkLst>
            <pc:docMk/>
            <pc:sldMk cId="1703934978" sldId="274"/>
            <ac:graphicFrameMk id="12" creationId="{03F46D61-E2E3-4A8F-91F6-3938360D859A}"/>
          </ac:graphicFrameMkLst>
        </pc:graphicFrameChg>
      </pc:sldChg>
      <pc:sldChg chg="addSp delSp modSp">
        <pc:chgData name="Domenico Ragusa" userId="S::domenico.ragusa01@universitadipavia.it::99acd5d2-be94-4752-9c46-06599cc51e31" providerId="AD" clId="Web-{EACD1CB9-88CD-42E0-AA95-07647C5C00B5}" dt="2020-05-23T17:43:46.898" v="30" actId="14100"/>
        <pc:sldMkLst>
          <pc:docMk/>
          <pc:sldMk cId="3142921650" sldId="278"/>
        </pc:sldMkLst>
        <pc:picChg chg="add mod">
          <ac:chgData name="Domenico Ragusa" userId="S::domenico.ragusa01@universitadipavia.it::99acd5d2-be94-4752-9c46-06599cc51e31" providerId="AD" clId="Web-{EACD1CB9-88CD-42E0-AA95-07647C5C00B5}" dt="2020-05-23T17:43:46.898" v="30" actId="14100"/>
          <ac:picMkLst>
            <pc:docMk/>
            <pc:sldMk cId="3142921650" sldId="278"/>
            <ac:picMk id="5" creationId="{A1DC28F5-CB49-4037-820A-3A36FF1ED875}"/>
          </ac:picMkLst>
        </pc:picChg>
        <pc:picChg chg="del">
          <ac:chgData name="Domenico Ragusa" userId="S::domenico.ragusa01@universitadipavia.it::99acd5d2-be94-4752-9c46-06599cc51e31" providerId="AD" clId="Web-{EACD1CB9-88CD-42E0-AA95-07647C5C00B5}" dt="2020-05-23T17:43:12.507" v="23"/>
          <ac:picMkLst>
            <pc:docMk/>
            <pc:sldMk cId="3142921650" sldId="278"/>
            <ac:picMk id="6" creationId="{8A1A30AC-3FDB-4243-93AD-34E391ED0534}"/>
          </ac:picMkLst>
        </pc:picChg>
      </pc:sldChg>
      <pc:sldChg chg="modSp">
        <pc:chgData name="Domenico Ragusa" userId="S::domenico.ragusa01@universitadipavia.it::99acd5d2-be94-4752-9c46-06599cc51e31" providerId="AD" clId="Web-{EACD1CB9-88CD-42E0-AA95-07647C5C00B5}" dt="2020-05-23T17:41:51.743" v="22"/>
        <pc:sldMkLst>
          <pc:docMk/>
          <pc:sldMk cId="2952178448" sldId="289"/>
        </pc:sldMkLst>
        <pc:graphicFrameChg chg="mod modGraphic">
          <ac:chgData name="Domenico Ragusa" userId="S::domenico.ragusa01@universitadipavia.it::99acd5d2-be94-4752-9c46-06599cc51e31" providerId="AD" clId="Web-{EACD1CB9-88CD-42E0-AA95-07647C5C00B5}" dt="2020-05-23T17:41:51.743" v="22"/>
          <ac:graphicFrameMkLst>
            <pc:docMk/>
            <pc:sldMk cId="2952178448" sldId="289"/>
            <ac:graphicFrameMk id="8" creationId="{3530E127-744F-45A1-9558-CB6A1E536438}"/>
          </ac:graphicFrameMkLst>
        </pc:graphicFrameChg>
      </pc:sldChg>
      <pc:sldChg chg="modSp">
        <pc:chgData name="Domenico Ragusa" userId="S::domenico.ragusa01@universitadipavia.it::99acd5d2-be94-4752-9c46-06599cc51e31" providerId="AD" clId="Web-{EACD1CB9-88CD-42E0-AA95-07647C5C00B5}" dt="2020-05-23T17:25:34.097" v="0" actId="1076"/>
        <pc:sldMkLst>
          <pc:docMk/>
          <pc:sldMk cId="2589006469" sldId="291"/>
        </pc:sldMkLst>
        <pc:spChg chg="mod">
          <ac:chgData name="Domenico Ragusa" userId="S::domenico.ragusa01@universitadipavia.it::99acd5d2-be94-4752-9c46-06599cc51e31" providerId="AD" clId="Web-{EACD1CB9-88CD-42E0-AA95-07647C5C00B5}" dt="2020-05-23T17:25:34.097" v="0" actId="1076"/>
          <ac:spMkLst>
            <pc:docMk/>
            <pc:sldMk cId="2589006469" sldId="291"/>
            <ac:spMk id="8" creationId="{BBF52F74-2B19-4F3F-AA0A-9C8D3C890DFE}"/>
          </ac:spMkLst>
        </pc:spChg>
      </pc:sldChg>
    </pc:docChg>
  </pc:docChgLst>
  <pc:docChgLst>
    <pc:chgData name="Domenico Ragusa" userId="S::domenico.ragusa01@universitadipavia.it::99acd5d2-be94-4752-9c46-06599cc51e31" providerId="AD" clId="Web-{D813E995-15BF-417D-BB89-BE3CD75375E0}"/>
    <pc:docChg chg="modSld">
      <pc:chgData name="Domenico Ragusa" userId="S::domenico.ragusa01@universitadipavia.it::99acd5d2-be94-4752-9c46-06599cc51e31" providerId="AD" clId="Web-{D813E995-15BF-417D-BB89-BE3CD75375E0}" dt="2020-05-23T16:35:12.889" v="243" actId="14100"/>
      <pc:docMkLst>
        <pc:docMk/>
      </pc:docMkLst>
      <pc:sldChg chg="addSp delSp modSp">
        <pc:chgData name="Domenico Ragusa" userId="S::domenico.ragusa01@universitadipavia.it::99acd5d2-be94-4752-9c46-06599cc51e31" providerId="AD" clId="Web-{D813E995-15BF-417D-BB89-BE3CD75375E0}" dt="2020-05-23T15:58:44.992" v="215"/>
        <pc:sldMkLst>
          <pc:docMk/>
          <pc:sldMk cId="0" sldId="256"/>
        </pc:sldMkLst>
        <pc:spChg chg="mod">
          <ac:chgData name="Domenico Ragusa" userId="S::domenico.ragusa01@universitadipavia.it::99acd5d2-be94-4752-9c46-06599cc51e31" providerId="AD" clId="Web-{D813E995-15BF-417D-BB89-BE3CD75375E0}" dt="2020-05-23T15:27:23.016" v="100" actId="1076"/>
          <ac:spMkLst>
            <pc:docMk/>
            <pc:sldMk cId="0" sldId="256"/>
            <ac:spMk id="5" creationId="{2D35D8CE-5690-B24B-AAFC-C028766D9F52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35:58.345" v="4"/>
          <ac:spMkLst>
            <pc:docMk/>
            <pc:sldMk cId="0" sldId="256"/>
            <ac:spMk id="6" creationId="{C73D1429-CB36-4F9C-826F-D86EFC8F9963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5:58:44.992" v="215"/>
          <ac:spMkLst>
            <pc:docMk/>
            <pc:sldMk cId="0" sldId="256"/>
            <ac:spMk id="9" creationId="{3293E462-2B60-45AD-ABB3-B6032FD5C33B}"/>
          </ac:spMkLst>
        </pc:spChg>
        <pc:spChg chg="add del mod">
          <ac:chgData name="Domenico Ragusa" userId="S::domenico.ragusa01@universitadipavia.it::99acd5d2-be94-4752-9c46-06599cc51e31" providerId="AD" clId="Web-{D813E995-15BF-417D-BB89-BE3CD75375E0}" dt="2020-05-23T15:58:42.633" v="214"/>
          <ac:spMkLst>
            <pc:docMk/>
            <pc:sldMk cId="0" sldId="256"/>
            <ac:spMk id="10" creationId="{C178B5DC-B82E-4729-97DA-15FB19BC0781}"/>
          </ac:spMkLst>
        </pc:spChg>
        <pc:spChg chg="add del mod">
          <ac:chgData name="Domenico Ragusa" userId="S::domenico.ragusa01@universitadipavia.it::99acd5d2-be94-4752-9c46-06599cc51e31" providerId="AD" clId="Web-{D813E995-15BF-417D-BB89-BE3CD75375E0}" dt="2020-05-23T15:58:40.085" v="213"/>
          <ac:spMkLst>
            <pc:docMk/>
            <pc:sldMk cId="0" sldId="256"/>
            <ac:spMk id="11" creationId="{4956A498-10EF-4C82-AD20-6884A2CB1E02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5:53:40.588" v="112" actId="20577"/>
          <ac:spMkLst>
            <pc:docMk/>
            <pc:sldMk cId="0" sldId="256"/>
            <ac:spMk id="14" creationId="{31A324E6-A62C-3A43-AB98-9CAC0C079167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5:53:48.026" v="114" actId="20577"/>
          <ac:spMkLst>
            <pc:docMk/>
            <pc:sldMk cId="0" sldId="256"/>
            <ac:spMk id="16387" creationId="{4FBE479D-3D16-B045-B6AC-5F0A20194D35}"/>
          </ac:spMkLst>
        </pc:spChg>
      </pc:sldChg>
      <pc:sldChg chg="modSp">
        <pc:chgData name="Domenico Ragusa" userId="S::domenico.ragusa01@universitadipavia.it::99acd5d2-be94-4752-9c46-06599cc51e31" providerId="AD" clId="Web-{D813E995-15BF-417D-BB89-BE3CD75375E0}" dt="2020-05-23T14:42:55.197" v="13"/>
        <pc:sldMkLst>
          <pc:docMk/>
          <pc:sldMk cId="4141337568" sldId="263"/>
        </pc:sldMkLst>
        <pc:spChg chg="mod">
          <ac:chgData name="Domenico Ragusa" userId="S::domenico.ragusa01@universitadipavia.it::99acd5d2-be94-4752-9c46-06599cc51e31" providerId="AD" clId="Web-{D813E995-15BF-417D-BB89-BE3CD75375E0}" dt="2020-05-23T14:42:54.463" v="12" actId="20577"/>
          <ac:spMkLst>
            <pc:docMk/>
            <pc:sldMk cId="4141337568" sldId="263"/>
            <ac:spMk id="4" creationId="{7C819ED2-55FA-4F90-8E28-619A6E75DA49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4:42:55.197" v="13"/>
          <ac:spMkLst>
            <pc:docMk/>
            <pc:sldMk cId="4141337568" sldId="263"/>
            <ac:spMk id="6" creationId="{F5D97820-92CC-41F0-BEDC-A63F4B6C6575}"/>
          </ac:spMkLst>
        </pc:sp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4:45:55.324" v="56"/>
        <pc:sldMkLst>
          <pc:docMk/>
          <pc:sldMk cId="1703934978" sldId="274"/>
        </pc:sldMkLst>
        <pc:spChg chg="add mod">
          <ac:chgData name="Domenico Ragusa" userId="S::domenico.ragusa01@universitadipavia.it::99acd5d2-be94-4752-9c46-06599cc51e31" providerId="AD" clId="Web-{D813E995-15BF-417D-BB89-BE3CD75375E0}" dt="2020-05-23T14:45:55.324" v="55"/>
          <ac:spMkLst>
            <pc:docMk/>
            <pc:sldMk cId="1703934978" sldId="274"/>
            <ac:spMk id="2" creationId="{B39E971D-F04E-4FE7-8C4D-12D79BA791B2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5:51.792" v="53"/>
          <ac:spMkLst>
            <pc:docMk/>
            <pc:sldMk cId="1703934978" sldId="274"/>
            <ac:spMk id="4" creationId="{DE48A8A9-6A2A-4D24-AC86-EFBF2FDDCE85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5:54.792" v="54"/>
          <ac:spMkLst>
            <pc:docMk/>
            <pc:sldMk cId="1703934978" sldId="274"/>
            <ac:spMk id="5" creationId="{FF1500F7-829B-4A5D-842B-B19D562C08A7}"/>
          </ac:spMkLst>
        </pc:spChg>
        <pc:spChg chg="add mod">
          <ac:chgData name="Domenico Ragusa" userId="S::domenico.ragusa01@universitadipavia.it::99acd5d2-be94-4752-9c46-06599cc51e31" providerId="AD" clId="Web-{D813E995-15BF-417D-BB89-BE3CD75375E0}" dt="2020-05-23T14:45:55.324" v="56"/>
          <ac:spMkLst>
            <pc:docMk/>
            <pc:sldMk cId="1703934978" sldId="274"/>
            <ac:spMk id="6" creationId="{FCFC6230-17FA-416F-9E76-B0AF43F1C985}"/>
          </ac:spMkLst>
        </pc:spChg>
      </pc:sldChg>
      <pc:sldChg chg="delSp modSp">
        <pc:chgData name="Domenico Ragusa" userId="S::domenico.ragusa01@universitadipavia.it::99acd5d2-be94-4752-9c46-06599cc51e31" providerId="AD" clId="Web-{D813E995-15BF-417D-BB89-BE3CD75375E0}" dt="2020-05-23T14:34:56.058" v="3" actId="14100"/>
        <pc:sldMkLst>
          <pc:docMk/>
          <pc:sldMk cId="3102614900" sldId="277"/>
        </pc:sldMkLst>
        <pc:spChg chg="del">
          <ac:chgData name="Domenico Ragusa" userId="S::domenico.ragusa01@universitadipavia.it::99acd5d2-be94-4752-9c46-06599cc51e31" providerId="AD" clId="Web-{D813E995-15BF-417D-BB89-BE3CD75375E0}" dt="2020-05-23T14:31:26.053" v="1"/>
          <ac:spMkLst>
            <pc:docMk/>
            <pc:sldMk cId="3102614900" sldId="277"/>
            <ac:spMk id="3" creationId="{A56E20AD-61E1-4071-8A0A-759B8B8603C1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31:23.100" v="0"/>
          <ac:spMkLst>
            <pc:docMk/>
            <pc:sldMk cId="3102614900" sldId="277"/>
            <ac:spMk id="4" creationId="{50DC6061-6897-4FB0-BC4B-6297D214403C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4:34:56.058" v="3" actId="14100"/>
          <ac:spMkLst>
            <pc:docMk/>
            <pc:sldMk cId="3102614900" sldId="277"/>
            <ac:spMk id="22" creationId="{98EDD9AA-9FE3-A646-833F-C23C3D7DD031}"/>
          </ac:spMkLst>
        </pc:spChg>
      </pc:sldChg>
      <pc:sldChg chg="modSp">
        <pc:chgData name="Domenico Ragusa" userId="S::domenico.ragusa01@universitadipavia.it::99acd5d2-be94-4752-9c46-06599cc51e31" providerId="AD" clId="Web-{D813E995-15BF-417D-BB89-BE3CD75375E0}" dt="2020-05-23T14:42:48.947" v="9" actId="20577"/>
        <pc:sldMkLst>
          <pc:docMk/>
          <pc:sldMk cId="3142921650" sldId="278"/>
        </pc:sldMkLst>
        <pc:spChg chg="mod">
          <ac:chgData name="Domenico Ragusa" userId="S::domenico.ragusa01@universitadipavia.it::99acd5d2-be94-4752-9c46-06599cc51e31" providerId="AD" clId="Web-{D813E995-15BF-417D-BB89-BE3CD75375E0}" dt="2020-05-23T14:42:48.947" v="9" actId="20577"/>
          <ac:spMkLst>
            <pc:docMk/>
            <pc:sldMk cId="3142921650" sldId="278"/>
            <ac:spMk id="3" creationId="{C6F272D6-C25B-42CF-8644-F224E26DC914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4:42:45.477" v="6" actId="20577"/>
          <ac:spMkLst>
            <pc:docMk/>
            <pc:sldMk cId="3142921650" sldId="278"/>
            <ac:spMk id="4" creationId="{191C6D2B-917E-4084-BACB-F677537CCD15}"/>
          </ac:spMkLst>
        </pc:spChg>
      </pc:sldChg>
      <pc:sldChg chg="modSp">
        <pc:chgData name="Domenico Ragusa" userId="S::domenico.ragusa01@universitadipavia.it::99acd5d2-be94-4752-9c46-06599cc51e31" providerId="AD" clId="Web-{D813E995-15BF-417D-BB89-BE3CD75375E0}" dt="2020-05-23T14:43:53.156" v="22" actId="14100"/>
        <pc:sldMkLst>
          <pc:docMk/>
          <pc:sldMk cId="4216322119" sldId="279"/>
        </pc:sldMkLst>
        <pc:spChg chg="mod">
          <ac:chgData name="Domenico Ragusa" userId="S::domenico.ragusa01@universitadipavia.it::99acd5d2-be94-4752-9c46-06599cc51e31" providerId="AD" clId="Web-{D813E995-15BF-417D-BB89-BE3CD75375E0}" dt="2020-05-23T14:43:49.702" v="21" actId="20577"/>
          <ac:spMkLst>
            <pc:docMk/>
            <pc:sldMk cId="4216322119" sldId="279"/>
            <ac:spMk id="3" creationId="{F4774029-4E45-4C07-80A2-00FB25C00BCF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4:43:53.156" v="22" actId="14100"/>
          <ac:spMkLst>
            <pc:docMk/>
            <pc:sldMk cId="4216322119" sldId="279"/>
            <ac:spMk id="4" creationId="{580AD069-F2EE-4126-BE60-E58D312E33A0}"/>
          </ac:spMkLst>
        </pc:sp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6:35:12.889" v="243" actId="14100"/>
        <pc:sldMkLst>
          <pc:docMk/>
          <pc:sldMk cId="1245510176" sldId="281"/>
        </pc:sldMkLst>
        <pc:spChg chg="mod ord">
          <ac:chgData name="Domenico Ragusa" userId="S::domenico.ragusa01@universitadipavia.it::99acd5d2-be94-4752-9c46-06599cc51e31" providerId="AD" clId="Web-{D813E995-15BF-417D-BB89-BE3CD75375E0}" dt="2020-05-23T16:34:36.511" v="240"/>
          <ac:spMkLst>
            <pc:docMk/>
            <pc:sldMk cId="1245510176" sldId="281"/>
            <ac:spMk id="2" creationId="{9168FF43-9A21-43DF-AA04-C3E6C7CBC552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6:34:36.511" v="240"/>
          <ac:spMkLst>
            <pc:docMk/>
            <pc:sldMk cId="1245510176" sldId="281"/>
            <ac:spMk id="3" creationId="{B0E4186A-EB40-46D6-B98A-B0A4604D2267}"/>
          </ac:spMkLst>
        </pc:spChg>
        <pc:spChg chg="mod ord">
          <ac:chgData name="Domenico Ragusa" userId="S::domenico.ragusa01@universitadipavia.it::99acd5d2-be94-4752-9c46-06599cc51e31" providerId="AD" clId="Web-{D813E995-15BF-417D-BB89-BE3CD75375E0}" dt="2020-05-23T16:34:36.511" v="240"/>
          <ac:spMkLst>
            <pc:docMk/>
            <pc:sldMk cId="1245510176" sldId="281"/>
            <ac:spMk id="15" creationId="{374D9A6F-9BAF-E545-9F6E-60C785267EFF}"/>
          </ac:spMkLst>
        </pc:spChg>
        <pc:spChg chg="add del">
          <ac:chgData name="Domenico Ragusa" userId="S::domenico.ragusa01@universitadipavia.it::99acd5d2-be94-4752-9c46-06599cc51e31" providerId="AD" clId="Web-{D813E995-15BF-417D-BB89-BE3CD75375E0}" dt="2020-05-23T16:34:36.511" v="240"/>
          <ac:spMkLst>
            <pc:docMk/>
            <pc:sldMk cId="1245510176" sldId="281"/>
            <ac:spMk id="38" creationId="{C5278130-DFE0-457B-8698-88DF69019DDE}"/>
          </ac:spMkLst>
        </pc:spChg>
        <pc:spChg chg="add del">
          <ac:chgData name="Domenico Ragusa" userId="S::domenico.ragusa01@universitadipavia.it::99acd5d2-be94-4752-9c46-06599cc51e31" providerId="AD" clId="Web-{D813E995-15BF-417D-BB89-BE3CD75375E0}" dt="2020-05-23T16:34:36.511" v="240"/>
          <ac:spMkLst>
            <pc:docMk/>
            <pc:sldMk cId="1245510176" sldId="281"/>
            <ac:spMk id="40" creationId="{2F99531B-1681-4D6E-BECB-18325B33A618}"/>
          </ac:spMkLst>
        </pc:spChg>
        <pc:spChg chg="add del">
          <ac:chgData name="Domenico Ragusa" userId="S::domenico.ragusa01@universitadipavia.it::99acd5d2-be94-4752-9c46-06599cc51e31" providerId="AD" clId="Web-{D813E995-15BF-417D-BB89-BE3CD75375E0}" dt="2020-05-23T16:34:36.511" v="240"/>
          <ac:spMkLst>
            <pc:docMk/>
            <pc:sldMk cId="1245510176" sldId="281"/>
            <ac:spMk id="42" creationId="{D5A2D568-BFC8-4593-894E-35C6FE6DEB48}"/>
          </ac:spMkLst>
        </pc:spChg>
        <pc:spChg chg="add del">
          <ac:chgData name="Domenico Ragusa" userId="S::domenico.ragusa01@universitadipavia.it::99acd5d2-be94-4752-9c46-06599cc51e31" providerId="AD" clId="Web-{D813E995-15BF-417D-BB89-BE3CD75375E0}" dt="2020-05-23T16:34:36.511" v="240"/>
          <ac:spMkLst>
            <pc:docMk/>
            <pc:sldMk cId="1245510176" sldId="281"/>
            <ac:spMk id="44" creationId="{285EE6CD-C61E-4F22-9787-1ADF1D3EB25E}"/>
          </ac:spMkLst>
        </pc:spChg>
        <pc:picChg chg="add mod">
          <ac:chgData name="Domenico Ragusa" userId="S::domenico.ragusa01@universitadipavia.it::99acd5d2-be94-4752-9c46-06599cc51e31" providerId="AD" clId="Web-{D813E995-15BF-417D-BB89-BE3CD75375E0}" dt="2020-05-23T16:35:12.889" v="243" actId="14100"/>
          <ac:picMkLst>
            <pc:docMk/>
            <pc:sldMk cId="1245510176" sldId="281"/>
            <ac:picMk id="4" creationId="{FB786FEC-47CF-4840-B91F-9542590EFA2C}"/>
          </ac:picMkLst>
        </pc:picChg>
        <pc:picChg chg="mod ord">
          <ac:chgData name="Domenico Ragusa" userId="S::domenico.ragusa01@universitadipavia.it::99acd5d2-be94-4752-9c46-06599cc51e31" providerId="AD" clId="Web-{D813E995-15BF-417D-BB89-BE3CD75375E0}" dt="2020-05-23T16:34:36.511" v="240"/>
          <ac:picMkLst>
            <pc:docMk/>
            <pc:sldMk cId="1245510176" sldId="281"/>
            <ac:picMk id="10" creationId="{2AB8CAB7-B1E9-5441-BC6C-D8A80525ADCD}"/>
          </ac:picMkLst>
        </pc:picChg>
        <pc:picChg chg="del">
          <ac:chgData name="Domenico Ragusa" userId="S::domenico.ragusa01@universitadipavia.it::99acd5d2-be94-4752-9c46-06599cc51e31" providerId="AD" clId="Web-{D813E995-15BF-417D-BB89-BE3CD75375E0}" dt="2020-05-23T16:33:49.991" v="234"/>
          <ac:picMkLst>
            <pc:docMk/>
            <pc:sldMk cId="1245510176" sldId="281"/>
            <ac:picMk id="12" creationId="{4BB5A5E0-3D09-F14C-A19F-A65D500AB4FE}"/>
          </ac:picMkLst>
        </pc:picChg>
        <pc:picChg chg="mod">
          <ac:chgData name="Domenico Ragusa" userId="S::domenico.ragusa01@universitadipavia.it::99acd5d2-be94-4752-9c46-06599cc51e31" providerId="AD" clId="Web-{D813E995-15BF-417D-BB89-BE3CD75375E0}" dt="2020-05-23T16:34:36.511" v="240"/>
          <ac:picMkLst>
            <pc:docMk/>
            <pc:sldMk cId="1245510176" sldId="281"/>
            <ac:picMk id="13" creationId="{ED9D9CF8-0F28-474C-8B11-442ACA0E4D52}"/>
          </ac:picMkLst>
        </pc:picChg>
        <pc:picChg chg="mod">
          <ac:chgData name="Domenico Ragusa" userId="S::domenico.ragusa01@universitadipavia.it::99acd5d2-be94-4752-9c46-06599cc51e31" providerId="AD" clId="Web-{D813E995-15BF-417D-BB89-BE3CD75375E0}" dt="2020-05-23T16:34:36.511" v="240"/>
          <ac:picMkLst>
            <pc:docMk/>
            <pc:sldMk cId="1245510176" sldId="281"/>
            <ac:picMk id="14" creationId="{78F73DCD-D97D-F74E-A78A-171FEEFCA0CE}"/>
          </ac:picMkLst>
        </pc:picChg>
        <pc:cxnChg chg="add del">
          <ac:chgData name="Domenico Ragusa" userId="S::domenico.ragusa01@universitadipavia.it::99acd5d2-be94-4752-9c46-06599cc51e31" providerId="AD" clId="Web-{D813E995-15BF-417D-BB89-BE3CD75375E0}" dt="2020-05-23T16:34:36.511" v="240"/>
          <ac:cxnSpMkLst>
            <pc:docMk/>
            <pc:sldMk cId="1245510176" sldId="281"/>
            <ac:cxnSpMk id="31" creationId="{91B6081D-D3E8-4209-B85B-EB1C655A6272}"/>
          </ac:cxnSpMkLst>
        </pc:cxnChg>
        <pc:cxnChg chg="add del">
          <ac:chgData name="Domenico Ragusa" userId="S::domenico.ragusa01@universitadipavia.it::99acd5d2-be94-4752-9c46-06599cc51e31" providerId="AD" clId="Web-{D813E995-15BF-417D-BB89-BE3CD75375E0}" dt="2020-05-23T16:34:36.511" v="240"/>
          <ac:cxnSpMkLst>
            <pc:docMk/>
            <pc:sldMk cId="1245510176" sldId="281"/>
            <ac:cxnSpMk id="32" creationId="{28CA55E4-1295-45C8-BA05-5A9E705B749A}"/>
          </ac:cxnSpMkLst>
        </pc:cxnChg>
        <pc:cxnChg chg="add del">
          <ac:chgData name="Domenico Ragusa" userId="S::domenico.ragusa01@universitadipavia.it::99acd5d2-be94-4752-9c46-06599cc51e31" providerId="AD" clId="Web-{D813E995-15BF-417D-BB89-BE3CD75375E0}" dt="2020-05-23T16:34:36.511" v="240"/>
          <ac:cxnSpMkLst>
            <pc:docMk/>
            <pc:sldMk cId="1245510176" sldId="281"/>
            <ac:cxnSpMk id="33" creationId="{08C5794E-A9A1-4A23-AF68-C79A7822334C}"/>
          </ac:cxnSpMkLst>
        </pc:cxnChg>
        <pc:cxnChg chg="add del">
          <ac:chgData name="Domenico Ragusa" userId="S::domenico.ragusa01@universitadipavia.it::99acd5d2-be94-4752-9c46-06599cc51e31" providerId="AD" clId="Web-{D813E995-15BF-417D-BB89-BE3CD75375E0}" dt="2020-05-23T16:34:36.511" v="240"/>
          <ac:cxnSpMkLst>
            <pc:docMk/>
            <pc:sldMk cId="1245510176" sldId="281"/>
            <ac:cxnSpMk id="46" creationId="{5D28AB17-F6FA-4C53-B3E3-D0A39D4A33C0}"/>
          </ac:cxnSpMkLst>
        </pc:cxnChg>
        <pc:cxnChg chg="add del">
          <ac:chgData name="Domenico Ragusa" userId="S::domenico.ragusa01@universitadipavia.it::99acd5d2-be94-4752-9c46-06599cc51e31" providerId="AD" clId="Web-{D813E995-15BF-417D-BB89-BE3CD75375E0}" dt="2020-05-23T16:34:36.511" v="240"/>
          <ac:cxnSpMkLst>
            <pc:docMk/>
            <pc:sldMk cId="1245510176" sldId="281"/>
            <ac:cxnSpMk id="48" creationId="{3EFADC67-92A1-44FB-8691-D8CD71A21EFA}"/>
          </ac:cxnSpMkLst>
        </pc:cxn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5:52:07.392" v="101" actId="1076"/>
        <pc:sldMkLst>
          <pc:docMk/>
          <pc:sldMk cId="1409270299" sldId="286"/>
        </pc:sldMkLst>
        <pc:spChg chg="mod">
          <ac:chgData name="Domenico Ragusa" userId="S::domenico.ragusa01@universitadipavia.it::99acd5d2-be94-4752-9c46-06599cc51e31" providerId="AD" clId="Web-{D813E995-15BF-417D-BB89-BE3CD75375E0}" dt="2020-05-23T14:43:05.948" v="15" actId="20577"/>
          <ac:spMkLst>
            <pc:docMk/>
            <pc:sldMk cId="1409270299" sldId="286"/>
            <ac:spMk id="3" creationId="{F4774029-4E45-4C07-80A2-00FB25C00BCF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4:43:12.980" v="16"/>
          <ac:spMkLst>
            <pc:docMk/>
            <pc:sldMk cId="1409270299" sldId="286"/>
            <ac:spMk id="4" creationId="{580AD069-F2EE-4126-BE60-E58D312E33A0}"/>
          </ac:spMkLst>
        </pc:spChg>
        <pc:spChg chg="add del mod">
          <ac:chgData name="Domenico Ragusa" userId="S::domenico.ragusa01@universitadipavia.it::99acd5d2-be94-4752-9c46-06599cc51e31" providerId="AD" clId="Web-{D813E995-15BF-417D-BB89-BE3CD75375E0}" dt="2020-05-23T14:52:40.534" v="93"/>
          <ac:spMkLst>
            <pc:docMk/>
            <pc:sldMk cId="1409270299" sldId="286"/>
            <ac:spMk id="8" creationId="{04038872-D140-4C6F-AB92-424E94639A54}"/>
          </ac:spMkLst>
        </pc:spChg>
        <pc:picChg chg="mod">
          <ac:chgData name="Domenico Ragusa" userId="S::domenico.ragusa01@universitadipavia.it::99acd5d2-be94-4752-9c46-06599cc51e31" providerId="AD" clId="Web-{D813E995-15BF-417D-BB89-BE3CD75375E0}" dt="2020-05-23T15:12:43.165" v="97" actId="14100"/>
          <ac:picMkLst>
            <pc:docMk/>
            <pc:sldMk cId="1409270299" sldId="286"/>
            <ac:picMk id="16" creationId="{B2A9483C-3CD2-43D6-B007-38C7AE8A2D42}"/>
          </ac:picMkLst>
        </pc:picChg>
        <pc:picChg chg="mod">
          <ac:chgData name="Domenico Ragusa" userId="S::domenico.ragusa01@universitadipavia.it::99acd5d2-be94-4752-9c46-06599cc51e31" providerId="AD" clId="Web-{D813E995-15BF-417D-BB89-BE3CD75375E0}" dt="2020-05-23T15:52:07.392" v="101" actId="1076"/>
          <ac:picMkLst>
            <pc:docMk/>
            <pc:sldMk cId="1409270299" sldId="286"/>
            <ac:picMk id="19" creationId="{2E561218-A36F-4FBC-B598-653CCCAA7FE2}"/>
          </ac:picMkLst>
        </pc:pic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6:22:01.720" v="217" actId="1076"/>
        <pc:sldMkLst>
          <pc:docMk/>
          <pc:sldMk cId="1655738867" sldId="287"/>
        </pc:sldMkLst>
        <pc:spChg chg="add del">
          <ac:chgData name="Domenico Ragusa" userId="S::domenico.ragusa01@universitadipavia.it::99acd5d2-be94-4752-9c46-06599cc51e31" providerId="AD" clId="Web-{D813E995-15BF-417D-BB89-BE3CD75375E0}" dt="2020-05-23T14:44:23.752" v="33"/>
          <ac:spMkLst>
            <pc:docMk/>
            <pc:sldMk cId="1655738867" sldId="287"/>
            <ac:spMk id="2" creationId="{F45BAAF9-F7E4-4D50-892E-D7D8745ED86D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4:21.549" v="31"/>
          <ac:spMkLst>
            <pc:docMk/>
            <pc:sldMk cId="1655738867" sldId="287"/>
            <ac:spMk id="3" creationId="{F4774029-4E45-4C07-80A2-00FB25C00BCF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4:45:28.931" v="48" actId="1076"/>
          <ac:spMkLst>
            <pc:docMk/>
            <pc:sldMk cId="1655738867" sldId="287"/>
            <ac:spMk id="4" creationId="{580AD069-F2EE-4126-BE60-E58D312E33A0}"/>
          </ac:spMkLst>
        </pc:spChg>
        <pc:spChg chg="add mod">
          <ac:chgData name="Domenico Ragusa" userId="S::domenico.ragusa01@universitadipavia.it::99acd5d2-be94-4752-9c46-06599cc51e31" providerId="AD" clId="Web-{D813E995-15BF-417D-BB89-BE3CD75375E0}" dt="2020-05-23T14:45:20.305" v="46" actId="1076"/>
          <ac:spMkLst>
            <pc:docMk/>
            <pc:sldMk cId="1655738867" sldId="287"/>
            <ac:spMk id="5" creationId="{78D222BB-4BC8-4995-83F2-2FC6C972A9A7}"/>
          </ac:spMkLst>
        </pc:spChg>
        <pc:picChg chg="mod">
          <ac:chgData name="Domenico Ragusa" userId="S::domenico.ragusa01@universitadipavia.it::99acd5d2-be94-4752-9c46-06599cc51e31" providerId="AD" clId="Web-{D813E995-15BF-417D-BB89-BE3CD75375E0}" dt="2020-05-23T16:21:57.829" v="216" actId="1076"/>
          <ac:picMkLst>
            <pc:docMk/>
            <pc:sldMk cId="1655738867" sldId="287"/>
            <ac:picMk id="24" creationId="{7170B08E-F763-43B3-B255-AD4A858B3D76}"/>
          </ac:picMkLst>
        </pc:picChg>
        <pc:picChg chg="mod">
          <ac:chgData name="Domenico Ragusa" userId="S::domenico.ragusa01@universitadipavia.it::99acd5d2-be94-4752-9c46-06599cc51e31" providerId="AD" clId="Web-{D813E995-15BF-417D-BB89-BE3CD75375E0}" dt="2020-05-23T16:22:01.720" v="217" actId="1076"/>
          <ac:picMkLst>
            <pc:docMk/>
            <pc:sldMk cId="1655738867" sldId="287"/>
            <ac:picMk id="36" creationId="{27B782C4-6BB1-4C69-A3B3-23DDE166CC9F}"/>
          </ac:picMkLst>
        </pc:pic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4:45:39.588" v="52"/>
        <pc:sldMkLst>
          <pc:docMk/>
          <pc:sldMk cId="2952178448" sldId="289"/>
        </pc:sldMkLst>
        <pc:spChg chg="add mod">
          <ac:chgData name="Domenico Ragusa" userId="S::domenico.ragusa01@universitadipavia.it::99acd5d2-be94-4752-9c46-06599cc51e31" providerId="AD" clId="Web-{D813E995-15BF-417D-BB89-BE3CD75375E0}" dt="2020-05-23T14:45:39.572" v="51"/>
          <ac:spMkLst>
            <pc:docMk/>
            <pc:sldMk cId="2952178448" sldId="289"/>
            <ac:spMk id="3" creationId="{9D1F6ABD-54F2-45B9-94B1-E970B80A3A64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5:38.853" v="50"/>
          <ac:spMkLst>
            <pc:docMk/>
            <pc:sldMk cId="2952178448" sldId="289"/>
            <ac:spMk id="4" creationId="{B797ED21-8959-4D6E-BEF5-9976D7CEF124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5:38.853" v="49"/>
          <ac:spMkLst>
            <pc:docMk/>
            <pc:sldMk cId="2952178448" sldId="289"/>
            <ac:spMk id="5" creationId="{8CF0E32E-EC99-4003-B085-A6AAA00D9BCD}"/>
          </ac:spMkLst>
        </pc:spChg>
        <pc:spChg chg="add mod">
          <ac:chgData name="Domenico Ragusa" userId="S::domenico.ragusa01@universitadipavia.it::99acd5d2-be94-4752-9c46-06599cc51e31" providerId="AD" clId="Web-{D813E995-15BF-417D-BB89-BE3CD75375E0}" dt="2020-05-23T14:45:39.588" v="52"/>
          <ac:spMkLst>
            <pc:docMk/>
            <pc:sldMk cId="2952178448" sldId="289"/>
            <ac:spMk id="7" creationId="{8F8A1DF9-6FEF-4281-9729-F45DEC2CD4F0}"/>
          </ac:spMkLst>
        </pc:sp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6:23:15.868" v="233"/>
        <pc:sldMkLst>
          <pc:docMk/>
          <pc:sldMk cId="1347247155" sldId="290"/>
        </pc:sldMkLst>
        <pc:spChg chg="add mod">
          <ac:chgData name="Domenico Ragusa" userId="S::domenico.ragusa01@universitadipavia.it::99acd5d2-be94-4752-9c46-06599cc51e31" providerId="AD" clId="Web-{D813E995-15BF-417D-BB89-BE3CD75375E0}" dt="2020-05-23T14:44:10.829" v="24"/>
          <ac:spMkLst>
            <pc:docMk/>
            <pc:sldMk cId="1347247155" sldId="290"/>
            <ac:spMk id="3" creationId="{8C75E211-8109-4B86-9563-C40B7CC1EA4E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4:10.314" v="23"/>
          <ac:spMkLst>
            <pc:docMk/>
            <pc:sldMk cId="1347247155" sldId="290"/>
            <ac:spMk id="4" creationId="{B797ED21-8959-4D6E-BEF5-9976D7CEF124}"/>
          </ac:spMkLst>
        </pc:spChg>
        <pc:graphicFrameChg chg="mod modGraphic">
          <ac:chgData name="Domenico Ragusa" userId="S::domenico.ragusa01@universitadipavia.it::99acd5d2-be94-4752-9c46-06599cc51e31" providerId="AD" clId="Web-{D813E995-15BF-417D-BB89-BE3CD75375E0}" dt="2020-05-23T16:23:15.868" v="233"/>
          <ac:graphicFrameMkLst>
            <pc:docMk/>
            <pc:sldMk cId="1347247155" sldId="290"/>
            <ac:graphicFrameMk id="8" creationId="{3530E127-744F-45A1-9558-CB6A1E536438}"/>
          </ac:graphicFrameMkLst>
        </pc:graphicFrame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4:45:07.194" v="45" actId="1076"/>
        <pc:sldMkLst>
          <pc:docMk/>
          <pc:sldMk cId="2589006469" sldId="291"/>
        </pc:sldMkLst>
        <pc:spChg chg="add mod">
          <ac:chgData name="Domenico Ragusa" userId="S::domenico.ragusa01@universitadipavia.it::99acd5d2-be94-4752-9c46-06599cc51e31" providerId="AD" clId="Web-{D813E995-15BF-417D-BB89-BE3CD75375E0}" dt="2020-05-23T14:45:07.194" v="45" actId="1076"/>
          <ac:spMkLst>
            <pc:docMk/>
            <pc:sldMk cId="2589006469" sldId="291"/>
            <ac:spMk id="2" creationId="{FF04F8F2-9009-434C-859D-613067EAB224}"/>
          </ac:spMkLst>
        </pc:spChg>
        <pc:spChg chg="del mod">
          <ac:chgData name="Domenico Ragusa" userId="S::domenico.ragusa01@universitadipavia.it::99acd5d2-be94-4752-9c46-06599cc51e31" providerId="AD" clId="Web-{D813E995-15BF-417D-BB89-BE3CD75375E0}" dt="2020-05-23T14:44:16.080" v="29"/>
          <ac:spMkLst>
            <pc:docMk/>
            <pc:sldMk cId="2589006469" sldId="291"/>
            <ac:spMk id="4" creationId="{DE48A8A9-6A2A-4D24-AC86-EFBF2FDDCE85}"/>
          </ac:spMkLst>
        </pc:spChg>
        <pc:spChg chg="mod">
          <ac:chgData name="Domenico Ragusa" userId="S::domenico.ragusa01@universitadipavia.it::99acd5d2-be94-4752-9c46-06599cc51e31" providerId="AD" clId="Web-{D813E995-15BF-417D-BB89-BE3CD75375E0}" dt="2020-05-23T14:44:58.100" v="42" actId="14100"/>
          <ac:spMkLst>
            <pc:docMk/>
            <pc:sldMk cId="2589006469" sldId="291"/>
            <ac:spMk id="5" creationId="{FF1500F7-829B-4A5D-842B-B19D562C08A7}"/>
          </ac:spMkLst>
        </pc:spChg>
        <pc:picChg chg="mod">
          <ac:chgData name="Domenico Ragusa" userId="S::domenico.ragusa01@universitadipavia.it::99acd5d2-be94-4752-9c46-06599cc51e31" providerId="AD" clId="Web-{D813E995-15BF-417D-BB89-BE3CD75375E0}" dt="2020-05-23T14:45:04.475" v="44" actId="1076"/>
          <ac:picMkLst>
            <pc:docMk/>
            <pc:sldMk cId="2589006469" sldId="291"/>
            <ac:picMk id="10" creationId="{AC35FC08-DEA6-441D-8860-B322981728EF}"/>
          </ac:picMkLst>
        </pc:pic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4:50:35.413" v="86" actId="20577"/>
        <pc:sldMkLst>
          <pc:docMk/>
          <pc:sldMk cId="342362958" sldId="292"/>
        </pc:sldMkLst>
        <pc:spChg chg="del">
          <ac:chgData name="Domenico Ragusa" userId="S::domenico.ragusa01@universitadipavia.it::99acd5d2-be94-4752-9c46-06599cc51e31" providerId="AD" clId="Web-{D813E995-15BF-417D-BB89-BE3CD75375E0}" dt="2020-05-23T14:46:01.043" v="57"/>
          <ac:spMkLst>
            <pc:docMk/>
            <pc:sldMk cId="342362958" sldId="292"/>
            <ac:spMk id="3" creationId="{F4774029-4E45-4C07-80A2-00FB25C00BCF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6:03.793" v="58"/>
          <ac:spMkLst>
            <pc:docMk/>
            <pc:sldMk cId="342362958" sldId="292"/>
            <ac:spMk id="4" creationId="{580AD069-F2EE-4126-BE60-E58D312E33A0}"/>
          </ac:spMkLst>
        </pc:spChg>
        <pc:spChg chg="add mod">
          <ac:chgData name="Domenico Ragusa" userId="S::domenico.ragusa01@universitadipavia.it::99acd5d2-be94-4752-9c46-06599cc51e31" providerId="AD" clId="Web-{D813E995-15BF-417D-BB89-BE3CD75375E0}" dt="2020-05-23T14:50:31.303" v="83"/>
          <ac:spMkLst>
            <pc:docMk/>
            <pc:sldMk cId="342362958" sldId="292"/>
            <ac:spMk id="5" creationId="{10BE20DE-BE0F-4E50-8093-4708BB263708}"/>
          </ac:spMkLst>
        </pc:spChg>
        <pc:spChg chg="add mod">
          <ac:chgData name="Domenico Ragusa" userId="S::domenico.ragusa01@universitadipavia.it::99acd5d2-be94-4752-9c46-06599cc51e31" providerId="AD" clId="Web-{D813E995-15BF-417D-BB89-BE3CD75375E0}" dt="2020-05-23T14:50:35.413" v="86" actId="20577"/>
          <ac:spMkLst>
            <pc:docMk/>
            <pc:sldMk cId="342362958" sldId="292"/>
            <ac:spMk id="6" creationId="{7C89AF52-ADCC-4B7C-A7BB-64C3B60B0861}"/>
          </ac:spMkLst>
        </pc:spChg>
      </pc:sldChg>
      <pc:sldChg chg="addSp delSp modSp">
        <pc:chgData name="Domenico Ragusa" userId="S::domenico.ragusa01@universitadipavia.it::99acd5d2-be94-4752-9c46-06599cc51e31" providerId="AD" clId="Web-{D813E995-15BF-417D-BB89-BE3CD75375E0}" dt="2020-05-23T14:46:33.109" v="68" actId="20577"/>
        <pc:sldMkLst>
          <pc:docMk/>
          <pc:sldMk cId="1908616372" sldId="293"/>
        </pc:sldMkLst>
        <pc:spChg chg="add mod">
          <ac:chgData name="Domenico Ragusa" userId="S::domenico.ragusa01@universitadipavia.it::99acd5d2-be94-4752-9c46-06599cc51e31" providerId="AD" clId="Web-{D813E995-15BF-417D-BB89-BE3CD75375E0}" dt="2020-05-23T14:46:27.264" v="65"/>
          <ac:spMkLst>
            <pc:docMk/>
            <pc:sldMk cId="1908616372" sldId="293"/>
            <ac:spMk id="2" creationId="{8509E0F3-4B16-47C2-9BA6-EC7337034B70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6:09.356" v="61"/>
          <ac:spMkLst>
            <pc:docMk/>
            <pc:sldMk cId="1908616372" sldId="293"/>
            <ac:spMk id="3" creationId="{F4774029-4E45-4C07-80A2-00FB25C00BCF}"/>
          </ac:spMkLst>
        </pc:spChg>
        <pc:spChg chg="del">
          <ac:chgData name="Domenico Ragusa" userId="S::domenico.ragusa01@universitadipavia.it::99acd5d2-be94-4752-9c46-06599cc51e31" providerId="AD" clId="Web-{D813E995-15BF-417D-BB89-BE3CD75375E0}" dt="2020-05-23T14:46:11.763" v="62"/>
          <ac:spMkLst>
            <pc:docMk/>
            <pc:sldMk cId="1908616372" sldId="293"/>
            <ac:spMk id="4" creationId="{580AD069-F2EE-4126-BE60-E58D312E33A0}"/>
          </ac:spMkLst>
        </pc:spChg>
        <pc:spChg chg="add mod">
          <ac:chgData name="Domenico Ragusa" userId="S::domenico.ragusa01@universitadipavia.it::99acd5d2-be94-4752-9c46-06599cc51e31" providerId="AD" clId="Web-{D813E995-15BF-417D-BB89-BE3CD75375E0}" dt="2020-05-23T14:46:33.109" v="68" actId="20577"/>
          <ac:spMkLst>
            <pc:docMk/>
            <pc:sldMk cId="1908616372" sldId="293"/>
            <ac:spMk id="5" creationId="{7DE77508-C61F-4F61-8CF0-6771C9132FDB}"/>
          </ac:spMkLst>
        </pc:spChg>
      </pc:sldChg>
      <pc:sldChg chg="modSp">
        <pc:chgData name="Domenico Ragusa" userId="S::domenico.ragusa01@universitadipavia.it::99acd5d2-be94-4752-9c46-06599cc51e31" providerId="AD" clId="Web-{D813E995-15BF-417D-BB89-BE3CD75375E0}" dt="2020-05-23T14:31:38.742" v="2" actId="14100"/>
        <pc:sldMkLst>
          <pc:docMk/>
          <pc:sldMk cId="3115148099" sldId="294"/>
        </pc:sldMkLst>
        <pc:spChg chg="mod">
          <ac:chgData name="Domenico Ragusa" userId="S::domenico.ragusa01@universitadipavia.it::99acd5d2-be94-4752-9c46-06599cc51e31" providerId="AD" clId="Web-{D813E995-15BF-417D-BB89-BE3CD75375E0}" dt="2020-05-23T14:31:38.742" v="2" actId="14100"/>
          <ac:spMkLst>
            <pc:docMk/>
            <pc:sldMk cId="3115148099" sldId="294"/>
            <ac:spMk id="2" creationId="{2EA0C3BB-291E-4F78-9E61-5E43CC966E3D}"/>
          </ac:spMkLst>
        </pc:spChg>
      </pc:sldChg>
    </pc:docChg>
  </pc:docChgLst>
  <pc:docChgLst>
    <pc:chgData name="Andrea Vergine" userId="S::andrea.vergine01@universitadipavia.it::57e39643-453e-4a67-bda2-9a2f2045eee8" providerId="AD" clId="Web-{858A6B19-76F4-4B5D-B386-7B200CE32382}"/>
    <pc:docChg chg="modSld">
      <pc:chgData name="Andrea Vergine" userId="S::andrea.vergine01@universitadipavia.it::57e39643-453e-4a67-bda2-9a2f2045eee8" providerId="AD" clId="Web-{858A6B19-76F4-4B5D-B386-7B200CE32382}" dt="2020-05-24T14:55:18.209" v="1635"/>
      <pc:docMkLst>
        <pc:docMk/>
      </pc:docMkLst>
      <pc:sldChg chg="modSp">
        <pc:chgData name="Andrea Vergine" userId="S::andrea.vergine01@universitadipavia.it::57e39643-453e-4a67-bda2-9a2f2045eee8" providerId="AD" clId="Web-{858A6B19-76F4-4B5D-B386-7B200CE32382}" dt="2020-05-24T13:10:56.398" v="14" actId="20577"/>
        <pc:sldMkLst>
          <pc:docMk/>
          <pc:sldMk cId="0" sldId="257"/>
        </pc:sldMkLst>
        <pc:spChg chg="mod">
          <ac:chgData name="Andrea Vergine" userId="S::andrea.vergine01@universitadipavia.it::57e39643-453e-4a67-bda2-9a2f2045eee8" providerId="AD" clId="Web-{858A6B19-76F4-4B5D-B386-7B200CE32382}" dt="2020-05-24T13:10:17.851" v="8" actId="20577"/>
          <ac:spMkLst>
            <pc:docMk/>
            <pc:sldMk cId="0" sldId="257"/>
            <ac:spMk id="2" creationId="{025F7E6E-0AB7-D649-8CDA-8B82CC9A11A3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3:10:56.398" v="14" actId="20577"/>
          <ac:spMkLst>
            <pc:docMk/>
            <pc:sldMk cId="0" sldId="257"/>
            <ac:spMk id="17410" creationId="{D18128F8-C1EC-B849-B273-BA0989EFA68C}"/>
          </ac:spMkLst>
        </pc:spChg>
      </pc:sldChg>
      <pc:sldChg chg="modSp">
        <pc:chgData name="Andrea Vergine" userId="S::andrea.vergine01@universitadipavia.it::57e39643-453e-4a67-bda2-9a2f2045eee8" providerId="AD" clId="Web-{858A6B19-76F4-4B5D-B386-7B200CE32382}" dt="2020-05-24T13:16:18.480" v="28" actId="20577"/>
        <pc:sldMkLst>
          <pc:docMk/>
          <pc:sldMk cId="4141337568" sldId="263"/>
        </pc:sldMkLst>
        <pc:graphicFrameChg chg="modGraphic">
          <ac:chgData name="Andrea Vergine" userId="S::andrea.vergine01@universitadipavia.it::57e39643-453e-4a67-bda2-9a2f2045eee8" providerId="AD" clId="Web-{858A6B19-76F4-4B5D-B386-7B200CE32382}" dt="2020-05-24T13:16:18.480" v="28" actId="20577"/>
          <ac:graphicFrameMkLst>
            <pc:docMk/>
            <pc:sldMk cId="4141337568" sldId="263"/>
            <ac:graphicFrameMk id="38" creationId="{6D79FFD3-67F2-470E-96AE-4006371794FF}"/>
          </ac:graphicFrameMkLst>
        </pc:graphicFrameChg>
        <pc:picChg chg="mod">
          <ac:chgData name="Andrea Vergine" userId="S::andrea.vergine01@universitadipavia.it::57e39643-453e-4a67-bda2-9a2f2045eee8" providerId="AD" clId="Web-{858A6B19-76F4-4B5D-B386-7B200CE32382}" dt="2020-05-24T13:12:13.118" v="16" actId="1076"/>
          <ac:picMkLst>
            <pc:docMk/>
            <pc:sldMk cId="4141337568" sldId="263"/>
            <ac:picMk id="35" creationId="{5563F1DF-20DB-8645-923D-21363140F22D}"/>
          </ac:picMkLst>
        </pc:picChg>
      </pc:sldChg>
      <pc:sldChg chg="modSp delCm">
        <pc:chgData name="Andrea Vergine" userId="S::andrea.vergine01@universitadipavia.it::57e39643-453e-4a67-bda2-9a2f2045eee8" providerId="AD" clId="Web-{858A6B19-76F4-4B5D-B386-7B200CE32382}" dt="2020-05-24T14:55:18.209" v="1635"/>
        <pc:sldMkLst>
          <pc:docMk/>
          <pc:sldMk cId="201656360" sldId="264"/>
        </pc:sldMkLst>
        <pc:spChg chg="mod">
          <ac:chgData name="Andrea Vergine" userId="S::andrea.vergine01@universitadipavia.it::57e39643-453e-4a67-bda2-9a2f2045eee8" providerId="AD" clId="Web-{858A6B19-76F4-4B5D-B386-7B200CE32382}" dt="2020-05-24T14:54:56.693" v="1632" actId="20577"/>
          <ac:spMkLst>
            <pc:docMk/>
            <pc:sldMk cId="201656360" sldId="264"/>
            <ac:spMk id="3" creationId="{A42CF2D1-B066-4519-83E8-7048B3B00B8A}"/>
          </ac:spMkLst>
        </pc:spChg>
      </pc:sldChg>
      <pc:sldChg chg="modSp">
        <pc:chgData name="Andrea Vergine" userId="S::andrea.vergine01@universitadipavia.it::57e39643-453e-4a67-bda2-9a2f2045eee8" providerId="AD" clId="Web-{858A6B19-76F4-4B5D-B386-7B200CE32382}" dt="2020-05-24T14:01:15.824" v="1381"/>
        <pc:sldMkLst>
          <pc:docMk/>
          <pc:sldMk cId="1703934978" sldId="274"/>
        </pc:sldMkLst>
        <pc:spChg chg="mod">
          <ac:chgData name="Andrea Vergine" userId="S::andrea.vergine01@universitadipavia.it::57e39643-453e-4a67-bda2-9a2f2045eee8" providerId="AD" clId="Web-{858A6B19-76F4-4B5D-B386-7B200CE32382}" dt="2020-05-24T14:00:28.620" v="1378" actId="20577"/>
          <ac:spMkLst>
            <pc:docMk/>
            <pc:sldMk cId="1703934978" sldId="274"/>
            <ac:spMk id="3" creationId="{BCD6B4C5-67BF-4E67-AA83-61E0958BBC3E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1:15.824" v="1381"/>
          <ac:spMkLst>
            <pc:docMk/>
            <pc:sldMk cId="1703934978" sldId="274"/>
            <ac:spMk id="26" creationId="{EB8BBC05-CEDF-5B42-B56A-FA59886F7CB5}"/>
          </ac:spMkLst>
        </pc:spChg>
        <pc:inkChg chg="mod">
          <ac:chgData name="Andrea Vergine" userId="S::andrea.vergine01@universitadipavia.it::57e39643-453e-4a67-bda2-9a2f2045eee8" providerId="AD" clId="Web-{858A6B19-76F4-4B5D-B386-7B200CE32382}" dt="2020-05-24T14:00:30.214" v="1380" actId="1076"/>
          <ac:inkMkLst>
            <pc:docMk/>
            <pc:sldMk cId="1703934978" sldId="274"/>
            <ac:inkMk id="11" creationId="{8FBA4302-78DB-498F-9BFE-C38B62249A5F}"/>
          </ac:inkMkLst>
        </pc:inkChg>
      </pc:sldChg>
      <pc:sldChg chg="modSp">
        <pc:chgData name="Andrea Vergine" userId="S::andrea.vergine01@universitadipavia.it::57e39643-453e-4a67-bda2-9a2f2045eee8" providerId="AD" clId="Web-{858A6B19-76F4-4B5D-B386-7B200CE32382}" dt="2020-05-24T14:15:14.677" v="1561" actId="20577"/>
        <pc:sldMkLst>
          <pc:docMk/>
          <pc:sldMk cId="3102614900" sldId="277"/>
        </pc:sldMkLst>
        <pc:spChg chg="mod">
          <ac:chgData name="Andrea Vergine" userId="S::andrea.vergine01@universitadipavia.it::57e39643-453e-4a67-bda2-9a2f2045eee8" providerId="AD" clId="Web-{858A6B19-76F4-4B5D-B386-7B200CE32382}" dt="2020-05-24T14:15:14.677" v="1561" actId="20577"/>
          <ac:spMkLst>
            <pc:docMk/>
            <pc:sldMk cId="3102614900" sldId="277"/>
            <ac:spMk id="2" creationId="{D153725A-4432-0C4D-B9A3-97F0A75D374A}"/>
          </ac:spMkLst>
        </pc:spChg>
      </pc:sldChg>
      <pc:sldChg chg="addSp delSp modSp">
        <pc:chgData name="Andrea Vergine" userId="S::andrea.vergine01@universitadipavia.it::57e39643-453e-4a67-bda2-9a2f2045eee8" providerId="AD" clId="Web-{858A6B19-76F4-4B5D-B386-7B200CE32382}" dt="2020-05-24T13:57:02.180" v="1373"/>
        <pc:sldMkLst>
          <pc:docMk/>
          <pc:sldMk cId="1655738867" sldId="287"/>
        </pc:sldMkLst>
        <pc:spChg chg="add del">
          <ac:chgData name="Andrea Vergine" userId="S::andrea.vergine01@universitadipavia.it::57e39643-453e-4a67-bda2-9a2f2045eee8" providerId="AD" clId="Web-{858A6B19-76F4-4B5D-B386-7B200CE32382}" dt="2020-05-24T13:57:02.180" v="1373"/>
          <ac:spMkLst>
            <pc:docMk/>
            <pc:sldMk cId="1655738867" sldId="287"/>
            <ac:spMk id="2" creationId="{8253356E-F88B-4E0A-8928-FD2658DD61DD}"/>
          </ac:spMkLst>
        </pc:spChg>
        <pc:spChg chg="add mod">
          <ac:chgData name="Andrea Vergine" userId="S::andrea.vergine01@universitadipavia.it::57e39643-453e-4a67-bda2-9a2f2045eee8" providerId="AD" clId="Web-{858A6B19-76F4-4B5D-B386-7B200CE32382}" dt="2020-05-24T13:55:27.867" v="1372" actId="14100"/>
          <ac:spMkLst>
            <pc:docMk/>
            <pc:sldMk cId="1655738867" sldId="287"/>
            <ac:spMk id="3" creationId="{4E255DF5-AB1F-414F-BB3F-F0816CE0F5C7}"/>
          </ac:spMkLst>
        </pc:spChg>
        <pc:spChg chg="add mod">
          <ac:chgData name="Andrea Vergine" userId="S::andrea.vergine01@universitadipavia.it::57e39643-453e-4a67-bda2-9a2f2045eee8" providerId="AD" clId="Web-{858A6B19-76F4-4B5D-B386-7B200CE32382}" dt="2020-05-24T13:55:10.085" v="1369" actId="1076"/>
          <ac:spMkLst>
            <pc:docMk/>
            <pc:sldMk cId="1655738867" sldId="287"/>
            <ac:spMk id="6" creationId="{3F9152B0-E007-4E05-A1F9-E6A0D8A9EEC5}"/>
          </ac:spMkLst>
        </pc:spChg>
      </pc:sldChg>
      <pc:sldChg chg="addSp delSp modSp">
        <pc:chgData name="Andrea Vergine" userId="S::andrea.vergine01@universitadipavia.it::57e39643-453e-4a67-bda2-9a2f2045eee8" providerId="AD" clId="Web-{858A6B19-76F4-4B5D-B386-7B200CE32382}" dt="2020-05-24T14:15:44.912" v="1571"/>
        <pc:sldMkLst>
          <pc:docMk/>
          <pc:sldMk cId="342362958" sldId="292"/>
        </pc:sldMkLst>
        <pc:spChg chg="add del mod">
          <ac:chgData name="Andrea Vergine" userId="S::andrea.vergine01@universitadipavia.it::57e39643-453e-4a67-bda2-9a2f2045eee8" providerId="AD" clId="Web-{858A6B19-76F4-4B5D-B386-7B200CE32382}" dt="2020-05-24T14:01:22.777" v="1384"/>
          <ac:spMkLst>
            <pc:docMk/>
            <pc:sldMk cId="342362958" sldId="292"/>
            <ac:spMk id="3" creationId="{74CA9C38-29DC-45B9-91FF-AEA9D50B0716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3:45.779" v="1405" actId="14100"/>
          <ac:spMkLst>
            <pc:docMk/>
            <pc:sldMk cId="342362958" sldId="292"/>
            <ac:spMk id="4" creationId="{51125CCA-F9AF-2A40-B5BC-B5D370684F35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4:02.013" v="1409" actId="20577"/>
          <ac:spMkLst>
            <pc:docMk/>
            <pc:sldMk cId="342362958" sldId="292"/>
            <ac:spMk id="8" creationId="{AB0BC2F3-C389-45ED-955A-67EEF6310453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3:26.810" v="1403" actId="14100"/>
          <ac:spMkLst>
            <pc:docMk/>
            <pc:sldMk cId="342362958" sldId="292"/>
            <ac:spMk id="10" creationId="{9C3DAD90-B817-6B42-8623-7308CED1085C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2:18.840" v="1393" actId="14100"/>
          <ac:spMkLst>
            <pc:docMk/>
            <pc:sldMk cId="342362958" sldId="292"/>
            <ac:spMk id="11" creationId="{447AC7B5-907F-7644-962E-258E2DC254D6}"/>
          </ac:spMkLst>
        </pc:spChg>
        <pc:spChg chg="add mod ord">
          <ac:chgData name="Andrea Vergine" userId="S::andrea.vergine01@universitadipavia.it::57e39643-453e-4a67-bda2-9a2f2045eee8" providerId="AD" clId="Web-{858A6B19-76F4-4B5D-B386-7B200CE32382}" dt="2020-05-24T14:02:14.825" v="1392" actId="1076"/>
          <ac:spMkLst>
            <pc:docMk/>
            <pc:sldMk cId="342362958" sldId="292"/>
            <ac:spMk id="14" creationId="{B03FCE00-D8E4-43FE-BEBC-16D0AF0139F9}"/>
          </ac:spMkLst>
        </pc:spChg>
        <pc:spChg chg="add mod ord">
          <ac:chgData name="Andrea Vergine" userId="S::andrea.vergine01@universitadipavia.it::57e39643-453e-4a67-bda2-9a2f2045eee8" providerId="AD" clId="Web-{858A6B19-76F4-4B5D-B386-7B200CE32382}" dt="2020-05-24T14:15:20.974" v="1563"/>
          <ac:spMkLst>
            <pc:docMk/>
            <pc:sldMk cId="342362958" sldId="292"/>
            <ac:spMk id="16" creationId="{5CC95EC8-CE76-45C7-9186-C6D46940CB9F}"/>
          </ac:spMkLst>
        </pc:spChg>
        <pc:spChg chg="add mod ord">
          <ac:chgData name="Andrea Vergine" userId="S::andrea.vergine01@universitadipavia.it::57e39643-453e-4a67-bda2-9a2f2045eee8" providerId="AD" clId="Web-{858A6B19-76F4-4B5D-B386-7B200CE32382}" dt="2020-05-24T14:15:31.334" v="1567"/>
          <ac:spMkLst>
            <pc:docMk/>
            <pc:sldMk cId="342362958" sldId="292"/>
            <ac:spMk id="17" creationId="{E14A8C97-BB7A-4B63-A5F2-BBEF7AF5186C}"/>
          </ac:spMkLst>
        </pc:spChg>
        <pc:spChg chg="add mod ord">
          <ac:chgData name="Andrea Vergine" userId="S::andrea.vergine01@universitadipavia.it::57e39643-453e-4a67-bda2-9a2f2045eee8" providerId="AD" clId="Web-{858A6B19-76F4-4B5D-B386-7B200CE32382}" dt="2020-05-24T14:15:44.912" v="1571"/>
          <ac:spMkLst>
            <pc:docMk/>
            <pc:sldMk cId="342362958" sldId="292"/>
            <ac:spMk id="18" creationId="{77CA4C33-B0E0-4FAE-9C50-D59423EB3642}"/>
          </ac:spMkLst>
        </pc:spChg>
        <pc:graphicFrameChg chg="modGraphic">
          <ac:chgData name="Andrea Vergine" userId="S::andrea.vergine01@universitadipavia.it::57e39643-453e-4a67-bda2-9a2f2045eee8" providerId="AD" clId="Web-{858A6B19-76F4-4B5D-B386-7B200CE32382}" dt="2020-05-24T14:02:36.762" v="1396"/>
          <ac:graphicFrameMkLst>
            <pc:docMk/>
            <pc:sldMk cId="342362958" sldId="292"/>
            <ac:graphicFrameMk id="7" creationId="{7FB07AB1-7741-460D-85EB-F300A2FCAFFC}"/>
          </ac:graphicFrameMkLst>
        </pc:graphicFrameChg>
      </pc:sldChg>
      <pc:sldChg chg="addSp modSp">
        <pc:chgData name="Andrea Vergine" userId="S::andrea.vergine01@universitadipavia.it::57e39643-453e-4a67-bda2-9a2f2045eee8" providerId="AD" clId="Web-{858A6B19-76F4-4B5D-B386-7B200CE32382}" dt="2020-05-24T14:11:38.097" v="1474" actId="1076"/>
        <pc:sldMkLst>
          <pc:docMk/>
          <pc:sldMk cId="1908616372" sldId="293"/>
        </pc:sldMkLst>
        <pc:spChg chg="add mod ord">
          <ac:chgData name="Andrea Vergine" userId="S::andrea.vergine01@universitadipavia.it::57e39643-453e-4a67-bda2-9a2f2045eee8" providerId="AD" clId="Web-{858A6B19-76F4-4B5D-B386-7B200CE32382}" dt="2020-05-24T14:11:00.112" v="1466"/>
          <ac:spMkLst>
            <pc:docMk/>
            <pc:sldMk cId="1908616372" sldId="293"/>
            <ac:spMk id="3" creationId="{9CB01429-B4D1-4EAE-A441-64C2275EFE40}"/>
          </ac:spMkLst>
        </pc:spChg>
        <pc:spChg chg="add mod ord">
          <ac:chgData name="Andrea Vergine" userId="S::andrea.vergine01@universitadipavia.it::57e39643-453e-4a67-bda2-9a2f2045eee8" providerId="AD" clId="Web-{858A6B19-76F4-4B5D-B386-7B200CE32382}" dt="2020-05-24T14:06:26.406" v="1441" actId="14100"/>
          <ac:spMkLst>
            <pc:docMk/>
            <pc:sldMk cId="1908616372" sldId="293"/>
            <ac:spMk id="4" creationId="{0B8819DD-54D1-458C-A57D-6B3B17A9F35A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6:42.093" v="1443" actId="1076"/>
          <ac:spMkLst>
            <pc:docMk/>
            <pc:sldMk cId="1908616372" sldId="293"/>
            <ac:spMk id="11" creationId="{C8F7537E-4632-8E4E-BB4E-F46D18514373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5:29.077" v="1429" actId="20577"/>
          <ac:spMkLst>
            <pc:docMk/>
            <pc:sldMk cId="1908616372" sldId="293"/>
            <ac:spMk id="12" creationId="{071647B1-CEB4-4A65-B64B-744E96C72D0F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6:17.234" v="1439" actId="14100"/>
          <ac:spMkLst>
            <pc:docMk/>
            <pc:sldMk cId="1908616372" sldId="293"/>
            <ac:spMk id="13" creationId="{DD1E83D8-906E-F04C-A632-54A223AAD613}"/>
          </ac:spMkLst>
        </pc:spChg>
        <pc:spChg chg="mod ord">
          <ac:chgData name="Andrea Vergine" userId="S::andrea.vergine01@universitadipavia.it::57e39643-453e-4a67-bda2-9a2f2045eee8" providerId="AD" clId="Web-{858A6B19-76F4-4B5D-B386-7B200CE32382}" dt="2020-05-24T14:11:38.097" v="1474" actId="1076"/>
          <ac:spMkLst>
            <pc:docMk/>
            <pc:sldMk cId="1908616372" sldId="293"/>
            <ac:spMk id="16" creationId="{18FE4A51-EE64-7C49-B190-AFB16E0C4665}"/>
          </ac:spMkLst>
        </pc:spChg>
        <pc:spChg chg="add mod ord">
          <ac:chgData name="Andrea Vergine" userId="S::andrea.vergine01@universitadipavia.it::57e39643-453e-4a67-bda2-9a2f2045eee8" providerId="AD" clId="Web-{858A6B19-76F4-4B5D-B386-7B200CE32382}" dt="2020-05-24T14:11:15.409" v="1470"/>
          <ac:spMkLst>
            <pc:docMk/>
            <pc:sldMk cId="1908616372" sldId="293"/>
            <ac:spMk id="17" creationId="{D396AA59-D5CC-48AD-9DE2-B32A433FCE68}"/>
          </ac:spMkLst>
        </pc:spChg>
      </pc:sldChg>
      <pc:sldChg chg="modSp">
        <pc:chgData name="Andrea Vergine" userId="S::andrea.vergine01@universitadipavia.it::57e39643-453e-4a67-bda2-9a2f2045eee8" providerId="AD" clId="Web-{858A6B19-76F4-4B5D-B386-7B200CE32382}" dt="2020-05-24T14:13:06.113" v="1493" actId="20577"/>
        <pc:sldMkLst>
          <pc:docMk/>
          <pc:sldMk cId="3115148099" sldId="294"/>
        </pc:sldMkLst>
        <pc:spChg chg="mod">
          <ac:chgData name="Andrea Vergine" userId="S::andrea.vergine01@universitadipavia.it::57e39643-453e-4a67-bda2-9a2f2045eee8" providerId="AD" clId="Web-{858A6B19-76F4-4B5D-B386-7B200CE32382}" dt="2020-05-24T14:13:06.113" v="1493" actId="20577"/>
          <ac:spMkLst>
            <pc:docMk/>
            <pc:sldMk cId="3115148099" sldId="294"/>
            <ac:spMk id="2" creationId="{2EA0C3BB-291E-4F78-9E61-5E43CC966E3D}"/>
          </ac:spMkLst>
        </pc:spChg>
        <pc:graphicFrameChg chg="mod modGraphic">
          <ac:chgData name="Andrea Vergine" userId="S::andrea.vergine01@universitadipavia.it::57e39643-453e-4a67-bda2-9a2f2045eee8" providerId="AD" clId="Web-{858A6B19-76F4-4B5D-B386-7B200CE32382}" dt="2020-05-24T14:12:03.284" v="1478"/>
          <ac:graphicFrameMkLst>
            <pc:docMk/>
            <pc:sldMk cId="3115148099" sldId="294"/>
            <ac:graphicFrameMk id="8" creationId="{3530E127-744F-45A1-9558-CB6A1E536438}"/>
          </ac:graphicFrameMkLst>
        </pc:graphicFrameChg>
      </pc:sldChg>
      <pc:sldChg chg="addSp modSp">
        <pc:chgData name="Andrea Vergine" userId="S::andrea.vergine01@universitadipavia.it::57e39643-453e-4a67-bda2-9a2f2045eee8" providerId="AD" clId="Web-{858A6B19-76F4-4B5D-B386-7B200CE32382}" dt="2020-05-24T14:10:23.096" v="1465" actId="1076"/>
        <pc:sldMkLst>
          <pc:docMk/>
          <pc:sldMk cId="2118622402" sldId="295"/>
        </pc:sldMkLst>
        <pc:spChg chg="add ord">
          <ac:chgData name="Andrea Vergine" userId="S::andrea.vergine01@universitadipavia.it::57e39643-453e-4a67-bda2-9a2f2045eee8" providerId="AD" clId="Web-{858A6B19-76F4-4B5D-B386-7B200CE32382}" dt="2020-05-24T14:08:48.001" v="1452"/>
          <ac:spMkLst>
            <pc:docMk/>
            <pc:sldMk cId="2118622402" sldId="295"/>
            <ac:spMk id="2" creationId="{9316F61A-C4ED-481F-B556-5A95B730B003}"/>
          </ac:spMkLst>
        </pc:spChg>
        <pc:spChg chg="add mod ord">
          <ac:chgData name="Andrea Vergine" userId="S::andrea.vergine01@universitadipavia.it::57e39643-453e-4a67-bda2-9a2f2045eee8" providerId="AD" clId="Web-{858A6B19-76F4-4B5D-B386-7B200CE32382}" dt="2020-05-24T14:09:16.783" v="1457" actId="1076"/>
          <ac:spMkLst>
            <pc:docMk/>
            <pc:sldMk cId="2118622402" sldId="295"/>
            <ac:spMk id="3" creationId="{1B788339-2D71-41B6-A7F3-69ECE5A2B248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8:39.954" v="1449" actId="1076"/>
          <ac:spMkLst>
            <pc:docMk/>
            <pc:sldMk cId="2118622402" sldId="295"/>
            <ac:spMk id="18" creationId="{D95F1494-5249-5A41-9A58-A1C52A58ACDF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9:21.439" v="1458" actId="14100"/>
          <ac:spMkLst>
            <pc:docMk/>
            <pc:sldMk cId="2118622402" sldId="295"/>
            <ac:spMk id="19" creationId="{A21C3B7E-867D-4545-87DF-A7E7D5A2BF73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08:42.891" v="1450"/>
          <ac:spMkLst>
            <pc:docMk/>
            <pc:sldMk cId="2118622402" sldId="295"/>
            <ac:spMk id="21" creationId="{F0A4F942-AC1A-1641-9033-76C1E9A917FD}"/>
          </ac:spMkLst>
        </pc:spChg>
        <pc:picChg chg="mod">
          <ac:chgData name="Andrea Vergine" userId="S::andrea.vergine01@universitadipavia.it::57e39643-453e-4a67-bda2-9a2f2045eee8" providerId="AD" clId="Web-{858A6B19-76F4-4B5D-B386-7B200CE32382}" dt="2020-05-24T14:09:54.783" v="1459" actId="14100"/>
          <ac:picMkLst>
            <pc:docMk/>
            <pc:sldMk cId="2118622402" sldId="295"/>
            <ac:picMk id="5" creationId="{DDC9E584-5399-44F5-96E1-B3AB8BAC3C3D}"/>
          </ac:picMkLst>
        </pc:picChg>
        <pc:picChg chg="mod">
          <ac:chgData name="Andrea Vergine" userId="S::andrea.vergine01@universitadipavia.it::57e39643-453e-4a67-bda2-9a2f2045eee8" providerId="AD" clId="Web-{858A6B19-76F4-4B5D-B386-7B200CE32382}" dt="2020-05-24T14:08:21.454" v="1447" actId="14100"/>
          <ac:picMkLst>
            <pc:docMk/>
            <pc:sldMk cId="2118622402" sldId="295"/>
            <ac:picMk id="6" creationId="{66CD3084-F591-4D58-800B-0AAF3E07086C}"/>
          </ac:picMkLst>
        </pc:picChg>
        <pc:picChg chg="mod">
          <ac:chgData name="Andrea Vergine" userId="S::andrea.vergine01@universitadipavia.it::57e39643-453e-4a67-bda2-9a2f2045eee8" providerId="AD" clId="Web-{858A6B19-76F4-4B5D-B386-7B200CE32382}" dt="2020-05-24T14:08:29.110" v="1448" actId="14100"/>
          <ac:picMkLst>
            <pc:docMk/>
            <pc:sldMk cId="2118622402" sldId="295"/>
            <ac:picMk id="12" creationId="{338BA5AF-3671-47F6-B6DF-FF952D7400B2}"/>
          </ac:picMkLst>
        </pc:picChg>
        <pc:picChg chg="mod">
          <ac:chgData name="Andrea Vergine" userId="S::andrea.vergine01@universitadipavia.it::57e39643-453e-4a67-bda2-9a2f2045eee8" providerId="AD" clId="Web-{858A6B19-76F4-4B5D-B386-7B200CE32382}" dt="2020-05-24T14:10:04.892" v="1462" actId="14100"/>
          <ac:picMkLst>
            <pc:docMk/>
            <pc:sldMk cId="2118622402" sldId="295"/>
            <ac:picMk id="13" creationId="{6E7A7ADD-F7F1-408F-9CB4-8CC4197C331E}"/>
          </ac:picMkLst>
        </pc:picChg>
        <pc:cxnChg chg="mod">
          <ac:chgData name="Andrea Vergine" userId="S::andrea.vergine01@universitadipavia.it::57e39643-453e-4a67-bda2-9a2f2045eee8" providerId="AD" clId="Web-{858A6B19-76F4-4B5D-B386-7B200CE32382}" dt="2020-05-24T14:10:16.627" v="1463" actId="1076"/>
          <ac:cxnSpMkLst>
            <pc:docMk/>
            <pc:sldMk cId="2118622402" sldId="295"/>
            <ac:cxnSpMk id="23" creationId="{59FEB5AC-AF72-7C4F-BCC4-30A32977667B}"/>
          </ac:cxnSpMkLst>
        </pc:cxnChg>
        <pc:cxnChg chg="mod">
          <ac:chgData name="Andrea Vergine" userId="S::andrea.vergine01@universitadipavia.it::57e39643-453e-4a67-bda2-9a2f2045eee8" providerId="AD" clId="Web-{858A6B19-76F4-4B5D-B386-7B200CE32382}" dt="2020-05-24T14:10:23.096" v="1465" actId="1076"/>
          <ac:cxnSpMkLst>
            <pc:docMk/>
            <pc:sldMk cId="2118622402" sldId="295"/>
            <ac:cxnSpMk id="28" creationId="{F9EC25A0-C690-FE41-A229-1DF9FA0F75CE}"/>
          </ac:cxnSpMkLst>
        </pc:cxnChg>
      </pc:sldChg>
      <pc:sldChg chg="addSp delSp modSp">
        <pc:chgData name="Andrea Vergine" userId="S::andrea.vergine01@universitadipavia.it::57e39643-453e-4a67-bda2-9a2f2045eee8" providerId="AD" clId="Web-{858A6B19-76F4-4B5D-B386-7B200CE32382}" dt="2020-05-24T14:19:19.993" v="1614" actId="20577"/>
        <pc:sldMkLst>
          <pc:docMk/>
          <pc:sldMk cId="1185965000" sldId="297"/>
        </pc:sldMkLst>
        <pc:spChg chg="add mod">
          <ac:chgData name="Andrea Vergine" userId="S::andrea.vergine01@universitadipavia.it::57e39643-453e-4a67-bda2-9a2f2045eee8" providerId="AD" clId="Web-{858A6B19-76F4-4B5D-B386-7B200CE32382}" dt="2020-05-24T14:18:20.851" v="1598" actId="20577"/>
          <ac:spMkLst>
            <pc:docMk/>
            <pc:sldMk cId="1185965000" sldId="297"/>
            <ac:spMk id="3" creationId="{95BA58B8-7E95-4833-B09A-E7D628BAD4DE}"/>
          </ac:spMkLst>
        </pc:spChg>
        <pc:spChg chg="del">
          <ac:chgData name="Andrea Vergine" userId="S::andrea.vergine01@universitadipavia.it::57e39643-453e-4a67-bda2-9a2f2045eee8" providerId="AD" clId="Web-{858A6B19-76F4-4B5D-B386-7B200CE32382}" dt="2020-05-24T13:28:28.832" v="29"/>
          <ac:spMkLst>
            <pc:docMk/>
            <pc:sldMk cId="1185965000" sldId="297"/>
            <ac:spMk id="7" creationId="{4263CD4E-F138-4451-BD87-2721D35389C3}"/>
          </ac:spMkLst>
        </pc:spChg>
        <pc:spChg chg="del">
          <ac:chgData name="Andrea Vergine" userId="S::andrea.vergine01@universitadipavia.it::57e39643-453e-4a67-bda2-9a2f2045eee8" providerId="AD" clId="Web-{858A6B19-76F4-4B5D-B386-7B200CE32382}" dt="2020-05-24T13:28:31.989" v="30"/>
          <ac:spMkLst>
            <pc:docMk/>
            <pc:sldMk cId="1185965000" sldId="297"/>
            <ac:spMk id="9" creationId="{F0D2B437-4014-462C-B068-9837647A65B3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3:37:27.198" v="1052" actId="14100"/>
          <ac:spMkLst>
            <pc:docMk/>
            <pc:sldMk cId="1185965000" sldId="297"/>
            <ac:spMk id="15" creationId="{F8541618-DCBE-224E-AF3D-03BD309810C8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3:37:44.292" v="1055" actId="14100"/>
          <ac:spMkLst>
            <pc:docMk/>
            <pc:sldMk cId="1185965000" sldId="297"/>
            <ac:spMk id="16" creationId="{F4698579-644C-A547-A9FA-AC271A8DEEAD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3:37:33.714" v="1053" actId="14100"/>
          <ac:spMkLst>
            <pc:docMk/>
            <pc:sldMk cId="1185965000" sldId="297"/>
            <ac:spMk id="17" creationId="{55DDA6F3-86D7-DC41-B56D-10F84DFC1655}"/>
          </ac:spMkLst>
        </pc:spChg>
        <pc:spChg chg="mod">
          <ac:chgData name="Andrea Vergine" userId="S::andrea.vergine01@universitadipavia.it::57e39643-453e-4a67-bda2-9a2f2045eee8" providerId="AD" clId="Web-{858A6B19-76F4-4B5D-B386-7B200CE32382}" dt="2020-05-24T14:19:19.993" v="1614" actId="20577"/>
          <ac:spMkLst>
            <pc:docMk/>
            <pc:sldMk cId="1185965000" sldId="297"/>
            <ac:spMk id="18" creationId="{5ABC2F6C-CC3F-43DB-9BD0-6F3F23B55343}"/>
          </ac:spMkLst>
        </pc:spChg>
        <pc:graphicFrameChg chg="del">
          <ac:chgData name="Andrea Vergine" userId="S::andrea.vergine01@universitadipavia.it::57e39643-453e-4a67-bda2-9a2f2045eee8" providerId="AD" clId="Web-{858A6B19-76F4-4B5D-B386-7B200CE32382}" dt="2020-05-24T13:28:40.801" v="31"/>
          <ac:graphicFrameMkLst>
            <pc:docMk/>
            <pc:sldMk cId="1185965000" sldId="297"/>
            <ac:graphicFrameMk id="14" creationId="{F5684511-AE69-4462-AE07-23E2B8A0319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BAC2A-3CC5-4E80-9846-A2B4C97A5D90}" type="doc">
      <dgm:prSet loTypeId="urn:microsoft.com/office/officeart/2005/8/layout/process2" loCatId="process" qsTypeId="urn:microsoft.com/office/officeart/2005/8/quickstyle/simple2" qsCatId="simple" csTypeId="urn:microsoft.com/office/officeart/2005/8/colors/accent4_2" csCatId="accent4" phldr="1"/>
      <dgm:spPr/>
    </dgm:pt>
    <dgm:pt modelId="{D5F52B47-7153-48BF-8184-45C812287A45}">
      <dgm:prSet phldrT="[Text]"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Arial"/>
              <a:cs typeface="Arial"/>
            </a:rPr>
            <a:t>Si nota un trend </a:t>
          </a:r>
          <a:r>
            <a:rPr lang="en-US" err="1">
              <a:solidFill>
                <a:schemeClr val="tx1"/>
              </a:solidFill>
              <a:latin typeface="Arial"/>
              <a:cs typeface="Arial"/>
            </a:rPr>
            <a:t>annuale</a:t>
          </a:r>
          <a:r>
            <a:rPr lang="en-US" b="0" i="0" u="none" strike="noStrike" cap="none" baseline="0" noProof="0">
              <a:solidFill>
                <a:schemeClr val="tx1"/>
              </a:solidFill>
              <a:latin typeface="Arial"/>
              <a:cs typeface="Calibri Light"/>
            </a:rPr>
            <a:t> </a:t>
          </a:r>
          <a:r>
            <a:rPr lang="en-US" b="0" i="0" u="none" strike="noStrike" cap="none" baseline="0" noProof="0" err="1">
              <a:solidFill>
                <a:schemeClr val="tx1"/>
              </a:solidFill>
              <a:latin typeface="Arial"/>
              <a:cs typeface="Calibri Light"/>
            </a:rPr>
            <a:t>decrescente</a:t>
          </a:r>
          <a:endParaRPr lang="en-US">
            <a:solidFill>
              <a:schemeClr val="tx1"/>
            </a:solidFill>
            <a:latin typeface="Arial"/>
            <a:cs typeface="Aharoni"/>
          </a:endParaRPr>
        </a:p>
      </dgm:t>
    </dgm:pt>
    <dgm:pt modelId="{13B4CE3E-992F-4717-866D-E3BDC9631304}" type="parTrans" cxnId="{6C23477B-B3A0-429F-9280-5BBF9DA8D5D6}">
      <dgm:prSet/>
      <dgm:spPr/>
      <dgm:t>
        <a:bodyPr/>
        <a:lstStyle/>
        <a:p>
          <a:endParaRPr lang="it-IT"/>
        </a:p>
      </dgm:t>
    </dgm:pt>
    <dgm:pt modelId="{E1046690-D0B4-4153-BA74-E6E2E239DB44}" type="sibTrans" cxnId="{6C23477B-B3A0-429F-9280-5BBF9DA8D5D6}">
      <dgm:prSet/>
      <dgm:spPr/>
      <dgm:t>
        <a:bodyPr/>
        <a:lstStyle/>
        <a:p>
          <a:endParaRPr lang="en-US"/>
        </a:p>
      </dgm:t>
    </dgm:pt>
    <dgm:pt modelId="{5A438DCA-1E14-4A62-B3E0-263273A0F11C}">
      <dgm:prSet phldrT="[Text]" phldr="0"/>
      <dgm:spPr/>
      <dgm:t>
        <a:bodyPr/>
        <a:lstStyle/>
        <a:p>
          <a:pPr rtl="0"/>
          <a:r>
            <a:rPr lang="en-US" err="1">
              <a:solidFill>
                <a:schemeClr val="tx1"/>
              </a:solidFill>
              <a:latin typeface="Arial"/>
              <a:cs typeface="Arial"/>
            </a:rPr>
            <a:t>Stimare</a:t>
          </a:r>
          <a:r>
            <a:rPr lang="en-US">
              <a:solidFill>
                <a:schemeClr val="tx1"/>
              </a:solidFill>
              <a:latin typeface="Arial"/>
              <a:cs typeface="Arial"/>
            </a:rPr>
            <a:t> </a:t>
          </a:r>
          <a:r>
            <a:rPr lang="en-US" err="1">
              <a:solidFill>
                <a:schemeClr val="tx1"/>
              </a:solidFill>
              <a:latin typeface="Arial"/>
              <a:cs typeface="Arial"/>
            </a:rPr>
            <a:t>il</a:t>
          </a:r>
          <a:r>
            <a:rPr lang="en-US">
              <a:solidFill>
                <a:schemeClr val="tx1"/>
              </a:solidFill>
              <a:latin typeface="Arial"/>
              <a:cs typeface="Arial"/>
            </a:rPr>
            <a:t> trend in modo da </a:t>
          </a:r>
          <a:r>
            <a:rPr lang="en-US" err="1">
              <a:solidFill>
                <a:schemeClr val="tx1"/>
              </a:solidFill>
              <a:latin typeface="Arial"/>
              <a:cs typeface="Arial"/>
            </a:rPr>
            <a:t>poterlo</a:t>
          </a:r>
          <a:r>
            <a:rPr lang="en-US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err="1">
              <a:solidFill>
                <a:schemeClr val="tx1"/>
              </a:solidFill>
              <a:latin typeface="Arial"/>
              <a:cs typeface="Arial"/>
            </a:rPr>
            <a:t>sottrarre</a:t>
          </a:r>
          <a:r>
            <a:rPr lang="en-US">
              <a:solidFill>
                <a:schemeClr val="tx1"/>
              </a:solidFill>
              <a:latin typeface="Arial"/>
              <a:cs typeface="Arial"/>
            </a:rPr>
            <a:t> ai </a:t>
          </a:r>
          <a:r>
            <a:rPr lang="en-US" err="1">
              <a:solidFill>
                <a:schemeClr val="tx1"/>
              </a:solidFill>
              <a:latin typeface="Arial"/>
              <a:cs typeface="Arial"/>
            </a:rPr>
            <a:t>dati</a:t>
          </a:r>
          <a:endParaRPr lang="en-US">
            <a:solidFill>
              <a:schemeClr val="tx1"/>
            </a:solidFill>
            <a:latin typeface="Arial"/>
            <a:cs typeface="Arial"/>
          </a:endParaRPr>
        </a:p>
      </dgm:t>
    </dgm:pt>
    <dgm:pt modelId="{8A12A43E-BB62-485F-9A4C-A597D2AF04A2}" type="parTrans" cxnId="{96A8D5F4-4EC2-4ECD-A46D-A08E0C193C3B}">
      <dgm:prSet/>
      <dgm:spPr/>
      <dgm:t>
        <a:bodyPr/>
        <a:lstStyle/>
        <a:p>
          <a:endParaRPr lang="it-IT"/>
        </a:p>
      </dgm:t>
    </dgm:pt>
    <dgm:pt modelId="{DAC24072-A2AE-4F95-86FA-EA44E51B945F}" type="sibTrans" cxnId="{96A8D5F4-4EC2-4ECD-A46D-A08E0C193C3B}">
      <dgm:prSet/>
      <dgm:spPr/>
      <dgm:t>
        <a:bodyPr/>
        <a:lstStyle/>
        <a:p>
          <a:endParaRPr lang="en-US"/>
        </a:p>
      </dgm:t>
    </dgm:pt>
    <dgm:pt modelId="{FE2EB728-45DF-423C-B72E-FA17A903FFD5}" type="pres">
      <dgm:prSet presAssocID="{662BAC2A-3CC5-4E80-9846-A2B4C97A5D90}" presName="linearFlow" presStyleCnt="0">
        <dgm:presLayoutVars>
          <dgm:resizeHandles val="exact"/>
        </dgm:presLayoutVars>
      </dgm:prSet>
      <dgm:spPr/>
    </dgm:pt>
    <dgm:pt modelId="{112FE7F8-8998-4696-8CFB-EBC0AA25F1EB}" type="pres">
      <dgm:prSet presAssocID="{D5F52B47-7153-48BF-8184-45C812287A45}" presName="node" presStyleLbl="node1" presStyleIdx="0" presStyleCnt="2" custLinFactNeighborX="503" custLinFactNeighborY="22079">
        <dgm:presLayoutVars>
          <dgm:bulletEnabled val="1"/>
        </dgm:presLayoutVars>
      </dgm:prSet>
      <dgm:spPr/>
    </dgm:pt>
    <dgm:pt modelId="{E854C165-1378-45E6-A0EF-C148F5EC5E1F}" type="pres">
      <dgm:prSet presAssocID="{E1046690-D0B4-4153-BA74-E6E2E239DB44}" presName="sibTrans" presStyleLbl="sibTrans2D1" presStyleIdx="0" presStyleCnt="1" custScaleX="124278" custLinFactNeighborX="15547" custLinFactNeighborY="2797"/>
      <dgm:spPr/>
    </dgm:pt>
    <dgm:pt modelId="{98518A28-6884-41F7-8855-AD33F436268B}" type="pres">
      <dgm:prSet presAssocID="{E1046690-D0B4-4153-BA74-E6E2E239DB44}" presName="connectorText" presStyleLbl="sibTrans2D1" presStyleIdx="0" presStyleCnt="1"/>
      <dgm:spPr/>
    </dgm:pt>
    <dgm:pt modelId="{261AC191-5EFA-42DF-878F-868C58E9B0E4}" type="pres">
      <dgm:prSet presAssocID="{5A438DCA-1E14-4A62-B3E0-263273A0F11C}" presName="node" presStyleLbl="node1" presStyleIdx="1" presStyleCnt="2" custLinFactNeighborY="-1996">
        <dgm:presLayoutVars>
          <dgm:bulletEnabled val="1"/>
        </dgm:presLayoutVars>
      </dgm:prSet>
      <dgm:spPr/>
    </dgm:pt>
  </dgm:ptLst>
  <dgm:cxnLst>
    <dgm:cxn modelId="{3B657509-6CCC-46E2-9CCB-145BFF25DBB0}" type="presOf" srcId="{E1046690-D0B4-4153-BA74-E6E2E239DB44}" destId="{98518A28-6884-41F7-8855-AD33F436268B}" srcOrd="1" destOrd="0" presId="urn:microsoft.com/office/officeart/2005/8/layout/process2"/>
    <dgm:cxn modelId="{6C23477B-B3A0-429F-9280-5BBF9DA8D5D6}" srcId="{662BAC2A-3CC5-4E80-9846-A2B4C97A5D90}" destId="{D5F52B47-7153-48BF-8184-45C812287A45}" srcOrd="0" destOrd="0" parTransId="{13B4CE3E-992F-4717-866D-E3BDC9631304}" sibTransId="{E1046690-D0B4-4153-BA74-E6E2E239DB44}"/>
    <dgm:cxn modelId="{EC2CA29E-78BA-4EEE-82B9-E731C8842140}" type="presOf" srcId="{E1046690-D0B4-4153-BA74-E6E2E239DB44}" destId="{E854C165-1378-45E6-A0EF-C148F5EC5E1F}" srcOrd="0" destOrd="0" presId="urn:microsoft.com/office/officeart/2005/8/layout/process2"/>
    <dgm:cxn modelId="{177C69AC-B01E-4A3F-BF1C-5304057E9A75}" type="presOf" srcId="{D5F52B47-7153-48BF-8184-45C812287A45}" destId="{112FE7F8-8998-4696-8CFB-EBC0AA25F1EB}" srcOrd="0" destOrd="0" presId="urn:microsoft.com/office/officeart/2005/8/layout/process2"/>
    <dgm:cxn modelId="{B43A6FC6-56B9-4833-B00D-D7D5D2CE44BC}" type="presOf" srcId="{5A438DCA-1E14-4A62-B3E0-263273A0F11C}" destId="{261AC191-5EFA-42DF-878F-868C58E9B0E4}" srcOrd="0" destOrd="0" presId="urn:microsoft.com/office/officeart/2005/8/layout/process2"/>
    <dgm:cxn modelId="{666673CF-F7D8-439D-939D-CD4B8E4F0825}" type="presOf" srcId="{662BAC2A-3CC5-4E80-9846-A2B4C97A5D90}" destId="{FE2EB728-45DF-423C-B72E-FA17A903FFD5}" srcOrd="0" destOrd="0" presId="urn:microsoft.com/office/officeart/2005/8/layout/process2"/>
    <dgm:cxn modelId="{96A8D5F4-4EC2-4ECD-A46D-A08E0C193C3B}" srcId="{662BAC2A-3CC5-4E80-9846-A2B4C97A5D90}" destId="{5A438DCA-1E14-4A62-B3E0-263273A0F11C}" srcOrd="1" destOrd="0" parTransId="{8A12A43E-BB62-485F-9A4C-A597D2AF04A2}" sibTransId="{DAC24072-A2AE-4F95-86FA-EA44E51B945F}"/>
    <dgm:cxn modelId="{47317627-0698-4F1A-81F5-A8A008F0ABE4}" type="presParOf" srcId="{FE2EB728-45DF-423C-B72E-FA17A903FFD5}" destId="{112FE7F8-8998-4696-8CFB-EBC0AA25F1EB}" srcOrd="0" destOrd="0" presId="urn:microsoft.com/office/officeart/2005/8/layout/process2"/>
    <dgm:cxn modelId="{69100367-49D3-4779-AF54-7FFEA79D158E}" type="presParOf" srcId="{FE2EB728-45DF-423C-B72E-FA17A903FFD5}" destId="{E854C165-1378-45E6-A0EF-C148F5EC5E1F}" srcOrd="1" destOrd="0" presId="urn:microsoft.com/office/officeart/2005/8/layout/process2"/>
    <dgm:cxn modelId="{A9C1FBE8-35B6-4E4F-9FE7-551B4677C1B3}" type="presParOf" srcId="{E854C165-1378-45E6-A0EF-C148F5EC5E1F}" destId="{98518A28-6884-41F7-8855-AD33F436268B}" srcOrd="0" destOrd="0" presId="urn:microsoft.com/office/officeart/2005/8/layout/process2"/>
    <dgm:cxn modelId="{5868A8BF-1D15-434C-A221-D193F4AB5380}" type="presParOf" srcId="{FE2EB728-45DF-423C-B72E-FA17A903FFD5}" destId="{261AC191-5EFA-42DF-878F-868C58E9B0E4}" srcOrd="2" destOrd="0" presId="urn:microsoft.com/office/officeart/2005/8/layout/process2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E7F8-8998-4696-8CFB-EBC0AA25F1EB}">
      <dsp:nvSpPr>
        <dsp:cNvPr id="0" name=""/>
        <dsp:cNvSpPr/>
      </dsp:nvSpPr>
      <dsp:spPr>
        <a:xfrm>
          <a:off x="1039751" y="114443"/>
          <a:ext cx="2003017" cy="103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Arial"/>
              <a:cs typeface="Arial"/>
            </a:rPr>
            <a:t>Si nota un trend </a:t>
          </a:r>
          <a:r>
            <a:rPr lang="en-US" sz="1800" kern="1200" err="1">
              <a:solidFill>
                <a:schemeClr val="tx1"/>
              </a:solidFill>
              <a:latin typeface="Arial"/>
              <a:cs typeface="Arial"/>
            </a:rPr>
            <a:t>annuale</a:t>
          </a:r>
          <a:r>
            <a:rPr lang="en-US" sz="1800" b="0" i="0" u="none" strike="noStrike" kern="1200" cap="none" baseline="0" noProof="0">
              <a:solidFill>
                <a:schemeClr val="tx1"/>
              </a:solidFill>
              <a:latin typeface="Arial"/>
              <a:cs typeface="Calibri Light"/>
            </a:rPr>
            <a:t> </a:t>
          </a:r>
          <a:r>
            <a:rPr lang="en-US" sz="1800" b="0" i="0" u="none" strike="noStrike" kern="1200" cap="none" baseline="0" noProof="0" err="1">
              <a:solidFill>
                <a:schemeClr val="tx1"/>
              </a:solidFill>
              <a:latin typeface="Arial"/>
              <a:cs typeface="Calibri Light"/>
            </a:rPr>
            <a:t>decrescente</a:t>
          </a:r>
          <a:endParaRPr lang="en-US" sz="1800" kern="1200">
            <a:solidFill>
              <a:schemeClr val="tx1"/>
            </a:solidFill>
            <a:latin typeface="Arial"/>
            <a:cs typeface="Aharoni"/>
          </a:endParaRPr>
        </a:p>
      </dsp:txBody>
      <dsp:txXfrm>
        <a:off x="1070030" y="144722"/>
        <a:ext cx="1942459" cy="973257"/>
      </dsp:txXfrm>
    </dsp:sp>
    <dsp:sp modelId="{E854C165-1378-45E6-A0EF-C148F5EC5E1F}">
      <dsp:nvSpPr>
        <dsp:cNvPr id="0" name=""/>
        <dsp:cNvSpPr/>
      </dsp:nvSpPr>
      <dsp:spPr>
        <a:xfrm rot="5424284">
          <a:off x="1899077" y="1124893"/>
          <a:ext cx="365817" cy="465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942808" y="1174594"/>
        <a:ext cx="279130" cy="256072"/>
      </dsp:txXfrm>
    </dsp:sp>
    <dsp:sp modelId="{261AC191-5EFA-42DF-878F-868C58E9B0E4}">
      <dsp:nvSpPr>
        <dsp:cNvPr id="0" name=""/>
        <dsp:cNvSpPr/>
      </dsp:nvSpPr>
      <dsp:spPr>
        <a:xfrm>
          <a:off x="1029676" y="1540721"/>
          <a:ext cx="2003017" cy="1033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solidFill>
                <a:schemeClr val="tx1"/>
              </a:solidFill>
              <a:latin typeface="Arial"/>
              <a:cs typeface="Arial"/>
            </a:rPr>
            <a:t>Stimare</a:t>
          </a:r>
          <a:r>
            <a:rPr lang="en-US" sz="1800" kern="1200">
              <a:solidFill>
                <a:schemeClr val="tx1"/>
              </a:solidFill>
              <a:latin typeface="Arial"/>
              <a:cs typeface="Arial"/>
            </a:rPr>
            <a:t> </a:t>
          </a:r>
          <a:r>
            <a:rPr lang="en-US" sz="1800" kern="1200" err="1">
              <a:solidFill>
                <a:schemeClr val="tx1"/>
              </a:solidFill>
              <a:latin typeface="Arial"/>
              <a:cs typeface="Arial"/>
            </a:rPr>
            <a:t>il</a:t>
          </a:r>
          <a:r>
            <a:rPr lang="en-US" sz="1800" kern="1200">
              <a:solidFill>
                <a:schemeClr val="tx1"/>
              </a:solidFill>
              <a:latin typeface="Arial"/>
              <a:cs typeface="Arial"/>
            </a:rPr>
            <a:t> trend in modo da </a:t>
          </a:r>
          <a:r>
            <a:rPr lang="en-US" sz="1800" kern="1200" err="1">
              <a:solidFill>
                <a:schemeClr val="tx1"/>
              </a:solidFill>
              <a:latin typeface="Arial"/>
              <a:cs typeface="Arial"/>
            </a:rPr>
            <a:t>poterlo</a:t>
          </a:r>
          <a:r>
            <a:rPr lang="en-US" sz="1800" kern="120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err="1">
              <a:solidFill>
                <a:schemeClr val="tx1"/>
              </a:solidFill>
              <a:latin typeface="Arial"/>
              <a:cs typeface="Arial"/>
            </a:rPr>
            <a:t>sottrarre</a:t>
          </a:r>
          <a:r>
            <a:rPr lang="en-US" sz="1800" kern="1200">
              <a:solidFill>
                <a:schemeClr val="tx1"/>
              </a:solidFill>
              <a:latin typeface="Arial"/>
              <a:cs typeface="Arial"/>
            </a:rPr>
            <a:t> ai </a:t>
          </a:r>
          <a:r>
            <a:rPr lang="en-US" sz="1800" kern="1200" err="1">
              <a:solidFill>
                <a:schemeClr val="tx1"/>
              </a:solidFill>
              <a:latin typeface="Arial"/>
              <a:cs typeface="Arial"/>
            </a:rPr>
            <a:t>dati</a:t>
          </a:r>
          <a:endParaRPr lang="en-US" sz="1800" kern="1200">
            <a:solidFill>
              <a:schemeClr val="tx1"/>
            </a:solidFill>
            <a:latin typeface="Arial"/>
            <a:cs typeface="Arial"/>
          </a:endParaRPr>
        </a:p>
      </dsp:txBody>
      <dsp:txXfrm>
        <a:off x="1059955" y="1571000"/>
        <a:ext cx="1942459" cy="973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09:43:28.16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5821 8642 16383 0 0,'33'0'0'0'0,"1"0"0"0"0,0 0 0 0 0,33 0 0 0 0,0 0 0 0 0,34 0 0 0 0,-68 33 0 0 0,35 1 0 0 0,32-34 0 0 0,-66 0 0 0 0,0 0 0 0 0,66 34 0 0 0,-66-1 0 0 0,0-33 0 0 0,33 0 0 0 0,-34 0 0 0 0,1 0 0 0 0,0 34 0 0 0,33-34 0 0 0,-34 0 0 0 0,1 0 0 0 0,0 0 0 0 0,33 0 0 0 0,-34 0 0 0 0,1 33 0 0 0,33-33 0 0 0,-33 0 0 0 0,-1 0 0 0 0,1 0 0 0 0,0 34 0 0 0,-1-34 0 0 0,1 0 0 0 0,-1 0 0 0 0,1 0 0 0 0,33 0 0 0 0,-33 0 0 0 0,-1 0 0 0 0,1 0 0 0 0,0 0 0 0 0,-1 0 0 0 0,1 0 0 0 0,33 0 0 0 0,-33 0 0 0 0,-1 0 0 0 0,1 0 0 0 0,33 0 0 0 0,-33 0 0 0 0,-1 0 0 0 0,1-34 0 0 0,-1 34 0 0 0,1 0 0 0 0,-1-33 0 0 0,1-1 0 0 0,-34 1 0 0 0,0-1 0 0 0,-34-67 0 0 0,1 68 0 0 0,-1 33 0 0 0,1-34 0 0 0,-34 34 0 0 0,33 0 0 0 0,0 0 0 0 0,1-34 0 0 0,-1 34 0 0 0,1 0 0 0 0,-1 0 0 0 0,0 0 0 0 0,-33 0 0 0 0,34 0 0 0 0,-1 0 0 0 0,0 0 0 0 0,1 0 0 0 0,-1 0 0 0 0,1 0 0 0 0,-1 0 0 0 0,-33 0 0 0 0,33 0 0 0 0,1 0 0 0 0,-1 0 0 0 0,-33 0 0 0 0,33 0 0 0 0,1 0 0 0 0,-1 0 0 0 0,0 0 0 0 0,1 0 0 0 0,-1 0 0 0 0,1 0 0 0 0,-1 0 0 0 0,0 0 0 0 0,1 0 0 0 0,-1 0 0 0 0,-33 0 0 0 0,33 0 0 0 0,1 0 0 0 0,-34-33 0 0 0,33 33 0 0 0,0 0 0 0 0,1 0 0 0 0,-34 0 0 0 0,33 0 0 0 0,0 0 0 0 0,-33 0 0 0 0,34-34 0 0 0,-1 34 0 0 0,0 0 0 0 0,1 0 0 0 0,-34 0 0 0 0,33 34 0 0 0,0-34 0 0 0,1 33 0 0 0,-1-33 0 0 0,34 34 0 0 0,-33-34 0 0 0,33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3T13:47:36.0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993 5980 16383 0 0,'40'0'0'0'0,"41"0"0"0"0,-40 0 0 0 0,-1 40 0 0 0,82-40 0 0 0,-42 81 0 0 0,-39-81 0 0 0,80 40 0 0 0,41-40 0 0 0,-81 41 0 0 0,40-41 0 0 0,1 0 0 0 0,-1 40 0 0 0,0-40 0 0 0,1 0 0 0 0,-1 0 0 0 0,-40 0 0 0 0,121 0 0 0 0,-121 0 0 0 0,0 0 0 0 0,0 0 0 0 0,0 0 0 0 0,-1 0 0 0 0,-39 0 0 0 0,80 0 0 0 0,-40 0 0 0 0,40 0 0 0 0,1 41 0 0 0,-1-1 0 0 0,-80-40 0 0 0,80 0 0 0 0,-81 0 0 0 0,122 0 0 0 0,-81 0 0 0 0,-40 0 0 0 0,80 0 0 0 0,-40 0 0 0 0,0 0 0 0 0,-41 0 0 0 0,1 0 0 0 0,-1 0 0 0 0,41 0 0 0 0,-41 0 0 0 0,1 0 0 0 0,-1 0 0 0 0,41 0 0 0 0,-40 0 0 0 0,-1-40 0 0 0,0 40 0 0 0,1 0 0 0 0,-1-41 0 0 0,-80 41 0 0 0,-81 0 0 0 0,40 0 0 0 0,-81 0 0 0 0,121 0 0 0 0,-120 0 0 0 0,39 0 0 0 0,41 0 0 0 0,-80 0 0 0 0,80 0 0 0 0,-41 0 0 0 0,41 0 0 0 0,-40 0 0 0 0,81 0 0 0 0,-1 0 0 0 0,-40 0 0 0 0,41 0 0 0 0,-1 0 0 0 0,-39 0 0 0 0,-1 0 0 0 0,40 0 0 0 0,-40 0 0 0 0,0 0 0 0 0,41 0 0 0 0,-81 0 0 0 0,40 0 0 0 0,0 0 0 0 0,40 0 0 0 0,-39 0 0 0 0,-42 0 0 0 0,41 0 0 0 0,-40 0 0 0 0,-81 0 0 0 0,121 0 0 0 0,-40 0 0 0 0,-1 0 0 0 0,1 0 0 0 0,80 0 0 0 0,-80 0 0 0 0,81 0 0 0 0,-1 0 0 0 0,1 0 0 0 0,-41 0 0 0 0,40 0 0 0 0,-39 0 0 0 0,-1 0 0 0 0,40 0 0 0 0,1 0 0 0 0,-1 0 0 0 0,-40 0 0 0 0,41 0 0 0 0,0 0 0 0 0,120-40 0 0 0,-39 40 0 0 0,80-81 0 0 0,-40 40 0 0 0,0 41 0 0 0,0 0 0 0 0,-41-40 0 0 0,41 40 0 0 0,-40 0 0 0 0,-1 0 0 0 0,1 0 0 0 0,39 0 0 0 0,-39 0 0 0 0,121 0 0 0 0,-81 0 0 0 0,40 0 0 0 0,0 0 0 0 0,41 0 0 0 0,-41 0 0 0 0,1 0 0 0 0,-1 0 0 0 0,-81 0 0 0 0,122 0 0 0 0,-121 0 0 0 0,80 0 0 0 0,-40 0 0 0 0,445 0 0 0 0,-486 0 0 0 0,1 0 0 0 0,-1 0 0 0 0,81 0 0 0 0,-80 0 0 0 0,-1 0 0 0 0,41 0 0 0 0,0 0 0 0 0,-40 0 0 0 0,39 0 0 0 0,1 0 0 0 0,-40 0 0 0 0,40 0 0 0 0,-41 0 0 0 0,1 0 0 0 0,-1 0 0 0 0,41 0 0 0 0,-41 0 0 0 0,1 0 0 0 0,-1 0 0 0 0,1 0 0 0 0,-1 0 0 0 0,1 0 0 0 0,-1 0 0 0 0,0 0 0 0 0,1 0 0 0 0,-1 0 0 0 0,1 0 0 0 0,-1 0 0 0 0,-40 0-16383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C5B6CE3-5B6C-BA4C-B471-6C33109474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AB1C07A-71F9-864F-A8FF-9FC66FF585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5675920-986F-4443-B7E4-D42CB47EBB5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D29A7217-30F2-6441-AD07-D2E5DAEF0B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it-IT" noProof="0"/>
              <a:t>Click to edit Master text styles</a:t>
            </a:r>
          </a:p>
          <a:p>
            <a:pPr lvl="1"/>
            <a:r>
              <a:rPr lang="ru-RU" altLang="it-IT" noProof="0"/>
              <a:t>Second level</a:t>
            </a:r>
          </a:p>
          <a:p>
            <a:pPr lvl="2"/>
            <a:r>
              <a:rPr lang="ru-RU" altLang="it-IT" noProof="0"/>
              <a:t>Third level</a:t>
            </a:r>
          </a:p>
          <a:p>
            <a:pPr lvl="3"/>
            <a:r>
              <a:rPr lang="ru-RU" altLang="it-IT" noProof="0"/>
              <a:t>Fourth level</a:t>
            </a:r>
          </a:p>
          <a:p>
            <a:pPr lvl="4"/>
            <a:r>
              <a:rPr lang="ru-RU" altLang="it-IT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2BB69A1B-3466-E146-94C3-64FE9173C1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2FE67CE7-6DFE-ED49-B9E2-795A244C6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1C4DC4B-9E64-B84E-9720-879485C6D125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C4DC4B-9E64-B84E-9720-879485C6D125}" type="slidenum">
              <a:rPr lang="ru-RU" altLang="it-IT" smtClean="0"/>
              <a:pPr>
                <a:defRPr/>
              </a:pPr>
              <a:t>1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86087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C4DC4B-9E64-B84E-9720-879485C6D125}" type="slidenum">
              <a:rPr lang="ru-RU" altLang="it-IT" smtClean="0"/>
              <a:pPr>
                <a:defRPr/>
              </a:pPr>
              <a:t>2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94971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C5BB6-21BA-A24B-878D-3B545DC5A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4C7959-2079-7A48-ADD7-4DC19D04DD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F4DB1A-9D59-5F4B-A68A-87474AD24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3DF71-B6C2-E54B-9353-90CC57E8FAE9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98001691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326200-7026-8044-91D7-24EB35C92D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345D7D-9A60-DE47-A7E5-DCE3405FE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156F41-4971-3945-B3BC-1635CD005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6F32B-C08B-E441-AA44-F19177BDEF17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4036073895"/>
      </p:ext>
    </p:extLst>
  </p:cSld>
  <p:clrMapOvr>
    <a:masterClrMapping/>
  </p:clrMapOvr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9144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6314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5922764"/>
      </p:ext>
    </p:extLst>
  </p:cSld>
  <p:clrMapOvr>
    <a:masterClrMapping/>
  </p:clrMapOvr>
  <p:hf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1030800"/>
            <a:ext cx="3888000" cy="1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3957605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37075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5157467"/>
      </p:ext>
    </p:extLst>
  </p:cSld>
  <p:clrMapOvr>
    <a:masterClrMapping/>
  </p:clrMapOvr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20954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9026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20954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9026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579967"/>
      </p:ext>
    </p:extLst>
  </p:cSld>
  <p:clrMapOvr>
    <a:masterClrMapping/>
  </p:clrMapOvr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8681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36753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8681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36753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7020507"/>
      </p:ext>
    </p:extLst>
  </p:cSld>
  <p:clrMapOvr>
    <a:masterClrMapping/>
  </p:clrMapOvr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5547491"/>
      </p:ext>
    </p:extLst>
  </p:cSld>
  <p:clrMapOvr>
    <a:masterClrMapping/>
  </p:clrMapOvr>
  <p:hf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1053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80600" y="4494733"/>
            <a:ext cx="2363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34846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3419975" y="4494733"/>
            <a:ext cx="2242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58802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5880250" y="4494733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850767"/>
            <a:ext cx="76725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493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3890667"/>
            <a:ext cx="704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073150" y="2722433"/>
            <a:ext cx="217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34846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3452400" y="2722433"/>
            <a:ext cx="217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58802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5831650" y="2722433"/>
            <a:ext cx="22107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6127881"/>
      </p:ext>
    </p:extLst>
  </p:cSld>
  <p:clrMapOvr>
    <a:masterClrMapping/>
  </p:clrMapOvr>
  <p:hf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4020433"/>
            <a:ext cx="4277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3288533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708523"/>
      </p:ext>
    </p:extLst>
  </p:cSld>
  <p:clrMapOvr>
    <a:masterClrMapping/>
  </p:clrMapOvr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650800"/>
            <a:ext cx="77295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4020433"/>
            <a:ext cx="4277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5188704"/>
      </p:ext>
    </p:extLst>
  </p:cSld>
  <p:clrMapOvr>
    <a:masterClrMapping/>
  </p:clrMapOvr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Numbers &amp; some text slide 1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742950" y="1110133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1667075" y="1959333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742950" y="2608000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1667075" y="3457200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742950" y="4105867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1667075" y="4955067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7508548"/>
      </p:ext>
    </p:extLst>
  </p:cSld>
  <p:clrMapOvr>
    <a:masterClrMapping/>
  </p:clrMapOvr>
  <p:hf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6997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E140B-A0A9-404C-91C2-8A0B7339A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09C481-F04A-844F-AED7-F3A058123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31B185-F88A-C84E-A5AF-8AD1E951D6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FF3B5-5C8D-B844-9663-CB4DF27DC466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3634600064"/>
      </p:ext>
    </p:extLst>
  </p:cSld>
  <p:clrMapOvr>
    <a:masterClrMapping/>
  </p:clrMapOvr>
  <p:hf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891118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Square with title and text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141" name="Google Shape;141;p20"/>
          <p:cNvSpPr/>
          <p:nvPr/>
        </p:nvSpPr>
        <p:spPr>
          <a:xfrm>
            <a:off x="406950" y="469600"/>
            <a:ext cx="42879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1307013"/>
            <a:ext cx="35715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2129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5296662"/>
      </p:ext>
    </p:extLst>
  </p:cSld>
  <p:clrMapOvr>
    <a:masterClrMapping/>
  </p:clrMapOvr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Title and subtitle with cyan frame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4867"/>
            <a:ext cx="45453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1307013"/>
            <a:ext cx="35715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2129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7481814"/>
      </p:ext>
    </p:extLst>
  </p:cSld>
  <p:clrMapOvr>
    <a:masterClrMapping/>
  </p:clrMapOvr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yan frame 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4867"/>
            <a:ext cx="39549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024171"/>
      </p:ext>
    </p:extLst>
  </p:cSld>
  <p:clrMapOvr>
    <a:masterClrMapping/>
  </p:clrMapOvr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yan with title and text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369800"/>
            <a:ext cx="9144000" cy="41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23006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3786600"/>
            <a:ext cx="2770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56921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599519"/>
      </p:ext>
    </p:extLst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yan with title and text 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369800"/>
            <a:ext cx="9144000" cy="41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23006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3786600"/>
            <a:ext cx="2770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56921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968173"/>
      </p:ext>
    </p:extLst>
  </p:cSld>
  <p:clrMapOvr>
    <a:masterClrMapping/>
  </p:clrMapOvr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4867"/>
            <a:ext cx="92289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871800"/>
            <a:ext cx="6283200" cy="51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828600"/>
            <a:ext cx="1147200" cy="5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626713"/>
            <a:ext cx="3926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3397000"/>
            <a:ext cx="31362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92907"/>
      </p:ext>
    </p:extLst>
  </p:cSld>
  <p:clrMapOvr>
    <a:masterClrMapping/>
  </p:clrMapOvr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Title slide with frame 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2317400"/>
            <a:ext cx="2545800" cy="22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4682133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0951193"/>
      </p:ext>
    </p:extLst>
  </p:cSld>
  <p:clrMapOvr>
    <a:masterClrMapping/>
  </p:clrMapOvr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828667"/>
            <a:ext cx="7618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3615621"/>
      </p:ext>
    </p:extLst>
  </p:cSld>
  <p:clrMapOvr>
    <a:masterClrMapping/>
  </p:clrMapOvr>
  <p:hf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C5BB6-21BA-A24B-878D-3B545DC5A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4C7959-2079-7A48-ADD7-4DC19D04DD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F4DB1A-9D59-5F4B-A68A-87474AD24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78226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E2714-E88B-B74E-8EA3-DD7511C0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A9835E-32B7-3F4F-9B10-5019FAEF9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96652-1240-5244-AD8C-43E1B3E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F8D8E-7EDD-C040-83F0-265636B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C68D7A-A884-7945-A219-20C100E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218250"/>
      </p:ext>
    </p:extLst>
  </p:cSld>
  <p:clrMapOvr>
    <a:masterClrMapping/>
  </p:clrMapOvr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CEC2D3-EAB4-5A4D-95C2-A35198A0F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B004BD-489F-B14A-BE51-CD40576F5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F7F6DA-9ECC-E14D-A5AB-2D5CD634A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571181"/>
      </p:ext>
    </p:extLst>
  </p:cSld>
  <p:clrMapOvr>
    <a:masterClrMapping/>
  </p:clrMapOvr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EB48AC-EA2C-CC4B-9294-7D34CE0676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CEA2AF-7087-D047-952F-F4FDE6A782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6A35F7-C91B-DE4C-B62A-4AC14F1FB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532465"/>
      </p:ext>
    </p:extLst>
  </p:cSld>
  <p:clrMapOvr>
    <a:masterClrMapping/>
  </p:clrMapOvr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80C17-2958-2A46-89DA-99551B3547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ED2E6-D848-644F-A007-9E6E0360AA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BF66F-D1DE-F249-83A1-48080F7BFB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013580"/>
      </p:ext>
    </p:extLst>
  </p:cSld>
  <p:clrMapOvr>
    <a:masterClrMapping/>
  </p:clrMapOvr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33449D-ABD5-5C4B-9E12-B6A098D54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92DB02-5D92-8F44-BE60-C41C69E8DD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215C80A-DEA9-3C48-AE20-868B80048F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958617"/>
      </p:ext>
    </p:extLst>
  </p:cSld>
  <p:clrMapOvr>
    <a:masterClrMapping/>
  </p:clrMapOvr>
  <p:hf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DB48F3-0E77-D745-BB2B-DA1C2DDDF2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C79C56-324A-D44D-9361-7AB331DDD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C05C64-3470-B44A-AAFB-9694047B1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535723"/>
      </p:ext>
    </p:extLst>
  </p:cSld>
  <p:clrMapOvr>
    <a:masterClrMapping/>
  </p:clrMapOvr>
  <p:hf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701806-5F27-8749-B069-59180EAB77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083676-B301-6A45-A026-AF0CECF14A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FC22A5-1FBE-6142-A0BF-8C3E4F73C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420171"/>
      </p:ext>
    </p:extLst>
  </p:cSld>
  <p:clrMapOvr>
    <a:masterClrMapping/>
  </p:clrMapOvr>
  <p:hf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CEE6A-2DF7-A948-9EBF-A3E9255ECA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B0E98-0287-0847-8D8D-61ECEF47D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D8835-F856-C84A-B9D7-EA96A6AE7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50872"/>
      </p:ext>
    </p:extLst>
  </p:cSld>
  <p:clrMapOvr>
    <a:masterClrMapping/>
  </p:clrMapOvr>
  <p:hf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CD3CF-7A50-8F42-9CAA-0918D0974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F669A-E965-6D43-B0E6-1714479C4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6DD94C-4EF9-E54C-9735-A74F9AC7A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32006"/>
      </p:ext>
    </p:extLst>
  </p:cSld>
  <p:clrMapOvr>
    <a:masterClrMapping/>
  </p:clrMapOvr>
  <p:hf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326200-7026-8044-91D7-24EB35C92D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345D7D-9A60-DE47-A7E5-DCE3405FE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156F41-4971-3945-B3BC-1635CD005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801791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E140B-A0A9-404C-91C2-8A0B7339A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09C481-F04A-844F-AED7-F3A058123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31B185-F88A-C84E-A5AF-8AD1E951D6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20794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F018D-F23E-4F49-9F97-A71567C2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982C3-1DD5-544C-81E3-F79D46FC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3AAFD3-87BD-9A40-A820-1E72513D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0B659-BB88-2F49-9A39-F035B6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A713F1-CBBE-BC44-9C18-54A49D25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284316"/>
      </p:ext>
    </p:extLst>
  </p:cSld>
  <p:clrMapOvr>
    <a:masterClrMapping/>
  </p:clrMapOvr>
  <p:hf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E2714-E88B-B74E-8EA3-DD7511C0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A9835E-32B7-3F4F-9B10-5019FAEF9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96652-1240-5244-AD8C-43E1B3E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F8D8E-7EDD-C040-83F0-265636B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C68D7A-A884-7945-A219-20C100E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52632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F018D-F23E-4F49-9F97-A71567C2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982C3-1DD5-544C-81E3-F79D46FC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3AAFD3-87BD-9A40-A820-1E72513D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0B659-BB88-2F49-9A39-F035B6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A713F1-CBBE-BC44-9C18-54A49D25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7637"/>
      </p:ext>
    </p:extLst>
  </p:cSld>
  <p:clrMapOvr>
    <a:masterClrMapping/>
  </p:clrMapOvr>
  <p:hf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FDCC9-293E-7C48-9E5F-5B32E49C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32EC76-EEB4-3548-84E8-C6FF4AEF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1E87B-165A-674E-8630-62D0019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0D932-88D2-E849-8F35-BE46C4BC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FC1A9-830A-D94C-9408-245506F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673475"/>
      </p:ext>
    </p:extLst>
  </p:cSld>
  <p:clrMapOvr>
    <a:masterClrMapping/>
  </p:clrMapOvr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2E95F-890C-DC46-8416-5B7237A8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D5ED1-C93A-9E43-BB95-CCDA95123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A8E9B6-01E0-0C49-8FE2-C98B35C2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AE4E5-054A-4843-8FFB-6ED9A21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47EBA7-24F7-A346-B17E-7E104D9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E33AF-0758-5445-BFDB-E0A3116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121726"/>
      </p:ext>
    </p:extLst>
  </p:cSld>
  <p:clrMapOvr>
    <a:masterClrMapping/>
  </p:clrMapOvr>
  <p:hf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628A2-BF9E-164A-9155-D62769E4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C60EB-4021-3447-8D74-354A94B6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51F17F-B599-F644-B4B3-3AA544E0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3E60EB-6050-164F-AED0-74EE16F7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70E045-3F1D-974E-8853-A74B29A2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B18805-8157-9A4F-8BA9-625B44BE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349E54-5C1A-8846-8FAE-AD7CCF9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A2551A-082E-7A4D-B8DA-6F6FA0A9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48724"/>
      </p:ext>
    </p:extLst>
  </p:cSld>
  <p:clrMapOvr>
    <a:masterClrMapping/>
  </p:clrMapOvr>
  <p:hf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D35E-DE59-0F40-A9C6-0CBF931E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EBB92F-D853-4742-9AF9-890A378F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D2A5AE-EC5C-C04F-8E03-50160E25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19C156-167E-9140-8060-01F9765D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929114"/>
      </p:ext>
    </p:extLst>
  </p:cSld>
  <p:clrMapOvr>
    <a:masterClrMapping/>
  </p:clrMapOvr>
  <p:hf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FC3645-9B23-344C-9421-7FB02616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7F623D-81FF-0144-AE40-1E12FB07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913A14-CA81-0A4B-B411-8B3B47F4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244393"/>
      </p:ext>
    </p:extLst>
  </p:cSld>
  <p:clrMapOvr>
    <a:masterClrMapping/>
  </p:clrMapOvr>
  <p:hf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E230D-0563-194C-AF85-5A6813A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A7209A-D79E-6D42-B835-1A1C3198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D52ADA-30B4-664C-85B7-AC7EAE2A9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455066-3926-1B4C-B621-73C92713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012526-F929-214D-B5D1-F722CA27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5FDCE6-16FF-3A49-A2AC-0B49186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08356"/>
      </p:ext>
    </p:extLst>
  </p:cSld>
  <p:clrMapOvr>
    <a:masterClrMapping/>
  </p:clrMapOvr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B75AF-1B47-934A-812F-AB3563BA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0B23BD-36E2-494F-930E-1968103E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6154B7-AD33-D040-AE47-BE94DF9B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ECFCCB-71EB-F64E-92D1-A3FE71BC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80AA1-4620-6645-ADE4-F4F40D6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0032F5-1B5E-6F44-A923-2ABE1B4E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79218"/>
      </p:ext>
    </p:extLst>
  </p:cSld>
  <p:clrMapOvr>
    <a:masterClrMapping/>
  </p:clrMapOvr>
  <p:hf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474C5-DE08-884F-82D3-5225FE61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A02F55-2EA4-F742-B8AF-3FA327B4A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9321AD-195A-F442-8739-30F9E6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B88F64-DE55-0E4A-B6B8-A0B14E9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955314-53C3-184D-9565-408071FE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5354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FDCC9-293E-7C48-9E5F-5B32E49C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32EC76-EEB4-3548-84E8-C6FF4AEF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1E87B-165A-674E-8630-62D0019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0D932-88D2-E849-8F35-BE46C4BC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FC1A9-830A-D94C-9408-245506F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298683"/>
      </p:ext>
    </p:extLst>
  </p:cSld>
  <p:clrMapOvr>
    <a:masterClrMapping/>
  </p:clrMapOvr>
  <p:hf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EC8AA8E-C9A7-8D45-B02E-AD9C1D22F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F884C1-6219-8041-91D6-B650B2E0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BC21A9-837B-274F-833C-495E503D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75EEB-0E5E-9948-9AED-805379AE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A14DA-85F8-3E4C-909A-A2C947AA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49693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2E95F-890C-DC46-8416-5B7237A8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D5ED1-C93A-9E43-BB95-CCDA95123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A8E9B6-01E0-0C49-8FE2-C98B35C2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AE4E5-054A-4843-8FFB-6ED9A21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47EBA7-24F7-A346-B17E-7E104D9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E33AF-0758-5445-BFDB-E0A3116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502122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628A2-BF9E-164A-9155-D62769E4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C60EB-4021-3447-8D74-354A94B6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51F17F-B599-F644-B4B3-3AA544E0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3E60EB-6050-164F-AED0-74EE16F7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70E045-3F1D-974E-8853-A74B29A2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B18805-8157-9A4F-8BA9-625B44BE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349E54-5C1A-8846-8FAE-AD7CCF9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A2551A-082E-7A4D-B8DA-6F6FA0A9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0802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D35E-DE59-0F40-A9C6-0CBF931E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EBB92F-D853-4742-9AF9-890A378F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D2A5AE-EC5C-C04F-8E03-50160E25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19C156-167E-9140-8060-01F9765D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0231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FC3645-9B23-344C-9421-7FB02616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7F623D-81FF-0144-AE40-1E12FB07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913A14-CA81-0A4B-B411-8B3B47F4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997254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E230D-0563-194C-AF85-5A6813A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A7209A-D79E-6D42-B835-1A1C3198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D52ADA-30B4-664C-85B7-AC7EAE2A9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455066-3926-1B4C-B621-73C92713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012526-F929-214D-B5D1-F722CA27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5FDCE6-16FF-3A49-A2AC-0B49186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26448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CEC2D3-EAB4-5A4D-95C2-A35198A0F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B004BD-489F-B14A-BE51-CD40576F5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F7F6DA-9ECC-E14D-A5AB-2D5CD634A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0D0C2-16F6-EB4F-B2C0-E53592B4A6E9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18434827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B75AF-1B47-934A-812F-AB3563BA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0B23BD-36E2-494F-930E-1968103E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6154B7-AD33-D040-AE47-BE94DF9B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ECFCCB-71EB-F64E-92D1-A3FE71BC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80AA1-4620-6645-ADE4-F4F40D6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0032F5-1B5E-6F44-A923-2ABE1B4E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74832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474C5-DE08-884F-82D3-5225FE61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A02F55-2EA4-F742-B8AF-3FA327B4A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9321AD-195A-F442-8739-30F9E6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B88F64-DE55-0E4A-B6B8-A0B14E9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955314-53C3-184D-9565-408071FE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16601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EC8AA8E-C9A7-8D45-B02E-AD9C1D22F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F884C1-6219-8041-91D6-B650B2E0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BC21A9-837B-274F-833C-495E503D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75EEB-0E5E-9948-9AED-805379AE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A14DA-85F8-3E4C-909A-A2C947AA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977588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E2714-E88B-B74E-8EA3-DD7511C0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A9835E-32B7-3F4F-9B10-5019FAEF9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96652-1240-5244-AD8C-43E1B3E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F8D8E-7EDD-C040-83F0-265636B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C68D7A-A884-7945-A219-20C100E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774976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F018D-F23E-4F49-9F97-A71567C2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982C3-1DD5-544C-81E3-F79D46FC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3AAFD3-87BD-9A40-A820-1E72513D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0B659-BB88-2F49-9A39-F035B6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A713F1-CBBE-BC44-9C18-54A49D25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41467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FDCC9-293E-7C48-9E5F-5B32E49C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32EC76-EEB4-3548-84E8-C6FF4AEF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1E87B-165A-674E-8630-62D0019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0D932-88D2-E849-8F35-BE46C4BC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FC1A9-830A-D94C-9408-245506F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75985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2E95F-890C-DC46-8416-5B7237A8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D5ED1-C93A-9E43-BB95-CCDA95123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A8E9B6-01E0-0C49-8FE2-C98B35C2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AE4E5-054A-4843-8FFB-6ED9A21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47EBA7-24F7-A346-B17E-7E104D9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E33AF-0758-5445-BFDB-E0A3116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208122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628A2-BF9E-164A-9155-D62769E4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C60EB-4021-3447-8D74-354A94B6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51F17F-B599-F644-B4B3-3AA544E0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3E60EB-6050-164F-AED0-74EE16F7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70E045-3F1D-974E-8853-A74B29A2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B18805-8157-9A4F-8BA9-625B44BE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349E54-5C1A-8846-8FAE-AD7CCF9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A2551A-082E-7A4D-B8DA-6F6FA0A9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081911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D35E-DE59-0F40-A9C6-0CBF931E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EBB92F-D853-4742-9AF9-890A378F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D2A5AE-EC5C-C04F-8E03-50160E25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19C156-167E-9140-8060-01F9765D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07453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FC3645-9B23-344C-9421-7FB02616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7F623D-81FF-0144-AE40-1E12FB07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913A14-CA81-0A4B-B411-8B3B47F4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80038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EB48AC-EA2C-CC4B-9294-7D34CE0676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CEA2AF-7087-D047-952F-F4FDE6A782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6A35F7-C91B-DE4C-B62A-4AC14F1FB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541D-CD68-2D46-B78F-3619D0B80782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3420643423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E230D-0563-194C-AF85-5A6813A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A7209A-D79E-6D42-B835-1A1C3198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D52ADA-30B4-664C-85B7-AC7EAE2A9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455066-3926-1B4C-B621-73C92713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012526-F929-214D-B5D1-F722CA27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5FDCE6-16FF-3A49-A2AC-0B49186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741318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B75AF-1B47-934A-812F-AB3563BA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0B23BD-36E2-494F-930E-1968103E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6154B7-AD33-D040-AE47-BE94DF9B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ECFCCB-71EB-F64E-92D1-A3FE71BC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80AA1-4620-6645-ADE4-F4F40D6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0032F5-1B5E-6F44-A923-2ABE1B4E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017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474C5-DE08-884F-82D3-5225FE61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A02F55-2EA4-F742-B8AF-3FA327B4A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9321AD-195A-F442-8739-30F9E6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B88F64-DE55-0E4A-B6B8-A0B14E9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955314-53C3-184D-9565-408071FE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508422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EC8AA8E-C9A7-8D45-B02E-AD9C1D22F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F884C1-6219-8041-91D6-B650B2E0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BC21A9-837B-274F-833C-495E503D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75EEB-0E5E-9948-9AED-805379AE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A14DA-85F8-3E4C-909A-A2C947AA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980081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428267"/>
            <a:ext cx="4885500" cy="59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2475033"/>
            <a:ext cx="61578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3592192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253267"/>
            <a:ext cx="53112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2279256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6" name="Google Shape;16;p3"/>
          <p:cNvSpPr/>
          <p:nvPr/>
        </p:nvSpPr>
        <p:spPr>
          <a:xfrm>
            <a:off x="4572000" y="572467"/>
            <a:ext cx="2772000" cy="8476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598384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3782229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3101351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5289987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4604339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901567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3404533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4907500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2024367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3527333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5030300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18461865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6271" y="253267"/>
            <a:ext cx="53112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4225" y="2279300"/>
            <a:ext cx="33672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33" name="Google Shape;33;p4"/>
          <p:cNvSpPr/>
          <p:nvPr/>
        </p:nvSpPr>
        <p:spPr>
          <a:xfrm>
            <a:off x="5177125" y="283867"/>
            <a:ext cx="3742800" cy="624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5109900"/>
            <a:ext cx="762000" cy="1558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7868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650462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Main Content 1 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4626067"/>
            <a:ext cx="3483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61596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691090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13252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3419700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747433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6455549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1190000"/>
            <a:ext cx="6189000" cy="364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502600"/>
            <a:ext cx="53976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3969867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382775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80C17-2958-2A46-89DA-99551B3547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ED2E6-D848-644F-A007-9E6E0360AA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BF66F-D1DE-F249-83A1-48080F7BFB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FAA2F-568B-1949-A21E-BEE580855805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0961674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9144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2539900"/>
            <a:ext cx="5877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6314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7619572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9144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6314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498369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1030800"/>
            <a:ext cx="3888000" cy="1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3957605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37075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89103490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20954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9026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20954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9026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946971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8681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36753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8681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36753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4355749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1091553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1053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80600" y="4494733"/>
            <a:ext cx="2363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34846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3419975" y="4494733"/>
            <a:ext cx="2242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58802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5880250" y="4494733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850767"/>
            <a:ext cx="76725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493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3890667"/>
            <a:ext cx="704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073150" y="2722433"/>
            <a:ext cx="217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34846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3452400" y="2722433"/>
            <a:ext cx="217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58802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5831650" y="2722433"/>
            <a:ext cx="22107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535525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4020433"/>
            <a:ext cx="4277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3288533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43037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650800"/>
            <a:ext cx="77295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4020433"/>
            <a:ext cx="4277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918548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Numbers &amp; some text slide 1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742950" y="1110133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1667075" y="1959333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742950" y="2608000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1667075" y="3457200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742950" y="4105867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1667075" y="4955067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46567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33449D-ABD5-5C4B-9E12-B6A098D54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92DB02-5D92-8F44-BE60-C41C69E8DD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215C80A-DEA9-3C48-AE20-868B80048F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ACF10-C25C-9A4F-B392-F04C65810790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381302049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307372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88789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Square with title and text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41" name="Google Shape;141;p20"/>
          <p:cNvSpPr/>
          <p:nvPr/>
        </p:nvSpPr>
        <p:spPr>
          <a:xfrm>
            <a:off x="406950" y="469600"/>
            <a:ext cx="42879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1307013"/>
            <a:ext cx="35715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2129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5292603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Title and subtitle with cyan frame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4867"/>
            <a:ext cx="45453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1307013"/>
            <a:ext cx="35715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2129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9964002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yan frame 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4867"/>
            <a:ext cx="39549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367842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yan with title and text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369800"/>
            <a:ext cx="9144000" cy="41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23006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3786600"/>
            <a:ext cx="2770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56921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49533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yan with title and text 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369800"/>
            <a:ext cx="9144000" cy="41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23006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3786600"/>
            <a:ext cx="2770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56921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83300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4867"/>
            <a:ext cx="92289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871800"/>
            <a:ext cx="6283200" cy="51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828600"/>
            <a:ext cx="1147200" cy="5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626713"/>
            <a:ext cx="3926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3397000"/>
            <a:ext cx="31362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0040950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Title slide with frame 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2317400"/>
            <a:ext cx="2545800" cy="22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4682133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2422432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828667"/>
            <a:ext cx="7618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05143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DB48F3-0E77-D745-BB2B-DA1C2DDDF2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C79C56-324A-D44D-9361-7AB331DDD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C05C64-3470-B44A-AAFB-9694047B1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4F801-3C15-614E-B7D5-BCC25B92E1AB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3718723455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F018D-F23E-4F49-9F97-A71567C2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982C3-1DD5-544C-81E3-F79D46FC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3AAFD3-87BD-9A40-A820-1E72513D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0B659-BB88-2F49-9A39-F035B6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A713F1-CBBE-BC44-9C18-54A49D25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213556"/>
      </p:ext>
    </p:extLst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E2714-E88B-B74E-8EA3-DD7511C0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A9835E-32B7-3F4F-9B10-5019FAEF9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96652-1240-5244-AD8C-43E1B3E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F8D8E-7EDD-C040-83F0-265636B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C68D7A-A884-7945-A219-20C100E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225236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341300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E2714-E88B-B74E-8EA3-DD7511C0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A9835E-32B7-3F4F-9B10-5019FAEF9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96652-1240-5244-AD8C-43E1B3E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F8D8E-7EDD-C040-83F0-265636B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C68D7A-A884-7945-A219-20C100E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064801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428267"/>
            <a:ext cx="4885500" cy="59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2475033"/>
            <a:ext cx="61578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645158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253267"/>
            <a:ext cx="53112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2279256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6" name="Google Shape;16;p3"/>
          <p:cNvSpPr/>
          <p:nvPr/>
        </p:nvSpPr>
        <p:spPr>
          <a:xfrm>
            <a:off x="4572000" y="572467"/>
            <a:ext cx="2772000" cy="8476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598384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3782229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3101351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5289987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4604339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901567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3404533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4907500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2024367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3527333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5030300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74493478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6271" y="253267"/>
            <a:ext cx="53112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4225" y="2279300"/>
            <a:ext cx="33672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33" name="Google Shape;33;p4"/>
          <p:cNvSpPr/>
          <p:nvPr/>
        </p:nvSpPr>
        <p:spPr>
          <a:xfrm>
            <a:off x="5177125" y="283867"/>
            <a:ext cx="3742800" cy="624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5109900"/>
            <a:ext cx="762000" cy="1558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7868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3259170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Main Content 1 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4626067"/>
            <a:ext cx="3483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61596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3384753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13252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3419700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747433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9690323"/>
      </p:ext>
    </p:extLst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1190000"/>
            <a:ext cx="6189000" cy="364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502600"/>
            <a:ext cx="53976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3969867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653600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701806-5F27-8749-B069-59180EAB77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083676-B301-6A45-A026-AF0CECF14A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FC22A5-1FBE-6142-A0BF-8C3E4F73C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7BC1-1F86-0D4E-80E1-AA9F07BC0E39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776030545"/>
      </p:ext>
    </p:extLst>
  </p:cSld>
  <p:clrMapOvr>
    <a:masterClrMapping/>
  </p:clrMapOvr>
  <p:hf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9144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2539900"/>
            <a:ext cx="5877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6314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3636246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9144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6314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197766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1030800"/>
            <a:ext cx="3888000" cy="1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3957605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37075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7478261"/>
      </p:ext>
    </p:extLst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20954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9026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20954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9026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1998197"/>
      </p:ext>
    </p:extLst>
  </p:cSld>
  <p:clrMapOvr>
    <a:masterClrMapping/>
  </p:clrMapOvr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8681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36753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868100"/>
            <a:ext cx="3169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3675367"/>
            <a:ext cx="3101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4925562"/>
      </p:ext>
    </p:extLst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1236100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749900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3557167"/>
            <a:ext cx="21135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4473099"/>
      </p:ext>
    </p:extLst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1053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80600" y="4494733"/>
            <a:ext cx="2363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34846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3419975" y="4494733"/>
            <a:ext cx="2242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58802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5880250" y="4494733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850767"/>
            <a:ext cx="76725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493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3890667"/>
            <a:ext cx="704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073150" y="2722433"/>
            <a:ext cx="217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34846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3452400" y="2722433"/>
            <a:ext cx="217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58802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5831650" y="2722433"/>
            <a:ext cx="22107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6106134"/>
      </p:ext>
    </p:extLst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4020433"/>
            <a:ext cx="4277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3288533"/>
            <a:ext cx="9144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4019907"/>
      </p:ext>
    </p:extLst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650800"/>
            <a:ext cx="77295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4020433"/>
            <a:ext cx="4277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7536452"/>
      </p:ext>
    </p:extLst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Numbers &amp; some text slide 1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742950" y="1110133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1667075" y="1959333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742950" y="2608000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1667075" y="3457200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742950" y="4105867"/>
            <a:ext cx="77295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1667075" y="4955067"/>
            <a:ext cx="580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90699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CEE6A-2DF7-A948-9EBF-A3E9255ECA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B0E98-0287-0847-8D8D-61ECEF47D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D8835-F856-C84A-B9D7-EA96A6AE7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DB99-20F8-A843-94C3-45B121270AB2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378849648"/>
      </p:ext>
    </p:extLst>
  </p:cSld>
  <p:clrMapOvr>
    <a:masterClrMapping/>
  </p:clrMapOvr>
  <p:hf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543613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413956"/>
      </p:ext>
    </p:extLst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Square with title and text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41" name="Google Shape;141;p20"/>
          <p:cNvSpPr/>
          <p:nvPr/>
        </p:nvSpPr>
        <p:spPr>
          <a:xfrm>
            <a:off x="406950" y="469600"/>
            <a:ext cx="42879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1307013"/>
            <a:ext cx="35715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2129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8587324"/>
      </p:ext>
    </p:extLst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Title and subtitle with cyan frame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4867"/>
            <a:ext cx="45453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1307013"/>
            <a:ext cx="35715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21299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3015333"/>
            <a:ext cx="3606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8792582"/>
      </p:ext>
    </p:extLst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yan frame 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4867"/>
            <a:ext cx="39549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018628"/>
      </p:ext>
    </p:extLst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yan with title and text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369800"/>
            <a:ext cx="9144000" cy="41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23006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3786600"/>
            <a:ext cx="2770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56921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166272"/>
      </p:ext>
    </p:extLst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yan with title and text 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369800"/>
            <a:ext cx="9144000" cy="41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23006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3786600"/>
            <a:ext cx="2770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56921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821703"/>
      </p:ext>
    </p:extLst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4867"/>
            <a:ext cx="92289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871800"/>
            <a:ext cx="6283200" cy="51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828600"/>
            <a:ext cx="1147200" cy="5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626713"/>
            <a:ext cx="3926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3397000"/>
            <a:ext cx="31362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964579"/>
      </p:ext>
    </p:extLst>
  </p:cSld>
  <p:clrMapOvr>
    <a:masterClrMapping/>
  </p:clrMapOvr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Title slide with frame 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2317400"/>
            <a:ext cx="2545800" cy="22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4682133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1256553"/>
      </p:ext>
    </p:extLst>
  </p:cSld>
  <p:clrMapOvr>
    <a:masterClrMapping/>
  </p:clrMapOvr>
  <p:hf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555000"/>
            <a:ext cx="83301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828667"/>
            <a:ext cx="7618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73934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CD3CF-7A50-8F42-9CAA-0918D0974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F669A-E965-6D43-B0E6-1714479C4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6DD94C-4EF9-E54C-9735-A74F9AC7A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3B5C8-8AE5-B94F-9254-6EB22BFF6769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43336788"/>
      </p:ext>
    </p:extLst>
  </p:cSld>
  <p:clrMapOvr>
    <a:masterClrMapping/>
  </p:clrMapOvr>
  <p:hf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E2714-E88B-B74E-8EA3-DD7511C0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A9835E-32B7-3F4F-9B10-5019FAEF9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96652-1240-5244-AD8C-43E1B3E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F8D8E-7EDD-C040-83F0-265636B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C68D7A-A884-7945-A219-20C100E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091542"/>
      </p:ext>
    </p:extLst>
  </p:cSld>
  <p:clrMapOvr>
    <a:masterClrMapping/>
  </p:clrMapOvr>
  <p:hf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86025"/>
      </p:ext>
    </p:extLst>
  </p:cSld>
  <p:clrMapOvr>
    <a:masterClrMapping/>
  </p:clrMapOvr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1053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80600" y="4494733"/>
            <a:ext cx="2363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34846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3419975" y="4494733"/>
            <a:ext cx="2242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5880251" y="36874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5880250" y="4494733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850767"/>
            <a:ext cx="76725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073150" y="2722433"/>
            <a:ext cx="217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34846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3452400" y="2722433"/>
            <a:ext cx="217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5880251" y="1915167"/>
            <a:ext cx="21135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5831650" y="2722433"/>
            <a:ext cx="22107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3322943"/>
      </p:ext>
    </p:extLst>
  </p:cSld>
  <p:clrMapOvr>
    <a:masterClrMapping/>
  </p:clrMapOvr>
  <p:hf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428267"/>
            <a:ext cx="4885500" cy="59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2475033"/>
            <a:ext cx="61578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0792504"/>
      </p:ext>
    </p:extLst>
  </p:cSld>
  <p:clrMapOvr>
    <a:masterClrMapping/>
  </p:clrMapOvr>
  <p:hf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253267"/>
            <a:ext cx="53112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2279256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16" name="Google Shape;16;p3"/>
          <p:cNvSpPr/>
          <p:nvPr/>
        </p:nvSpPr>
        <p:spPr>
          <a:xfrm>
            <a:off x="4572000" y="572467"/>
            <a:ext cx="2772000" cy="8476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598384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3782229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3101351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5289987"/>
            <a:ext cx="33672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4604339"/>
            <a:ext cx="53112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901567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3404533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4907500"/>
            <a:ext cx="8388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2024367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3527333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5030300"/>
            <a:ext cx="12588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38238605"/>
      </p:ext>
    </p:extLst>
  </p:cSld>
  <p:clrMapOvr>
    <a:masterClrMapping/>
  </p:clrMapOvr>
  <p:hf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6271" y="253267"/>
            <a:ext cx="53112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4225" y="2279300"/>
            <a:ext cx="33672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33" name="Google Shape;33;p4"/>
          <p:cNvSpPr/>
          <p:nvPr/>
        </p:nvSpPr>
        <p:spPr>
          <a:xfrm>
            <a:off x="5177125" y="283867"/>
            <a:ext cx="3742800" cy="624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5109900"/>
            <a:ext cx="762000" cy="1558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7868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4342146"/>
      </p:ext>
    </p:extLst>
  </p:cSld>
  <p:clrMapOvr>
    <a:masterClrMapping/>
  </p:clrMapOvr>
  <p:hf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Main Content 1 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4626067"/>
            <a:ext cx="3483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61596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0794842"/>
      </p:ext>
    </p:extLst>
  </p:cSld>
  <p:clrMapOvr>
    <a:masterClrMapping/>
  </p:clrMapOvr>
  <p:hf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1325200"/>
            <a:ext cx="30555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3419700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747433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1006903"/>
      </p:ext>
    </p:extLst>
  </p:cSld>
  <p:clrMapOvr>
    <a:masterClrMapping/>
  </p:clrMapOvr>
  <p:hf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1190000"/>
            <a:ext cx="6189000" cy="364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502600"/>
            <a:ext cx="53976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3969867"/>
            <a:ext cx="2920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0516226"/>
      </p:ext>
    </p:extLst>
  </p:cSld>
  <p:clrMapOvr>
    <a:masterClrMapping/>
  </p:clrMapOvr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469600"/>
            <a:ext cx="83301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9144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2539900"/>
            <a:ext cx="5877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631467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267083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9.xml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8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9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18" Type="http://schemas.openxmlformats.org/officeDocument/2006/relationships/slideLayout" Target="../slideLayouts/slideLayout110.xml"/><Relationship Id="rId26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9.xml"/><Relationship Id="rId25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108.xml"/><Relationship Id="rId20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2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02.xml"/><Relationship Id="rId19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114.xml"/><Relationship Id="rId27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30D3FA9-708B-4B45-B00E-AAE08FB88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it-IT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99E042-92AB-944E-A38D-5AB46051D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it-IT"/>
              <a:t>Click to edit Master text styles</a:t>
            </a:r>
          </a:p>
          <a:p>
            <a:pPr lvl="1"/>
            <a:r>
              <a:rPr lang="ru-RU" altLang="it-IT"/>
              <a:t>Second level</a:t>
            </a:r>
          </a:p>
          <a:p>
            <a:pPr lvl="2"/>
            <a:r>
              <a:rPr lang="ru-RU" altLang="it-IT"/>
              <a:t>Third level</a:t>
            </a:r>
          </a:p>
          <a:p>
            <a:pPr lvl="3"/>
            <a:r>
              <a:rPr lang="ru-RU" altLang="it-IT"/>
              <a:t>Fourth level</a:t>
            </a:r>
          </a:p>
          <a:p>
            <a:pPr lvl="4"/>
            <a:r>
              <a:rPr lang="ru-RU" altLang="it-IT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3AC27894-1093-3C44-BA96-BFA40444D8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EEADD7DE-8DAB-8C4F-AED6-C22AC448AF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EC88F3DE-D104-764F-9052-ABA3B17ECC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53B5E9F4-4FBD-2848-8B59-9EC3DE482E62}" type="slidenum">
              <a:rPr lang="ru-RU" altLang="it-IT"/>
              <a:pPr>
                <a:defRPr/>
              </a:pPr>
              <a:t>‹#›</a:t>
            </a:fld>
            <a:endParaRPr lang="ru-RU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4DDF9D-9298-4445-80F2-C198E5B5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CA0AE3-8364-9440-838D-B605B839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AADF3-1191-4143-B7D0-22738291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9010F-24A5-D442-B738-50FBFDC8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406F5-87C0-434F-8296-7A60BE426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0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4DDF9D-9298-4445-80F2-C198E5B5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CA0AE3-8364-9440-838D-B605B839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AADF3-1191-4143-B7D0-22738291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9010F-24A5-D442-B738-50FBFDC8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406F5-87C0-434F-8296-7A60BE426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6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4DDF9D-9298-4445-80F2-C198E5B5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CA0AE3-8364-9440-838D-B605B839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AADF3-1191-4143-B7D0-22738291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4C26-2BAB-5D43-8DF7-E13CB6C349E1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9010F-24A5-D442-B738-50FBFDC8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406F5-87C0-434F-8296-7A60BE426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F95A-DA11-B041-B979-C4FB2EF977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21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025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829" r:id="rId2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942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1" r:id="rId1"/>
    <p:sldLayoutId id="214748383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7420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30" r:id="rId2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5159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it-IT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4677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30D3FA9-708B-4B45-B00E-AAE08FB88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ru-RU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99E042-92AB-944E-A38D-5AB46051D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ru-RU" altLang="it-IT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3AC27894-1093-3C44-BA96-BFA40444D8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EEADD7DE-8DAB-8C4F-AED6-C22AC448AF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r>
              <a:rPr lang="en-US" altLang="it-IT"/>
              <a:t>Progetto Sunday - IMAD - </a:t>
            </a:r>
            <a:r>
              <a:rPr lang="en-US" altLang="it-IT" err="1"/>
              <a:t>a.a.</a:t>
            </a:r>
            <a:r>
              <a:rPr lang="en-US" altLang="it-IT"/>
              <a:t> 2019/2020</a:t>
            </a:r>
            <a:endParaRPr lang="ru-RU" altLang="it-IT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EC88F3DE-D104-764F-9052-ABA3B17ECC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53B5E9F4-4FBD-2848-8B59-9EC3DE482E62}" type="slidenum">
              <a:rPr lang="ru-RU" altLang="it-IT" smtClean="0"/>
              <a:pPr>
                <a:defRPr/>
              </a:pPr>
              <a:t>‹#›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3448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666666"/>
          </a:solidFill>
          <a:latin typeface="ChunkFive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enico-rgs/ProgettoSunday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295A080D-66F1-7047-9F3D-2A16F7707C61}"/>
              </a:ext>
            </a:extLst>
          </p:cNvPr>
          <p:cNvCxnSpPr>
            <a:cxnSpLocks/>
          </p:cNvCxnSpPr>
          <p:nvPr/>
        </p:nvCxnSpPr>
        <p:spPr>
          <a:xfrm>
            <a:off x="179388" y="2953464"/>
            <a:ext cx="8837290" cy="0"/>
          </a:xfrm>
          <a:prstGeom prst="line">
            <a:avLst/>
          </a:prstGeom>
          <a:noFill/>
          <a:ln w="6350" cap="flat" cmpd="sng" algn="ctr">
            <a:solidFill>
              <a:srgbClr val="231F20"/>
            </a:solidFill>
            <a:prstDash val="solid"/>
            <a:miter lim="800000"/>
          </a:ln>
          <a:effectLst/>
        </p:spPr>
      </p:cxnSp>
      <p:sp>
        <p:nvSpPr>
          <p:cNvPr id="5" name="Triangolo rettangolo 4">
            <a:extLst>
              <a:ext uri="{FF2B5EF4-FFF2-40B4-BE49-F238E27FC236}">
                <a16:creationId xmlns:a16="http://schemas.microsoft.com/office/drawing/2014/main" id="{2D35D8CE-5690-B24B-AAFC-C028766D9F52}"/>
              </a:ext>
            </a:extLst>
          </p:cNvPr>
          <p:cNvSpPr/>
          <p:nvPr/>
        </p:nvSpPr>
        <p:spPr>
          <a:xfrm>
            <a:off x="0" y="3212368"/>
            <a:ext cx="8475381" cy="336229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4E7B678-9A6F-0E4E-89DF-D1B65283DA63}"/>
              </a:ext>
            </a:extLst>
          </p:cNvPr>
          <p:cNvSpPr/>
          <p:nvPr/>
        </p:nvSpPr>
        <p:spPr>
          <a:xfrm>
            <a:off x="0" y="2106592"/>
            <a:ext cx="9143999" cy="752355"/>
          </a:xfrm>
          <a:prstGeom prst="rect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5EFF35F-4270-024B-BA3A-DDA3F0236252}"/>
              </a:ext>
            </a:extLst>
          </p:cNvPr>
          <p:cNvSpPr/>
          <p:nvPr/>
        </p:nvSpPr>
        <p:spPr>
          <a:xfrm>
            <a:off x="0" y="4969045"/>
            <a:ext cx="9144000" cy="18889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85" name="Rectangle 12">
            <a:extLst>
              <a:ext uri="{FF2B5EF4-FFF2-40B4-BE49-F238E27FC236}">
                <a16:creationId xmlns:a16="http://schemas.microsoft.com/office/drawing/2014/main" id="{247D063D-BF5D-D94C-B3F0-12439B11A7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569228" y="1753171"/>
            <a:ext cx="9144000" cy="1016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it-IT" altLang="it-IT" sz="3200"/>
              <a:t>PROGETTO SUNDAY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42F676E2-6A4D-6F40-841A-1CA909904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24"/>
          <a:stretch>
            <a:fillRect/>
          </a:stretch>
        </p:blipFill>
        <p:spPr>
          <a:xfrm>
            <a:off x="5981480" y="135518"/>
            <a:ext cx="3138456" cy="48295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16" name="直接连接符 6">
            <a:extLst>
              <a:ext uri="{FF2B5EF4-FFF2-40B4-BE49-F238E27FC236}">
                <a16:creationId xmlns:a16="http://schemas.microsoft.com/office/drawing/2014/main" id="{D0D724F1-1CC8-5545-8723-3AEF9F9636EF}"/>
              </a:ext>
            </a:extLst>
          </p:cNvPr>
          <p:cNvCxnSpPr/>
          <p:nvPr/>
        </p:nvCxnSpPr>
        <p:spPr>
          <a:xfrm>
            <a:off x="179388" y="2003823"/>
            <a:ext cx="5937420" cy="0"/>
          </a:xfrm>
          <a:prstGeom prst="line">
            <a:avLst/>
          </a:prstGeom>
          <a:noFill/>
          <a:ln w="6350" cap="flat" cmpd="sng" algn="ctr">
            <a:solidFill>
              <a:srgbClr val="231F20"/>
            </a:solidFill>
            <a:prstDash val="solid"/>
            <a:miter lim="800000"/>
          </a:ln>
          <a:effectLst/>
        </p:spPr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88819B6-BC1F-6345-A9B7-46B4AA0593D4}"/>
              </a:ext>
            </a:extLst>
          </p:cNvPr>
          <p:cNvSpPr/>
          <p:nvPr/>
        </p:nvSpPr>
        <p:spPr>
          <a:xfrm>
            <a:off x="0" y="0"/>
            <a:ext cx="9144000" cy="555585"/>
          </a:xfrm>
          <a:prstGeom prst="rect">
            <a:avLst/>
          </a:pr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D463-BF9E-4D8B-BAF2-974579EC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1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1C26BD9-AA92-E544-AFFF-FBB9CF53947E}"/>
              </a:ext>
            </a:extLst>
          </p:cNvPr>
          <p:cNvSpPr/>
          <p:nvPr/>
        </p:nvSpPr>
        <p:spPr>
          <a:xfrm>
            <a:off x="53863" y="4090453"/>
            <a:ext cx="4572000" cy="26550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>
                <a:latin typeface="+mj-lt"/>
                <a:cs typeface="Arial"/>
              </a:rPr>
              <a:t>Progetto per il corso di</a:t>
            </a:r>
            <a:endParaRPr lang="en-US">
              <a:latin typeface="+mj-lt"/>
              <a:cs typeface="Arial"/>
            </a:endParaRPr>
          </a:p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>
                <a:latin typeface="+mj-lt"/>
                <a:cs typeface="Arial"/>
              </a:rPr>
              <a:t>Identificazione dei Modelli e </a:t>
            </a:r>
          </a:p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>
                <a:latin typeface="+mj-lt"/>
                <a:cs typeface="Arial"/>
              </a:rPr>
              <a:t>Analisi dei Dati</a:t>
            </a:r>
          </a:p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endParaRPr lang="it-IT" altLang="it-IT">
              <a:latin typeface="+mj-lt"/>
              <a:cs typeface="Calibri" panose="020F0502020204030204"/>
            </a:endParaRPr>
          </a:p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 b="0">
                <a:latin typeface="+mj-lt"/>
              </a:rPr>
              <a:t>UNIPV </a:t>
            </a:r>
            <a:endParaRPr lang="it-IT" altLang="it-IT" b="0">
              <a:latin typeface="+mj-lt"/>
              <a:cs typeface="Calibri" panose="020F0502020204030204"/>
            </a:endParaRPr>
          </a:p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 b="0">
                <a:latin typeface="+mj-lt"/>
              </a:rPr>
              <a:t>A.A.: 2019/20</a:t>
            </a:r>
            <a:endParaRPr lang="it-IT" altLang="it-IT" sz="1400" b="0">
              <a:latin typeface="+mj-lt"/>
              <a:cs typeface="Calibri"/>
            </a:endParaRPr>
          </a:p>
          <a:p>
            <a:pPr>
              <a:buFontTx/>
              <a:buNone/>
            </a:pPr>
            <a:r>
              <a:rPr lang="it-IT" altLang="it-IT">
                <a:latin typeface="+mj-lt"/>
              </a:rPr>
              <a:t>Docente</a:t>
            </a:r>
            <a:r>
              <a:rPr lang="it-IT" altLang="it-IT" b="0">
                <a:latin typeface="+mj-lt"/>
              </a:rPr>
              <a:t> : Giuseppe De Nicolao</a:t>
            </a:r>
            <a:endParaRPr lang="it-IT" altLang="it-IT" b="0">
              <a:latin typeface="+mj-lt"/>
              <a:cs typeface="Calibri"/>
            </a:endParaRPr>
          </a:p>
          <a:p>
            <a:pPr eaLnBrk="1" hangingPunct="1">
              <a:buFontTx/>
              <a:buNone/>
            </a:pPr>
            <a:r>
              <a:rPr lang="it-IT" altLang="it-IT">
                <a:latin typeface="+mj-lt"/>
              </a:rPr>
              <a:t>Tutor </a:t>
            </a:r>
            <a:r>
              <a:rPr lang="it-IT" altLang="it-IT" b="0">
                <a:latin typeface="+mj-lt"/>
              </a:rPr>
              <a:t>: Alessandro Incremona</a:t>
            </a:r>
            <a:endParaRPr lang="it-IT" altLang="it-IT" b="0">
              <a:latin typeface="+mj-lt"/>
              <a:cs typeface="Calibri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BA517C7-7D30-D743-B88D-23ACDDF3B529}"/>
              </a:ext>
            </a:extLst>
          </p:cNvPr>
          <p:cNvSpPr/>
          <p:nvPr/>
        </p:nvSpPr>
        <p:spPr>
          <a:xfrm>
            <a:off x="4444678" y="5027295"/>
            <a:ext cx="4572000" cy="152452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r"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>
                <a:solidFill>
                  <a:srgbClr val="000000"/>
                </a:solidFill>
                <a:latin typeface="+mj-lt"/>
                <a:cs typeface="Calibri"/>
              </a:rPr>
              <a:t>Responsabile: </a:t>
            </a:r>
            <a:r>
              <a:rPr lang="it-IT" altLang="it-IT" b="0">
                <a:solidFill>
                  <a:srgbClr val="000000"/>
                </a:solidFill>
                <a:latin typeface="+mj-lt"/>
                <a:cs typeface="Calibri"/>
              </a:rPr>
              <a:t>Andrea Vergine</a:t>
            </a:r>
          </a:p>
          <a:p>
            <a:pPr algn="r"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>
                <a:solidFill>
                  <a:srgbClr val="000000"/>
                </a:solidFill>
                <a:latin typeface="+mj-lt"/>
                <a:cs typeface="Calibri"/>
              </a:rPr>
              <a:t>Membri del team: </a:t>
            </a:r>
          </a:p>
          <a:p>
            <a:pPr algn="r" eaLnBrk="1" hangingPunct="1">
              <a:buNone/>
              <a:defRPr/>
            </a:pPr>
            <a:r>
              <a:rPr lang="it-IT" altLang="it-IT" b="0">
                <a:solidFill>
                  <a:srgbClr val="000000"/>
                </a:solidFill>
                <a:latin typeface="+mj-lt"/>
                <a:cs typeface="Calibri"/>
              </a:rPr>
              <a:t>Domenico Ragusa</a:t>
            </a:r>
          </a:p>
          <a:p>
            <a:pPr algn="r" eaLnBrk="1" hangingPunct="1">
              <a:buNone/>
              <a:defRPr/>
            </a:pPr>
            <a:r>
              <a:rPr lang="it-IT" altLang="it-IT" b="0">
                <a:solidFill>
                  <a:srgbClr val="000000"/>
                </a:solidFill>
                <a:latin typeface="+mj-lt"/>
                <a:cs typeface="Calibri"/>
              </a:rPr>
              <a:t>Andrea Giuliani</a:t>
            </a:r>
          </a:p>
          <a:p>
            <a:pPr algn="r" eaLnBrk="1" hangingPunct="1">
              <a:defRPr/>
            </a:pPr>
            <a:r>
              <a:rPr lang="it-IT" altLang="it-IT" b="0">
                <a:solidFill>
                  <a:srgbClr val="000000"/>
                </a:solidFill>
                <a:latin typeface="+mj-lt"/>
                <a:cs typeface="Calibri"/>
              </a:rPr>
              <a:t>Deborah Tandurella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1111170"/>
            <a:ext cx="828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2AB8CAB7-B1E9-5441-BC6C-D8A80525A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5" t="16725" r="9485" b="2381"/>
          <a:stretch/>
        </p:blipFill>
        <p:spPr>
          <a:xfrm>
            <a:off x="4653977" y="3547414"/>
            <a:ext cx="4438089" cy="2532558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D9D9CF8-0F28-474C-8B11-442ACA0E4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2" t="15848" r="8111" b="1114"/>
          <a:stretch/>
        </p:blipFill>
        <p:spPr>
          <a:xfrm>
            <a:off x="97321" y="764317"/>
            <a:ext cx="4392569" cy="2546266"/>
          </a:xfrm>
          <a:prstGeom prst="rect">
            <a:avLst/>
          </a:prstGeom>
        </p:spPr>
      </p:pic>
      <p:pic>
        <p:nvPicPr>
          <p:cNvPr id="14" name="Immagine 13" descr="Immagine che contiene mappa&#10;&#10;Descrizione generata automaticamente">
            <a:extLst>
              <a:ext uri="{FF2B5EF4-FFF2-40B4-BE49-F238E27FC236}">
                <a16:creationId xmlns:a16="http://schemas.microsoft.com/office/drawing/2014/main" id="{78F73DCD-D97D-F74E-A78A-171FEEFC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83" t="15847" r="8062" b="1996"/>
          <a:stretch/>
        </p:blipFill>
        <p:spPr>
          <a:xfrm>
            <a:off x="97329" y="3547414"/>
            <a:ext cx="4392561" cy="2532557"/>
          </a:xfrm>
          <a:prstGeom prst="rect">
            <a:avLst/>
          </a:prstGeom>
        </p:spPr>
      </p:pic>
      <p:sp>
        <p:nvSpPr>
          <p:cNvPr id="15" name="Titolo 2">
            <a:extLst>
              <a:ext uri="{FF2B5EF4-FFF2-40B4-BE49-F238E27FC236}">
                <a16:creationId xmlns:a16="http://schemas.microsoft.com/office/drawing/2014/main" id="{374D9A6F-9BAF-E545-9F6E-60C78526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171"/>
            <a:ext cx="9144428" cy="651074"/>
          </a:xfr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t-IT" sz="4000">
                <a:latin typeface="+mj-lt"/>
              </a:rPr>
              <a:t>SERIE DI FOURIER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68FF43-9A21-43DF-AA04-C3E6C7CB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Progetto Sunday - IMAD - </a:t>
            </a:r>
            <a:r>
              <a:rPr lang="en-US" err="1"/>
              <a:t>a.a.</a:t>
            </a:r>
            <a:r>
              <a:rPr lang="en-US"/>
              <a:t> 2019/2020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4186A-EB40-46D6-B98A-B0A4604D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10</a:t>
            </a:fld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B786FEC-47CF-4840-B91F-9542590EFA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91"/>
          <a:stretch/>
        </p:blipFill>
        <p:spPr>
          <a:xfrm>
            <a:off x="4653977" y="765448"/>
            <a:ext cx="4436533" cy="25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1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C9B77A80-E76D-A34D-A1A5-CD041329552A}"/>
              </a:ext>
            </a:extLst>
          </p:cNvPr>
          <p:cNvSpPr/>
          <p:nvPr/>
        </p:nvSpPr>
        <p:spPr>
          <a:xfrm>
            <a:off x="8670857" y="1919882"/>
            <a:ext cx="473143" cy="33113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A12A4607-C20E-194D-BE74-BBF13C20CE35}"/>
              </a:ext>
            </a:extLst>
          </p:cNvPr>
          <p:cNvSpPr/>
          <p:nvPr/>
        </p:nvSpPr>
        <p:spPr>
          <a:xfrm>
            <a:off x="0" y="1919883"/>
            <a:ext cx="467833" cy="33113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0C3BB-291E-4F78-9E61-5E43CC9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998"/>
            <a:ext cx="9144000" cy="764847"/>
          </a:xfr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err="1">
                <a:solidFill>
                  <a:schemeClr val="tx1"/>
                </a:solidFill>
                <a:latin typeface="+mj-lt"/>
                <a:cs typeface="Calibri Light"/>
              </a:rPr>
              <a:t>Criteri</a:t>
            </a:r>
            <a:r>
              <a:rPr lang="en-US">
                <a:solidFill>
                  <a:schemeClr val="tx1"/>
                </a:solidFill>
                <a:latin typeface="+mj-lt"/>
                <a:cs typeface="Calibri Light"/>
              </a:rPr>
              <a:t> di </a:t>
            </a:r>
            <a:r>
              <a:rPr lang="en-US" err="1">
                <a:solidFill>
                  <a:schemeClr val="tx1"/>
                </a:solidFill>
                <a:latin typeface="+mj-lt"/>
                <a:cs typeface="Calibri Light"/>
              </a:rPr>
              <a:t>valutazione</a:t>
            </a:r>
            <a:endParaRPr lang="en-US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EF7E0B0-28D8-C34B-B38A-02AD02A6ED4A}"/>
              </a:ext>
            </a:extLst>
          </p:cNvPr>
          <p:cNvSpPr/>
          <p:nvPr/>
        </p:nvSpPr>
        <p:spPr>
          <a:xfrm>
            <a:off x="132347" y="2093495"/>
            <a:ext cx="8867274" cy="2923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530E127-744F-45A1-9558-CB6A1E536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462530"/>
              </p:ext>
            </p:extLst>
          </p:nvPr>
        </p:nvGraphicFramePr>
        <p:xfrm>
          <a:off x="322041" y="2464200"/>
          <a:ext cx="8487885" cy="21822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8864">
                  <a:extLst>
                    <a:ext uri="{9D8B030D-6E8A-4147-A177-3AD203B41FA5}">
                      <a16:colId xmlns:a16="http://schemas.microsoft.com/office/drawing/2014/main" val="3697096958"/>
                    </a:ext>
                  </a:extLst>
                </a:gridCol>
                <a:gridCol w="1026246">
                  <a:extLst>
                    <a:ext uri="{9D8B030D-6E8A-4147-A177-3AD203B41FA5}">
                      <a16:colId xmlns:a16="http://schemas.microsoft.com/office/drawing/2014/main" val="3711407517"/>
                    </a:ext>
                  </a:extLst>
                </a:gridCol>
                <a:gridCol w="1212555">
                  <a:extLst>
                    <a:ext uri="{9D8B030D-6E8A-4147-A177-3AD203B41FA5}">
                      <a16:colId xmlns:a16="http://schemas.microsoft.com/office/drawing/2014/main" val="1191200079"/>
                    </a:ext>
                  </a:extLst>
                </a:gridCol>
                <a:gridCol w="1212555">
                  <a:extLst>
                    <a:ext uri="{9D8B030D-6E8A-4147-A177-3AD203B41FA5}">
                      <a16:colId xmlns:a16="http://schemas.microsoft.com/office/drawing/2014/main" val="4135352568"/>
                    </a:ext>
                  </a:extLst>
                </a:gridCol>
                <a:gridCol w="1212555">
                  <a:extLst>
                    <a:ext uri="{9D8B030D-6E8A-4147-A177-3AD203B41FA5}">
                      <a16:colId xmlns:a16="http://schemas.microsoft.com/office/drawing/2014/main" val="2021880454"/>
                    </a:ext>
                  </a:extLst>
                </a:gridCol>
                <a:gridCol w="1212555">
                  <a:extLst>
                    <a:ext uri="{9D8B030D-6E8A-4147-A177-3AD203B41FA5}">
                      <a16:colId xmlns:a16="http://schemas.microsoft.com/office/drawing/2014/main" val="515905967"/>
                    </a:ext>
                  </a:extLst>
                </a:gridCol>
                <a:gridCol w="1212555">
                  <a:extLst>
                    <a:ext uri="{9D8B030D-6E8A-4147-A177-3AD203B41FA5}">
                      <a16:colId xmlns:a16="http://schemas.microsoft.com/office/drawing/2014/main" val="332988573"/>
                    </a:ext>
                  </a:extLst>
                </a:gridCol>
              </a:tblGrid>
              <a:tr h="69890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SSR (e+03)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FPE (e+03)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i="1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F.</a:t>
                      </a:r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95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(1,N-q)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260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8.6750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9.0762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8.7448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9.0968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3.8490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1.4055e+03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4.0645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8.3614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3.8490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333.2911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4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8.0920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3.2681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8.1454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3.8490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5.5275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7483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8.0939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3.2744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8.1638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18756"/>
                  </a:ext>
                </a:extLst>
              </a:tr>
            </a:tbl>
          </a:graphicData>
        </a:graphic>
      </p:graphicFrame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D1F6ABD-54F2-45B9-94B1-E970B80A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Progetto Sunday - IMAD - </a:t>
            </a:r>
            <a:r>
              <a:rPr lang="en-US" err="1"/>
              <a:t>a.a.</a:t>
            </a:r>
            <a:r>
              <a:rPr lang="en-US"/>
              <a:t> 2019/2020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F8A1DF9-6FEF-4281-9729-F45DEC2C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354F95A-DA11-B041-B979-C4FB2EF97768}" type="slidenum">
              <a:rPr lang="it-IT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D6B4C5-67BF-4E67-AA83-61E0958BBC3E}"/>
              </a:ext>
            </a:extLst>
          </p:cNvPr>
          <p:cNvSpPr txBox="1"/>
          <p:nvPr/>
        </p:nvSpPr>
        <p:spPr>
          <a:xfrm>
            <a:off x="396815" y="1719532"/>
            <a:ext cx="225437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b="0">
                <a:latin typeface="Arial"/>
                <a:cs typeface="Arial"/>
              </a:rPr>
              <a:t>Modello migliore:</a:t>
            </a:r>
            <a:endParaRPr lang="it-IT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it-IT">
                <a:latin typeface="Arial"/>
                <a:cs typeface="Arial"/>
              </a:rPr>
              <a:t>3 armoniche</a:t>
            </a:r>
          </a:p>
        </p:txBody>
      </p:sp>
      <p:pic>
        <p:nvPicPr>
          <p:cNvPr id="7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06547F7D-645C-4F2C-9AA2-4232F21B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7" y="849116"/>
            <a:ext cx="5489274" cy="2791864"/>
          </a:xfrm>
          <a:prstGeom prst="rect">
            <a:avLst/>
          </a:prstGeom>
        </p:spPr>
      </p:pic>
      <p:pic>
        <p:nvPicPr>
          <p:cNvPr id="10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C35FC08-DEA6-441D-8860-B32298172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"/>
          <a:stretch/>
        </p:blipFill>
        <p:spPr>
          <a:xfrm>
            <a:off x="3545457" y="3803343"/>
            <a:ext cx="5489274" cy="25968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BA4302-78DB-498F-9BFE-C38B62249A5F}"/>
                  </a:ext>
                </a:extLst>
              </p14:cNvPr>
              <p14:cNvContentPartPr/>
              <p14:nvPr/>
            </p14:nvContentPartPr>
            <p14:xfrm>
              <a:off x="479397" y="2245066"/>
              <a:ext cx="1562100" cy="1143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BA4302-78DB-498F-9BFE-C38B62249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258" y="2139233"/>
                <a:ext cx="1670018" cy="325614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ttangolo 25">
            <a:extLst>
              <a:ext uri="{FF2B5EF4-FFF2-40B4-BE49-F238E27FC236}">
                <a16:creationId xmlns:a16="http://schemas.microsoft.com/office/drawing/2014/main" id="{EB8BBC05-CEDF-5B42-B56A-FA59886F7CB5}"/>
              </a:ext>
            </a:extLst>
          </p:cNvPr>
          <p:cNvSpPr/>
          <p:nvPr/>
        </p:nvSpPr>
        <p:spPr>
          <a:xfrm>
            <a:off x="0" y="3227653"/>
            <a:ext cx="467833" cy="2662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FC078D7-B880-484A-9DC8-9D47905170A7}"/>
              </a:ext>
            </a:extLst>
          </p:cNvPr>
          <p:cNvSpPr/>
          <p:nvPr/>
        </p:nvSpPr>
        <p:spPr>
          <a:xfrm>
            <a:off x="109269" y="3429000"/>
            <a:ext cx="3261253" cy="22594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3F46D61-E2E3-4A8F-91F6-3938360D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16429"/>
              </p:ext>
            </p:extLst>
          </p:nvPr>
        </p:nvGraphicFramePr>
        <p:xfrm>
          <a:off x="315151" y="3640980"/>
          <a:ext cx="288218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1094">
                  <a:extLst>
                    <a:ext uri="{9D8B030D-6E8A-4147-A177-3AD203B41FA5}">
                      <a16:colId xmlns:a16="http://schemas.microsoft.com/office/drawing/2014/main" val="491020480"/>
                    </a:ext>
                  </a:extLst>
                </a:gridCol>
                <a:gridCol w="1441094">
                  <a:extLst>
                    <a:ext uri="{9D8B030D-6E8A-4147-A177-3AD203B41FA5}">
                      <a16:colId xmlns:a16="http://schemas.microsoft.com/office/drawing/2014/main" val="230265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Mod.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SSRv</a:t>
                      </a:r>
                      <a:endParaRPr lang="en-US" sz="1350" b="1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5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8.4477e+03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4.1145e+03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4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3.6080e+03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5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3.6155e+03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9144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BF52F74-2B19-4F3F-AA0A-9C8D3C89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7"/>
            <a:ext cx="9144000" cy="764847"/>
          </a:xfr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err="1">
                <a:solidFill>
                  <a:schemeClr val="tx1"/>
                </a:solidFill>
                <a:latin typeface="+mj-lt"/>
                <a:cs typeface="Calibri Light"/>
              </a:rPr>
              <a:t>Crossvalidazione</a:t>
            </a:r>
            <a:endParaRPr lang="en-US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9E971D-F04E-4FE7-8C4D-12D79BA7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Progetto Sunday - IMAD - </a:t>
            </a:r>
            <a:r>
              <a:rPr lang="en-US" err="1"/>
              <a:t>a.a.</a:t>
            </a:r>
            <a:r>
              <a:rPr lang="en-US"/>
              <a:t> 2019/2020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CFC6230-17FA-416F-9E76-B0AF43F1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354F95A-DA11-B041-B979-C4FB2EF97768}" type="slidenum">
              <a:rPr lang="it-IT" smtClean="0"/>
              <a:t>12</a:t>
            </a:fld>
            <a:endParaRPr lang="en-US"/>
          </a:p>
        </p:txBody>
      </p: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84CFB1A4-AEC7-2744-80C7-DF85DFCA3B74}"/>
              </a:ext>
            </a:extLst>
          </p:cNvPr>
          <p:cNvCxnSpPr/>
          <p:nvPr/>
        </p:nvCxnSpPr>
        <p:spPr>
          <a:xfrm>
            <a:off x="3531078" y="36985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9914785B-59E2-664D-A950-268A860CB554}"/>
              </a:ext>
            </a:extLst>
          </p:cNvPr>
          <p:cNvCxnSpPr>
            <a:cxnSpLocks/>
          </p:cNvCxnSpPr>
          <p:nvPr/>
        </p:nvCxnSpPr>
        <p:spPr>
          <a:xfrm>
            <a:off x="4487779" y="3725204"/>
            <a:ext cx="36666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3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77CA4C33-B0E0-4FAE-9C50-D59423EB3642}"/>
              </a:ext>
            </a:extLst>
          </p:cNvPr>
          <p:cNvSpPr/>
          <p:nvPr/>
        </p:nvSpPr>
        <p:spPr>
          <a:xfrm rot="5400000">
            <a:off x="6153509" y="1127699"/>
            <a:ext cx="467833" cy="52479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14A8C97-BB7A-4B63-A5F2-BBEF7AF5186C}"/>
              </a:ext>
            </a:extLst>
          </p:cNvPr>
          <p:cNvSpPr/>
          <p:nvPr/>
        </p:nvSpPr>
        <p:spPr>
          <a:xfrm rot="5400000">
            <a:off x="2444150" y="1127698"/>
            <a:ext cx="467833" cy="52479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CC95EC8-CE76-45C7-9186-C6D46940CB9F}"/>
              </a:ext>
            </a:extLst>
          </p:cNvPr>
          <p:cNvSpPr/>
          <p:nvPr/>
        </p:nvSpPr>
        <p:spPr>
          <a:xfrm>
            <a:off x="-4713" y="897661"/>
            <a:ext cx="472546" cy="5365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03FCE00-D8E4-43FE-BEBC-16D0AF0139F9}"/>
              </a:ext>
            </a:extLst>
          </p:cNvPr>
          <p:cNvSpPr/>
          <p:nvPr/>
        </p:nvSpPr>
        <p:spPr>
          <a:xfrm>
            <a:off x="8669547" y="1058948"/>
            <a:ext cx="467833" cy="50866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47AC7B5-907F-7644-962E-258E2DC254D6}"/>
              </a:ext>
            </a:extLst>
          </p:cNvPr>
          <p:cNvSpPr/>
          <p:nvPr/>
        </p:nvSpPr>
        <p:spPr>
          <a:xfrm>
            <a:off x="115018" y="3859639"/>
            <a:ext cx="8825620" cy="2207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A1D570-EFD3-C248-B34E-79F17F748962}"/>
              </a:ext>
            </a:extLst>
          </p:cNvPr>
          <p:cNvSpPr/>
          <p:nvPr/>
        </p:nvSpPr>
        <p:spPr>
          <a:xfrm>
            <a:off x="5074318" y="4261340"/>
            <a:ext cx="3441032" cy="1431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1125CCA-F9AF-2A40-B5BC-B5D370684F35}"/>
              </a:ext>
            </a:extLst>
          </p:cNvPr>
          <p:cNvSpPr/>
          <p:nvPr/>
        </p:nvSpPr>
        <p:spPr>
          <a:xfrm>
            <a:off x="5074318" y="4068887"/>
            <a:ext cx="3441032" cy="2620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071647B1-CEB4-4A65-B64B-744E96C72D0F}"/>
              </a:ext>
            </a:extLst>
          </p:cNvPr>
          <p:cNvSpPr txBox="1"/>
          <p:nvPr/>
        </p:nvSpPr>
        <p:spPr>
          <a:xfrm>
            <a:off x="-12095" y="350541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it-IT" sz="4000" b="0">
                <a:solidFill>
                  <a:srgbClr val="000000"/>
                </a:solidFill>
                <a:latin typeface="Calibri Light"/>
                <a:cs typeface="Calibri Light"/>
              </a:rPr>
              <a:t>NN Multi </a:t>
            </a:r>
            <a:r>
              <a:rPr lang="it-IT" sz="4000" b="0" err="1">
                <a:solidFill>
                  <a:srgbClr val="000000"/>
                </a:solidFill>
                <a:latin typeface="Calibri Light"/>
                <a:cs typeface="Calibri Light"/>
              </a:rPr>
              <a:t>Layer</a:t>
            </a:r>
            <a:r>
              <a:rPr lang="it-IT" sz="4000" b="0">
                <a:solidFill>
                  <a:srgbClr val="000000"/>
                </a:solidFill>
                <a:latin typeface="Calibri Light"/>
                <a:cs typeface="Calibri Light"/>
              </a:rPr>
              <a:t> Perceptrons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C3DAD90-B817-6B42-8623-7308CED1085C}"/>
              </a:ext>
            </a:extLst>
          </p:cNvPr>
          <p:cNvSpPr/>
          <p:nvPr/>
        </p:nvSpPr>
        <p:spPr>
          <a:xfrm>
            <a:off x="134289" y="1058948"/>
            <a:ext cx="8794254" cy="2588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A16ECCFA-176B-493F-8C18-26B55B07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17" y="1421149"/>
            <a:ext cx="5476723" cy="1863631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7FB07AB1-7741-460D-85EB-F300A2FC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0526"/>
              </p:ext>
            </p:extLst>
          </p:nvPr>
        </p:nvGraphicFramePr>
        <p:xfrm>
          <a:off x="441108" y="4052088"/>
          <a:ext cx="3995874" cy="182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937">
                  <a:extLst>
                    <a:ext uri="{9D8B030D-6E8A-4147-A177-3AD203B41FA5}">
                      <a16:colId xmlns:a16="http://schemas.microsoft.com/office/drawing/2014/main" val="257683546"/>
                    </a:ext>
                  </a:extLst>
                </a:gridCol>
                <a:gridCol w="1997937">
                  <a:extLst>
                    <a:ext uri="{9D8B030D-6E8A-4147-A177-3AD203B41FA5}">
                      <a16:colId xmlns:a16="http://schemas.microsoft.com/office/drawing/2014/main" val="3662216615"/>
                    </a:ext>
                  </a:extLst>
                </a:gridCol>
              </a:tblGrid>
              <a:tr h="29904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000000"/>
                          </a:solidFill>
                        </a:rPr>
                        <a:t>Numero di neuroni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err="1">
                          <a:solidFill>
                            <a:srgbClr val="000000"/>
                          </a:solidFill>
                        </a:rPr>
                        <a:t>SSR</a:t>
                      </a:r>
                      <a:r>
                        <a:rPr lang="it-IT" sz="900" err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it-IT" sz="9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68725"/>
                  </a:ext>
                </a:extLst>
              </a:tr>
              <a:tr h="356549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000000"/>
                          </a:solidFill>
                        </a:rPr>
                        <a:t>3.2294e+03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2741"/>
                  </a:ext>
                </a:extLst>
              </a:tr>
              <a:tr h="356549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000000"/>
                          </a:solidFill>
                        </a:rPr>
                        <a:t>2.4773e+03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54433"/>
                  </a:ext>
                </a:extLst>
              </a:tr>
              <a:tr h="411238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000000"/>
                          </a:solidFill>
                        </a:rPr>
                        <a:t>2.3226e+03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03045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solidFill>
                            <a:srgbClr val="00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000000"/>
                          </a:solidFill>
                        </a:rPr>
                        <a:t>2.3242e+03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149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0BC2F3-C389-45ED-955A-67EEF6310453}"/>
              </a:ext>
            </a:extLst>
          </p:cNvPr>
          <p:cNvSpPr txBox="1"/>
          <p:nvPr/>
        </p:nvSpPr>
        <p:spPr>
          <a:xfrm>
            <a:off x="5103073" y="3985995"/>
            <a:ext cx="3412277" cy="163121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Parametri di configurazione:</a:t>
            </a:r>
          </a:p>
          <a:p>
            <a:endParaRPr lang="en-US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>
                <a:solidFill>
                  <a:srgbClr val="000000"/>
                </a:solidFill>
                <a:latin typeface="Arial"/>
                <a:cs typeface="Arial"/>
              </a:rPr>
              <a:t>Numero di input = 2</a:t>
            </a:r>
          </a:p>
          <a:p>
            <a:pPr marL="285750" indent="-285750">
              <a:buFont typeface="Arial"/>
              <a:buChar char="•"/>
            </a:pPr>
            <a:r>
              <a:rPr lang="en-US" sz="1600" b="0">
                <a:solidFill>
                  <a:srgbClr val="000000"/>
                </a:solidFill>
                <a:latin typeface="Arial"/>
                <a:cs typeface="Arial"/>
              </a:rPr>
              <a:t>Numero di strati = 2</a:t>
            </a:r>
          </a:p>
          <a:p>
            <a:pPr marL="285750" indent="-285750">
              <a:buFont typeface="Arial"/>
              <a:buChar char="•"/>
            </a:pPr>
            <a:r>
              <a:rPr lang="en-US" sz="1600" b="0">
                <a:solidFill>
                  <a:srgbClr val="000000"/>
                </a:solidFill>
                <a:latin typeface="Arial"/>
                <a:cs typeface="Arial"/>
              </a:rPr>
              <a:t>divideParam.trainRation = 1.0</a:t>
            </a:r>
          </a:p>
          <a:p>
            <a:pPr marL="285750" indent="-285750">
              <a:buFont typeface="Arial"/>
              <a:buChar char="•"/>
            </a:pPr>
            <a:r>
              <a:rPr lang="en-US" sz="1600" b="0">
                <a:solidFill>
                  <a:srgbClr val="000000"/>
                </a:solidFill>
                <a:latin typeface="Arial"/>
                <a:cs typeface="Arial"/>
              </a:rPr>
              <a:t>InputConnect = [1 1; 0 0]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0BE20DE-BE0F-4E50-8093-4708BB26370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t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Progetto Sunday - IMAD - </a:t>
            </a:r>
            <a:r>
              <a:rPr lang="en-US" sz="900" err="1">
                <a:solidFill>
                  <a:schemeClr val="tx1">
                    <a:tint val="75000"/>
                  </a:schemeClr>
                </a:solidFill>
              </a:rPr>
              <a:t>a.a.</a:t>
            </a: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 2019/2020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C89AF52-ADCC-4B7C-A7BB-64C3B60B0861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t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3354F95A-DA11-B041-B979-C4FB2EF97768}" type="slidenum">
              <a:rPr lang="it-IT" sz="9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 algn="r"/>
              <a:t>13</a:t>
            </a:fld>
            <a:endParaRPr lang="en-US" sz="90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6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18FE4A51-EE64-7C49-B190-AFB16E0C4665}"/>
              </a:ext>
            </a:extLst>
          </p:cNvPr>
          <p:cNvSpPr/>
          <p:nvPr/>
        </p:nvSpPr>
        <p:spPr>
          <a:xfrm rot="5400000">
            <a:off x="4371320" y="-665453"/>
            <a:ext cx="467833" cy="85911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396AA59-D5CC-48AD-9DE2-B32A433FCE68}"/>
              </a:ext>
            </a:extLst>
          </p:cNvPr>
          <p:cNvSpPr/>
          <p:nvPr/>
        </p:nvSpPr>
        <p:spPr>
          <a:xfrm rot="5400000">
            <a:off x="6225396" y="983925"/>
            <a:ext cx="467833" cy="52479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8819DD-54D1-458C-A57D-6B3B17A9F35A}"/>
              </a:ext>
            </a:extLst>
          </p:cNvPr>
          <p:cNvSpPr/>
          <p:nvPr/>
        </p:nvSpPr>
        <p:spPr>
          <a:xfrm>
            <a:off x="8606287" y="834400"/>
            <a:ext cx="537713" cy="54175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CB01429-B4D1-4EAE-A441-64C2275EFE40}"/>
              </a:ext>
            </a:extLst>
          </p:cNvPr>
          <p:cNvSpPr/>
          <p:nvPr/>
        </p:nvSpPr>
        <p:spPr>
          <a:xfrm>
            <a:off x="0" y="834401"/>
            <a:ext cx="467833" cy="54175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8F7537E-4632-8E4E-BB4E-F46D18514373}"/>
              </a:ext>
            </a:extLst>
          </p:cNvPr>
          <p:cNvSpPr/>
          <p:nvPr/>
        </p:nvSpPr>
        <p:spPr>
          <a:xfrm>
            <a:off x="231121" y="1074112"/>
            <a:ext cx="8669725" cy="24069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D1E83D8-906E-F04C-A632-54A223AAD613}"/>
              </a:ext>
            </a:extLst>
          </p:cNvPr>
          <p:cNvSpPr/>
          <p:nvPr/>
        </p:nvSpPr>
        <p:spPr>
          <a:xfrm>
            <a:off x="220488" y="3792111"/>
            <a:ext cx="8669726" cy="2240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085D8ED-5C11-F040-A287-ED97C7F97F4D}"/>
              </a:ext>
            </a:extLst>
          </p:cNvPr>
          <p:cNvSpPr/>
          <p:nvPr/>
        </p:nvSpPr>
        <p:spPr>
          <a:xfrm>
            <a:off x="5483878" y="4317781"/>
            <a:ext cx="3287485" cy="1589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530B2EC-BCC9-2C4D-9442-1AFE3D560851}"/>
              </a:ext>
            </a:extLst>
          </p:cNvPr>
          <p:cNvSpPr/>
          <p:nvPr/>
        </p:nvSpPr>
        <p:spPr>
          <a:xfrm>
            <a:off x="5483878" y="4016798"/>
            <a:ext cx="3283921" cy="2511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071647B1-CEB4-4A65-B64B-744E96C72D0F}"/>
              </a:ext>
            </a:extLst>
          </p:cNvPr>
          <p:cNvSpPr txBox="1"/>
          <p:nvPr/>
        </p:nvSpPr>
        <p:spPr>
          <a:xfrm>
            <a:off x="0" y="364098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it-IT" sz="4000" b="0">
                <a:solidFill>
                  <a:srgbClr val="000000"/>
                </a:solidFill>
                <a:latin typeface="Calibri Light"/>
                <a:cs typeface="Calibri Light"/>
              </a:rPr>
              <a:t>NN </a:t>
            </a:r>
            <a:r>
              <a:rPr lang="it-IT" sz="4000" b="0" err="1">
                <a:solidFill>
                  <a:srgbClr val="000000"/>
                </a:solidFill>
                <a:latin typeface="Calibri Light"/>
                <a:cs typeface="Calibri Light"/>
              </a:rPr>
              <a:t>Radial</a:t>
            </a:r>
            <a:r>
              <a:rPr lang="it-IT" sz="4000" b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it-IT" sz="4000" b="0" err="1">
                <a:solidFill>
                  <a:srgbClr val="000000"/>
                </a:solidFill>
                <a:latin typeface="Calibri Light"/>
                <a:cs typeface="Calibri Light"/>
              </a:rPr>
              <a:t>Basis</a:t>
            </a:r>
            <a:r>
              <a:rPr lang="it-IT" sz="4000" b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it-IT" sz="4000" b="0" err="1">
                <a:solidFill>
                  <a:srgbClr val="000000"/>
                </a:solidFill>
                <a:latin typeface="Calibri Light"/>
                <a:cs typeface="Calibri Light"/>
              </a:rPr>
              <a:t>Function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7FB07AB1-7741-460D-85EB-F300A2FC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11346"/>
              </p:ext>
            </p:extLst>
          </p:nvPr>
        </p:nvGraphicFramePr>
        <p:xfrm>
          <a:off x="372637" y="3983500"/>
          <a:ext cx="4979124" cy="19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562">
                  <a:extLst>
                    <a:ext uri="{9D8B030D-6E8A-4147-A177-3AD203B41FA5}">
                      <a16:colId xmlns:a16="http://schemas.microsoft.com/office/drawing/2014/main" val="257683546"/>
                    </a:ext>
                  </a:extLst>
                </a:gridCol>
                <a:gridCol w="2489562">
                  <a:extLst>
                    <a:ext uri="{9D8B030D-6E8A-4147-A177-3AD203B41FA5}">
                      <a16:colId xmlns:a16="http://schemas.microsoft.com/office/drawing/2014/main" val="3662216615"/>
                    </a:ext>
                  </a:extLst>
                </a:gridCol>
              </a:tblGrid>
              <a:tr h="324165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000000"/>
                          </a:solidFill>
                        </a:rPr>
                        <a:t>Numero di neuroni</a:t>
                      </a:r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err="1">
                          <a:solidFill>
                            <a:srgbClr val="000000"/>
                          </a:solidFill>
                        </a:rPr>
                        <a:t>SSR</a:t>
                      </a:r>
                      <a:r>
                        <a:rPr lang="it-IT" sz="900" err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it-IT" sz="9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68725"/>
                  </a:ext>
                </a:extLst>
              </a:tr>
              <a:tr h="363698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000000"/>
                          </a:solidFill>
                        </a:rPr>
                        <a:t>1.1790e+04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878"/>
                  </a:ext>
                </a:extLst>
              </a:tr>
              <a:tr h="3636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000000"/>
                          </a:solidFill>
                        </a:rPr>
                        <a:t>6.5880e+03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2741"/>
                  </a:ext>
                </a:extLst>
              </a:tr>
              <a:tr h="363698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000000"/>
                          </a:solidFill>
                        </a:rPr>
                        <a:t>3.4568e+03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54433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noProof="0">
                          <a:solidFill>
                            <a:srgbClr val="000000"/>
                          </a:solidFill>
                        </a:rPr>
                        <a:t>3.0074e+03                                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03045"/>
                  </a:ext>
                </a:extLst>
              </a:tr>
            </a:tbl>
          </a:graphicData>
        </a:graphic>
      </p:graphicFrame>
      <p:pic>
        <p:nvPicPr>
          <p:cNvPr id="6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52F1F61C-A2AF-4F3C-9D15-7E0DC70E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48" y="1357448"/>
            <a:ext cx="6541104" cy="1705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24A1D-0D09-4B7F-B51E-48D5FD72BD39}"/>
              </a:ext>
            </a:extLst>
          </p:cNvPr>
          <p:cNvSpPr txBox="1"/>
          <p:nvPr/>
        </p:nvSpPr>
        <p:spPr>
          <a:xfrm>
            <a:off x="5435497" y="3970479"/>
            <a:ext cx="328748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Parametri di configurazione:</a:t>
            </a:r>
          </a:p>
          <a:p>
            <a:endParaRPr lang="en-US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varianza: 2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MSE Goal: 0.0</a:t>
            </a:r>
            <a:endParaRPr lang="en-US" sz="1600">
              <a:solidFill>
                <a:srgbClr val="000000"/>
              </a:solidFill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09E0F3-4B16-47C2-9BA6-EC7337034B7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Progetto Sunday - IMAD - </a:t>
            </a:r>
            <a:r>
              <a:rPr lang="en-US" sz="900" err="1">
                <a:solidFill>
                  <a:schemeClr val="tx1">
                    <a:tint val="75000"/>
                  </a:schemeClr>
                </a:solidFill>
              </a:rPr>
              <a:t>a.a.</a:t>
            </a: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 2019/2020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DE77508-C61F-4F61-8CF0-6771C9132FDB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t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3354F95A-DA11-B041-B979-C4FB2EF97768}" type="slidenum">
              <a:rPr lang="it-IT" sz="9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 algn="r"/>
              <a:t>14</a:t>
            </a:fld>
            <a:endParaRPr lang="en-US" sz="90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6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1B788339-2D71-41B6-A7F3-69ECE5A2B248}"/>
              </a:ext>
            </a:extLst>
          </p:cNvPr>
          <p:cNvSpPr/>
          <p:nvPr/>
        </p:nvSpPr>
        <p:spPr>
          <a:xfrm>
            <a:off x="8445934" y="1294476"/>
            <a:ext cx="714450" cy="4910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316F61A-C4ED-481F-B556-5A95B730B003}"/>
              </a:ext>
            </a:extLst>
          </p:cNvPr>
          <p:cNvSpPr/>
          <p:nvPr/>
        </p:nvSpPr>
        <p:spPr>
          <a:xfrm>
            <a:off x="0" y="643661"/>
            <a:ext cx="467833" cy="52479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17DC24C-181E-8245-844A-B291B6C1A5C2}"/>
              </a:ext>
            </a:extLst>
          </p:cNvPr>
          <p:cNvSpPr/>
          <p:nvPr/>
        </p:nvSpPr>
        <p:spPr>
          <a:xfrm rot="5400000">
            <a:off x="4531605" y="-1297580"/>
            <a:ext cx="104976" cy="9192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0A4F942-AC1A-1641-9033-76C1E9A917FD}"/>
              </a:ext>
            </a:extLst>
          </p:cNvPr>
          <p:cNvSpPr/>
          <p:nvPr/>
        </p:nvSpPr>
        <p:spPr>
          <a:xfrm>
            <a:off x="-12095" y="3683999"/>
            <a:ext cx="479928" cy="25321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21C3B7E-867D-4545-87DF-A7E7D5A2BF73}"/>
              </a:ext>
            </a:extLst>
          </p:cNvPr>
          <p:cNvSpPr/>
          <p:nvPr/>
        </p:nvSpPr>
        <p:spPr>
          <a:xfrm>
            <a:off x="140304" y="3354327"/>
            <a:ext cx="8873615" cy="2684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0D7A6-FF6E-40A4-9657-436C8F5D0785}"/>
              </a:ext>
            </a:extLst>
          </p:cNvPr>
          <p:cNvSpPr txBox="1">
            <a:spLocks/>
          </p:cNvSpPr>
          <p:nvPr/>
        </p:nvSpPr>
        <p:spPr>
          <a:xfrm>
            <a:off x="-3" y="1932"/>
            <a:ext cx="9151260" cy="640750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b="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Confronto </a:t>
            </a:r>
            <a:r>
              <a:rPr lang="en-US" b="0" err="1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reti</a:t>
            </a:r>
            <a:r>
              <a:rPr lang="en-US" b="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n-US" b="0" err="1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validazione</a:t>
            </a:r>
            <a:endParaRPr lang="en-US" b="0">
              <a:solidFill>
                <a:sysClr val="windowText" lastClr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DC9A940-6196-7E43-BE59-A012CDEEC380}"/>
              </a:ext>
            </a:extLst>
          </p:cNvPr>
          <p:cNvSpPr/>
          <p:nvPr/>
        </p:nvSpPr>
        <p:spPr>
          <a:xfrm>
            <a:off x="47426" y="647914"/>
            <a:ext cx="9091737" cy="2592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95F1494-5249-5A41-9A58-A1C52A58ACDF}"/>
              </a:ext>
            </a:extLst>
          </p:cNvPr>
          <p:cNvSpPr/>
          <p:nvPr/>
        </p:nvSpPr>
        <p:spPr>
          <a:xfrm>
            <a:off x="105206" y="522504"/>
            <a:ext cx="8955314" cy="2711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DC9E584-5399-44F5-96E1-B3AB8BAC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" y="639614"/>
            <a:ext cx="4726819" cy="2473762"/>
          </a:xfrm>
          <a:prstGeom prst="rect">
            <a:avLst/>
          </a:prstGeom>
        </p:spPr>
      </p:pic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6CD3084-F591-4D58-800B-0AAF3E07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8" y="3468937"/>
            <a:ext cx="4700716" cy="2459905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C2F7FCD-F9A6-4DF9-A8C8-FE7A974BC68F}"/>
              </a:ext>
            </a:extLst>
          </p:cNvPr>
          <p:cNvSpPr txBox="1">
            <a:spLocks/>
          </p:cNvSpPr>
          <p:nvPr/>
        </p:nvSpPr>
        <p:spPr>
          <a:xfrm>
            <a:off x="2944283" y="653778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Progetto Sunday - IMAD - </a:t>
            </a:r>
            <a:r>
              <a:rPr lang="en-US" sz="900" err="1">
                <a:solidFill>
                  <a:schemeClr val="tx1">
                    <a:tint val="75000"/>
                  </a:schemeClr>
                </a:solidFill>
              </a:rPr>
              <a:t>a.a.</a:t>
            </a: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 2019/2020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AB233E8-352A-45F5-AA71-EAE5DD7A7298}"/>
              </a:ext>
            </a:extLst>
          </p:cNvPr>
          <p:cNvSpPr txBox="1">
            <a:spLocks/>
          </p:cNvSpPr>
          <p:nvPr/>
        </p:nvSpPr>
        <p:spPr>
          <a:xfrm>
            <a:off x="6578902" y="6537780"/>
            <a:ext cx="2057400" cy="365125"/>
          </a:xfrm>
          <a:prstGeom prst="rect">
            <a:avLst/>
          </a:prstGeom>
        </p:spPr>
        <p:txBody>
          <a:bodyPr anchor="t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3354F95A-DA11-B041-B979-C4FB2EF97768}" type="slidenum">
              <a:rPr lang="it-IT" sz="9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 algn="r"/>
              <a:t>15</a:t>
            </a:fld>
            <a:endParaRPr lang="en-US" sz="90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38BA5AF-3671-47F6-B6DF-FF952D740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503" y="3430403"/>
            <a:ext cx="3761482" cy="2467776"/>
          </a:xfrm>
          <a:prstGeom prst="rect">
            <a:avLst/>
          </a:prstGeom>
        </p:spPr>
      </p:pic>
      <p:pic>
        <p:nvPicPr>
          <p:cNvPr id="13" name="Picture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E7A7ADD-F7F1-408F-9CB4-8CC4197C3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155" y="640274"/>
            <a:ext cx="3815881" cy="2215550"/>
          </a:xfrm>
          <a:prstGeom prst="rect">
            <a:avLst/>
          </a:prstGeom>
        </p:spPr>
      </p:pic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E519346-ECF9-0E49-8635-0402021432BB}"/>
              </a:ext>
            </a:extLst>
          </p:cNvPr>
          <p:cNvCxnSpPr>
            <a:cxnSpLocks/>
          </p:cNvCxnSpPr>
          <p:nvPr/>
        </p:nvCxnSpPr>
        <p:spPr>
          <a:xfrm>
            <a:off x="1657610" y="3293978"/>
            <a:ext cx="5858540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9FEB5AC-AF72-7C4F-BCC4-30A32977667B}"/>
              </a:ext>
            </a:extLst>
          </p:cNvPr>
          <p:cNvCxnSpPr>
            <a:cxnSpLocks/>
          </p:cNvCxnSpPr>
          <p:nvPr/>
        </p:nvCxnSpPr>
        <p:spPr>
          <a:xfrm flipV="1">
            <a:off x="4962265" y="966970"/>
            <a:ext cx="0" cy="1360967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F9EC25A0-C690-FE41-A229-1DF9FA0F75CE}"/>
              </a:ext>
            </a:extLst>
          </p:cNvPr>
          <p:cNvCxnSpPr>
            <a:cxnSpLocks/>
          </p:cNvCxnSpPr>
          <p:nvPr/>
        </p:nvCxnSpPr>
        <p:spPr>
          <a:xfrm flipV="1">
            <a:off x="4993369" y="3863654"/>
            <a:ext cx="0" cy="1360967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2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0C3BB-291E-4F78-9E61-5E43CC9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45" y="2410383"/>
            <a:ext cx="3353354" cy="182199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defTabSz="914400"/>
            <a:br>
              <a:rPr lang="en-US" kern="1200">
                <a:latin typeface="+mj-lt"/>
                <a:ea typeface="+mj-ea"/>
                <a:cs typeface="+mj-cs"/>
              </a:rPr>
            </a:br>
            <a:r>
              <a:rPr lang="en-US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Confronto</a:t>
            </a: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migliori</a:t>
            </a:r>
            <a:br>
              <a:rPr lang="en-US" kern="1200"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Calibri Light" panose="020F03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7ED21-8959-4D6E-BEF5-9976D7CE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5356" y="6492240"/>
            <a:ext cx="2824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Progetto Sunday - IMAD - </a:t>
            </a:r>
            <a:r>
              <a:rPr lang="en-US" sz="1200" kern="120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a.a.</a:t>
            </a: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0E32E-EC99-4003-B085-A6AAA00D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1403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sz="1200" smtClean="0">
                <a:latin typeface="+mn-lt"/>
              </a:rPr>
              <a:pPr eaLnBrk="1" hangingPunct="1">
                <a:spcAft>
                  <a:spcPts val="600"/>
                </a:spcAft>
              </a:pPr>
              <a:t>16</a:t>
            </a:fld>
            <a:endParaRPr lang="en-US" sz="1200">
              <a:latin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530E127-744F-45A1-9558-CB6A1E536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95667"/>
              </p:ext>
            </p:extLst>
          </p:nvPr>
        </p:nvGraphicFramePr>
        <p:xfrm>
          <a:off x="4442603" y="1696528"/>
          <a:ext cx="4152000" cy="33681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37230">
                  <a:extLst>
                    <a:ext uri="{9D8B030D-6E8A-4147-A177-3AD203B41FA5}">
                      <a16:colId xmlns:a16="http://schemas.microsoft.com/office/drawing/2014/main" val="3697096958"/>
                    </a:ext>
                  </a:extLst>
                </a:gridCol>
                <a:gridCol w="2214770">
                  <a:extLst>
                    <a:ext uri="{9D8B030D-6E8A-4147-A177-3AD203B41FA5}">
                      <a16:colId xmlns:a16="http://schemas.microsoft.com/office/drawing/2014/main" val="3711407517"/>
                    </a:ext>
                  </a:extLst>
                </a:gridCol>
              </a:tblGrid>
              <a:tr h="665551"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/>
                          </a:solidFill>
                        </a:rPr>
                        <a:t>Mod. </a:t>
                      </a:r>
                    </a:p>
                  </a:txBody>
                  <a:tcPr marL="199829" marR="199829" marT="99914" marB="9991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000" err="1">
                          <a:solidFill>
                            <a:schemeClr val="tx1"/>
                          </a:solidFill>
                        </a:rPr>
                        <a:t>SSR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3000">
                          <a:solidFill>
                            <a:schemeClr val="tx1"/>
                          </a:solidFill>
                        </a:rPr>
                        <a:t> (e+03)</a:t>
                      </a:r>
                    </a:p>
                  </a:txBody>
                  <a:tcPr marL="199829" marR="199829" marT="99914" marB="99914"/>
                </a:tc>
                <a:extLst>
                  <a:ext uri="{0D108BD9-81ED-4DB2-BD59-A6C34878D82A}">
                    <a16:rowId xmlns:a16="http://schemas.microsoft.com/office/drawing/2014/main" val="565526030"/>
                  </a:ext>
                </a:extLst>
              </a:tr>
              <a:tr h="825284">
                <a:tc>
                  <a:txBody>
                    <a:bodyPr/>
                    <a:lstStyle/>
                    <a:p>
                      <a:r>
                        <a:rPr lang="en-US" sz="3000"/>
                        <a:t>S. Fourier</a:t>
                      </a:r>
                    </a:p>
                    <a:p>
                      <a:pPr lvl="0">
                        <a:buNone/>
                      </a:pPr>
                      <a:r>
                        <a:rPr lang="en-US" sz="1600"/>
                        <a:t>(3 </a:t>
                      </a:r>
                      <a:r>
                        <a:rPr lang="en-US" sz="1600" err="1"/>
                        <a:t>armoniche</a:t>
                      </a:r>
                      <a:r>
                        <a:rPr lang="en-US" sz="1600"/>
                        <a:t>)</a:t>
                      </a:r>
                    </a:p>
                  </a:txBody>
                  <a:tcPr marL="199829" marR="199829" marT="99914" marB="9991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000" b="0" i="0" u="none" strike="noStrike" noProof="0">
                          <a:latin typeface="Calibri"/>
                        </a:rPr>
                        <a:t>3.6080</a:t>
                      </a:r>
                      <a:endParaRPr lang="en-US"/>
                    </a:p>
                  </a:txBody>
                  <a:tcPr marL="199829" marR="199829" marT="99914" marB="99914"/>
                </a:tc>
                <a:extLst>
                  <a:ext uri="{0D108BD9-81ED-4DB2-BD59-A6C34878D82A}">
                    <a16:rowId xmlns:a16="http://schemas.microsoft.com/office/drawing/2014/main" val="4007541626"/>
                  </a:ext>
                </a:extLst>
              </a:tr>
              <a:tr h="825284">
                <a:tc>
                  <a:txBody>
                    <a:bodyPr/>
                    <a:lstStyle/>
                    <a:p>
                      <a:r>
                        <a:rPr lang="en-US" sz="3000"/>
                        <a:t>NN MLP</a:t>
                      </a:r>
                    </a:p>
                    <a:p>
                      <a:pPr lvl="0">
                        <a:buNone/>
                      </a:pPr>
                      <a:r>
                        <a:rPr lang="en-US" sz="1600"/>
                        <a:t>(25 </a:t>
                      </a:r>
                      <a:r>
                        <a:rPr lang="en-US" sz="1600" err="1"/>
                        <a:t>neuroni</a:t>
                      </a:r>
                      <a:r>
                        <a:rPr lang="en-US" sz="1600"/>
                        <a:t>)</a:t>
                      </a:r>
                    </a:p>
                  </a:txBody>
                  <a:tcPr marL="199829" marR="199829" marT="99914" marB="99914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000" b="0" i="0" u="none" strike="noStrike" kern="1200" noProof="0">
                          <a:solidFill>
                            <a:srgbClr val="000000"/>
                          </a:solidFill>
                        </a:rPr>
                        <a:t>2.3226</a:t>
                      </a:r>
                    </a:p>
                  </a:txBody>
                  <a:tcPr marL="199829" marR="199829" marT="99914" marB="99914"/>
                </a:tc>
                <a:extLst>
                  <a:ext uri="{0D108BD9-81ED-4DB2-BD59-A6C34878D82A}">
                    <a16:rowId xmlns:a16="http://schemas.microsoft.com/office/drawing/2014/main" val="3354374834"/>
                  </a:ext>
                </a:extLst>
              </a:tr>
              <a:tr h="8252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NN RB</a:t>
                      </a:r>
                    </a:p>
                    <a:p>
                      <a:pPr lvl="0">
                        <a:buNone/>
                      </a:pPr>
                      <a:r>
                        <a:rPr lang="en-US" sz="1600"/>
                        <a:t>(300 </a:t>
                      </a:r>
                      <a:r>
                        <a:rPr lang="en-US" sz="1600" err="1"/>
                        <a:t>neuroni</a:t>
                      </a:r>
                      <a:r>
                        <a:rPr lang="en-US" sz="1600"/>
                        <a:t>)</a:t>
                      </a:r>
                    </a:p>
                  </a:txBody>
                  <a:tcPr marL="199829" marR="199829" marT="99914" marB="9991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000" b="0" i="0" u="none" strike="noStrike" noProof="0">
                          <a:latin typeface="Calibri"/>
                        </a:rPr>
                        <a:t>3.0074</a:t>
                      </a:r>
                      <a:endParaRPr lang="en-US"/>
                    </a:p>
                  </a:txBody>
                  <a:tcPr marL="199829" marR="199829" marT="99914" marB="99914"/>
                </a:tc>
                <a:extLst>
                  <a:ext uri="{0D108BD9-81ED-4DB2-BD59-A6C34878D82A}">
                    <a16:rowId xmlns:a16="http://schemas.microsoft.com/office/drawing/2014/main" val="330341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4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53725A-4432-0C4D-B9A3-97F0A75D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it-IT" sz="6300">
                <a:cs typeface="Calibri Light"/>
              </a:rPr>
              <a:t>Grazie per l'attenzione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98EDD9AA-9FE3-A646-833F-C23C3D7DD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65634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>
                <a:cs typeface="Calibri"/>
              </a:rPr>
              <a:t>Repository: </a:t>
            </a:r>
            <a:r>
              <a:rPr lang="it-IT">
                <a:ea typeface="+mn-lt"/>
                <a:cs typeface="+mn-lt"/>
                <a:hlinkClick r:id="rId2"/>
              </a:rPr>
              <a:t>https://github.com/domenico-rgs/ProgettoSunday</a:t>
            </a:r>
            <a:endParaRPr lang="it-I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261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Rectangle 2">
            <a:extLst>
              <a:ext uri="{FF2B5EF4-FFF2-40B4-BE49-F238E27FC236}">
                <a16:creationId xmlns:a16="http://schemas.microsoft.com/office/drawing/2014/main" id="{CF8F5724-2E1C-DE43-B9F2-222EB91A9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2724" y="873940"/>
            <a:ext cx="3656358" cy="1035781"/>
          </a:xfrm>
          <a:ln>
            <a:solidFill>
              <a:schemeClr val="accent4"/>
            </a:solidFill>
          </a:ln>
        </p:spPr>
        <p:txBody>
          <a:bodyPr anchor="ctr">
            <a:normAutofit/>
          </a:bodyPr>
          <a:lstStyle/>
          <a:p>
            <a:pPr eaLnBrk="1" hangingPunct="1"/>
            <a:r>
              <a:rPr lang="en-US" altLang="it-IT" sz="3100"/>
              <a:t>OBIETTIVO</a:t>
            </a:r>
            <a:endParaRPr lang="uk-UA" altLang="it-IT" sz="310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D18128F8-C1EC-B849-B273-BA0989EFA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8639" y="457333"/>
            <a:ext cx="3978854" cy="57445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altLang="it-IT" sz="2400"/>
              <a:t>Identificare modello per il valore della serie temporale della domenica, in funzione del giorno dell’anno e dell’ora. </a:t>
            </a:r>
          </a:p>
          <a:p>
            <a:pPr marL="0" indent="0" eaLnBrk="1" hangingPunct="1">
              <a:buFontTx/>
              <a:buNone/>
            </a:pPr>
            <a:endParaRPr lang="uk-UA" altLang="it-IT" sz="1600" b="1">
              <a:latin typeface="Helvetica Neue" panose="02000503000000020004" pitchFamily="2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9F760333-0BDF-475F-9FE9-295D3E065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4494" y="798018"/>
            <a:ext cx="1088691" cy="1139491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025F7E6E-0AB7-D649-8CDA-8B82CC9A11A3}"/>
              </a:ext>
            </a:extLst>
          </p:cNvPr>
          <p:cNvSpPr/>
          <p:nvPr/>
        </p:nvSpPr>
        <p:spPr>
          <a:xfrm>
            <a:off x="5067729" y="1651393"/>
            <a:ext cx="3447622" cy="430887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b="0">
                <a:latin typeface="+mn-lt"/>
              </a:rPr>
              <a:t>Due </a:t>
            </a:r>
            <a:r>
              <a:rPr lang="en-US" sz="2000" b="0" err="1">
                <a:latin typeface="+mn-lt"/>
              </a:rPr>
              <a:t>anni</a:t>
            </a:r>
            <a:r>
              <a:rPr lang="en-US" sz="2000" b="0">
                <a:latin typeface="+mn-lt"/>
              </a:rPr>
              <a:t> di </a:t>
            </a:r>
            <a:r>
              <a:rPr lang="en-US" sz="2000" b="0" err="1">
                <a:latin typeface="+mn-lt"/>
              </a:rPr>
              <a:t>dati</a:t>
            </a:r>
            <a:r>
              <a:rPr lang="en-US" sz="2000" b="0">
                <a:latin typeface="+mn-lt"/>
              </a:rPr>
              <a:t> </a:t>
            </a:r>
            <a:r>
              <a:rPr lang="en-US" sz="2000" b="0" err="1">
                <a:latin typeface="+mn-lt"/>
              </a:rPr>
              <a:t>orari</a:t>
            </a:r>
            <a:r>
              <a:rPr lang="en-US" sz="2000" b="0">
                <a:latin typeface="+mn-lt"/>
              </a:rPr>
              <a:t> di </a:t>
            </a:r>
            <a:r>
              <a:rPr lang="en-US" sz="2000" b="0" err="1">
                <a:latin typeface="+mn-lt"/>
              </a:rPr>
              <a:t>carico</a:t>
            </a:r>
            <a:r>
              <a:rPr lang="en-US" sz="2000" b="0">
                <a:latin typeface="+mn-lt"/>
              </a:rPr>
              <a:t> </a:t>
            </a:r>
            <a:r>
              <a:rPr lang="en-US" sz="2000" b="0" err="1">
                <a:latin typeface="+mn-lt"/>
              </a:rPr>
              <a:t>elettrico</a:t>
            </a:r>
            <a:r>
              <a:rPr lang="en-US" sz="2000" b="0">
                <a:latin typeface="+mn-lt"/>
              </a:rPr>
              <a:t> </a:t>
            </a:r>
            <a:r>
              <a:rPr lang="en-US" sz="2000" b="0" err="1">
                <a:latin typeface="+mn-lt"/>
              </a:rPr>
              <a:t>italiano</a:t>
            </a:r>
            <a:r>
              <a:rPr lang="en-US" sz="2000" b="0">
                <a:latin typeface="+mn-lt"/>
              </a:rPr>
              <a:t>:</a:t>
            </a:r>
            <a:endParaRPr lang="it-IT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latin typeface="+mn-lt"/>
              </a:rPr>
              <a:t>• 1◦ </a:t>
            </a:r>
            <a:r>
              <a:rPr lang="en-US" b="0" err="1">
                <a:latin typeface="+mn-lt"/>
              </a:rPr>
              <a:t>colonna</a:t>
            </a:r>
            <a:r>
              <a:rPr lang="en-US" b="0">
                <a:latin typeface="+mn-lt"/>
              </a:rPr>
              <a:t>: </a:t>
            </a:r>
            <a:r>
              <a:rPr lang="en-US" b="0" err="1">
                <a:latin typeface="+mn-lt"/>
              </a:rPr>
              <a:t>giorno</a:t>
            </a:r>
            <a:r>
              <a:rPr lang="en-US" b="0">
                <a:latin typeface="+mn-lt"/>
              </a:rPr>
              <a:t> </a:t>
            </a:r>
            <a:r>
              <a:rPr lang="en-US" b="0" err="1">
                <a:latin typeface="+mn-lt"/>
              </a:rPr>
              <a:t>dell’anno</a:t>
            </a:r>
            <a:r>
              <a:rPr lang="en-US" b="0">
                <a:latin typeface="+mn-lt"/>
              </a:rPr>
              <a:t> 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latin typeface="+mn-lt"/>
              </a:rPr>
              <a:t>[1, ..., 365];</a:t>
            </a:r>
            <a:endParaRPr lang="en-US" b="0">
              <a:latin typeface="+mn-lt"/>
              <a:cs typeface="Calibri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br>
              <a:rPr lang="en-US" b="0">
                <a:latin typeface="+mn-lt"/>
              </a:rPr>
            </a:br>
            <a:r>
              <a:rPr lang="en-US" b="0">
                <a:latin typeface="+mn-lt"/>
              </a:rPr>
              <a:t>• 2◦ </a:t>
            </a:r>
            <a:r>
              <a:rPr lang="en-US" b="0" err="1">
                <a:latin typeface="+mn-lt"/>
              </a:rPr>
              <a:t>colonna</a:t>
            </a:r>
            <a:r>
              <a:rPr lang="en-US" b="0">
                <a:latin typeface="+mn-lt"/>
              </a:rPr>
              <a:t>: </a:t>
            </a:r>
            <a:r>
              <a:rPr lang="en-US" b="0" err="1">
                <a:latin typeface="+mn-lt"/>
              </a:rPr>
              <a:t>ora</a:t>
            </a:r>
            <a:r>
              <a:rPr lang="en-US" b="0">
                <a:latin typeface="+mn-lt"/>
              </a:rPr>
              <a:t> del </a:t>
            </a:r>
            <a:r>
              <a:rPr lang="en-US" b="0" err="1">
                <a:latin typeface="+mn-lt"/>
              </a:rPr>
              <a:t>giorno</a:t>
            </a:r>
            <a:r>
              <a:rPr lang="en-US" b="0">
                <a:latin typeface="+mn-lt"/>
              </a:rPr>
              <a:t> </a:t>
            </a:r>
            <a:endParaRPr lang="en-US" b="0">
              <a:latin typeface="+mn-lt"/>
              <a:cs typeface="Calibri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latin typeface="+mn-lt"/>
              </a:rPr>
              <a:t>[1, ..., 24];</a:t>
            </a:r>
            <a:endParaRPr lang="en-US" b="0">
              <a:latin typeface="+mn-lt"/>
              <a:cs typeface="Calibri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br>
              <a:rPr lang="en-US" b="0">
                <a:latin typeface="+mn-lt"/>
              </a:rPr>
            </a:br>
            <a:r>
              <a:rPr lang="en-US" b="0">
                <a:latin typeface="+mn-lt"/>
              </a:rPr>
              <a:t>• 3◦ </a:t>
            </a:r>
            <a:r>
              <a:rPr lang="en-US" b="0" err="1">
                <a:latin typeface="+mn-lt"/>
              </a:rPr>
              <a:t>colonna</a:t>
            </a:r>
            <a:r>
              <a:rPr lang="en-US" b="0">
                <a:latin typeface="+mn-lt"/>
              </a:rPr>
              <a:t>: </a:t>
            </a:r>
            <a:r>
              <a:rPr lang="en-US" b="0" err="1">
                <a:latin typeface="+mn-lt"/>
              </a:rPr>
              <a:t>giorno</a:t>
            </a:r>
            <a:r>
              <a:rPr lang="en-US" b="0">
                <a:latin typeface="+mn-lt"/>
              </a:rPr>
              <a:t> </a:t>
            </a:r>
            <a:r>
              <a:rPr lang="en-US" b="0" err="1">
                <a:latin typeface="+mn-lt"/>
              </a:rPr>
              <a:t>della</a:t>
            </a:r>
            <a:r>
              <a:rPr lang="en-US" b="0">
                <a:latin typeface="+mn-lt"/>
              </a:rPr>
              <a:t> </a:t>
            </a:r>
            <a:r>
              <a:rPr lang="en-US" b="0" err="1">
                <a:latin typeface="+mn-lt"/>
              </a:rPr>
              <a:t>settimana</a:t>
            </a:r>
            <a:r>
              <a:rPr lang="en-US" b="0">
                <a:latin typeface="+mn-lt"/>
              </a:rPr>
              <a:t> [1, ..., 7]; </a:t>
            </a:r>
            <a:endParaRPr lang="en-US" b="0">
              <a:latin typeface="+mn-lt"/>
              <a:cs typeface="Calibri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b="0">
              <a:latin typeface="+mn-lt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latin typeface="+mn-lt"/>
              </a:rPr>
              <a:t>• 4◦ </a:t>
            </a:r>
            <a:r>
              <a:rPr lang="en-US" b="0" err="1">
                <a:latin typeface="+mn-lt"/>
              </a:rPr>
              <a:t>colonna</a:t>
            </a:r>
            <a:r>
              <a:rPr lang="en-US" b="0">
                <a:latin typeface="+mn-lt"/>
              </a:rPr>
              <a:t>: </a:t>
            </a:r>
            <a:r>
              <a:rPr lang="en-US" b="0" err="1">
                <a:latin typeface="+mn-lt"/>
              </a:rPr>
              <a:t>serie</a:t>
            </a:r>
            <a:r>
              <a:rPr lang="en-US" b="0">
                <a:latin typeface="+mn-lt"/>
              </a:rPr>
              <a:t> </a:t>
            </a:r>
            <a:r>
              <a:rPr lang="en-US" b="0" err="1">
                <a:latin typeface="+mn-lt"/>
              </a:rPr>
              <a:t>temporale</a:t>
            </a:r>
            <a:r>
              <a:rPr lang="en-US" b="0">
                <a:latin typeface="+mn-lt"/>
              </a:rPr>
              <a:t>.</a:t>
            </a:r>
            <a:br>
              <a:rPr lang="en-US" sz="2000" b="0">
                <a:latin typeface="+mn-lt"/>
              </a:rPr>
            </a:br>
            <a:endParaRPr lang="en-US" sz="2000" b="0">
              <a:latin typeface="+mn-lt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B2EAD44-A9EA-444A-A4C9-FA40F7904866}"/>
              </a:ext>
            </a:extLst>
          </p:cNvPr>
          <p:cNvSpPr/>
          <p:nvPr/>
        </p:nvSpPr>
        <p:spPr>
          <a:xfrm>
            <a:off x="5143073" y="854856"/>
            <a:ext cx="3218203" cy="5847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it-IT" sz="3200" b="0">
                <a:latin typeface="+mj-lt"/>
              </a:rPr>
              <a:t>I DATI</a:t>
            </a:r>
            <a:endParaRPr lang="it-IT" sz="3200" b="0">
              <a:latin typeface="+mj-lt"/>
            </a:endParaRP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06FC540-B4FA-2946-8B19-6B9487505029}"/>
              </a:ext>
            </a:extLst>
          </p:cNvPr>
          <p:cNvCxnSpPr>
            <a:cxnSpLocks noChangeAspect="1"/>
          </p:cNvCxnSpPr>
          <p:nvPr/>
        </p:nvCxnSpPr>
        <p:spPr>
          <a:xfrm>
            <a:off x="4861367" y="0"/>
            <a:ext cx="0" cy="64908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bo 6">
            <a:extLst>
              <a:ext uri="{FF2B5EF4-FFF2-40B4-BE49-F238E27FC236}">
                <a16:creationId xmlns:a16="http://schemas.microsoft.com/office/drawing/2014/main" id="{D00DC0ED-AB24-3D45-843F-BA865E90769D}"/>
              </a:ext>
            </a:extLst>
          </p:cNvPr>
          <p:cNvSpPr/>
          <p:nvPr/>
        </p:nvSpPr>
        <p:spPr>
          <a:xfrm>
            <a:off x="8515351" y="763928"/>
            <a:ext cx="175855" cy="5437915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E2C14-F05C-4FCF-8ED9-D7C5C147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5747"/>
            <a:ext cx="3086100" cy="365125"/>
          </a:xfrm>
        </p:spPr>
        <p:txBody>
          <a:bodyPr/>
          <a:lstStyle/>
          <a:p>
            <a:r>
              <a:rPr lang="en-US"/>
              <a:t>Progetto Sunday - IMAD - </a:t>
            </a:r>
            <a:r>
              <a:rPr lang="en-US" err="1"/>
              <a:t>a.a.</a:t>
            </a:r>
            <a:r>
              <a:rPr lang="en-US"/>
              <a:t> 2019/2020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363CC-CADC-47FA-ACF5-FA35B2F5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5747"/>
            <a:ext cx="2057400" cy="365125"/>
          </a:xfrm>
        </p:spPr>
        <p:txBody>
          <a:bodyPr/>
          <a:lstStyle/>
          <a:p>
            <a:fld id="{3354F95A-DA11-B041-B979-C4FB2EF97768}" type="slidenum">
              <a:rPr lang="it-IT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B541A9-66B1-4F4A-8717-E669C772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12" y="4567047"/>
            <a:ext cx="7903648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/>
              <a:t>CONSUMI ELETTRICI MEDI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272D6-C25B-42CF-8644-F224E26D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24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>
                <a:latin typeface="Arial"/>
                <a:cs typeface="Arial"/>
              </a:rPr>
              <a:t>Progetto Sunday - IMAD - </a:t>
            </a:r>
            <a:r>
              <a:rPr lang="en-US" err="1">
                <a:latin typeface="Arial"/>
                <a:cs typeface="Arial"/>
              </a:rPr>
              <a:t>a.a.</a:t>
            </a:r>
            <a:r>
              <a:rPr lang="en-US">
                <a:latin typeface="Arial"/>
                <a:cs typeface="Arial"/>
              </a:rPr>
              <a:t> 2019/2020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3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3001695-BED8-4C99-9D4E-EA587A2E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485990"/>
            <a:ext cx="7891236" cy="41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2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27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3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AF211C-E882-C84C-8038-6EAF8A9B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32" y="-111067"/>
            <a:ext cx="7565747" cy="5306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800" kern="1200">
                <a:latin typeface="+mj-lt"/>
                <a:ea typeface="+mj-ea"/>
                <a:cs typeface="+mj-cs"/>
              </a:rPr>
              <a:t>SERIE TEMPORALE</a:t>
            </a:r>
            <a:endParaRPr lang="en-US" sz="2800" kern="120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50FC63B-EDF1-A743-A1CA-9085C40656D1}"/>
              </a:ext>
            </a:extLst>
          </p:cNvPr>
          <p:cNvSpPr/>
          <p:nvPr/>
        </p:nvSpPr>
        <p:spPr>
          <a:xfrm>
            <a:off x="4572000" y="5337544"/>
            <a:ext cx="1543050" cy="8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1A1E731-232B-2247-A4A9-D08005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4" t="22022" r="20935" b="1197"/>
          <a:stretch/>
        </p:blipFill>
        <p:spPr>
          <a:xfrm>
            <a:off x="4862058" y="467699"/>
            <a:ext cx="4190703" cy="2888147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405A07C-FB60-594B-9E32-73F25B502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2" t="21156" r="22955" b="-66"/>
          <a:stretch/>
        </p:blipFill>
        <p:spPr>
          <a:xfrm>
            <a:off x="129119" y="3556458"/>
            <a:ext cx="4611252" cy="3001379"/>
          </a:xfrm>
          <a:prstGeom prst="rect">
            <a:avLst/>
          </a:prstGeom>
        </p:spPr>
      </p:pic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F6D66CE-3A6D-41F1-AC54-197E32352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" t="228" r="19097" b="493"/>
          <a:stretch/>
        </p:blipFill>
        <p:spPr>
          <a:xfrm>
            <a:off x="125403" y="452228"/>
            <a:ext cx="4611252" cy="28976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9ED2-55FA-4F90-8E28-619A6E75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5747"/>
            <a:ext cx="3086100" cy="36512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Progetto Sunday - IMAD - </a:t>
            </a:r>
            <a:r>
              <a:rPr lang="en-US" err="1">
                <a:latin typeface="Arial"/>
                <a:cs typeface="Arial"/>
              </a:rPr>
              <a:t>a.a.</a:t>
            </a:r>
            <a:r>
              <a:rPr lang="en-US">
                <a:latin typeface="Arial"/>
                <a:cs typeface="Arial"/>
              </a:rPr>
              <a:t> 2019/2020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B5EF9F8-FB7F-EF40-92C0-76223130357E}"/>
              </a:ext>
            </a:extLst>
          </p:cNvPr>
          <p:cNvSpPr/>
          <p:nvPr/>
        </p:nvSpPr>
        <p:spPr>
          <a:xfrm>
            <a:off x="125403" y="3349861"/>
            <a:ext cx="4611252" cy="206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7820-92CC-41F0-BEDC-A63F4B6C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5459" y="6485747"/>
            <a:ext cx="2057400" cy="365125"/>
          </a:xfrm>
        </p:spPr>
        <p:txBody>
          <a:bodyPr/>
          <a:lstStyle/>
          <a:p>
            <a:fld id="{3354F95A-DA11-B041-B979-C4FB2EF97768}" type="slidenum">
              <a:rPr lang="it-IT" smtClean="0"/>
              <a:t>4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DE1A3DF-CBE1-AE4C-81F5-043A4B018AED}"/>
              </a:ext>
            </a:extLst>
          </p:cNvPr>
          <p:cNvSpPr/>
          <p:nvPr/>
        </p:nvSpPr>
        <p:spPr>
          <a:xfrm>
            <a:off x="7856621" y="3361893"/>
            <a:ext cx="1287378" cy="311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9251247-4205-BA4C-AA62-3FC999D65F6C}"/>
              </a:ext>
            </a:extLst>
          </p:cNvPr>
          <p:cNvSpPr/>
          <p:nvPr/>
        </p:nvSpPr>
        <p:spPr>
          <a:xfrm>
            <a:off x="8681400" y="3459818"/>
            <a:ext cx="467833" cy="3398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3A39CDE-D984-B044-B8E4-07166704FEF1}"/>
              </a:ext>
            </a:extLst>
          </p:cNvPr>
          <p:cNvSpPr/>
          <p:nvPr/>
        </p:nvSpPr>
        <p:spPr>
          <a:xfrm>
            <a:off x="4862058" y="3743387"/>
            <a:ext cx="4062371" cy="27210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8" name="Diagram 38">
            <a:extLst>
              <a:ext uri="{FF2B5EF4-FFF2-40B4-BE49-F238E27FC236}">
                <a16:creationId xmlns:a16="http://schemas.microsoft.com/office/drawing/2014/main" id="{6D79FFD3-67F2-470E-96AE-400637179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96623"/>
              </p:ext>
            </p:extLst>
          </p:nvPr>
        </p:nvGraphicFramePr>
        <p:xfrm>
          <a:off x="4862058" y="3805131"/>
          <a:ext cx="4062371" cy="258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532BDE10-9F64-5D4F-9823-3682C68F1CAE}"/>
              </a:ext>
            </a:extLst>
          </p:cNvPr>
          <p:cNvCxnSpPr>
            <a:cxnSpLocks/>
          </p:cNvCxnSpPr>
          <p:nvPr/>
        </p:nvCxnSpPr>
        <p:spPr>
          <a:xfrm>
            <a:off x="1158948" y="3470451"/>
            <a:ext cx="251991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3491B021-737F-0F4A-805D-23D4D6841119}"/>
              </a:ext>
            </a:extLst>
          </p:cNvPr>
          <p:cNvCxnSpPr>
            <a:cxnSpLocks/>
          </p:cNvCxnSpPr>
          <p:nvPr/>
        </p:nvCxnSpPr>
        <p:spPr>
          <a:xfrm>
            <a:off x="4796320" y="902368"/>
            <a:ext cx="0" cy="210552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5" name="Immagine 3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563F1DF-20DB-8645-923D-21363140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47" t="21633" r="7496" b="73098"/>
          <a:stretch/>
        </p:blipFill>
        <p:spPr>
          <a:xfrm>
            <a:off x="4839860" y="3454177"/>
            <a:ext cx="1584177" cy="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3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2D558D-27AA-E649-9693-9E826FEC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320554" cy="1128068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it-IT" sz="2500"/>
              <a:t>CARICO ELETTRICO ITALIANO DI DOMENICA – SENZA TREND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D5F26AF-BDC2-814A-B271-8084968C04BD}"/>
              </a:ext>
            </a:extLst>
          </p:cNvPr>
          <p:cNvSpPr/>
          <p:nvPr/>
        </p:nvSpPr>
        <p:spPr>
          <a:xfrm>
            <a:off x="4258246" y="2987391"/>
            <a:ext cx="4749986" cy="682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F4C8AEF-DBB6-FA4B-8219-F84F51ECB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1" t="22229" r="22564" b="-4"/>
          <a:stretch/>
        </p:blipFill>
        <p:spPr>
          <a:xfrm>
            <a:off x="4258247" y="3397389"/>
            <a:ext cx="4749985" cy="3054834"/>
          </a:xfrm>
          <a:prstGeom prst="rect">
            <a:avLst/>
          </a:prstGeom>
        </p:spPr>
      </p:pic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3847F2C-5C1F-754A-8602-C444FA743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3" t="21807" r="26343" b="1795"/>
          <a:stretch/>
        </p:blipFill>
        <p:spPr>
          <a:xfrm>
            <a:off x="4250903" y="54754"/>
            <a:ext cx="4749985" cy="3216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2CF2D1-B066-4519-83E8-7048B3B00B8A}"/>
              </a:ext>
            </a:extLst>
          </p:cNvPr>
          <p:cNvSpPr txBox="1"/>
          <p:nvPr/>
        </p:nvSpPr>
        <p:spPr>
          <a:xfrm>
            <a:off x="499679" y="3203051"/>
            <a:ext cx="286415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0">
                <a:latin typeface="Calibri"/>
                <a:cs typeface="Calibri"/>
              </a:rPr>
              <a:t>Usando la funzione </a:t>
            </a:r>
            <a:r>
              <a:rPr lang="it-IT" b="0" i="1" err="1">
                <a:latin typeface="Calibri"/>
                <a:cs typeface="Calibri"/>
              </a:rPr>
              <a:t>detrend</a:t>
            </a:r>
            <a:r>
              <a:rPr lang="it-IT" b="0" i="1">
                <a:latin typeface="Calibri"/>
                <a:cs typeface="Calibri"/>
              </a:rPr>
              <a:t> </a:t>
            </a:r>
            <a:r>
              <a:rPr lang="it-IT" b="0">
                <a:latin typeface="Calibri"/>
                <a:cs typeface="Calibri"/>
              </a:rPr>
              <a:t>allineiamo i dati e stimiamo una componente costante di trend, </a:t>
            </a:r>
            <a:r>
              <a:rPr lang="it-IT">
                <a:latin typeface="Calibri"/>
                <a:cs typeface="Calibri"/>
              </a:rPr>
              <a:t>p=25.2578</a:t>
            </a:r>
            <a:r>
              <a:rPr lang="it-IT" b="0">
                <a:latin typeface="Calibri"/>
                <a:cs typeface="Calibri"/>
              </a:rPr>
              <a:t>, che andrà poi aggiunta al </a:t>
            </a:r>
            <a:r>
              <a:rPr lang="it-IT" b="0" err="1">
                <a:latin typeface="Calibri"/>
                <a:cs typeface="Calibri"/>
              </a:rPr>
              <a:t>predittore</a:t>
            </a:r>
            <a:r>
              <a:rPr lang="it-IT" b="0">
                <a:latin typeface="Calibri"/>
                <a:cs typeface="Calibri"/>
              </a:rPr>
              <a:t> finale.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82D99A-5E3B-4277-A012-96E8F4340C18}"/>
                  </a:ext>
                </a:extLst>
              </p14:cNvPr>
              <p14:cNvContentPartPr/>
              <p14:nvPr/>
            </p14:nvContentPartPr>
            <p14:xfrm>
              <a:off x="1512336" y="4447537"/>
              <a:ext cx="838200" cy="1619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82D99A-5E3B-4277-A012-96E8F4340C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046" y="4299660"/>
                <a:ext cx="982418" cy="457309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8448F2E-91B1-41B1-A5F1-41B7F8C6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2686" y="6428238"/>
            <a:ext cx="3086100" cy="365125"/>
          </a:xfrm>
        </p:spPr>
        <p:txBody>
          <a:bodyPr/>
          <a:lstStyle/>
          <a:p>
            <a:r>
              <a:rPr lang="en-US"/>
              <a:t>Progetto Sunday - IMAD - </a:t>
            </a:r>
            <a:r>
              <a:rPr lang="en-US" err="1"/>
              <a:t>a.a.</a:t>
            </a:r>
            <a:r>
              <a:rPr lang="en-US"/>
              <a:t> 2019/2020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715F3A-8F48-4D47-B5C2-160883B8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5</a:t>
            </a:fld>
            <a:endParaRPr lang="en-US"/>
          </a:p>
        </p:txBody>
      </p: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FF7E8555-ED7F-3A4F-A167-D29BD2C4698A}"/>
              </a:ext>
            </a:extLst>
          </p:cNvPr>
          <p:cNvCxnSpPr>
            <a:cxnSpLocks/>
          </p:cNvCxnSpPr>
          <p:nvPr/>
        </p:nvCxnSpPr>
        <p:spPr>
          <a:xfrm>
            <a:off x="5089137" y="3336607"/>
            <a:ext cx="31284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74029-4E45-4C07-80A2-00FB25C00BC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79962" y="6370727"/>
            <a:ext cx="2496629" cy="206975"/>
          </a:xfrm>
          <a:prstGeom prst="rect">
            <a:avLst/>
          </a:prstGeom>
        </p:spPr>
        <p:txBody>
          <a:bodyPr anchor="t"/>
          <a:lstStyle/>
          <a:p>
            <a:r>
              <a:rPr lang="en-US"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Progetto Sunday - IMAD - </a:t>
            </a:r>
            <a:r>
              <a:rPr lang="en-US" sz="900" err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a.a.</a:t>
            </a:r>
            <a:r>
              <a:rPr lang="en-US"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 2019/2020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AD069-F2EE-4126-BE60-E58D312E33A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</p:spPr>
        <p:txBody>
          <a:bodyPr/>
          <a:lstStyle/>
          <a:p>
            <a:fld id="{3354F95A-DA11-B041-B979-C4FB2EF97768}" type="slidenum">
              <a:rPr lang="it-IT" sz="900" dirty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rPr>
              <a:t>6</a:t>
            </a:fld>
            <a:endParaRPr lang="en-US" sz="900">
              <a:solidFill>
                <a:schemeClr val="tx1">
                  <a:tint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071647B1-CEB4-4A65-B64B-744E96C72D0F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it-IT" sz="4000" b="0">
                <a:solidFill>
                  <a:srgbClr val="000000"/>
                </a:solidFill>
                <a:latin typeface="Calibri Light"/>
                <a:cs typeface="Calibri Light"/>
              </a:rPr>
              <a:t>MODELLO POLINOMIALE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46C0F-3E87-422A-B740-19D09856CD3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AA67BC-72FB-446E-973E-01C25F205ACC}"/>
              </a:ext>
            </a:extLst>
          </p:cNvPr>
          <p:cNvSpPr txBox="1"/>
          <p:nvPr/>
        </p:nvSpPr>
        <p:spPr>
          <a:xfrm>
            <a:off x="454325" y="943155"/>
            <a:ext cx="34189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0">
                <a:latin typeface="Arial"/>
                <a:cs typeface="Arial"/>
              </a:rPr>
              <a:t>Identificazione a scatola nera.</a:t>
            </a:r>
            <a:endParaRPr lang="it-IT" b="0">
              <a:cs typeface="Arial"/>
            </a:endParaRPr>
          </a:p>
          <a:p>
            <a:r>
              <a:rPr lang="it-IT" b="0">
                <a:latin typeface="Arial"/>
                <a:cs typeface="Arial"/>
              </a:rPr>
              <a:t>Modelli polinomiali usati:</a:t>
            </a:r>
            <a:endParaRPr lang="it-IT" b="0">
              <a:cs typeface="Arial"/>
            </a:endParaRPr>
          </a:p>
          <a:p>
            <a:endParaRPr lang="it-IT"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7F6F37-4AB6-4B70-9949-50AE3355451C}"/>
              </a:ext>
            </a:extLst>
          </p:cNvPr>
          <p:cNvSpPr txBox="1"/>
          <p:nvPr/>
        </p:nvSpPr>
        <p:spPr>
          <a:xfrm>
            <a:off x="379742" y="2924535"/>
            <a:ext cx="5633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0">
                <a:latin typeface="Arial"/>
                <a:cs typeface="Arial"/>
              </a:rPr>
              <a:t>Con le funzioni </a:t>
            </a:r>
            <a:r>
              <a:rPr lang="it-IT" b="0" i="1">
                <a:latin typeface="Arial"/>
                <a:cs typeface="Arial"/>
              </a:rPr>
              <a:t>h() che corrispondono a dei monomi.</a:t>
            </a:r>
            <a:endParaRPr lang="it-IT" b="0">
              <a:cs typeface="Arial"/>
            </a:endParaRPr>
          </a:p>
        </p:txBody>
      </p:sp>
      <p:pic>
        <p:nvPicPr>
          <p:cNvPr id="14" name="Immagine 14">
            <a:extLst>
              <a:ext uri="{FF2B5EF4-FFF2-40B4-BE49-F238E27FC236}">
                <a16:creationId xmlns:a16="http://schemas.microsoft.com/office/drawing/2014/main" id="{BF2AB60D-C3EC-474C-98EA-A2020C80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0" y="1526621"/>
            <a:ext cx="4382218" cy="1130567"/>
          </a:xfrm>
          <a:prstGeom prst="rect">
            <a:avLst/>
          </a:prstGeom>
        </p:spPr>
      </p:pic>
      <p:pic>
        <p:nvPicPr>
          <p:cNvPr id="15" name="Immagine 15" descr="Immagine che contiene orologio&#10;&#10;Descrizione generata con affidabilità molto elevata">
            <a:extLst>
              <a:ext uri="{FF2B5EF4-FFF2-40B4-BE49-F238E27FC236}">
                <a16:creationId xmlns:a16="http://schemas.microsoft.com/office/drawing/2014/main" id="{2B2218CE-3D21-43C9-9929-764A5BC3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51" y="3563969"/>
            <a:ext cx="2541917" cy="1110291"/>
          </a:xfrm>
          <a:prstGeom prst="rect">
            <a:avLst/>
          </a:prstGeom>
        </p:spPr>
      </p:pic>
      <p:pic>
        <p:nvPicPr>
          <p:cNvPr id="17" name="Immagine 17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2D20423C-F850-4912-A267-431BA6C7F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552" y="4810776"/>
            <a:ext cx="5072332" cy="1420261"/>
          </a:xfrm>
          <a:prstGeom prst="rect">
            <a:avLst/>
          </a:prstGeom>
        </p:spPr>
      </p:pic>
      <p:pic>
        <p:nvPicPr>
          <p:cNvPr id="18" name="Immagine 18">
            <a:extLst>
              <a:ext uri="{FF2B5EF4-FFF2-40B4-BE49-F238E27FC236}">
                <a16:creationId xmlns:a16="http://schemas.microsoft.com/office/drawing/2014/main" id="{3B538794-7B44-4E4D-8D82-CF87F68B0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311" y="2049762"/>
            <a:ext cx="604209" cy="271193"/>
          </a:xfrm>
          <a:prstGeom prst="rect">
            <a:avLst/>
          </a:prstGeom>
        </p:spPr>
      </p:pic>
      <p:pic>
        <p:nvPicPr>
          <p:cNvPr id="19" name="Immagine 19">
            <a:extLst>
              <a:ext uri="{FF2B5EF4-FFF2-40B4-BE49-F238E27FC236}">
                <a16:creationId xmlns:a16="http://schemas.microsoft.com/office/drawing/2014/main" id="{2E561218-A36F-4FBC-B598-653CCCAA7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191" y="2970003"/>
            <a:ext cx="1590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7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1111170"/>
            <a:ext cx="828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7E80E2-B367-CB4F-9DB1-BDB6B6D13AA4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>
                <a:latin typeface="+mj-lt"/>
              </a:rPr>
              <a:t>MODELLO POLINOMIALE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74029-4E45-4C07-80A2-00FB25C0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Progetto Sunday - IMAD - </a:t>
            </a:r>
            <a:r>
              <a:rPr lang="en-US" err="1">
                <a:latin typeface="Arial"/>
                <a:cs typeface="Arial"/>
              </a:rPr>
              <a:t>a.a.</a:t>
            </a:r>
            <a:r>
              <a:rPr lang="en-US">
                <a:latin typeface="Arial"/>
                <a:cs typeface="Arial"/>
              </a:rPr>
              <a:t> 2019/2020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AD069-F2EE-4126-BE60-E58D312E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50" y="6457951"/>
            <a:ext cx="241300" cy="263525"/>
          </a:xfrm>
        </p:spPr>
        <p:txBody>
          <a:bodyPr/>
          <a:lstStyle/>
          <a:p>
            <a:pPr algn="l"/>
            <a:fld id="{3354F95A-DA11-B041-B979-C4FB2EF97768}" type="slidenum">
              <a:rPr lang="it-IT">
                <a:latin typeface="Arial"/>
                <a:cs typeface="Arial"/>
              </a:rPr>
              <a:pPr algn="l"/>
              <a:t>7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5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2BB8BE8-CAAC-46E1-A026-A8C564BF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14" y="925209"/>
            <a:ext cx="4315583" cy="2346628"/>
          </a:xfrm>
          <a:prstGeom prst="rect">
            <a:avLst/>
          </a:prstGeom>
        </p:spPr>
      </p:pic>
      <p:pic>
        <p:nvPicPr>
          <p:cNvPr id="7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AC1B969-6CA5-44A2-BF2B-7A50F11C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2" y="3624959"/>
            <a:ext cx="4432198" cy="2332933"/>
          </a:xfrm>
          <a:prstGeom prst="rect">
            <a:avLst/>
          </a:prstGeom>
        </p:spPr>
      </p:pic>
      <p:pic>
        <p:nvPicPr>
          <p:cNvPr id="9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3CBB98C-1060-48A6-870E-1158841F3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17" y="3619506"/>
            <a:ext cx="4304171" cy="2234982"/>
          </a:xfrm>
          <a:prstGeom prst="rect">
            <a:avLst/>
          </a:prstGeom>
        </p:spPr>
      </p:pic>
      <p:pic>
        <p:nvPicPr>
          <p:cNvPr id="11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EAC0ABD-16DF-437E-80B9-D384F2BBF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3" y="864665"/>
            <a:ext cx="4425352" cy="24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2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55DDA6F3-86D7-DC41-B56D-10F84DFC1655}"/>
              </a:ext>
            </a:extLst>
          </p:cNvPr>
          <p:cNvSpPr/>
          <p:nvPr/>
        </p:nvSpPr>
        <p:spPr>
          <a:xfrm>
            <a:off x="7896374" y="2067014"/>
            <a:ext cx="795902" cy="22234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00F7-829B-4A5D-842B-B19D562C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49" y="6445250"/>
            <a:ext cx="333597" cy="327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fld id="{3354F95A-DA11-B041-B979-C4FB2EF97768}" type="slidenum">
              <a:rPr lang="en-US">
                <a:latin typeface="Arial"/>
                <a:cs typeface="Arial"/>
                <a:sym typeface="Arvo"/>
              </a:rPr>
              <a:pPr algn="l"/>
              <a:t>8</a:t>
            </a:fld>
            <a:endParaRPr lang="en-US">
              <a:latin typeface="Arial"/>
              <a:cs typeface="Arial"/>
              <a:sym typeface="Arvo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8541618-DCBE-224E-AF3D-03BD309810C8}"/>
              </a:ext>
            </a:extLst>
          </p:cNvPr>
          <p:cNvSpPr/>
          <p:nvPr/>
        </p:nvSpPr>
        <p:spPr>
          <a:xfrm>
            <a:off x="420326" y="2067014"/>
            <a:ext cx="810278" cy="22234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4698579-644C-A547-A9FA-AC271A8DEEAD}"/>
              </a:ext>
            </a:extLst>
          </p:cNvPr>
          <p:cNvSpPr/>
          <p:nvPr/>
        </p:nvSpPr>
        <p:spPr>
          <a:xfrm>
            <a:off x="627067" y="2272606"/>
            <a:ext cx="7862781" cy="18103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52F74-2B19-4F3F-AA0A-9C8D3C89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21"/>
            <a:ext cx="9144000" cy="764847"/>
          </a:xfr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err="1">
                <a:solidFill>
                  <a:schemeClr val="tx1"/>
                </a:solidFill>
                <a:latin typeface="+mj-lt"/>
                <a:cs typeface="Calibri Light"/>
              </a:rPr>
              <a:t>Problema</a:t>
            </a:r>
            <a:endParaRPr lang="it-IT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F04F8F2-9009-434C-859D-613067EA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4350" y="6419851"/>
            <a:ext cx="3086100" cy="36512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Progetto Sunday - IMAD - </a:t>
            </a:r>
            <a:r>
              <a:rPr lang="en-US" err="1">
                <a:latin typeface="Arial"/>
                <a:cs typeface="Arial"/>
              </a:rPr>
              <a:t>a.a.</a:t>
            </a:r>
            <a:r>
              <a:rPr lang="en-US">
                <a:latin typeface="Arial"/>
                <a:cs typeface="Arial"/>
              </a:rPr>
              <a:t> 2019/2020</a:t>
            </a:r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ABC2F6C-CC3F-43DB-9BD0-6F3F23B55343}"/>
              </a:ext>
            </a:extLst>
          </p:cNvPr>
          <p:cNvSpPr txBox="1"/>
          <p:nvPr/>
        </p:nvSpPr>
        <p:spPr>
          <a:xfrm>
            <a:off x="1253425" y="5415710"/>
            <a:ext cx="6625192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0">
                <a:latin typeface="Arial"/>
                <a:cs typeface="Arial"/>
              </a:rPr>
              <a:t>Dato il problema e avendo notato un andamento periodico giornaliero e orario, abbiamo deciso di ricorrere ai</a:t>
            </a:r>
          </a:p>
          <a:p>
            <a:pPr algn="ctr"/>
            <a:r>
              <a:rPr lang="it-IT" b="0">
                <a:latin typeface="Arial"/>
                <a:cs typeface="Arial"/>
              </a:rPr>
              <a:t>MODELLI BASATI SULLE SERIE DI FOURIER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AE2F1CF-FDBB-3F4B-993D-63DC03A74995}"/>
              </a:ext>
            </a:extLst>
          </p:cNvPr>
          <p:cNvSpPr/>
          <p:nvPr/>
        </p:nvSpPr>
        <p:spPr>
          <a:xfrm>
            <a:off x="826171" y="5415710"/>
            <a:ext cx="420749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286AF35-0A8E-F64F-9C9E-3C343E1476BA}"/>
              </a:ext>
            </a:extLst>
          </p:cNvPr>
          <p:cNvSpPr/>
          <p:nvPr/>
        </p:nvSpPr>
        <p:spPr>
          <a:xfrm>
            <a:off x="457319" y="5415711"/>
            <a:ext cx="202685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F18B8EA-D045-0E43-9A9C-D6AF82F1C1C8}"/>
              </a:ext>
            </a:extLst>
          </p:cNvPr>
          <p:cNvSpPr/>
          <p:nvPr/>
        </p:nvSpPr>
        <p:spPr>
          <a:xfrm>
            <a:off x="216725" y="5415711"/>
            <a:ext cx="125704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754EAE-8F85-7548-9BAD-D81D4B1862E8}"/>
              </a:ext>
            </a:extLst>
          </p:cNvPr>
          <p:cNvSpPr/>
          <p:nvPr/>
        </p:nvSpPr>
        <p:spPr>
          <a:xfrm>
            <a:off x="-5150" y="5415710"/>
            <a:ext cx="45719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E75811F4-7A15-E74F-B076-E0D741A64E11}"/>
              </a:ext>
            </a:extLst>
          </p:cNvPr>
          <p:cNvSpPr/>
          <p:nvPr/>
        </p:nvSpPr>
        <p:spPr>
          <a:xfrm>
            <a:off x="87061" y="5415710"/>
            <a:ext cx="63614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03F0DEE-F4D9-6643-896C-26BA4586CC01}"/>
              </a:ext>
            </a:extLst>
          </p:cNvPr>
          <p:cNvSpPr/>
          <p:nvPr/>
        </p:nvSpPr>
        <p:spPr>
          <a:xfrm>
            <a:off x="7886447" y="5415710"/>
            <a:ext cx="420749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1428A0C-C513-4047-846D-2069CAC425A0}"/>
              </a:ext>
            </a:extLst>
          </p:cNvPr>
          <p:cNvSpPr/>
          <p:nvPr/>
        </p:nvSpPr>
        <p:spPr>
          <a:xfrm>
            <a:off x="8478958" y="5415710"/>
            <a:ext cx="202685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E41DC89-4BD0-0645-9BEB-670C9E3203E0}"/>
              </a:ext>
            </a:extLst>
          </p:cNvPr>
          <p:cNvSpPr/>
          <p:nvPr/>
        </p:nvSpPr>
        <p:spPr>
          <a:xfrm>
            <a:off x="8790553" y="5415710"/>
            <a:ext cx="125704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E21222F-2061-D848-8D3E-C0126D681739}"/>
              </a:ext>
            </a:extLst>
          </p:cNvPr>
          <p:cNvSpPr/>
          <p:nvPr/>
        </p:nvSpPr>
        <p:spPr>
          <a:xfrm>
            <a:off x="9098281" y="5415710"/>
            <a:ext cx="45719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62DE3960-8A30-DF46-AD80-1B0A30B5B69B}"/>
              </a:ext>
            </a:extLst>
          </p:cNvPr>
          <p:cNvSpPr/>
          <p:nvPr/>
        </p:nvSpPr>
        <p:spPr>
          <a:xfrm>
            <a:off x="8993360" y="5415710"/>
            <a:ext cx="63614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BA58B8-7E95-4833-B09A-E7D628BAD4DE}"/>
              </a:ext>
            </a:extLst>
          </p:cNvPr>
          <p:cNvSpPr txBox="1"/>
          <p:nvPr/>
        </p:nvSpPr>
        <p:spPr>
          <a:xfrm>
            <a:off x="699575" y="2323754"/>
            <a:ext cx="761712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0">
                <a:latin typeface="Arial"/>
                <a:cs typeface="Arial"/>
              </a:rPr>
              <a:t>Nonostante i dati fossero normalizzati, modelli di grado elevato hanno portato a problemi con l'invertibilità delle matrici (</a:t>
            </a:r>
            <a:r>
              <a:rPr lang="it-IT" sz="2000" b="0" err="1">
                <a:latin typeface="Arial"/>
                <a:cs typeface="Arial"/>
              </a:rPr>
              <a:t>rank</a:t>
            </a:r>
            <a:r>
              <a:rPr lang="it-IT" sz="2000" b="0">
                <a:latin typeface="Arial"/>
                <a:cs typeface="Arial"/>
              </a:rPr>
              <a:t> </a:t>
            </a:r>
            <a:r>
              <a:rPr lang="it-IT" sz="2000" b="0" err="1">
                <a:latin typeface="Arial"/>
                <a:cs typeface="Arial"/>
              </a:rPr>
              <a:t>deficient</a:t>
            </a:r>
            <a:r>
              <a:rPr lang="it-IT" sz="2000" b="0">
                <a:latin typeface="Arial"/>
                <a:cs typeface="Arial"/>
              </a:rPr>
              <a:t>). </a:t>
            </a:r>
            <a:endParaRPr lang="it-IT" sz="2000" b="0">
              <a:cs typeface="Arial"/>
            </a:endParaRPr>
          </a:p>
          <a:p>
            <a:endParaRPr lang="it-IT" b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96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AD069-F2EE-4126-BE60-E58D312E33A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391525" y="6269038"/>
            <a:ext cx="549275" cy="523875"/>
          </a:xfrm>
        </p:spPr>
        <p:txBody>
          <a:bodyPr/>
          <a:lstStyle/>
          <a:p>
            <a:fld id="{3354F95A-DA11-B041-B979-C4FB2EF97768}" type="slidenum">
              <a:rPr lang="it-IT" sz="900" dirty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rPr>
              <a:t>9</a:t>
            </a:fld>
            <a:endParaRPr lang="en-US" sz="900">
              <a:solidFill>
                <a:schemeClr val="tx1">
                  <a:tint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071647B1-CEB4-4A65-B64B-744E96C72D0F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it-IT" sz="4000" b="0">
                <a:solidFill>
                  <a:srgbClr val="000000"/>
                </a:solidFill>
                <a:latin typeface="Calibri Light"/>
                <a:cs typeface="Calibri Light"/>
              </a:rPr>
              <a:t>SERIE DI FOURIER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F84013-8860-4644-BF96-FDC048D403FA}"/>
              </a:ext>
            </a:extLst>
          </p:cNvPr>
          <p:cNvSpPr txBox="1"/>
          <p:nvPr/>
        </p:nvSpPr>
        <p:spPr>
          <a:xfrm>
            <a:off x="339306" y="1101306"/>
            <a:ext cx="6452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0">
                <a:latin typeface="Arial"/>
                <a:cs typeface="Arial"/>
              </a:rPr>
              <a:t>Sempre identificazione a scatola nera. Modello usato del tipo:</a:t>
            </a:r>
            <a:endParaRPr lang="it-IT" b="0">
              <a:cs typeface="Arial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8D222BB-4BC8-4995-83F2-2FC6C972A9A7}"/>
              </a:ext>
            </a:extLst>
          </p:cNvPr>
          <p:cNvSpPr txBox="1">
            <a:spLocks/>
          </p:cNvSpPr>
          <p:nvPr/>
        </p:nvSpPr>
        <p:spPr>
          <a:xfrm>
            <a:off x="3054350" y="6483351"/>
            <a:ext cx="3086100" cy="365125"/>
          </a:xfrm>
          <a:prstGeom prst="rect">
            <a:avLst/>
          </a:prstGeom>
        </p:spPr>
        <p:txBody>
          <a:bodyPr anchor="t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Progetto Sunday - IMAD - </a:t>
            </a:r>
            <a:r>
              <a:rPr lang="en-US" sz="900" err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a.a.</a:t>
            </a:r>
            <a:r>
              <a:rPr lang="en-US"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 2019/2020</a:t>
            </a:r>
          </a:p>
        </p:txBody>
      </p:sp>
      <p:pic>
        <p:nvPicPr>
          <p:cNvPr id="21" name="Immagine 21">
            <a:extLst>
              <a:ext uri="{FF2B5EF4-FFF2-40B4-BE49-F238E27FC236}">
                <a16:creationId xmlns:a16="http://schemas.microsoft.com/office/drawing/2014/main" id="{813CEAD2-A8CF-490C-8049-933620A2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61" y="2007232"/>
            <a:ext cx="632964" cy="299949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5FAD3D6-AE42-4934-8FF5-161DE3EED7AF}"/>
              </a:ext>
            </a:extLst>
          </p:cNvPr>
          <p:cNvSpPr txBox="1"/>
          <p:nvPr/>
        </p:nvSpPr>
        <p:spPr>
          <a:xfrm>
            <a:off x="339305" y="2539042"/>
            <a:ext cx="7832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0">
                <a:latin typeface="Arial"/>
                <a:cs typeface="Arial"/>
              </a:rPr>
              <a:t>Le funzioni </a:t>
            </a:r>
            <a:r>
              <a:rPr lang="it-IT" b="0" i="1">
                <a:latin typeface="Arial"/>
                <a:cs typeface="Arial"/>
              </a:rPr>
              <a:t>h() </a:t>
            </a:r>
            <a:r>
              <a:rPr lang="it-IT" b="0">
                <a:latin typeface="Arial"/>
                <a:cs typeface="Arial"/>
              </a:rPr>
              <a:t>in questo caso corrispondono a funzioni seno e coseno.</a:t>
            </a:r>
            <a:endParaRPr lang="it-IT">
              <a:latin typeface="Arial"/>
              <a:cs typeface="Arial"/>
            </a:endParaRPr>
          </a:p>
        </p:txBody>
      </p:sp>
      <p:pic>
        <p:nvPicPr>
          <p:cNvPr id="24" name="Immagine 24">
            <a:extLst>
              <a:ext uri="{FF2B5EF4-FFF2-40B4-BE49-F238E27FC236}">
                <a16:creationId xmlns:a16="http://schemas.microsoft.com/office/drawing/2014/main" id="{7170B08E-F763-43B3-B255-AD4A858B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26" y="1128301"/>
            <a:ext cx="1590675" cy="342900"/>
          </a:xfrm>
          <a:prstGeom prst="rect">
            <a:avLst/>
          </a:prstGeom>
        </p:spPr>
      </p:pic>
      <p:pic>
        <p:nvPicPr>
          <p:cNvPr id="27" name="Immagine 14">
            <a:extLst>
              <a:ext uri="{FF2B5EF4-FFF2-40B4-BE49-F238E27FC236}">
                <a16:creationId xmlns:a16="http://schemas.microsoft.com/office/drawing/2014/main" id="{6A5CD8CB-F5F7-47FB-85F8-BC8D0DB93F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557" b="-1282"/>
          <a:stretch/>
        </p:blipFill>
        <p:spPr>
          <a:xfrm>
            <a:off x="2783456" y="1484089"/>
            <a:ext cx="1465532" cy="1145061"/>
          </a:xfrm>
          <a:prstGeom prst="rect">
            <a:avLst/>
          </a:prstGeom>
        </p:spPr>
      </p:pic>
      <p:pic>
        <p:nvPicPr>
          <p:cNvPr id="32" name="Immagine 32">
            <a:extLst>
              <a:ext uri="{FF2B5EF4-FFF2-40B4-BE49-F238E27FC236}">
                <a16:creationId xmlns:a16="http://schemas.microsoft.com/office/drawing/2014/main" id="{9F1E6A37-4637-407E-A409-4E789E6C7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456" y="1875629"/>
            <a:ext cx="3289539" cy="347488"/>
          </a:xfrm>
          <a:prstGeom prst="rect">
            <a:avLst/>
          </a:prstGeom>
        </p:spPr>
      </p:pic>
      <p:pic>
        <p:nvPicPr>
          <p:cNvPr id="33" name="Immagine 33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14F07B9B-7A08-4111-B725-F862DF11A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05" y="3119948"/>
            <a:ext cx="8508559" cy="603725"/>
          </a:xfrm>
          <a:prstGeom prst="rect">
            <a:avLst/>
          </a:prstGeom>
        </p:spPr>
      </p:pic>
      <p:pic>
        <p:nvPicPr>
          <p:cNvPr id="35" name="Immagine 35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BDE6728F-C431-4AF7-AD5F-7A5CDA2FD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04" y="3823188"/>
            <a:ext cx="8508560" cy="606227"/>
          </a:xfrm>
          <a:prstGeom prst="rect">
            <a:avLst/>
          </a:prstGeom>
        </p:spPr>
      </p:pic>
      <p:pic>
        <p:nvPicPr>
          <p:cNvPr id="37" name="Immagine 37">
            <a:extLst>
              <a:ext uri="{FF2B5EF4-FFF2-40B4-BE49-F238E27FC236}">
                <a16:creationId xmlns:a16="http://schemas.microsoft.com/office/drawing/2014/main" id="{3C66D03C-90CE-44AD-B1FC-FEDBB497A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2" y="4593239"/>
            <a:ext cx="2619375" cy="203835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937AF8-8D15-4675-BD0F-37305C90E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3162" y="5003740"/>
            <a:ext cx="5815390" cy="9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388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hunkFiv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59F42DDB-4249-5A48-96EF-3F4A0229AFE6}" vid="{A61B9D2D-EB40-3B41-98B4-68B7E9BFB9A7}"/>
    </a:ext>
  </a:extLst>
</a:theme>
</file>

<file path=ppt/theme/theme10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2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B4A6BF9D-9E1F-1142-978F-DD8EACF7C1D7}" vid="{05F64E08-1759-A346-B110-23D57FB158A7}"/>
    </a:ext>
  </a:extLst>
</a:theme>
</file>

<file path=ppt/theme/theme5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Charm Yellow variant" id="{1BF34BC2-C161-4D44-8F8C-7A292D0F8A8B}" vid="{DC89E4DC-9B0F-874E-B5F6-BD9F4DC17482}"/>
    </a:ext>
  </a:extLst>
</a:theme>
</file>

<file path=ppt/theme/theme6.xml><?xml version="1.0" encoding="utf-8"?>
<a:theme xmlns:a="http://schemas.openxmlformats.org/drawingml/2006/main" name="1_Tema2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B4A6BF9D-9E1F-1142-978F-DD8EACF7C1D7}" vid="{05F64E08-1759-A346-B110-23D57FB158A7}"/>
    </a:ext>
  </a:extLst>
</a:theme>
</file>

<file path=ppt/theme/theme7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Charm Yellow variant" id="{1BF34BC2-C161-4D44-8F8C-7A292D0F8A8B}" vid="{DC89E4DC-9B0F-874E-B5F6-BD9F4DC17482}"/>
    </a:ext>
  </a:extLst>
</a:theme>
</file>

<file path=ppt/theme/theme8.xml><?xml version="1.0" encoding="utf-8"?>
<a:theme xmlns:a="http://schemas.openxmlformats.org/drawingml/2006/main" name="2_Tema2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B4A6BF9D-9E1F-1142-978F-DD8EACF7C1D7}" vid="{05F64E08-1759-A346-B110-23D57FB158A7}"/>
    </a:ext>
  </a:extLst>
</a:theme>
</file>

<file path=ppt/theme/theme9.xml><?xml version="1.0" encoding="utf-8"?>
<a:theme xmlns:a="http://schemas.openxmlformats.org/drawingml/2006/main" name="tema_giallo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hunkFiv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_giallo" id="{CFD0D373-46D4-6641-BE6C-60694D116C30}" vid="{79D1A63E-DE54-1D4A-9009-DB3B996D3A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91DE71C8A6F9409F3A0495287545E6" ma:contentTypeVersion="2" ma:contentTypeDescription="Creare un nuovo documento." ma:contentTypeScope="" ma:versionID="d6ae63f0643ed0789a264085d621aa23">
  <xsd:schema xmlns:xsd="http://www.w3.org/2001/XMLSchema" xmlns:xs="http://www.w3.org/2001/XMLSchema" xmlns:p="http://schemas.microsoft.com/office/2006/metadata/properties" xmlns:ns2="b743dac3-8061-4ee2-b83f-8e81be0400fa" targetNamespace="http://schemas.microsoft.com/office/2006/metadata/properties" ma:root="true" ma:fieldsID="d0bd6134e5e1849a4f1a3de2155f0731" ns2:_="">
    <xsd:import namespace="b743dac3-8061-4ee2-b83f-8e81be0400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3dac3-8061-4ee2-b83f-8e81be040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255C9E-DA84-4585-BCDE-199659D922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F350A1-2A8D-407D-ADA5-B5DB80F5E901}">
  <ds:schemaRefs>
    <ds:schemaRef ds:uri="b743dac3-8061-4ee2-b83f-8e81be0400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EEE3FB9-F06E-441B-B9F1-91ECC3184EA4}">
  <ds:schemaRefs>
    <ds:schemaRef ds:uri="b743dac3-8061-4ee2-b83f-8e81be0400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Custom Design</vt:lpstr>
      <vt:lpstr>Tema di Office</vt:lpstr>
      <vt:lpstr>1_Tema di Office</vt:lpstr>
      <vt:lpstr>Tema2</vt:lpstr>
      <vt:lpstr>SlidesGo Final Pages</vt:lpstr>
      <vt:lpstr>1_Tema2</vt:lpstr>
      <vt:lpstr>1_SlidesGo Final Pages</vt:lpstr>
      <vt:lpstr>2_Tema2</vt:lpstr>
      <vt:lpstr>tema_giallo</vt:lpstr>
      <vt:lpstr>2_Tema di Office</vt:lpstr>
      <vt:lpstr>PROGETTO SUNDAY</vt:lpstr>
      <vt:lpstr>OBIETTIVO</vt:lpstr>
      <vt:lpstr>CONSUMI ELETTRICI MEDI</vt:lpstr>
      <vt:lpstr>SERIE TEMPORALE</vt:lpstr>
      <vt:lpstr>CARICO ELETTRICO ITALIANO DI DOMENICA – SENZA TREND</vt:lpstr>
      <vt:lpstr>PowerPoint Presentation</vt:lpstr>
      <vt:lpstr>PowerPoint Presentation</vt:lpstr>
      <vt:lpstr>Problema</vt:lpstr>
      <vt:lpstr>PowerPoint Presentation</vt:lpstr>
      <vt:lpstr>SERIE DI FOURIER</vt:lpstr>
      <vt:lpstr>Criteri di valutazione</vt:lpstr>
      <vt:lpstr>Crossvalidazione</vt:lpstr>
      <vt:lpstr>PowerPoint Presentation</vt:lpstr>
      <vt:lpstr>PowerPoint Presentation</vt:lpstr>
      <vt:lpstr>PowerPoint Presentation</vt:lpstr>
      <vt:lpstr> Confronto tra modelli migliori </vt:lpstr>
      <vt:lpstr>Grazie per 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SUNDAY</dc:title>
  <dc:creator>Deborah Tandurella</dc:creator>
  <cp:revision>1</cp:revision>
  <dcterms:created xsi:type="dcterms:W3CDTF">2020-05-23T17:06:44Z</dcterms:created>
  <dcterms:modified xsi:type="dcterms:W3CDTF">2020-05-24T15:36:43Z</dcterms:modified>
</cp:coreProperties>
</file>