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91" r:id="rId7"/>
    <p:sldId id="290" r:id="rId8"/>
    <p:sldId id="300" r:id="rId9"/>
    <p:sldId id="301" r:id="rId10"/>
    <p:sldId id="302" r:id="rId11"/>
    <p:sldId id="303" r:id="rId12"/>
    <p:sldId id="304" r:id="rId13"/>
    <p:sldId id="286" r:id="rId14"/>
    <p:sldId id="295" r:id="rId15"/>
    <p:sldId id="296" r:id="rId16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e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5618" autoAdjust="0"/>
  </p:normalViewPr>
  <p:slideViewPr>
    <p:cSldViewPr snapToGrid="0">
      <p:cViewPr varScale="1">
        <p:scale>
          <a:sx n="65" d="100"/>
          <a:sy n="65" d="100"/>
        </p:scale>
        <p:origin x="468" y="108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82" d="100"/>
          <a:sy n="82" d="100"/>
        </p:scale>
        <p:origin x="394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31BA09-6973-4A89-8E3D-E51841CC40C7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1B61CE2-D58B-4F39-9EE6-72C077E1CCFD}">
      <dgm:prSet/>
      <dgm:spPr/>
      <dgm:t>
        <a:bodyPr/>
        <a:lstStyle/>
        <a:p>
          <a:r>
            <a:rPr lang="it-IT"/>
            <a:t>Sharpening</a:t>
          </a:r>
          <a:endParaRPr lang="en-US"/>
        </a:p>
      </dgm:t>
    </dgm:pt>
    <dgm:pt modelId="{1B88122E-D552-465D-9E35-D43FB4D31D50}" type="parTrans" cxnId="{A284116B-73D1-49A5-B4D5-E3D1920888A7}">
      <dgm:prSet/>
      <dgm:spPr/>
      <dgm:t>
        <a:bodyPr/>
        <a:lstStyle/>
        <a:p>
          <a:endParaRPr lang="en-US"/>
        </a:p>
      </dgm:t>
    </dgm:pt>
    <dgm:pt modelId="{CBF195E5-C72E-4B2E-A7F4-29B508187D8D}" type="sibTrans" cxnId="{A284116B-73D1-49A5-B4D5-E3D1920888A7}">
      <dgm:prSet/>
      <dgm:spPr/>
      <dgm:t>
        <a:bodyPr/>
        <a:lstStyle/>
        <a:p>
          <a:endParaRPr lang="en-US"/>
        </a:p>
      </dgm:t>
    </dgm:pt>
    <dgm:pt modelId="{36D142A3-8E05-4A85-8E7E-270FEB6AFD6A}">
      <dgm:prSet/>
      <dgm:spPr/>
      <dgm:t>
        <a:bodyPr/>
        <a:lstStyle/>
        <a:p>
          <a:r>
            <a:rPr lang="it-IT"/>
            <a:t>Filtro mediano</a:t>
          </a:r>
          <a:endParaRPr lang="en-US"/>
        </a:p>
      </dgm:t>
    </dgm:pt>
    <dgm:pt modelId="{34EB3D6D-5866-42F5-9F9A-1E3577F216E2}" type="parTrans" cxnId="{80D3A465-C8BB-4444-A8BB-D6F08029CF22}">
      <dgm:prSet/>
      <dgm:spPr/>
      <dgm:t>
        <a:bodyPr/>
        <a:lstStyle/>
        <a:p>
          <a:endParaRPr lang="en-US"/>
        </a:p>
      </dgm:t>
    </dgm:pt>
    <dgm:pt modelId="{51C4075C-DB2D-4A04-BF0A-AA2DCB2CA278}" type="sibTrans" cxnId="{80D3A465-C8BB-4444-A8BB-D6F08029CF22}">
      <dgm:prSet/>
      <dgm:spPr/>
      <dgm:t>
        <a:bodyPr/>
        <a:lstStyle/>
        <a:p>
          <a:endParaRPr lang="en-US"/>
        </a:p>
      </dgm:t>
    </dgm:pt>
    <dgm:pt modelId="{28550E02-BC3B-4F7F-92AC-9CC8C9628B7B}">
      <dgm:prSet/>
      <dgm:spPr/>
      <dgm:t>
        <a:bodyPr/>
        <a:lstStyle/>
        <a:p>
          <a:r>
            <a:rPr lang="it-IT"/>
            <a:t>Filtro gaussiano</a:t>
          </a:r>
          <a:endParaRPr lang="en-US"/>
        </a:p>
      </dgm:t>
    </dgm:pt>
    <dgm:pt modelId="{D53C4D25-B596-43DF-8425-15CCA287C272}" type="parTrans" cxnId="{9CDC2792-9ADB-4AF2-877B-FFE6E1E36338}">
      <dgm:prSet/>
      <dgm:spPr/>
      <dgm:t>
        <a:bodyPr/>
        <a:lstStyle/>
        <a:p>
          <a:endParaRPr lang="en-US"/>
        </a:p>
      </dgm:t>
    </dgm:pt>
    <dgm:pt modelId="{9FCC9454-4D1E-4057-91CB-6AF89B3D4822}" type="sibTrans" cxnId="{9CDC2792-9ADB-4AF2-877B-FFE6E1E36338}">
      <dgm:prSet/>
      <dgm:spPr/>
      <dgm:t>
        <a:bodyPr/>
        <a:lstStyle/>
        <a:p>
          <a:endParaRPr lang="en-US"/>
        </a:p>
      </dgm:t>
    </dgm:pt>
    <dgm:pt modelId="{A0CD6280-7C59-44A8-BF07-C8C72AF32BB6}">
      <dgm:prSet/>
      <dgm:spPr/>
      <dgm:t>
        <a:bodyPr/>
        <a:lstStyle/>
        <a:p>
          <a:r>
            <a:rPr lang="it-IT"/>
            <a:t>Regolazione del contrasto</a:t>
          </a:r>
          <a:endParaRPr lang="en-US"/>
        </a:p>
      </dgm:t>
    </dgm:pt>
    <dgm:pt modelId="{ABAF99B7-0D6D-4077-839E-C92B990BB1C8}" type="parTrans" cxnId="{9A0471FC-0EA0-4A0B-98B6-CA7B8F64A652}">
      <dgm:prSet/>
      <dgm:spPr/>
      <dgm:t>
        <a:bodyPr/>
        <a:lstStyle/>
        <a:p>
          <a:endParaRPr lang="en-US"/>
        </a:p>
      </dgm:t>
    </dgm:pt>
    <dgm:pt modelId="{47BD27A2-B364-44BB-AA13-F9AF323A2619}" type="sibTrans" cxnId="{9A0471FC-0EA0-4A0B-98B6-CA7B8F64A652}">
      <dgm:prSet/>
      <dgm:spPr/>
      <dgm:t>
        <a:bodyPr/>
        <a:lstStyle/>
        <a:p>
          <a:endParaRPr lang="en-US"/>
        </a:p>
      </dgm:t>
    </dgm:pt>
    <dgm:pt modelId="{18517B1B-7E47-3341-8A3D-36D06D56ACEB}" type="pres">
      <dgm:prSet presAssocID="{8131BA09-6973-4A89-8E3D-E51841CC40C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84284C-0799-3740-AB01-A32CCC9FAE88}" type="pres">
      <dgm:prSet presAssocID="{F1B61CE2-D58B-4F39-9EE6-72C077E1CCFD}" presName="hierRoot1" presStyleCnt="0"/>
      <dgm:spPr/>
    </dgm:pt>
    <dgm:pt modelId="{EB64923A-2326-B546-A504-C30F1A43FB35}" type="pres">
      <dgm:prSet presAssocID="{F1B61CE2-D58B-4F39-9EE6-72C077E1CCFD}" presName="composite" presStyleCnt="0"/>
      <dgm:spPr/>
    </dgm:pt>
    <dgm:pt modelId="{B1CEAC75-1979-6C44-9256-62613BC06E0C}" type="pres">
      <dgm:prSet presAssocID="{F1B61CE2-D58B-4F39-9EE6-72C077E1CCFD}" presName="background" presStyleLbl="node0" presStyleIdx="0" presStyleCnt="4"/>
      <dgm:spPr/>
    </dgm:pt>
    <dgm:pt modelId="{14F25087-8622-B547-8865-4A8BAAE658B2}" type="pres">
      <dgm:prSet presAssocID="{F1B61CE2-D58B-4F39-9EE6-72C077E1CCFD}" presName="text" presStyleLbl="fgAcc0" presStyleIdx="0" presStyleCnt="4">
        <dgm:presLayoutVars>
          <dgm:chPref val="3"/>
        </dgm:presLayoutVars>
      </dgm:prSet>
      <dgm:spPr/>
    </dgm:pt>
    <dgm:pt modelId="{10016AEE-5E12-FF4D-865E-162205233487}" type="pres">
      <dgm:prSet presAssocID="{F1B61CE2-D58B-4F39-9EE6-72C077E1CCFD}" presName="hierChild2" presStyleCnt="0"/>
      <dgm:spPr/>
    </dgm:pt>
    <dgm:pt modelId="{A186B81F-B63F-4346-AA25-9F2C1E987755}" type="pres">
      <dgm:prSet presAssocID="{36D142A3-8E05-4A85-8E7E-270FEB6AFD6A}" presName="hierRoot1" presStyleCnt="0"/>
      <dgm:spPr/>
    </dgm:pt>
    <dgm:pt modelId="{949A9050-C7D9-2746-B10E-67E836660E6F}" type="pres">
      <dgm:prSet presAssocID="{36D142A3-8E05-4A85-8E7E-270FEB6AFD6A}" presName="composite" presStyleCnt="0"/>
      <dgm:spPr/>
    </dgm:pt>
    <dgm:pt modelId="{FAFC5E85-00CB-A34E-AFE4-97B56573D5CF}" type="pres">
      <dgm:prSet presAssocID="{36D142A3-8E05-4A85-8E7E-270FEB6AFD6A}" presName="background" presStyleLbl="node0" presStyleIdx="1" presStyleCnt="4"/>
      <dgm:spPr/>
    </dgm:pt>
    <dgm:pt modelId="{7DDCBC94-93DB-BB45-8FE4-2F970C2057D5}" type="pres">
      <dgm:prSet presAssocID="{36D142A3-8E05-4A85-8E7E-270FEB6AFD6A}" presName="text" presStyleLbl="fgAcc0" presStyleIdx="1" presStyleCnt="4">
        <dgm:presLayoutVars>
          <dgm:chPref val="3"/>
        </dgm:presLayoutVars>
      </dgm:prSet>
      <dgm:spPr/>
    </dgm:pt>
    <dgm:pt modelId="{F44C014E-C4EC-EB4D-9CFC-74A6CB815082}" type="pres">
      <dgm:prSet presAssocID="{36D142A3-8E05-4A85-8E7E-270FEB6AFD6A}" presName="hierChild2" presStyleCnt="0"/>
      <dgm:spPr/>
    </dgm:pt>
    <dgm:pt modelId="{DD4C54D7-94A6-0D4A-A39E-8AE09B9047B9}" type="pres">
      <dgm:prSet presAssocID="{28550E02-BC3B-4F7F-92AC-9CC8C9628B7B}" presName="hierRoot1" presStyleCnt="0"/>
      <dgm:spPr/>
    </dgm:pt>
    <dgm:pt modelId="{D0E11F0F-E9C8-6E4D-8C68-74E193336E50}" type="pres">
      <dgm:prSet presAssocID="{28550E02-BC3B-4F7F-92AC-9CC8C9628B7B}" presName="composite" presStyleCnt="0"/>
      <dgm:spPr/>
    </dgm:pt>
    <dgm:pt modelId="{6242E102-2E0D-5E44-8C5B-F2F3769D0696}" type="pres">
      <dgm:prSet presAssocID="{28550E02-BC3B-4F7F-92AC-9CC8C9628B7B}" presName="background" presStyleLbl="node0" presStyleIdx="2" presStyleCnt="4"/>
      <dgm:spPr/>
    </dgm:pt>
    <dgm:pt modelId="{18215808-7B8A-AD42-9065-50435A6E4347}" type="pres">
      <dgm:prSet presAssocID="{28550E02-BC3B-4F7F-92AC-9CC8C9628B7B}" presName="text" presStyleLbl="fgAcc0" presStyleIdx="2" presStyleCnt="4">
        <dgm:presLayoutVars>
          <dgm:chPref val="3"/>
        </dgm:presLayoutVars>
      </dgm:prSet>
      <dgm:spPr/>
    </dgm:pt>
    <dgm:pt modelId="{008112AF-4A97-8B41-9F5D-5168DF43F9E0}" type="pres">
      <dgm:prSet presAssocID="{28550E02-BC3B-4F7F-92AC-9CC8C9628B7B}" presName="hierChild2" presStyleCnt="0"/>
      <dgm:spPr/>
    </dgm:pt>
    <dgm:pt modelId="{C18ACBCA-204D-8842-9473-744C45645E95}" type="pres">
      <dgm:prSet presAssocID="{A0CD6280-7C59-44A8-BF07-C8C72AF32BB6}" presName="hierRoot1" presStyleCnt="0"/>
      <dgm:spPr/>
    </dgm:pt>
    <dgm:pt modelId="{CEFEC607-E27E-C045-B24E-57796DBAA26B}" type="pres">
      <dgm:prSet presAssocID="{A0CD6280-7C59-44A8-BF07-C8C72AF32BB6}" presName="composite" presStyleCnt="0"/>
      <dgm:spPr/>
    </dgm:pt>
    <dgm:pt modelId="{BBED2A2F-028B-0E4F-8050-B713FDD6A6C9}" type="pres">
      <dgm:prSet presAssocID="{A0CD6280-7C59-44A8-BF07-C8C72AF32BB6}" presName="background" presStyleLbl="node0" presStyleIdx="3" presStyleCnt="4"/>
      <dgm:spPr/>
    </dgm:pt>
    <dgm:pt modelId="{0F4543E0-E2DA-0E41-A575-79F147DF0840}" type="pres">
      <dgm:prSet presAssocID="{A0CD6280-7C59-44A8-BF07-C8C72AF32BB6}" presName="text" presStyleLbl="fgAcc0" presStyleIdx="3" presStyleCnt="4">
        <dgm:presLayoutVars>
          <dgm:chPref val="3"/>
        </dgm:presLayoutVars>
      </dgm:prSet>
      <dgm:spPr/>
    </dgm:pt>
    <dgm:pt modelId="{1914989F-DA20-F944-886C-88E1171874CC}" type="pres">
      <dgm:prSet presAssocID="{A0CD6280-7C59-44A8-BF07-C8C72AF32BB6}" presName="hierChild2" presStyleCnt="0"/>
      <dgm:spPr/>
    </dgm:pt>
  </dgm:ptLst>
  <dgm:cxnLst>
    <dgm:cxn modelId="{CC847221-8161-3D43-9D5F-FE74FA6B7961}" type="presOf" srcId="{28550E02-BC3B-4F7F-92AC-9CC8C9628B7B}" destId="{18215808-7B8A-AD42-9065-50435A6E4347}" srcOrd="0" destOrd="0" presId="urn:microsoft.com/office/officeart/2005/8/layout/hierarchy1"/>
    <dgm:cxn modelId="{80D3A465-C8BB-4444-A8BB-D6F08029CF22}" srcId="{8131BA09-6973-4A89-8E3D-E51841CC40C7}" destId="{36D142A3-8E05-4A85-8E7E-270FEB6AFD6A}" srcOrd="1" destOrd="0" parTransId="{34EB3D6D-5866-42F5-9F9A-1E3577F216E2}" sibTransId="{51C4075C-DB2D-4A04-BF0A-AA2DCB2CA278}"/>
    <dgm:cxn modelId="{A284116B-73D1-49A5-B4D5-E3D1920888A7}" srcId="{8131BA09-6973-4A89-8E3D-E51841CC40C7}" destId="{F1B61CE2-D58B-4F39-9EE6-72C077E1CCFD}" srcOrd="0" destOrd="0" parTransId="{1B88122E-D552-465D-9E35-D43FB4D31D50}" sibTransId="{CBF195E5-C72E-4B2E-A7F4-29B508187D8D}"/>
    <dgm:cxn modelId="{BABC267D-66F2-4343-9B98-33CBFEE0901A}" type="presOf" srcId="{36D142A3-8E05-4A85-8E7E-270FEB6AFD6A}" destId="{7DDCBC94-93DB-BB45-8FE4-2F970C2057D5}" srcOrd="0" destOrd="0" presId="urn:microsoft.com/office/officeart/2005/8/layout/hierarchy1"/>
    <dgm:cxn modelId="{9CDC2792-9ADB-4AF2-877B-FFE6E1E36338}" srcId="{8131BA09-6973-4A89-8E3D-E51841CC40C7}" destId="{28550E02-BC3B-4F7F-92AC-9CC8C9628B7B}" srcOrd="2" destOrd="0" parTransId="{D53C4D25-B596-43DF-8425-15CCA287C272}" sibTransId="{9FCC9454-4D1E-4057-91CB-6AF89B3D4822}"/>
    <dgm:cxn modelId="{D0A487B1-0BD8-AC4C-9C3D-6151895943CD}" type="presOf" srcId="{F1B61CE2-D58B-4F39-9EE6-72C077E1CCFD}" destId="{14F25087-8622-B547-8865-4A8BAAE658B2}" srcOrd="0" destOrd="0" presId="urn:microsoft.com/office/officeart/2005/8/layout/hierarchy1"/>
    <dgm:cxn modelId="{7914DABC-FB58-AB4D-B639-329C4206D2FF}" type="presOf" srcId="{8131BA09-6973-4A89-8E3D-E51841CC40C7}" destId="{18517B1B-7E47-3341-8A3D-36D06D56ACEB}" srcOrd="0" destOrd="0" presId="urn:microsoft.com/office/officeart/2005/8/layout/hierarchy1"/>
    <dgm:cxn modelId="{F6D556CD-864D-514E-B65B-48F268B86F67}" type="presOf" srcId="{A0CD6280-7C59-44A8-BF07-C8C72AF32BB6}" destId="{0F4543E0-E2DA-0E41-A575-79F147DF0840}" srcOrd="0" destOrd="0" presId="urn:microsoft.com/office/officeart/2005/8/layout/hierarchy1"/>
    <dgm:cxn modelId="{9A0471FC-0EA0-4A0B-98B6-CA7B8F64A652}" srcId="{8131BA09-6973-4A89-8E3D-E51841CC40C7}" destId="{A0CD6280-7C59-44A8-BF07-C8C72AF32BB6}" srcOrd="3" destOrd="0" parTransId="{ABAF99B7-0D6D-4077-839E-C92B990BB1C8}" sibTransId="{47BD27A2-B364-44BB-AA13-F9AF323A2619}"/>
    <dgm:cxn modelId="{F3774EF2-4F8E-F246-BB19-823F79BA454C}" type="presParOf" srcId="{18517B1B-7E47-3341-8A3D-36D06D56ACEB}" destId="{2784284C-0799-3740-AB01-A32CCC9FAE88}" srcOrd="0" destOrd="0" presId="urn:microsoft.com/office/officeart/2005/8/layout/hierarchy1"/>
    <dgm:cxn modelId="{EE1B764A-6E5B-174B-9D26-3CDBA820A7FE}" type="presParOf" srcId="{2784284C-0799-3740-AB01-A32CCC9FAE88}" destId="{EB64923A-2326-B546-A504-C30F1A43FB35}" srcOrd="0" destOrd="0" presId="urn:microsoft.com/office/officeart/2005/8/layout/hierarchy1"/>
    <dgm:cxn modelId="{0A199E33-34EB-9D4E-A4CB-191EF8801BE5}" type="presParOf" srcId="{EB64923A-2326-B546-A504-C30F1A43FB35}" destId="{B1CEAC75-1979-6C44-9256-62613BC06E0C}" srcOrd="0" destOrd="0" presId="urn:microsoft.com/office/officeart/2005/8/layout/hierarchy1"/>
    <dgm:cxn modelId="{241D8EFE-6CDE-1C41-8A25-A598821A9BAB}" type="presParOf" srcId="{EB64923A-2326-B546-A504-C30F1A43FB35}" destId="{14F25087-8622-B547-8865-4A8BAAE658B2}" srcOrd="1" destOrd="0" presId="urn:microsoft.com/office/officeart/2005/8/layout/hierarchy1"/>
    <dgm:cxn modelId="{B90BEC23-B1D8-D448-974D-38868F180286}" type="presParOf" srcId="{2784284C-0799-3740-AB01-A32CCC9FAE88}" destId="{10016AEE-5E12-FF4D-865E-162205233487}" srcOrd="1" destOrd="0" presId="urn:microsoft.com/office/officeart/2005/8/layout/hierarchy1"/>
    <dgm:cxn modelId="{E7FBA92E-27F2-EB49-BE12-0F322F9B64EE}" type="presParOf" srcId="{18517B1B-7E47-3341-8A3D-36D06D56ACEB}" destId="{A186B81F-B63F-4346-AA25-9F2C1E987755}" srcOrd="1" destOrd="0" presId="urn:microsoft.com/office/officeart/2005/8/layout/hierarchy1"/>
    <dgm:cxn modelId="{2DA757B1-85E8-ED4A-A252-6E6389F4235B}" type="presParOf" srcId="{A186B81F-B63F-4346-AA25-9F2C1E987755}" destId="{949A9050-C7D9-2746-B10E-67E836660E6F}" srcOrd="0" destOrd="0" presId="urn:microsoft.com/office/officeart/2005/8/layout/hierarchy1"/>
    <dgm:cxn modelId="{3152932B-94FB-3648-B746-0B309B746434}" type="presParOf" srcId="{949A9050-C7D9-2746-B10E-67E836660E6F}" destId="{FAFC5E85-00CB-A34E-AFE4-97B56573D5CF}" srcOrd="0" destOrd="0" presId="urn:microsoft.com/office/officeart/2005/8/layout/hierarchy1"/>
    <dgm:cxn modelId="{03EE4A58-D80E-B049-9071-A33E8F44F7B2}" type="presParOf" srcId="{949A9050-C7D9-2746-B10E-67E836660E6F}" destId="{7DDCBC94-93DB-BB45-8FE4-2F970C2057D5}" srcOrd="1" destOrd="0" presId="urn:microsoft.com/office/officeart/2005/8/layout/hierarchy1"/>
    <dgm:cxn modelId="{3397DC1E-2F63-9243-A7D8-3CB6D4A86CA1}" type="presParOf" srcId="{A186B81F-B63F-4346-AA25-9F2C1E987755}" destId="{F44C014E-C4EC-EB4D-9CFC-74A6CB815082}" srcOrd="1" destOrd="0" presId="urn:microsoft.com/office/officeart/2005/8/layout/hierarchy1"/>
    <dgm:cxn modelId="{132AC58A-C108-D244-B812-61E500DC7340}" type="presParOf" srcId="{18517B1B-7E47-3341-8A3D-36D06D56ACEB}" destId="{DD4C54D7-94A6-0D4A-A39E-8AE09B9047B9}" srcOrd="2" destOrd="0" presId="urn:microsoft.com/office/officeart/2005/8/layout/hierarchy1"/>
    <dgm:cxn modelId="{4EA1A928-60DB-0E42-A6C9-07D333C7305B}" type="presParOf" srcId="{DD4C54D7-94A6-0D4A-A39E-8AE09B9047B9}" destId="{D0E11F0F-E9C8-6E4D-8C68-74E193336E50}" srcOrd="0" destOrd="0" presId="urn:microsoft.com/office/officeart/2005/8/layout/hierarchy1"/>
    <dgm:cxn modelId="{BAF665D0-A2E7-2E4D-9505-E704D854657D}" type="presParOf" srcId="{D0E11F0F-E9C8-6E4D-8C68-74E193336E50}" destId="{6242E102-2E0D-5E44-8C5B-F2F3769D0696}" srcOrd="0" destOrd="0" presId="urn:microsoft.com/office/officeart/2005/8/layout/hierarchy1"/>
    <dgm:cxn modelId="{794FCB65-3464-DB4A-A60D-3F61B18EAE80}" type="presParOf" srcId="{D0E11F0F-E9C8-6E4D-8C68-74E193336E50}" destId="{18215808-7B8A-AD42-9065-50435A6E4347}" srcOrd="1" destOrd="0" presId="urn:microsoft.com/office/officeart/2005/8/layout/hierarchy1"/>
    <dgm:cxn modelId="{515A107D-66C2-EB47-BA36-81F185F6476F}" type="presParOf" srcId="{DD4C54D7-94A6-0D4A-A39E-8AE09B9047B9}" destId="{008112AF-4A97-8B41-9F5D-5168DF43F9E0}" srcOrd="1" destOrd="0" presId="urn:microsoft.com/office/officeart/2005/8/layout/hierarchy1"/>
    <dgm:cxn modelId="{49DF815D-D388-9648-B0EA-0C6B71D6B261}" type="presParOf" srcId="{18517B1B-7E47-3341-8A3D-36D06D56ACEB}" destId="{C18ACBCA-204D-8842-9473-744C45645E95}" srcOrd="3" destOrd="0" presId="urn:microsoft.com/office/officeart/2005/8/layout/hierarchy1"/>
    <dgm:cxn modelId="{39254A77-9304-0F43-B2B4-E593A5C3B6F2}" type="presParOf" srcId="{C18ACBCA-204D-8842-9473-744C45645E95}" destId="{CEFEC607-E27E-C045-B24E-57796DBAA26B}" srcOrd="0" destOrd="0" presId="urn:microsoft.com/office/officeart/2005/8/layout/hierarchy1"/>
    <dgm:cxn modelId="{A47D4BB0-61AE-7A45-8366-A0E7DFE9710D}" type="presParOf" srcId="{CEFEC607-E27E-C045-B24E-57796DBAA26B}" destId="{BBED2A2F-028B-0E4F-8050-B713FDD6A6C9}" srcOrd="0" destOrd="0" presId="urn:microsoft.com/office/officeart/2005/8/layout/hierarchy1"/>
    <dgm:cxn modelId="{42B8D16A-3FE3-E742-A232-5AB7C54C72A2}" type="presParOf" srcId="{CEFEC607-E27E-C045-B24E-57796DBAA26B}" destId="{0F4543E0-E2DA-0E41-A575-79F147DF0840}" srcOrd="1" destOrd="0" presId="urn:microsoft.com/office/officeart/2005/8/layout/hierarchy1"/>
    <dgm:cxn modelId="{E8F1A09B-FD7A-094F-955C-0D29B144E377}" type="presParOf" srcId="{C18ACBCA-204D-8842-9473-744C45645E95}" destId="{1914989F-DA20-F944-886C-88E1171874C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4FA780-777A-4C7D-8240-3009ADFD163A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83000E2-8F7C-4F6B-A3B6-0A86753D992D}">
      <dgm:prSet/>
      <dgm:spPr/>
      <dgm:t>
        <a:bodyPr/>
        <a:lstStyle/>
        <a:p>
          <a:r>
            <a:rPr lang="it-IT"/>
            <a:t>Thresholding</a:t>
          </a:r>
          <a:endParaRPr lang="en-US"/>
        </a:p>
      </dgm:t>
    </dgm:pt>
    <dgm:pt modelId="{329B80FE-7D2E-4AB0-9FB0-C7A40194BAC2}" type="parTrans" cxnId="{559224BB-BD62-4CF1-B23E-CA463D578199}">
      <dgm:prSet/>
      <dgm:spPr/>
      <dgm:t>
        <a:bodyPr/>
        <a:lstStyle/>
        <a:p>
          <a:endParaRPr lang="en-US"/>
        </a:p>
      </dgm:t>
    </dgm:pt>
    <dgm:pt modelId="{D3756FEB-C1F5-43DE-B4D8-F2ABB01654F3}" type="sibTrans" cxnId="{559224BB-BD62-4CF1-B23E-CA463D578199}">
      <dgm:prSet/>
      <dgm:spPr/>
      <dgm:t>
        <a:bodyPr/>
        <a:lstStyle/>
        <a:p>
          <a:endParaRPr lang="en-US"/>
        </a:p>
      </dgm:t>
    </dgm:pt>
    <dgm:pt modelId="{7EE65C09-9FD8-46DE-BD41-3F8F559A27A9}">
      <dgm:prSet/>
      <dgm:spPr/>
      <dgm:t>
        <a:bodyPr/>
        <a:lstStyle/>
        <a:p>
          <a:r>
            <a:rPr lang="it-IT"/>
            <a:t>Rimozione oggetti piccoli</a:t>
          </a:r>
          <a:endParaRPr lang="en-US"/>
        </a:p>
      </dgm:t>
    </dgm:pt>
    <dgm:pt modelId="{EAA3A61F-B6D0-4C50-AA1B-3AF679E815B1}" type="parTrans" cxnId="{F9FA70B2-B822-446A-A64A-225C27CC4BCE}">
      <dgm:prSet/>
      <dgm:spPr/>
      <dgm:t>
        <a:bodyPr/>
        <a:lstStyle/>
        <a:p>
          <a:endParaRPr lang="en-US"/>
        </a:p>
      </dgm:t>
    </dgm:pt>
    <dgm:pt modelId="{C755DBB4-A5CA-45A8-ABBD-507D689D2B32}" type="sibTrans" cxnId="{F9FA70B2-B822-446A-A64A-225C27CC4BCE}">
      <dgm:prSet/>
      <dgm:spPr/>
      <dgm:t>
        <a:bodyPr/>
        <a:lstStyle/>
        <a:p>
          <a:endParaRPr lang="en-US"/>
        </a:p>
      </dgm:t>
    </dgm:pt>
    <dgm:pt modelId="{B8625E02-3A0A-4A0F-B562-C9D80E64FA89}">
      <dgm:prSet/>
      <dgm:spPr/>
      <dgm:t>
        <a:bodyPr/>
        <a:lstStyle/>
        <a:p>
          <a:r>
            <a:rPr lang="it-IT"/>
            <a:t>Riempimento buchi</a:t>
          </a:r>
          <a:endParaRPr lang="en-US"/>
        </a:p>
      </dgm:t>
    </dgm:pt>
    <dgm:pt modelId="{ABAE0F97-3C51-4B36-B109-D02B531B4E2D}" type="parTrans" cxnId="{C88E4A3D-609F-4F2F-81ED-F1867EF05C85}">
      <dgm:prSet/>
      <dgm:spPr/>
      <dgm:t>
        <a:bodyPr/>
        <a:lstStyle/>
        <a:p>
          <a:endParaRPr lang="en-US"/>
        </a:p>
      </dgm:t>
    </dgm:pt>
    <dgm:pt modelId="{D4FF0B32-42C0-4EBF-A1C5-A08EA67983E8}" type="sibTrans" cxnId="{C88E4A3D-609F-4F2F-81ED-F1867EF05C85}">
      <dgm:prSet/>
      <dgm:spPr/>
      <dgm:t>
        <a:bodyPr/>
        <a:lstStyle/>
        <a:p>
          <a:endParaRPr lang="en-US"/>
        </a:p>
      </dgm:t>
    </dgm:pt>
    <dgm:pt modelId="{55CF66A2-84DE-4BAC-9101-6A587CBC6E26}">
      <dgm:prSet/>
      <dgm:spPr/>
      <dgm:t>
        <a:bodyPr/>
        <a:lstStyle/>
        <a:p>
          <a:r>
            <a:rPr lang="it-IT" dirty="0"/>
            <a:t>Erosione</a:t>
          </a:r>
          <a:endParaRPr lang="en-US" dirty="0"/>
        </a:p>
      </dgm:t>
    </dgm:pt>
    <dgm:pt modelId="{033B6D67-0CFA-46A6-9C0B-446014DD9DEA}" type="parTrans" cxnId="{13F4234F-0292-478D-A6D7-1321E78F05F5}">
      <dgm:prSet/>
      <dgm:spPr/>
      <dgm:t>
        <a:bodyPr/>
        <a:lstStyle/>
        <a:p>
          <a:endParaRPr lang="en-US"/>
        </a:p>
      </dgm:t>
    </dgm:pt>
    <dgm:pt modelId="{6ACB16E0-EAF0-4C0F-9872-7CE9F9ED3BC9}" type="sibTrans" cxnId="{13F4234F-0292-478D-A6D7-1321E78F05F5}">
      <dgm:prSet/>
      <dgm:spPr/>
      <dgm:t>
        <a:bodyPr/>
        <a:lstStyle/>
        <a:p>
          <a:endParaRPr lang="en-US"/>
        </a:p>
      </dgm:t>
    </dgm:pt>
    <dgm:pt modelId="{A4952C54-2C4A-4541-9CE0-5DA85C6487F3}" type="pres">
      <dgm:prSet presAssocID="{F74FA780-777A-4C7D-8240-3009ADFD163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DC51A03-19C5-CE44-82EE-2F439C98B859}" type="pres">
      <dgm:prSet presAssocID="{883000E2-8F7C-4F6B-A3B6-0A86753D992D}" presName="hierRoot1" presStyleCnt="0"/>
      <dgm:spPr/>
    </dgm:pt>
    <dgm:pt modelId="{C6978B4E-EF08-C24A-80C2-C56869756D48}" type="pres">
      <dgm:prSet presAssocID="{883000E2-8F7C-4F6B-A3B6-0A86753D992D}" presName="composite" presStyleCnt="0"/>
      <dgm:spPr/>
    </dgm:pt>
    <dgm:pt modelId="{2753CDA7-4FB6-4D43-9CF3-53980F84F7C6}" type="pres">
      <dgm:prSet presAssocID="{883000E2-8F7C-4F6B-A3B6-0A86753D992D}" presName="background" presStyleLbl="node0" presStyleIdx="0" presStyleCnt="4"/>
      <dgm:spPr/>
    </dgm:pt>
    <dgm:pt modelId="{BCE5AB8C-CCC6-BD4A-81D0-745B1A473949}" type="pres">
      <dgm:prSet presAssocID="{883000E2-8F7C-4F6B-A3B6-0A86753D992D}" presName="text" presStyleLbl="fgAcc0" presStyleIdx="0" presStyleCnt="4">
        <dgm:presLayoutVars>
          <dgm:chPref val="3"/>
        </dgm:presLayoutVars>
      </dgm:prSet>
      <dgm:spPr/>
    </dgm:pt>
    <dgm:pt modelId="{1A021881-B661-7244-9E78-FE545717983A}" type="pres">
      <dgm:prSet presAssocID="{883000E2-8F7C-4F6B-A3B6-0A86753D992D}" presName="hierChild2" presStyleCnt="0"/>
      <dgm:spPr/>
    </dgm:pt>
    <dgm:pt modelId="{76712222-A2E5-CE49-9747-E0D109515B7A}" type="pres">
      <dgm:prSet presAssocID="{7EE65C09-9FD8-46DE-BD41-3F8F559A27A9}" presName="hierRoot1" presStyleCnt="0"/>
      <dgm:spPr/>
    </dgm:pt>
    <dgm:pt modelId="{0C25C1B9-D2BC-9141-86F3-5C973D23BF76}" type="pres">
      <dgm:prSet presAssocID="{7EE65C09-9FD8-46DE-BD41-3F8F559A27A9}" presName="composite" presStyleCnt="0"/>
      <dgm:spPr/>
    </dgm:pt>
    <dgm:pt modelId="{58123D78-E9C8-0441-AB44-5904B31BC9B8}" type="pres">
      <dgm:prSet presAssocID="{7EE65C09-9FD8-46DE-BD41-3F8F559A27A9}" presName="background" presStyleLbl="node0" presStyleIdx="1" presStyleCnt="4"/>
      <dgm:spPr/>
    </dgm:pt>
    <dgm:pt modelId="{ECD536F7-0807-EB4B-99D4-B0FAC1C0715F}" type="pres">
      <dgm:prSet presAssocID="{7EE65C09-9FD8-46DE-BD41-3F8F559A27A9}" presName="text" presStyleLbl="fgAcc0" presStyleIdx="1" presStyleCnt="4">
        <dgm:presLayoutVars>
          <dgm:chPref val="3"/>
        </dgm:presLayoutVars>
      </dgm:prSet>
      <dgm:spPr/>
    </dgm:pt>
    <dgm:pt modelId="{D0BCF9D9-2337-5141-9DF0-95D4013B1558}" type="pres">
      <dgm:prSet presAssocID="{7EE65C09-9FD8-46DE-BD41-3F8F559A27A9}" presName="hierChild2" presStyleCnt="0"/>
      <dgm:spPr/>
    </dgm:pt>
    <dgm:pt modelId="{18E04840-1469-E74A-8097-A44228BEB962}" type="pres">
      <dgm:prSet presAssocID="{B8625E02-3A0A-4A0F-B562-C9D80E64FA89}" presName="hierRoot1" presStyleCnt="0"/>
      <dgm:spPr/>
    </dgm:pt>
    <dgm:pt modelId="{3E7C5168-E4AE-F747-9519-059971248EAB}" type="pres">
      <dgm:prSet presAssocID="{B8625E02-3A0A-4A0F-B562-C9D80E64FA89}" presName="composite" presStyleCnt="0"/>
      <dgm:spPr/>
    </dgm:pt>
    <dgm:pt modelId="{061CF595-D140-4548-81F1-52DEE783D966}" type="pres">
      <dgm:prSet presAssocID="{B8625E02-3A0A-4A0F-B562-C9D80E64FA89}" presName="background" presStyleLbl="node0" presStyleIdx="2" presStyleCnt="4"/>
      <dgm:spPr/>
    </dgm:pt>
    <dgm:pt modelId="{C0D93ECF-C694-CA46-B599-BF319B0D855F}" type="pres">
      <dgm:prSet presAssocID="{B8625E02-3A0A-4A0F-B562-C9D80E64FA89}" presName="text" presStyleLbl="fgAcc0" presStyleIdx="2" presStyleCnt="4">
        <dgm:presLayoutVars>
          <dgm:chPref val="3"/>
        </dgm:presLayoutVars>
      </dgm:prSet>
      <dgm:spPr/>
    </dgm:pt>
    <dgm:pt modelId="{1EA4931B-AACC-1F49-BCA3-5F6F97973210}" type="pres">
      <dgm:prSet presAssocID="{B8625E02-3A0A-4A0F-B562-C9D80E64FA89}" presName="hierChild2" presStyleCnt="0"/>
      <dgm:spPr/>
    </dgm:pt>
    <dgm:pt modelId="{2B4640F8-3FF5-B043-8175-463A6522F964}" type="pres">
      <dgm:prSet presAssocID="{55CF66A2-84DE-4BAC-9101-6A587CBC6E26}" presName="hierRoot1" presStyleCnt="0"/>
      <dgm:spPr/>
    </dgm:pt>
    <dgm:pt modelId="{679CAFC9-4962-544E-9928-F69DBF8DD53E}" type="pres">
      <dgm:prSet presAssocID="{55CF66A2-84DE-4BAC-9101-6A587CBC6E26}" presName="composite" presStyleCnt="0"/>
      <dgm:spPr/>
    </dgm:pt>
    <dgm:pt modelId="{EA4496A0-1A0B-EB43-B2C7-A6B2E4248CBC}" type="pres">
      <dgm:prSet presAssocID="{55CF66A2-84DE-4BAC-9101-6A587CBC6E26}" presName="background" presStyleLbl="node0" presStyleIdx="3" presStyleCnt="4"/>
      <dgm:spPr/>
    </dgm:pt>
    <dgm:pt modelId="{AD803884-F4CB-D74C-AE4D-45655FC18D55}" type="pres">
      <dgm:prSet presAssocID="{55CF66A2-84DE-4BAC-9101-6A587CBC6E26}" presName="text" presStyleLbl="fgAcc0" presStyleIdx="3" presStyleCnt="4">
        <dgm:presLayoutVars>
          <dgm:chPref val="3"/>
        </dgm:presLayoutVars>
      </dgm:prSet>
      <dgm:spPr/>
    </dgm:pt>
    <dgm:pt modelId="{7808B101-69EB-A94E-AD54-B332C77E9A67}" type="pres">
      <dgm:prSet presAssocID="{55CF66A2-84DE-4BAC-9101-6A587CBC6E26}" presName="hierChild2" presStyleCnt="0"/>
      <dgm:spPr/>
    </dgm:pt>
  </dgm:ptLst>
  <dgm:cxnLst>
    <dgm:cxn modelId="{1313A935-99EF-2E43-AE9D-CBC366DFE284}" type="presOf" srcId="{55CF66A2-84DE-4BAC-9101-6A587CBC6E26}" destId="{AD803884-F4CB-D74C-AE4D-45655FC18D55}" srcOrd="0" destOrd="0" presId="urn:microsoft.com/office/officeart/2005/8/layout/hierarchy1"/>
    <dgm:cxn modelId="{C88E4A3D-609F-4F2F-81ED-F1867EF05C85}" srcId="{F74FA780-777A-4C7D-8240-3009ADFD163A}" destId="{B8625E02-3A0A-4A0F-B562-C9D80E64FA89}" srcOrd="2" destOrd="0" parTransId="{ABAE0F97-3C51-4B36-B109-D02B531B4E2D}" sibTransId="{D4FF0B32-42C0-4EBF-A1C5-A08EA67983E8}"/>
    <dgm:cxn modelId="{FE6CED65-4146-234B-B5B0-A0048A873F85}" type="presOf" srcId="{B8625E02-3A0A-4A0F-B562-C9D80E64FA89}" destId="{C0D93ECF-C694-CA46-B599-BF319B0D855F}" srcOrd="0" destOrd="0" presId="urn:microsoft.com/office/officeart/2005/8/layout/hierarchy1"/>
    <dgm:cxn modelId="{13F4234F-0292-478D-A6D7-1321E78F05F5}" srcId="{F74FA780-777A-4C7D-8240-3009ADFD163A}" destId="{55CF66A2-84DE-4BAC-9101-6A587CBC6E26}" srcOrd="3" destOrd="0" parTransId="{033B6D67-0CFA-46A6-9C0B-446014DD9DEA}" sibTransId="{6ACB16E0-EAF0-4C0F-9872-7CE9F9ED3BC9}"/>
    <dgm:cxn modelId="{7E702C87-8795-5C48-97B5-D29C1B48AADD}" type="presOf" srcId="{883000E2-8F7C-4F6B-A3B6-0A86753D992D}" destId="{BCE5AB8C-CCC6-BD4A-81D0-745B1A473949}" srcOrd="0" destOrd="0" presId="urn:microsoft.com/office/officeart/2005/8/layout/hierarchy1"/>
    <dgm:cxn modelId="{2368D299-7857-5E47-BBCD-76383ABC0A20}" type="presOf" srcId="{F74FA780-777A-4C7D-8240-3009ADFD163A}" destId="{A4952C54-2C4A-4541-9CE0-5DA85C6487F3}" srcOrd="0" destOrd="0" presId="urn:microsoft.com/office/officeart/2005/8/layout/hierarchy1"/>
    <dgm:cxn modelId="{F9FA70B2-B822-446A-A64A-225C27CC4BCE}" srcId="{F74FA780-777A-4C7D-8240-3009ADFD163A}" destId="{7EE65C09-9FD8-46DE-BD41-3F8F559A27A9}" srcOrd="1" destOrd="0" parTransId="{EAA3A61F-B6D0-4C50-AA1B-3AF679E815B1}" sibTransId="{C755DBB4-A5CA-45A8-ABBD-507D689D2B32}"/>
    <dgm:cxn modelId="{559224BB-BD62-4CF1-B23E-CA463D578199}" srcId="{F74FA780-777A-4C7D-8240-3009ADFD163A}" destId="{883000E2-8F7C-4F6B-A3B6-0A86753D992D}" srcOrd="0" destOrd="0" parTransId="{329B80FE-7D2E-4AB0-9FB0-C7A40194BAC2}" sibTransId="{D3756FEB-C1F5-43DE-B4D8-F2ABB01654F3}"/>
    <dgm:cxn modelId="{0B0E72BB-190D-4A43-A1B7-B850991D8FA7}" type="presOf" srcId="{7EE65C09-9FD8-46DE-BD41-3F8F559A27A9}" destId="{ECD536F7-0807-EB4B-99D4-B0FAC1C0715F}" srcOrd="0" destOrd="0" presId="urn:microsoft.com/office/officeart/2005/8/layout/hierarchy1"/>
    <dgm:cxn modelId="{5BDD68F2-BD75-5046-9965-2B19EEE502DB}" type="presParOf" srcId="{A4952C54-2C4A-4541-9CE0-5DA85C6487F3}" destId="{ADC51A03-19C5-CE44-82EE-2F439C98B859}" srcOrd="0" destOrd="0" presId="urn:microsoft.com/office/officeart/2005/8/layout/hierarchy1"/>
    <dgm:cxn modelId="{1AC26A10-A489-404E-87C7-966149036C1C}" type="presParOf" srcId="{ADC51A03-19C5-CE44-82EE-2F439C98B859}" destId="{C6978B4E-EF08-C24A-80C2-C56869756D48}" srcOrd="0" destOrd="0" presId="urn:microsoft.com/office/officeart/2005/8/layout/hierarchy1"/>
    <dgm:cxn modelId="{97E3DBBB-3738-1C41-B499-1A4F208450CB}" type="presParOf" srcId="{C6978B4E-EF08-C24A-80C2-C56869756D48}" destId="{2753CDA7-4FB6-4D43-9CF3-53980F84F7C6}" srcOrd="0" destOrd="0" presId="urn:microsoft.com/office/officeart/2005/8/layout/hierarchy1"/>
    <dgm:cxn modelId="{AD938D56-499A-2B42-92B0-A4B53105DA6D}" type="presParOf" srcId="{C6978B4E-EF08-C24A-80C2-C56869756D48}" destId="{BCE5AB8C-CCC6-BD4A-81D0-745B1A473949}" srcOrd="1" destOrd="0" presId="urn:microsoft.com/office/officeart/2005/8/layout/hierarchy1"/>
    <dgm:cxn modelId="{ED15E101-6E7D-AF40-929A-EB0E08657E77}" type="presParOf" srcId="{ADC51A03-19C5-CE44-82EE-2F439C98B859}" destId="{1A021881-B661-7244-9E78-FE545717983A}" srcOrd="1" destOrd="0" presId="urn:microsoft.com/office/officeart/2005/8/layout/hierarchy1"/>
    <dgm:cxn modelId="{BECFA3DE-A09D-7448-8F4D-66281197B655}" type="presParOf" srcId="{A4952C54-2C4A-4541-9CE0-5DA85C6487F3}" destId="{76712222-A2E5-CE49-9747-E0D109515B7A}" srcOrd="1" destOrd="0" presId="urn:microsoft.com/office/officeart/2005/8/layout/hierarchy1"/>
    <dgm:cxn modelId="{52A8BF18-36EE-EB46-9F52-FD48C4B8CF91}" type="presParOf" srcId="{76712222-A2E5-CE49-9747-E0D109515B7A}" destId="{0C25C1B9-D2BC-9141-86F3-5C973D23BF76}" srcOrd="0" destOrd="0" presId="urn:microsoft.com/office/officeart/2005/8/layout/hierarchy1"/>
    <dgm:cxn modelId="{014F9B6B-5D51-7C4C-B494-660258E873A0}" type="presParOf" srcId="{0C25C1B9-D2BC-9141-86F3-5C973D23BF76}" destId="{58123D78-E9C8-0441-AB44-5904B31BC9B8}" srcOrd="0" destOrd="0" presId="urn:microsoft.com/office/officeart/2005/8/layout/hierarchy1"/>
    <dgm:cxn modelId="{73F91213-3A06-344F-AE89-864351B0A362}" type="presParOf" srcId="{0C25C1B9-D2BC-9141-86F3-5C973D23BF76}" destId="{ECD536F7-0807-EB4B-99D4-B0FAC1C0715F}" srcOrd="1" destOrd="0" presId="urn:microsoft.com/office/officeart/2005/8/layout/hierarchy1"/>
    <dgm:cxn modelId="{4081A262-DADE-A04A-AB13-D837F0DB79DE}" type="presParOf" srcId="{76712222-A2E5-CE49-9747-E0D109515B7A}" destId="{D0BCF9D9-2337-5141-9DF0-95D4013B1558}" srcOrd="1" destOrd="0" presId="urn:microsoft.com/office/officeart/2005/8/layout/hierarchy1"/>
    <dgm:cxn modelId="{084DEC26-7264-F649-9649-6B6D5DDFBDAC}" type="presParOf" srcId="{A4952C54-2C4A-4541-9CE0-5DA85C6487F3}" destId="{18E04840-1469-E74A-8097-A44228BEB962}" srcOrd="2" destOrd="0" presId="urn:microsoft.com/office/officeart/2005/8/layout/hierarchy1"/>
    <dgm:cxn modelId="{572AEFA5-FB26-A848-94E9-48B78B5A77BB}" type="presParOf" srcId="{18E04840-1469-E74A-8097-A44228BEB962}" destId="{3E7C5168-E4AE-F747-9519-059971248EAB}" srcOrd="0" destOrd="0" presId="urn:microsoft.com/office/officeart/2005/8/layout/hierarchy1"/>
    <dgm:cxn modelId="{E8DD526F-3E12-A644-AA24-83B6526421F2}" type="presParOf" srcId="{3E7C5168-E4AE-F747-9519-059971248EAB}" destId="{061CF595-D140-4548-81F1-52DEE783D966}" srcOrd="0" destOrd="0" presId="urn:microsoft.com/office/officeart/2005/8/layout/hierarchy1"/>
    <dgm:cxn modelId="{97012C62-E0D9-9748-BCFC-2D6C66B05634}" type="presParOf" srcId="{3E7C5168-E4AE-F747-9519-059971248EAB}" destId="{C0D93ECF-C694-CA46-B599-BF319B0D855F}" srcOrd="1" destOrd="0" presId="urn:microsoft.com/office/officeart/2005/8/layout/hierarchy1"/>
    <dgm:cxn modelId="{910FFEFC-5753-F543-9022-C4A9A4FA811F}" type="presParOf" srcId="{18E04840-1469-E74A-8097-A44228BEB962}" destId="{1EA4931B-AACC-1F49-BCA3-5F6F97973210}" srcOrd="1" destOrd="0" presId="urn:microsoft.com/office/officeart/2005/8/layout/hierarchy1"/>
    <dgm:cxn modelId="{D739A6FE-7FE8-4E44-8234-A5BA1882BCA2}" type="presParOf" srcId="{A4952C54-2C4A-4541-9CE0-5DA85C6487F3}" destId="{2B4640F8-3FF5-B043-8175-463A6522F964}" srcOrd="3" destOrd="0" presId="urn:microsoft.com/office/officeart/2005/8/layout/hierarchy1"/>
    <dgm:cxn modelId="{9B7ECD35-7C82-4042-9C88-3845181D3921}" type="presParOf" srcId="{2B4640F8-3FF5-B043-8175-463A6522F964}" destId="{679CAFC9-4962-544E-9928-F69DBF8DD53E}" srcOrd="0" destOrd="0" presId="urn:microsoft.com/office/officeart/2005/8/layout/hierarchy1"/>
    <dgm:cxn modelId="{CD1C6A36-5CD0-7B4C-B7B3-3707A404CA82}" type="presParOf" srcId="{679CAFC9-4962-544E-9928-F69DBF8DD53E}" destId="{EA4496A0-1A0B-EB43-B2C7-A6B2E4248CBC}" srcOrd="0" destOrd="0" presId="urn:microsoft.com/office/officeart/2005/8/layout/hierarchy1"/>
    <dgm:cxn modelId="{B2E2DADA-C3F8-A944-B3CA-1520F62C654D}" type="presParOf" srcId="{679CAFC9-4962-544E-9928-F69DBF8DD53E}" destId="{AD803884-F4CB-D74C-AE4D-45655FC18D55}" srcOrd="1" destOrd="0" presId="urn:microsoft.com/office/officeart/2005/8/layout/hierarchy1"/>
    <dgm:cxn modelId="{D00F3C99-309B-7E47-9447-84C58D1ECA7A}" type="presParOf" srcId="{2B4640F8-3FF5-B043-8175-463A6522F964}" destId="{7808B101-69EB-A94E-AD54-B332C77E9A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EAAB07-4191-42FB-A8A1-DD0BB7692A89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92B0ECAF-35DA-4FDD-95A2-F3F7218BE689}">
      <dgm:prSet/>
      <dgm:spPr/>
      <dgm:t>
        <a:bodyPr/>
        <a:lstStyle/>
        <a:p>
          <a:r>
            <a:rPr lang="it-IT"/>
            <a:t>Thresholding</a:t>
          </a:r>
          <a:endParaRPr lang="en-US"/>
        </a:p>
      </dgm:t>
    </dgm:pt>
    <dgm:pt modelId="{00D30D26-B00C-4394-A9BF-E8218C8CD64D}" type="parTrans" cxnId="{B1D29FAB-31AB-43BD-BE5D-35261E219F19}">
      <dgm:prSet/>
      <dgm:spPr/>
      <dgm:t>
        <a:bodyPr/>
        <a:lstStyle/>
        <a:p>
          <a:endParaRPr lang="en-US"/>
        </a:p>
      </dgm:t>
    </dgm:pt>
    <dgm:pt modelId="{F40E3E19-2717-466B-9CFE-1E0F21742BC9}" type="sibTrans" cxnId="{B1D29FAB-31AB-43BD-BE5D-35261E219F19}">
      <dgm:prSet/>
      <dgm:spPr/>
      <dgm:t>
        <a:bodyPr/>
        <a:lstStyle/>
        <a:p>
          <a:endParaRPr lang="en-US"/>
        </a:p>
      </dgm:t>
    </dgm:pt>
    <dgm:pt modelId="{C26E5EC3-BC72-408E-BFA6-6AAF4AFC54DC}">
      <dgm:prSet/>
      <dgm:spPr/>
      <dgm:t>
        <a:bodyPr/>
        <a:lstStyle/>
        <a:p>
          <a:r>
            <a:rPr lang="it-IT"/>
            <a:t>Erosione</a:t>
          </a:r>
          <a:endParaRPr lang="en-US"/>
        </a:p>
      </dgm:t>
    </dgm:pt>
    <dgm:pt modelId="{44049B15-E35D-4B70-A63F-2FDC80E0860C}" type="parTrans" cxnId="{59A7D916-4DF9-4C70-B36B-4C02F3570529}">
      <dgm:prSet/>
      <dgm:spPr/>
      <dgm:t>
        <a:bodyPr/>
        <a:lstStyle/>
        <a:p>
          <a:endParaRPr lang="en-US"/>
        </a:p>
      </dgm:t>
    </dgm:pt>
    <dgm:pt modelId="{BEC57EB6-C430-498B-8825-4242A07F5E31}" type="sibTrans" cxnId="{59A7D916-4DF9-4C70-B36B-4C02F3570529}">
      <dgm:prSet/>
      <dgm:spPr/>
      <dgm:t>
        <a:bodyPr/>
        <a:lstStyle/>
        <a:p>
          <a:endParaRPr lang="en-US"/>
        </a:p>
      </dgm:t>
    </dgm:pt>
    <dgm:pt modelId="{4432B3ED-C673-4E2D-A3A0-CE28E30B9C03}">
      <dgm:prSet/>
      <dgm:spPr/>
      <dgm:t>
        <a:bodyPr/>
        <a:lstStyle/>
        <a:p>
          <a:r>
            <a:rPr lang="it-IT"/>
            <a:t>Componente principale</a:t>
          </a:r>
          <a:endParaRPr lang="en-US"/>
        </a:p>
      </dgm:t>
    </dgm:pt>
    <dgm:pt modelId="{472E0A41-04C1-4950-9A6A-D554411E42D1}" type="parTrans" cxnId="{17D16D71-ACD8-46EE-8E76-76DBD582DC28}">
      <dgm:prSet/>
      <dgm:spPr/>
      <dgm:t>
        <a:bodyPr/>
        <a:lstStyle/>
        <a:p>
          <a:endParaRPr lang="en-US"/>
        </a:p>
      </dgm:t>
    </dgm:pt>
    <dgm:pt modelId="{85AF821E-4042-4E51-ABB7-2DA84E72A42E}" type="sibTrans" cxnId="{17D16D71-ACD8-46EE-8E76-76DBD582DC28}">
      <dgm:prSet/>
      <dgm:spPr/>
      <dgm:t>
        <a:bodyPr/>
        <a:lstStyle/>
        <a:p>
          <a:endParaRPr lang="en-US"/>
        </a:p>
      </dgm:t>
    </dgm:pt>
    <dgm:pt modelId="{1423B177-6C87-43AF-8856-68B79212BDD0}">
      <dgm:prSet/>
      <dgm:spPr/>
      <dgm:t>
        <a:bodyPr/>
        <a:lstStyle/>
        <a:p>
          <a:r>
            <a:rPr lang="it-IT"/>
            <a:t>Dilatazione</a:t>
          </a:r>
          <a:endParaRPr lang="en-US"/>
        </a:p>
      </dgm:t>
    </dgm:pt>
    <dgm:pt modelId="{612E8739-7180-492C-988E-6F2978CB8F46}" type="parTrans" cxnId="{DF31E1B9-2A0D-4491-9AD4-036D6FEF0EEC}">
      <dgm:prSet/>
      <dgm:spPr/>
      <dgm:t>
        <a:bodyPr/>
        <a:lstStyle/>
        <a:p>
          <a:endParaRPr lang="en-US"/>
        </a:p>
      </dgm:t>
    </dgm:pt>
    <dgm:pt modelId="{347D0FE3-1EE9-42C9-B5D6-31473705667E}" type="sibTrans" cxnId="{DF31E1B9-2A0D-4491-9AD4-036D6FEF0EEC}">
      <dgm:prSet/>
      <dgm:spPr/>
      <dgm:t>
        <a:bodyPr/>
        <a:lstStyle/>
        <a:p>
          <a:endParaRPr lang="en-US"/>
        </a:p>
      </dgm:t>
    </dgm:pt>
    <dgm:pt modelId="{5EA62EBC-2F95-4C57-8F3B-EB9EFA7FAA0F}">
      <dgm:prSet/>
      <dgm:spPr/>
      <dgm:t>
        <a:bodyPr/>
        <a:lstStyle/>
        <a:p>
          <a:r>
            <a:rPr lang="it-IT"/>
            <a:t>Riempimento buchi</a:t>
          </a:r>
          <a:endParaRPr lang="en-US"/>
        </a:p>
      </dgm:t>
    </dgm:pt>
    <dgm:pt modelId="{407D288C-3091-4291-9C5E-E201BF55E6C3}" type="parTrans" cxnId="{2D2B23C5-7352-4FFC-83C8-DAC76D10EF1F}">
      <dgm:prSet/>
      <dgm:spPr/>
      <dgm:t>
        <a:bodyPr/>
        <a:lstStyle/>
        <a:p>
          <a:endParaRPr lang="en-US"/>
        </a:p>
      </dgm:t>
    </dgm:pt>
    <dgm:pt modelId="{D9B9F525-E44F-4386-ACD1-9A484B47E596}" type="sibTrans" cxnId="{2D2B23C5-7352-4FFC-83C8-DAC76D10EF1F}">
      <dgm:prSet/>
      <dgm:spPr/>
      <dgm:t>
        <a:bodyPr/>
        <a:lstStyle/>
        <a:p>
          <a:endParaRPr lang="en-US"/>
        </a:p>
      </dgm:t>
    </dgm:pt>
    <dgm:pt modelId="{A9311F2E-447C-F04B-84DC-1BE044DB70AF}" type="pres">
      <dgm:prSet presAssocID="{B8EAAB07-4191-42FB-A8A1-DD0BB7692A89}" presName="diagram" presStyleCnt="0">
        <dgm:presLayoutVars>
          <dgm:dir/>
          <dgm:resizeHandles val="exact"/>
        </dgm:presLayoutVars>
      </dgm:prSet>
      <dgm:spPr/>
    </dgm:pt>
    <dgm:pt modelId="{15A40EC2-1053-9241-8B73-4310DC9341D0}" type="pres">
      <dgm:prSet presAssocID="{92B0ECAF-35DA-4FDD-95A2-F3F7218BE689}" presName="node" presStyleLbl="node1" presStyleIdx="0" presStyleCnt="5">
        <dgm:presLayoutVars>
          <dgm:bulletEnabled val="1"/>
        </dgm:presLayoutVars>
      </dgm:prSet>
      <dgm:spPr/>
    </dgm:pt>
    <dgm:pt modelId="{CB115885-2357-B347-BF68-EB71AFFE7932}" type="pres">
      <dgm:prSet presAssocID="{F40E3E19-2717-466B-9CFE-1E0F21742BC9}" presName="sibTrans" presStyleCnt="0"/>
      <dgm:spPr/>
    </dgm:pt>
    <dgm:pt modelId="{DDB86782-0D5D-1342-823A-39FFBDB58BE6}" type="pres">
      <dgm:prSet presAssocID="{C26E5EC3-BC72-408E-BFA6-6AAF4AFC54DC}" presName="node" presStyleLbl="node1" presStyleIdx="1" presStyleCnt="5">
        <dgm:presLayoutVars>
          <dgm:bulletEnabled val="1"/>
        </dgm:presLayoutVars>
      </dgm:prSet>
      <dgm:spPr/>
    </dgm:pt>
    <dgm:pt modelId="{A3804BC1-B525-B24B-89D7-24FCC1993AA5}" type="pres">
      <dgm:prSet presAssocID="{BEC57EB6-C430-498B-8825-4242A07F5E31}" presName="sibTrans" presStyleCnt="0"/>
      <dgm:spPr/>
    </dgm:pt>
    <dgm:pt modelId="{3078402A-6B10-DF45-92BF-A386C998DA28}" type="pres">
      <dgm:prSet presAssocID="{4432B3ED-C673-4E2D-A3A0-CE28E30B9C03}" presName="node" presStyleLbl="node1" presStyleIdx="2" presStyleCnt="5">
        <dgm:presLayoutVars>
          <dgm:bulletEnabled val="1"/>
        </dgm:presLayoutVars>
      </dgm:prSet>
      <dgm:spPr/>
    </dgm:pt>
    <dgm:pt modelId="{2956520B-1BD7-EB45-9A15-6A25F7795A55}" type="pres">
      <dgm:prSet presAssocID="{85AF821E-4042-4E51-ABB7-2DA84E72A42E}" presName="sibTrans" presStyleCnt="0"/>
      <dgm:spPr/>
    </dgm:pt>
    <dgm:pt modelId="{258CBD19-8416-1F4D-958E-5B2849060038}" type="pres">
      <dgm:prSet presAssocID="{1423B177-6C87-43AF-8856-68B79212BDD0}" presName="node" presStyleLbl="node1" presStyleIdx="3" presStyleCnt="5">
        <dgm:presLayoutVars>
          <dgm:bulletEnabled val="1"/>
        </dgm:presLayoutVars>
      </dgm:prSet>
      <dgm:spPr/>
    </dgm:pt>
    <dgm:pt modelId="{5A61C860-7CE9-1D41-B66F-5742ABD03A5F}" type="pres">
      <dgm:prSet presAssocID="{347D0FE3-1EE9-42C9-B5D6-31473705667E}" presName="sibTrans" presStyleCnt="0"/>
      <dgm:spPr/>
    </dgm:pt>
    <dgm:pt modelId="{04E18D2E-516F-F54D-9801-F5B8E8D4A9B7}" type="pres">
      <dgm:prSet presAssocID="{5EA62EBC-2F95-4C57-8F3B-EB9EFA7FAA0F}" presName="node" presStyleLbl="node1" presStyleIdx="4" presStyleCnt="5">
        <dgm:presLayoutVars>
          <dgm:bulletEnabled val="1"/>
        </dgm:presLayoutVars>
      </dgm:prSet>
      <dgm:spPr/>
    </dgm:pt>
  </dgm:ptLst>
  <dgm:cxnLst>
    <dgm:cxn modelId="{FB06F603-ADC0-F144-B552-5A7E2DAC92DE}" type="presOf" srcId="{B8EAAB07-4191-42FB-A8A1-DD0BB7692A89}" destId="{A9311F2E-447C-F04B-84DC-1BE044DB70AF}" srcOrd="0" destOrd="0" presId="urn:microsoft.com/office/officeart/2005/8/layout/default"/>
    <dgm:cxn modelId="{59A7D916-4DF9-4C70-B36B-4C02F3570529}" srcId="{B8EAAB07-4191-42FB-A8A1-DD0BB7692A89}" destId="{C26E5EC3-BC72-408E-BFA6-6AAF4AFC54DC}" srcOrd="1" destOrd="0" parTransId="{44049B15-E35D-4B70-A63F-2FDC80E0860C}" sibTransId="{BEC57EB6-C430-498B-8825-4242A07F5E31}"/>
    <dgm:cxn modelId="{A99E8A1E-5D94-384E-BF39-C74A917D2EED}" type="presOf" srcId="{C26E5EC3-BC72-408E-BFA6-6AAF4AFC54DC}" destId="{DDB86782-0D5D-1342-823A-39FFBDB58BE6}" srcOrd="0" destOrd="0" presId="urn:microsoft.com/office/officeart/2005/8/layout/default"/>
    <dgm:cxn modelId="{D5B7D839-9722-2540-BC20-568A8CAAD6CA}" type="presOf" srcId="{4432B3ED-C673-4E2D-A3A0-CE28E30B9C03}" destId="{3078402A-6B10-DF45-92BF-A386C998DA28}" srcOrd="0" destOrd="0" presId="urn:microsoft.com/office/officeart/2005/8/layout/default"/>
    <dgm:cxn modelId="{6173955E-9E73-344F-9048-7A1EEC786F6C}" type="presOf" srcId="{1423B177-6C87-43AF-8856-68B79212BDD0}" destId="{258CBD19-8416-1F4D-958E-5B2849060038}" srcOrd="0" destOrd="0" presId="urn:microsoft.com/office/officeart/2005/8/layout/default"/>
    <dgm:cxn modelId="{8859D741-60DF-7E40-ADE6-ACF2182C5A29}" type="presOf" srcId="{5EA62EBC-2F95-4C57-8F3B-EB9EFA7FAA0F}" destId="{04E18D2E-516F-F54D-9801-F5B8E8D4A9B7}" srcOrd="0" destOrd="0" presId="urn:microsoft.com/office/officeart/2005/8/layout/default"/>
    <dgm:cxn modelId="{17D16D71-ACD8-46EE-8E76-76DBD582DC28}" srcId="{B8EAAB07-4191-42FB-A8A1-DD0BB7692A89}" destId="{4432B3ED-C673-4E2D-A3A0-CE28E30B9C03}" srcOrd="2" destOrd="0" parTransId="{472E0A41-04C1-4950-9A6A-D554411E42D1}" sibTransId="{85AF821E-4042-4E51-ABB7-2DA84E72A42E}"/>
    <dgm:cxn modelId="{B1D29FAB-31AB-43BD-BE5D-35261E219F19}" srcId="{B8EAAB07-4191-42FB-A8A1-DD0BB7692A89}" destId="{92B0ECAF-35DA-4FDD-95A2-F3F7218BE689}" srcOrd="0" destOrd="0" parTransId="{00D30D26-B00C-4394-A9BF-E8218C8CD64D}" sibTransId="{F40E3E19-2717-466B-9CFE-1E0F21742BC9}"/>
    <dgm:cxn modelId="{DF31E1B9-2A0D-4491-9AD4-036D6FEF0EEC}" srcId="{B8EAAB07-4191-42FB-A8A1-DD0BB7692A89}" destId="{1423B177-6C87-43AF-8856-68B79212BDD0}" srcOrd="3" destOrd="0" parTransId="{612E8739-7180-492C-988E-6F2978CB8F46}" sibTransId="{347D0FE3-1EE9-42C9-B5D6-31473705667E}"/>
    <dgm:cxn modelId="{2D2B23C5-7352-4FFC-83C8-DAC76D10EF1F}" srcId="{B8EAAB07-4191-42FB-A8A1-DD0BB7692A89}" destId="{5EA62EBC-2F95-4C57-8F3B-EB9EFA7FAA0F}" srcOrd="4" destOrd="0" parTransId="{407D288C-3091-4291-9C5E-E201BF55E6C3}" sibTransId="{D9B9F525-E44F-4386-ACD1-9A484B47E596}"/>
    <dgm:cxn modelId="{EA9F2FE4-DC9A-9D46-895B-1E1968F7CB12}" type="presOf" srcId="{92B0ECAF-35DA-4FDD-95A2-F3F7218BE689}" destId="{15A40EC2-1053-9241-8B73-4310DC9341D0}" srcOrd="0" destOrd="0" presId="urn:microsoft.com/office/officeart/2005/8/layout/default"/>
    <dgm:cxn modelId="{14B4444D-3E7C-E248-803C-3BE3304024EF}" type="presParOf" srcId="{A9311F2E-447C-F04B-84DC-1BE044DB70AF}" destId="{15A40EC2-1053-9241-8B73-4310DC9341D0}" srcOrd="0" destOrd="0" presId="urn:microsoft.com/office/officeart/2005/8/layout/default"/>
    <dgm:cxn modelId="{DC791C29-B96A-BB45-8E33-99AB5A1C0EF2}" type="presParOf" srcId="{A9311F2E-447C-F04B-84DC-1BE044DB70AF}" destId="{CB115885-2357-B347-BF68-EB71AFFE7932}" srcOrd="1" destOrd="0" presId="urn:microsoft.com/office/officeart/2005/8/layout/default"/>
    <dgm:cxn modelId="{1FA4FE14-DB43-7B47-AC3C-9EBF2FE61D59}" type="presParOf" srcId="{A9311F2E-447C-F04B-84DC-1BE044DB70AF}" destId="{DDB86782-0D5D-1342-823A-39FFBDB58BE6}" srcOrd="2" destOrd="0" presId="urn:microsoft.com/office/officeart/2005/8/layout/default"/>
    <dgm:cxn modelId="{92D90238-B381-5A41-8126-B97BC55B5625}" type="presParOf" srcId="{A9311F2E-447C-F04B-84DC-1BE044DB70AF}" destId="{A3804BC1-B525-B24B-89D7-24FCC1993AA5}" srcOrd="3" destOrd="0" presId="urn:microsoft.com/office/officeart/2005/8/layout/default"/>
    <dgm:cxn modelId="{A3F27C47-CE46-F347-BE0C-217A6B2BEB20}" type="presParOf" srcId="{A9311F2E-447C-F04B-84DC-1BE044DB70AF}" destId="{3078402A-6B10-DF45-92BF-A386C998DA28}" srcOrd="4" destOrd="0" presId="urn:microsoft.com/office/officeart/2005/8/layout/default"/>
    <dgm:cxn modelId="{5A12B0E8-37A4-334C-BEC4-462C00318474}" type="presParOf" srcId="{A9311F2E-447C-F04B-84DC-1BE044DB70AF}" destId="{2956520B-1BD7-EB45-9A15-6A25F7795A55}" srcOrd="5" destOrd="0" presId="urn:microsoft.com/office/officeart/2005/8/layout/default"/>
    <dgm:cxn modelId="{AA138A01-898F-2F4E-B127-2F6F0B181AC9}" type="presParOf" srcId="{A9311F2E-447C-F04B-84DC-1BE044DB70AF}" destId="{258CBD19-8416-1F4D-958E-5B2849060038}" srcOrd="6" destOrd="0" presId="urn:microsoft.com/office/officeart/2005/8/layout/default"/>
    <dgm:cxn modelId="{3181CD92-7FE8-CD42-A6EA-841078FB0488}" type="presParOf" srcId="{A9311F2E-447C-F04B-84DC-1BE044DB70AF}" destId="{5A61C860-7CE9-1D41-B66F-5742ABD03A5F}" srcOrd="7" destOrd="0" presId="urn:microsoft.com/office/officeart/2005/8/layout/default"/>
    <dgm:cxn modelId="{E07F8805-900C-3946-BB9A-40F9D6CBE28A}" type="presParOf" srcId="{A9311F2E-447C-F04B-84DC-1BE044DB70AF}" destId="{04E18D2E-516F-F54D-9801-F5B8E8D4A9B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EAC75-1979-6C44-9256-62613BC06E0C}">
      <dsp:nvSpPr>
        <dsp:cNvPr id="0" name=""/>
        <dsp:cNvSpPr/>
      </dsp:nvSpPr>
      <dsp:spPr>
        <a:xfrm>
          <a:off x="2864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F25087-8622-B547-8865-4A8BAAE658B2}">
      <dsp:nvSpPr>
        <dsp:cNvPr id="0" name=""/>
        <dsp:cNvSpPr/>
      </dsp:nvSpPr>
      <dsp:spPr>
        <a:xfrm>
          <a:off x="230154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Sharpening</a:t>
          </a:r>
          <a:endParaRPr lang="en-US" sz="2500" kern="1200"/>
        </a:p>
      </dsp:txBody>
      <dsp:txXfrm>
        <a:off x="268199" y="1179935"/>
        <a:ext cx="1969516" cy="1222869"/>
      </dsp:txXfrm>
    </dsp:sp>
    <dsp:sp modelId="{FAFC5E85-00CB-A34E-AFE4-97B56573D5CF}">
      <dsp:nvSpPr>
        <dsp:cNvPr id="0" name=""/>
        <dsp:cNvSpPr/>
      </dsp:nvSpPr>
      <dsp:spPr>
        <a:xfrm>
          <a:off x="2503050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DCBC94-93DB-BB45-8FE4-2F970C2057D5}">
      <dsp:nvSpPr>
        <dsp:cNvPr id="0" name=""/>
        <dsp:cNvSpPr/>
      </dsp:nvSpPr>
      <dsp:spPr>
        <a:xfrm>
          <a:off x="2730339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Filtro mediano</a:t>
          </a:r>
          <a:endParaRPr lang="en-US" sz="2500" kern="1200"/>
        </a:p>
      </dsp:txBody>
      <dsp:txXfrm>
        <a:off x="2768384" y="1179935"/>
        <a:ext cx="1969516" cy="1222869"/>
      </dsp:txXfrm>
    </dsp:sp>
    <dsp:sp modelId="{6242E102-2E0D-5E44-8C5B-F2F3769D0696}">
      <dsp:nvSpPr>
        <dsp:cNvPr id="0" name=""/>
        <dsp:cNvSpPr/>
      </dsp:nvSpPr>
      <dsp:spPr>
        <a:xfrm>
          <a:off x="5003235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8215808-7B8A-AD42-9065-50435A6E4347}">
      <dsp:nvSpPr>
        <dsp:cNvPr id="0" name=""/>
        <dsp:cNvSpPr/>
      </dsp:nvSpPr>
      <dsp:spPr>
        <a:xfrm>
          <a:off x="5230525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Filtro gaussiano</a:t>
          </a:r>
          <a:endParaRPr lang="en-US" sz="2500" kern="1200"/>
        </a:p>
      </dsp:txBody>
      <dsp:txXfrm>
        <a:off x="5268570" y="1179935"/>
        <a:ext cx="1969516" cy="1222869"/>
      </dsp:txXfrm>
    </dsp:sp>
    <dsp:sp modelId="{BBED2A2F-028B-0E4F-8050-B713FDD6A6C9}">
      <dsp:nvSpPr>
        <dsp:cNvPr id="0" name=""/>
        <dsp:cNvSpPr/>
      </dsp:nvSpPr>
      <dsp:spPr>
        <a:xfrm>
          <a:off x="7503421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4543E0-E2DA-0E41-A575-79F147DF0840}">
      <dsp:nvSpPr>
        <dsp:cNvPr id="0" name=""/>
        <dsp:cNvSpPr/>
      </dsp:nvSpPr>
      <dsp:spPr>
        <a:xfrm>
          <a:off x="7730710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Regolazione del contrasto</a:t>
          </a:r>
          <a:endParaRPr lang="en-US" sz="2500" kern="1200"/>
        </a:p>
      </dsp:txBody>
      <dsp:txXfrm>
        <a:off x="7768755" y="1179935"/>
        <a:ext cx="1969516" cy="12228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3CDA7-4FB6-4D43-9CF3-53980F84F7C6}">
      <dsp:nvSpPr>
        <dsp:cNvPr id="0" name=""/>
        <dsp:cNvSpPr/>
      </dsp:nvSpPr>
      <dsp:spPr>
        <a:xfrm>
          <a:off x="2864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E5AB8C-CCC6-BD4A-81D0-745B1A473949}">
      <dsp:nvSpPr>
        <dsp:cNvPr id="0" name=""/>
        <dsp:cNvSpPr/>
      </dsp:nvSpPr>
      <dsp:spPr>
        <a:xfrm>
          <a:off x="230154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Thresholding</a:t>
          </a:r>
          <a:endParaRPr lang="en-US" sz="2400" kern="1200"/>
        </a:p>
      </dsp:txBody>
      <dsp:txXfrm>
        <a:off x="268199" y="1179935"/>
        <a:ext cx="1969516" cy="1222869"/>
      </dsp:txXfrm>
    </dsp:sp>
    <dsp:sp modelId="{58123D78-E9C8-0441-AB44-5904B31BC9B8}">
      <dsp:nvSpPr>
        <dsp:cNvPr id="0" name=""/>
        <dsp:cNvSpPr/>
      </dsp:nvSpPr>
      <dsp:spPr>
        <a:xfrm>
          <a:off x="2503050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CD536F7-0807-EB4B-99D4-B0FAC1C0715F}">
      <dsp:nvSpPr>
        <dsp:cNvPr id="0" name=""/>
        <dsp:cNvSpPr/>
      </dsp:nvSpPr>
      <dsp:spPr>
        <a:xfrm>
          <a:off x="2730339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Rimozione oggetti piccoli</a:t>
          </a:r>
          <a:endParaRPr lang="en-US" sz="2400" kern="1200"/>
        </a:p>
      </dsp:txBody>
      <dsp:txXfrm>
        <a:off x="2768384" y="1179935"/>
        <a:ext cx="1969516" cy="1222869"/>
      </dsp:txXfrm>
    </dsp:sp>
    <dsp:sp modelId="{061CF595-D140-4548-81F1-52DEE783D966}">
      <dsp:nvSpPr>
        <dsp:cNvPr id="0" name=""/>
        <dsp:cNvSpPr/>
      </dsp:nvSpPr>
      <dsp:spPr>
        <a:xfrm>
          <a:off x="5003235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D93ECF-C694-CA46-B599-BF319B0D855F}">
      <dsp:nvSpPr>
        <dsp:cNvPr id="0" name=""/>
        <dsp:cNvSpPr/>
      </dsp:nvSpPr>
      <dsp:spPr>
        <a:xfrm>
          <a:off x="5230525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Riempimento buchi</a:t>
          </a:r>
          <a:endParaRPr lang="en-US" sz="2400" kern="1200"/>
        </a:p>
      </dsp:txBody>
      <dsp:txXfrm>
        <a:off x="5268570" y="1179935"/>
        <a:ext cx="1969516" cy="1222869"/>
      </dsp:txXfrm>
    </dsp:sp>
    <dsp:sp modelId="{EA4496A0-1A0B-EB43-B2C7-A6B2E4248CBC}">
      <dsp:nvSpPr>
        <dsp:cNvPr id="0" name=""/>
        <dsp:cNvSpPr/>
      </dsp:nvSpPr>
      <dsp:spPr>
        <a:xfrm>
          <a:off x="7503421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803884-F4CB-D74C-AE4D-45655FC18D55}">
      <dsp:nvSpPr>
        <dsp:cNvPr id="0" name=""/>
        <dsp:cNvSpPr/>
      </dsp:nvSpPr>
      <dsp:spPr>
        <a:xfrm>
          <a:off x="7730710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Erosione</a:t>
          </a:r>
          <a:endParaRPr lang="en-US" sz="2400" kern="1200" dirty="0"/>
        </a:p>
      </dsp:txBody>
      <dsp:txXfrm>
        <a:off x="7768755" y="1179935"/>
        <a:ext cx="1969516" cy="12228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40EC2-1053-9241-8B73-4310DC9341D0}">
      <dsp:nvSpPr>
        <dsp:cNvPr id="0" name=""/>
        <dsp:cNvSpPr/>
      </dsp:nvSpPr>
      <dsp:spPr>
        <a:xfrm>
          <a:off x="664774" y="1850"/>
          <a:ext cx="2640949" cy="15845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Thresholding</a:t>
          </a:r>
          <a:endParaRPr lang="en-US" sz="3200" kern="1200"/>
        </a:p>
      </dsp:txBody>
      <dsp:txXfrm>
        <a:off x="664774" y="1850"/>
        <a:ext cx="2640949" cy="1584569"/>
      </dsp:txXfrm>
    </dsp:sp>
    <dsp:sp modelId="{DDB86782-0D5D-1342-823A-39FFBDB58BE6}">
      <dsp:nvSpPr>
        <dsp:cNvPr id="0" name=""/>
        <dsp:cNvSpPr/>
      </dsp:nvSpPr>
      <dsp:spPr>
        <a:xfrm>
          <a:off x="3569818" y="1850"/>
          <a:ext cx="2640949" cy="15845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Erosione</a:t>
          </a:r>
          <a:endParaRPr lang="en-US" sz="3200" kern="1200"/>
        </a:p>
      </dsp:txBody>
      <dsp:txXfrm>
        <a:off x="3569818" y="1850"/>
        <a:ext cx="2640949" cy="1584569"/>
      </dsp:txXfrm>
    </dsp:sp>
    <dsp:sp modelId="{3078402A-6B10-DF45-92BF-A386C998DA28}">
      <dsp:nvSpPr>
        <dsp:cNvPr id="0" name=""/>
        <dsp:cNvSpPr/>
      </dsp:nvSpPr>
      <dsp:spPr>
        <a:xfrm>
          <a:off x="6474863" y="1850"/>
          <a:ext cx="2640949" cy="15845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Componente principale</a:t>
          </a:r>
          <a:endParaRPr lang="en-US" sz="3200" kern="1200"/>
        </a:p>
      </dsp:txBody>
      <dsp:txXfrm>
        <a:off x="6474863" y="1850"/>
        <a:ext cx="2640949" cy="1584569"/>
      </dsp:txXfrm>
    </dsp:sp>
    <dsp:sp modelId="{258CBD19-8416-1F4D-958E-5B2849060038}">
      <dsp:nvSpPr>
        <dsp:cNvPr id="0" name=""/>
        <dsp:cNvSpPr/>
      </dsp:nvSpPr>
      <dsp:spPr>
        <a:xfrm>
          <a:off x="2117296" y="1850515"/>
          <a:ext cx="2640949" cy="15845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Dilatazione</a:t>
          </a:r>
          <a:endParaRPr lang="en-US" sz="3200" kern="1200"/>
        </a:p>
      </dsp:txBody>
      <dsp:txXfrm>
        <a:off x="2117296" y="1850515"/>
        <a:ext cx="2640949" cy="1584569"/>
      </dsp:txXfrm>
    </dsp:sp>
    <dsp:sp modelId="{04E18D2E-516F-F54D-9801-F5B8E8D4A9B7}">
      <dsp:nvSpPr>
        <dsp:cNvPr id="0" name=""/>
        <dsp:cNvSpPr/>
      </dsp:nvSpPr>
      <dsp:spPr>
        <a:xfrm>
          <a:off x="5022340" y="1850515"/>
          <a:ext cx="2640949" cy="15845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Riempimento buchi</a:t>
          </a:r>
          <a:endParaRPr lang="en-US" sz="3200" kern="1200"/>
        </a:p>
      </dsp:txBody>
      <dsp:txXfrm>
        <a:off x="5022340" y="1850515"/>
        <a:ext cx="2640949" cy="1584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30A6A9B1-C4BB-4312-934B-377DAE3C1D0A}" type="datetime1">
              <a:rPr lang="it-IT" smtClean="0"/>
              <a:t>19/12/2024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EAFF3A6F-DEFA-45E0-9496-BEE7C2C6F3D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CA663DEB-20EB-4E01-B0F8-1E38BDB4DA0A}" type="datetime1">
              <a:rPr lang="it-IT" smtClean="0"/>
              <a:pPr/>
              <a:t>19/12/2024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F97DC217-DF71-1A49-B3EA-559F1F43B0F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97DC217-DF71-1A49-B3EA-559F1F43B0FF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97DC217-DF71-1A49-B3EA-559F1F43B0F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97DC217-DF71-1A49-B3EA-559F1F43B0F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97DC217-DF71-1A49-B3EA-559F1F43B0F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558B3-527B-F911-B8E7-560F49759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84A2B34-5DB7-FC59-B3CD-2156528250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AA7CC1C-97DD-BB8E-82FD-FFC08AB0C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D244773-5AD7-432D-D49F-FA2EDBF01C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97DC217-DF71-1A49-B3EA-559F1F43B0FF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2435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31625-231F-1B87-3CE1-0869D5BF9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8B63FC9-A0CE-79CA-E629-329453C633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ADF5662-FDF5-1F71-90D3-952F8E24B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D6E178-DE55-8983-E119-D935DEC5DC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97DC217-DF71-1A49-B3EA-559F1F43B0FF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6079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97DC217-DF71-1A49-B3EA-559F1F43B0FF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97DC217-DF71-1A49-B3EA-559F1F43B0FF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97DC217-DF71-1A49-B3EA-559F1F43B0FF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igura a mano libera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16" name="Figura a mano libera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</p:grp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28" name="Figura a mano libera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rtlCol="0" anchor="b">
            <a:noAutofit/>
          </a:bodyPr>
          <a:lstStyle>
            <a:lvl1pPr algn="l">
              <a:defRPr lang="it-IT" sz="6000" b="1"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contenuto e immag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igura a mano libera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5" name="Figura a mano libera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>
                <a:latin typeface="+mn-lt"/>
              </a:endParaRPr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igura a mano libera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>
                  <a:latin typeface="+mn-lt"/>
                </a:endParaRPr>
              </a:p>
            </p:txBody>
          </p:sp>
          <p:sp>
            <p:nvSpPr>
              <p:cNvPr id="8" name="Figura a mano libera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>
                  <a:latin typeface="+mn-lt"/>
                </a:endParaRPr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rtlCol="0" anchor="b">
            <a:noAutofit/>
          </a:bodyPr>
          <a:lstStyle>
            <a:lvl1pPr>
              <a:defRPr lang="it-IT" sz="4200" b="1"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it-IT"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lang="it-IT"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lang="it-IT"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lang="it-IT"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lang="it-IT" sz="2000"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it-IT"/>
              <a:t>08/09/20XX</a:t>
            </a: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 rtlCol="0"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tx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ico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igura a mano libera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4" name="Figura a mano libera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rtlCol="0" anchor="b">
            <a:noAutofit/>
          </a:bodyPr>
          <a:lstStyle>
            <a:lvl1pPr>
              <a:defRPr lang="it-IT" sz="4200" b="1"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 lang="it-IT">
                <a:latin typeface="+mn-lt"/>
              </a:defRPr>
            </a:lvl1pPr>
            <a:lvl2pPr marL="457200" indent="0">
              <a:buNone/>
              <a:defRPr lang="it-IT">
                <a:latin typeface="+mn-lt"/>
              </a:defRPr>
            </a:lvl2pPr>
            <a:lvl3pPr marL="914400" indent="0">
              <a:buNone/>
              <a:defRPr lang="it-IT">
                <a:latin typeface="+mn-lt"/>
              </a:defRPr>
            </a:lvl3pPr>
            <a:lvl4pPr marL="1371600" indent="0">
              <a:buNone/>
              <a:defRPr lang="it-IT">
                <a:latin typeface="+mn-lt"/>
              </a:defRPr>
            </a:lvl4pPr>
            <a:lvl5pPr marL="1828800" indent="0">
              <a:buNone/>
              <a:defRPr lang="it-IT"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/>
              <a:t>08/09/20XX</a:t>
            </a: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igura a mano libera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16" name="Figura a mano libera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</p:grp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rtlCol="0" anchor="b">
            <a:noAutofit/>
          </a:bodyPr>
          <a:lstStyle>
            <a:lvl1pPr algn="l">
              <a:defRPr lang="it-IT" sz="6000" b="1"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rtlCol="0" anchor="t" anchorCtr="0">
            <a:normAutofit/>
          </a:bodyPr>
          <a:lstStyle>
            <a:lvl1pPr marL="0" indent="0" algn="l">
              <a:buNone/>
              <a:defRPr lang="it-IT" sz="2800">
                <a:latin typeface="+mn-lt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lvl="0" rt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igura a mano libera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5" name="Figura a mano libera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>
                <a:latin typeface="+mn-lt"/>
              </a:endParaRPr>
            </a:p>
          </p:txBody>
        </p:sp>
        <p:sp>
          <p:nvSpPr>
            <p:cNvPr id="6" name="Figura a mano libera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igura a mano libera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>
                  <a:latin typeface="+mn-lt"/>
                </a:endParaRPr>
              </a:p>
            </p:txBody>
          </p:sp>
          <p:sp>
            <p:nvSpPr>
              <p:cNvPr id="8" name="Figura a mano libera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>
                  <a:latin typeface="+mn-lt"/>
                </a:endParaRPr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rtlCol="0" anchor="b">
            <a:noAutofit/>
          </a:bodyPr>
          <a:lstStyle>
            <a:lvl1pPr>
              <a:defRPr lang="it-IT" sz="4200" b="1"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 rtlCol="0">
            <a:normAutofit/>
          </a:bodyPr>
          <a:lstStyle>
            <a:lvl1pPr marL="0" indent="0">
              <a:buNone/>
              <a:defRPr lang="it-IT">
                <a:latin typeface="+mn-lt"/>
              </a:defRPr>
            </a:lvl1pPr>
            <a:lvl2pPr marL="457200" indent="0">
              <a:buNone/>
              <a:defRPr lang="it-IT">
                <a:latin typeface="+mn-lt"/>
              </a:defRPr>
            </a:lvl2pPr>
            <a:lvl3pPr marL="914400" indent="0">
              <a:buNone/>
              <a:defRPr lang="it-IT">
                <a:latin typeface="+mn-lt"/>
              </a:defRPr>
            </a:lvl3pPr>
            <a:lvl4pPr marL="1371600" indent="0">
              <a:buNone/>
              <a:defRPr lang="it-IT">
                <a:latin typeface="+mn-lt"/>
              </a:defRPr>
            </a:lvl4pPr>
            <a:lvl5pPr marL="1828800" indent="0">
              <a:buNone/>
              <a:defRPr lang="it-IT"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/>
              <a:t>08/09/20XX</a:t>
            </a: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immagine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igura a mano libera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5" name="Figura a mano libera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>
                <a:latin typeface="+mn-lt"/>
              </a:endParaRPr>
            </a:p>
          </p:txBody>
        </p:sp>
        <p:sp>
          <p:nvSpPr>
            <p:cNvPr id="6" name="Figura a mano libera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igura a mano libera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>
                  <a:latin typeface="+mn-lt"/>
                </a:endParaRPr>
              </a:p>
            </p:txBody>
          </p:sp>
          <p:sp>
            <p:nvSpPr>
              <p:cNvPr id="8" name="Figura a mano libera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>
                  <a:latin typeface="+mn-lt"/>
                </a:endParaRPr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rtlCol="0" anchor="ctr" anchorCtr="0">
            <a:noAutofit/>
          </a:bodyPr>
          <a:lstStyle>
            <a:lvl1pPr>
              <a:defRPr lang="it-IT" sz="6000" b="1"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/>
              <a:t>08/09/20XX</a:t>
            </a: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immagine a sini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igura a mano libera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5" name="Figura a mano libera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>
                <a:latin typeface="+mn-lt"/>
              </a:endParaRPr>
            </a:p>
          </p:txBody>
        </p:sp>
        <p:sp>
          <p:nvSpPr>
            <p:cNvPr id="6" name="Figura a mano libera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igura a mano libera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>
                  <a:latin typeface="+mn-lt"/>
                </a:endParaRPr>
              </a:p>
            </p:txBody>
          </p:sp>
          <p:sp>
            <p:nvSpPr>
              <p:cNvPr id="8" name="Figura a mano libera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>
                  <a:latin typeface="+mn-lt"/>
                </a:endParaRPr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rtlCol="0" anchor="b" anchorCtr="0">
            <a:noAutofit/>
          </a:bodyPr>
          <a:lstStyle>
            <a:lvl1pPr>
              <a:defRPr lang="it-IT" sz="6000" b="1"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rtlCol="0" anchor="t" anchorCtr="0">
            <a:noAutofit/>
          </a:bodyPr>
          <a:lstStyle>
            <a:lvl1pPr marL="0" indent="0" algn="l">
              <a:buNone/>
              <a:defRPr lang="it-IT" sz="3200">
                <a:latin typeface="+mn-lt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/>
              <a:t>08/09/20XX</a:t>
            </a: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4" name="Figura a mano libera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</p:grpSp>
      <p:sp>
        <p:nvSpPr>
          <p:cNvPr id="13" name="Titolo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rtlCol="0" anchor="b">
            <a:noAutofit/>
          </a:bodyPr>
          <a:lstStyle>
            <a:lvl1pPr>
              <a:defRPr lang="it-IT" sz="4200" b="1"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 rtlCol="0"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 lang="it-IT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it-IT"/>
              <a:t>08/09/20XX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 lang="it-IT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 lang="it-IT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 della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igura a mano libera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16" name="Figura a mano libera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</p:grp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rtlCol="0" anchor="b">
            <a:noAutofit/>
          </a:bodyPr>
          <a:lstStyle>
            <a:lvl1pPr algn="l">
              <a:defRPr lang="it-IT"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it-IT"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ntenuti in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igura a mano libera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5" name="Figura a mano libera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6" name="Figura a mano libera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igura a mano libera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>
                  <a:latin typeface="+mn-lt"/>
                </a:endParaRPr>
              </a:p>
            </p:txBody>
          </p:sp>
          <p:sp>
            <p:nvSpPr>
              <p:cNvPr id="8" name="Figura a mano libera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>
                  <a:latin typeface="+mn-lt"/>
                </a:endParaRPr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rtlCol="0" anchor="b">
            <a:noAutofit/>
          </a:bodyPr>
          <a:lstStyle>
            <a:lvl1pPr>
              <a:defRPr lang="it-IT" sz="4200" b="1"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it-IT"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it-IT"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/>
              <a:t>08/09/20XX</a:t>
            </a: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ntenut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igura a mano libera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5" name="Figura a mano libera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rtlCol="0" anchor="b">
            <a:noAutofit/>
          </a:bodyPr>
          <a:lstStyle>
            <a:lvl1pPr>
              <a:defRPr lang="it-IT" sz="42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lang="it-IT"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lang="it-IT"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lang="it-IT"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lang="it-IT"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lang="it-IT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it-IT"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/>
              <a:t>08/09/20XX</a:t>
            </a: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igura a mano libera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4" name="Figura a mano libera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rtlCol="0" anchor="b">
            <a:noAutofit/>
          </a:bodyPr>
          <a:lstStyle>
            <a:lvl1pPr>
              <a:defRPr lang="it-IT" sz="4200" b="1"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 rtlCol="0">
            <a:noAutofit/>
          </a:bodyPr>
          <a:lstStyle>
            <a:lvl1pPr marL="0" indent="0">
              <a:buNone/>
              <a:defRPr lang="it-IT" sz="2000">
                <a:latin typeface="+mn-lt"/>
              </a:defRPr>
            </a:lvl1pPr>
            <a:lvl2pPr marL="457200" indent="0">
              <a:buNone/>
              <a:defRPr lang="it-IT" sz="2000">
                <a:latin typeface="+mn-lt"/>
              </a:defRPr>
            </a:lvl2pPr>
            <a:lvl3pPr marL="914400" indent="0">
              <a:buNone/>
              <a:defRPr lang="it-IT" sz="2000">
                <a:latin typeface="+mn-lt"/>
              </a:defRPr>
            </a:lvl3pPr>
            <a:lvl4pPr marL="1371600" indent="0">
              <a:buNone/>
              <a:defRPr lang="it-IT" sz="2000">
                <a:latin typeface="+mn-lt"/>
              </a:defRPr>
            </a:lvl4pPr>
            <a:lvl5pPr marL="1828800" indent="0">
              <a:buNone/>
              <a:defRPr lang="it-IT" sz="2000"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 rtlCol="0">
            <a:noAutofit/>
          </a:bodyPr>
          <a:lstStyle>
            <a:lvl1pPr marL="0" indent="0">
              <a:buNone/>
              <a:defRPr lang="it-IT">
                <a:latin typeface="+mn-lt"/>
              </a:defRPr>
            </a:lvl1pPr>
            <a:lvl2pPr marL="457200" indent="0">
              <a:buNone/>
              <a:defRPr lang="it-IT">
                <a:latin typeface="+mn-lt"/>
              </a:defRPr>
            </a:lvl2pPr>
            <a:lvl3pPr marL="914400" indent="0">
              <a:buNone/>
              <a:defRPr lang="it-IT">
                <a:latin typeface="+mn-lt"/>
              </a:defRPr>
            </a:lvl3pPr>
            <a:lvl4pPr marL="1371600" indent="0">
              <a:buNone/>
              <a:defRPr lang="it-IT">
                <a:latin typeface="+mn-lt"/>
              </a:defRPr>
            </a:lvl4pPr>
            <a:lvl5pPr marL="1828800" indent="0">
              <a:buNone/>
              <a:defRPr lang="it-IT"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/>
              <a:t>08/09/20XX</a:t>
            </a: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it-IT"/>
              <a:t>08/09/20XX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7" r:id="rId9"/>
    <p:sldLayoutId id="2147483676" r:id="rId10"/>
    <p:sldLayoutId id="2147483661" r:id="rId11"/>
    <p:sldLayoutId id="2147483666" r:id="rId12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it-IT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400" dirty="0"/>
              <a:t>Use of Image Processing Techniques in the </a:t>
            </a:r>
            <a:r>
              <a:rPr lang="it-IT" sz="4400" dirty="0" err="1"/>
              <a:t>Diagnosis</a:t>
            </a:r>
            <a:r>
              <a:rPr lang="it-IT" sz="4400" dirty="0"/>
              <a:t> of Brain </a:t>
            </a:r>
            <a:r>
              <a:rPr lang="it-IT" sz="4400" dirty="0" err="1"/>
              <a:t>Tumor</a:t>
            </a:r>
            <a:endParaRPr lang="it-IT" sz="4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314DA34-1610-9E32-DDAA-2BFE2BD41BAD}"/>
              </a:ext>
            </a:extLst>
          </p:cNvPr>
          <p:cNvSpPr txBox="1"/>
          <p:nvPr/>
        </p:nvSpPr>
        <p:spPr>
          <a:xfrm>
            <a:off x="5181601" y="5554133"/>
            <a:ext cx="2904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Esame di Image Processing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de Gioia Domenico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57200"/>
            <a:ext cx="4968240" cy="3200400"/>
          </a:xfrm>
        </p:spPr>
        <p:txBody>
          <a:bodyPr rtlCol="0" anchor="b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Estrazione delle feature</a:t>
            </a:r>
          </a:p>
        </p:txBody>
      </p:sp>
      <p:pic>
        <p:nvPicPr>
          <p:cNvPr id="8" name="Immagine 7" descr="Immagine che contiene testo, Carattere, calligrafia, schermata&#10;&#10;Descrizione generata automaticamente">
            <a:extLst>
              <a:ext uri="{FF2B5EF4-FFF2-40B4-BE49-F238E27FC236}">
                <a16:creationId xmlns:a16="http://schemas.microsoft.com/office/drawing/2014/main" id="{D1100E69-2339-7E70-C24D-CCE749DE8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32" y="1339850"/>
            <a:ext cx="45720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testo, schermata, menu, numero&#10;&#10;Descrizione generata automaticamente">
            <a:extLst>
              <a:ext uri="{FF2B5EF4-FFF2-40B4-BE49-F238E27FC236}">
                <a16:creationId xmlns:a16="http://schemas.microsoft.com/office/drawing/2014/main" id="{0F869A14-4E20-108F-826E-A979E711E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645" y="0"/>
            <a:ext cx="4625163" cy="6858000"/>
          </a:xfrm>
          <a:prstGeom prst="rect">
            <a:avLst/>
          </a:prstGeom>
        </p:spPr>
      </p:pic>
      <p:pic>
        <p:nvPicPr>
          <p:cNvPr id="12" name="Immagine 11" descr="Immagine che contiene testo, schermata, menu, numero&#10;&#10;Descrizione generata automaticamente">
            <a:extLst>
              <a:ext uri="{FF2B5EF4-FFF2-40B4-BE49-F238E27FC236}">
                <a16:creationId xmlns:a16="http://schemas.microsoft.com/office/drawing/2014/main" id="{CF2AB61F-98F2-2196-61A8-AF6E3E861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808" y="0"/>
            <a:ext cx="4625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rtlCol="0" anchor="b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Conclusioni e sviluppi futuri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dirty="0"/>
              <a:t>Buona accuratezza nella rilevazione dei tumori celebrali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dirty="0"/>
              <a:t>Strumento di supporto alle decisioni mediche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dirty="0"/>
              <a:t>Espansione del dataset di test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dirty="0"/>
              <a:t>Classificazione delle lesioni celebrali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dirty="0"/>
              <a:t>Integrazione di deep learning per segmentazione avanzata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it-IT"/>
            </a:defPPr>
          </a:lstStyle>
          <a:p>
            <a:r>
              <a:rPr lang="it-IT" b="1" kern="1200" dirty="0">
                <a:latin typeface="+mj-lt"/>
                <a:ea typeface="+mj-ea"/>
                <a:cs typeface="+mj-cs"/>
              </a:rPr>
              <a:t>Metodologia generale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D1AB32-342B-9418-5D0A-9120571E32E1}"/>
              </a:ext>
            </a:extLst>
          </p:cNvPr>
          <p:cNvSpPr txBox="1"/>
          <p:nvPr/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it-IT" sz="1400" dirty="0"/>
              <a:t>«</a:t>
            </a:r>
            <a:r>
              <a:rPr lang="it-IT" sz="1400" dirty="0" err="1"/>
              <a:t>Identification</a:t>
            </a:r>
            <a:r>
              <a:rPr lang="it-IT" sz="1400" dirty="0"/>
              <a:t> of Brain </a:t>
            </a:r>
            <a:r>
              <a:rPr lang="it-IT" sz="1400" dirty="0" err="1"/>
              <a:t>Tumor</a:t>
            </a:r>
            <a:r>
              <a:rPr lang="it-IT" sz="1400" dirty="0"/>
              <a:t> and </a:t>
            </a:r>
            <a:r>
              <a:rPr lang="it-IT" sz="1400" dirty="0" err="1"/>
              <a:t>Extracting</a:t>
            </a:r>
            <a:r>
              <a:rPr lang="it-IT" sz="1400" dirty="0"/>
              <a:t> </a:t>
            </a:r>
            <a:r>
              <a:rPr lang="it-IT" sz="1400" dirty="0" err="1"/>
              <a:t>its</a:t>
            </a:r>
            <a:r>
              <a:rPr lang="it-IT" sz="1400" dirty="0"/>
              <a:t>’ Features </a:t>
            </a:r>
            <a:r>
              <a:rPr lang="it-IT" sz="1400" dirty="0" err="1"/>
              <a:t>through</a:t>
            </a:r>
            <a:r>
              <a:rPr lang="it-IT" sz="1400" dirty="0"/>
              <a:t> Processing of MRI» (10.1109/ICITR51448.2020.9310800)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E12518E-B1B6-2A06-46D9-35EC4E719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788" y="2788920"/>
            <a:ext cx="6981204" cy="3934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83591" y="626241"/>
            <a:ext cx="5671609" cy="2218559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lvl="1" rtl="0"/>
            <a:r>
              <a:rPr lang="it-IT" sz="2200" dirty="0"/>
              <a:t>3064 immagini MRI T1-contrast-enhanced</a:t>
            </a:r>
          </a:p>
          <a:p>
            <a:pPr lvl="1" rtl="0"/>
            <a:r>
              <a:rPr lang="it-IT" sz="2200" dirty="0"/>
              <a:t>Classi di tumori presenti: meningioma, glioma, pituitario</a:t>
            </a:r>
          </a:p>
          <a:p>
            <a:pPr lvl="1" rtl="0"/>
            <a:r>
              <a:rPr lang="it-IT" sz="2200" dirty="0"/>
              <a:t>Risoluzione: 512x512 pixel</a:t>
            </a:r>
          </a:p>
          <a:p>
            <a:pPr lvl="1" rtl="0"/>
            <a:r>
              <a:rPr lang="it-IT" sz="2200" dirty="0"/>
              <a:t>Label delineate da radiologi</a:t>
            </a:r>
          </a:p>
          <a:p>
            <a:pPr rtl="0"/>
            <a:endParaRPr lang="it-IT" sz="2200" dirty="0"/>
          </a:p>
        </p:txBody>
      </p:sp>
      <p:pic>
        <p:nvPicPr>
          <p:cNvPr id="8" name="Immagine 7" descr="Immagine che contiene bianco e nero, monocromatico&#10;&#10;Descrizione generata automaticamente">
            <a:extLst>
              <a:ext uri="{FF2B5EF4-FFF2-40B4-BE49-F238E27FC236}">
                <a16:creationId xmlns:a16="http://schemas.microsoft.com/office/drawing/2014/main" id="{3CF6B644-B5A3-6029-9D4A-079390DE4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92" y="3429001"/>
            <a:ext cx="2856299" cy="3036114"/>
          </a:xfrm>
          <a:prstGeom prst="rect">
            <a:avLst/>
          </a:prstGeom>
        </p:spPr>
      </p:pic>
      <p:pic>
        <p:nvPicPr>
          <p:cNvPr id="10" name="Immagine 9" descr="Immagine che contiene cerchio, schermata&#10;&#10;Descrizione generata automaticamente">
            <a:extLst>
              <a:ext uri="{FF2B5EF4-FFF2-40B4-BE49-F238E27FC236}">
                <a16:creationId xmlns:a16="http://schemas.microsoft.com/office/drawing/2014/main" id="{2B837292-0041-1107-37FC-BA4A56386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850" y="3429000"/>
            <a:ext cx="2856300" cy="3036115"/>
          </a:xfrm>
          <a:prstGeom prst="rect">
            <a:avLst/>
          </a:prstGeom>
        </p:spPr>
      </p:pic>
      <p:pic>
        <p:nvPicPr>
          <p:cNvPr id="12" name="Immagine 11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B871A053-223E-60B3-78D8-3DED39410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8209" y="3429000"/>
            <a:ext cx="2856300" cy="303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rtlCol="0" anchor="b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 err="1"/>
              <a:t>Pre</a:t>
            </a:r>
            <a:r>
              <a:rPr lang="it-IT" dirty="0"/>
              <a:t>-processing</a:t>
            </a:r>
          </a:p>
        </p:txBody>
      </p:sp>
      <p:graphicFrame>
        <p:nvGraphicFramePr>
          <p:cNvPr id="8" name="Segnaposto contenuto 2">
            <a:extLst>
              <a:ext uri="{FF2B5EF4-FFF2-40B4-BE49-F238E27FC236}">
                <a16:creationId xmlns:a16="http://schemas.microsoft.com/office/drawing/2014/main" id="{F2873EAA-7F6A-A787-4A8D-C7B6BF02C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466291"/>
              </p:ext>
            </p:extLst>
          </p:nvPr>
        </p:nvGraphicFramePr>
        <p:xfrm>
          <a:off x="1158865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 descr="Immagine che contiene schermata, cerchio, bianco e nero&#10;&#10;Descrizione generata automaticamente">
            <a:extLst>
              <a:ext uri="{FF2B5EF4-FFF2-40B4-BE49-F238E27FC236}">
                <a16:creationId xmlns:a16="http://schemas.microsoft.com/office/drawing/2014/main" id="{F491930B-762C-B96B-21C8-CF53E5996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989" y="-1"/>
            <a:ext cx="3046248" cy="3411163"/>
          </a:xfrm>
        </p:spPr>
      </p:pic>
      <p:pic>
        <p:nvPicPr>
          <p:cNvPr id="5" name="Immagine 4" descr="Immagine che contiene testo, schermata, cerchio, bianco e nero&#10;&#10;Descrizione generata automaticamente">
            <a:extLst>
              <a:ext uri="{FF2B5EF4-FFF2-40B4-BE49-F238E27FC236}">
                <a16:creationId xmlns:a16="http://schemas.microsoft.com/office/drawing/2014/main" id="{D47B79AC-9864-F516-10DE-53B08EAE5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762" y="0"/>
            <a:ext cx="3046247" cy="3411162"/>
          </a:xfrm>
          <a:prstGeom prst="rect">
            <a:avLst/>
          </a:prstGeom>
        </p:spPr>
      </p:pic>
      <p:pic>
        <p:nvPicPr>
          <p:cNvPr id="6" name="Immagine 5" descr="Immagine che contiene testo, schermata, cerchio, bianco e nero&#10;&#10;Descrizione generata automaticamente">
            <a:extLst>
              <a:ext uri="{FF2B5EF4-FFF2-40B4-BE49-F238E27FC236}">
                <a16:creationId xmlns:a16="http://schemas.microsoft.com/office/drawing/2014/main" id="{41995B78-B010-F324-C252-9D004F902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989" y="3446837"/>
            <a:ext cx="3046248" cy="3411163"/>
          </a:xfrm>
          <a:prstGeom prst="rect">
            <a:avLst/>
          </a:prstGeom>
        </p:spPr>
      </p:pic>
      <p:pic>
        <p:nvPicPr>
          <p:cNvPr id="7" name="Immagine 6" descr="Immagine che contiene schermata, bianco e nero&#10;&#10;Descrizione generata automaticamente">
            <a:extLst>
              <a:ext uri="{FF2B5EF4-FFF2-40B4-BE49-F238E27FC236}">
                <a16:creationId xmlns:a16="http://schemas.microsoft.com/office/drawing/2014/main" id="{78A3A725-8730-7CB6-EECD-40F57940A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2763" y="3429000"/>
            <a:ext cx="3173818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4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7B552-C163-F9C5-4142-2E8ACC76B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D0EF32CB-83BA-36D4-36F5-30C046A7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rtlCol="0" anchor="b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 err="1"/>
              <a:t>Skull</a:t>
            </a:r>
            <a:r>
              <a:rPr lang="it-IT" dirty="0"/>
              <a:t>-stripping</a:t>
            </a:r>
          </a:p>
        </p:txBody>
      </p:sp>
      <p:graphicFrame>
        <p:nvGraphicFramePr>
          <p:cNvPr id="9" name="Segnaposto contenuto 2">
            <a:extLst>
              <a:ext uri="{FF2B5EF4-FFF2-40B4-BE49-F238E27FC236}">
                <a16:creationId xmlns:a16="http://schemas.microsoft.com/office/drawing/2014/main" id="{C52645BA-7F4B-730E-1190-765A86276B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846562"/>
              </p:ext>
            </p:extLst>
          </p:nvPr>
        </p:nvGraphicFramePr>
        <p:xfrm>
          <a:off x="1158865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056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8BAD2-E000-78C7-91FF-13340A82C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chio, osso&#10;&#10;Descrizione generata automaticamente">
            <a:extLst>
              <a:ext uri="{FF2B5EF4-FFF2-40B4-BE49-F238E27FC236}">
                <a16:creationId xmlns:a16="http://schemas.microsoft.com/office/drawing/2014/main" id="{23533493-D6FE-C0B8-DD7E-53C0EBE65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0"/>
            <a:ext cx="3098800" cy="3403600"/>
          </a:xfrm>
          <a:prstGeom prst="rect">
            <a:avLst/>
          </a:prstGeom>
        </p:spPr>
      </p:pic>
      <p:pic>
        <p:nvPicPr>
          <p:cNvPr id="13" name="Immagine 12" descr="Immagine che contiene testo, illustrazione&#10;&#10;Descrizione generata automaticamente">
            <a:extLst>
              <a:ext uri="{FF2B5EF4-FFF2-40B4-BE49-F238E27FC236}">
                <a16:creationId xmlns:a16="http://schemas.microsoft.com/office/drawing/2014/main" id="{A86381C8-5B05-CAF9-12EB-44431B23D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600" y="0"/>
            <a:ext cx="3098800" cy="3403600"/>
          </a:xfrm>
          <a:prstGeom prst="rect">
            <a:avLst/>
          </a:prstGeom>
        </p:spPr>
      </p:pic>
      <p:pic>
        <p:nvPicPr>
          <p:cNvPr id="16" name="Immagine 15" descr="Immagine che contiene testo, illustrazione&#10;&#10;Descrizione generata automaticamente">
            <a:extLst>
              <a:ext uri="{FF2B5EF4-FFF2-40B4-BE49-F238E27FC236}">
                <a16:creationId xmlns:a16="http://schemas.microsoft.com/office/drawing/2014/main" id="{00471353-4A3C-680C-93A6-204777A91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200" y="-1"/>
            <a:ext cx="3098800" cy="3403600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55F98522-D7C5-0F0B-BC38-55ED8F9A2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00" y="3454401"/>
            <a:ext cx="3098800" cy="3403600"/>
          </a:xfrm>
          <a:prstGeom prst="rect">
            <a:avLst/>
          </a:prstGeom>
        </p:spPr>
      </p:pic>
      <p:pic>
        <p:nvPicPr>
          <p:cNvPr id="20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8D3A58AE-5340-701F-FDA0-A98569CCA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6600" y="3454401"/>
            <a:ext cx="3098800" cy="3403600"/>
          </a:xfrm>
          <a:prstGeom prst="rect">
            <a:avLst/>
          </a:prstGeom>
        </p:spPr>
      </p:pic>
      <p:pic>
        <p:nvPicPr>
          <p:cNvPr id="22" name="Immagine 21" descr="Immagine che contiene lastra dei raggi X&#10;&#10;Descrizione generata automaticamente">
            <a:extLst>
              <a:ext uri="{FF2B5EF4-FFF2-40B4-BE49-F238E27FC236}">
                <a16:creationId xmlns:a16="http://schemas.microsoft.com/office/drawing/2014/main" id="{3BC736F9-CB84-FD70-C199-51553448A5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4200" y="3454401"/>
            <a:ext cx="30988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5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811A5-359B-48DE-3F2F-E0D2B9E51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EA447B94-EABA-B228-48F8-A3057FCDA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 rtlCol="0" anchor="b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Segmentazione del tumore</a:t>
            </a:r>
          </a:p>
        </p:txBody>
      </p:sp>
      <p:graphicFrame>
        <p:nvGraphicFramePr>
          <p:cNvPr id="8" name="Segnaposto contenuto 2">
            <a:extLst>
              <a:ext uri="{FF2B5EF4-FFF2-40B4-BE49-F238E27FC236}">
                <a16:creationId xmlns:a16="http://schemas.microsoft.com/office/drawing/2014/main" id="{33F09C2A-B180-8743-F77F-B0E1891A9509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3188570915"/>
              </p:ext>
            </p:extLst>
          </p:nvPr>
        </p:nvGraphicFramePr>
        <p:xfrm>
          <a:off x="1166087" y="2652713"/>
          <a:ext cx="9780587" cy="3436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472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320A8-0178-E7A7-02A7-3AE46A170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E87ED542-8470-12C5-8541-E1BE614DA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47" y="0"/>
            <a:ext cx="3098800" cy="3403600"/>
          </a:xfrm>
          <a:prstGeom prst="rect">
            <a:avLst/>
          </a:prstGeom>
        </p:spPr>
      </p:pic>
      <p:pic>
        <p:nvPicPr>
          <p:cNvPr id="5" name="Immagine 4" descr="Immagine che contiene testo, schermata, grafica, poster&#10;&#10;Descrizione generata automaticamente">
            <a:extLst>
              <a:ext uri="{FF2B5EF4-FFF2-40B4-BE49-F238E27FC236}">
                <a16:creationId xmlns:a16="http://schemas.microsoft.com/office/drawing/2014/main" id="{E4458A75-8BBE-258E-AB8B-9D1702C04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600" y="5347"/>
            <a:ext cx="3098800" cy="3403600"/>
          </a:xfrm>
          <a:prstGeom prst="rect">
            <a:avLst/>
          </a:prstGeom>
        </p:spPr>
      </p:pic>
      <p:pic>
        <p:nvPicPr>
          <p:cNvPr id="7" name="Immagine 6" descr="Immagine che contiene schermata, testo, Elementi grafici, grafica&#10;&#10;Descrizione generata automaticamente">
            <a:extLst>
              <a:ext uri="{FF2B5EF4-FFF2-40B4-BE49-F238E27FC236}">
                <a16:creationId xmlns:a16="http://schemas.microsoft.com/office/drawing/2014/main" id="{898994F8-D641-B76E-5470-C49CC8858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0453" y="0"/>
            <a:ext cx="3098800" cy="3403600"/>
          </a:xfrm>
          <a:prstGeom prst="rect">
            <a:avLst/>
          </a:prstGeom>
        </p:spPr>
      </p:pic>
      <p:pic>
        <p:nvPicPr>
          <p:cNvPr id="9" name="Immagine 8" descr="Immagine che contiene testo, schermata, simbolo, Elementi grafici&#10;&#10;Descrizione generata automaticamente">
            <a:extLst>
              <a:ext uri="{FF2B5EF4-FFF2-40B4-BE49-F238E27FC236}">
                <a16:creationId xmlns:a16="http://schemas.microsoft.com/office/drawing/2014/main" id="{0E98350E-43FE-95E2-39C3-4646AC281B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89" y="3454401"/>
            <a:ext cx="3098800" cy="3403600"/>
          </a:xfrm>
          <a:prstGeom prst="rect">
            <a:avLst/>
          </a:prstGeom>
        </p:spPr>
      </p:pic>
      <p:pic>
        <p:nvPicPr>
          <p:cNvPr id="12" name="Immagine 11" descr="Immagine che contiene testo, schermata, Elementi grafici&#10;&#10;Descrizione generata automaticamente">
            <a:extLst>
              <a:ext uri="{FF2B5EF4-FFF2-40B4-BE49-F238E27FC236}">
                <a16:creationId xmlns:a16="http://schemas.microsoft.com/office/drawing/2014/main" id="{7B852EBB-11EF-DA81-9082-34C7DBFF0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6600" y="3454401"/>
            <a:ext cx="3098800" cy="3403600"/>
          </a:xfrm>
          <a:prstGeom prst="rect">
            <a:avLst/>
          </a:prstGeom>
        </p:spPr>
      </p:pic>
      <p:pic>
        <p:nvPicPr>
          <p:cNvPr id="15" name="Immagine 14" descr="Immagine che contiene testo, schermata, Elementi grafici, grafica&#10;&#10;Descrizione generata automaticamente">
            <a:extLst>
              <a:ext uri="{FF2B5EF4-FFF2-40B4-BE49-F238E27FC236}">
                <a16:creationId xmlns:a16="http://schemas.microsoft.com/office/drawing/2014/main" id="{07AE1669-D4A9-B644-59CC-90708E068C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453" y="3454401"/>
            <a:ext cx="30988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1345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o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</Words>
  <Application>Microsoft Office PowerPoint</Application>
  <PresentationFormat>Widescreen</PresentationFormat>
  <Paragraphs>43</Paragraphs>
  <Slides>12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Personalizzato</vt:lpstr>
      <vt:lpstr>Use of Image Processing Techniques in the Diagnosis of Brain Tumor</vt:lpstr>
      <vt:lpstr>Metodologia generale</vt:lpstr>
      <vt:lpstr>Dataset</vt:lpstr>
      <vt:lpstr>Pre-processing</vt:lpstr>
      <vt:lpstr>Presentazione standard di PowerPoint</vt:lpstr>
      <vt:lpstr>Skull-stripping</vt:lpstr>
      <vt:lpstr>Presentazione standard di PowerPoint</vt:lpstr>
      <vt:lpstr>Segmentazione del tumore</vt:lpstr>
      <vt:lpstr>Presentazione standard di PowerPoint</vt:lpstr>
      <vt:lpstr>Estrazione delle feature</vt:lpstr>
      <vt:lpstr>Presentazione standard di PowerPoint</vt:lpstr>
      <vt:lpstr>Conclusioni e sviluppi futuri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2023-12-12T16:04:07Z</dcterms:created>
  <dcterms:modified xsi:type="dcterms:W3CDTF">2024-12-19T03:45:20Z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