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3152" autoAdjust="0"/>
  </p:normalViewPr>
  <p:slideViewPr>
    <p:cSldViewPr snapToGrid="0">
      <p:cViewPr varScale="1">
        <p:scale>
          <a:sx n="89" d="100"/>
          <a:sy n="89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 Kogler" userId="d0438094869cd18d" providerId="LiveId" clId="{F0F702CC-A0E3-4BA7-80CD-C7CB44AE7556}"/>
    <pc:docChg chg="modSld">
      <pc:chgData name="Domen Kogler" userId="d0438094869cd18d" providerId="LiveId" clId="{F0F702CC-A0E3-4BA7-80CD-C7CB44AE7556}" dt="2022-03-16T15:42:19.456" v="19" actId="20577"/>
      <pc:docMkLst>
        <pc:docMk/>
      </pc:docMkLst>
      <pc:sldChg chg="modSp mod">
        <pc:chgData name="Domen Kogler" userId="d0438094869cd18d" providerId="LiveId" clId="{F0F702CC-A0E3-4BA7-80CD-C7CB44AE7556}" dt="2022-03-16T15:42:19.456" v="19" actId="20577"/>
        <pc:sldMkLst>
          <pc:docMk/>
          <pc:sldMk cId="3651707880" sldId="257"/>
        </pc:sldMkLst>
        <pc:spChg chg="mod">
          <ac:chgData name="Domen Kogler" userId="d0438094869cd18d" providerId="LiveId" clId="{F0F702CC-A0E3-4BA7-80CD-C7CB44AE7556}" dt="2022-03-16T15:42:19.456" v="19" actId="20577"/>
          <ac:spMkLst>
            <pc:docMk/>
            <pc:sldMk cId="3651707880" sldId="257"/>
            <ac:spMk id="4" creationId="{F153CF63-2B78-4B7D-ABC9-8C7B853F20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124E-04DC-405C-A974-0E2987762915}" type="datetimeFigureOut">
              <a:rPr lang="sl-SI" smtClean="0"/>
              <a:t>16. 03. 2022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AF404-84A6-463F-9C48-A0DA2108472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406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Adhezivne lastnosti - se ne sme odlepiti po 5 min v topilu</a:t>
            </a:r>
          </a:p>
          <a:p>
            <a:r>
              <a:rPr lang="sl-SI" dirty="0"/>
              <a:t>Material – možnost pisanja brez, da se izbriše ali zmaže</a:t>
            </a:r>
          </a:p>
          <a:p>
            <a:r>
              <a:rPr lang="sl-SI" dirty="0"/>
              <a:t>Barvna shema, velikost - 2,5-4cm x 1-1,5cm</a:t>
            </a:r>
          </a:p>
          <a:p>
            <a:r>
              <a:rPr lang="sl-SI" dirty="0"/>
              <a:t>Omogoča spremembe za zagotavljanje lokalnih značilnosti (</a:t>
            </a:r>
            <a:r>
              <a:rPr lang="sl-SI" dirty="0" err="1"/>
              <a:t>TALLman</a:t>
            </a:r>
            <a:r>
              <a:rPr lang="sl-SI" dirty="0"/>
              <a:t> </a:t>
            </a:r>
            <a:r>
              <a:rPr lang="sl-SI" dirty="0" err="1"/>
              <a:t>letters</a:t>
            </a:r>
            <a:r>
              <a:rPr lang="sl-SI" dirty="0"/>
              <a:t>, prevodi)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AF404-84A6-463F-9C48-A0DA2108472E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55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99155F-ABC1-45F8-B453-991C10955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533919"/>
          </a:xfrm>
        </p:spPr>
        <p:txBody>
          <a:bodyPr/>
          <a:lstStyle/>
          <a:p>
            <a:r>
              <a:rPr lang="sl-SI" dirty="0">
                <a:solidFill>
                  <a:schemeClr val="bg1"/>
                </a:solidFill>
              </a:rPr>
              <a:t>Standardno barvno označevanje zdravil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EC9E2D7-9413-496C-A835-73560ADD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08302"/>
            <a:ext cx="5411789" cy="1463899"/>
          </a:xfrm>
        </p:spPr>
        <p:txBody>
          <a:bodyPr/>
          <a:lstStyle/>
          <a:p>
            <a:r>
              <a:rPr lang="sl-SI" dirty="0">
                <a:solidFill>
                  <a:schemeClr val="tx1"/>
                </a:solidFill>
              </a:rPr>
              <a:t>Domen Kogler</a:t>
            </a:r>
          </a:p>
          <a:p>
            <a:r>
              <a:rPr lang="sl-SI" dirty="0">
                <a:solidFill>
                  <a:schemeClr val="tx1"/>
                </a:solidFill>
              </a:rPr>
              <a:t>Tjaša </a:t>
            </a:r>
            <a:r>
              <a:rPr lang="sl-SI" dirty="0" err="1">
                <a:solidFill>
                  <a:schemeClr val="tx1"/>
                </a:solidFill>
              </a:rPr>
              <a:t>Banović</a:t>
            </a:r>
            <a:endParaRPr lang="sl-SI" dirty="0">
              <a:solidFill>
                <a:schemeClr val="tx1"/>
              </a:solidFill>
            </a:endParaRPr>
          </a:p>
          <a:p>
            <a:r>
              <a:rPr lang="sl-SI" dirty="0">
                <a:solidFill>
                  <a:schemeClr val="tx1"/>
                </a:solidFill>
              </a:rPr>
              <a:t>Natalija </a:t>
            </a:r>
            <a:r>
              <a:rPr lang="sl-SI" dirty="0" err="1">
                <a:solidFill>
                  <a:schemeClr val="tx1"/>
                </a:solidFill>
              </a:rPr>
              <a:t>Sobotič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7968837D-8B23-4BE1-985F-F877B2F4F812}"/>
              </a:ext>
            </a:extLst>
          </p:cNvPr>
          <p:cNvSpPr txBox="1">
            <a:spLocks/>
          </p:cNvSpPr>
          <p:nvPr/>
        </p:nvSpPr>
        <p:spPr>
          <a:xfrm>
            <a:off x="6096000" y="4708301"/>
            <a:ext cx="5411789" cy="1463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sl-SI" dirty="0">
              <a:solidFill>
                <a:schemeClr val="tx1"/>
              </a:solidFill>
            </a:endParaRPr>
          </a:p>
          <a:p>
            <a:pPr algn="r"/>
            <a:r>
              <a:rPr lang="sl-SI" dirty="0">
                <a:solidFill>
                  <a:schemeClr val="tx1"/>
                </a:solidFill>
              </a:rPr>
              <a:t>16. 3. 2020</a:t>
            </a:r>
          </a:p>
          <a:p>
            <a:pPr algn="r"/>
            <a:r>
              <a:rPr lang="sl-SI" dirty="0">
                <a:solidFill>
                  <a:schemeClr val="tx1"/>
                </a:solidFill>
              </a:rPr>
              <a:t>UKC Maribor</a:t>
            </a:r>
          </a:p>
        </p:txBody>
      </p:sp>
      <p:sp>
        <p:nvSpPr>
          <p:cNvPr id="5" name="Podnaslov 2">
            <a:extLst>
              <a:ext uri="{FF2B5EF4-FFF2-40B4-BE49-F238E27FC236}">
                <a16:creationId xmlns:a16="http://schemas.microsoft.com/office/drawing/2014/main" id="{18BE3B54-156D-45F0-AC72-E70ED3958A49}"/>
              </a:ext>
            </a:extLst>
          </p:cNvPr>
          <p:cNvSpPr txBox="1">
            <a:spLocks/>
          </p:cNvSpPr>
          <p:nvPr/>
        </p:nvSpPr>
        <p:spPr>
          <a:xfrm>
            <a:off x="3390106" y="3486953"/>
            <a:ext cx="5411789" cy="954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l-SI" dirty="0">
                <a:solidFill>
                  <a:schemeClr val="tx1"/>
                </a:solidFill>
              </a:rPr>
              <a:t>ISO 26825:2020</a:t>
            </a:r>
          </a:p>
        </p:txBody>
      </p:sp>
    </p:spTree>
    <p:extLst>
      <p:ext uri="{BB962C8B-B14F-4D97-AF65-F5344CB8AC3E}">
        <p14:creationId xmlns:p14="http://schemas.microsoft.com/office/powerpoint/2010/main" val="284768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153CF63-2B78-4B7D-ABC9-8C7B853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7527"/>
            <a:ext cx="10051520" cy="1507067"/>
          </a:xfrm>
        </p:spPr>
        <p:txBody>
          <a:bodyPr/>
          <a:lstStyle/>
          <a:p>
            <a:r>
              <a:rPr lang="sl-SI" dirty="0"/>
              <a:t>uporabiti ta standard tudi v EIT?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E7245F4A-A828-4E7D-81FE-8D7FB992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360608"/>
            <a:ext cx="10051521" cy="502993"/>
          </a:xfrm>
        </p:spPr>
        <p:txBody>
          <a:bodyPr/>
          <a:lstStyle/>
          <a:p>
            <a:pPr algn="ctr"/>
            <a:r>
              <a:rPr lang="sl-SI" b="1" dirty="0">
                <a:solidFill>
                  <a:schemeClr val="bg1"/>
                </a:solidFill>
              </a:rPr>
              <a:t>Kaj ISO 26825:2020 zajema in kaj NE?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30110F7-F83F-4661-954F-80E876A13F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b="1" dirty="0">
                <a:solidFill>
                  <a:schemeClr val="bg1"/>
                </a:solidFill>
              </a:rPr>
              <a:t>Zahteve nalepk za brizgalke, ki zagotavljajo identifikacijo vsebine tik pred uporabo med anestezijo</a:t>
            </a:r>
          </a:p>
          <a:p>
            <a:r>
              <a:rPr lang="sl-SI" b="1" dirty="0">
                <a:solidFill>
                  <a:schemeClr val="bg1"/>
                </a:solidFill>
              </a:rPr>
              <a:t>Pokriva barvo, velikost, dizajn in splošne lastnosti nalepk, vključno s tipografskimi značilnostmi besedila</a:t>
            </a:r>
          </a:p>
          <a:p>
            <a:endParaRPr lang="sl-SI" b="1" dirty="0">
              <a:solidFill>
                <a:schemeClr val="bg1"/>
              </a:solidFill>
            </a:endParaRPr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84B52B19-DA6B-4A80-90CC-C9B4FE8569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l-SI" b="1" dirty="0">
                <a:solidFill>
                  <a:srgbClr val="FF0000"/>
                </a:solidFill>
              </a:rPr>
              <a:t>Ne zajema predvideva uporabe standarda izven procesa zagotavljanja anestezije</a:t>
            </a:r>
          </a:p>
        </p:txBody>
      </p:sp>
    </p:spTree>
    <p:extLst>
      <p:ext uri="{BB962C8B-B14F-4D97-AF65-F5344CB8AC3E}">
        <p14:creationId xmlns:p14="http://schemas.microsoft.com/office/powerpoint/2010/main" val="365170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ka 10">
            <a:extLst>
              <a:ext uri="{FF2B5EF4-FFF2-40B4-BE49-F238E27FC236}">
                <a16:creationId xmlns:a16="http://schemas.microsoft.com/office/drawing/2014/main" id="{E2648FD9-5E66-4F4D-9EA1-61A3AAB3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6" y="0"/>
            <a:ext cx="2410319" cy="4559593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0EC90B5E-3B6A-4903-B604-477E8328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45" y="94635"/>
            <a:ext cx="2488633" cy="4933758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732B3422-486B-403A-A624-C97858F03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232" y="94635"/>
            <a:ext cx="2514737" cy="3680740"/>
          </a:xfrm>
          <a:prstGeom prst="rect">
            <a:avLst/>
          </a:prstGeom>
        </p:spPr>
      </p:pic>
      <p:pic>
        <p:nvPicPr>
          <p:cNvPr id="17" name="Slika 16">
            <a:extLst>
              <a:ext uri="{FF2B5EF4-FFF2-40B4-BE49-F238E27FC236}">
                <a16:creationId xmlns:a16="http://schemas.microsoft.com/office/drawing/2014/main" id="{E4DC8F95-49E0-4D2F-95CA-C97450188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865" y="197985"/>
            <a:ext cx="2497334" cy="548195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20EF26C-5908-49CB-A4F1-23903B7A2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667" y="197985"/>
            <a:ext cx="2471230" cy="301942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D3C74D77-E231-44A4-B81C-9AF096F37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72" y="4559593"/>
            <a:ext cx="2436423" cy="2479931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279EDE97-324B-4FB6-9665-981BFB3F8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4833" y="4978473"/>
            <a:ext cx="2479931" cy="1879527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5B220B56-DEAA-46B9-9C59-643EC9759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8998" y="3787573"/>
            <a:ext cx="2436424" cy="2018751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9FFDD2F8-1A0A-4EBE-AC0D-FFD6EEF53B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8172" y="3330529"/>
            <a:ext cx="2506036" cy="22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F6CAFC30-5873-4FF7-9349-C96EFA54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9" y="76199"/>
            <a:ext cx="9391650" cy="67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3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C0E34022-3A1B-4F8B-8588-869CEF76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8" y="206953"/>
            <a:ext cx="9442738" cy="44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049"/>
      </p:ext>
    </p:extLst>
  </p:cSld>
  <p:clrMapOvr>
    <a:masterClrMapping/>
  </p:clrMapOvr>
</p:sld>
</file>

<file path=ppt/theme/theme1.xml><?xml version="1.0" encoding="utf-8"?>
<a:theme xmlns:a="http://schemas.openxmlformats.org/drawingml/2006/main" name="Rezin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117</Words>
  <Application>Microsoft Office PowerPoint</Application>
  <PresentationFormat>Širokozaslonsko</PresentationFormat>
  <Paragraphs>18</Paragraphs>
  <Slides>5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Rezina</vt:lpstr>
      <vt:lpstr>Standardno barvno označevanje zdravil</vt:lpstr>
      <vt:lpstr>uporabiti ta standard tudi v EIT?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Standardno barvno označevanje zdravil</dc:title>
  <dc:creator>Domen Kogler</dc:creator>
  <cp:lastModifiedBy>Domen Kogler</cp:lastModifiedBy>
  <cp:revision>1</cp:revision>
  <dcterms:created xsi:type="dcterms:W3CDTF">2022-03-16T12:59:27Z</dcterms:created>
  <dcterms:modified xsi:type="dcterms:W3CDTF">2022-03-16T15:43:53Z</dcterms:modified>
</cp:coreProperties>
</file>