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929E3A-7F36-47AC-9E67-1CEE7AA11E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October</a:t>
            </a:r>
            <a:r>
              <a:rPr lang="hu-HU" dirty="0"/>
              <a:t> (CMS)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0E367F1-B1F6-43F9-B7D3-610D7505E8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Varga Milán</a:t>
            </a:r>
          </a:p>
          <a:p>
            <a:r>
              <a:rPr lang="hu-HU" dirty="0"/>
              <a:t>(Hiányoztam)</a:t>
            </a:r>
          </a:p>
        </p:txBody>
      </p:sp>
    </p:spTree>
    <p:extLst>
      <p:ext uri="{BB962C8B-B14F-4D97-AF65-F5344CB8AC3E}">
        <p14:creationId xmlns:p14="http://schemas.microsoft.com/office/powerpoint/2010/main" val="981801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16494C-6F4D-408E-8139-2A5C9168D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25725"/>
            <a:ext cx="8534400" cy="1507067"/>
          </a:xfrm>
        </p:spPr>
        <p:txBody>
          <a:bodyPr/>
          <a:lstStyle/>
          <a:p>
            <a:r>
              <a:rPr lang="hu-HU" dirty="0"/>
              <a:t>Használati cél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00F025-027B-4B44-8116-AF911038A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21366"/>
            <a:ext cx="8534400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Támogatja a </a:t>
            </a:r>
            <a:r>
              <a:rPr lang="hu-HU" dirty="0" err="1"/>
              <a:t>MariaDB</a:t>
            </a:r>
            <a:r>
              <a:rPr lang="hu-HU" dirty="0"/>
              <a:t>-t, a </a:t>
            </a:r>
            <a:r>
              <a:rPr lang="hu-HU" dirty="0" err="1"/>
              <a:t>MySQL</a:t>
            </a:r>
            <a:r>
              <a:rPr lang="hu-HU" dirty="0"/>
              <a:t>-t, a </a:t>
            </a:r>
            <a:r>
              <a:rPr lang="hu-HU" dirty="0" err="1"/>
              <a:t>PostgreSQL</a:t>
            </a:r>
            <a:r>
              <a:rPr lang="hu-HU" dirty="0"/>
              <a:t>-t, az </a:t>
            </a:r>
            <a:r>
              <a:rPr lang="hu-HU" dirty="0" err="1"/>
              <a:t>SQLite</a:t>
            </a:r>
            <a:r>
              <a:rPr lang="hu-HU" dirty="0"/>
              <a:t>-t és az SQL Servert az adatbázis backendben, és </a:t>
            </a:r>
            <a:r>
              <a:rPr lang="hu-HU" dirty="0" err="1"/>
              <a:t>flat</a:t>
            </a:r>
            <a:r>
              <a:rPr lang="hu-HU" dirty="0"/>
              <a:t>-file fájladatbázist használ a frontend szerkezethez. </a:t>
            </a:r>
          </a:p>
          <a:p>
            <a:pPr marL="0" indent="0">
              <a:buNone/>
            </a:pPr>
            <a:r>
              <a:rPr lang="hu-HU" dirty="0"/>
              <a:t>Az </a:t>
            </a:r>
            <a:r>
              <a:rPr lang="hu-HU" dirty="0" err="1"/>
              <a:t>October</a:t>
            </a:r>
            <a:r>
              <a:rPr lang="hu-HU" dirty="0"/>
              <a:t> CMS számos lehetőséget és funkciót fed le, például felhasználókat, engedélyeket, témákat és bővítményeket, és a WordPress egyszerűbb alternatívájának tekintik.</a:t>
            </a:r>
          </a:p>
        </p:txBody>
      </p:sp>
    </p:spTree>
    <p:extLst>
      <p:ext uri="{BB962C8B-B14F-4D97-AF65-F5344CB8AC3E}">
        <p14:creationId xmlns:p14="http://schemas.microsoft.com/office/powerpoint/2010/main" val="217941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F5E5346-4B5C-4B0D-978D-69FBED36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86" y="183703"/>
            <a:ext cx="3912955" cy="1507067"/>
          </a:xfrm>
        </p:spPr>
        <p:txBody>
          <a:bodyPr/>
          <a:lstStyle/>
          <a:p>
            <a:r>
              <a:rPr lang="hu-HU" dirty="0"/>
              <a:t>Telepítési környezet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D684C7-FE2C-4819-8E1C-B9FC5AF0C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887" y="1665680"/>
            <a:ext cx="3768829" cy="3615267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Az </a:t>
            </a:r>
            <a:r>
              <a:rPr lang="hu-HU" dirty="0" err="1"/>
              <a:t>October</a:t>
            </a:r>
            <a:r>
              <a:rPr lang="hu-HU" dirty="0"/>
              <a:t> CMS egy PHP webalkalmazás, amely a </a:t>
            </a:r>
            <a:r>
              <a:rPr lang="hu-HU" dirty="0" err="1"/>
              <a:t>Composert</a:t>
            </a:r>
            <a:r>
              <a:rPr lang="hu-HU" dirty="0"/>
              <a:t> használja a függőségek kezelésére.</a:t>
            </a:r>
          </a:p>
          <a:p>
            <a:pPr marL="0" indent="0">
              <a:buNone/>
            </a:pPr>
            <a:r>
              <a:rPr lang="hu-HU" dirty="0"/>
              <a:t>A telepítéshez licenckulcsra van szükség.</a:t>
            </a:r>
          </a:p>
          <a:p>
            <a:pPr marL="0" indent="0">
              <a:buNone/>
            </a:pPr>
            <a:r>
              <a:rPr lang="hu-HU" dirty="0"/>
              <a:t>Példa a telepítéshez:</a:t>
            </a:r>
          </a:p>
        </p:txBody>
      </p:sp>
      <p:graphicFrame>
        <p:nvGraphicFramePr>
          <p:cNvPr id="5" name="Objektum 4">
            <a:extLst>
              <a:ext uri="{FF2B5EF4-FFF2-40B4-BE49-F238E27FC236}">
                <a16:creationId xmlns:a16="http://schemas.microsoft.com/office/drawing/2014/main" id="{8D8B107B-581B-40A6-A04B-5010A2B815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555578"/>
              </p:ext>
            </p:extLst>
          </p:nvPr>
        </p:nvGraphicFramePr>
        <p:xfrm>
          <a:off x="3956050" y="0"/>
          <a:ext cx="8194675" cy="808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Document" r:id="rId3" imgW="4269495" imgH="4212511" progId="Word.OpenDocumentText.12">
                  <p:embed/>
                </p:oleObj>
              </mc:Choice>
              <mc:Fallback>
                <p:oleObj name="Document" r:id="rId3" imgW="4269495" imgH="4212511" progId="Word.OpenDocumentTex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0" y="0"/>
                        <a:ext cx="8194675" cy="808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6792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735FC5-307C-40FD-8E2E-547C40A1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50892"/>
            <a:ext cx="8534400" cy="1507067"/>
          </a:xfrm>
        </p:spPr>
        <p:txBody>
          <a:bodyPr/>
          <a:lstStyle/>
          <a:p>
            <a:r>
              <a:rPr lang="hu-HU" dirty="0"/>
              <a:t>Előnyök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B511B7-2557-4B85-A8EF-A3B143674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342238"/>
            <a:ext cx="8534400" cy="5327009"/>
          </a:xfrm>
        </p:spPr>
        <p:txBody>
          <a:bodyPr>
            <a:normAutofit/>
          </a:bodyPr>
          <a:lstStyle/>
          <a:p>
            <a:r>
              <a:rPr lang="hu-HU" dirty="0"/>
              <a:t>A komponensek, amelyek konfigurálható épületelemek, amelyek bármely oldalhoz csatolhatók.</a:t>
            </a:r>
          </a:p>
          <a:p>
            <a:r>
              <a:rPr lang="hu-HU" dirty="0"/>
              <a:t>Az interfész felépítése minimális programozást igényel.</a:t>
            </a:r>
          </a:p>
          <a:p>
            <a:r>
              <a:rPr lang="hu-HU" dirty="0"/>
              <a:t>A </a:t>
            </a:r>
            <a:r>
              <a:rPr lang="hu-HU" dirty="0" err="1"/>
              <a:t>flat</a:t>
            </a:r>
            <a:r>
              <a:rPr lang="hu-HU" dirty="0"/>
              <a:t>-file-t használ webhely szerkezetének kiszolgálására.</a:t>
            </a:r>
          </a:p>
          <a:p>
            <a:r>
              <a:rPr lang="hu-HU" dirty="0"/>
              <a:t> Tartalmaz egy beépített Ajax keretrendszert a back és a front-endhez.</a:t>
            </a:r>
          </a:p>
          <a:p>
            <a:r>
              <a:rPr lang="hu-HU" dirty="0"/>
              <a:t>A </a:t>
            </a:r>
            <a:r>
              <a:rPr lang="hu-HU" dirty="0" err="1"/>
              <a:t>Twig-et</a:t>
            </a:r>
            <a:r>
              <a:rPr lang="hu-HU" dirty="0"/>
              <a:t> használja sablonmotorként. Ez lehetővé teszi az adatok teljes elkülönítését a sablonoktól.</a:t>
            </a:r>
          </a:p>
          <a:p>
            <a:r>
              <a:rPr lang="hu-HU" dirty="0"/>
              <a:t>Fájlkezelő CDN-támogatással és képkivágással.</a:t>
            </a:r>
          </a:p>
        </p:txBody>
      </p:sp>
    </p:spTree>
    <p:extLst>
      <p:ext uri="{BB962C8B-B14F-4D97-AF65-F5344CB8AC3E}">
        <p14:creationId xmlns:p14="http://schemas.microsoft.com/office/powerpoint/2010/main" val="3255474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2FBB30-109A-4E4C-8B05-2B2D9BEC3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400799"/>
            <a:ext cx="8534400" cy="45719"/>
          </a:xfrm>
        </p:spPr>
        <p:txBody>
          <a:bodyPr>
            <a:normAutofit fontScale="90000"/>
          </a:bodyPr>
          <a:lstStyle/>
          <a:p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E2D55B-2803-405E-A610-FA1A2934A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4876101"/>
          </a:xfrm>
        </p:spPr>
        <p:txBody>
          <a:bodyPr/>
          <a:lstStyle/>
          <a:p>
            <a:r>
              <a:rPr lang="hu-HU" dirty="0"/>
              <a:t>A CSS- és JavaScript-elemek egyetlen címkével kombinálhatók és kicsinyíthetők a CMS-sablonokban.</a:t>
            </a:r>
          </a:p>
          <a:p>
            <a:r>
              <a:rPr lang="hu-HU" dirty="0"/>
              <a:t>Az egész beállítás </a:t>
            </a:r>
            <a:r>
              <a:rPr lang="hu-HU" dirty="0" err="1"/>
              <a:t>eseményvezérelt</a:t>
            </a:r>
            <a:r>
              <a:rPr lang="hu-HU" dirty="0"/>
              <a:t>, ami lehetővé teszi a felhasználó számára, hogy kapcsolódjon az alap- vagy bővítményfolyamatokhoz, és bővítse azokat.</a:t>
            </a:r>
          </a:p>
          <a:p>
            <a:r>
              <a:rPr lang="hu-HU" dirty="0"/>
              <a:t>A frissítéseket és a bővítményeket csomagkezelővel szállítja.</a:t>
            </a:r>
          </a:p>
          <a:p>
            <a:r>
              <a:rPr lang="hu-HU" dirty="0"/>
              <a:t>Közösségi hozzájárulású bővítmények az októberi CMS-piacon.</a:t>
            </a:r>
          </a:p>
          <a:p>
            <a:r>
              <a:rPr lang="hu-HU" dirty="0"/>
              <a:t>A backend 36 nyelvre van lefordítva.</a:t>
            </a:r>
          </a:p>
        </p:txBody>
      </p:sp>
    </p:spTree>
    <p:extLst>
      <p:ext uri="{BB962C8B-B14F-4D97-AF65-F5344CB8AC3E}">
        <p14:creationId xmlns:p14="http://schemas.microsoft.com/office/powerpoint/2010/main" val="2600434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9D9057-D718-404C-8CC6-8E6BF729A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26393"/>
            <a:ext cx="8534400" cy="1507067"/>
          </a:xfrm>
        </p:spPr>
        <p:txBody>
          <a:bodyPr/>
          <a:lstStyle/>
          <a:p>
            <a:r>
              <a:rPr lang="hu-HU" dirty="0"/>
              <a:t>Hátrányok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15E8CC6-F433-420F-94F7-26219BF9A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863134"/>
            <a:ext cx="8534400" cy="5668473"/>
          </a:xfrm>
        </p:spPr>
        <p:txBody>
          <a:bodyPr/>
          <a:lstStyle/>
          <a:p>
            <a:r>
              <a:rPr lang="hu-HU" dirty="0"/>
              <a:t>Meredekebb tanulási görbe: </a:t>
            </a:r>
          </a:p>
          <a:p>
            <a:pPr lvl="1"/>
            <a:r>
              <a:rPr lang="hu-HU" dirty="0"/>
              <a:t>A WordPresshez és több más CMS-hez képest az </a:t>
            </a:r>
            <a:r>
              <a:rPr lang="hu-HU" dirty="0" err="1"/>
              <a:t>OctoberCMS</a:t>
            </a:r>
            <a:r>
              <a:rPr lang="hu-HU" dirty="0"/>
              <a:t> meredekebb tanulási görbével rendelkezik a fejlesztőkre való összpontosítás és a </a:t>
            </a:r>
            <a:r>
              <a:rPr lang="hu-HU" dirty="0" err="1"/>
              <a:t>Laravel</a:t>
            </a:r>
            <a:r>
              <a:rPr lang="hu-HU" dirty="0"/>
              <a:t>-alapú struktúra miatt.</a:t>
            </a:r>
          </a:p>
          <a:p>
            <a:r>
              <a:rPr lang="hu-HU" dirty="0"/>
              <a:t>Korlátozott bővítmény- és témakönyvtár: </a:t>
            </a:r>
          </a:p>
          <a:p>
            <a:pPr lvl="1"/>
            <a:r>
              <a:rPr lang="hu-HU" dirty="0"/>
              <a:t>Miközben folyamatosan növekszik, az </a:t>
            </a:r>
            <a:r>
              <a:rPr lang="hu-HU" dirty="0" err="1"/>
              <a:t>OctoberCMS</a:t>
            </a:r>
            <a:r>
              <a:rPr lang="hu-HU" dirty="0"/>
              <a:t> bővítmény- és témakönyvtára elhalványul a WordPresshez és sok más CMS-hez képest, kevesebb lehetőséget kínálva bizonyos funkciókhoz és kialakításokhoz.</a:t>
            </a:r>
          </a:p>
          <a:p>
            <a:r>
              <a:rPr lang="hu-HU" dirty="0"/>
              <a:t>Kisebb közösség: </a:t>
            </a:r>
          </a:p>
          <a:p>
            <a:pPr lvl="1"/>
            <a:r>
              <a:rPr lang="hu-HU" dirty="0"/>
              <a:t>Az </a:t>
            </a:r>
            <a:r>
              <a:rPr lang="hu-HU" dirty="0" err="1"/>
              <a:t>OctoberCMS</a:t>
            </a:r>
            <a:r>
              <a:rPr lang="hu-HU" dirty="0"/>
              <a:t> közösség kisebb a WordPresshez és sok más CMS-hez képest, ami kevésbé könnyen elérhető támogatást és erőforrásokat eredményez.</a:t>
            </a:r>
          </a:p>
        </p:txBody>
      </p:sp>
    </p:spTree>
    <p:extLst>
      <p:ext uri="{BB962C8B-B14F-4D97-AF65-F5344CB8AC3E}">
        <p14:creationId xmlns:p14="http://schemas.microsoft.com/office/powerpoint/2010/main" val="56805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EDB7B4-A381-40CD-BCC7-7C55D25E0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D383209-000A-4286-B436-80E96476B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254369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lice">
      <a:dk1>
        <a:sysClr val="windowText" lastClr="000000"/>
      </a:dk1>
      <a:lt1>
        <a:sysClr val="window" lastClr="FFFFFF"/>
      </a:lt1>
      <a:dk2>
        <a:srgbClr val="AD2E03"/>
      </a:dk2>
      <a:lt2>
        <a:srgbClr val="D75626"/>
      </a:lt2>
      <a:accent1>
        <a:srgbClr val="760603"/>
      </a:accent1>
      <a:accent2>
        <a:srgbClr val="FA9C1F"/>
      </a:accent2>
      <a:accent3>
        <a:srgbClr val="D9BB55"/>
      </a:accent3>
      <a:accent4>
        <a:srgbClr val="829551"/>
      </a:accent4>
      <a:accent5>
        <a:srgbClr val="58A28B"/>
      </a:accent5>
      <a:accent6>
        <a:srgbClr val="426480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293</Words>
  <Application>Microsoft Office PowerPoint</Application>
  <PresentationFormat>Szélesvásznú</PresentationFormat>
  <Paragraphs>29</Paragraphs>
  <Slides>7</Slides>
  <Notes>0</Notes>
  <HiddenSlides>0</HiddenSlides>
  <MMClips>0</MMClips>
  <ScaleCrop>false</ScaleCrop>
  <HeadingPairs>
    <vt:vector size="8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1" baseType="lpstr">
      <vt:lpstr>Century Gothic</vt:lpstr>
      <vt:lpstr>Wingdings 3</vt:lpstr>
      <vt:lpstr>Szelet</vt:lpstr>
      <vt:lpstr>OpenDocument-szöveg</vt:lpstr>
      <vt:lpstr>October (CMS)</vt:lpstr>
      <vt:lpstr>Használati cél</vt:lpstr>
      <vt:lpstr>Telepítési környezet</vt:lpstr>
      <vt:lpstr>Előnyök</vt:lpstr>
      <vt:lpstr>PowerPoint-bemutató</vt:lpstr>
      <vt:lpstr>Hátrányok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October (CMS)</dc:title>
  <dc:creator>Varga Milán</dc:creator>
  <cp:lastModifiedBy>Varga Milán</cp:lastModifiedBy>
  <cp:revision>7</cp:revision>
  <dcterms:created xsi:type="dcterms:W3CDTF">2025-03-05T10:41:54Z</dcterms:created>
  <dcterms:modified xsi:type="dcterms:W3CDTF">2025-03-05T11:13:06Z</dcterms:modified>
</cp:coreProperties>
</file>