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4" r:id="rId4"/>
    <p:sldId id="266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/>
    <p:restoredTop sz="84218"/>
  </p:normalViewPr>
  <p:slideViewPr>
    <p:cSldViewPr snapToGrid="0" snapToObjects="1">
      <p:cViewPr varScale="1">
        <p:scale>
          <a:sx n="127" d="100"/>
          <a:sy n="12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36792C-DF37-624D-8134-FBB9034302CB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C18AB5-24F0-5B48-9A0E-66A98D12BD0B}">
      <dgm:prSet phldrT="[Text]"/>
      <dgm:spPr/>
      <dgm:t>
        <a:bodyPr/>
        <a:lstStyle/>
        <a:p>
          <a:r>
            <a:rPr lang="en-US" dirty="0"/>
            <a:t>BERT Base Model</a:t>
          </a:r>
        </a:p>
      </dgm:t>
    </dgm:pt>
    <dgm:pt modelId="{0029AED9-019C-D245-B26E-1A7EF5C17A32}" type="parTrans" cxnId="{2F43C406-2901-0346-BCA4-5EE2B50FD483}">
      <dgm:prSet/>
      <dgm:spPr/>
      <dgm:t>
        <a:bodyPr/>
        <a:lstStyle/>
        <a:p>
          <a:endParaRPr lang="en-US"/>
        </a:p>
      </dgm:t>
    </dgm:pt>
    <dgm:pt modelId="{53EBC22B-4628-6340-9978-EFC916C31591}" type="sibTrans" cxnId="{2F43C406-2901-0346-BCA4-5EE2B50FD483}">
      <dgm:prSet/>
      <dgm:spPr/>
      <dgm:t>
        <a:bodyPr/>
        <a:lstStyle/>
        <a:p>
          <a:endParaRPr lang="en-US"/>
        </a:p>
      </dgm:t>
    </dgm:pt>
    <dgm:pt modelId="{B9844D35-A3F4-2C41-A16D-DB5020A48BD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QA Model</a:t>
          </a:r>
        </a:p>
      </dgm:t>
    </dgm:pt>
    <dgm:pt modelId="{264FD0FF-CA52-6140-BED5-D1D65C5E4387}" type="parTrans" cxnId="{D98C9770-4544-DC45-953A-6CEEB14A0192}">
      <dgm:prSet/>
      <dgm:spPr>
        <a:ln w="38100">
          <a:solidFill>
            <a:schemeClr val="tx1"/>
          </a:solidFill>
          <a:headEnd type="none"/>
          <a:tailEnd type="triangle"/>
        </a:ln>
      </dgm:spPr>
      <dgm:t>
        <a:bodyPr/>
        <a:lstStyle/>
        <a:p>
          <a:endParaRPr lang="en-US"/>
        </a:p>
      </dgm:t>
    </dgm:pt>
    <dgm:pt modelId="{48877F67-2E73-F044-A461-82FBDDAF6EF1}" type="sibTrans" cxnId="{D98C9770-4544-DC45-953A-6CEEB14A0192}">
      <dgm:prSet/>
      <dgm:spPr/>
      <dgm:t>
        <a:bodyPr/>
        <a:lstStyle/>
        <a:p>
          <a:endParaRPr lang="en-US"/>
        </a:p>
      </dgm:t>
    </dgm:pt>
    <dgm:pt modelId="{5163E5E4-C51C-D242-AE64-54FA171AA12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Summary Model</a:t>
          </a:r>
        </a:p>
      </dgm:t>
    </dgm:pt>
    <dgm:pt modelId="{7EB09BA3-9E98-0642-A0EA-BF181328493F}" type="parTrans" cxnId="{4F9646D1-955B-1A40-8431-75444D1F60C7}">
      <dgm:prSet/>
      <dgm:spPr>
        <a:ln w="38100">
          <a:solidFill>
            <a:schemeClr val="tx1"/>
          </a:solidFill>
          <a:tailEnd type="triangle"/>
        </a:ln>
      </dgm:spPr>
      <dgm:t>
        <a:bodyPr/>
        <a:lstStyle/>
        <a:p>
          <a:endParaRPr lang="en-US"/>
        </a:p>
      </dgm:t>
    </dgm:pt>
    <dgm:pt modelId="{7C6F3714-D048-AF4A-9BF7-B5BD3368A0D8}" type="sibTrans" cxnId="{4F9646D1-955B-1A40-8431-75444D1F60C7}">
      <dgm:prSet/>
      <dgm:spPr/>
      <dgm:t>
        <a:bodyPr/>
        <a:lstStyle/>
        <a:p>
          <a:endParaRPr lang="en-US"/>
        </a:p>
      </dgm:t>
    </dgm:pt>
    <dgm:pt modelId="{DA9A6462-1F2E-624F-AE1A-C73196C6E2D2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Other NLP Model…</a:t>
          </a:r>
        </a:p>
      </dgm:t>
    </dgm:pt>
    <dgm:pt modelId="{F3137A12-0F17-7E4E-AB36-47A472391DA5}" type="parTrans" cxnId="{5A51F305-38DA-924A-B7D6-68982525A139}">
      <dgm:prSet/>
      <dgm:spPr>
        <a:ln w="38100">
          <a:solidFill>
            <a:schemeClr val="tx1"/>
          </a:solidFill>
          <a:tailEnd type="triangle"/>
        </a:ln>
      </dgm:spPr>
      <dgm:t>
        <a:bodyPr/>
        <a:lstStyle/>
        <a:p>
          <a:endParaRPr lang="en-US"/>
        </a:p>
      </dgm:t>
    </dgm:pt>
    <dgm:pt modelId="{28330145-72A1-EC48-B4B4-AAD6E56A3A8A}" type="sibTrans" cxnId="{5A51F305-38DA-924A-B7D6-68982525A139}">
      <dgm:prSet/>
      <dgm:spPr/>
      <dgm:t>
        <a:bodyPr/>
        <a:lstStyle/>
        <a:p>
          <a:endParaRPr lang="en-US"/>
        </a:p>
      </dgm:t>
    </dgm:pt>
    <dgm:pt modelId="{A1A7031B-CAEE-714C-A28C-FFFE416C4505}" type="pres">
      <dgm:prSet presAssocID="{F336792C-DF37-624D-8134-FBB9034302C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6E8DA3-38AD-F34F-9F1C-862F1C8A68AC}" type="pres">
      <dgm:prSet presAssocID="{AEC18AB5-24F0-5B48-9A0E-66A98D12BD0B}" presName="root1" presStyleCnt="0"/>
      <dgm:spPr/>
    </dgm:pt>
    <dgm:pt modelId="{75F7238A-8A7F-E846-A388-CA5B57F3773D}" type="pres">
      <dgm:prSet presAssocID="{AEC18AB5-24F0-5B48-9A0E-66A98D12BD0B}" presName="LevelOneTextNode" presStyleLbl="node0" presStyleIdx="0" presStyleCnt="1">
        <dgm:presLayoutVars>
          <dgm:chPref val="3"/>
        </dgm:presLayoutVars>
      </dgm:prSet>
      <dgm:spPr/>
    </dgm:pt>
    <dgm:pt modelId="{A3C7E5F4-0155-1140-9B71-5425155C093C}" type="pres">
      <dgm:prSet presAssocID="{AEC18AB5-24F0-5B48-9A0E-66A98D12BD0B}" presName="level2hierChild" presStyleCnt="0"/>
      <dgm:spPr/>
    </dgm:pt>
    <dgm:pt modelId="{8DDC6AEE-4B7D-7746-AEAE-50F02652D325}" type="pres">
      <dgm:prSet presAssocID="{264FD0FF-CA52-6140-BED5-D1D65C5E4387}" presName="conn2-1" presStyleLbl="parChTrans1D2" presStyleIdx="0" presStyleCnt="3"/>
      <dgm:spPr/>
    </dgm:pt>
    <dgm:pt modelId="{48D8806E-FCAF-8141-8968-094FA0C9CAD7}" type="pres">
      <dgm:prSet presAssocID="{264FD0FF-CA52-6140-BED5-D1D65C5E4387}" presName="connTx" presStyleLbl="parChTrans1D2" presStyleIdx="0" presStyleCnt="3"/>
      <dgm:spPr/>
    </dgm:pt>
    <dgm:pt modelId="{173C4DAB-4567-4646-8D71-E9479921F82B}" type="pres">
      <dgm:prSet presAssocID="{B9844D35-A3F4-2C41-A16D-DB5020A48BD9}" presName="root2" presStyleCnt="0"/>
      <dgm:spPr/>
    </dgm:pt>
    <dgm:pt modelId="{46B1F891-8F75-2241-AEE2-6EE5BC428C23}" type="pres">
      <dgm:prSet presAssocID="{B9844D35-A3F4-2C41-A16D-DB5020A48BD9}" presName="LevelTwoTextNode" presStyleLbl="node2" presStyleIdx="0" presStyleCnt="3">
        <dgm:presLayoutVars>
          <dgm:chPref val="3"/>
        </dgm:presLayoutVars>
      </dgm:prSet>
      <dgm:spPr/>
    </dgm:pt>
    <dgm:pt modelId="{1779D8B4-9671-9B48-BF77-FA6F206798DA}" type="pres">
      <dgm:prSet presAssocID="{B9844D35-A3F4-2C41-A16D-DB5020A48BD9}" presName="level3hierChild" presStyleCnt="0"/>
      <dgm:spPr/>
    </dgm:pt>
    <dgm:pt modelId="{8B0A8BBC-3FA9-8349-B1EB-98CCBFF774E0}" type="pres">
      <dgm:prSet presAssocID="{7EB09BA3-9E98-0642-A0EA-BF181328493F}" presName="conn2-1" presStyleLbl="parChTrans1D2" presStyleIdx="1" presStyleCnt="3"/>
      <dgm:spPr/>
    </dgm:pt>
    <dgm:pt modelId="{C17BE583-E517-C345-9F85-6FF849741FE6}" type="pres">
      <dgm:prSet presAssocID="{7EB09BA3-9E98-0642-A0EA-BF181328493F}" presName="connTx" presStyleLbl="parChTrans1D2" presStyleIdx="1" presStyleCnt="3"/>
      <dgm:spPr/>
    </dgm:pt>
    <dgm:pt modelId="{B620729A-0EDD-AC4D-8D8B-36046FB5CEC7}" type="pres">
      <dgm:prSet presAssocID="{5163E5E4-C51C-D242-AE64-54FA171AA12E}" presName="root2" presStyleCnt="0"/>
      <dgm:spPr/>
    </dgm:pt>
    <dgm:pt modelId="{2E0722BB-D649-DF4B-89B8-22F996D6BF49}" type="pres">
      <dgm:prSet presAssocID="{5163E5E4-C51C-D242-AE64-54FA171AA12E}" presName="LevelTwoTextNode" presStyleLbl="node2" presStyleIdx="1" presStyleCnt="3">
        <dgm:presLayoutVars>
          <dgm:chPref val="3"/>
        </dgm:presLayoutVars>
      </dgm:prSet>
      <dgm:spPr/>
    </dgm:pt>
    <dgm:pt modelId="{3AE7E8CA-C66E-F245-ABC1-D8A2DDB761AF}" type="pres">
      <dgm:prSet presAssocID="{5163E5E4-C51C-D242-AE64-54FA171AA12E}" presName="level3hierChild" presStyleCnt="0"/>
      <dgm:spPr/>
    </dgm:pt>
    <dgm:pt modelId="{9FA91874-BB38-9049-8E02-AF98DBD2A3DD}" type="pres">
      <dgm:prSet presAssocID="{F3137A12-0F17-7E4E-AB36-47A472391DA5}" presName="conn2-1" presStyleLbl="parChTrans1D2" presStyleIdx="2" presStyleCnt="3"/>
      <dgm:spPr/>
    </dgm:pt>
    <dgm:pt modelId="{4E0D9BE2-1B33-1241-8069-34218883A971}" type="pres">
      <dgm:prSet presAssocID="{F3137A12-0F17-7E4E-AB36-47A472391DA5}" presName="connTx" presStyleLbl="parChTrans1D2" presStyleIdx="2" presStyleCnt="3"/>
      <dgm:spPr/>
    </dgm:pt>
    <dgm:pt modelId="{84D735FF-033B-F849-AC44-86C9FE394136}" type="pres">
      <dgm:prSet presAssocID="{DA9A6462-1F2E-624F-AE1A-C73196C6E2D2}" presName="root2" presStyleCnt="0"/>
      <dgm:spPr/>
    </dgm:pt>
    <dgm:pt modelId="{0B6AC568-6277-3645-BFE5-A98E05F6FDA8}" type="pres">
      <dgm:prSet presAssocID="{DA9A6462-1F2E-624F-AE1A-C73196C6E2D2}" presName="LevelTwoTextNode" presStyleLbl="node2" presStyleIdx="2" presStyleCnt="3">
        <dgm:presLayoutVars>
          <dgm:chPref val="3"/>
        </dgm:presLayoutVars>
      </dgm:prSet>
      <dgm:spPr/>
    </dgm:pt>
    <dgm:pt modelId="{1B29BF43-81B4-AB4D-9BEF-FAA60C5A987B}" type="pres">
      <dgm:prSet presAssocID="{DA9A6462-1F2E-624F-AE1A-C73196C6E2D2}" presName="level3hierChild" presStyleCnt="0"/>
      <dgm:spPr/>
    </dgm:pt>
  </dgm:ptLst>
  <dgm:cxnLst>
    <dgm:cxn modelId="{5A51F305-38DA-924A-B7D6-68982525A139}" srcId="{AEC18AB5-24F0-5B48-9A0E-66A98D12BD0B}" destId="{DA9A6462-1F2E-624F-AE1A-C73196C6E2D2}" srcOrd="2" destOrd="0" parTransId="{F3137A12-0F17-7E4E-AB36-47A472391DA5}" sibTransId="{28330145-72A1-EC48-B4B4-AAD6E56A3A8A}"/>
    <dgm:cxn modelId="{2F43C406-2901-0346-BCA4-5EE2B50FD483}" srcId="{F336792C-DF37-624D-8134-FBB9034302CB}" destId="{AEC18AB5-24F0-5B48-9A0E-66A98D12BD0B}" srcOrd="0" destOrd="0" parTransId="{0029AED9-019C-D245-B26E-1A7EF5C17A32}" sibTransId="{53EBC22B-4628-6340-9978-EFC916C31591}"/>
    <dgm:cxn modelId="{80B25A0E-75A2-D74E-9D2E-608B49B90BF1}" type="presOf" srcId="{5163E5E4-C51C-D242-AE64-54FA171AA12E}" destId="{2E0722BB-D649-DF4B-89B8-22F996D6BF49}" srcOrd="0" destOrd="0" presId="urn:microsoft.com/office/officeart/2005/8/layout/hierarchy2"/>
    <dgm:cxn modelId="{7E876318-4C38-F248-9B1E-9AD92018ACE0}" type="presOf" srcId="{264FD0FF-CA52-6140-BED5-D1D65C5E4387}" destId="{8DDC6AEE-4B7D-7746-AEAE-50F02652D325}" srcOrd="0" destOrd="0" presId="urn:microsoft.com/office/officeart/2005/8/layout/hierarchy2"/>
    <dgm:cxn modelId="{1756EB52-176A-CB44-91FE-2E2544718326}" type="presOf" srcId="{264FD0FF-CA52-6140-BED5-D1D65C5E4387}" destId="{48D8806E-FCAF-8141-8968-094FA0C9CAD7}" srcOrd="1" destOrd="0" presId="urn:microsoft.com/office/officeart/2005/8/layout/hierarchy2"/>
    <dgm:cxn modelId="{9A7E536C-8CFB-C14F-82BB-102CE6DF7602}" type="presOf" srcId="{7EB09BA3-9E98-0642-A0EA-BF181328493F}" destId="{C17BE583-E517-C345-9F85-6FF849741FE6}" srcOrd="1" destOrd="0" presId="urn:microsoft.com/office/officeart/2005/8/layout/hierarchy2"/>
    <dgm:cxn modelId="{D98C9770-4544-DC45-953A-6CEEB14A0192}" srcId="{AEC18AB5-24F0-5B48-9A0E-66A98D12BD0B}" destId="{B9844D35-A3F4-2C41-A16D-DB5020A48BD9}" srcOrd="0" destOrd="0" parTransId="{264FD0FF-CA52-6140-BED5-D1D65C5E4387}" sibTransId="{48877F67-2E73-F044-A461-82FBDDAF6EF1}"/>
    <dgm:cxn modelId="{0C013098-AE08-0142-BC6D-5A3DED863A16}" type="presOf" srcId="{F3137A12-0F17-7E4E-AB36-47A472391DA5}" destId="{9FA91874-BB38-9049-8E02-AF98DBD2A3DD}" srcOrd="0" destOrd="0" presId="urn:microsoft.com/office/officeart/2005/8/layout/hierarchy2"/>
    <dgm:cxn modelId="{BAA07FA0-49ED-D34E-9668-85FEBC939493}" type="presOf" srcId="{B9844D35-A3F4-2C41-A16D-DB5020A48BD9}" destId="{46B1F891-8F75-2241-AEE2-6EE5BC428C23}" srcOrd="0" destOrd="0" presId="urn:microsoft.com/office/officeart/2005/8/layout/hierarchy2"/>
    <dgm:cxn modelId="{FEEB99A2-33DD-604D-813E-AB064888F7D6}" type="presOf" srcId="{DA9A6462-1F2E-624F-AE1A-C73196C6E2D2}" destId="{0B6AC568-6277-3645-BFE5-A98E05F6FDA8}" srcOrd="0" destOrd="0" presId="urn:microsoft.com/office/officeart/2005/8/layout/hierarchy2"/>
    <dgm:cxn modelId="{45490DB4-A6BE-FA4C-B18B-C34690C47929}" type="presOf" srcId="{F3137A12-0F17-7E4E-AB36-47A472391DA5}" destId="{4E0D9BE2-1B33-1241-8069-34218883A971}" srcOrd="1" destOrd="0" presId="urn:microsoft.com/office/officeart/2005/8/layout/hierarchy2"/>
    <dgm:cxn modelId="{4F9646D1-955B-1A40-8431-75444D1F60C7}" srcId="{AEC18AB5-24F0-5B48-9A0E-66A98D12BD0B}" destId="{5163E5E4-C51C-D242-AE64-54FA171AA12E}" srcOrd="1" destOrd="0" parTransId="{7EB09BA3-9E98-0642-A0EA-BF181328493F}" sibTransId="{7C6F3714-D048-AF4A-9BF7-B5BD3368A0D8}"/>
    <dgm:cxn modelId="{E0F0B0E5-AFA9-B34B-AA5C-D413FDEC267F}" type="presOf" srcId="{AEC18AB5-24F0-5B48-9A0E-66A98D12BD0B}" destId="{75F7238A-8A7F-E846-A388-CA5B57F3773D}" srcOrd="0" destOrd="0" presId="urn:microsoft.com/office/officeart/2005/8/layout/hierarchy2"/>
    <dgm:cxn modelId="{5EF6D9FA-72E5-AC4E-95BD-48FB6DA4B03D}" type="presOf" srcId="{F336792C-DF37-624D-8134-FBB9034302CB}" destId="{A1A7031B-CAEE-714C-A28C-FFFE416C4505}" srcOrd="0" destOrd="0" presId="urn:microsoft.com/office/officeart/2005/8/layout/hierarchy2"/>
    <dgm:cxn modelId="{F894A3FB-229A-9A44-8F5A-BA0FA5E629E7}" type="presOf" srcId="{7EB09BA3-9E98-0642-A0EA-BF181328493F}" destId="{8B0A8BBC-3FA9-8349-B1EB-98CCBFF774E0}" srcOrd="0" destOrd="0" presId="urn:microsoft.com/office/officeart/2005/8/layout/hierarchy2"/>
    <dgm:cxn modelId="{F25198EB-D915-2645-B4A4-78ADCE0CD542}" type="presParOf" srcId="{A1A7031B-CAEE-714C-A28C-FFFE416C4505}" destId="{2F6E8DA3-38AD-F34F-9F1C-862F1C8A68AC}" srcOrd="0" destOrd="0" presId="urn:microsoft.com/office/officeart/2005/8/layout/hierarchy2"/>
    <dgm:cxn modelId="{0E022F3A-6E56-2C4F-806C-3B24CF7D814B}" type="presParOf" srcId="{2F6E8DA3-38AD-F34F-9F1C-862F1C8A68AC}" destId="{75F7238A-8A7F-E846-A388-CA5B57F3773D}" srcOrd="0" destOrd="0" presId="urn:microsoft.com/office/officeart/2005/8/layout/hierarchy2"/>
    <dgm:cxn modelId="{6E575430-A8CE-7649-85E5-1B34FAE34EA8}" type="presParOf" srcId="{2F6E8DA3-38AD-F34F-9F1C-862F1C8A68AC}" destId="{A3C7E5F4-0155-1140-9B71-5425155C093C}" srcOrd="1" destOrd="0" presId="urn:microsoft.com/office/officeart/2005/8/layout/hierarchy2"/>
    <dgm:cxn modelId="{073F12A3-C938-5545-8356-7B7C8CFCB2E2}" type="presParOf" srcId="{A3C7E5F4-0155-1140-9B71-5425155C093C}" destId="{8DDC6AEE-4B7D-7746-AEAE-50F02652D325}" srcOrd="0" destOrd="0" presId="urn:microsoft.com/office/officeart/2005/8/layout/hierarchy2"/>
    <dgm:cxn modelId="{50C68620-C125-EA49-9534-656B25DD783B}" type="presParOf" srcId="{8DDC6AEE-4B7D-7746-AEAE-50F02652D325}" destId="{48D8806E-FCAF-8141-8968-094FA0C9CAD7}" srcOrd="0" destOrd="0" presId="urn:microsoft.com/office/officeart/2005/8/layout/hierarchy2"/>
    <dgm:cxn modelId="{D9DB4F91-60F8-0A45-B6E8-8F94653C8036}" type="presParOf" srcId="{A3C7E5F4-0155-1140-9B71-5425155C093C}" destId="{173C4DAB-4567-4646-8D71-E9479921F82B}" srcOrd="1" destOrd="0" presId="urn:microsoft.com/office/officeart/2005/8/layout/hierarchy2"/>
    <dgm:cxn modelId="{6C814349-58F2-FE40-B979-2B0FD01B8414}" type="presParOf" srcId="{173C4DAB-4567-4646-8D71-E9479921F82B}" destId="{46B1F891-8F75-2241-AEE2-6EE5BC428C23}" srcOrd="0" destOrd="0" presId="urn:microsoft.com/office/officeart/2005/8/layout/hierarchy2"/>
    <dgm:cxn modelId="{73CE17C9-D879-1345-BCE0-71E7A9E61186}" type="presParOf" srcId="{173C4DAB-4567-4646-8D71-E9479921F82B}" destId="{1779D8B4-9671-9B48-BF77-FA6F206798DA}" srcOrd="1" destOrd="0" presId="urn:microsoft.com/office/officeart/2005/8/layout/hierarchy2"/>
    <dgm:cxn modelId="{C3ED25E2-CD2E-CA43-BE5F-4A7F4503700D}" type="presParOf" srcId="{A3C7E5F4-0155-1140-9B71-5425155C093C}" destId="{8B0A8BBC-3FA9-8349-B1EB-98CCBFF774E0}" srcOrd="2" destOrd="0" presId="urn:microsoft.com/office/officeart/2005/8/layout/hierarchy2"/>
    <dgm:cxn modelId="{24416EAB-7C36-5443-BC36-A2115373A3E7}" type="presParOf" srcId="{8B0A8BBC-3FA9-8349-B1EB-98CCBFF774E0}" destId="{C17BE583-E517-C345-9F85-6FF849741FE6}" srcOrd="0" destOrd="0" presId="urn:microsoft.com/office/officeart/2005/8/layout/hierarchy2"/>
    <dgm:cxn modelId="{5E861483-5FD5-E445-821B-21AD61E8F2AE}" type="presParOf" srcId="{A3C7E5F4-0155-1140-9B71-5425155C093C}" destId="{B620729A-0EDD-AC4D-8D8B-36046FB5CEC7}" srcOrd="3" destOrd="0" presId="urn:microsoft.com/office/officeart/2005/8/layout/hierarchy2"/>
    <dgm:cxn modelId="{AD2A030A-5A7B-304D-992C-370143BA9CFA}" type="presParOf" srcId="{B620729A-0EDD-AC4D-8D8B-36046FB5CEC7}" destId="{2E0722BB-D649-DF4B-89B8-22F996D6BF49}" srcOrd="0" destOrd="0" presId="urn:microsoft.com/office/officeart/2005/8/layout/hierarchy2"/>
    <dgm:cxn modelId="{13B5044E-C409-0A45-8408-10F989B47BF4}" type="presParOf" srcId="{B620729A-0EDD-AC4D-8D8B-36046FB5CEC7}" destId="{3AE7E8CA-C66E-F245-ABC1-D8A2DDB761AF}" srcOrd="1" destOrd="0" presId="urn:microsoft.com/office/officeart/2005/8/layout/hierarchy2"/>
    <dgm:cxn modelId="{3EC7BFD5-2E45-804F-9F20-245D3FA1A9A7}" type="presParOf" srcId="{A3C7E5F4-0155-1140-9B71-5425155C093C}" destId="{9FA91874-BB38-9049-8E02-AF98DBD2A3DD}" srcOrd="4" destOrd="0" presId="urn:microsoft.com/office/officeart/2005/8/layout/hierarchy2"/>
    <dgm:cxn modelId="{A3C7DD7B-CD7F-A04E-AE7C-8F0C2C978C4A}" type="presParOf" srcId="{9FA91874-BB38-9049-8E02-AF98DBD2A3DD}" destId="{4E0D9BE2-1B33-1241-8069-34218883A971}" srcOrd="0" destOrd="0" presId="urn:microsoft.com/office/officeart/2005/8/layout/hierarchy2"/>
    <dgm:cxn modelId="{A04F93FF-233F-6B49-858B-263AAC67903D}" type="presParOf" srcId="{A3C7E5F4-0155-1140-9B71-5425155C093C}" destId="{84D735FF-033B-F849-AC44-86C9FE394136}" srcOrd="5" destOrd="0" presId="urn:microsoft.com/office/officeart/2005/8/layout/hierarchy2"/>
    <dgm:cxn modelId="{AB1D8AE3-597F-4047-B303-FB35B085579B}" type="presParOf" srcId="{84D735FF-033B-F849-AC44-86C9FE394136}" destId="{0B6AC568-6277-3645-BFE5-A98E05F6FDA8}" srcOrd="0" destOrd="0" presId="urn:microsoft.com/office/officeart/2005/8/layout/hierarchy2"/>
    <dgm:cxn modelId="{53E531E3-5D4E-D441-ACC1-C237B7A6B64B}" type="presParOf" srcId="{84D735FF-033B-F849-AC44-86C9FE394136}" destId="{1B29BF43-81B4-AB4D-9BEF-FAA60C5A987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98DFB-17FA-4E41-80CA-D215B4EEBCDF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04C8B5-3672-D040-9339-FB4194C25FA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Training</a:t>
          </a:r>
        </a:p>
      </dgm:t>
    </dgm:pt>
    <dgm:pt modelId="{C7D0D25B-C656-7C40-A1A8-F268E532FCB2}" type="parTrans" cxnId="{25165BF2-0E97-F745-B169-5A863701FDB2}">
      <dgm:prSet/>
      <dgm:spPr/>
      <dgm:t>
        <a:bodyPr/>
        <a:lstStyle/>
        <a:p>
          <a:endParaRPr lang="en-US"/>
        </a:p>
      </dgm:t>
    </dgm:pt>
    <dgm:pt modelId="{D241F84D-98F6-194A-AD53-16A8420DD66E}" type="sibTrans" cxnId="{25165BF2-0E97-F745-B169-5A863701FDB2}">
      <dgm:prSet/>
      <dgm:spPr/>
      <dgm:t>
        <a:bodyPr/>
        <a:lstStyle/>
        <a:p>
          <a:endParaRPr lang="en-US"/>
        </a:p>
      </dgm:t>
    </dgm:pt>
    <dgm:pt modelId="{A460AD8D-7E94-434C-9DB3-0A2E5F7FE93E}">
      <dgm:prSet phldrT="[Text]"/>
      <dgm:spPr/>
      <dgm:t>
        <a:bodyPr/>
        <a:lstStyle/>
        <a:p>
          <a:r>
            <a:rPr lang="en-US" dirty="0"/>
            <a:t>Took BERT Base model</a:t>
          </a:r>
        </a:p>
      </dgm:t>
    </dgm:pt>
    <dgm:pt modelId="{E993EAF1-ADE5-7A4D-AA33-7E8015B241FE}" type="parTrans" cxnId="{1B3BC77E-0D14-A842-A2BA-470333E6F570}">
      <dgm:prSet/>
      <dgm:spPr/>
      <dgm:t>
        <a:bodyPr/>
        <a:lstStyle/>
        <a:p>
          <a:endParaRPr lang="en-US"/>
        </a:p>
      </dgm:t>
    </dgm:pt>
    <dgm:pt modelId="{1C38EB3B-6814-014A-8F5F-09FE731B6E1C}" type="sibTrans" cxnId="{1B3BC77E-0D14-A842-A2BA-470333E6F570}">
      <dgm:prSet/>
      <dgm:spPr/>
      <dgm:t>
        <a:bodyPr/>
        <a:lstStyle/>
        <a:p>
          <a:endParaRPr lang="en-US"/>
        </a:p>
      </dgm:t>
    </dgm:pt>
    <dgm:pt modelId="{075CC287-DEEB-854A-9430-2CD22E0ABC7A}">
      <dgm:prSet phldrT="[Text]"/>
      <dgm:spPr/>
      <dgm:t>
        <a:bodyPr/>
        <a:lstStyle/>
        <a:p>
          <a:r>
            <a:rPr lang="en-US" dirty="0"/>
            <a:t>Finetuned into summary model</a:t>
          </a:r>
        </a:p>
      </dgm:t>
    </dgm:pt>
    <dgm:pt modelId="{51227EF7-55C1-154A-A7A3-37DB432F4538}" type="parTrans" cxnId="{0B2C4BA8-A262-8840-AB23-ACEE7875E7F6}">
      <dgm:prSet/>
      <dgm:spPr/>
      <dgm:t>
        <a:bodyPr/>
        <a:lstStyle/>
        <a:p>
          <a:endParaRPr lang="en-US"/>
        </a:p>
      </dgm:t>
    </dgm:pt>
    <dgm:pt modelId="{4AF50DA6-9EBB-4F44-8BDD-5791CD1D5FC2}" type="sibTrans" cxnId="{0B2C4BA8-A262-8840-AB23-ACEE7875E7F6}">
      <dgm:prSet/>
      <dgm:spPr/>
      <dgm:t>
        <a:bodyPr/>
        <a:lstStyle/>
        <a:p>
          <a:endParaRPr lang="en-US"/>
        </a:p>
      </dgm:t>
    </dgm:pt>
    <dgm:pt modelId="{37BC10BB-597C-5D46-BE69-D322EBC73CD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Developing</a:t>
          </a:r>
        </a:p>
      </dgm:t>
    </dgm:pt>
    <dgm:pt modelId="{BE20CC8C-948C-C840-AC01-6BF6DB196A49}" type="parTrans" cxnId="{B7ECC0D7-1110-994A-AB7B-CE5C64AD296D}">
      <dgm:prSet/>
      <dgm:spPr/>
      <dgm:t>
        <a:bodyPr/>
        <a:lstStyle/>
        <a:p>
          <a:endParaRPr lang="en-US"/>
        </a:p>
      </dgm:t>
    </dgm:pt>
    <dgm:pt modelId="{D5A0F457-8A88-E74E-946B-AA90A0E893DF}" type="sibTrans" cxnId="{B7ECC0D7-1110-994A-AB7B-CE5C64AD296D}">
      <dgm:prSet/>
      <dgm:spPr/>
      <dgm:t>
        <a:bodyPr/>
        <a:lstStyle/>
        <a:p>
          <a:endParaRPr lang="en-US"/>
        </a:p>
      </dgm:t>
    </dgm:pt>
    <dgm:pt modelId="{E75CEA63-75D0-5041-BFB0-9BCD54DB46DC}">
      <dgm:prSet phldrT="[Text]"/>
      <dgm:spPr/>
      <dgm:t>
        <a:bodyPr/>
        <a:lstStyle/>
        <a:p>
          <a:r>
            <a:rPr lang="en-US" dirty="0"/>
            <a:t>Summary backend</a:t>
          </a:r>
        </a:p>
      </dgm:t>
    </dgm:pt>
    <dgm:pt modelId="{93CCF284-A87B-A14C-989B-5B027D30DC1F}" type="parTrans" cxnId="{2826A673-16C6-714E-BA2C-958ABDDA49F0}">
      <dgm:prSet/>
      <dgm:spPr/>
      <dgm:t>
        <a:bodyPr/>
        <a:lstStyle/>
        <a:p>
          <a:endParaRPr lang="en-US"/>
        </a:p>
      </dgm:t>
    </dgm:pt>
    <dgm:pt modelId="{FC7F55C9-B625-0641-9522-086463761F69}" type="sibTrans" cxnId="{2826A673-16C6-714E-BA2C-958ABDDA49F0}">
      <dgm:prSet/>
      <dgm:spPr/>
      <dgm:t>
        <a:bodyPr/>
        <a:lstStyle/>
        <a:p>
          <a:endParaRPr lang="en-US"/>
        </a:p>
      </dgm:t>
    </dgm:pt>
    <dgm:pt modelId="{CD22924B-A887-824A-BCA6-5A77B1D4C8BF}">
      <dgm:prSet phldrT="[Text]"/>
      <dgm:spPr/>
      <dgm:t>
        <a:bodyPr/>
        <a:lstStyle/>
        <a:p>
          <a:r>
            <a:rPr lang="en-US" dirty="0"/>
            <a:t>QA Backend</a:t>
          </a:r>
        </a:p>
      </dgm:t>
    </dgm:pt>
    <dgm:pt modelId="{309C5B69-CF25-924F-ACB7-0D356B78A025}" type="parTrans" cxnId="{0FC40A67-5CCC-6947-996F-89BB219BC603}">
      <dgm:prSet/>
      <dgm:spPr/>
      <dgm:t>
        <a:bodyPr/>
        <a:lstStyle/>
        <a:p>
          <a:endParaRPr lang="en-US"/>
        </a:p>
      </dgm:t>
    </dgm:pt>
    <dgm:pt modelId="{5E963F07-7034-1B4D-86B3-C72ACCFD761E}" type="sibTrans" cxnId="{0FC40A67-5CCC-6947-996F-89BB219BC603}">
      <dgm:prSet/>
      <dgm:spPr/>
      <dgm:t>
        <a:bodyPr/>
        <a:lstStyle/>
        <a:p>
          <a:endParaRPr lang="en-US"/>
        </a:p>
      </dgm:t>
    </dgm:pt>
    <dgm:pt modelId="{4BFB80E2-4E84-E144-8BE1-3284C5092544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Deploying</a:t>
          </a:r>
        </a:p>
      </dgm:t>
    </dgm:pt>
    <dgm:pt modelId="{EBFF7A9F-1B3E-B648-9EE9-308EAD295096}" type="parTrans" cxnId="{D4CCC3EB-A7CC-934B-A911-3B14429BA585}">
      <dgm:prSet/>
      <dgm:spPr/>
      <dgm:t>
        <a:bodyPr/>
        <a:lstStyle/>
        <a:p>
          <a:endParaRPr lang="en-US"/>
        </a:p>
      </dgm:t>
    </dgm:pt>
    <dgm:pt modelId="{F95D02C0-9221-894D-ABBE-1B904EA7D586}" type="sibTrans" cxnId="{D4CCC3EB-A7CC-934B-A911-3B14429BA585}">
      <dgm:prSet/>
      <dgm:spPr/>
      <dgm:t>
        <a:bodyPr/>
        <a:lstStyle/>
        <a:p>
          <a:endParaRPr lang="en-US"/>
        </a:p>
      </dgm:t>
    </dgm:pt>
    <dgm:pt modelId="{545B98DA-12B4-6646-A2D8-20C35983AD4F}">
      <dgm:prSet phldrT="[Text]"/>
      <dgm:spPr/>
      <dgm:t>
        <a:bodyPr/>
        <a:lstStyle/>
        <a:p>
          <a:r>
            <a:rPr lang="en-US" dirty="0" err="1"/>
            <a:t>Dockerised</a:t>
          </a:r>
          <a:r>
            <a:rPr lang="en-US" dirty="0"/>
            <a:t> applications</a:t>
          </a:r>
        </a:p>
      </dgm:t>
    </dgm:pt>
    <dgm:pt modelId="{ECC29AAF-AD55-DF4C-A9B3-9B9D1AF85BEC}" type="parTrans" cxnId="{F0FC2F0D-D67A-F44B-9F4F-4E7558642E28}">
      <dgm:prSet/>
      <dgm:spPr/>
      <dgm:t>
        <a:bodyPr/>
        <a:lstStyle/>
        <a:p>
          <a:endParaRPr lang="en-US"/>
        </a:p>
      </dgm:t>
    </dgm:pt>
    <dgm:pt modelId="{75AA0237-EAAB-4141-810D-06579C533EEE}" type="sibTrans" cxnId="{F0FC2F0D-D67A-F44B-9F4F-4E7558642E28}">
      <dgm:prSet/>
      <dgm:spPr/>
      <dgm:t>
        <a:bodyPr/>
        <a:lstStyle/>
        <a:p>
          <a:endParaRPr lang="en-US"/>
        </a:p>
      </dgm:t>
    </dgm:pt>
    <dgm:pt modelId="{BB0483CF-1D57-954C-854D-85C1D992F313}">
      <dgm:prSet phldrT="[Text]"/>
      <dgm:spPr/>
      <dgm:t>
        <a:bodyPr/>
        <a:lstStyle/>
        <a:p>
          <a:r>
            <a:rPr lang="en-US" dirty="0"/>
            <a:t>Finetuned into QA model</a:t>
          </a:r>
        </a:p>
      </dgm:t>
    </dgm:pt>
    <dgm:pt modelId="{BB2FFBAB-7123-9F41-BE4A-805A08103251}" type="parTrans" cxnId="{D571E518-A4D1-0942-8EA5-B883F971B1D9}">
      <dgm:prSet/>
      <dgm:spPr/>
      <dgm:t>
        <a:bodyPr/>
        <a:lstStyle/>
        <a:p>
          <a:endParaRPr lang="en-US"/>
        </a:p>
      </dgm:t>
    </dgm:pt>
    <dgm:pt modelId="{4EA55850-9DAE-264F-84D5-2FC56B3659C9}" type="sibTrans" cxnId="{D571E518-A4D1-0942-8EA5-B883F971B1D9}">
      <dgm:prSet/>
      <dgm:spPr/>
      <dgm:t>
        <a:bodyPr/>
        <a:lstStyle/>
        <a:p>
          <a:endParaRPr lang="en-US"/>
        </a:p>
      </dgm:t>
    </dgm:pt>
    <dgm:pt modelId="{7C557157-ED1D-2146-9C65-17396B3BC447}">
      <dgm:prSet phldrT="[Text]"/>
      <dgm:spPr/>
      <dgm:t>
        <a:bodyPr/>
        <a:lstStyle/>
        <a:p>
          <a:r>
            <a:rPr lang="en-US" dirty="0"/>
            <a:t>Front end</a:t>
          </a:r>
        </a:p>
      </dgm:t>
    </dgm:pt>
    <dgm:pt modelId="{205178EF-7671-4D48-BF1A-4D59FD3AA98C}" type="parTrans" cxnId="{F611BE9C-361C-9948-BBA5-C761A2D02AE6}">
      <dgm:prSet/>
      <dgm:spPr/>
      <dgm:t>
        <a:bodyPr/>
        <a:lstStyle/>
        <a:p>
          <a:endParaRPr lang="en-US"/>
        </a:p>
      </dgm:t>
    </dgm:pt>
    <dgm:pt modelId="{32B31813-8F58-F044-A739-66284D56E941}" type="sibTrans" cxnId="{F611BE9C-361C-9948-BBA5-C761A2D02AE6}">
      <dgm:prSet/>
      <dgm:spPr/>
      <dgm:t>
        <a:bodyPr/>
        <a:lstStyle/>
        <a:p>
          <a:endParaRPr lang="en-US"/>
        </a:p>
      </dgm:t>
    </dgm:pt>
    <dgm:pt modelId="{016AA727-8BCE-FE41-BD16-BFA9F81CC1C4}">
      <dgm:prSet phldrT="[Text]"/>
      <dgm:spPr/>
      <dgm:t>
        <a:bodyPr/>
        <a:lstStyle/>
        <a:p>
          <a:r>
            <a:rPr lang="en-US" dirty="0"/>
            <a:t>Put into CUDA focused images</a:t>
          </a:r>
        </a:p>
      </dgm:t>
    </dgm:pt>
    <dgm:pt modelId="{0236313B-5399-3E48-B139-BB78B23E60F0}" type="parTrans" cxnId="{AC73981F-8FDD-E64D-9594-62D65C03999B}">
      <dgm:prSet/>
      <dgm:spPr/>
      <dgm:t>
        <a:bodyPr/>
        <a:lstStyle/>
        <a:p>
          <a:endParaRPr lang="en-US"/>
        </a:p>
      </dgm:t>
    </dgm:pt>
    <dgm:pt modelId="{BCD5A073-FE81-E34B-A17B-69AF30C32EE9}" type="sibTrans" cxnId="{AC73981F-8FDD-E64D-9594-62D65C03999B}">
      <dgm:prSet/>
      <dgm:spPr/>
      <dgm:t>
        <a:bodyPr/>
        <a:lstStyle/>
        <a:p>
          <a:endParaRPr lang="en-US"/>
        </a:p>
      </dgm:t>
    </dgm:pt>
    <dgm:pt modelId="{09A027F2-1C97-C64D-BA35-0B98538469CB}">
      <dgm:prSet phldrT="[Text]"/>
      <dgm:spPr/>
      <dgm:t>
        <a:bodyPr/>
        <a:lstStyle/>
        <a:p>
          <a:r>
            <a:rPr lang="en-US" dirty="0"/>
            <a:t>Deployed onto Kubernetes cluster (CaaS)</a:t>
          </a:r>
          <a:br>
            <a:rPr lang="en-US" dirty="0"/>
          </a:br>
          <a:endParaRPr lang="en-US" dirty="0"/>
        </a:p>
      </dgm:t>
    </dgm:pt>
    <dgm:pt modelId="{8E642355-CC44-7D4A-9689-CA93019A9956}" type="parTrans" cxnId="{985DADDD-35F5-7541-B9CD-279930EEFF2D}">
      <dgm:prSet/>
      <dgm:spPr/>
      <dgm:t>
        <a:bodyPr/>
        <a:lstStyle/>
        <a:p>
          <a:endParaRPr lang="en-US"/>
        </a:p>
      </dgm:t>
    </dgm:pt>
    <dgm:pt modelId="{50F29534-E180-6842-B387-3F55E46CA7CB}" type="sibTrans" cxnId="{985DADDD-35F5-7541-B9CD-279930EEFF2D}">
      <dgm:prSet/>
      <dgm:spPr/>
      <dgm:t>
        <a:bodyPr/>
        <a:lstStyle/>
        <a:p>
          <a:endParaRPr lang="en-US"/>
        </a:p>
      </dgm:t>
    </dgm:pt>
    <dgm:pt modelId="{CD0AE14E-0D96-834A-AAAF-AFE7302BE05A}" type="pres">
      <dgm:prSet presAssocID="{A9298DFB-17FA-4E41-80CA-D215B4EEBCD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63ECC29-DD51-E948-B578-F0B05BDD4617}" type="pres">
      <dgm:prSet presAssocID="{E204C8B5-3672-D040-9339-FB4194C25FA4}" presName="horFlow" presStyleCnt="0"/>
      <dgm:spPr/>
    </dgm:pt>
    <dgm:pt modelId="{3C68EEC6-DC98-8D42-A32D-1F620AE73879}" type="pres">
      <dgm:prSet presAssocID="{E204C8B5-3672-D040-9339-FB4194C25FA4}" presName="bigChev" presStyleLbl="node1" presStyleIdx="0" presStyleCnt="3"/>
      <dgm:spPr/>
    </dgm:pt>
    <dgm:pt modelId="{D179CA9E-1CC2-9A4D-8B99-6AF8A5F66A3F}" type="pres">
      <dgm:prSet presAssocID="{E993EAF1-ADE5-7A4D-AA33-7E8015B241FE}" presName="parTrans" presStyleCnt="0"/>
      <dgm:spPr/>
    </dgm:pt>
    <dgm:pt modelId="{B18AC145-E965-D845-AE39-BE36ABA694A3}" type="pres">
      <dgm:prSet presAssocID="{A460AD8D-7E94-434C-9DB3-0A2E5F7FE93E}" presName="node" presStyleLbl="alignAccFollowNode1" presStyleIdx="0" presStyleCnt="9">
        <dgm:presLayoutVars>
          <dgm:bulletEnabled val="1"/>
        </dgm:presLayoutVars>
      </dgm:prSet>
      <dgm:spPr/>
    </dgm:pt>
    <dgm:pt modelId="{A9A3E63C-FA1C-D44A-B179-84E348B01536}" type="pres">
      <dgm:prSet presAssocID="{1C38EB3B-6814-014A-8F5F-09FE731B6E1C}" presName="sibTrans" presStyleCnt="0"/>
      <dgm:spPr/>
    </dgm:pt>
    <dgm:pt modelId="{5F744536-0A9F-F842-8634-0D3B1494FE6F}" type="pres">
      <dgm:prSet presAssocID="{075CC287-DEEB-854A-9430-2CD22E0ABC7A}" presName="node" presStyleLbl="alignAccFollowNode1" presStyleIdx="1" presStyleCnt="9">
        <dgm:presLayoutVars>
          <dgm:bulletEnabled val="1"/>
        </dgm:presLayoutVars>
      </dgm:prSet>
      <dgm:spPr/>
    </dgm:pt>
    <dgm:pt modelId="{4BA9CFB5-20CB-CD40-976F-01CFCE69AD42}" type="pres">
      <dgm:prSet presAssocID="{4AF50DA6-9EBB-4F44-8BDD-5791CD1D5FC2}" presName="sibTrans" presStyleCnt="0"/>
      <dgm:spPr/>
    </dgm:pt>
    <dgm:pt modelId="{8D045F3B-8734-F943-A2F0-A6F708208ADC}" type="pres">
      <dgm:prSet presAssocID="{BB0483CF-1D57-954C-854D-85C1D992F313}" presName="node" presStyleLbl="alignAccFollowNode1" presStyleIdx="2" presStyleCnt="9">
        <dgm:presLayoutVars>
          <dgm:bulletEnabled val="1"/>
        </dgm:presLayoutVars>
      </dgm:prSet>
      <dgm:spPr/>
    </dgm:pt>
    <dgm:pt modelId="{BA9A5369-A33A-6040-BCDE-8CF46D17DD75}" type="pres">
      <dgm:prSet presAssocID="{E204C8B5-3672-D040-9339-FB4194C25FA4}" presName="vSp" presStyleCnt="0"/>
      <dgm:spPr/>
    </dgm:pt>
    <dgm:pt modelId="{055B1836-89A2-D842-BA19-C01124E3074C}" type="pres">
      <dgm:prSet presAssocID="{37BC10BB-597C-5D46-BE69-D322EBC73CD8}" presName="horFlow" presStyleCnt="0"/>
      <dgm:spPr/>
    </dgm:pt>
    <dgm:pt modelId="{556EB99F-6D3A-CD4B-BC8A-E398BD53A3EE}" type="pres">
      <dgm:prSet presAssocID="{37BC10BB-597C-5D46-BE69-D322EBC73CD8}" presName="bigChev" presStyleLbl="node1" presStyleIdx="1" presStyleCnt="3"/>
      <dgm:spPr/>
    </dgm:pt>
    <dgm:pt modelId="{0DDDDC48-9803-B349-8E25-374DEDDD95B0}" type="pres">
      <dgm:prSet presAssocID="{93CCF284-A87B-A14C-989B-5B027D30DC1F}" presName="parTrans" presStyleCnt="0"/>
      <dgm:spPr/>
    </dgm:pt>
    <dgm:pt modelId="{412DC307-B9EF-814F-B2C1-42BB5938753C}" type="pres">
      <dgm:prSet presAssocID="{E75CEA63-75D0-5041-BFB0-9BCD54DB46DC}" presName="node" presStyleLbl="alignAccFollowNode1" presStyleIdx="3" presStyleCnt="9">
        <dgm:presLayoutVars>
          <dgm:bulletEnabled val="1"/>
        </dgm:presLayoutVars>
      </dgm:prSet>
      <dgm:spPr/>
    </dgm:pt>
    <dgm:pt modelId="{1FFFE4F7-505C-0A46-B5A6-B2B628656596}" type="pres">
      <dgm:prSet presAssocID="{FC7F55C9-B625-0641-9522-086463761F69}" presName="sibTrans" presStyleCnt="0"/>
      <dgm:spPr/>
    </dgm:pt>
    <dgm:pt modelId="{DEE3F231-3317-5543-9A12-68AB14B2E9BD}" type="pres">
      <dgm:prSet presAssocID="{CD22924B-A887-824A-BCA6-5A77B1D4C8BF}" presName="node" presStyleLbl="alignAccFollowNode1" presStyleIdx="4" presStyleCnt="9">
        <dgm:presLayoutVars>
          <dgm:bulletEnabled val="1"/>
        </dgm:presLayoutVars>
      </dgm:prSet>
      <dgm:spPr/>
    </dgm:pt>
    <dgm:pt modelId="{787D87CE-DAA2-1F4C-8A0C-10A8EEFFF0B2}" type="pres">
      <dgm:prSet presAssocID="{5E963F07-7034-1B4D-86B3-C72ACCFD761E}" presName="sibTrans" presStyleCnt="0"/>
      <dgm:spPr/>
    </dgm:pt>
    <dgm:pt modelId="{665A5A93-810B-2840-B469-1302D2C14955}" type="pres">
      <dgm:prSet presAssocID="{7C557157-ED1D-2146-9C65-17396B3BC447}" presName="node" presStyleLbl="alignAccFollowNode1" presStyleIdx="5" presStyleCnt="9">
        <dgm:presLayoutVars>
          <dgm:bulletEnabled val="1"/>
        </dgm:presLayoutVars>
      </dgm:prSet>
      <dgm:spPr/>
    </dgm:pt>
    <dgm:pt modelId="{73DD2E06-008C-1F45-958A-15657AD56F83}" type="pres">
      <dgm:prSet presAssocID="{37BC10BB-597C-5D46-BE69-D322EBC73CD8}" presName="vSp" presStyleCnt="0"/>
      <dgm:spPr/>
    </dgm:pt>
    <dgm:pt modelId="{71BBA1EE-8253-1244-BD9F-55A1626E7A31}" type="pres">
      <dgm:prSet presAssocID="{4BFB80E2-4E84-E144-8BE1-3284C5092544}" presName="horFlow" presStyleCnt="0"/>
      <dgm:spPr/>
    </dgm:pt>
    <dgm:pt modelId="{E496800B-B4A7-5C4A-9094-0D344CC77E01}" type="pres">
      <dgm:prSet presAssocID="{4BFB80E2-4E84-E144-8BE1-3284C5092544}" presName="bigChev" presStyleLbl="node1" presStyleIdx="2" presStyleCnt="3"/>
      <dgm:spPr/>
    </dgm:pt>
    <dgm:pt modelId="{D9D01BDF-BDCD-5742-A965-3219E7AC9AD3}" type="pres">
      <dgm:prSet presAssocID="{ECC29AAF-AD55-DF4C-A9B3-9B9D1AF85BEC}" presName="parTrans" presStyleCnt="0"/>
      <dgm:spPr/>
    </dgm:pt>
    <dgm:pt modelId="{25888209-70D5-1C4B-8C12-5A7712FF4504}" type="pres">
      <dgm:prSet presAssocID="{545B98DA-12B4-6646-A2D8-20C35983AD4F}" presName="node" presStyleLbl="alignAccFollowNode1" presStyleIdx="6" presStyleCnt="9">
        <dgm:presLayoutVars>
          <dgm:bulletEnabled val="1"/>
        </dgm:presLayoutVars>
      </dgm:prSet>
      <dgm:spPr/>
    </dgm:pt>
    <dgm:pt modelId="{39EBAD2F-72D3-594F-8697-B42E9292DAA5}" type="pres">
      <dgm:prSet presAssocID="{75AA0237-EAAB-4141-810D-06579C533EEE}" presName="sibTrans" presStyleCnt="0"/>
      <dgm:spPr/>
    </dgm:pt>
    <dgm:pt modelId="{32C982AE-AA6D-1741-9228-C81C1D72E3CF}" type="pres">
      <dgm:prSet presAssocID="{016AA727-8BCE-FE41-BD16-BFA9F81CC1C4}" presName="node" presStyleLbl="alignAccFollowNode1" presStyleIdx="7" presStyleCnt="9">
        <dgm:presLayoutVars>
          <dgm:bulletEnabled val="1"/>
        </dgm:presLayoutVars>
      </dgm:prSet>
      <dgm:spPr/>
    </dgm:pt>
    <dgm:pt modelId="{D97356BB-B806-E342-A39B-64E23D4276A6}" type="pres">
      <dgm:prSet presAssocID="{BCD5A073-FE81-E34B-A17B-69AF30C32EE9}" presName="sibTrans" presStyleCnt="0"/>
      <dgm:spPr/>
    </dgm:pt>
    <dgm:pt modelId="{EF5F5D10-013E-1B44-9D48-36165DD17A6F}" type="pres">
      <dgm:prSet presAssocID="{09A027F2-1C97-C64D-BA35-0B98538469CB}" presName="node" presStyleLbl="alignAccFollowNode1" presStyleIdx="8" presStyleCnt="9">
        <dgm:presLayoutVars>
          <dgm:bulletEnabled val="1"/>
        </dgm:presLayoutVars>
      </dgm:prSet>
      <dgm:spPr/>
    </dgm:pt>
  </dgm:ptLst>
  <dgm:cxnLst>
    <dgm:cxn modelId="{65A3570A-8A50-B746-BE31-EBF457946399}" type="presOf" srcId="{E75CEA63-75D0-5041-BFB0-9BCD54DB46DC}" destId="{412DC307-B9EF-814F-B2C1-42BB5938753C}" srcOrd="0" destOrd="0" presId="urn:microsoft.com/office/officeart/2005/8/layout/lProcess3"/>
    <dgm:cxn modelId="{F0FC2F0D-D67A-F44B-9F4F-4E7558642E28}" srcId="{4BFB80E2-4E84-E144-8BE1-3284C5092544}" destId="{545B98DA-12B4-6646-A2D8-20C35983AD4F}" srcOrd="0" destOrd="0" parTransId="{ECC29AAF-AD55-DF4C-A9B3-9B9D1AF85BEC}" sibTransId="{75AA0237-EAAB-4141-810D-06579C533EEE}"/>
    <dgm:cxn modelId="{D571E518-A4D1-0942-8EA5-B883F971B1D9}" srcId="{E204C8B5-3672-D040-9339-FB4194C25FA4}" destId="{BB0483CF-1D57-954C-854D-85C1D992F313}" srcOrd="2" destOrd="0" parTransId="{BB2FFBAB-7123-9F41-BE4A-805A08103251}" sibTransId="{4EA55850-9DAE-264F-84D5-2FC56B3659C9}"/>
    <dgm:cxn modelId="{BFF2241D-259B-A64B-AB3F-C5CBCBF81C93}" type="presOf" srcId="{A460AD8D-7E94-434C-9DB3-0A2E5F7FE93E}" destId="{B18AC145-E965-D845-AE39-BE36ABA694A3}" srcOrd="0" destOrd="0" presId="urn:microsoft.com/office/officeart/2005/8/layout/lProcess3"/>
    <dgm:cxn modelId="{AC73981F-8FDD-E64D-9594-62D65C03999B}" srcId="{4BFB80E2-4E84-E144-8BE1-3284C5092544}" destId="{016AA727-8BCE-FE41-BD16-BFA9F81CC1C4}" srcOrd="1" destOrd="0" parTransId="{0236313B-5399-3E48-B139-BB78B23E60F0}" sibTransId="{BCD5A073-FE81-E34B-A17B-69AF30C32EE9}"/>
    <dgm:cxn modelId="{27CA392B-7A73-3444-9FEE-0BEAF07F9937}" type="presOf" srcId="{37BC10BB-597C-5D46-BE69-D322EBC73CD8}" destId="{556EB99F-6D3A-CD4B-BC8A-E398BD53A3EE}" srcOrd="0" destOrd="0" presId="urn:microsoft.com/office/officeart/2005/8/layout/lProcess3"/>
    <dgm:cxn modelId="{6E11372F-9F32-2B4D-9114-76172E04CA6C}" type="presOf" srcId="{075CC287-DEEB-854A-9430-2CD22E0ABC7A}" destId="{5F744536-0A9F-F842-8634-0D3B1494FE6F}" srcOrd="0" destOrd="0" presId="urn:microsoft.com/office/officeart/2005/8/layout/lProcess3"/>
    <dgm:cxn modelId="{0FC40A67-5CCC-6947-996F-89BB219BC603}" srcId="{37BC10BB-597C-5D46-BE69-D322EBC73CD8}" destId="{CD22924B-A887-824A-BCA6-5A77B1D4C8BF}" srcOrd="1" destOrd="0" parTransId="{309C5B69-CF25-924F-ACB7-0D356B78A025}" sibTransId="{5E963F07-7034-1B4D-86B3-C72ACCFD761E}"/>
    <dgm:cxn modelId="{2826A673-16C6-714E-BA2C-958ABDDA49F0}" srcId="{37BC10BB-597C-5D46-BE69-D322EBC73CD8}" destId="{E75CEA63-75D0-5041-BFB0-9BCD54DB46DC}" srcOrd="0" destOrd="0" parTransId="{93CCF284-A87B-A14C-989B-5B027D30DC1F}" sibTransId="{FC7F55C9-B625-0641-9522-086463761F69}"/>
    <dgm:cxn modelId="{38397074-E5D6-1541-90AC-126EDF9BCEEF}" type="presOf" srcId="{09A027F2-1C97-C64D-BA35-0B98538469CB}" destId="{EF5F5D10-013E-1B44-9D48-36165DD17A6F}" srcOrd="0" destOrd="0" presId="urn:microsoft.com/office/officeart/2005/8/layout/lProcess3"/>
    <dgm:cxn modelId="{1B3BC77E-0D14-A842-A2BA-470333E6F570}" srcId="{E204C8B5-3672-D040-9339-FB4194C25FA4}" destId="{A460AD8D-7E94-434C-9DB3-0A2E5F7FE93E}" srcOrd="0" destOrd="0" parTransId="{E993EAF1-ADE5-7A4D-AA33-7E8015B241FE}" sibTransId="{1C38EB3B-6814-014A-8F5F-09FE731B6E1C}"/>
    <dgm:cxn modelId="{FFB04895-B05C-3B49-9B3B-53FF2F6952D8}" type="presOf" srcId="{E204C8B5-3672-D040-9339-FB4194C25FA4}" destId="{3C68EEC6-DC98-8D42-A32D-1F620AE73879}" srcOrd="0" destOrd="0" presId="urn:microsoft.com/office/officeart/2005/8/layout/lProcess3"/>
    <dgm:cxn modelId="{F611BE9C-361C-9948-BBA5-C761A2D02AE6}" srcId="{37BC10BB-597C-5D46-BE69-D322EBC73CD8}" destId="{7C557157-ED1D-2146-9C65-17396B3BC447}" srcOrd="2" destOrd="0" parTransId="{205178EF-7671-4D48-BF1A-4D59FD3AA98C}" sibTransId="{32B31813-8F58-F044-A739-66284D56E941}"/>
    <dgm:cxn modelId="{411C109E-D9C5-BB41-85C4-CBD5E6ECF998}" type="presOf" srcId="{CD22924B-A887-824A-BCA6-5A77B1D4C8BF}" destId="{DEE3F231-3317-5543-9A12-68AB14B2E9BD}" srcOrd="0" destOrd="0" presId="urn:microsoft.com/office/officeart/2005/8/layout/lProcess3"/>
    <dgm:cxn modelId="{0B2C4BA8-A262-8840-AB23-ACEE7875E7F6}" srcId="{E204C8B5-3672-D040-9339-FB4194C25FA4}" destId="{075CC287-DEEB-854A-9430-2CD22E0ABC7A}" srcOrd="1" destOrd="0" parTransId="{51227EF7-55C1-154A-A7A3-37DB432F4538}" sibTransId="{4AF50DA6-9EBB-4F44-8BDD-5791CD1D5FC2}"/>
    <dgm:cxn modelId="{FB4BF5AD-9F4B-504E-AEEC-6086355FA23C}" type="presOf" srcId="{4BFB80E2-4E84-E144-8BE1-3284C5092544}" destId="{E496800B-B4A7-5C4A-9094-0D344CC77E01}" srcOrd="0" destOrd="0" presId="urn:microsoft.com/office/officeart/2005/8/layout/lProcess3"/>
    <dgm:cxn modelId="{B916CAC6-D443-C74B-9C66-C5971477EE33}" type="presOf" srcId="{BB0483CF-1D57-954C-854D-85C1D992F313}" destId="{8D045F3B-8734-F943-A2F0-A6F708208ADC}" srcOrd="0" destOrd="0" presId="urn:microsoft.com/office/officeart/2005/8/layout/lProcess3"/>
    <dgm:cxn modelId="{0C6B73C8-3698-5145-8E9A-13F454926B9C}" type="presOf" srcId="{A9298DFB-17FA-4E41-80CA-D215B4EEBCDF}" destId="{CD0AE14E-0D96-834A-AAAF-AFE7302BE05A}" srcOrd="0" destOrd="0" presId="urn:microsoft.com/office/officeart/2005/8/layout/lProcess3"/>
    <dgm:cxn modelId="{89849FD4-3238-E949-9E77-16D02C4A3E19}" type="presOf" srcId="{016AA727-8BCE-FE41-BD16-BFA9F81CC1C4}" destId="{32C982AE-AA6D-1741-9228-C81C1D72E3CF}" srcOrd="0" destOrd="0" presId="urn:microsoft.com/office/officeart/2005/8/layout/lProcess3"/>
    <dgm:cxn modelId="{B7ECC0D7-1110-994A-AB7B-CE5C64AD296D}" srcId="{A9298DFB-17FA-4E41-80CA-D215B4EEBCDF}" destId="{37BC10BB-597C-5D46-BE69-D322EBC73CD8}" srcOrd="1" destOrd="0" parTransId="{BE20CC8C-948C-C840-AC01-6BF6DB196A49}" sibTransId="{D5A0F457-8A88-E74E-946B-AA90A0E893DF}"/>
    <dgm:cxn modelId="{AA190EDC-BD7C-D949-8B9C-1646317A7F3F}" type="presOf" srcId="{545B98DA-12B4-6646-A2D8-20C35983AD4F}" destId="{25888209-70D5-1C4B-8C12-5A7712FF4504}" srcOrd="0" destOrd="0" presId="urn:microsoft.com/office/officeart/2005/8/layout/lProcess3"/>
    <dgm:cxn modelId="{985DADDD-35F5-7541-B9CD-279930EEFF2D}" srcId="{4BFB80E2-4E84-E144-8BE1-3284C5092544}" destId="{09A027F2-1C97-C64D-BA35-0B98538469CB}" srcOrd="2" destOrd="0" parTransId="{8E642355-CC44-7D4A-9689-CA93019A9956}" sibTransId="{50F29534-E180-6842-B387-3F55E46CA7CB}"/>
    <dgm:cxn modelId="{7784B8E5-150F-9841-A584-16376C3ED93E}" type="presOf" srcId="{7C557157-ED1D-2146-9C65-17396B3BC447}" destId="{665A5A93-810B-2840-B469-1302D2C14955}" srcOrd="0" destOrd="0" presId="urn:microsoft.com/office/officeart/2005/8/layout/lProcess3"/>
    <dgm:cxn modelId="{D4CCC3EB-A7CC-934B-A911-3B14429BA585}" srcId="{A9298DFB-17FA-4E41-80CA-D215B4EEBCDF}" destId="{4BFB80E2-4E84-E144-8BE1-3284C5092544}" srcOrd="2" destOrd="0" parTransId="{EBFF7A9F-1B3E-B648-9EE9-308EAD295096}" sibTransId="{F95D02C0-9221-894D-ABBE-1B904EA7D586}"/>
    <dgm:cxn modelId="{25165BF2-0E97-F745-B169-5A863701FDB2}" srcId="{A9298DFB-17FA-4E41-80CA-D215B4EEBCDF}" destId="{E204C8B5-3672-D040-9339-FB4194C25FA4}" srcOrd="0" destOrd="0" parTransId="{C7D0D25B-C656-7C40-A1A8-F268E532FCB2}" sibTransId="{D241F84D-98F6-194A-AD53-16A8420DD66E}"/>
    <dgm:cxn modelId="{38581EE7-8356-EC42-B8B5-97EE49032508}" type="presParOf" srcId="{CD0AE14E-0D96-834A-AAAF-AFE7302BE05A}" destId="{B63ECC29-DD51-E948-B578-F0B05BDD4617}" srcOrd="0" destOrd="0" presId="urn:microsoft.com/office/officeart/2005/8/layout/lProcess3"/>
    <dgm:cxn modelId="{9860769D-D2E8-EF40-B86E-A0632507BE6F}" type="presParOf" srcId="{B63ECC29-DD51-E948-B578-F0B05BDD4617}" destId="{3C68EEC6-DC98-8D42-A32D-1F620AE73879}" srcOrd="0" destOrd="0" presId="urn:microsoft.com/office/officeart/2005/8/layout/lProcess3"/>
    <dgm:cxn modelId="{681DA55C-4E41-114E-BBC7-8CE22E0D7E67}" type="presParOf" srcId="{B63ECC29-DD51-E948-B578-F0B05BDD4617}" destId="{D179CA9E-1CC2-9A4D-8B99-6AF8A5F66A3F}" srcOrd="1" destOrd="0" presId="urn:microsoft.com/office/officeart/2005/8/layout/lProcess3"/>
    <dgm:cxn modelId="{0AA5CE94-6FAB-A84E-B42A-5775B4C66E51}" type="presParOf" srcId="{B63ECC29-DD51-E948-B578-F0B05BDD4617}" destId="{B18AC145-E965-D845-AE39-BE36ABA694A3}" srcOrd="2" destOrd="0" presId="urn:microsoft.com/office/officeart/2005/8/layout/lProcess3"/>
    <dgm:cxn modelId="{3DFA81E8-8539-EC4C-BFEA-B5E48F4724C6}" type="presParOf" srcId="{B63ECC29-DD51-E948-B578-F0B05BDD4617}" destId="{A9A3E63C-FA1C-D44A-B179-84E348B01536}" srcOrd="3" destOrd="0" presId="urn:microsoft.com/office/officeart/2005/8/layout/lProcess3"/>
    <dgm:cxn modelId="{A0D263D5-030B-6B48-ADE3-F091D8AB0237}" type="presParOf" srcId="{B63ECC29-DD51-E948-B578-F0B05BDD4617}" destId="{5F744536-0A9F-F842-8634-0D3B1494FE6F}" srcOrd="4" destOrd="0" presId="urn:microsoft.com/office/officeart/2005/8/layout/lProcess3"/>
    <dgm:cxn modelId="{A3844A07-48EA-BF41-BF4B-D8F6A6C98D16}" type="presParOf" srcId="{B63ECC29-DD51-E948-B578-F0B05BDD4617}" destId="{4BA9CFB5-20CB-CD40-976F-01CFCE69AD42}" srcOrd="5" destOrd="0" presId="urn:microsoft.com/office/officeart/2005/8/layout/lProcess3"/>
    <dgm:cxn modelId="{558B59D7-4520-E843-BE02-5DFF3E00E8C3}" type="presParOf" srcId="{B63ECC29-DD51-E948-B578-F0B05BDD4617}" destId="{8D045F3B-8734-F943-A2F0-A6F708208ADC}" srcOrd="6" destOrd="0" presId="urn:microsoft.com/office/officeart/2005/8/layout/lProcess3"/>
    <dgm:cxn modelId="{09B3DAAD-4FA1-AA46-9FE4-A7A047B55AA8}" type="presParOf" srcId="{CD0AE14E-0D96-834A-AAAF-AFE7302BE05A}" destId="{BA9A5369-A33A-6040-BCDE-8CF46D17DD75}" srcOrd="1" destOrd="0" presId="urn:microsoft.com/office/officeart/2005/8/layout/lProcess3"/>
    <dgm:cxn modelId="{C98A43E0-8CC6-4744-A747-A65DB5A58321}" type="presParOf" srcId="{CD0AE14E-0D96-834A-AAAF-AFE7302BE05A}" destId="{055B1836-89A2-D842-BA19-C01124E3074C}" srcOrd="2" destOrd="0" presId="urn:microsoft.com/office/officeart/2005/8/layout/lProcess3"/>
    <dgm:cxn modelId="{0EB25A98-CC14-3B4B-8CC6-E3F9AC29F3B4}" type="presParOf" srcId="{055B1836-89A2-D842-BA19-C01124E3074C}" destId="{556EB99F-6D3A-CD4B-BC8A-E398BD53A3EE}" srcOrd="0" destOrd="0" presId="urn:microsoft.com/office/officeart/2005/8/layout/lProcess3"/>
    <dgm:cxn modelId="{243140C3-5DB7-6C4D-8DB4-FA2BF1709770}" type="presParOf" srcId="{055B1836-89A2-D842-BA19-C01124E3074C}" destId="{0DDDDC48-9803-B349-8E25-374DEDDD95B0}" srcOrd="1" destOrd="0" presId="urn:microsoft.com/office/officeart/2005/8/layout/lProcess3"/>
    <dgm:cxn modelId="{5B26E47F-336A-6142-B45C-B7B4379B0C0C}" type="presParOf" srcId="{055B1836-89A2-D842-BA19-C01124E3074C}" destId="{412DC307-B9EF-814F-B2C1-42BB5938753C}" srcOrd="2" destOrd="0" presId="urn:microsoft.com/office/officeart/2005/8/layout/lProcess3"/>
    <dgm:cxn modelId="{032CA0AB-22B3-F948-9AF3-521131B1EC58}" type="presParOf" srcId="{055B1836-89A2-D842-BA19-C01124E3074C}" destId="{1FFFE4F7-505C-0A46-B5A6-B2B628656596}" srcOrd="3" destOrd="0" presId="urn:microsoft.com/office/officeart/2005/8/layout/lProcess3"/>
    <dgm:cxn modelId="{4D3E7ADD-A9E6-5942-863E-CCA83A0A3E54}" type="presParOf" srcId="{055B1836-89A2-D842-BA19-C01124E3074C}" destId="{DEE3F231-3317-5543-9A12-68AB14B2E9BD}" srcOrd="4" destOrd="0" presId="urn:microsoft.com/office/officeart/2005/8/layout/lProcess3"/>
    <dgm:cxn modelId="{CE0E8D59-525C-F740-AB06-8221D4A4F15A}" type="presParOf" srcId="{055B1836-89A2-D842-BA19-C01124E3074C}" destId="{787D87CE-DAA2-1F4C-8A0C-10A8EEFFF0B2}" srcOrd="5" destOrd="0" presId="urn:microsoft.com/office/officeart/2005/8/layout/lProcess3"/>
    <dgm:cxn modelId="{41A95615-EADA-2841-8792-D796F72D957F}" type="presParOf" srcId="{055B1836-89A2-D842-BA19-C01124E3074C}" destId="{665A5A93-810B-2840-B469-1302D2C14955}" srcOrd="6" destOrd="0" presId="urn:microsoft.com/office/officeart/2005/8/layout/lProcess3"/>
    <dgm:cxn modelId="{729259C7-88B0-F847-ACFD-A3EE05EFDBE6}" type="presParOf" srcId="{CD0AE14E-0D96-834A-AAAF-AFE7302BE05A}" destId="{73DD2E06-008C-1F45-958A-15657AD56F83}" srcOrd="3" destOrd="0" presId="urn:microsoft.com/office/officeart/2005/8/layout/lProcess3"/>
    <dgm:cxn modelId="{43065B24-D408-294E-A25B-89E22A324556}" type="presParOf" srcId="{CD0AE14E-0D96-834A-AAAF-AFE7302BE05A}" destId="{71BBA1EE-8253-1244-BD9F-55A1626E7A31}" srcOrd="4" destOrd="0" presId="urn:microsoft.com/office/officeart/2005/8/layout/lProcess3"/>
    <dgm:cxn modelId="{6FFEAFCF-3324-3948-BAA6-C6275BE679A1}" type="presParOf" srcId="{71BBA1EE-8253-1244-BD9F-55A1626E7A31}" destId="{E496800B-B4A7-5C4A-9094-0D344CC77E01}" srcOrd="0" destOrd="0" presId="urn:microsoft.com/office/officeart/2005/8/layout/lProcess3"/>
    <dgm:cxn modelId="{0F22E6A6-EA19-0342-94C3-3F7B79CB5922}" type="presParOf" srcId="{71BBA1EE-8253-1244-BD9F-55A1626E7A31}" destId="{D9D01BDF-BDCD-5742-A965-3219E7AC9AD3}" srcOrd="1" destOrd="0" presId="urn:microsoft.com/office/officeart/2005/8/layout/lProcess3"/>
    <dgm:cxn modelId="{263B32A1-D82A-8E4A-84E1-90FAB37A87F5}" type="presParOf" srcId="{71BBA1EE-8253-1244-BD9F-55A1626E7A31}" destId="{25888209-70D5-1C4B-8C12-5A7712FF4504}" srcOrd="2" destOrd="0" presId="urn:microsoft.com/office/officeart/2005/8/layout/lProcess3"/>
    <dgm:cxn modelId="{DA27B374-3827-6B4D-9AC0-B815A53C0DF3}" type="presParOf" srcId="{71BBA1EE-8253-1244-BD9F-55A1626E7A31}" destId="{39EBAD2F-72D3-594F-8697-B42E9292DAA5}" srcOrd="3" destOrd="0" presId="urn:microsoft.com/office/officeart/2005/8/layout/lProcess3"/>
    <dgm:cxn modelId="{E1A70285-82BC-5745-B2A3-879BC1E689D6}" type="presParOf" srcId="{71BBA1EE-8253-1244-BD9F-55A1626E7A31}" destId="{32C982AE-AA6D-1741-9228-C81C1D72E3CF}" srcOrd="4" destOrd="0" presId="urn:microsoft.com/office/officeart/2005/8/layout/lProcess3"/>
    <dgm:cxn modelId="{943E16B4-358B-E147-ACA6-887213F8FAA3}" type="presParOf" srcId="{71BBA1EE-8253-1244-BD9F-55A1626E7A31}" destId="{D97356BB-B806-E342-A39B-64E23D4276A6}" srcOrd="5" destOrd="0" presId="urn:microsoft.com/office/officeart/2005/8/layout/lProcess3"/>
    <dgm:cxn modelId="{D90A15D0-7A79-EA44-B0F7-700B0E5208DD}" type="presParOf" srcId="{71BBA1EE-8253-1244-BD9F-55A1626E7A31}" destId="{EF5F5D10-013E-1B44-9D48-36165DD17A6F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7238A-8A7F-E846-A388-CA5B57F3773D}">
      <dsp:nvSpPr>
        <dsp:cNvPr id="0" name=""/>
        <dsp:cNvSpPr/>
      </dsp:nvSpPr>
      <dsp:spPr>
        <a:xfrm>
          <a:off x="42228" y="1089198"/>
          <a:ext cx="1891605" cy="945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BERT Base Model</a:t>
          </a:r>
        </a:p>
      </dsp:txBody>
      <dsp:txXfrm>
        <a:off x="69930" y="1116900"/>
        <a:ext cx="1836201" cy="890398"/>
      </dsp:txXfrm>
    </dsp:sp>
    <dsp:sp modelId="{8DDC6AEE-4B7D-7746-AEAE-50F02652D325}">
      <dsp:nvSpPr>
        <dsp:cNvPr id="0" name=""/>
        <dsp:cNvSpPr/>
      </dsp:nvSpPr>
      <dsp:spPr>
        <a:xfrm rot="18289469">
          <a:off x="1649670" y="991017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38100" cap="rnd" cmpd="sng" algn="ctr">
          <a:solidFill>
            <a:schemeClr val="tx1"/>
          </a:solidFill>
          <a:prstDash val="solid"/>
          <a:headEnd type="non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9030" y="985139"/>
        <a:ext cx="66248" cy="66248"/>
      </dsp:txXfrm>
    </dsp:sp>
    <dsp:sp modelId="{46B1F891-8F75-2241-AEE2-6EE5BC428C23}">
      <dsp:nvSpPr>
        <dsp:cNvPr id="0" name=""/>
        <dsp:cNvSpPr/>
      </dsp:nvSpPr>
      <dsp:spPr>
        <a:xfrm>
          <a:off x="2690476" y="1525"/>
          <a:ext cx="1891605" cy="945802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QA Model</a:t>
          </a:r>
        </a:p>
      </dsp:txBody>
      <dsp:txXfrm>
        <a:off x="2718178" y="29227"/>
        <a:ext cx="1836201" cy="890398"/>
      </dsp:txXfrm>
    </dsp:sp>
    <dsp:sp modelId="{8B0A8BBC-3FA9-8349-B1EB-98CCBFF774E0}">
      <dsp:nvSpPr>
        <dsp:cNvPr id="0" name=""/>
        <dsp:cNvSpPr/>
      </dsp:nvSpPr>
      <dsp:spPr>
        <a:xfrm>
          <a:off x="1933833" y="1534853"/>
          <a:ext cx="7566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6642" y="27246"/>
              </a:lnTo>
            </a:path>
          </a:pathLst>
        </a:custGeom>
        <a:noFill/>
        <a:ln w="38100" cap="rnd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3238" y="1543183"/>
        <a:ext cx="37832" cy="37832"/>
      </dsp:txXfrm>
    </dsp:sp>
    <dsp:sp modelId="{2E0722BB-D649-DF4B-89B8-22F996D6BF49}">
      <dsp:nvSpPr>
        <dsp:cNvPr id="0" name=""/>
        <dsp:cNvSpPr/>
      </dsp:nvSpPr>
      <dsp:spPr>
        <a:xfrm>
          <a:off x="2690476" y="1089198"/>
          <a:ext cx="1891605" cy="945802"/>
        </a:xfrm>
        <a:prstGeom prst="roundRect">
          <a:avLst>
            <a:gd name="adj" fmla="val 10000"/>
          </a:avLst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Summary Model</a:t>
          </a:r>
        </a:p>
      </dsp:txBody>
      <dsp:txXfrm>
        <a:off x="2718178" y="1116900"/>
        <a:ext cx="1836201" cy="890398"/>
      </dsp:txXfrm>
    </dsp:sp>
    <dsp:sp modelId="{9FA91874-BB38-9049-8E02-AF98DBD2A3DD}">
      <dsp:nvSpPr>
        <dsp:cNvPr id="0" name=""/>
        <dsp:cNvSpPr/>
      </dsp:nvSpPr>
      <dsp:spPr>
        <a:xfrm rot="3310531">
          <a:off x="1649670" y="2078690"/>
          <a:ext cx="132496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24968" y="27246"/>
              </a:lnTo>
            </a:path>
          </a:pathLst>
        </a:custGeom>
        <a:noFill/>
        <a:ln w="38100" cap="rnd" cmpd="sng" algn="ctr">
          <a:solidFill>
            <a:schemeClr val="tx1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79030" y="2072812"/>
        <a:ext cx="66248" cy="66248"/>
      </dsp:txXfrm>
    </dsp:sp>
    <dsp:sp modelId="{0B6AC568-6277-3645-BFE5-A98E05F6FDA8}">
      <dsp:nvSpPr>
        <dsp:cNvPr id="0" name=""/>
        <dsp:cNvSpPr/>
      </dsp:nvSpPr>
      <dsp:spPr>
        <a:xfrm>
          <a:off x="2690476" y="2176871"/>
          <a:ext cx="1891605" cy="945802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Other NLP Model…</a:t>
          </a:r>
        </a:p>
      </dsp:txBody>
      <dsp:txXfrm>
        <a:off x="2718178" y="2204573"/>
        <a:ext cx="1836201" cy="8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8EEC6-DC98-8D42-A32D-1F620AE73879}">
      <dsp:nvSpPr>
        <dsp:cNvPr id="0" name=""/>
        <dsp:cNvSpPr/>
      </dsp:nvSpPr>
      <dsp:spPr>
        <a:xfrm>
          <a:off x="7059" y="794868"/>
          <a:ext cx="3621521" cy="1448608"/>
        </a:xfrm>
        <a:prstGeom prst="chevron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Training</a:t>
          </a:r>
        </a:p>
      </dsp:txBody>
      <dsp:txXfrm>
        <a:off x="731363" y="794868"/>
        <a:ext cx="2172913" cy="1448608"/>
      </dsp:txXfrm>
    </dsp:sp>
    <dsp:sp modelId="{B18AC145-E965-D845-AE39-BE36ABA694A3}">
      <dsp:nvSpPr>
        <dsp:cNvPr id="0" name=""/>
        <dsp:cNvSpPr/>
      </dsp:nvSpPr>
      <dsp:spPr>
        <a:xfrm>
          <a:off x="3157783" y="917999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Took BERT Base model</a:t>
          </a:r>
        </a:p>
      </dsp:txBody>
      <dsp:txXfrm>
        <a:off x="3758956" y="917999"/>
        <a:ext cx="1803518" cy="1202345"/>
      </dsp:txXfrm>
    </dsp:sp>
    <dsp:sp modelId="{5F744536-0A9F-F842-8634-0D3B1494FE6F}">
      <dsp:nvSpPr>
        <dsp:cNvPr id="0" name=""/>
        <dsp:cNvSpPr/>
      </dsp:nvSpPr>
      <dsp:spPr>
        <a:xfrm>
          <a:off x="5742825" y="917999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Finetuned into summary model</a:t>
          </a:r>
        </a:p>
      </dsp:txBody>
      <dsp:txXfrm>
        <a:off x="6343998" y="917999"/>
        <a:ext cx="1803518" cy="1202345"/>
      </dsp:txXfrm>
    </dsp:sp>
    <dsp:sp modelId="{8D045F3B-8734-F943-A2F0-A6F708208ADC}">
      <dsp:nvSpPr>
        <dsp:cNvPr id="0" name=""/>
        <dsp:cNvSpPr/>
      </dsp:nvSpPr>
      <dsp:spPr>
        <a:xfrm>
          <a:off x="8327867" y="917999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Finetuned into QA model</a:t>
          </a:r>
        </a:p>
      </dsp:txBody>
      <dsp:txXfrm>
        <a:off x="8929040" y="917999"/>
        <a:ext cx="1803518" cy="1202345"/>
      </dsp:txXfrm>
    </dsp:sp>
    <dsp:sp modelId="{556EB99F-6D3A-CD4B-BC8A-E398BD53A3EE}">
      <dsp:nvSpPr>
        <dsp:cNvPr id="0" name=""/>
        <dsp:cNvSpPr/>
      </dsp:nvSpPr>
      <dsp:spPr>
        <a:xfrm>
          <a:off x="7059" y="2446282"/>
          <a:ext cx="3621521" cy="1448608"/>
        </a:xfrm>
        <a:prstGeom prst="chevron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Developing</a:t>
          </a:r>
        </a:p>
      </dsp:txBody>
      <dsp:txXfrm>
        <a:off x="731363" y="2446282"/>
        <a:ext cx="2172913" cy="1448608"/>
      </dsp:txXfrm>
    </dsp:sp>
    <dsp:sp modelId="{412DC307-B9EF-814F-B2C1-42BB5938753C}">
      <dsp:nvSpPr>
        <dsp:cNvPr id="0" name=""/>
        <dsp:cNvSpPr/>
      </dsp:nvSpPr>
      <dsp:spPr>
        <a:xfrm>
          <a:off x="3157783" y="2569413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Summary backend</a:t>
          </a:r>
        </a:p>
      </dsp:txBody>
      <dsp:txXfrm>
        <a:off x="3758956" y="2569413"/>
        <a:ext cx="1803518" cy="1202345"/>
      </dsp:txXfrm>
    </dsp:sp>
    <dsp:sp modelId="{DEE3F231-3317-5543-9A12-68AB14B2E9BD}">
      <dsp:nvSpPr>
        <dsp:cNvPr id="0" name=""/>
        <dsp:cNvSpPr/>
      </dsp:nvSpPr>
      <dsp:spPr>
        <a:xfrm>
          <a:off x="5742825" y="2569413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QA Backend</a:t>
          </a:r>
        </a:p>
      </dsp:txBody>
      <dsp:txXfrm>
        <a:off x="6343998" y="2569413"/>
        <a:ext cx="1803518" cy="1202345"/>
      </dsp:txXfrm>
    </dsp:sp>
    <dsp:sp modelId="{665A5A93-810B-2840-B469-1302D2C14955}">
      <dsp:nvSpPr>
        <dsp:cNvPr id="0" name=""/>
        <dsp:cNvSpPr/>
      </dsp:nvSpPr>
      <dsp:spPr>
        <a:xfrm>
          <a:off x="8327867" y="2569413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Front end</a:t>
          </a:r>
        </a:p>
      </dsp:txBody>
      <dsp:txXfrm>
        <a:off x="8929040" y="2569413"/>
        <a:ext cx="1803518" cy="1202345"/>
      </dsp:txXfrm>
    </dsp:sp>
    <dsp:sp modelId="{E496800B-B4A7-5C4A-9094-0D344CC77E01}">
      <dsp:nvSpPr>
        <dsp:cNvPr id="0" name=""/>
        <dsp:cNvSpPr/>
      </dsp:nvSpPr>
      <dsp:spPr>
        <a:xfrm>
          <a:off x="7059" y="4097696"/>
          <a:ext cx="3621521" cy="1448608"/>
        </a:xfrm>
        <a:prstGeom prst="chevron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Deploying</a:t>
          </a:r>
        </a:p>
      </dsp:txBody>
      <dsp:txXfrm>
        <a:off x="731363" y="4097696"/>
        <a:ext cx="2172913" cy="1448608"/>
      </dsp:txXfrm>
    </dsp:sp>
    <dsp:sp modelId="{25888209-70D5-1C4B-8C12-5A7712FF4504}">
      <dsp:nvSpPr>
        <dsp:cNvPr id="0" name=""/>
        <dsp:cNvSpPr/>
      </dsp:nvSpPr>
      <dsp:spPr>
        <a:xfrm>
          <a:off x="3157783" y="4220827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Dockerised</a:t>
          </a:r>
          <a:r>
            <a:rPr lang="en-US" sz="1900" kern="1200" dirty="0"/>
            <a:t> applications</a:t>
          </a:r>
        </a:p>
      </dsp:txBody>
      <dsp:txXfrm>
        <a:off x="3758956" y="4220827"/>
        <a:ext cx="1803518" cy="1202345"/>
      </dsp:txXfrm>
    </dsp:sp>
    <dsp:sp modelId="{32C982AE-AA6D-1741-9228-C81C1D72E3CF}">
      <dsp:nvSpPr>
        <dsp:cNvPr id="0" name=""/>
        <dsp:cNvSpPr/>
      </dsp:nvSpPr>
      <dsp:spPr>
        <a:xfrm>
          <a:off x="5742825" y="4220827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Put into CUDA focused images</a:t>
          </a:r>
        </a:p>
      </dsp:txBody>
      <dsp:txXfrm>
        <a:off x="6343998" y="4220827"/>
        <a:ext cx="1803518" cy="1202345"/>
      </dsp:txXfrm>
    </dsp:sp>
    <dsp:sp modelId="{EF5F5D10-013E-1B44-9D48-36165DD17A6F}">
      <dsp:nvSpPr>
        <dsp:cNvPr id="0" name=""/>
        <dsp:cNvSpPr/>
      </dsp:nvSpPr>
      <dsp:spPr>
        <a:xfrm>
          <a:off x="8327867" y="4220827"/>
          <a:ext cx="3005863" cy="12023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Deployed onto Kubernetes cluster (CaaS)</a:t>
          </a:r>
          <a:br>
            <a:rPr lang="en-US" sz="1900" kern="1200" dirty="0"/>
          </a:br>
          <a:endParaRPr lang="en-US" sz="1900" kern="1200" dirty="0"/>
        </a:p>
      </dsp:txBody>
      <dsp:txXfrm>
        <a:off x="8929040" y="4220827"/>
        <a:ext cx="1803518" cy="1202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CA625-9FAC-864A-8DE0-FD5ED36AEFB1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F6A14-103F-7249-8906-604DDCAA8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6A14-103F-7249-8906-604DDCAA81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0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6A14-103F-7249-8906-604DDCAA81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7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" TargetMode="External"/><Relationship Id="rId2" Type="http://schemas.openxmlformats.org/officeDocument/2006/relationships/hyperlink" Target="https://rajpurkar.github.io/SQuAD-explorer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25F8-9BD6-2B4D-9758-CDC24AD65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the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287D6-4C77-1748-823D-D99730053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Henri Williams, Dom Goodwin, Ben Farley</a:t>
            </a:r>
          </a:p>
          <a:p>
            <a:r>
              <a:rPr lang="en-US" dirty="0"/>
              <a:t>Article summarization and 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21607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4ED8-DA89-A649-AF6B-EFEDDE70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5301-D918-CA41-A270-85490CE7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47" y="1828801"/>
            <a:ext cx="10433864" cy="3962400"/>
          </a:xfrm>
        </p:spPr>
        <p:txBody>
          <a:bodyPr/>
          <a:lstStyle/>
          <a:p>
            <a:r>
              <a:rPr lang="en-US" dirty="0"/>
              <a:t>Finetuning of BERT Base model</a:t>
            </a:r>
          </a:p>
          <a:p>
            <a:r>
              <a:rPr lang="en-US" dirty="0"/>
              <a:t>Trained on a v3-8 TPU</a:t>
            </a:r>
          </a:p>
          <a:p>
            <a:r>
              <a:rPr lang="en-US" dirty="0"/>
              <a:t>64GB of memory</a:t>
            </a:r>
          </a:p>
          <a:p>
            <a:r>
              <a:rPr lang="en-US" dirty="0" err="1"/>
              <a:t>SQuAD</a:t>
            </a:r>
            <a:r>
              <a:rPr lang="en-US" dirty="0"/>
              <a:t> 2.0 dataset</a:t>
            </a:r>
          </a:p>
          <a:p>
            <a:r>
              <a:rPr lang="en-US" dirty="0"/>
              <a:t>Took &lt; 1hour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D2AA4A-5A40-634F-8FC6-21760865FA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39103"/>
              </p:ext>
            </p:extLst>
          </p:nvPr>
        </p:nvGraphicFramePr>
        <p:xfrm>
          <a:off x="2888165" y="3536795"/>
          <a:ext cx="462431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5E21E37-673C-8544-A35E-0F035AE92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0163" y="658229"/>
            <a:ext cx="3993859" cy="35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1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2980-F358-C94D-BEFE-155AB9FC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8837"/>
            <a:ext cx="9905998" cy="695093"/>
          </a:xfrm>
        </p:spPr>
        <p:txBody>
          <a:bodyPr/>
          <a:lstStyle/>
          <a:p>
            <a:r>
              <a:rPr lang="en-US" dirty="0"/>
              <a:t>How we got here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D9902A-B114-5344-ACDC-EEEC6C461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004474"/>
              </p:ext>
            </p:extLst>
          </p:nvPr>
        </p:nvGraphicFramePr>
        <p:xfrm>
          <a:off x="501805" y="148837"/>
          <a:ext cx="11340790" cy="6341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77137761-209A-454B-ABF6-A2CD640DC77D}"/>
              </a:ext>
            </a:extLst>
          </p:cNvPr>
          <p:cNvGrpSpPr/>
          <p:nvPr/>
        </p:nvGrpSpPr>
        <p:grpSpPr>
          <a:xfrm>
            <a:off x="1048215" y="5481501"/>
            <a:ext cx="10247970" cy="1667550"/>
            <a:chOff x="1048215" y="5481501"/>
            <a:chExt cx="10247970" cy="16675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190C1A-C030-3849-BD87-943331B3AD5F}"/>
                </a:ext>
              </a:extLst>
            </p:cNvPr>
            <p:cNvSpPr/>
            <p:nvPr/>
          </p:nvSpPr>
          <p:spPr>
            <a:xfrm>
              <a:off x="1048215" y="5902571"/>
              <a:ext cx="10247970" cy="806592"/>
            </a:xfrm>
            <a:prstGeom prst="rect">
              <a:avLst/>
            </a:prstGeom>
            <a:solidFill>
              <a:srgbClr val="C3C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3C3C4"/>
                </a:solidFill>
              </a:endParaRPr>
            </a:p>
          </p:txBody>
        </p:sp>
        <p:pic>
          <p:nvPicPr>
            <p:cNvPr id="1030" name="Picture 6" descr="Image result for nvidia cuda">
              <a:extLst>
                <a:ext uri="{FF2B5EF4-FFF2-40B4-BE49-F238E27FC236}">
                  <a16:creationId xmlns:a16="http://schemas.microsoft.com/office/drawing/2014/main" id="{FA3DB426-6C85-6F4D-A58B-6CC141736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6214" y="6069751"/>
              <a:ext cx="968306" cy="587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kubernetes">
              <a:extLst>
                <a:ext uri="{FF2B5EF4-FFF2-40B4-BE49-F238E27FC236}">
                  <a16:creationId xmlns:a16="http://schemas.microsoft.com/office/drawing/2014/main" id="{08AB415E-4262-534C-B33C-1B3A67BF3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730" y="5996042"/>
              <a:ext cx="713892" cy="692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CE9745-5847-6C4A-8A9E-F9CC90B5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8595" y="5995856"/>
              <a:ext cx="839073" cy="694495"/>
            </a:xfrm>
            <a:prstGeom prst="rect">
              <a:avLst/>
            </a:prstGeom>
          </p:spPr>
        </p:pic>
        <p:pic>
          <p:nvPicPr>
            <p:cNvPr id="1036" name="Picture 12" descr="Image result for python logo">
              <a:extLst>
                <a:ext uri="{FF2B5EF4-FFF2-40B4-BE49-F238E27FC236}">
                  <a16:creationId xmlns:a16="http://schemas.microsoft.com/office/drawing/2014/main" id="{9B608F8B-01AF-F842-A927-3ECB15CBA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116" y="5973261"/>
              <a:ext cx="717090" cy="717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pytorch">
              <a:extLst>
                <a:ext uri="{FF2B5EF4-FFF2-40B4-BE49-F238E27FC236}">
                  <a16:creationId xmlns:a16="http://schemas.microsoft.com/office/drawing/2014/main" id="{B3783A17-A8DA-EC4C-AD4B-04DF12349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717" y="5893134"/>
              <a:ext cx="853039" cy="853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tensorflow png">
              <a:extLst>
                <a:ext uri="{FF2B5EF4-FFF2-40B4-BE49-F238E27FC236}">
                  <a16:creationId xmlns:a16="http://schemas.microsoft.com/office/drawing/2014/main" id="{8D8566F5-6893-1545-A7DF-FD7AD7C28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99" y="5902571"/>
              <a:ext cx="679141" cy="726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Image result for google ai logo">
              <a:extLst>
                <a:ext uri="{FF2B5EF4-FFF2-40B4-BE49-F238E27FC236}">
                  <a16:creationId xmlns:a16="http://schemas.microsoft.com/office/drawing/2014/main" id="{FD562EEA-F097-5C49-86C3-F0185BBBD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047" y="5518746"/>
              <a:ext cx="1662244" cy="1543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File:Amazon Web Services Logo.svg">
              <a:extLst>
                <a:ext uri="{FF2B5EF4-FFF2-40B4-BE49-F238E27FC236}">
                  <a16:creationId xmlns:a16="http://schemas.microsoft.com/office/drawing/2014/main" id="{AB0D1A86-8E6F-8243-A7C8-4754DFCDE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4940" y="5995856"/>
              <a:ext cx="1034042" cy="620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BF5501-97F2-0444-86AB-893F2D516ADC}"/>
                </a:ext>
              </a:extLst>
            </p:cNvPr>
            <p:cNvSpPr/>
            <p:nvPr/>
          </p:nvSpPr>
          <p:spPr>
            <a:xfrm>
              <a:off x="1059365" y="5976199"/>
              <a:ext cx="1293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SQuAD2.0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31F11E-E093-BB45-89A7-ED6ED7931E31}"/>
                </a:ext>
              </a:extLst>
            </p:cNvPr>
            <p:cNvSpPr/>
            <p:nvPr/>
          </p:nvSpPr>
          <p:spPr>
            <a:xfrm>
              <a:off x="1299117" y="6280366"/>
              <a:ext cx="670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</a:rPr>
                <a:t>BERT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DC7C6F-0F66-8643-9D9D-3DD79C18E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21045" y="5481501"/>
              <a:ext cx="1667550" cy="166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497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5ABE-E5C5-9047-AC49-DED18942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813B-15EF-9F47-82A9-796DA17C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guidance (Gift aid)</a:t>
            </a:r>
          </a:p>
          <a:p>
            <a:r>
              <a:rPr lang="en-US" dirty="0"/>
              <a:t>News summaries and briefings</a:t>
            </a:r>
          </a:p>
          <a:p>
            <a:r>
              <a:rPr lang="en-US" dirty="0"/>
              <a:t>Content filtering</a:t>
            </a:r>
          </a:p>
          <a:p>
            <a:r>
              <a:rPr lang="en-US" dirty="0"/>
              <a:t>Can be trained for multi-lingual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9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1FC0-8E71-B04F-A6E1-ECEC965F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1FB6-C7FA-904A-A396-E784B036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Question answer</a:t>
            </a:r>
          </a:p>
        </p:txBody>
      </p:sp>
    </p:spTree>
    <p:extLst>
      <p:ext uri="{BB962C8B-B14F-4D97-AF65-F5344CB8AC3E}">
        <p14:creationId xmlns:p14="http://schemas.microsoft.com/office/powerpoint/2010/main" val="358607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28C3-694E-3D42-9A0B-96713408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CEED-FC73-3A41-8CBF-2891A3EB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983138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https://rajpurkar.github.io/SQuAD-explorer/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https://github.com/google-research/bert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72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191</TotalTime>
  <Words>137</Words>
  <Application>Microsoft Macintosh PowerPoint</Application>
  <PresentationFormat>Widescreen</PresentationFormat>
  <Paragraphs>41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Mesh</vt:lpstr>
      <vt:lpstr>In the loop</vt:lpstr>
      <vt:lpstr>Training the model</vt:lpstr>
      <vt:lpstr>How we got here</vt:lpstr>
      <vt:lpstr>Use cases</vt:lpstr>
      <vt:lpstr>Demo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loop</dc:title>
  <dc:creator>Goodwin, Dom</dc:creator>
  <cp:lastModifiedBy>Goodwin, Dom</cp:lastModifiedBy>
  <cp:revision>16</cp:revision>
  <dcterms:created xsi:type="dcterms:W3CDTF">2019-06-20T20:18:42Z</dcterms:created>
  <dcterms:modified xsi:type="dcterms:W3CDTF">2019-06-25T08:05:46Z</dcterms:modified>
</cp:coreProperties>
</file>