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C504B-B70B-47D6-AD83-BCE74DC576A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8C7296D-778A-4C5C-895E-8736D96BA02B}" type="asst">
      <dgm:prSet phldrT="[Text]"/>
      <dgm:spPr/>
      <dgm:t>
        <a:bodyPr/>
        <a:lstStyle/>
        <a:p>
          <a:r>
            <a:rPr lang="en-US" dirty="0" smtClean="0"/>
            <a:t>Chapter1.html</a:t>
          </a:r>
          <a:endParaRPr lang="en-US" dirty="0"/>
        </a:p>
      </dgm:t>
    </dgm:pt>
    <dgm:pt modelId="{8056E45C-3CE0-43D9-80D1-6F8E72780412}" type="parTrans" cxnId="{BEFF95A5-4055-46E9-BC51-5F121A73054D}">
      <dgm:prSet/>
      <dgm:spPr/>
      <dgm:t>
        <a:bodyPr/>
        <a:lstStyle/>
        <a:p>
          <a:endParaRPr lang="en-US"/>
        </a:p>
      </dgm:t>
    </dgm:pt>
    <dgm:pt modelId="{4166BBEB-2976-41E5-A035-13F986B094A9}" type="sibTrans" cxnId="{BEFF95A5-4055-46E9-BC51-5F121A73054D}">
      <dgm:prSet/>
      <dgm:spPr/>
      <dgm:t>
        <a:bodyPr/>
        <a:lstStyle/>
        <a:p>
          <a:endParaRPr lang="en-US"/>
        </a:p>
      </dgm:t>
    </dgm:pt>
    <dgm:pt modelId="{098A90C4-ED60-4225-B6B7-E0B772D56161}">
      <dgm:prSet phldrT="[Text]"/>
      <dgm:spPr/>
      <dgm:t>
        <a:bodyPr/>
        <a:lstStyle/>
        <a:p>
          <a:r>
            <a:rPr lang="en-US" dirty="0" smtClean="0"/>
            <a:t>Chapter21.html</a:t>
          </a:r>
          <a:endParaRPr lang="en-US" dirty="0"/>
        </a:p>
      </dgm:t>
    </dgm:pt>
    <dgm:pt modelId="{EB326C81-0454-4D39-9AD3-C0FCCA4F79A6}" type="parTrans" cxnId="{17149418-7227-4A1B-923E-36C948EC29D2}">
      <dgm:prSet/>
      <dgm:spPr/>
      <dgm:t>
        <a:bodyPr/>
        <a:lstStyle/>
        <a:p>
          <a:endParaRPr lang="en-US"/>
        </a:p>
      </dgm:t>
    </dgm:pt>
    <dgm:pt modelId="{20D1BC63-D242-492C-AF86-06C58D9E1EFE}" type="sibTrans" cxnId="{17149418-7227-4A1B-923E-36C948EC29D2}">
      <dgm:prSet/>
      <dgm:spPr/>
      <dgm:t>
        <a:bodyPr/>
        <a:lstStyle/>
        <a:p>
          <a:endParaRPr lang="en-US"/>
        </a:p>
      </dgm:t>
    </dgm:pt>
    <dgm:pt modelId="{C303B0E3-E232-44D3-A712-80CCFC106833}">
      <dgm:prSet phldrT="[Text]"/>
      <dgm:spPr/>
      <dgm:t>
        <a:bodyPr/>
        <a:lstStyle/>
        <a:p>
          <a:r>
            <a:rPr lang="en-US" dirty="0" smtClean="0"/>
            <a:t>Chapter22.html</a:t>
          </a:r>
          <a:endParaRPr lang="en-US" dirty="0"/>
        </a:p>
      </dgm:t>
    </dgm:pt>
    <dgm:pt modelId="{9C20E840-4041-494B-AE3C-EAB5A27214A6}" type="parTrans" cxnId="{E604598C-292F-440F-8EB2-F610B4026CF2}">
      <dgm:prSet/>
      <dgm:spPr/>
      <dgm:t>
        <a:bodyPr/>
        <a:lstStyle/>
        <a:p>
          <a:endParaRPr lang="en-US"/>
        </a:p>
      </dgm:t>
    </dgm:pt>
    <dgm:pt modelId="{5F4CDAF2-819D-4904-9E4E-C3909DEF0D59}" type="sibTrans" cxnId="{E604598C-292F-440F-8EB2-F610B4026CF2}">
      <dgm:prSet/>
      <dgm:spPr/>
      <dgm:t>
        <a:bodyPr/>
        <a:lstStyle/>
        <a:p>
          <a:endParaRPr lang="en-US"/>
        </a:p>
      </dgm:t>
    </dgm:pt>
    <dgm:pt modelId="{102EC522-9773-4FAD-80B2-E38FDE0FA70A}">
      <dgm:prSet phldrT="[Text]"/>
      <dgm:spPr/>
      <dgm:t>
        <a:bodyPr/>
        <a:lstStyle/>
        <a:p>
          <a:r>
            <a:rPr lang="en-US" dirty="0" smtClean="0"/>
            <a:t>Chapter31.html</a:t>
          </a:r>
          <a:endParaRPr lang="en-US" dirty="0"/>
        </a:p>
      </dgm:t>
    </dgm:pt>
    <dgm:pt modelId="{6132E661-EC0B-4670-86AA-7A8BBBA15797}" type="parTrans" cxnId="{A122DC37-2A5F-4A5A-878E-01582A4578E0}">
      <dgm:prSet/>
      <dgm:spPr/>
      <dgm:t>
        <a:bodyPr/>
        <a:lstStyle/>
        <a:p>
          <a:endParaRPr lang="en-US"/>
        </a:p>
      </dgm:t>
    </dgm:pt>
    <dgm:pt modelId="{026C375F-E98B-4039-AAD2-C2B4B7C19096}" type="sibTrans" cxnId="{A122DC37-2A5F-4A5A-878E-01582A4578E0}">
      <dgm:prSet/>
      <dgm:spPr/>
      <dgm:t>
        <a:bodyPr/>
        <a:lstStyle/>
        <a:p>
          <a:endParaRPr lang="en-US"/>
        </a:p>
      </dgm:t>
    </dgm:pt>
    <dgm:pt modelId="{ED4777F1-B4D4-4F29-92AD-6CC246D2A2C4}">
      <dgm:prSet phldrT="[Text]"/>
      <dgm:spPr/>
      <dgm:t>
        <a:bodyPr/>
        <a:lstStyle/>
        <a:p>
          <a:r>
            <a:rPr lang="en-US" dirty="0" smtClean="0"/>
            <a:t>Chapter32.html</a:t>
          </a:r>
          <a:endParaRPr lang="en-US" dirty="0"/>
        </a:p>
      </dgm:t>
    </dgm:pt>
    <dgm:pt modelId="{DA7E907F-71B2-4667-9323-D3AC57D9DD06}" type="parTrans" cxnId="{5B943214-47A0-4D70-AA45-43F8DE3A2202}">
      <dgm:prSet/>
      <dgm:spPr/>
      <dgm:t>
        <a:bodyPr/>
        <a:lstStyle/>
        <a:p>
          <a:endParaRPr lang="en-US"/>
        </a:p>
      </dgm:t>
    </dgm:pt>
    <dgm:pt modelId="{51D2F813-B432-411C-95E5-A11E18534055}" type="sibTrans" cxnId="{5B943214-47A0-4D70-AA45-43F8DE3A2202}">
      <dgm:prSet/>
      <dgm:spPr/>
      <dgm:t>
        <a:bodyPr/>
        <a:lstStyle/>
        <a:p>
          <a:endParaRPr lang="en-US"/>
        </a:p>
      </dgm:t>
    </dgm:pt>
    <dgm:pt modelId="{C2FD5E75-F3B5-4E97-BD28-CB948A3A6B60}">
      <dgm:prSet phldrT="[Text]"/>
      <dgm:spPr/>
      <dgm:t>
        <a:bodyPr/>
        <a:lstStyle/>
        <a:p>
          <a:r>
            <a:rPr lang="en-US" dirty="0" smtClean="0"/>
            <a:t>Chapter33.html</a:t>
          </a:r>
          <a:endParaRPr lang="en-US" dirty="0"/>
        </a:p>
      </dgm:t>
    </dgm:pt>
    <dgm:pt modelId="{D0D020BB-F60B-4D56-BF04-CC1B8A270B3A}" type="parTrans" cxnId="{1642B0E0-EC86-40E5-900E-294179079DD8}">
      <dgm:prSet/>
      <dgm:spPr/>
      <dgm:t>
        <a:bodyPr/>
        <a:lstStyle/>
        <a:p>
          <a:endParaRPr lang="en-US"/>
        </a:p>
      </dgm:t>
    </dgm:pt>
    <dgm:pt modelId="{8698AA88-F63B-4480-AA58-E40F602B476C}" type="sibTrans" cxnId="{1642B0E0-EC86-40E5-900E-294179079DD8}">
      <dgm:prSet/>
      <dgm:spPr/>
      <dgm:t>
        <a:bodyPr/>
        <a:lstStyle/>
        <a:p>
          <a:endParaRPr lang="en-US"/>
        </a:p>
      </dgm:t>
    </dgm:pt>
    <dgm:pt modelId="{50A3BB5D-DFE1-4387-A646-A809C8E28D93}">
      <dgm:prSet phldrT="[Text]"/>
      <dgm:spPr/>
      <dgm:t>
        <a:bodyPr/>
        <a:lstStyle/>
        <a:p>
          <a:r>
            <a:rPr lang="en-US" dirty="0" smtClean="0"/>
            <a:t>Chapter34.html</a:t>
          </a:r>
          <a:endParaRPr lang="en-US" dirty="0"/>
        </a:p>
      </dgm:t>
    </dgm:pt>
    <dgm:pt modelId="{83E642B9-7905-4AFB-A9E7-769F2EA19EC0}" type="parTrans" cxnId="{82767A53-A6CB-47FB-9102-E6BA14774C11}">
      <dgm:prSet/>
      <dgm:spPr/>
      <dgm:t>
        <a:bodyPr/>
        <a:lstStyle/>
        <a:p>
          <a:endParaRPr lang="en-US"/>
        </a:p>
      </dgm:t>
    </dgm:pt>
    <dgm:pt modelId="{4637FE18-7DA3-449E-9232-0C9E93411ED1}" type="sibTrans" cxnId="{82767A53-A6CB-47FB-9102-E6BA14774C11}">
      <dgm:prSet/>
      <dgm:spPr/>
      <dgm:t>
        <a:bodyPr/>
        <a:lstStyle/>
        <a:p>
          <a:endParaRPr lang="en-US"/>
        </a:p>
      </dgm:t>
    </dgm:pt>
    <dgm:pt modelId="{9518724C-B42B-4A9A-BC72-8B741B8F318F}" type="pres">
      <dgm:prSet presAssocID="{B66C504B-B70B-47D6-AD83-BCE74DC576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09D1D1-5819-4594-8947-35FE17271EC0}" type="pres">
      <dgm:prSet presAssocID="{88C7296D-778A-4C5C-895E-8736D96BA02B}" presName="hierRoot1" presStyleCnt="0">
        <dgm:presLayoutVars>
          <dgm:hierBranch val="init"/>
        </dgm:presLayoutVars>
      </dgm:prSet>
      <dgm:spPr/>
    </dgm:pt>
    <dgm:pt modelId="{D1B48DDF-F094-42C3-AB9F-193E9CF25F35}" type="pres">
      <dgm:prSet presAssocID="{88C7296D-778A-4C5C-895E-8736D96BA02B}" presName="rootComposite1" presStyleCnt="0"/>
      <dgm:spPr/>
    </dgm:pt>
    <dgm:pt modelId="{B8F64BE9-8BC0-4F72-A2F6-6A5132093209}" type="pres">
      <dgm:prSet presAssocID="{88C7296D-778A-4C5C-895E-8736D96BA02B}" presName="rootText1" presStyleLbl="node0" presStyleIdx="0" presStyleCnt="1">
        <dgm:presLayoutVars>
          <dgm:chPref val="3"/>
        </dgm:presLayoutVars>
      </dgm:prSet>
      <dgm:spPr/>
    </dgm:pt>
    <dgm:pt modelId="{B8859C2D-602A-4F43-A9C9-08C7D43C62B2}" type="pres">
      <dgm:prSet presAssocID="{88C7296D-778A-4C5C-895E-8736D96BA02B}" presName="rootConnector1" presStyleLbl="asst0" presStyleIdx="0" presStyleCnt="0"/>
      <dgm:spPr/>
    </dgm:pt>
    <dgm:pt modelId="{D23696C4-B861-498A-BA3B-5E6803E4C1CD}" type="pres">
      <dgm:prSet presAssocID="{88C7296D-778A-4C5C-895E-8736D96BA02B}" presName="hierChild2" presStyleCnt="0"/>
      <dgm:spPr/>
    </dgm:pt>
    <dgm:pt modelId="{69359924-5E11-447A-8096-A1A5F322D5E5}" type="pres">
      <dgm:prSet presAssocID="{EB326C81-0454-4D39-9AD3-C0FCCA4F79A6}" presName="Name64" presStyleLbl="parChTrans1D2" presStyleIdx="0" presStyleCnt="2"/>
      <dgm:spPr/>
    </dgm:pt>
    <dgm:pt modelId="{53545E93-0A19-44B2-9320-93815C13DF0C}" type="pres">
      <dgm:prSet presAssocID="{098A90C4-ED60-4225-B6B7-E0B772D56161}" presName="hierRoot2" presStyleCnt="0">
        <dgm:presLayoutVars>
          <dgm:hierBranch val="init"/>
        </dgm:presLayoutVars>
      </dgm:prSet>
      <dgm:spPr/>
    </dgm:pt>
    <dgm:pt modelId="{3B63BA8C-0812-4EBD-BF65-2EBD13060D6D}" type="pres">
      <dgm:prSet presAssocID="{098A90C4-ED60-4225-B6B7-E0B772D56161}" presName="rootComposite" presStyleCnt="0"/>
      <dgm:spPr/>
    </dgm:pt>
    <dgm:pt modelId="{506D90F2-D958-4B34-BFCC-2B4903666CF8}" type="pres">
      <dgm:prSet presAssocID="{098A90C4-ED60-4225-B6B7-E0B772D56161}" presName="rootText" presStyleLbl="node2" presStyleIdx="0" presStyleCnt="2">
        <dgm:presLayoutVars>
          <dgm:chPref val="3"/>
        </dgm:presLayoutVars>
      </dgm:prSet>
      <dgm:spPr/>
    </dgm:pt>
    <dgm:pt modelId="{CF524C1E-06B8-4702-A6C4-C5E721428FA6}" type="pres">
      <dgm:prSet presAssocID="{098A90C4-ED60-4225-B6B7-E0B772D56161}" presName="rootConnector" presStyleLbl="node2" presStyleIdx="0" presStyleCnt="2"/>
      <dgm:spPr/>
    </dgm:pt>
    <dgm:pt modelId="{CDEF21A8-596A-4710-835C-777291786E81}" type="pres">
      <dgm:prSet presAssocID="{098A90C4-ED60-4225-B6B7-E0B772D56161}" presName="hierChild4" presStyleCnt="0"/>
      <dgm:spPr/>
    </dgm:pt>
    <dgm:pt modelId="{B6140964-FECF-4FD5-BBD9-692078429E8B}" type="pres">
      <dgm:prSet presAssocID="{6132E661-EC0B-4670-86AA-7A8BBBA15797}" presName="Name64" presStyleLbl="parChTrans1D3" presStyleIdx="0" presStyleCnt="4"/>
      <dgm:spPr/>
    </dgm:pt>
    <dgm:pt modelId="{9DFEC788-01C7-4E10-B814-660061E44980}" type="pres">
      <dgm:prSet presAssocID="{102EC522-9773-4FAD-80B2-E38FDE0FA70A}" presName="hierRoot2" presStyleCnt="0">
        <dgm:presLayoutVars>
          <dgm:hierBranch val="init"/>
        </dgm:presLayoutVars>
      </dgm:prSet>
      <dgm:spPr/>
    </dgm:pt>
    <dgm:pt modelId="{A7C4DCAF-08DC-4AE0-8E86-1A4FE8D9C087}" type="pres">
      <dgm:prSet presAssocID="{102EC522-9773-4FAD-80B2-E38FDE0FA70A}" presName="rootComposite" presStyleCnt="0"/>
      <dgm:spPr/>
    </dgm:pt>
    <dgm:pt modelId="{F2B50546-4C52-43F9-870A-FD35A69A1491}" type="pres">
      <dgm:prSet presAssocID="{102EC522-9773-4FAD-80B2-E38FDE0FA70A}" presName="rootText" presStyleLbl="node3" presStyleIdx="0" presStyleCnt="4">
        <dgm:presLayoutVars>
          <dgm:chPref val="3"/>
        </dgm:presLayoutVars>
      </dgm:prSet>
      <dgm:spPr/>
    </dgm:pt>
    <dgm:pt modelId="{E3E80CAA-9255-46D2-A93A-39CE781457F8}" type="pres">
      <dgm:prSet presAssocID="{102EC522-9773-4FAD-80B2-E38FDE0FA70A}" presName="rootConnector" presStyleLbl="node3" presStyleIdx="0" presStyleCnt="4"/>
      <dgm:spPr/>
    </dgm:pt>
    <dgm:pt modelId="{E3F67EBB-8735-4E03-A5A3-9CAF9C58D47B}" type="pres">
      <dgm:prSet presAssocID="{102EC522-9773-4FAD-80B2-E38FDE0FA70A}" presName="hierChild4" presStyleCnt="0"/>
      <dgm:spPr/>
    </dgm:pt>
    <dgm:pt modelId="{11E35AFE-790A-4EC6-8ED7-CFCA4EA9F672}" type="pres">
      <dgm:prSet presAssocID="{102EC522-9773-4FAD-80B2-E38FDE0FA70A}" presName="hierChild5" presStyleCnt="0"/>
      <dgm:spPr/>
    </dgm:pt>
    <dgm:pt modelId="{18123684-0162-4AFD-8A4C-EA5626D41F81}" type="pres">
      <dgm:prSet presAssocID="{DA7E907F-71B2-4667-9323-D3AC57D9DD06}" presName="Name64" presStyleLbl="parChTrans1D3" presStyleIdx="1" presStyleCnt="4"/>
      <dgm:spPr/>
    </dgm:pt>
    <dgm:pt modelId="{A18DA343-BCC8-4484-93BB-A00C4E309EBF}" type="pres">
      <dgm:prSet presAssocID="{ED4777F1-B4D4-4F29-92AD-6CC246D2A2C4}" presName="hierRoot2" presStyleCnt="0">
        <dgm:presLayoutVars>
          <dgm:hierBranch val="init"/>
        </dgm:presLayoutVars>
      </dgm:prSet>
      <dgm:spPr/>
    </dgm:pt>
    <dgm:pt modelId="{F612A841-84F4-43A9-B0C7-A50FEE5DF3FA}" type="pres">
      <dgm:prSet presAssocID="{ED4777F1-B4D4-4F29-92AD-6CC246D2A2C4}" presName="rootComposite" presStyleCnt="0"/>
      <dgm:spPr/>
    </dgm:pt>
    <dgm:pt modelId="{E0DF14DD-82DB-4BA1-9FF8-B8958C4B31A6}" type="pres">
      <dgm:prSet presAssocID="{ED4777F1-B4D4-4F29-92AD-6CC246D2A2C4}" presName="rootText" presStyleLbl="node3" presStyleIdx="1" presStyleCnt="4">
        <dgm:presLayoutVars>
          <dgm:chPref val="3"/>
        </dgm:presLayoutVars>
      </dgm:prSet>
      <dgm:spPr/>
    </dgm:pt>
    <dgm:pt modelId="{7F0AB115-9985-44AA-81CD-BC5968DED2B8}" type="pres">
      <dgm:prSet presAssocID="{ED4777F1-B4D4-4F29-92AD-6CC246D2A2C4}" presName="rootConnector" presStyleLbl="node3" presStyleIdx="1" presStyleCnt="4"/>
      <dgm:spPr/>
    </dgm:pt>
    <dgm:pt modelId="{0CEC2C3E-3EE6-4374-B07A-073C9ADB2F58}" type="pres">
      <dgm:prSet presAssocID="{ED4777F1-B4D4-4F29-92AD-6CC246D2A2C4}" presName="hierChild4" presStyleCnt="0"/>
      <dgm:spPr/>
    </dgm:pt>
    <dgm:pt modelId="{3EEECDA2-B385-44E9-91BC-13270538A4AA}" type="pres">
      <dgm:prSet presAssocID="{ED4777F1-B4D4-4F29-92AD-6CC246D2A2C4}" presName="hierChild5" presStyleCnt="0"/>
      <dgm:spPr/>
    </dgm:pt>
    <dgm:pt modelId="{81160641-B8C5-47B2-8931-593186680D3A}" type="pres">
      <dgm:prSet presAssocID="{098A90C4-ED60-4225-B6B7-E0B772D56161}" presName="hierChild5" presStyleCnt="0"/>
      <dgm:spPr/>
    </dgm:pt>
    <dgm:pt modelId="{A64F4D7A-8421-4D73-A927-87AA63546F77}" type="pres">
      <dgm:prSet presAssocID="{9C20E840-4041-494B-AE3C-EAB5A27214A6}" presName="Name64" presStyleLbl="parChTrans1D2" presStyleIdx="1" presStyleCnt="2"/>
      <dgm:spPr/>
    </dgm:pt>
    <dgm:pt modelId="{CD767A6D-0980-440B-A051-18F9E8C29C50}" type="pres">
      <dgm:prSet presAssocID="{C303B0E3-E232-44D3-A712-80CCFC106833}" presName="hierRoot2" presStyleCnt="0">
        <dgm:presLayoutVars>
          <dgm:hierBranch val="init"/>
        </dgm:presLayoutVars>
      </dgm:prSet>
      <dgm:spPr/>
    </dgm:pt>
    <dgm:pt modelId="{0649E9DC-97A6-4D5A-9115-EF9F0AAFBADD}" type="pres">
      <dgm:prSet presAssocID="{C303B0E3-E232-44D3-A712-80CCFC106833}" presName="rootComposite" presStyleCnt="0"/>
      <dgm:spPr/>
    </dgm:pt>
    <dgm:pt modelId="{CB26CC53-F4CE-4669-B017-130DAE13DB18}" type="pres">
      <dgm:prSet presAssocID="{C303B0E3-E232-44D3-A712-80CCFC106833}" presName="rootText" presStyleLbl="node2" presStyleIdx="1" presStyleCnt="2">
        <dgm:presLayoutVars>
          <dgm:chPref val="3"/>
        </dgm:presLayoutVars>
      </dgm:prSet>
      <dgm:spPr/>
    </dgm:pt>
    <dgm:pt modelId="{E859E324-89CC-4FF4-8813-AE5B098A7FE8}" type="pres">
      <dgm:prSet presAssocID="{C303B0E3-E232-44D3-A712-80CCFC106833}" presName="rootConnector" presStyleLbl="node2" presStyleIdx="1" presStyleCnt="2"/>
      <dgm:spPr/>
    </dgm:pt>
    <dgm:pt modelId="{0682932C-84F5-46AF-ACB3-739433DBA022}" type="pres">
      <dgm:prSet presAssocID="{C303B0E3-E232-44D3-A712-80CCFC106833}" presName="hierChild4" presStyleCnt="0"/>
      <dgm:spPr/>
    </dgm:pt>
    <dgm:pt modelId="{CA048787-1E00-46EF-B823-0AFC8D3ABF52}" type="pres">
      <dgm:prSet presAssocID="{D0D020BB-F60B-4D56-BF04-CC1B8A270B3A}" presName="Name64" presStyleLbl="parChTrans1D3" presStyleIdx="2" presStyleCnt="4"/>
      <dgm:spPr/>
    </dgm:pt>
    <dgm:pt modelId="{C5524368-B877-4645-9A34-2BD909F50B66}" type="pres">
      <dgm:prSet presAssocID="{C2FD5E75-F3B5-4E97-BD28-CB948A3A6B60}" presName="hierRoot2" presStyleCnt="0">
        <dgm:presLayoutVars>
          <dgm:hierBranch val="init"/>
        </dgm:presLayoutVars>
      </dgm:prSet>
      <dgm:spPr/>
    </dgm:pt>
    <dgm:pt modelId="{22AA415A-1CDA-4582-800E-C540365A59F5}" type="pres">
      <dgm:prSet presAssocID="{C2FD5E75-F3B5-4E97-BD28-CB948A3A6B60}" presName="rootComposite" presStyleCnt="0"/>
      <dgm:spPr/>
    </dgm:pt>
    <dgm:pt modelId="{39EFA437-76AB-443C-874E-11E17E10EDBA}" type="pres">
      <dgm:prSet presAssocID="{C2FD5E75-F3B5-4E97-BD28-CB948A3A6B60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38CE3-D259-4B53-B73D-C21230D50BAB}" type="pres">
      <dgm:prSet presAssocID="{C2FD5E75-F3B5-4E97-BD28-CB948A3A6B60}" presName="rootConnector" presStyleLbl="node3" presStyleIdx="2" presStyleCnt="4"/>
      <dgm:spPr/>
    </dgm:pt>
    <dgm:pt modelId="{C781340F-C88F-4316-A797-5EDA07FA2594}" type="pres">
      <dgm:prSet presAssocID="{C2FD5E75-F3B5-4E97-BD28-CB948A3A6B60}" presName="hierChild4" presStyleCnt="0"/>
      <dgm:spPr/>
    </dgm:pt>
    <dgm:pt modelId="{D8A67902-0166-426D-86D7-78D43CCA26F7}" type="pres">
      <dgm:prSet presAssocID="{C2FD5E75-F3B5-4E97-BD28-CB948A3A6B60}" presName="hierChild5" presStyleCnt="0"/>
      <dgm:spPr/>
    </dgm:pt>
    <dgm:pt modelId="{77512170-E23E-457F-8C2E-0786D6398F91}" type="pres">
      <dgm:prSet presAssocID="{83E642B9-7905-4AFB-A9E7-769F2EA19EC0}" presName="Name64" presStyleLbl="parChTrans1D3" presStyleIdx="3" presStyleCnt="4"/>
      <dgm:spPr/>
    </dgm:pt>
    <dgm:pt modelId="{85DD3E50-39F1-4CD6-BC61-61038CD84F6B}" type="pres">
      <dgm:prSet presAssocID="{50A3BB5D-DFE1-4387-A646-A809C8E28D93}" presName="hierRoot2" presStyleCnt="0">
        <dgm:presLayoutVars>
          <dgm:hierBranch val="init"/>
        </dgm:presLayoutVars>
      </dgm:prSet>
      <dgm:spPr/>
    </dgm:pt>
    <dgm:pt modelId="{F1C1A6B7-8178-473E-BF16-D3E2FF0DE147}" type="pres">
      <dgm:prSet presAssocID="{50A3BB5D-DFE1-4387-A646-A809C8E28D93}" presName="rootComposite" presStyleCnt="0"/>
      <dgm:spPr/>
    </dgm:pt>
    <dgm:pt modelId="{18A1B255-4493-431E-BFFC-A4B742146E27}" type="pres">
      <dgm:prSet presAssocID="{50A3BB5D-DFE1-4387-A646-A809C8E28D9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7EA7-6192-45CC-8272-5815B643183C}" type="pres">
      <dgm:prSet presAssocID="{50A3BB5D-DFE1-4387-A646-A809C8E28D93}" presName="rootConnector" presStyleLbl="node3" presStyleIdx="3" presStyleCnt="4"/>
      <dgm:spPr/>
    </dgm:pt>
    <dgm:pt modelId="{4B3EF0CA-1BE6-4B88-AC3B-C28CBF45F6DE}" type="pres">
      <dgm:prSet presAssocID="{50A3BB5D-DFE1-4387-A646-A809C8E28D93}" presName="hierChild4" presStyleCnt="0"/>
      <dgm:spPr/>
    </dgm:pt>
    <dgm:pt modelId="{A07BC172-EDCC-4D7E-BF41-489B9DEEDD6F}" type="pres">
      <dgm:prSet presAssocID="{50A3BB5D-DFE1-4387-A646-A809C8E28D93}" presName="hierChild5" presStyleCnt="0"/>
      <dgm:spPr/>
    </dgm:pt>
    <dgm:pt modelId="{31CF4132-381B-4916-8E61-D97CDA348730}" type="pres">
      <dgm:prSet presAssocID="{C303B0E3-E232-44D3-A712-80CCFC106833}" presName="hierChild5" presStyleCnt="0"/>
      <dgm:spPr/>
    </dgm:pt>
    <dgm:pt modelId="{877807FF-340B-4DD8-AB05-636BFA198B2D}" type="pres">
      <dgm:prSet presAssocID="{88C7296D-778A-4C5C-895E-8736D96BA02B}" presName="hierChild3" presStyleCnt="0"/>
      <dgm:spPr/>
    </dgm:pt>
  </dgm:ptLst>
  <dgm:cxnLst>
    <dgm:cxn modelId="{DE45E463-B68F-4FC3-895F-CF2FA66E9F01}" type="presOf" srcId="{88C7296D-778A-4C5C-895E-8736D96BA02B}" destId="{B8859C2D-602A-4F43-A9C9-08C7D43C62B2}" srcOrd="1" destOrd="0" presId="urn:microsoft.com/office/officeart/2009/3/layout/HorizontalOrganizationChart"/>
    <dgm:cxn modelId="{DC21A5CF-9029-4A48-94B3-D2A8DF94CE87}" type="presOf" srcId="{9C20E840-4041-494B-AE3C-EAB5A27214A6}" destId="{A64F4D7A-8421-4D73-A927-87AA63546F77}" srcOrd="0" destOrd="0" presId="urn:microsoft.com/office/officeart/2009/3/layout/HorizontalOrganizationChart"/>
    <dgm:cxn modelId="{D284A210-E93F-44F9-B1AB-C4B18BAFFF89}" type="presOf" srcId="{50A3BB5D-DFE1-4387-A646-A809C8E28D93}" destId="{A2A47EA7-6192-45CC-8272-5815B643183C}" srcOrd="1" destOrd="0" presId="urn:microsoft.com/office/officeart/2009/3/layout/HorizontalOrganizationChart"/>
    <dgm:cxn modelId="{17149418-7227-4A1B-923E-36C948EC29D2}" srcId="{88C7296D-778A-4C5C-895E-8736D96BA02B}" destId="{098A90C4-ED60-4225-B6B7-E0B772D56161}" srcOrd="0" destOrd="0" parTransId="{EB326C81-0454-4D39-9AD3-C0FCCA4F79A6}" sibTransId="{20D1BC63-D242-492C-AF86-06C58D9E1EFE}"/>
    <dgm:cxn modelId="{B52DAEE7-90B7-40AD-82B3-9EB8317E3C13}" type="presOf" srcId="{C2FD5E75-F3B5-4E97-BD28-CB948A3A6B60}" destId="{39EFA437-76AB-443C-874E-11E17E10EDBA}" srcOrd="0" destOrd="0" presId="urn:microsoft.com/office/officeart/2009/3/layout/HorizontalOrganizationChart"/>
    <dgm:cxn modelId="{836C6A7C-1809-4DFE-8CCE-F3652F521C0C}" type="presOf" srcId="{B66C504B-B70B-47D6-AD83-BCE74DC576A2}" destId="{9518724C-B42B-4A9A-BC72-8B741B8F318F}" srcOrd="0" destOrd="0" presId="urn:microsoft.com/office/officeart/2009/3/layout/HorizontalOrganizationChart"/>
    <dgm:cxn modelId="{A122DC37-2A5F-4A5A-878E-01582A4578E0}" srcId="{098A90C4-ED60-4225-B6B7-E0B772D56161}" destId="{102EC522-9773-4FAD-80B2-E38FDE0FA70A}" srcOrd="0" destOrd="0" parTransId="{6132E661-EC0B-4670-86AA-7A8BBBA15797}" sibTransId="{026C375F-E98B-4039-AAD2-C2B4B7C19096}"/>
    <dgm:cxn modelId="{7051B531-C84C-4DFA-B956-8B0BDD7C2955}" type="presOf" srcId="{6132E661-EC0B-4670-86AA-7A8BBBA15797}" destId="{B6140964-FECF-4FD5-BBD9-692078429E8B}" srcOrd="0" destOrd="0" presId="urn:microsoft.com/office/officeart/2009/3/layout/HorizontalOrganizationChart"/>
    <dgm:cxn modelId="{5B943214-47A0-4D70-AA45-43F8DE3A2202}" srcId="{098A90C4-ED60-4225-B6B7-E0B772D56161}" destId="{ED4777F1-B4D4-4F29-92AD-6CC246D2A2C4}" srcOrd="1" destOrd="0" parTransId="{DA7E907F-71B2-4667-9323-D3AC57D9DD06}" sibTransId="{51D2F813-B432-411C-95E5-A11E18534055}"/>
    <dgm:cxn modelId="{F4BAF140-6BD5-4957-AA70-84D084AF34DC}" type="presOf" srcId="{098A90C4-ED60-4225-B6B7-E0B772D56161}" destId="{CF524C1E-06B8-4702-A6C4-C5E721428FA6}" srcOrd="1" destOrd="0" presId="urn:microsoft.com/office/officeart/2009/3/layout/HorizontalOrganizationChart"/>
    <dgm:cxn modelId="{BEFF95A5-4055-46E9-BC51-5F121A73054D}" srcId="{B66C504B-B70B-47D6-AD83-BCE74DC576A2}" destId="{88C7296D-778A-4C5C-895E-8736D96BA02B}" srcOrd="0" destOrd="0" parTransId="{8056E45C-3CE0-43D9-80D1-6F8E72780412}" sibTransId="{4166BBEB-2976-41E5-A035-13F986B094A9}"/>
    <dgm:cxn modelId="{968DD9CF-D729-46D4-99CB-089060DB2A3D}" type="presOf" srcId="{ED4777F1-B4D4-4F29-92AD-6CC246D2A2C4}" destId="{E0DF14DD-82DB-4BA1-9FF8-B8958C4B31A6}" srcOrd="0" destOrd="0" presId="urn:microsoft.com/office/officeart/2009/3/layout/HorizontalOrganizationChart"/>
    <dgm:cxn modelId="{7E0118C9-EF7F-4439-B10A-1243FCA13249}" type="presOf" srcId="{102EC522-9773-4FAD-80B2-E38FDE0FA70A}" destId="{E3E80CAA-9255-46D2-A93A-39CE781457F8}" srcOrd="1" destOrd="0" presId="urn:microsoft.com/office/officeart/2009/3/layout/HorizontalOrganizationChart"/>
    <dgm:cxn modelId="{82767A53-A6CB-47FB-9102-E6BA14774C11}" srcId="{C303B0E3-E232-44D3-A712-80CCFC106833}" destId="{50A3BB5D-DFE1-4387-A646-A809C8E28D93}" srcOrd="1" destOrd="0" parTransId="{83E642B9-7905-4AFB-A9E7-769F2EA19EC0}" sibTransId="{4637FE18-7DA3-449E-9232-0C9E93411ED1}"/>
    <dgm:cxn modelId="{E8F3DF34-93AF-4A9D-B2FB-4E49258517ED}" type="presOf" srcId="{88C7296D-778A-4C5C-895E-8736D96BA02B}" destId="{B8F64BE9-8BC0-4F72-A2F6-6A5132093209}" srcOrd="0" destOrd="0" presId="urn:microsoft.com/office/officeart/2009/3/layout/HorizontalOrganizationChart"/>
    <dgm:cxn modelId="{F1D98626-20A3-4CD5-B8C2-CC2C9444E6D0}" type="presOf" srcId="{83E642B9-7905-4AFB-A9E7-769F2EA19EC0}" destId="{77512170-E23E-457F-8C2E-0786D6398F91}" srcOrd="0" destOrd="0" presId="urn:microsoft.com/office/officeart/2009/3/layout/HorizontalOrganizationChart"/>
    <dgm:cxn modelId="{32A5D33D-B71A-4F75-B131-EB7BB25C8766}" type="presOf" srcId="{102EC522-9773-4FAD-80B2-E38FDE0FA70A}" destId="{F2B50546-4C52-43F9-870A-FD35A69A1491}" srcOrd="0" destOrd="0" presId="urn:microsoft.com/office/officeart/2009/3/layout/HorizontalOrganizationChart"/>
    <dgm:cxn modelId="{2E9C6E27-05F8-4CEA-A7A4-270A199E6D41}" type="presOf" srcId="{ED4777F1-B4D4-4F29-92AD-6CC246D2A2C4}" destId="{7F0AB115-9985-44AA-81CD-BC5968DED2B8}" srcOrd="1" destOrd="0" presId="urn:microsoft.com/office/officeart/2009/3/layout/HorizontalOrganizationChart"/>
    <dgm:cxn modelId="{8D18955B-0957-4173-AB35-6C456BFF30F3}" type="presOf" srcId="{C303B0E3-E232-44D3-A712-80CCFC106833}" destId="{E859E324-89CC-4FF4-8813-AE5B098A7FE8}" srcOrd="1" destOrd="0" presId="urn:microsoft.com/office/officeart/2009/3/layout/HorizontalOrganizationChart"/>
    <dgm:cxn modelId="{E604598C-292F-440F-8EB2-F610B4026CF2}" srcId="{88C7296D-778A-4C5C-895E-8736D96BA02B}" destId="{C303B0E3-E232-44D3-A712-80CCFC106833}" srcOrd="1" destOrd="0" parTransId="{9C20E840-4041-494B-AE3C-EAB5A27214A6}" sibTransId="{5F4CDAF2-819D-4904-9E4E-C3909DEF0D59}"/>
    <dgm:cxn modelId="{49A17F1F-89A4-440D-9BED-391FC4200D04}" type="presOf" srcId="{C2FD5E75-F3B5-4E97-BD28-CB948A3A6B60}" destId="{7D138CE3-D259-4B53-B73D-C21230D50BAB}" srcOrd="1" destOrd="0" presId="urn:microsoft.com/office/officeart/2009/3/layout/HorizontalOrganizationChart"/>
    <dgm:cxn modelId="{6AB07785-CD04-49EF-A093-644D451E93B8}" type="presOf" srcId="{DA7E907F-71B2-4667-9323-D3AC57D9DD06}" destId="{18123684-0162-4AFD-8A4C-EA5626D41F81}" srcOrd="0" destOrd="0" presId="urn:microsoft.com/office/officeart/2009/3/layout/HorizontalOrganizationChart"/>
    <dgm:cxn modelId="{A92FEC5F-81F6-4D79-9092-AD4E4A6ACE57}" type="presOf" srcId="{D0D020BB-F60B-4D56-BF04-CC1B8A270B3A}" destId="{CA048787-1E00-46EF-B823-0AFC8D3ABF52}" srcOrd="0" destOrd="0" presId="urn:microsoft.com/office/officeart/2009/3/layout/HorizontalOrganizationChart"/>
    <dgm:cxn modelId="{7741C704-1CAE-4AD4-B41D-2EC1D0D3A716}" type="presOf" srcId="{C303B0E3-E232-44D3-A712-80CCFC106833}" destId="{CB26CC53-F4CE-4669-B017-130DAE13DB18}" srcOrd="0" destOrd="0" presId="urn:microsoft.com/office/officeart/2009/3/layout/HorizontalOrganizationChart"/>
    <dgm:cxn modelId="{1642B0E0-EC86-40E5-900E-294179079DD8}" srcId="{C303B0E3-E232-44D3-A712-80CCFC106833}" destId="{C2FD5E75-F3B5-4E97-BD28-CB948A3A6B60}" srcOrd="0" destOrd="0" parTransId="{D0D020BB-F60B-4D56-BF04-CC1B8A270B3A}" sibTransId="{8698AA88-F63B-4480-AA58-E40F602B476C}"/>
    <dgm:cxn modelId="{314A1C36-F9E7-477E-9E7B-6BE20CB4B0AE}" type="presOf" srcId="{EB326C81-0454-4D39-9AD3-C0FCCA4F79A6}" destId="{69359924-5E11-447A-8096-A1A5F322D5E5}" srcOrd="0" destOrd="0" presId="urn:microsoft.com/office/officeart/2009/3/layout/HorizontalOrganizationChart"/>
    <dgm:cxn modelId="{3004B70F-FABE-42F4-8F89-F7CD2A5C2AAE}" type="presOf" srcId="{098A90C4-ED60-4225-B6B7-E0B772D56161}" destId="{506D90F2-D958-4B34-BFCC-2B4903666CF8}" srcOrd="0" destOrd="0" presId="urn:microsoft.com/office/officeart/2009/3/layout/HorizontalOrganizationChart"/>
    <dgm:cxn modelId="{B8EDFA74-326B-42B1-8643-C39B5525B182}" type="presOf" srcId="{50A3BB5D-DFE1-4387-A646-A809C8E28D93}" destId="{18A1B255-4493-431E-BFFC-A4B742146E27}" srcOrd="0" destOrd="0" presId="urn:microsoft.com/office/officeart/2009/3/layout/HorizontalOrganizationChart"/>
    <dgm:cxn modelId="{58CC7319-4C74-40D3-804B-75FB86CD39D2}" type="presParOf" srcId="{9518724C-B42B-4A9A-BC72-8B741B8F318F}" destId="{3D09D1D1-5819-4594-8947-35FE17271EC0}" srcOrd="0" destOrd="0" presId="urn:microsoft.com/office/officeart/2009/3/layout/HorizontalOrganizationChart"/>
    <dgm:cxn modelId="{0DB20AD4-F481-42DE-B918-F90A03EC31A7}" type="presParOf" srcId="{3D09D1D1-5819-4594-8947-35FE17271EC0}" destId="{D1B48DDF-F094-42C3-AB9F-193E9CF25F35}" srcOrd="0" destOrd="0" presId="urn:microsoft.com/office/officeart/2009/3/layout/HorizontalOrganizationChart"/>
    <dgm:cxn modelId="{D1A06068-22BE-4DC6-9788-2E465D8377C1}" type="presParOf" srcId="{D1B48DDF-F094-42C3-AB9F-193E9CF25F35}" destId="{B8F64BE9-8BC0-4F72-A2F6-6A5132093209}" srcOrd="0" destOrd="0" presId="urn:microsoft.com/office/officeart/2009/3/layout/HorizontalOrganizationChart"/>
    <dgm:cxn modelId="{0A1E29B2-922E-4D70-9C7D-5CC57EE2F8F8}" type="presParOf" srcId="{D1B48DDF-F094-42C3-AB9F-193E9CF25F35}" destId="{B8859C2D-602A-4F43-A9C9-08C7D43C62B2}" srcOrd="1" destOrd="0" presId="urn:microsoft.com/office/officeart/2009/3/layout/HorizontalOrganizationChart"/>
    <dgm:cxn modelId="{1BFB4C3D-9437-4800-90D2-92006FF04BFD}" type="presParOf" srcId="{3D09D1D1-5819-4594-8947-35FE17271EC0}" destId="{D23696C4-B861-498A-BA3B-5E6803E4C1CD}" srcOrd="1" destOrd="0" presId="urn:microsoft.com/office/officeart/2009/3/layout/HorizontalOrganizationChart"/>
    <dgm:cxn modelId="{7C5D4397-40DE-4DC4-B9F4-3D1157A88901}" type="presParOf" srcId="{D23696C4-B861-498A-BA3B-5E6803E4C1CD}" destId="{69359924-5E11-447A-8096-A1A5F322D5E5}" srcOrd="0" destOrd="0" presId="urn:microsoft.com/office/officeart/2009/3/layout/HorizontalOrganizationChart"/>
    <dgm:cxn modelId="{08FDE242-34C7-4C83-A88B-536C6F155CDC}" type="presParOf" srcId="{D23696C4-B861-498A-BA3B-5E6803E4C1CD}" destId="{53545E93-0A19-44B2-9320-93815C13DF0C}" srcOrd="1" destOrd="0" presId="urn:microsoft.com/office/officeart/2009/3/layout/HorizontalOrganizationChart"/>
    <dgm:cxn modelId="{3F56F7C0-3582-44AE-B842-8A69FD33A3DA}" type="presParOf" srcId="{53545E93-0A19-44B2-9320-93815C13DF0C}" destId="{3B63BA8C-0812-4EBD-BF65-2EBD13060D6D}" srcOrd="0" destOrd="0" presId="urn:microsoft.com/office/officeart/2009/3/layout/HorizontalOrganizationChart"/>
    <dgm:cxn modelId="{D3D50069-4CCF-4508-9E0C-BAB1CDD9225F}" type="presParOf" srcId="{3B63BA8C-0812-4EBD-BF65-2EBD13060D6D}" destId="{506D90F2-D958-4B34-BFCC-2B4903666CF8}" srcOrd="0" destOrd="0" presId="urn:microsoft.com/office/officeart/2009/3/layout/HorizontalOrganizationChart"/>
    <dgm:cxn modelId="{AB1EC5C3-9033-49C3-A1BA-39D43C1AC4BA}" type="presParOf" srcId="{3B63BA8C-0812-4EBD-BF65-2EBD13060D6D}" destId="{CF524C1E-06B8-4702-A6C4-C5E721428FA6}" srcOrd="1" destOrd="0" presId="urn:microsoft.com/office/officeart/2009/3/layout/HorizontalOrganizationChart"/>
    <dgm:cxn modelId="{3CF14BDC-E97B-4BF4-954E-534DE46FF07E}" type="presParOf" srcId="{53545E93-0A19-44B2-9320-93815C13DF0C}" destId="{CDEF21A8-596A-4710-835C-777291786E81}" srcOrd="1" destOrd="0" presId="urn:microsoft.com/office/officeart/2009/3/layout/HorizontalOrganizationChart"/>
    <dgm:cxn modelId="{D3197A71-D6DC-4693-A7E8-E9FFE72F5DDB}" type="presParOf" srcId="{CDEF21A8-596A-4710-835C-777291786E81}" destId="{B6140964-FECF-4FD5-BBD9-692078429E8B}" srcOrd="0" destOrd="0" presId="urn:microsoft.com/office/officeart/2009/3/layout/HorizontalOrganizationChart"/>
    <dgm:cxn modelId="{07547D36-FDDB-4E17-B45E-2AA340CA88D1}" type="presParOf" srcId="{CDEF21A8-596A-4710-835C-777291786E81}" destId="{9DFEC788-01C7-4E10-B814-660061E44980}" srcOrd="1" destOrd="0" presId="urn:microsoft.com/office/officeart/2009/3/layout/HorizontalOrganizationChart"/>
    <dgm:cxn modelId="{CEB86118-724F-4D7F-90DA-705781ED7241}" type="presParOf" srcId="{9DFEC788-01C7-4E10-B814-660061E44980}" destId="{A7C4DCAF-08DC-4AE0-8E86-1A4FE8D9C087}" srcOrd="0" destOrd="0" presId="urn:microsoft.com/office/officeart/2009/3/layout/HorizontalOrganizationChart"/>
    <dgm:cxn modelId="{32C7B31C-C355-419E-891B-564DE4A6141E}" type="presParOf" srcId="{A7C4DCAF-08DC-4AE0-8E86-1A4FE8D9C087}" destId="{F2B50546-4C52-43F9-870A-FD35A69A1491}" srcOrd="0" destOrd="0" presId="urn:microsoft.com/office/officeart/2009/3/layout/HorizontalOrganizationChart"/>
    <dgm:cxn modelId="{00B4468B-C635-4E6E-85A6-C7050F0B0704}" type="presParOf" srcId="{A7C4DCAF-08DC-4AE0-8E86-1A4FE8D9C087}" destId="{E3E80CAA-9255-46D2-A93A-39CE781457F8}" srcOrd="1" destOrd="0" presId="urn:microsoft.com/office/officeart/2009/3/layout/HorizontalOrganizationChart"/>
    <dgm:cxn modelId="{83A6DDCE-1613-4C34-86DE-CBE9A68505B8}" type="presParOf" srcId="{9DFEC788-01C7-4E10-B814-660061E44980}" destId="{E3F67EBB-8735-4E03-A5A3-9CAF9C58D47B}" srcOrd="1" destOrd="0" presId="urn:microsoft.com/office/officeart/2009/3/layout/HorizontalOrganizationChart"/>
    <dgm:cxn modelId="{2B8C08C6-C9F1-4579-A867-84034667040D}" type="presParOf" srcId="{9DFEC788-01C7-4E10-B814-660061E44980}" destId="{11E35AFE-790A-4EC6-8ED7-CFCA4EA9F672}" srcOrd="2" destOrd="0" presId="urn:microsoft.com/office/officeart/2009/3/layout/HorizontalOrganizationChart"/>
    <dgm:cxn modelId="{60FA1EF7-B037-4C3F-8652-22E9E615E236}" type="presParOf" srcId="{CDEF21A8-596A-4710-835C-777291786E81}" destId="{18123684-0162-4AFD-8A4C-EA5626D41F81}" srcOrd="2" destOrd="0" presId="urn:microsoft.com/office/officeart/2009/3/layout/HorizontalOrganizationChart"/>
    <dgm:cxn modelId="{9386FFEA-0544-48A5-BBD2-C5845579D452}" type="presParOf" srcId="{CDEF21A8-596A-4710-835C-777291786E81}" destId="{A18DA343-BCC8-4484-93BB-A00C4E309EBF}" srcOrd="3" destOrd="0" presId="urn:microsoft.com/office/officeart/2009/3/layout/HorizontalOrganizationChart"/>
    <dgm:cxn modelId="{D34F02B1-65AA-40DC-9528-37F9CED9610F}" type="presParOf" srcId="{A18DA343-BCC8-4484-93BB-A00C4E309EBF}" destId="{F612A841-84F4-43A9-B0C7-A50FEE5DF3FA}" srcOrd="0" destOrd="0" presId="urn:microsoft.com/office/officeart/2009/3/layout/HorizontalOrganizationChart"/>
    <dgm:cxn modelId="{A5812C56-1C64-4320-8ECF-705B6F903B3C}" type="presParOf" srcId="{F612A841-84F4-43A9-B0C7-A50FEE5DF3FA}" destId="{E0DF14DD-82DB-4BA1-9FF8-B8958C4B31A6}" srcOrd="0" destOrd="0" presId="urn:microsoft.com/office/officeart/2009/3/layout/HorizontalOrganizationChart"/>
    <dgm:cxn modelId="{D337D233-27F8-40A6-9F99-17E2C144C5F7}" type="presParOf" srcId="{F612A841-84F4-43A9-B0C7-A50FEE5DF3FA}" destId="{7F0AB115-9985-44AA-81CD-BC5968DED2B8}" srcOrd="1" destOrd="0" presId="urn:microsoft.com/office/officeart/2009/3/layout/HorizontalOrganizationChart"/>
    <dgm:cxn modelId="{F56E8A31-6028-47A3-AD14-E21B46FBF5DF}" type="presParOf" srcId="{A18DA343-BCC8-4484-93BB-A00C4E309EBF}" destId="{0CEC2C3E-3EE6-4374-B07A-073C9ADB2F58}" srcOrd="1" destOrd="0" presId="urn:microsoft.com/office/officeart/2009/3/layout/HorizontalOrganizationChart"/>
    <dgm:cxn modelId="{AADBE7A9-9ED7-4BF0-8DAD-95E42CAF4D2B}" type="presParOf" srcId="{A18DA343-BCC8-4484-93BB-A00C4E309EBF}" destId="{3EEECDA2-B385-44E9-91BC-13270538A4AA}" srcOrd="2" destOrd="0" presId="urn:microsoft.com/office/officeart/2009/3/layout/HorizontalOrganizationChart"/>
    <dgm:cxn modelId="{91B28DA2-E08D-42DD-B51F-5ED7BBB37DA5}" type="presParOf" srcId="{53545E93-0A19-44B2-9320-93815C13DF0C}" destId="{81160641-B8C5-47B2-8931-593186680D3A}" srcOrd="2" destOrd="0" presId="urn:microsoft.com/office/officeart/2009/3/layout/HorizontalOrganizationChart"/>
    <dgm:cxn modelId="{BD632A6A-D6EB-4842-9887-4F3543C3E73D}" type="presParOf" srcId="{D23696C4-B861-498A-BA3B-5E6803E4C1CD}" destId="{A64F4D7A-8421-4D73-A927-87AA63546F77}" srcOrd="2" destOrd="0" presId="urn:microsoft.com/office/officeart/2009/3/layout/HorizontalOrganizationChart"/>
    <dgm:cxn modelId="{31983C02-0305-41CC-AE46-F41EA111570F}" type="presParOf" srcId="{D23696C4-B861-498A-BA3B-5E6803E4C1CD}" destId="{CD767A6D-0980-440B-A051-18F9E8C29C50}" srcOrd="3" destOrd="0" presId="urn:microsoft.com/office/officeart/2009/3/layout/HorizontalOrganizationChart"/>
    <dgm:cxn modelId="{FB779F59-BEDB-44A0-920A-4305991B5D47}" type="presParOf" srcId="{CD767A6D-0980-440B-A051-18F9E8C29C50}" destId="{0649E9DC-97A6-4D5A-9115-EF9F0AAFBADD}" srcOrd="0" destOrd="0" presId="urn:microsoft.com/office/officeart/2009/3/layout/HorizontalOrganizationChart"/>
    <dgm:cxn modelId="{69854023-7E2B-46FD-B5C8-DEC5CA8F3EAF}" type="presParOf" srcId="{0649E9DC-97A6-4D5A-9115-EF9F0AAFBADD}" destId="{CB26CC53-F4CE-4669-B017-130DAE13DB18}" srcOrd="0" destOrd="0" presId="urn:microsoft.com/office/officeart/2009/3/layout/HorizontalOrganizationChart"/>
    <dgm:cxn modelId="{767B3E9C-AB16-4D9D-A2F6-58993F9AD9AB}" type="presParOf" srcId="{0649E9DC-97A6-4D5A-9115-EF9F0AAFBADD}" destId="{E859E324-89CC-4FF4-8813-AE5B098A7FE8}" srcOrd="1" destOrd="0" presId="urn:microsoft.com/office/officeart/2009/3/layout/HorizontalOrganizationChart"/>
    <dgm:cxn modelId="{98632D20-2F97-4FF6-A7D9-06139C94E086}" type="presParOf" srcId="{CD767A6D-0980-440B-A051-18F9E8C29C50}" destId="{0682932C-84F5-46AF-ACB3-739433DBA022}" srcOrd="1" destOrd="0" presId="urn:microsoft.com/office/officeart/2009/3/layout/HorizontalOrganizationChart"/>
    <dgm:cxn modelId="{EF77CEF2-B31C-483B-9CB3-8F0E132CD6BC}" type="presParOf" srcId="{0682932C-84F5-46AF-ACB3-739433DBA022}" destId="{CA048787-1E00-46EF-B823-0AFC8D3ABF52}" srcOrd="0" destOrd="0" presId="urn:microsoft.com/office/officeart/2009/3/layout/HorizontalOrganizationChart"/>
    <dgm:cxn modelId="{B69C99EF-5B8F-4F60-9627-35AC63AB75AB}" type="presParOf" srcId="{0682932C-84F5-46AF-ACB3-739433DBA022}" destId="{C5524368-B877-4645-9A34-2BD909F50B66}" srcOrd="1" destOrd="0" presId="urn:microsoft.com/office/officeart/2009/3/layout/HorizontalOrganizationChart"/>
    <dgm:cxn modelId="{2B4BF69F-0B92-4DBB-BCF2-A177590BA67C}" type="presParOf" srcId="{C5524368-B877-4645-9A34-2BD909F50B66}" destId="{22AA415A-1CDA-4582-800E-C540365A59F5}" srcOrd="0" destOrd="0" presId="urn:microsoft.com/office/officeart/2009/3/layout/HorizontalOrganizationChart"/>
    <dgm:cxn modelId="{D8775EE2-EA96-4B3A-9B73-4F457F3497EC}" type="presParOf" srcId="{22AA415A-1CDA-4582-800E-C540365A59F5}" destId="{39EFA437-76AB-443C-874E-11E17E10EDBA}" srcOrd="0" destOrd="0" presId="urn:microsoft.com/office/officeart/2009/3/layout/HorizontalOrganizationChart"/>
    <dgm:cxn modelId="{8D2AD8A1-E055-4E24-B5A2-3137AD497C87}" type="presParOf" srcId="{22AA415A-1CDA-4582-800E-C540365A59F5}" destId="{7D138CE3-D259-4B53-B73D-C21230D50BAB}" srcOrd="1" destOrd="0" presId="urn:microsoft.com/office/officeart/2009/3/layout/HorizontalOrganizationChart"/>
    <dgm:cxn modelId="{D8A717F4-70B0-4A6C-955A-46C57F68CDB5}" type="presParOf" srcId="{C5524368-B877-4645-9A34-2BD909F50B66}" destId="{C781340F-C88F-4316-A797-5EDA07FA2594}" srcOrd="1" destOrd="0" presId="urn:microsoft.com/office/officeart/2009/3/layout/HorizontalOrganizationChart"/>
    <dgm:cxn modelId="{646B14F3-9FB3-4CE9-AC5B-F9FA8A032DB8}" type="presParOf" srcId="{C5524368-B877-4645-9A34-2BD909F50B66}" destId="{D8A67902-0166-426D-86D7-78D43CCA26F7}" srcOrd="2" destOrd="0" presId="urn:microsoft.com/office/officeart/2009/3/layout/HorizontalOrganizationChart"/>
    <dgm:cxn modelId="{2E714CFB-DF0C-42B9-BA1D-AE8E2CE52151}" type="presParOf" srcId="{0682932C-84F5-46AF-ACB3-739433DBA022}" destId="{77512170-E23E-457F-8C2E-0786D6398F91}" srcOrd="2" destOrd="0" presId="urn:microsoft.com/office/officeart/2009/3/layout/HorizontalOrganizationChart"/>
    <dgm:cxn modelId="{CED62D01-22C8-4F17-8888-240D6CDD4571}" type="presParOf" srcId="{0682932C-84F5-46AF-ACB3-739433DBA022}" destId="{85DD3E50-39F1-4CD6-BC61-61038CD84F6B}" srcOrd="3" destOrd="0" presId="urn:microsoft.com/office/officeart/2009/3/layout/HorizontalOrganizationChart"/>
    <dgm:cxn modelId="{6D9B6602-2A6A-4760-99D7-21989B316761}" type="presParOf" srcId="{85DD3E50-39F1-4CD6-BC61-61038CD84F6B}" destId="{F1C1A6B7-8178-473E-BF16-D3E2FF0DE147}" srcOrd="0" destOrd="0" presId="urn:microsoft.com/office/officeart/2009/3/layout/HorizontalOrganizationChart"/>
    <dgm:cxn modelId="{D4530318-5B28-4C0D-9945-E1AD179DE9E6}" type="presParOf" srcId="{F1C1A6B7-8178-473E-BF16-D3E2FF0DE147}" destId="{18A1B255-4493-431E-BFFC-A4B742146E27}" srcOrd="0" destOrd="0" presId="urn:microsoft.com/office/officeart/2009/3/layout/HorizontalOrganizationChart"/>
    <dgm:cxn modelId="{57A16602-F63D-486D-8FAC-7D04A3858AA6}" type="presParOf" srcId="{F1C1A6B7-8178-473E-BF16-D3E2FF0DE147}" destId="{A2A47EA7-6192-45CC-8272-5815B643183C}" srcOrd="1" destOrd="0" presId="urn:microsoft.com/office/officeart/2009/3/layout/HorizontalOrganizationChart"/>
    <dgm:cxn modelId="{A3E7839D-6294-46CA-A15B-27F26D5758C6}" type="presParOf" srcId="{85DD3E50-39F1-4CD6-BC61-61038CD84F6B}" destId="{4B3EF0CA-1BE6-4B88-AC3B-C28CBF45F6DE}" srcOrd="1" destOrd="0" presId="urn:microsoft.com/office/officeart/2009/3/layout/HorizontalOrganizationChart"/>
    <dgm:cxn modelId="{0C82D071-C028-4034-ABB0-48F7440B1E77}" type="presParOf" srcId="{85DD3E50-39F1-4CD6-BC61-61038CD84F6B}" destId="{A07BC172-EDCC-4D7E-BF41-489B9DEEDD6F}" srcOrd="2" destOrd="0" presId="urn:microsoft.com/office/officeart/2009/3/layout/HorizontalOrganizationChart"/>
    <dgm:cxn modelId="{F3859AEA-F49F-4FD4-9432-206008EC8FA1}" type="presParOf" srcId="{CD767A6D-0980-440B-A051-18F9E8C29C50}" destId="{31CF4132-381B-4916-8E61-D97CDA348730}" srcOrd="2" destOrd="0" presId="urn:microsoft.com/office/officeart/2009/3/layout/HorizontalOrganizationChart"/>
    <dgm:cxn modelId="{E0499BCB-30A6-446B-B33F-FF12C255BBB3}" type="presParOf" srcId="{3D09D1D1-5819-4594-8947-35FE17271EC0}" destId="{877807FF-340B-4DD8-AB05-636BFA198B2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12170-E23E-457F-8C2E-0786D6398F91}">
      <dsp:nvSpPr>
        <dsp:cNvPr id="0" name=""/>
        <dsp:cNvSpPr/>
      </dsp:nvSpPr>
      <dsp:spPr>
        <a:xfrm>
          <a:off x="7592145" y="4186913"/>
          <a:ext cx="681995" cy="733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997" y="0"/>
              </a:lnTo>
              <a:lnTo>
                <a:pt x="340997" y="733145"/>
              </a:lnTo>
              <a:lnTo>
                <a:pt x="681995" y="73314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48787-1E00-46EF-B823-0AFC8D3ABF52}">
      <dsp:nvSpPr>
        <dsp:cNvPr id="0" name=""/>
        <dsp:cNvSpPr/>
      </dsp:nvSpPr>
      <dsp:spPr>
        <a:xfrm>
          <a:off x="7592145" y="3453768"/>
          <a:ext cx="681995" cy="733145"/>
        </a:xfrm>
        <a:custGeom>
          <a:avLst/>
          <a:gdLst/>
          <a:ahLst/>
          <a:cxnLst/>
          <a:rect l="0" t="0" r="0" b="0"/>
          <a:pathLst>
            <a:path>
              <a:moveTo>
                <a:pt x="0" y="733145"/>
              </a:moveTo>
              <a:lnTo>
                <a:pt x="340997" y="733145"/>
              </a:lnTo>
              <a:lnTo>
                <a:pt x="340997" y="0"/>
              </a:lnTo>
              <a:lnTo>
                <a:pt x="681995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4D7A-8421-4D73-A927-87AA63546F77}">
      <dsp:nvSpPr>
        <dsp:cNvPr id="0" name=""/>
        <dsp:cNvSpPr/>
      </dsp:nvSpPr>
      <dsp:spPr>
        <a:xfrm>
          <a:off x="3500169" y="2720622"/>
          <a:ext cx="681995" cy="1466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997" y="0"/>
              </a:lnTo>
              <a:lnTo>
                <a:pt x="340997" y="1466291"/>
              </a:lnTo>
              <a:lnTo>
                <a:pt x="681995" y="146629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23684-0162-4AFD-8A4C-EA5626D41F81}">
      <dsp:nvSpPr>
        <dsp:cNvPr id="0" name=""/>
        <dsp:cNvSpPr/>
      </dsp:nvSpPr>
      <dsp:spPr>
        <a:xfrm>
          <a:off x="7592145" y="1254331"/>
          <a:ext cx="681995" cy="733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997" y="0"/>
              </a:lnTo>
              <a:lnTo>
                <a:pt x="340997" y="733145"/>
              </a:lnTo>
              <a:lnTo>
                <a:pt x="681995" y="73314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0964-FECF-4FD5-BBD9-692078429E8B}">
      <dsp:nvSpPr>
        <dsp:cNvPr id="0" name=""/>
        <dsp:cNvSpPr/>
      </dsp:nvSpPr>
      <dsp:spPr>
        <a:xfrm>
          <a:off x="7592145" y="521185"/>
          <a:ext cx="681995" cy="733145"/>
        </a:xfrm>
        <a:custGeom>
          <a:avLst/>
          <a:gdLst/>
          <a:ahLst/>
          <a:cxnLst/>
          <a:rect l="0" t="0" r="0" b="0"/>
          <a:pathLst>
            <a:path>
              <a:moveTo>
                <a:pt x="0" y="733145"/>
              </a:moveTo>
              <a:lnTo>
                <a:pt x="340997" y="733145"/>
              </a:lnTo>
              <a:lnTo>
                <a:pt x="340997" y="0"/>
              </a:lnTo>
              <a:lnTo>
                <a:pt x="681995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59924-5E11-447A-8096-A1A5F322D5E5}">
      <dsp:nvSpPr>
        <dsp:cNvPr id="0" name=""/>
        <dsp:cNvSpPr/>
      </dsp:nvSpPr>
      <dsp:spPr>
        <a:xfrm>
          <a:off x="3500169" y="1254331"/>
          <a:ext cx="681995" cy="1466291"/>
        </a:xfrm>
        <a:custGeom>
          <a:avLst/>
          <a:gdLst/>
          <a:ahLst/>
          <a:cxnLst/>
          <a:rect l="0" t="0" r="0" b="0"/>
          <a:pathLst>
            <a:path>
              <a:moveTo>
                <a:pt x="0" y="1466291"/>
              </a:moveTo>
              <a:lnTo>
                <a:pt x="340997" y="1466291"/>
              </a:lnTo>
              <a:lnTo>
                <a:pt x="340997" y="0"/>
              </a:lnTo>
              <a:lnTo>
                <a:pt x="681995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64BE9-8BC0-4F72-A2F6-6A5132093209}">
      <dsp:nvSpPr>
        <dsp:cNvPr id="0" name=""/>
        <dsp:cNvSpPr/>
      </dsp:nvSpPr>
      <dsp:spPr>
        <a:xfrm>
          <a:off x="90190" y="2200600"/>
          <a:ext cx="3409979" cy="1040043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Chapter1.html</a:t>
          </a:r>
          <a:endParaRPr lang="en-US" sz="4100" kern="1200" dirty="0"/>
        </a:p>
      </dsp:txBody>
      <dsp:txXfrm>
        <a:off x="90190" y="2200600"/>
        <a:ext cx="3409979" cy="1040043"/>
      </dsp:txXfrm>
    </dsp:sp>
    <dsp:sp modelId="{506D90F2-D958-4B34-BFCC-2B4903666CF8}">
      <dsp:nvSpPr>
        <dsp:cNvPr id="0" name=""/>
        <dsp:cNvSpPr/>
      </dsp:nvSpPr>
      <dsp:spPr>
        <a:xfrm>
          <a:off x="4182165" y="734309"/>
          <a:ext cx="3409979" cy="104004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Chapter21.html</a:t>
          </a:r>
          <a:endParaRPr lang="en-US" sz="4100" kern="1200" dirty="0"/>
        </a:p>
      </dsp:txBody>
      <dsp:txXfrm>
        <a:off x="4182165" y="734309"/>
        <a:ext cx="3409979" cy="1040043"/>
      </dsp:txXfrm>
    </dsp:sp>
    <dsp:sp modelId="{F2B50546-4C52-43F9-870A-FD35A69A1491}">
      <dsp:nvSpPr>
        <dsp:cNvPr id="0" name=""/>
        <dsp:cNvSpPr/>
      </dsp:nvSpPr>
      <dsp:spPr>
        <a:xfrm>
          <a:off x="8274141" y="1163"/>
          <a:ext cx="3409979" cy="104004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Chapter31.html</a:t>
          </a:r>
          <a:endParaRPr lang="en-US" sz="4100" kern="1200" dirty="0"/>
        </a:p>
      </dsp:txBody>
      <dsp:txXfrm>
        <a:off x="8274141" y="1163"/>
        <a:ext cx="3409979" cy="1040043"/>
      </dsp:txXfrm>
    </dsp:sp>
    <dsp:sp modelId="{E0DF14DD-82DB-4BA1-9FF8-B8958C4B31A6}">
      <dsp:nvSpPr>
        <dsp:cNvPr id="0" name=""/>
        <dsp:cNvSpPr/>
      </dsp:nvSpPr>
      <dsp:spPr>
        <a:xfrm>
          <a:off x="8274141" y="1467454"/>
          <a:ext cx="3409979" cy="104004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Chapter32.html</a:t>
          </a:r>
          <a:endParaRPr lang="en-US" sz="4100" kern="1200" dirty="0"/>
        </a:p>
      </dsp:txBody>
      <dsp:txXfrm>
        <a:off x="8274141" y="1467454"/>
        <a:ext cx="3409979" cy="1040043"/>
      </dsp:txXfrm>
    </dsp:sp>
    <dsp:sp modelId="{CB26CC53-F4CE-4669-B017-130DAE13DB18}">
      <dsp:nvSpPr>
        <dsp:cNvPr id="0" name=""/>
        <dsp:cNvSpPr/>
      </dsp:nvSpPr>
      <dsp:spPr>
        <a:xfrm>
          <a:off x="4182165" y="3666891"/>
          <a:ext cx="3409979" cy="104004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Chapter22.html</a:t>
          </a:r>
          <a:endParaRPr lang="en-US" sz="4100" kern="1200" dirty="0"/>
        </a:p>
      </dsp:txBody>
      <dsp:txXfrm>
        <a:off x="4182165" y="3666891"/>
        <a:ext cx="3409979" cy="1040043"/>
      </dsp:txXfrm>
    </dsp:sp>
    <dsp:sp modelId="{39EFA437-76AB-443C-874E-11E17E10EDBA}">
      <dsp:nvSpPr>
        <dsp:cNvPr id="0" name=""/>
        <dsp:cNvSpPr/>
      </dsp:nvSpPr>
      <dsp:spPr>
        <a:xfrm>
          <a:off x="8274141" y="2933746"/>
          <a:ext cx="3409979" cy="104004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Chapter33.html</a:t>
          </a:r>
          <a:endParaRPr lang="en-US" sz="4100" kern="1200" dirty="0"/>
        </a:p>
      </dsp:txBody>
      <dsp:txXfrm>
        <a:off x="8274141" y="2933746"/>
        <a:ext cx="3409979" cy="1040043"/>
      </dsp:txXfrm>
    </dsp:sp>
    <dsp:sp modelId="{18A1B255-4493-431E-BFFC-A4B742146E27}">
      <dsp:nvSpPr>
        <dsp:cNvPr id="0" name=""/>
        <dsp:cNvSpPr/>
      </dsp:nvSpPr>
      <dsp:spPr>
        <a:xfrm>
          <a:off x="8274141" y="4400037"/>
          <a:ext cx="3409979" cy="104004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Chapter34.html</a:t>
          </a:r>
          <a:endParaRPr lang="en-US" sz="4100" kern="1200" dirty="0"/>
        </a:p>
      </dsp:txBody>
      <dsp:txXfrm>
        <a:off x="8274141" y="4400037"/>
        <a:ext cx="3409979" cy="104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0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4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90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6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4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14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9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1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9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685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84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3965-DD63-418B-8827-4558E538E5BD}" type="datetimeFigureOut">
              <a:rPr lang="en-IE" smtClean="0"/>
              <a:t>15/01/2016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26DD-6EF9-4EC3-8EE8-8F67603722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6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Choose Your Own HTML Adventure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Making on the Web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7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Storyboard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first step is to plan your adventure.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Who is the main character? </a:t>
            </a:r>
          </a:p>
          <a:p>
            <a:pPr marL="0" indent="0">
              <a:buNone/>
            </a:pPr>
            <a:r>
              <a:rPr lang="en-IE" dirty="0" smtClean="0"/>
              <a:t>Where is the story set? </a:t>
            </a:r>
          </a:p>
          <a:p>
            <a:pPr marL="0" indent="0">
              <a:buNone/>
            </a:pPr>
            <a:r>
              <a:rPr lang="en-IE" dirty="0" smtClean="0"/>
              <a:t>What scenarios will they find themselves in?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13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Another great way to organise your thoughts is to use a mind map.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Group similar ideas together</a:t>
            </a:r>
          </a:p>
          <a:p>
            <a:pPr marL="0" indent="0">
              <a:buNone/>
            </a:pPr>
            <a:r>
              <a:rPr lang="en-IE" dirty="0" smtClean="0"/>
              <a:t>Use colours where appropriate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234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http://www.mind-mapping.co.uk/wp-content/uploads/2015/03/How-to-MindMap-i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7" y="18000"/>
            <a:ext cx="10822785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Hierarchy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Finally, you want to translate all these </a:t>
            </a:r>
            <a:r>
              <a:rPr lang="en-IE" dirty="0" err="1" smtClean="0"/>
              <a:t>analog</a:t>
            </a:r>
            <a:r>
              <a:rPr lang="en-IE" dirty="0" smtClean="0"/>
              <a:t> ideas into digital files for your project.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Choose a simple, logical system for laying out your files.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In the first example the first digit represents the level of each 	chapter.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734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Hierarchy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318716"/>
              </p:ext>
            </p:extLst>
          </p:nvPr>
        </p:nvGraphicFramePr>
        <p:xfrm>
          <a:off x="169333" y="1298221"/>
          <a:ext cx="11774311" cy="544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6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In Sublime Text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</a:rPr>
              <a:t>In Sublime Text your project will be arranged something like the tree-view on the right.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923" y="2012865"/>
            <a:ext cx="3324180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7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17" y="1355946"/>
            <a:ext cx="4007904" cy="4146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 smtClean="0">
                <a:solidFill>
                  <a:srgbClr val="FFFFFF"/>
                </a:solidFill>
              </a:rPr>
              <a:t>When organising your project on a Windows computer you can start by putting all the files in the same directory. </a:t>
            </a:r>
          </a:p>
          <a:p>
            <a:pPr marL="0" indent="0">
              <a:buNone/>
            </a:pPr>
            <a:endParaRPr lang="en-IE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1800" dirty="0" smtClean="0">
                <a:solidFill>
                  <a:srgbClr val="FFFFFF"/>
                </a:solidFill>
              </a:rPr>
              <a:t>Are there any potential drawbacks to </a:t>
            </a:r>
            <a:r>
              <a:rPr lang="en-IE" sz="1800" smtClean="0">
                <a:solidFill>
                  <a:srgbClr val="FFFFFF"/>
                </a:solidFill>
              </a:rPr>
              <a:t>this system?</a:t>
            </a:r>
            <a:endParaRPr lang="en-IE" sz="1800">
              <a:solidFill>
                <a:srgbClr val="FFFFFF"/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Choose Your Own HTML Adventure</vt:lpstr>
      <vt:lpstr>Storyboard</vt:lpstr>
      <vt:lpstr>PowerPoint Presentation</vt:lpstr>
      <vt:lpstr>Mind Map</vt:lpstr>
      <vt:lpstr>PowerPoint Presentation</vt:lpstr>
      <vt:lpstr>Hierarchy</vt:lpstr>
      <vt:lpstr>Hierarchy</vt:lpstr>
      <vt:lpstr>In Sublime Text</vt:lpstr>
      <vt:lpstr>On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HTML Adventure</dc:title>
  <dc:creator>Domhnall O'Hanlon</dc:creator>
  <cp:lastModifiedBy>Domhnall O'Hanlon</cp:lastModifiedBy>
  <cp:revision>5</cp:revision>
  <dcterms:created xsi:type="dcterms:W3CDTF">2016-01-15T09:39:16Z</dcterms:created>
  <dcterms:modified xsi:type="dcterms:W3CDTF">2016-01-15T10:08:39Z</dcterms:modified>
</cp:coreProperties>
</file>