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49"/>
    <p:restoredTop sz="94715"/>
  </p:normalViewPr>
  <p:slideViewPr>
    <p:cSldViewPr snapToGrid="0" snapToObjects="1">
      <p:cViewPr>
        <p:scale>
          <a:sx n="90" d="100"/>
          <a:sy n="90" d="100"/>
        </p:scale>
        <p:origin x="1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FA1B-4158-8E43-B070-EFAF815A47DE}" type="datetimeFigureOut">
              <a:rPr lang="en-IE" smtClean="0"/>
              <a:t>10/11/2016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5CF2-C5ED-2246-A999-D2110769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056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FA1B-4158-8E43-B070-EFAF815A47DE}" type="datetimeFigureOut">
              <a:rPr lang="en-IE" smtClean="0"/>
              <a:t>10/11/2016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5CF2-C5ED-2246-A999-D2110769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FA1B-4158-8E43-B070-EFAF815A47DE}" type="datetimeFigureOut">
              <a:rPr lang="en-IE" smtClean="0"/>
              <a:t>10/11/2016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5CF2-C5ED-2246-A999-D2110769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867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FA1B-4158-8E43-B070-EFAF815A47DE}" type="datetimeFigureOut">
              <a:rPr lang="en-IE" smtClean="0"/>
              <a:t>10/11/2016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5CF2-C5ED-2246-A999-D2110769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902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FA1B-4158-8E43-B070-EFAF815A47DE}" type="datetimeFigureOut">
              <a:rPr lang="en-IE" smtClean="0"/>
              <a:t>10/11/2016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5CF2-C5ED-2246-A999-D2110769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744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FA1B-4158-8E43-B070-EFAF815A47DE}" type="datetimeFigureOut">
              <a:rPr lang="en-IE" smtClean="0"/>
              <a:t>10/11/2016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5CF2-C5ED-2246-A999-D2110769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128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FA1B-4158-8E43-B070-EFAF815A47DE}" type="datetimeFigureOut">
              <a:rPr lang="en-IE" smtClean="0"/>
              <a:t>10/11/2016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5CF2-C5ED-2246-A999-D2110769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27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FA1B-4158-8E43-B070-EFAF815A47DE}" type="datetimeFigureOut">
              <a:rPr lang="en-IE" smtClean="0"/>
              <a:t>10/11/2016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5CF2-C5ED-2246-A999-D2110769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00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FA1B-4158-8E43-B070-EFAF815A47DE}" type="datetimeFigureOut">
              <a:rPr lang="en-IE" smtClean="0"/>
              <a:t>10/11/2016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5CF2-C5ED-2246-A999-D2110769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478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FA1B-4158-8E43-B070-EFAF815A47DE}" type="datetimeFigureOut">
              <a:rPr lang="en-IE" smtClean="0"/>
              <a:t>10/11/2016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5CF2-C5ED-2246-A999-D2110769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670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FA1B-4158-8E43-B070-EFAF815A47DE}" type="datetimeFigureOut">
              <a:rPr lang="en-IE" smtClean="0"/>
              <a:t>10/11/2016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5CF2-C5ED-2246-A999-D2110769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86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8FA1B-4158-8E43-B070-EFAF815A47DE}" type="datetimeFigureOut">
              <a:rPr lang="en-IE" smtClean="0"/>
              <a:t>10/11/2016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5CF2-C5ED-2246-A999-D2110769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873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CSS3 Colours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05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09000" y="-8"/>
            <a:ext cx="5040000" cy="9813830"/>
            <a:chOff x="0" y="-1"/>
            <a:chExt cx="3600000" cy="7009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86"/>
            <a:stretch/>
          </p:blipFill>
          <p:spPr>
            <a:xfrm>
              <a:off x="0" y="-1"/>
              <a:ext cx="3600000" cy="35796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" r="2731"/>
            <a:stretch/>
          </p:blipFill>
          <p:spPr>
            <a:xfrm>
              <a:off x="0" y="3579684"/>
              <a:ext cx="3600000" cy="3430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4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909000" y="0"/>
            <a:ext cx="5040000" cy="6778096"/>
            <a:chOff x="1595144" y="-1"/>
            <a:chExt cx="3687856" cy="49596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" r="2223"/>
            <a:stretch/>
          </p:blipFill>
          <p:spPr>
            <a:xfrm>
              <a:off x="1595144" y="325086"/>
              <a:ext cx="3687856" cy="46345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" r="2939" b="91544"/>
            <a:stretch/>
          </p:blipFill>
          <p:spPr>
            <a:xfrm>
              <a:off x="1595144" y="-1"/>
              <a:ext cx="3687856" cy="325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6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09000" y="0"/>
            <a:ext cx="5040000" cy="7247250"/>
            <a:chOff x="1595144" y="-1"/>
            <a:chExt cx="3687856" cy="5302942"/>
          </a:xfrm>
        </p:grpSpPr>
        <p:grpSp>
          <p:nvGrpSpPr>
            <p:cNvPr id="7" name="Group 6"/>
            <p:cNvGrpSpPr/>
            <p:nvPr/>
          </p:nvGrpSpPr>
          <p:grpSpPr>
            <a:xfrm>
              <a:off x="1595144" y="325086"/>
              <a:ext cx="3687856" cy="4977855"/>
              <a:chOff x="1511300" y="3770721"/>
              <a:chExt cx="3600000" cy="485926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44"/>
              <a:stretch/>
            </p:blipFill>
            <p:spPr>
              <a:xfrm>
                <a:off x="1511300" y="3770721"/>
                <a:ext cx="3600000" cy="419871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8" r="3634"/>
              <a:stretch/>
            </p:blipFill>
            <p:spPr>
              <a:xfrm>
                <a:off x="1550628" y="7930109"/>
                <a:ext cx="3560672" cy="699879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" r="2939" b="91544"/>
            <a:stretch/>
          </p:blipFill>
          <p:spPr>
            <a:xfrm>
              <a:off x="1595144" y="-1"/>
              <a:ext cx="3687856" cy="325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2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017000" y="1"/>
            <a:ext cx="4824000" cy="9992574"/>
            <a:chOff x="700087" y="-2"/>
            <a:chExt cx="5040000" cy="1062436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4"/>
            <a:stretch/>
          </p:blipFill>
          <p:spPr>
            <a:xfrm>
              <a:off x="700087" y="5189944"/>
              <a:ext cx="5040000" cy="543442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33"/>
            <a:stretch/>
          </p:blipFill>
          <p:spPr>
            <a:xfrm>
              <a:off x="700087" y="-2"/>
              <a:ext cx="5040000" cy="5189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9000" y="257175"/>
            <a:ext cx="5040000" cy="9528141"/>
            <a:chOff x="1028700" y="257175"/>
            <a:chExt cx="5040000" cy="95281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51"/>
            <a:stretch/>
          </p:blipFill>
          <p:spPr>
            <a:xfrm>
              <a:off x="1028700" y="257175"/>
              <a:ext cx="5040000" cy="470817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33"/>
            <a:stretch/>
          </p:blipFill>
          <p:spPr>
            <a:xfrm>
              <a:off x="1028700" y="4965352"/>
              <a:ext cx="5040000" cy="4819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7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</Words>
  <Application>Microsoft Macintosh PowerPoint</Application>
  <PresentationFormat>A4 Paper (210x297 mm)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CSS3 Colours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Colours</dc:title>
  <dc:creator>Microsoft Office User</dc:creator>
  <cp:lastModifiedBy>Microsoft Office User</cp:lastModifiedBy>
  <cp:revision>3</cp:revision>
  <dcterms:created xsi:type="dcterms:W3CDTF">2016-11-10T13:09:59Z</dcterms:created>
  <dcterms:modified xsi:type="dcterms:W3CDTF">2016-11-10T13:39:58Z</dcterms:modified>
</cp:coreProperties>
</file>