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F75B1-12A1-1CE7-949F-8A99038C6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76441C-80FD-517D-1C3A-81AD56E2B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877FC9-6D02-7088-644A-0DBDE6C3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7DB7-6D50-44F4-891D-742F7A7B2187}" type="datetimeFigureOut">
              <a:rPr lang="de-CH" smtClean="0"/>
              <a:t>25.09.2025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5CD0F5-3F01-19D2-20CE-313ADBA9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69071-A805-FF50-0481-DA042A93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A305-0634-41C3-A95A-44279033B5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100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DFF91-5E0C-C3DE-CE96-BCEBA00A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5633EA-1D7D-3706-E844-FD16064D6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AF2467-6273-4C66-E0ED-285E8A4F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7DB7-6D50-44F4-891D-742F7A7B2187}" type="datetimeFigureOut">
              <a:rPr lang="de-CH" smtClean="0"/>
              <a:t>25.09.2025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ABEC6C-C939-DB85-9E8F-09E03EB7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43905E-8E56-1862-BEDE-F23FFF95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A305-0634-41C3-A95A-44279033B5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251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D46BA5-D774-76D9-442A-E87B7522B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5286ED-2819-2E70-D7B9-1F01A962D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A0921B-5EB4-D33A-52A5-3DC78A8A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7DB7-6D50-44F4-891D-742F7A7B2187}" type="datetimeFigureOut">
              <a:rPr lang="de-CH" smtClean="0"/>
              <a:t>25.09.2025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305A2A-CFF4-51BA-C45C-B14A946B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E06AA3-01F4-7B83-B1CC-78DD12DA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A305-0634-41C3-A95A-44279033B5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110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CC2D0-F01F-EA32-3889-E01E5CD7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3D2E36-223A-3817-0407-789DD3DBF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2F3B90-3BC6-C0A7-4F8F-D8853D8F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7DB7-6D50-44F4-891D-742F7A7B2187}" type="datetimeFigureOut">
              <a:rPr lang="de-CH" smtClean="0"/>
              <a:t>25.09.2025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7AA3EC-D2F7-4A57-04DC-9F3B8E24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947516-D820-640B-B266-97FC27F7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A305-0634-41C3-A95A-44279033B5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516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9A5E1-FDFC-6DC0-5496-313549985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387C2B-3F6C-CB14-8310-4A4D2F701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475EA0-AA0C-1137-C4B0-B594D5AE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7DB7-6D50-44F4-891D-742F7A7B2187}" type="datetimeFigureOut">
              <a:rPr lang="de-CH" smtClean="0"/>
              <a:t>25.09.2025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0DA84D-E924-CBF1-9A38-BBCE987C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E0ED49-F9B9-DCE5-BD76-11631EC1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A305-0634-41C3-A95A-44279033B5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666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AF171-5A5E-0695-DBA3-0B086126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94D05F-BE0F-7002-EC9A-0C55A1A20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261817-32F0-63E8-41C9-BE9763F7A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22994B-B1D3-E18D-2269-73CADF5E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7DB7-6D50-44F4-891D-742F7A7B2187}" type="datetimeFigureOut">
              <a:rPr lang="de-CH" smtClean="0"/>
              <a:t>25.09.2025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A8F959-9EED-E01B-27C1-226000EE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D42B64-6AC4-7FCB-0B31-A1E48953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A305-0634-41C3-A95A-44279033B5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994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65732-F5DA-3B17-970C-58DD7D80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58B29D-2758-7399-F98E-ADB822646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09DF4F-EBEC-8770-C19F-C69E24897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B7E5813-6EC0-9AED-FEA5-938F56149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79BAAB-4F1D-BFC8-E11F-CE8226093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CDFAA8-79B5-EB22-E6BF-491A0549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7DB7-6D50-44F4-891D-742F7A7B2187}" type="datetimeFigureOut">
              <a:rPr lang="de-CH" smtClean="0"/>
              <a:t>25.09.2025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6B31CC-8974-52FD-9106-B3717AF7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AF7A1E-C6C7-747B-6075-F2994B6E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A305-0634-41C3-A95A-44279033B5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670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75388-3F42-88FE-8FC1-19483E08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AA883A-5D8C-F372-A192-7A6745C68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7DB7-6D50-44F4-891D-742F7A7B2187}" type="datetimeFigureOut">
              <a:rPr lang="de-CH" smtClean="0"/>
              <a:t>25.09.2025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E09E01-7E42-4753-AA7B-C2966DA9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C89C7F-53B4-986B-3733-AF2551E4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A305-0634-41C3-A95A-44279033B5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571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BC2170-8C77-6E43-4A45-DD7C1405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7DB7-6D50-44F4-891D-742F7A7B2187}" type="datetimeFigureOut">
              <a:rPr lang="de-CH" smtClean="0"/>
              <a:t>25.09.2025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76F162-018D-B85C-89DB-B3091ADC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71E236-9517-4600-C645-B0364FCF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A305-0634-41C3-A95A-44279033B5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943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E2736B-ADE2-3F73-39CF-8F9DE03A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702225-9FA3-4EE1-B320-F0D10868B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6E603C-2ED6-5535-2493-FC6711257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278599-766F-972C-1CA0-70B5D729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7DB7-6D50-44F4-891D-742F7A7B2187}" type="datetimeFigureOut">
              <a:rPr lang="de-CH" smtClean="0"/>
              <a:t>25.09.2025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65B9F1-60AC-E449-17B2-9BFB9D1B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30F772-7E1C-F1D6-7D31-19E48FF9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A305-0634-41C3-A95A-44279033B5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956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F7BD1-76BE-343E-0AF6-60F9E22C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41A517-AC75-9568-DF62-E27983B24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42CF4B-D0C5-D861-E555-E4DD438FD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D7D367-1C17-4839-4ECF-BFEFC8CA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7DB7-6D50-44F4-891D-742F7A7B2187}" type="datetimeFigureOut">
              <a:rPr lang="de-CH" smtClean="0"/>
              <a:t>25.09.2025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922A34-9EBA-32E1-73D5-1BEAF80B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C0E5F7-8A01-F1B6-40CA-CC48E737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A305-0634-41C3-A95A-44279033B5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454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E6A9A40-3F7F-E840-C1A8-97670DF2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EE109B-ED18-981E-E301-FFC99664C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6BDE47-EAC9-A77D-A9B4-C53538F0B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2E7DB7-6D50-44F4-891D-742F7A7B2187}" type="datetimeFigureOut">
              <a:rPr lang="de-CH" smtClean="0"/>
              <a:t>25.09.2025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A32637-CBCF-41C5-C5D7-DE2210D21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D21583-4B0F-6482-62F5-DF7F4D63F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4CA305-0634-41C3-A95A-44279033B5D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089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A1C2B-6042-F923-242C-93FEB53B5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Meeting 1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B9099D-94E2-C166-4358-F068F0D99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25.09.2025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2451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E3B10-B405-5110-B366-49D13D345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2AA5-88E4-E7E0-21F1-92AE2BD6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Probleme :)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9C6C44-15B3-D34F-4713-DFDFDD79E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Wandel bei MASTG</a:t>
            </a:r>
          </a:p>
          <a:p>
            <a:r>
              <a:rPr lang="de-DE" dirty="0"/>
              <a:t>Nur 93 Tests</a:t>
            </a:r>
          </a:p>
          <a:p>
            <a:r>
              <a:rPr lang="de-DE" dirty="0"/>
              <a:t>Updated </a:t>
            </a:r>
            <a:r>
              <a:rPr lang="de-DE" dirty="0" err="1"/>
              <a:t>soon</a:t>
            </a:r>
            <a:endParaRPr lang="de-C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FFA80B-AF55-CA90-FD24-223CEA0AD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042" y="2038350"/>
            <a:ext cx="1183957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E499D52-0AE2-77DF-C94D-2E03FCD8C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206" y="4400550"/>
            <a:ext cx="118681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339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C4399-D433-0E12-B466-E3393719A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B3FA7-1BD3-7FA5-58E3-518C3161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Probleme :)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C2C04C-8594-3D6E-AC58-8DF0D8BB5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Apps komplett veraltet (3 bis 10 Jahre)</a:t>
            </a:r>
          </a:p>
          <a:p>
            <a:r>
              <a:rPr lang="de-DE" dirty="0" err="1"/>
              <a:t>JDK‘s</a:t>
            </a:r>
            <a:r>
              <a:rPr lang="de-DE" dirty="0"/>
              <a:t>, </a:t>
            </a:r>
            <a:r>
              <a:rPr lang="de-DE" dirty="0" err="1"/>
              <a:t>Gradle</a:t>
            </a:r>
            <a:r>
              <a:rPr lang="de-DE" dirty="0"/>
              <a:t> </a:t>
            </a:r>
            <a:r>
              <a:rPr lang="de-DE" dirty="0" err="1"/>
              <a:t>sync</a:t>
            </a:r>
            <a:r>
              <a:rPr lang="de-DE" dirty="0"/>
              <a:t>, </a:t>
            </a:r>
            <a:r>
              <a:rPr lang="de-DE" b="1" dirty="0"/>
              <a:t>Packages nicht mehr öffentlich verfügbar</a:t>
            </a:r>
          </a:p>
          <a:p>
            <a:r>
              <a:rPr lang="de-DE" dirty="0"/>
              <a:t>Sourcecode nicht verfügbar, nur </a:t>
            </a:r>
            <a:r>
              <a:rPr lang="de-DE" dirty="0" err="1"/>
              <a:t>compiled</a:t>
            </a:r>
            <a:r>
              <a:rPr lang="de-DE" dirty="0"/>
              <a:t> </a:t>
            </a:r>
            <a:r>
              <a:rPr lang="de-DE" dirty="0" err="1"/>
              <a:t>version</a:t>
            </a:r>
            <a:endParaRPr lang="de-DE" dirty="0"/>
          </a:p>
          <a:p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4191609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24D1C-18CE-8EED-F0C1-D18B5615D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CD57D-1829-4BE2-E78E-DED2AEBE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0568F2-0BDC-139A-21FA-D1232408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genau bedeutet</a:t>
            </a:r>
            <a:r>
              <a:rPr lang="de-CH" dirty="0"/>
              <a:t> «</a:t>
            </a:r>
            <a:r>
              <a:rPr lang="de-CH" dirty="0" err="1"/>
              <a:t>state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art</a:t>
            </a:r>
            <a:r>
              <a:rPr lang="de-CH" dirty="0"/>
              <a:t>» bei den Apps? Generelle App Struktur oder was genau soll analysiert werden?</a:t>
            </a:r>
          </a:p>
          <a:p>
            <a:r>
              <a:rPr lang="de-CH" dirty="0"/>
              <a:t>Vorgehen </a:t>
            </a:r>
            <a:r>
              <a:rPr lang="de-CH" dirty="0" err="1"/>
              <a:t>Deprecated</a:t>
            </a:r>
            <a:r>
              <a:rPr lang="de-CH" dirty="0"/>
              <a:t>/Updated Tests? Nicht wichtig?</a:t>
            </a:r>
          </a:p>
          <a:p>
            <a:r>
              <a:rPr lang="de-DE" dirty="0"/>
              <a:t>Generelles Verständnis wegen Seminararbeit</a:t>
            </a:r>
          </a:p>
        </p:txBody>
      </p:sp>
    </p:spTree>
    <p:extLst>
      <p:ext uri="{BB962C8B-B14F-4D97-AF65-F5344CB8AC3E}">
        <p14:creationId xmlns:p14="http://schemas.microsoft.com/office/powerpoint/2010/main" val="112862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A0474-2341-6866-9203-A728D4A1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7E808-A5A8-9D85-81F6-44A08772B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Setup </a:t>
            </a:r>
            <a:r>
              <a:rPr lang="de-DE" dirty="0" err="1"/>
              <a:t>Github</a:t>
            </a:r>
            <a:r>
              <a:rPr lang="de-DE" dirty="0"/>
              <a:t> Repository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719FFC-BC0B-B3FB-A91F-880632CF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406052"/>
            <a:ext cx="87729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9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EB4EB-C380-2B65-9ED9-ED749D031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279E6-F2F1-2F13-E9A9-E5FAD88A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594E60-F7CB-0715-B803-EA58DC54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Anmeldung der Arbeit bei Choffat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FC9F67-CBD1-C374-84CC-ABE4459FD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445" y="2768600"/>
            <a:ext cx="79724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1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AEBFF-ECFE-22B0-3621-0CD3A4B39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13C03-6627-1EC1-FEC5-DF1E0E62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1C8CF5-88AC-A7BB-E6E6-F8EA7E4CB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Zusammenstellen Checkliste mögliche Schwachstellen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742B4A-6577-4FAE-EA33-B1A736074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57" y="2632641"/>
            <a:ext cx="8675914" cy="367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8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E2633-24E0-BD66-C6BC-212FBC170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05E78-EDB9-8803-8795-99AF55F2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91F42B-6D33-2B9B-1216-6EB30DF5B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Einarbeiten Theorie MAS - generelle Konzepte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16B791-7629-278C-4A6E-BBA49A463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029" y="813027"/>
            <a:ext cx="30480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9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65243-3DBF-44D6-5970-D7E358D93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EAE6D-FB1C-0246-1870-E1268F50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5BF991-BB99-EE88-0531-42AB90C1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Einrichten Android Studio, </a:t>
            </a:r>
            <a:r>
              <a:rPr lang="de-DE" dirty="0" err="1"/>
              <a:t>AVD‘s</a:t>
            </a:r>
            <a:r>
              <a:rPr lang="de-DE" dirty="0"/>
              <a:t> testen </a:t>
            </a:r>
            <a:r>
              <a:rPr lang="de-DE" dirty="0" err="1"/>
              <a:t>etc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685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3E706-431F-C060-37CA-EB4AD14CA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D8C0E1-ECF3-40B2-DD3B-915F3FEB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 was gearbeitet wird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698147-D0CD-6207-0789-78AF0DAB4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Analyse „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</a:t>
            </a:r>
            <a:r>
              <a:rPr lang="de-DE" dirty="0"/>
              <a:t>“ bei bestehenden Apps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141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66CC1-B9DC-B4AC-BF12-C1DFC50D8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67D5D-A052-C6E1-CB95-4895B07A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 was gearbeitet wird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1A9B46-E2A2-5656-8AE0-D03D0569A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Einarbeiten &amp; Verständnis von Struktur etc. von Android Apps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0317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3AC4D-81A5-89B6-942A-5B4269D29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7E658-85C3-CC51-E914-D2A5260E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?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3DE471-550E-332F-4843-7E7EF307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Einarbeiten &amp; Verständnis von Struktur etc. von Android Apps?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5720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Breitbild</PresentationFormat>
  <Paragraphs>30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</vt:lpstr>
      <vt:lpstr>Meeting 1</vt:lpstr>
      <vt:lpstr>Was gemacht wurde</vt:lpstr>
      <vt:lpstr>Was gemacht wurde</vt:lpstr>
      <vt:lpstr>Was gemacht wurde</vt:lpstr>
      <vt:lpstr>Was gemacht wurde</vt:lpstr>
      <vt:lpstr>Was gemacht wurde</vt:lpstr>
      <vt:lpstr>An was gearbeitet wird</vt:lpstr>
      <vt:lpstr>An was gearbeitet wird</vt:lpstr>
      <vt:lpstr>Next steps?</vt:lpstr>
      <vt:lpstr>Mögliche Probleme :)</vt:lpstr>
      <vt:lpstr>Mögliche Probleme :)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Kronig, Dominic Fabian (STUDENTS)</dc:creator>
  <cp:lastModifiedBy>Kronig, Dominic Fabian (STUDENTS)</cp:lastModifiedBy>
  <cp:revision>5</cp:revision>
  <dcterms:created xsi:type="dcterms:W3CDTF">2025-09-25T18:46:32Z</dcterms:created>
  <dcterms:modified xsi:type="dcterms:W3CDTF">2025-09-26T07:29:34Z</dcterms:modified>
</cp:coreProperties>
</file>